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74" r:id="rId7"/>
    <p:sldId id="278" r:id="rId8"/>
    <p:sldId id="262" r:id="rId9"/>
    <p:sldId id="263" r:id="rId10"/>
    <p:sldId id="288" r:id="rId11"/>
    <p:sldId id="291" r:id="rId12"/>
    <p:sldId id="292" r:id="rId13"/>
    <p:sldId id="281" r:id="rId14"/>
    <p:sldId id="289" r:id="rId15"/>
    <p:sldId id="293" r:id="rId16"/>
    <p:sldId id="282" r:id="rId17"/>
    <p:sldId id="290" r:id="rId18"/>
    <p:sldId id="264" r:id="rId19"/>
    <p:sldId id="284" r:id="rId20"/>
    <p:sldId id="294" r:id="rId21"/>
    <p:sldId id="285" r:id="rId22"/>
    <p:sldId id="286" r:id="rId23"/>
    <p:sldId id="265" r:id="rId24"/>
    <p:sldId id="266" r:id="rId25"/>
    <p:sldId id="287" r:id="rId2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F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FA38F-82FD-45CD-9F8F-99D0ABFC589C}" v="2728" dt="2023-11-01T13:34:31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7089" autoAdjust="0"/>
  </p:normalViewPr>
  <p:slideViewPr>
    <p:cSldViewPr snapToGrid="0" showGuides="1">
      <p:cViewPr varScale="1">
        <p:scale>
          <a:sx n="99" d="100"/>
          <a:sy n="99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z, Juan Manuel" userId="cfe2f685-2e4b-429a-85ef-8558fc544365" providerId="ADAL" clId="{AAAFA38F-82FD-45CD-9F8F-99D0ABFC589C}"/>
    <pc:docChg chg="undo redo custSel mod addSld delSld modSld sldOrd">
      <pc:chgData name="Pitz, Juan Manuel" userId="cfe2f685-2e4b-429a-85ef-8558fc544365" providerId="ADAL" clId="{AAAFA38F-82FD-45CD-9F8F-99D0ABFC589C}" dt="2023-11-01T15:02:47.593" v="14513"/>
      <pc:docMkLst>
        <pc:docMk/>
      </pc:docMkLst>
      <pc:sldChg chg="addSp delSp modSp mod modNotesTx">
        <pc:chgData name="Pitz, Juan Manuel" userId="cfe2f685-2e4b-429a-85ef-8558fc544365" providerId="ADAL" clId="{AAAFA38F-82FD-45CD-9F8F-99D0ABFC589C}" dt="2023-10-30T12:24:48.710" v="12511" actId="20577"/>
        <pc:sldMkLst>
          <pc:docMk/>
          <pc:sldMk cId="3507860850" sldId="256"/>
        </pc:sldMkLst>
        <pc:spChg chg="mod">
          <ac:chgData name="Pitz, Juan Manuel" userId="cfe2f685-2e4b-429a-85ef-8558fc544365" providerId="ADAL" clId="{AAAFA38F-82FD-45CD-9F8F-99D0ABFC589C}" dt="2023-10-13T16:18:36.884" v="828" actId="2711"/>
          <ac:spMkLst>
            <pc:docMk/>
            <pc:sldMk cId="3507860850" sldId="256"/>
            <ac:spMk id="2" creationId="{00000000-0000-0000-0000-000000000000}"/>
          </ac:spMkLst>
        </pc:spChg>
        <pc:spChg chg="mod">
          <ac:chgData name="Pitz, Juan Manuel" userId="cfe2f685-2e4b-429a-85ef-8558fc544365" providerId="ADAL" clId="{AAAFA38F-82FD-45CD-9F8F-99D0ABFC589C}" dt="2023-10-13T16:18:36.334" v="827" actId="2711"/>
          <ac:spMkLst>
            <pc:docMk/>
            <pc:sldMk cId="3507860850" sldId="256"/>
            <ac:spMk id="3" creationId="{00000000-0000-0000-0000-000000000000}"/>
          </ac:spMkLst>
        </pc:spChg>
        <pc:spChg chg="add del mod">
          <ac:chgData name="Pitz, Juan Manuel" userId="cfe2f685-2e4b-429a-85ef-8558fc544365" providerId="ADAL" clId="{AAAFA38F-82FD-45CD-9F8F-99D0ABFC589C}" dt="2023-10-13T14:26:36.896" v="113"/>
          <ac:spMkLst>
            <pc:docMk/>
            <pc:sldMk cId="3507860850" sldId="256"/>
            <ac:spMk id="4" creationId="{1A5A198F-D686-F046-BE3F-EC618E66FB75}"/>
          </ac:spMkLst>
        </pc:spChg>
        <pc:spChg chg="add del">
          <ac:chgData name="Pitz, Juan Manuel" userId="cfe2f685-2e4b-429a-85ef-8558fc544365" providerId="ADAL" clId="{AAAFA38F-82FD-45CD-9F8F-99D0ABFC589C}" dt="2023-10-13T14:26:39.659" v="115"/>
          <ac:spMkLst>
            <pc:docMk/>
            <pc:sldMk cId="3507860850" sldId="256"/>
            <ac:spMk id="5" creationId="{AB4DA19E-499C-AFD8-75ED-69ECC582E98D}"/>
          </ac:spMkLst>
        </pc:spChg>
        <pc:picChg chg="add mod modCrop">
          <ac:chgData name="Pitz, Juan Manuel" userId="cfe2f685-2e4b-429a-85ef-8558fc544365" providerId="ADAL" clId="{AAAFA38F-82FD-45CD-9F8F-99D0ABFC589C}" dt="2023-10-13T16:17:56.123" v="822" actId="1035"/>
          <ac:picMkLst>
            <pc:docMk/>
            <pc:sldMk cId="3507860850" sldId="256"/>
            <ac:picMk id="7" creationId="{70BCEA38-1DB2-66A7-84D9-880E95E9777D}"/>
          </ac:picMkLst>
        </pc:picChg>
      </pc:sldChg>
      <pc:sldChg chg="new del">
        <pc:chgData name="Pitz, Juan Manuel" userId="cfe2f685-2e4b-429a-85ef-8558fc544365" providerId="ADAL" clId="{AAAFA38F-82FD-45CD-9F8F-99D0ABFC589C}" dt="2023-10-13T14:30:24.795" v="200" actId="47"/>
        <pc:sldMkLst>
          <pc:docMk/>
          <pc:sldMk cId="1215873582" sldId="257"/>
        </pc:sldMkLst>
      </pc:sldChg>
      <pc:sldChg chg="new del">
        <pc:chgData name="Pitz, Juan Manuel" userId="cfe2f685-2e4b-429a-85ef-8558fc544365" providerId="ADAL" clId="{AAAFA38F-82FD-45CD-9F8F-99D0ABFC589C}" dt="2023-10-13T14:30:18.182" v="198" actId="47"/>
        <pc:sldMkLst>
          <pc:docMk/>
          <pc:sldMk cId="1878765976" sldId="257"/>
        </pc:sldMkLst>
      </pc:sldChg>
      <pc:sldChg chg="new del">
        <pc:chgData name="Pitz, Juan Manuel" userId="cfe2f685-2e4b-429a-85ef-8558fc544365" providerId="ADAL" clId="{AAAFA38F-82FD-45CD-9F8F-99D0ABFC589C}" dt="2023-10-13T14:30:04.384" v="196" actId="47"/>
        <pc:sldMkLst>
          <pc:docMk/>
          <pc:sldMk cId="2062326566" sldId="257"/>
        </pc:sldMkLst>
      </pc:sldChg>
      <pc:sldChg chg="modSp new del mod">
        <pc:chgData name="Pitz, Juan Manuel" userId="cfe2f685-2e4b-429a-85ef-8558fc544365" providerId="ADAL" clId="{AAAFA38F-82FD-45CD-9F8F-99D0ABFC589C}" dt="2023-10-13T16:17:45.129" v="816" actId="47"/>
        <pc:sldMkLst>
          <pc:docMk/>
          <pc:sldMk cId="3692412681" sldId="257"/>
        </pc:sldMkLst>
        <pc:spChg chg="mod">
          <ac:chgData name="Pitz, Juan Manuel" userId="cfe2f685-2e4b-429a-85ef-8558fc544365" providerId="ADAL" clId="{AAAFA38F-82FD-45CD-9F8F-99D0ABFC589C}" dt="2023-10-13T15:13:53.085" v="229" actId="20577"/>
          <ac:spMkLst>
            <pc:docMk/>
            <pc:sldMk cId="3692412681" sldId="257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3T15:14:11.905" v="244" actId="20577"/>
          <ac:spMkLst>
            <pc:docMk/>
            <pc:sldMk cId="3692412681" sldId="257"/>
            <ac:spMk id="3" creationId="{46AE5375-38CF-579C-D9A4-9EC289A6B6D9}"/>
          </ac:spMkLst>
        </pc:spChg>
      </pc:sldChg>
      <pc:sldChg chg="addSp delSp modSp add mod modAnim modNotesTx">
        <pc:chgData name="Pitz, Juan Manuel" userId="cfe2f685-2e4b-429a-85ef-8558fc544365" providerId="ADAL" clId="{AAAFA38F-82FD-45CD-9F8F-99D0ABFC589C}" dt="2023-11-01T13:21:47.839" v="14443"/>
        <pc:sldMkLst>
          <pc:docMk/>
          <pc:sldMk cId="1824746487" sldId="258"/>
        </pc:sldMkLst>
        <pc:spChg chg="del">
          <ac:chgData name="Pitz, Juan Manuel" userId="cfe2f685-2e4b-429a-85ef-8558fc544365" providerId="ADAL" clId="{AAAFA38F-82FD-45CD-9F8F-99D0ABFC589C}" dt="2023-10-13T15:56:15.824" v="679" actId="478"/>
          <ac:spMkLst>
            <pc:docMk/>
            <pc:sldMk cId="1824746487" sldId="258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5:32:36.015" v="245" actId="1032"/>
          <ac:spMkLst>
            <pc:docMk/>
            <pc:sldMk cId="1824746487" sldId="258"/>
            <ac:spMk id="3" creationId="{46AE5375-38CF-579C-D9A4-9EC289A6B6D9}"/>
          </ac:spMkLst>
        </pc:spChg>
        <pc:spChg chg="add del mod">
          <ac:chgData name="Pitz, Juan Manuel" userId="cfe2f685-2e4b-429a-85ef-8558fc544365" providerId="ADAL" clId="{AAAFA38F-82FD-45CD-9F8F-99D0ABFC589C}" dt="2023-10-13T15:36:03.552" v="255" actId="1032"/>
          <ac:spMkLst>
            <pc:docMk/>
            <pc:sldMk cId="1824746487" sldId="258"/>
            <ac:spMk id="6" creationId="{3D45E455-8FD0-27F9-4C97-81D834380006}"/>
          </ac:spMkLst>
        </pc:spChg>
        <pc:spChg chg="add del mod">
          <ac:chgData name="Pitz, Juan Manuel" userId="cfe2f685-2e4b-429a-85ef-8558fc544365" providerId="ADAL" clId="{AAAFA38F-82FD-45CD-9F8F-99D0ABFC589C}" dt="2023-10-13T16:06:37.706" v="778"/>
          <ac:spMkLst>
            <pc:docMk/>
            <pc:sldMk cId="1824746487" sldId="258"/>
            <ac:spMk id="8" creationId="{4E749859-DF32-521B-111D-2A581E81C031}"/>
          </ac:spMkLst>
        </pc:spChg>
        <pc:spChg chg="add del mod">
          <ac:chgData name="Pitz, Juan Manuel" userId="cfe2f685-2e4b-429a-85ef-8558fc544365" providerId="ADAL" clId="{AAAFA38F-82FD-45CD-9F8F-99D0ABFC589C}" dt="2023-10-13T16:21:49.055" v="849" actId="21"/>
          <ac:spMkLst>
            <pc:docMk/>
            <pc:sldMk cId="1824746487" sldId="258"/>
            <ac:spMk id="10" creationId="{48627090-A291-9B32-691B-D0089F553D52}"/>
          </ac:spMkLst>
        </pc:spChg>
        <pc:graphicFrameChg chg="add del mod modGraphic">
          <ac:chgData name="Pitz, Juan Manuel" userId="cfe2f685-2e4b-429a-85ef-8558fc544365" providerId="ADAL" clId="{AAAFA38F-82FD-45CD-9F8F-99D0ABFC589C}" dt="2023-10-13T15:35:43.225" v="254" actId="478"/>
          <ac:graphicFrameMkLst>
            <pc:docMk/>
            <pc:sldMk cId="1824746487" sldId="258"/>
            <ac:graphicFrameMk id="4" creationId="{20D46CA3-5B14-4951-9C9F-249D35C34C0D}"/>
          </ac:graphicFrameMkLst>
        </pc:graphicFrameChg>
        <pc:graphicFrameChg chg="add mod modGraphic">
          <ac:chgData name="Pitz, Juan Manuel" userId="cfe2f685-2e4b-429a-85ef-8558fc544365" providerId="ADAL" clId="{AAAFA38F-82FD-45CD-9F8F-99D0ABFC589C}" dt="2023-10-17T00:08:38.063" v="4454"/>
          <ac:graphicFrameMkLst>
            <pc:docMk/>
            <pc:sldMk cId="1824746487" sldId="258"/>
            <ac:graphicFrameMk id="7" creationId="{1623AB02-23D1-DEF2-2021-368DB19C3752}"/>
          </ac:graphicFrameMkLst>
        </pc:graphicFrameChg>
      </pc:sldChg>
      <pc:sldChg chg="addSp delSp modSp add mod modAnim modNotesTx">
        <pc:chgData name="Pitz, Juan Manuel" userId="cfe2f685-2e4b-429a-85ef-8558fc544365" providerId="ADAL" clId="{AAAFA38F-82FD-45CD-9F8F-99D0ABFC589C}" dt="2023-10-30T19:28:53.670" v="14133" actId="20577"/>
        <pc:sldMkLst>
          <pc:docMk/>
          <pc:sldMk cId="2047717180" sldId="259"/>
        </pc:sldMkLst>
        <pc:spChg chg="mod">
          <ac:chgData name="Pitz, Juan Manuel" userId="cfe2f685-2e4b-429a-85ef-8558fc544365" providerId="ADAL" clId="{AAAFA38F-82FD-45CD-9F8F-99D0ABFC589C}" dt="2023-10-13T16:17:38.720" v="815"/>
          <ac:spMkLst>
            <pc:docMk/>
            <pc:sldMk cId="2047717180" sldId="259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6:26:30.314" v="851" actId="478"/>
          <ac:spMkLst>
            <pc:docMk/>
            <pc:sldMk cId="2047717180" sldId="259"/>
            <ac:spMk id="3" creationId="{46AE5375-38CF-579C-D9A4-9EC289A6B6D9}"/>
          </ac:spMkLst>
        </pc:spChg>
        <pc:spChg chg="add del mod">
          <ac:chgData name="Pitz, Juan Manuel" userId="cfe2f685-2e4b-429a-85ef-8558fc544365" providerId="ADAL" clId="{AAAFA38F-82FD-45CD-9F8F-99D0ABFC589C}" dt="2023-10-13T16:41:03.053" v="1165" actId="21"/>
          <ac:spMkLst>
            <pc:docMk/>
            <pc:sldMk cId="2047717180" sldId="259"/>
            <ac:spMk id="4" creationId="{48E28938-46C7-9C5E-6C54-62245463D89B}"/>
          </ac:spMkLst>
        </pc:spChg>
        <pc:spChg chg="mod">
          <ac:chgData name="Pitz, Juan Manuel" userId="cfe2f685-2e4b-429a-85ef-8558fc544365" providerId="ADAL" clId="{AAAFA38F-82FD-45CD-9F8F-99D0ABFC589C}" dt="2023-10-13T16:27:48.523" v="852"/>
          <ac:spMkLst>
            <pc:docMk/>
            <pc:sldMk cId="2047717180" sldId="259"/>
            <ac:spMk id="11" creationId="{0AB22886-1340-1602-984C-8116AB93A6D5}"/>
          </ac:spMkLst>
        </pc:spChg>
        <pc:spChg chg="mod">
          <ac:chgData name="Pitz, Juan Manuel" userId="cfe2f685-2e4b-429a-85ef-8558fc544365" providerId="ADAL" clId="{AAAFA38F-82FD-45CD-9F8F-99D0ABFC589C}" dt="2023-10-13T17:09:07.903" v="1369" actId="14100"/>
          <ac:spMkLst>
            <pc:docMk/>
            <pc:sldMk cId="2047717180" sldId="259"/>
            <ac:spMk id="12" creationId="{7F45EE9B-4B17-FA1A-068C-850D7756AFC8}"/>
          </ac:spMkLst>
        </pc:spChg>
        <pc:spChg chg="mod">
          <ac:chgData name="Pitz, Juan Manuel" userId="cfe2f685-2e4b-429a-85ef-8558fc544365" providerId="ADAL" clId="{AAAFA38F-82FD-45CD-9F8F-99D0ABFC589C}" dt="2023-10-13T16:27:48.523" v="852"/>
          <ac:spMkLst>
            <pc:docMk/>
            <pc:sldMk cId="2047717180" sldId="259"/>
            <ac:spMk id="13" creationId="{83867CD4-559D-6BAB-468D-C9E71A712CA2}"/>
          </ac:spMkLst>
        </pc:spChg>
        <pc:spChg chg="mod">
          <ac:chgData name="Pitz, Juan Manuel" userId="cfe2f685-2e4b-429a-85ef-8558fc544365" providerId="ADAL" clId="{AAAFA38F-82FD-45CD-9F8F-99D0ABFC589C}" dt="2023-10-13T17:09:07.903" v="1369" actId="14100"/>
          <ac:spMkLst>
            <pc:docMk/>
            <pc:sldMk cId="2047717180" sldId="259"/>
            <ac:spMk id="14" creationId="{B6241B15-E653-4692-982F-F70BD7D7BC92}"/>
          </ac:spMkLst>
        </pc:spChg>
        <pc:spChg chg="mod">
          <ac:chgData name="Pitz, Juan Manuel" userId="cfe2f685-2e4b-429a-85ef-8558fc544365" providerId="ADAL" clId="{AAAFA38F-82FD-45CD-9F8F-99D0ABFC589C}" dt="2023-10-13T16:27:48.523" v="852"/>
          <ac:spMkLst>
            <pc:docMk/>
            <pc:sldMk cId="2047717180" sldId="259"/>
            <ac:spMk id="15" creationId="{737FD401-381B-C537-9ECD-D6592BC279BD}"/>
          </ac:spMkLst>
        </pc:spChg>
        <pc:spChg chg="mod">
          <ac:chgData name="Pitz, Juan Manuel" userId="cfe2f685-2e4b-429a-85ef-8558fc544365" providerId="ADAL" clId="{AAAFA38F-82FD-45CD-9F8F-99D0ABFC589C}" dt="2023-10-13T17:09:28.269" v="1370" actId="1076"/>
          <ac:spMkLst>
            <pc:docMk/>
            <pc:sldMk cId="2047717180" sldId="259"/>
            <ac:spMk id="16" creationId="{36ED0C1F-9D49-BF60-6B44-5DBE080D58B6}"/>
          </ac:spMkLst>
        </pc:spChg>
        <pc:spChg chg="mod">
          <ac:chgData name="Pitz, Juan Manuel" userId="cfe2f685-2e4b-429a-85ef-8558fc544365" providerId="ADAL" clId="{AAAFA38F-82FD-45CD-9F8F-99D0ABFC589C}" dt="2023-10-13T16:27:48.523" v="852"/>
          <ac:spMkLst>
            <pc:docMk/>
            <pc:sldMk cId="2047717180" sldId="259"/>
            <ac:spMk id="17" creationId="{07C8DFA7-18A0-4AC7-C0E5-DDB13A8EAB1B}"/>
          </ac:spMkLst>
        </pc:spChg>
        <pc:spChg chg="mod">
          <ac:chgData name="Pitz, Juan Manuel" userId="cfe2f685-2e4b-429a-85ef-8558fc544365" providerId="ADAL" clId="{AAAFA38F-82FD-45CD-9F8F-99D0ABFC589C}" dt="2023-10-28T20:51:27.880" v="7590" actId="20577"/>
          <ac:spMkLst>
            <pc:docMk/>
            <pc:sldMk cId="2047717180" sldId="259"/>
            <ac:spMk id="18" creationId="{1239DCA0-19B8-C336-3825-D27BB32EA45F}"/>
          </ac:spMkLst>
        </pc:spChg>
        <pc:grpChg chg="add mod">
          <ac:chgData name="Pitz, Juan Manuel" userId="cfe2f685-2e4b-429a-85ef-8558fc544365" providerId="ADAL" clId="{AAAFA38F-82FD-45CD-9F8F-99D0ABFC589C}" dt="2023-10-13T17:08:41.121" v="1358" actId="14100"/>
          <ac:grpSpMkLst>
            <pc:docMk/>
            <pc:sldMk cId="2047717180" sldId="259"/>
            <ac:grpSpMk id="5" creationId="{3157E559-063F-4CAB-4208-F89868C6DDB5}"/>
          </ac:grpSpMkLst>
        </pc:grpChg>
        <pc:grpChg chg="mod">
          <ac:chgData name="Pitz, Juan Manuel" userId="cfe2f685-2e4b-429a-85ef-8558fc544365" providerId="ADAL" clId="{AAAFA38F-82FD-45CD-9F8F-99D0ABFC589C}" dt="2023-10-13T16:27:48.523" v="852"/>
          <ac:grpSpMkLst>
            <pc:docMk/>
            <pc:sldMk cId="2047717180" sldId="259"/>
            <ac:grpSpMk id="7" creationId="{822315B6-4A82-587E-1AFE-C65977EEEA59}"/>
          </ac:grpSpMkLst>
        </pc:grpChg>
        <pc:grpChg chg="mod">
          <ac:chgData name="Pitz, Juan Manuel" userId="cfe2f685-2e4b-429a-85ef-8558fc544365" providerId="ADAL" clId="{AAAFA38F-82FD-45CD-9F8F-99D0ABFC589C}" dt="2023-10-13T16:27:48.523" v="852"/>
          <ac:grpSpMkLst>
            <pc:docMk/>
            <pc:sldMk cId="2047717180" sldId="259"/>
            <ac:grpSpMk id="8" creationId="{DEEB9D50-B012-395E-5460-67B515F9F90C}"/>
          </ac:grpSpMkLst>
        </pc:grpChg>
        <pc:grpChg chg="mod">
          <ac:chgData name="Pitz, Juan Manuel" userId="cfe2f685-2e4b-429a-85ef-8558fc544365" providerId="ADAL" clId="{AAAFA38F-82FD-45CD-9F8F-99D0ABFC589C}" dt="2023-10-13T16:27:48.523" v="852"/>
          <ac:grpSpMkLst>
            <pc:docMk/>
            <pc:sldMk cId="2047717180" sldId="259"/>
            <ac:grpSpMk id="9" creationId="{F17DEB51-4287-0575-4276-F14BB313F67B}"/>
          </ac:grpSpMkLst>
        </pc:grpChg>
        <pc:grpChg chg="mod">
          <ac:chgData name="Pitz, Juan Manuel" userId="cfe2f685-2e4b-429a-85ef-8558fc544365" providerId="ADAL" clId="{AAAFA38F-82FD-45CD-9F8F-99D0ABFC589C}" dt="2023-10-13T16:27:48.523" v="852"/>
          <ac:grpSpMkLst>
            <pc:docMk/>
            <pc:sldMk cId="2047717180" sldId="259"/>
            <ac:grpSpMk id="10" creationId="{D20DD30D-A8CB-CA8A-29BD-F73110F9CC2F}"/>
          </ac:grpSpMkLst>
        </pc:grpChg>
        <pc:graphicFrameChg chg="mod">
          <ac:chgData name="Pitz, Juan Manuel" userId="cfe2f685-2e4b-429a-85ef-8558fc544365" providerId="ADAL" clId="{AAAFA38F-82FD-45CD-9F8F-99D0ABFC589C}" dt="2023-10-17T00:04:11.180" v="4423" actId="207"/>
          <ac:graphicFrameMkLst>
            <pc:docMk/>
            <pc:sldMk cId="2047717180" sldId="259"/>
            <ac:graphicFrameMk id="6" creationId="{6706D296-5C34-52F5-4AB8-9388B1215B1F}"/>
          </ac:graphicFrameMkLst>
        </pc:graphicFrameChg>
      </pc:sldChg>
      <pc:sldChg chg="addSp delSp modSp add mod modNotesTx">
        <pc:chgData name="Pitz, Juan Manuel" userId="cfe2f685-2e4b-429a-85ef-8558fc544365" providerId="ADAL" clId="{AAAFA38F-82FD-45CD-9F8F-99D0ABFC589C}" dt="2023-10-30T15:50:39.925" v="12886" actId="20577"/>
        <pc:sldMkLst>
          <pc:docMk/>
          <pc:sldMk cId="3167173383" sldId="260"/>
        </pc:sldMkLst>
        <pc:spChg chg="mod">
          <ac:chgData name="Pitz, Juan Manuel" userId="cfe2f685-2e4b-429a-85ef-8558fc544365" providerId="ADAL" clId="{AAAFA38F-82FD-45CD-9F8F-99D0ABFC589C}" dt="2023-10-13T17:47:14.445" v="1429" actId="20577"/>
          <ac:spMkLst>
            <pc:docMk/>
            <pc:sldMk cId="3167173383" sldId="260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7:42:18.396" v="1384" actId="478"/>
          <ac:spMkLst>
            <pc:docMk/>
            <pc:sldMk cId="3167173383" sldId="260"/>
            <ac:spMk id="3" creationId="{46AE5375-38CF-579C-D9A4-9EC289A6B6D9}"/>
          </ac:spMkLst>
        </pc:spChg>
        <pc:spChg chg="add mod">
          <ac:chgData name="Pitz, Juan Manuel" userId="cfe2f685-2e4b-429a-85ef-8558fc544365" providerId="ADAL" clId="{AAAFA38F-82FD-45CD-9F8F-99D0ABFC589C}" dt="2023-10-13T16:41:05.303" v="1166"/>
          <ac:spMkLst>
            <pc:docMk/>
            <pc:sldMk cId="3167173383" sldId="260"/>
            <ac:spMk id="4" creationId="{115365A6-BBAD-315B-196D-F093378E7291}"/>
          </ac:spMkLst>
        </pc:spChg>
        <pc:graphicFrameChg chg="add mod">
          <ac:chgData name="Pitz, Juan Manuel" userId="cfe2f685-2e4b-429a-85ef-8558fc544365" providerId="ADAL" clId="{AAAFA38F-82FD-45CD-9F8F-99D0ABFC589C}" dt="2023-10-17T00:59:51.694" v="5246" actId="403"/>
          <ac:graphicFrameMkLst>
            <pc:docMk/>
            <pc:sldMk cId="3167173383" sldId="260"/>
            <ac:graphicFrameMk id="6" creationId="{3547F7B4-8F4A-4A79-BD35-840B5026A93B}"/>
          </ac:graphicFrameMkLst>
        </pc:graphicFrameChg>
        <pc:picChg chg="add del mod">
          <ac:chgData name="Pitz, Juan Manuel" userId="cfe2f685-2e4b-429a-85ef-8558fc544365" providerId="ADAL" clId="{AAAFA38F-82FD-45CD-9F8F-99D0ABFC589C}" dt="2023-10-13T17:37:02.996" v="1378" actId="478"/>
          <ac:picMkLst>
            <pc:docMk/>
            <pc:sldMk cId="3167173383" sldId="260"/>
            <ac:picMk id="5" creationId="{9DBB08FC-B9E9-5E4A-17B4-0C416687603F}"/>
          </ac:picMkLst>
        </pc:picChg>
      </pc:sldChg>
      <pc:sldChg chg="addSp delSp modSp add mod modAnim modNotesTx">
        <pc:chgData name="Pitz, Juan Manuel" userId="cfe2f685-2e4b-429a-85ef-8558fc544365" providerId="ADAL" clId="{AAAFA38F-82FD-45CD-9F8F-99D0ABFC589C}" dt="2023-11-01T12:23:44.448" v="14255" actId="20577"/>
        <pc:sldMkLst>
          <pc:docMk/>
          <pc:sldMk cId="970685827" sldId="261"/>
        </pc:sldMkLst>
        <pc:spChg chg="mod">
          <ac:chgData name="Pitz, Juan Manuel" userId="cfe2f685-2e4b-429a-85ef-8558fc544365" providerId="ADAL" clId="{AAAFA38F-82FD-45CD-9F8F-99D0ABFC589C}" dt="2023-10-13T17:47:12.322" v="1428" actId="20577"/>
          <ac:spMkLst>
            <pc:docMk/>
            <pc:sldMk cId="970685827" sldId="261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7:44:19.034" v="1409" actId="478"/>
          <ac:spMkLst>
            <pc:docMk/>
            <pc:sldMk cId="970685827" sldId="261"/>
            <ac:spMk id="3" creationId="{46AE5375-38CF-579C-D9A4-9EC289A6B6D9}"/>
          </ac:spMkLst>
        </pc:spChg>
        <pc:spChg chg="add mod">
          <ac:chgData name="Pitz, Juan Manuel" userId="cfe2f685-2e4b-429a-85ef-8558fc544365" providerId="ADAL" clId="{AAAFA38F-82FD-45CD-9F8F-99D0ABFC589C}" dt="2023-10-13T16:41:07.398" v="1167"/>
          <ac:spMkLst>
            <pc:docMk/>
            <pc:sldMk cId="970685827" sldId="261"/>
            <ac:spMk id="4" creationId="{FEE34657-DE29-B121-2381-3E118AA86D6F}"/>
          </ac:spMkLst>
        </pc:spChg>
        <pc:graphicFrameChg chg="add mod">
          <ac:chgData name="Pitz, Juan Manuel" userId="cfe2f685-2e4b-429a-85ef-8558fc544365" providerId="ADAL" clId="{AAAFA38F-82FD-45CD-9F8F-99D0ABFC589C}" dt="2023-10-17T00:58:55.415" v="5243" actId="404"/>
          <ac:graphicFrameMkLst>
            <pc:docMk/>
            <pc:sldMk cId="970685827" sldId="261"/>
            <ac:graphicFrameMk id="3" creationId="{D14ED653-F664-1C08-100F-BACF82656489}"/>
          </ac:graphicFrameMkLst>
        </pc:graphicFrameChg>
        <pc:graphicFrameChg chg="add del mod">
          <ac:chgData name="Pitz, Juan Manuel" userId="cfe2f685-2e4b-429a-85ef-8558fc544365" providerId="ADAL" clId="{AAAFA38F-82FD-45CD-9F8F-99D0ABFC589C}" dt="2023-10-17T00:52:48.239" v="5081" actId="478"/>
          <ac:graphicFrameMkLst>
            <pc:docMk/>
            <pc:sldMk cId="970685827" sldId="261"/>
            <ac:graphicFrameMk id="5" creationId="{CD72AA02-3465-44DC-8BE4-8B89A1BA102E}"/>
          </ac:graphicFrameMkLst>
        </pc:graphicFrameChg>
        <pc:graphicFrameChg chg="add del mod">
          <ac:chgData name="Pitz, Juan Manuel" userId="cfe2f685-2e4b-429a-85ef-8558fc544365" providerId="ADAL" clId="{AAAFA38F-82FD-45CD-9F8F-99D0ABFC589C}" dt="2023-10-17T00:52:30.863" v="5076" actId="478"/>
          <ac:graphicFrameMkLst>
            <pc:docMk/>
            <pc:sldMk cId="970685827" sldId="261"/>
            <ac:graphicFrameMk id="6" creationId="{FD21F8FD-F246-B4FB-8B62-7A1E516059DF}"/>
          </ac:graphicFrameMkLst>
        </pc:graphicFrameChg>
        <pc:graphicFrameChg chg="add del mod">
          <ac:chgData name="Pitz, Juan Manuel" userId="cfe2f685-2e4b-429a-85ef-8558fc544365" providerId="ADAL" clId="{AAAFA38F-82FD-45CD-9F8F-99D0ABFC589C}" dt="2023-10-17T00:52:07.335" v="5071" actId="478"/>
          <ac:graphicFrameMkLst>
            <pc:docMk/>
            <pc:sldMk cId="970685827" sldId="261"/>
            <ac:graphicFrameMk id="7" creationId="{62722BEA-1BC8-8B9F-0B35-4F790A6B147A}"/>
          </ac:graphicFrameMkLst>
        </pc:graphicFrameChg>
        <pc:graphicFrameChg chg="add del mod">
          <ac:chgData name="Pitz, Juan Manuel" userId="cfe2f685-2e4b-429a-85ef-8558fc544365" providerId="ADAL" clId="{AAAFA38F-82FD-45CD-9F8F-99D0ABFC589C}" dt="2023-10-17T00:51:37.198" v="5066" actId="478"/>
          <ac:graphicFrameMkLst>
            <pc:docMk/>
            <pc:sldMk cId="970685827" sldId="261"/>
            <ac:graphicFrameMk id="8" creationId="{C7123148-62CC-AE50-9149-99ED13C7AA37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0:58:52.208" v="5242" actId="404"/>
          <ac:graphicFrameMkLst>
            <pc:docMk/>
            <pc:sldMk cId="970685827" sldId="261"/>
            <ac:graphicFrameMk id="9" creationId="{E006B6BF-DAA0-231E-8DB6-5DA07C61E368}"/>
          </ac:graphicFrameMkLst>
        </pc:graphicFrameChg>
        <pc:graphicFrameChg chg="add del mod">
          <ac:chgData name="Pitz, Juan Manuel" userId="cfe2f685-2e4b-429a-85ef-8558fc544365" providerId="ADAL" clId="{AAAFA38F-82FD-45CD-9F8F-99D0ABFC589C}" dt="2023-10-17T00:55:02.158" v="5123" actId="478"/>
          <ac:graphicFrameMkLst>
            <pc:docMk/>
            <pc:sldMk cId="970685827" sldId="261"/>
            <ac:graphicFrameMk id="10" creationId="{0CEE9121-C936-BAC1-71B2-7524B524B57F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0:58:43.661" v="5240" actId="404"/>
          <ac:graphicFrameMkLst>
            <pc:docMk/>
            <pc:sldMk cId="970685827" sldId="261"/>
            <ac:graphicFrameMk id="11" creationId="{34282C5A-AD34-66A9-C506-91AACC80ADB4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0:58:47.238" v="5241" actId="404"/>
          <ac:graphicFrameMkLst>
            <pc:docMk/>
            <pc:sldMk cId="970685827" sldId="261"/>
            <ac:graphicFrameMk id="12" creationId="{75FABE98-BFFA-9A0F-523C-18B3C165F05C}"/>
          </ac:graphicFrameMkLst>
        </pc:graphicFrameChg>
      </pc:sldChg>
      <pc:sldChg chg="addSp delSp modSp add mod modAnim modNotesTx">
        <pc:chgData name="Pitz, Juan Manuel" userId="cfe2f685-2e4b-429a-85ef-8558fc544365" providerId="ADAL" clId="{AAAFA38F-82FD-45CD-9F8F-99D0ABFC589C}" dt="2023-11-01T12:42:01.470" v="14288" actId="20577"/>
        <pc:sldMkLst>
          <pc:docMk/>
          <pc:sldMk cId="1094119652" sldId="262"/>
        </pc:sldMkLst>
        <pc:spChg chg="mod">
          <ac:chgData name="Pitz, Juan Manuel" userId="cfe2f685-2e4b-429a-85ef-8558fc544365" providerId="ADAL" clId="{AAAFA38F-82FD-45CD-9F8F-99D0ABFC589C}" dt="2023-10-13T18:40:17.111" v="1793"/>
          <ac:spMkLst>
            <pc:docMk/>
            <pc:sldMk cId="1094119652" sldId="262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8:40:30.127" v="1807" actId="478"/>
          <ac:spMkLst>
            <pc:docMk/>
            <pc:sldMk cId="1094119652" sldId="262"/>
            <ac:spMk id="3" creationId="{46AE5375-38CF-579C-D9A4-9EC289A6B6D9}"/>
          </ac:spMkLst>
        </pc:spChg>
        <pc:spChg chg="add mod">
          <ac:chgData name="Pitz, Juan Manuel" userId="cfe2f685-2e4b-429a-85ef-8558fc544365" providerId="ADAL" clId="{AAAFA38F-82FD-45CD-9F8F-99D0ABFC589C}" dt="2023-10-30T23:47:33.746" v="14234" actId="164"/>
          <ac:spMkLst>
            <pc:docMk/>
            <pc:sldMk cId="1094119652" sldId="262"/>
            <ac:spMk id="4" creationId="{748CE9CC-469A-586F-E33B-66B7E3DB47D5}"/>
          </ac:spMkLst>
        </pc:spChg>
        <pc:spChg chg="add del mod">
          <ac:chgData name="Pitz, Juan Manuel" userId="cfe2f685-2e4b-429a-85ef-8558fc544365" providerId="ADAL" clId="{AAAFA38F-82FD-45CD-9F8F-99D0ABFC589C}" dt="2023-10-13T18:40:32.750" v="1808" actId="478"/>
          <ac:spMkLst>
            <pc:docMk/>
            <pc:sldMk cId="1094119652" sldId="262"/>
            <ac:spMk id="4" creationId="{BFF2F0A2-74B5-DCF2-577C-BF893FAA5709}"/>
          </ac:spMkLst>
        </pc:spChg>
        <pc:spChg chg="add del mod">
          <ac:chgData name="Pitz, Juan Manuel" userId="cfe2f685-2e4b-429a-85ef-8558fc544365" providerId="ADAL" clId="{AAAFA38F-82FD-45CD-9F8F-99D0ABFC589C}" dt="2023-10-13T18:38:34.905" v="1788" actId="478"/>
          <ac:spMkLst>
            <pc:docMk/>
            <pc:sldMk cId="1094119652" sldId="262"/>
            <ac:spMk id="5" creationId="{CB8EB2DB-42B1-52C0-DDD0-0CB77A5B042E}"/>
          </ac:spMkLst>
        </pc:spChg>
        <pc:spChg chg="add mod">
          <ac:chgData name="Pitz, Juan Manuel" userId="cfe2f685-2e4b-429a-85ef-8558fc544365" providerId="ADAL" clId="{AAAFA38F-82FD-45CD-9F8F-99D0ABFC589C}" dt="2023-10-17T01:52:52.308" v="5562" actId="1035"/>
          <ac:spMkLst>
            <pc:docMk/>
            <pc:sldMk cId="1094119652" sldId="262"/>
            <ac:spMk id="6" creationId="{9320CE0D-E575-DA89-573F-D991D84CEDEB}"/>
          </ac:spMkLst>
        </pc:spChg>
        <pc:spChg chg="mod">
          <ac:chgData name="Pitz, Juan Manuel" userId="cfe2f685-2e4b-429a-85ef-8558fc544365" providerId="ADAL" clId="{AAAFA38F-82FD-45CD-9F8F-99D0ABFC589C}" dt="2023-10-13T18:39:28.065" v="1791"/>
          <ac:spMkLst>
            <pc:docMk/>
            <pc:sldMk cId="1094119652" sldId="262"/>
            <ac:spMk id="9" creationId="{E818BF92-781D-D776-32BD-F8FD4EBB2828}"/>
          </ac:spMkLst>
        </pc:spChg>
        <pc:spChg chg="mod">
          <ac:chgData name="Pitz, Juan Manuel" userId="cfe2f685-2e4b-429a-85ef-8558fc544365" providerId="ADAL" clId="{AAAFA38F-82FD-45CD-9F8F-99D0ABFC589C}" dt="2023-10-30T19:55:41.838" v="14140" actId="164"/>
          <ac:spMkLst>
            <pc:docMk/>
            <pc:sldMk cId="1094119652" sldId="262"/>
            <ac:spMk id="12" creationId="{6F1971DD-BEAE-0B68-FEF3-3149B732BC6C}"/>
          </ac:spMkLst>
        </pc:spChg>
        <pc:spChg chg="mod">
          <ac:chgData name="Pitz, Juan Manuel" userId="cfe2f685-2e4b-429a-85ef-8558fc544365" providerId="ADAL" clId="{AAAFA38F-82FD-45CD-9F8F-99D0ABFC589C}" dt="2023-10-30T19:58:42.035" v="14149" actId="1076"/>
          <ac:spMkLst>
            <pc:docMk/>
            <pc:sldMk cId="1094119652" sldId="262"/>
            <ac:spMk id="15" creationId="{99253BDD-7AB0-0DDF-F33C-C5B8CADD086F}"/>
          </ac:spMkLst>
        </pc:spChg>
        <pc:spChg chg="add mod">
          <ac:chgData name="Pitz, Juan Manuel" userId="cfe2f685-2e4b-429a-85ef-8558fc544365" providerId="ADAL" clId="{AAAFA38F-82FD-45CD-9F8F-99D0ABFC589C}" dt="2023-10-30T23:46:28.884" v="14223" actId="1076"/>
          <ac:spMkLst>
            <pc:docMk/>
            <pc:sldMk cId="1094119652" sldId="262"/>
            <ac:spMk id="18" creationId="{BA1712BF-B15F-492C-BA45-9017F1DC7A5B}"/>
          </ac:spMkLst>
        </pc:spChg>
        <pc:spChg chg="add mod">
          <ac:chgData name="Pitz, Juan Manuel" userId="cfe2f685-2e4b-429a-85ef-8558fc544365" providerId="ADAL" clId="{AAAFA38F-82FD-45CD-9F8F-99D0ABFC589C}" dt="2023-10-30T20:01:25.579" v="14212" actId="1035"/>
          <ac:spMkLst>
            <pc:docMk/>
            <pc:sldMk cId="1094119652" sldId="262"/>
            <ac:spMk id="19" creationId="{CBCF6546-7CA6-9582-C2DA-859012B03A93}"/>
          </ac:spMkLst>
        </pc:spChg>
        <pc:spChg chg="add mod">
          <ac:chgData name="Pitz, Juan Manuel" userId="cfe2f685-2e4b-429a-85ef-8558fc544365" providerId="ADAL" clId="{AAAFA38F-82FD-45CD-9F8F-99D0ABFC589C}" dt="2023-10-17T01:52:52.308" v="5562" actId="1035"/>
          <ac:spMkLst>
            <pc:docMk/>
            <pc:sldMk cId="1094119652" sldId="262"/>
            <ac:spMk id="20" creationId="{8BFA113C-3C14-0647-1BC9-213B98737A8B}"/>
          </ac:spMkLst>
        </pc:spChg>
        <pc:spChg chg="add mod">
          <ac:chgData name="Pitz, Juan Manuel" userId="cfe2f685-2e4b-429a-85ef-8558fc544365" providerId="ADAL" clId="{AAAFA38F-82FD-45CD-9F8F-99D0ABFC589C}" dt="2023-10-17T01:52:52.308" v="5562" actId="1035"/>
          <ac:spMkLst>
            <pc:docMk/>
            <pc:sldMk cId="1094119652" sldId="262"/>
            <ac:spMk id="21" creationId="{79D485CB-6377-A346-4CB0-64F3A0973876}"/>
          </ac:spMkLst>
        </pc:spChg>
        <pc:spChg chg="add mod">
          <ac:chgData name="Pitz, Juan Manuel" userId="cfe2f685-2e4b-429a-85ef-8558fc544365" providerId="ADAL" clId="{AAAFA38F-82FD-45CD-9F8F-99D0ABFC589C}" dt="2023-10-30T23:47:33.746" v="14234" actId="164"/>
          <ac:spMkLst>
            <pc:docMk/>
            <pc:sldMk cId="1094119652" sldId="262"/>
            <ac:spMk id="109" creationId="{73051672-1047-B1F4-EC56-F8716A44E3BD}"/>
          </ac:spMkLst>
        </pc:spChg>
        <pc:spChg chg="add mod">
          <ac:chgData name="Pitz, Juan Manuel" userId="cfe2f685-2e4b-429a-85ef-8558fc544365" providerId="ADAL" clId="{AAAFA38F-82FD-45CD-9F8F-99D0ABFC589C}" dt="2023-10-30T23:46:58.575" v="14228" actId="1076"/>
          <ac:spMkLst>
            <pc:docMk/>
            <pc:sldMk cId="1094119652" sldId="262"/>
            <ac:spMk id="110" creationId="{306C938C-21B0-546B-D08A-7FA8D424793C}"/>
          </ac:spMkLst>
        </pc:spChg>
        <pc:grpChg chg="add mod">
          <ac:chgData name="Pitz, Juan Manuel" userId="cfe2f685-2e4b-429a-85ef-8558fc544365" providerId="ADAL" clId="{AAAFA38F-82FD-45CD-9F8F-99D0ABFC589C}" dt="2023-10-30T19:55:41.838" v="14140" actId="164"/>
          <ac:grpSpMkLst>
            <pc:docMk/>
            <pc:sldMk cId="1094119652" sldId="262"/>
            <ac:grpSpMk id="3" creationId="{240A1C8F-4EB8-E020-D095-2062ACFF0977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7" creationId="{457727C2-D097-F7F0-2E8B-985F2ABF56C1}"/>
          </ac:grpSpMkLst>
        </pc:grpChg>
        <pc:grpChg chg="add mod">
          <ac:chgData name="Pitz, Juan Manuel" userId="cfe2f685-2e4b-429a-85ef-8558fc544365" providerId="ADAL" clId="{AAAFA38F-82FD-45CD-9F8F-99D0ABFC589C}" dt="2023-10-30T20:00:37.899" v="14177" actId="1076"/>
          <ac:grpSpMkLst>
            <pc:docMk/>
            <pc:sldMk cId="1094119652" sldId="262"/>
            <ac:grpSpMk id="11" creationId="{1F45CE72-C8BD-C762-78A5-301C34A5EDD5}"/>
          </ac:grpSpMkLst>
        </pc:grpChg>
        <pc:grpChg chg="mod">
          <ac:chgData name="Pitz, Juan Manuel" userId="cfe2f685-2e4b-429a-85ef-8558fc544365" providerId="ADAL" clId="{AAAFA38F-82FD-45CD-9F8F-99D0ABFC589C}" dt="2023-10-30T19:55:41.838" v="14140" actId="164"/>
          <ac:grpSpMkLst>
            <pc:docMk/>
            <pc:sldMk cId="1094119652" sldId="262"/>
            <ac:grpSpMk id="13" creationId="{47936FCC-32A3-4D49-EFFA-48EC6FFA7859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37" creationId="{F34AE1A2-BE6B-5AA8-E318-8DBE6F8FD62A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40" creationId="{CA0399AE-0871-2C37-E9BE-450AC1E12AB2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49" creationId="{B3995201-F854-5D03-56C8-8734728CBB67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55" creationId="{09DC2581-D5EE-D995-909D-58FD5F83775B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64" creationId="{534E21D1-0BE2-C426-98CD-D26ACB94FD31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72" creationId="{B154FF1E-883E-0FD5-A1CA-102225249EEE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76" creationId="{71C548E7-589A-D298-D936-7F7EB0699504}"/>
          </ac:grpSpMkLst>
        </pc:grpChg>
        <pc:grpChg chg="add mod">
          <ac:chgData name="Pitz, Juan Manuel" userId="cfe2f685-2e4b-429a-85ef-8558fc544365" providerId="ADAL" clId="{AAAFA38F-82FD-45CD-9F8F-99D0ABFC589C}" dt="2023-10-17T01:52:52.308" v="5562" actId="1035"/>
          <ac:grpSpMkLst>
            <pc:docMk/>
            <pc:sldMk cId="1094119652" sldId="262"/>
            <ac:grpSpMk id="83" creationId="{74D7B878-845C-2EEB-A3D5-F973BA87A406}"/>
          </ac:grpSpMkLst>
        </pc:grpChg>
        <pc:grpChg chg="add mod">
          <ac:chgData name="Pitz, Juan Manuel" userId="cfe2f685-2e4b-429a-85ef-8558fc544365" providerId="ADAL" clId="{AAAFA38F-82FD-45CD-9F8F-99D0ABFC589C}" dt="2023-10-30T20:00:37.899" v="14177" actId="1076"/>
          <ac:grpSpMkLst>
            <pc:docMk/>
            <pc:sldMk cId="1094119652" sldId="262"/>
            <ac:grpSpMk id="91" creationId="{EA6B3106-268A-F7DC-84C8-73C86ED2A6EE}"/>
          </ac:grpSpMkLst>
        </pc:grpChg>
        <pc:grpChg chg="add mod">
          <ac:chgData name="Pitz, Juan Manuel" userId="cfe2f685-2e4b-429a-85ef-8558fc544365" providerId="ADAL" clId="{AAAFA38F-82FD-45CD-9F8F-99D0ABFC589C}" dt="2023-10-30T20:00:37.899" v="14177" actId="1076"/>
          <ac:grpSpMkLst>
            <pc:docMk/>
            <pc:sldMk cId="1094119652" sldId="262"/>
            <ac:grpSpMk id="106" creationId="{96114743-F2E1-3689-08CA-C005B3E8C66C}"/>
          </ac:grpSpMkLst>
        </pc:grpChg>
        <pc:grpChg chg="add mod">
          <ac:chgData name="Pitz, Juan Manuel" userId="cfe2f685-2e4b-429a-85ef-8558fc544365" providerId="ADAL" clId="{AAAFA38F-82FD-45CD-9F8F-99D0ABFC589C}" dt="2023-10-28T21:18:42.424" v="7951" actId="1076"/>
          <ac:grpSpMkLst>
            <pc:docMk/>
            <pc:sldMk cId="1094119652" sldId="262"/>
            <ac:grpSpMk id="113" creationId="{6C313F36-C906-9C1A-C90D-458A8604781B}"/>
          </ac:grpSpMkLst>
        </pc:grpChg>
        <pc:grpChg chg="add mod">
          <ac:chgData name="Pitz, Juan Manuel" userId="cfe2f685-2e4b-429a-85ef-8558fc544365" providerId="ADAL" clId="{AAAFA38F-82FD-45CD-9F8F-99D0ABFC589C}" dt="2023-10-30T23:47:33.746" v="14234" actId="164"/>
          <ac:grpSpMkLst>
            <pc:docMk/>
            <pc:sldMk cId="1094119652" sldId="262"/>
            <ac:grpSpMk id="114" creationId="{089E4ED3-A228-A56A-BF61-31CFB6F5463F}"/>
          </ac:grpSpMkLst>
        </pc:grpChg>
        <pc:graphicFrameChg chg="add mod">
          <ac:chgData name="Pitz, Juan Manuel" userId="cfe2f685-2e4b-429a-85ef-8558fc544365" providerId="ADAL" clId="{AAAFA38F-82FD-45CD-9F8F-99D0ABFC589C}" dt="2023-10-28T21:17:59.200" v="7947" actId="1038"/>
          <ac:graphicFrameMkLst>
            <pc:docMk/>
            <pc:sldMk cId="1094119652" sldId="262"/>
            <ac:graphicFrameMk id="5" creationId="{2B637992-8A84-15A0-CF91-1530CEBA43FF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28T21:17:59.200" v="7947" actId="1038"/>
          <ac:graphicFrameMkLst>
            <pc:docMk/>
            <pc:sldMk cId="1094119652" sldId="262"/>
            <ac:graphicFrameMk id="111" creationId="{36D61ABE-705C-3D46-08D9-435AEF0A3414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28T21:18:28.087" v="7950" actId="1076"/>
          <ac:graphicFrameMkLst>
            <pc:docMk/>
            <pc:sldMk cId="1094119652" sldId="262"/>
            <ac:graphicFrameMk id="112" creationId="{2CFEED40-1367-B910-DE46-9FDE31BE7338}"/>
          </ac:graphicFrameMkLst>
        </pc:graphicFrameChg>
        <pc:picChg chg="add del mod">
          <ac:chgData name="Pitz, Juan Manuel" userId="cfe2f685-2e4b-429a-85ef-8558fc544365" providerId="ADAL" clId="{AAAFA38F-82FD-45CD-9F8F-99D0ABFC589C}" dt="2023-10-17T01:45:56.297" v="5379" actId="478"/>
          <ac:picMkLst>
            <pc:docMk/>
            <pc:sldMk cId="1094119652" sldId="262"/>
            <ac:picMk id="4" creationId="{3F8EDC42-A121-8897-8317-5679006F4094}"/>
          </ac:picMkLst>
        </pc:picChg>
        <pc:picChg chg="mod">
          <ac:chgData name="Pitz, Juan Manuel" userId="cfe2f685-2e4b-429a-85ef-8558fc544365" providerId="ADAL" clId="{AAAFA38F-82FD-45CD-9F8F-99D0ABFC589C}" dt="2023-10-13T18:39:28.065" v="1791"/>
          <ac:picMkLst>
            <pc:docMk/>
            <pc:sldMk cId="1094119652" sldId="262"/>
            <ac:picMk id="8" creationId="{E91D83A8-292F-1C15-84E4-9A287AE47783}"/>
          </ac:picMkLst>
        </pc:picChg>
        <pc:picChg chg="mod">
          <ac:chgData name="Pitz, Juan Manuel" userId="cfe2f685-2e4b-429a-85ef-8558fc544365" providerId="ADAL" clId="{AAAFA38F-82FD-45CD-9F8F-99D0ABFC589C}" dt="2023-10-13T18:39:28.065" v="1791"/>
          <ac:picMkLst>
            <pc:docMk/>
            <pc:sldMk cId="1094119652" sldId="262"/>
            <ac:picMk id="10" creationId="{A6ACF481-6952-C18A-AFC4-244A939CBC81}"/>
          </ac:picMkLst>
        </pc:picChg>
        <pc:picChg chg="mod">
          <ac:chgData name="Pitz, Juan Manuel" userId="cfe2f685-2e4b-429a-85ef-8558fc544365" providerId="ADAL" clId="{AAAFA38F-82FD-45CD-9F8F-99D0ABFC589C}" dt="2023-10-30T19:55:41.838" v="14140" actId="164"/>
          <ac:picMkLst>
            <pc:docMk/>
            <pc:sldMk cId="1094119652" sldId="262"/>
            <ac:picMk id="14" creationId="{8E93C6F3-9845-1AB9-3075-8BAE2D80D0EE}"/>
          </ac:picMkLst>
        </pc:picChg>
        <pc:picChg chg="mod">
          <ac:chgData name="Pitz, Juan Manuel" userId="cfe2f685-2e4b-429a-85ef-8558fc544365" providerId="ADAL" clId="{AAAFA38F-82FD-45CD-9F8F-99D0ABFC589C}" dt="2023-10-30T19:55:41.838" v="14140" actId="164"/>
          <ac:picMkLst>
            <pc:docMk/>
            <pc:sldMk cId="1094119652" sldId="262"/>
            <ac:picMk id="16" creationId="{3682B0BE-980C-55C9-0FD5-FC7441EAE297}"/>
          </ac:picMkLst>
        </pc:picChg>
        <pc:picChg chg="add mod">
          <ac:chgData name="Pitz, Juan Manuel" userId="cfe2f685-2e4b-429a-85ef-8558fc544365" providerId="ADAL" clId="{AAAFA38F-82FD-45CD-9F8F-99D0ABFC589C}" dt="2023-10-17T01:52:52.308" v="5562" actId="1035"/>
          <ac:picMkLst>
            <pc:docMk/>
            <pc:sldMk cId="1094119652" sldId="262"/>
            <ac:picMk id="17" creationId="{630E45AD-91AC-7203-DFF6-B145C60924CE}"/>
          </ac:picMkLst>
        </pc:picChg>
        <pc:inkChg chg="add del mod">
          <ac:chgData name="Pitz, Juan Manuel" userId="cfe2f685-2e4b-429a-85ef-8558fc544365" providerId="ADAL" clId="{AAAFA38F-82FD-45CD-9F8F-99D0ABFC589C}" dt="2023-10-16T21:27:44.444" v="3227"/>
          <ac:inkMkLst>
            <pc:docMk/>
            <pc:sldMk cId="1094119652" sldId="262"/>
            <ac:inkMk id="3" creationId="{DAF8F4D0-B2EC-2C0A-FBF5-640D29468FBB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22" creationId="{E480EF82-81E9-4313-68D5-00A0D0FB7B05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23" creationId="{F1448E2D-2FBC-E2F4-39A0-DD9FB31EBE37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24" creationId="{C0ACF558-8040-8CA0-22E2-DF7AF5FF3CEF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25" creationId="{92E3F2E0-1030-4440-A71A-E64E73D3354C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26" creationId="{53078C3A-D747-77CE-B918-D06D385E53DE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27" creationId="{072DA9BA-8EA1-8A07-440B-79A00EE37036}"/>
          </ac:inkMkLst>
        </pc:inkChg>
        <pc:inkChg chg="add mod">
          <ac:chgData name="Pitz, Juan Manuel" userId="cfe2f685-2e4b-429a-85ef-8558fc544365" providerId="ADAL" clId="{AAAFA38F-82FD-45CD-9F8F-99D0ABFC589C}" dt="2023-10-30T20:01:31.368" v="14219" actId="1038"/>
          <ac:inkMkLst>
            <pc:docMk/>
            <pc:sldMk cId="1094119652" sldId="262"/>
            <ac:inkMk id="28" creationId="{4EF8A83C-F78E-6D92-E8D8-B6B5C9469C5A}"/>
          </ac:inkMkLst>
        </pc:inkChg>
        <pc:inkChg chg="add mod">
          <ac:chgData name="Pitz, Juan Manuel" userId="cfe2f685-2e4b-429a-85ef-8558fc544365" providerId="ADAL" clId="{AAAFA38F-82FD-45CD-9F8F-99D0ABFC589C}" dt="2023-10-30T20:01:08.142" v="14187" actId="1036"/>
          <ac:inkMkLst>
            <pc:docMk/>
            <pc:sldMk cId="1094119652" sldId="262"/>
            <ac:inkMk id="29" creationId="{398E9D10-6E97-878C-DFC0-FD9C704B6143}"/>
          </ac:inkMkLst>
        </pc:inkChg>
        <pc:inkChg chg="add del mod">
          <ac:chgData name="Pitz, Juan Manuel" userId="cfe2f685-2e4b-429a-85ef-8558fc544365" providerId="ADAL" clId="{AAAFA38F-82FD-45CD-9F8F-99D0ABFC589C}" dt="2023-10-30T20:01:14.831" v="14200" actId="1038"/>
          <ac:inkMkLst>
            <pc:docMk/>
            <pc:sldMk cId="1094119652" sldId="262"/>
            <ac:inkMk id="30" creationId="{FC6CC5CF-A5C8-0299-CAA4-D223E560EA79}"/>
          </ac:inkMkLst>
        </pc:inkChg>
        <pc:inkChg chg="add del mod">
          <ac:chgData name="Pitz, Juan Manuel" userId="cfe2f685-2e4b-429a-85ef-8558fc544365" providerId="ADAL" clId="{AAAFA38F-82FD-45CD-9F8F-99D0ABFC589C}" dt="2023-10-30T20:01:08.142" v="14187" actId="1036"/>
          <ac:inkMkLst>
            <pc:docMk/>
            <pc:sldMk cId="1094119652" sldId="262"/>
            <ac:inkMk id="31" creationId="{5288B1B8-F1D0-7CE9-B7C6-D1CD95B2EC36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32" creationId="{F8884B00-34D6-E75F-4562-277334965188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33" creationId="{250B164B-6150-1606-367C-8ADD933729E4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34" creationId="{C95D0A09-1DB8-02D7-9753-19535D0FC131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35" creationId="{30E6FABE-7930-6AEA-C21A-5CD46966568A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36" creationId="{B5E25BED-C53E-7E48-EA82-F77999DCB300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38" creationId="{6C4D458A-9898-4078-1619-0E7EDE252AE4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39" creationId="{F9F24BBF-7A3C-BF0C-9792-8D9878C103C8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1" creationId="{BF484590-73B1-ECF7-9926-B1D30F7EF48E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2" creationId="{16D6989B-DB54-BDD2-6BDE-5B03BE3A683B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3" creationId="{15D50D07-7AB1-19F4-254B-8FEDE4D06E8F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4" creationId="{1C0E1830-96D9-9FE9-D174-D50E508D0DCC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5" creationId="{9EA3652C-63DD-A67B-C7A5-CC8A8CEB26F7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6" creationId="{D1E3055E-31B4-D1B7-E972-CFF0CABF4988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7" creationId="{D43E89E1-10A3-5BE5-81D3-7365DCD60818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48" creationId="{D8D981F3-C2F2-9918-AE30-5F282C354B72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0" creationId="{A08E8C84-2645-CA00-105D-C75A8D219848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1" creationId="{0C0219CB-82D7-35FC-274A-59D44D60E67E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2" creationId="{4343B975-F428-B4BD-903E-9A6B7DCD98D7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3" creationId="{7739E2FB-423C-1648-D4CA-039757A99E40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4" creationId="{EF5DA917-BDD8-7763-AD07-85D8A6C22F65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6" creationId="{0EF59E20-48B1-8FEB-0196-2F3ABB53B5F1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57" creationId="{63D66D9A-F0AA-6C29-B72E-095CD816AF5A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58" creationId="{A7486F0C-20B9-405C-92A5-FB626AFA25B3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59" creationId="{4FC3FB6E-34F6-423A-35EF-6A7D21D1987C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0" creationId="{9D941DB2-21A1-A787-A8C6-23A7CEE25CB0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1" creationId="{6F7068D5-10E7-4C0E-41F7-961B441FF720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2" creationId="{8743A3D4-73EE-F462-2BDA-AD59E970B93B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3" creationId="{FCC83488-914B-462F-3FE0-66C17744866A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65" creationId="{310F1742-E233-9EED-7692-D7D407C7C959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66" creationId="{AF92A12A-15E9-7125-67E6-97558870AA36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7" creationId="{B9276A82-F4E7-919A-353A-3F6230974E4D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8" creationId="{94BE688C-3862-850D-3E8A-6A359129E6A9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69" creationId="{D91437F5-CEF1-FF4E-37ED-33DF4DFBC216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70" creationId="{C72C3F32-0405-193B-EF40-C5313F043CE7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71" creationId="{A99D4EDE-1750-1F2D-6BAA-F476B575E261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73" creationId="{CA87EC14-75D3-F8CA-BB55-16A24EE94080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74" creationId="{35A67536-6B07-1D88-349C-D1BB586E47AA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75" creationId="{DD20621D-7E67-8194-B013-7041415C443D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77" creationId="{342364A9-2914-C27C-5B74-0512D47E6A26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78" creationId="{A06112E0-DF27-DE92-EDC8-82C07368913A}"/>
          </ac:inkMkLst>
        </pc:inkChg>
        <pc:inkChg chg="add del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79" creationId="{50ABF136-29AC-3EA0-95CD-FDF5A996DD02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80" creationId="{A378E13E-DFD5-0A26-ED22-47F109A63F5A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81" creationId="{B5B3A3B4-A19A-D8E3-49E6-0A3C851F3199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82" creationId="{05F9FA74-0EA1-11A8-09D8-AE21584FD7DA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84" creationId="{A1388BC9-D667-FD42-0CF5-A7ABCFE7BCE3}"/>
          </ac:inkMkLst>
        </pc:inkChg>
        <pc:inkChg chg="mod">
          <ac:chgData name="Pitz, Juan Manuel" userId="cfe2f685-2e4b-429a-85ef-8558fc544365" providerId="ADAL" clId="{AAAFA38F-82FD-45CD-9F8F-99D0ABFC589C}" dt="2023-10-13T18:39:28.065" v="1791"/>
          <ac:inkMkLst>
            <pc:docMk/>
            <pc:sldMk cId="1094119652" sldId="262"/>
            <ac:inkMk id="85" creationId="{16104CE1-B7D3-00F2-A8B5-2B88222228AA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86" creationId="{375280E9-0673-B086-7CAD-5CA37891041B}"/>
          </ac:inkMkLst>
        </pc:inkChg>
        <pc:inkChg chg="add mod">
          <ac:chgData name="Pitz, Juan Manuel" userId="cfe2f685-2e4b-429a-85ef-8558fc544365" providerId="ADAL" clId="{AAAFA38F-82FD-45CD-9F8F-99D0ABFC589C}" dt="2023-10-17T01:52:52.308" v="5562" actId="1035"/>
          <ac:inkMkLst>
            <pc:docMk/>
            <pc:sldMk cId="1094119652" sldId="262"/>
            <ac:inkMk id="87" creationId="{032CC697-78D9-303B-EE90-9B1B5A89BF63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88" creationId="{2A91233B-C2BE-5D68-AD5F-4BA58DD6B1C0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89" creationId="{83E051EE-7602-12D9-ECF2-CA7720975995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0" creationId="{D25F6197-87FE-E337-87E7-79F31D094B76}"/>
          </ac:inkMkLst>
        </pc:inkChg>
        <pc:inkChg chg="mod">
          <ac:chgData name="Pitz, Juan Manuel" userId="cfe2f685-2e4b-429a-85ef-8558fc544365" providerId="ADAL" clId="{AAAFA38F-82FD-45CD-9F8F-99D0ABFC589C}" dt="2023-10-30T19:55:41.838" v="14140" actId="164"/>
          <ac:inkMkLst>
            <pc:docMk/>
            <pc:sldMk cId="1094119652" sldId="262"/>
            <ac:inkMk id="92" creationId="{2E8EFBA3-D27C-61DD-2A28-9AF367327261}"/>
          </ac:inkMkLst>
        </pc:inkChg>
        <pc:inkChg chg="mod">
          <ac:chgData name="Pitz, Juan Manuel" userId="cfe2f685-2e4b-429a-85ef-8558fc544365" providerId="ADAL" clId="{AAAFA38F-82FD-45CD-9F8F-99D0ABFC589C}" dt="2023-10-30T19:55:41.838" v="14140" actId="164"/>
          <ac:inkMkLst>
            <pc:docMk/>
            <pc:sldMk cId="1094119652" sldId="262"/>
            <ac:inkMk id="93" creationId="{4A0A7177-EE25-5C12-B5A2-4391D824D5A3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4" creationId="{850C0619-3038-9A9E-1074-C1B9F0B85572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5" creationId="{29C4356D-4252-1C7B-9DF2-399A4B3320AB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6" creationId="{D956F13C-07A5-18E4-7F2D-71B7F46DE41E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7" creationId="{11300E81-6693-F47B-9323-0B41FF449B50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8" creationId="{41647C09-FE46-D3D2-C842-9E074890C68B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99" creationId="{BFE2570F-69C2-06FF-C4F2-7F6834C62135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100" creationId="{47AF6903-2297-0F7F-7F77-F3DBFD479AFF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101" creationId="{A0753405-8E81-BB6E-F578-07A86A50BB50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102" creationId="{01C6D7E1-CAAC-B016-6E92-1657D693F60B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103" creationId="{BD2127D9-E1BC-2C14-27EC-7048EC084402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104" creationId="{4D697232-96EB-4327-51F0-799FCB719486}"/>
          </ac:inkMkLst>
        </pc:inkChg>
        <pc:inkChg chg="add mod">
          <ac:chgData name="Pitz, Juan Manuel" userId="cfe2f685-2e4b-429a-85ef-8558fc544365" providerId="ADAL" clId="{AAAFA38F-82FD-45CD-9F8F-99D0ABFC589C}" dt="2023-10-30T20:00:37.899" v="14177" actId="1076"/>
          <ac:inkMkLst>
            <pc:docMk/>
            <pc:sldMk cId="1094119652" sldId="262"/>
            <ac:inkMk id="105" creationId="{EDF12846-53D7-2226-C345-2D2A44860940}"/>
          </ac:inkMkLst>
        </pc:inkChg>
        <pc:inkChg chg="mod">
          <ac:chgData name="Pitz, Juan Manuel" userId="cfe2f685-2e4b-429a-85ef-8558fc544365" providerId="ADAL" clId="{AAAFA38F-82FD-45CD-9F8F-99D0ABFC589C}" dt="2023-10-30T19:55:41.838" v="14140" actId="164"/>
          <ac:inkMkLst>
            <pc:docMk/>
            <pc:sldMk cId="1094119652" sldId="262"/>
            <ac:inkMk id="107" creationId="{E91B8FE2-FF2D-ADD8-855C-F363BBF959A7}"/>
          </ac:inkMkLst>
        </pc:inkChg>
        <pc:inkChg chg="mod">
          <ac:chgData name="Pitz, Juan Manuel" userId="cfe2f685-2e4b-429a-85ef-8558fc544365" providerId="ADAL" clId="{AAAFA38F-82FD-45CD-9F8F-99D0ABFC589C}" dt="2023-10-30T19:55:41.838" v="14140" actId="164"/>
          <ac:inkMkLst>
            <pc:docMk/>
            <pc:sldMk cId="1094119652" sldId="262"/>
            <ac:inkMk id="108" creationId="{A6E41382-C8B9-3ED3-1708-E71596FBCDF5}"/>
          </ac:inkMkLst>
        </pc:inkChg>
      </pc:sldChg>
      <pc:sldChg chg="addSp delSp modSp add mod modAnim modNotesTx">
        <pc:chgData name="Pitz, Juan Manuel" userId="cfe2f685-2e4b-429a-85ef-8558fc544365" providerId="ADAL" clId="{AAAFA38F-82FD-45CD-9F8F-99D0ABFC589C}" dt="2023-11-01T13:27:09.584" v="14470"/>
        <pc:sldMkLst>
          <pc:docMk/>
          <pc:sldMk cId="3955061751" sldId="263"/>
        </pc:sldMkLst>
        <pc:spChg chg="add mod">
          <ac:chgData name="Pitz, Juan Manuel" userId="cfe2f685-2e4b-429a-85ef-8558fc544365" providerId="ADAL" clId="{AAAFA38F-82FD-45CD-9F8F-99D0ABFC589C}" dt="2023-10-29T15:18:41.716" v="9781" actId="14100"/>
          <ac:spMkLst>
            <pc:docMk/>
            <pc:sldMk cId="3955061751" sldId="263"/>
            <ac:spMk id="2" creationId="{80697EF2-5C85-B1BA-49E4-CEA5363B44AA}"/>
          </ac:spMkLst>
        </pc:spChg>
        <pc:spChg chg="del">
          <ac:chgData name="Pitz, Juan Manuel" userId="cfe2f685-2e4b-429a-85ef-8558fc544365" providerId="ADAL" clId="{AAAFA38F-82FD-45CD-9F8F-99D0ABFC589C}" dt="2023-10-13T18:41:29.846" v="1809" actId="478"/>
          <ac:spMkLst>
            <pc:docMk/>
            <pc:sldMk cId="3955061751" sldId="263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8:41:48.218" v="1812" actId="478"/>
          <ac:spMkLst>
            <pc:docMk/>
            <pc:sldMk cId="3955061751" sldId="263"/>
            <ac:spMk id="3" creationId="{46AE5375-38CF-579C-D9A4-9EC289A6B6D9}"/>
          </ac:spMkLst>
        </pc:spChg>
        <pc:spChg chg="add mod">
          <ac:chgData name="Pitz, Juan Manuel" userId="cfe2f685-2e4b-429a-85ef-8558fc544365" providerId="ADAL" clId="{AAAFA38F-82FD-45CD-9F8F-99D0ABFC589C}" dt="2023-10-29T15:18:33.748" v="9780" actId="1038"/>
          <ac:spMkLst>
            <pc:docMk/>
            <pc:sldMk cId="3955061751" sldId="263"/>
            <ac:spMk id="3" creationId="{7B70F2C9-867A-B77C-773E-D0838C4A2F73}"/>
          </ac:spMkLst>
        </pc:spChg>
        <pc:spChg chg="add mod">
          <ac:chgData name="Pitz, Juan Manuel" userId="cfe2f685-2e4b-429a-85ef-8558fc544365" providerId="ADAL" clId="{AAAFA38F-82FD-45CD-9F8F-99D0ABFC589C}" dt="2023-10-29T15:19:50.967" v="9799" actId="1038"/>
          <ac:spMkLst>
            <pc:docMk/>
            <pc:sldMk cId="3955061751" sldId="263"/>
            <ac:spMk id="4" creationId="{06064E9A-2906-D47B-7B34-1E846565C912}"/>
          </ac:spMkLst>
        </pc:spChg>
        <pc:spChg chg="add del mod">
          <ac:chgData name="Pitz, Juan Manuel" userId="cfe2f685-2e4b-429a-85ef-8558fc544365" providerId="ADAL" clId="{AAAFA38F-82FD-45CD-9F8F-99D0ABFC589C}" dt="2023-10-13T18:50:44.857" v="1969" actId="478"/>
          <ac:spMkLst>
            <pc:docMk/>
            <pc:sldMk cId="3955061751" sldId="263"/>
            <ac:spMk id="4" creationId="{74CEFDB2-9E0C-2F05-422C-ECE4CA3C8707}"/>
          </ac:spMkLst>
        </pc:spChg>
        <pc:spChg chg="add mod">
          <ac:chgData name="Pitz, Juan Manuel" userId="cfe2f685-2e4b-429a-85ef-8558fc544365" providerId="ADAL" clId="{AAAFA38F-82FD-45CD-9F8F-99D0ABFC589C}" dt="2023-10-13T18:43:22.702" v="1823" actId="14100"/>
          <ac:spMkLst>
            <pc:docMk/>
            <pc:sldMk cId="3955061751" sldId="263"/>
            <ac:spMk id="5" creationId="{8AD232FD-7E12-143D-AAD3-1BCAF86691AB}"/>
          </ac:spMkLst>
        </pc:spChg>
        <pc:spChg chg="add mod">
          <ac:chgData name="Pitz, Juan Manuel" userId="cfe2f685-2e4b-429a-85ef-8558fc544365" providerId="ADAL" clId="{AAAFA38F-82FD-45CD-9F8F-99D0ABFC589C}" dt="2023-10-29T15:19:19.714" v="9792" actId="207"/>
          <ac:spMkLst>
            <pc:docMk/>
            <pc:sldMk cId="3955061751" sldId="263"/>
            <ac:spMk id="6" creationId="{2CC9D116-6C55-4FB0-B30F-4BC5B4EA72A2}"/>
          </ac:spMkLst>
        </pc:spChg>
        <pc:spChg chg="add del mod">
          <ac:chgData name="Pitz, Juan Manuel" userId="cfe2f685-2e4b-429a-85ef-8558fc544365" providerId="ADAL" clId="{AAAFA38F-82FD-45CD-9F8F-99D0ABFC589C}" dt="2023-10-13T18:52:20.907" v="1974" actId="478"/>
          <ac:spMkLst>
            <pc:docMk/>
            <pc:sldMk cId="3955061751" sldId="263"/>
            <ac:spMk id="6" creationId="{B3D9C124-2C67-31EE-4B68-0EB9CCF09AAD}"/>
          </ac:spMkLst>
        </pc:spChg>
        <pc:spChg chg="add mod">
          <ac:chgData name="Pitz, Juan Manuel" userId="cfe2f685-2e4b-429a-85ef-8558fc544365" providerId="ADAL" clId="{AAAFA38F-82FD-45CD-9F8F-99D0ABFC589C}" dt="2023-10-13T18:50:56.204" v="1970"/>
          <ac:spMkLst>
            <pc:docMk/>
            <pc:sldMk cId="3955061751" sldId="263"/>
            <ac:spMk id="7" creationId="{F3A049EB-9ABF-BA55-1BC2-ECA5EFEA2A52}"/>
          </ac:spMkLst>
        </pc:spChg>
        <pc:spChg chg="add mod">
          <ac:chgData name="Pitz, Juan Manuel" userId="cfe2f685-2e4b-429a-85ef-8558fc544365" providerId="ADAL" clId="{AAAFA38F-82FD-45CD-9F8F-99D0ABFC589C}" dt="2023-10-17T02:03:41.065" v="5670" actId="404"/>
          <ac:spMkLst>
            <pc:docMk/>
            <pc:sldMk cId="3955061751" sldId="263"/>
            <ac:spMk id="9" creationId="{1826B90C-4D87-D812-EA04-19E1B9BB9BA0}"/>
          </ac:spMkLst>
        </pc:spChg>
        <pc:spChg chg="add mod">
          <ac:chgData name="Pitz, Juan Manuel" userId="cfe2f685-2e4b-429a-85ef-8558fc544365" providerId="ADAL" clId="{AAAFA38F-82FD-45CD-9F8F-99D0ABFC589C}" dt="2023-10-29T15:19:50.967" v="9799" actId="1038"/>
          <ac:spMkLst>
            <pc:docMk/>
            <pc:sldMk cId="3955061751" sldId="263"/>
            <ac:spMk id="10" creationId="{43B92A4F-E34E-F5AE-9912-6E62A090D1DF}"/>
          </ac:spMkLst>
        </pc:spChg>
        <pc:spChg chg="add mod">
          <ac:chgData name="Pitz, Juan Manuel" userId="cfe2f685-2e4b-429a-85ef-8558fc544365" providerId="ADAL" clId="{AAAFA38F-82FD-45CD-9F8F-99D0ABFC589C}" dt="2023-10-29T15:19:39.838" v="9795" actId="1076"/>
          <ac:spMkLst>
            <pc:docMk/>
            <pc:sldMk cId="3955061751" sldId="263"/>
            <ac:spMk id="11" creationId="{2E66252D-A923-9C9C-1717-7B9124BDDED0}"/>
          </ac:spMkLst>
        </pc:spChg>
        <pc:spChg chg="add mod">
          <ac:chgData name="Pitz, Juan Manuel" userId="cfe2f685-2e4b-429a-85ef-8558fc544365" providerId="ADAL" clId="{AAAFA38F-82FD-45CD-9F8F-99D0ABFC589C}" dt="2023-10-29T15:20:17.838" v="9806" actId="1037"/>
          <ac:spMkLst>
            <pc:docMk/>
            <pc:sldMk cId="3955061751" sldId="263"/>
            <ac:spMk id="12" creationId="{EC04F03C-D894-FAD5-E5DD-AA81A938CF15}"/>
          </ac:spMkLst>
        </pc:spChg>
        <pc:spChg chg="add mod">
          <ac:chgData name="Pitz, Juan Manuel" userId="cfe2f685-2e4b-429a-85ef-8558fc544365" providerId="ADAL" clId="{AAAFA38F-82FD-45CD-9F8F-99D0ABFC589C}" dt="2023-10-29T15:20:17.838" v="9806" actId="1037"/>
          <ac:spMkLst>
            <pc:docMk/>
            <pc:sldMk cId="3955061751" sldId="263"/>
            <ac:spMk id="13" creationId="{5915F302-D006-DCEB-2A3A-DDDD6C15863A}"/>
          </ac:spMkLst>
        </pc:spChg>
        <pc:spChg chg="add mod">
          <ac:chgData name="Pitz, Juan Manuel" userId="cfe2f685-2e4b-429a-85ef-8558fc544365" providerId="ADAL" clId="{AAAFA38F-82FD-45CD-9F8F-99D0ABFC589C}" dt="2023-10-29T15:20:28.417" v="9813" actId="1038"/>
          <ac:spMkLst>
            <pc:docMk/>
            <pc:sldMk cId="3955061751" sldId="263"/>
            <ac:spMk id="14" creationId="{844A4A46-5D24-A26D-ACF4-EFD6919D47EB}"/>
          </ac:spMkLst>
        </pc:spChg>
        <pc:spChg chg="add mod">
          <ac:chgData name="Pitz, Juan Manuel" userId="cfe2f685-2e4b-429a-85ef-8558fc544365" providerId="ADAL" clId="{AAAFA38F-82FD-45CD-9F8F-99D0ABFC589C}" dt="2023-10-29T15:20:28.417" v="9813" actId="1038"/>
          <ac:spMkLst>
            <pc:docMk/>
            <pc:sldMk cId="3955061751" sldId="263"/>
            <ac:spMk id="15" creationId="{594836ED-0C2B-9829-CA12-B5974B4DA360}"/>
          </ac:spMkLst>
        </pc:spChg>
        <pc:picChg chg="add mod">
          <ac:chgData name="Pitz, Juan Manuel" userId="cfe2f685-2e4b-429a-85ef-8558fc544365" providerId="ADAL" clId="{AAAFA38F-82FD-45CD-9F8F-99D0ABFC589C}" dt="2023-10-13T18:53:05.588" v="2060" actId="1076"/>
          <ac:picMkLst>
            <pc:docMk/>
            <pc:sldMk cId="3955061751" sldId="263"/>
            <ac:picMk id="8" creationId="{7510A9AE-4213-66F8-E50B-D67B38D63CD0}"/>
          </ac:picMkLst>
        </pc:picChg>
      </pc:sldChg>
      <pc:sldChg chg="addSp delSp modSp add mod modAnim modNotesTx">
        <pc:chgData name="Pitz, Juan Manuel" userId="cfe2f685-2e4b-429a-85ef-8558fc544365" providerId="ADAL" clId="{AAAFA38F-82FD-45CD-9F8F-99D0ABFC589C}" dt="2023-11-01T13:34:31.053" v="14510"/>
        <pc:sldMkLst>
          <pc:docMk/>
          <pc:sldMk cId="3163599418" sldId="264"/>
        </pc:sldMkLst>
        <pc:spChg chg="mod">
          <ac:chgData name="Pitz, Juan Manuel" userId="cfe2f685-2e4b-429a-85ef-8558fc544365" providerId="ADAL" clId="{AAAFA38F-82FD-45CD-9F8F-99D0ABFC589C}" dt="2023-10-13T18:44:55.418" v="1839" actId="255"/>
          <ac:spMkLst>
            <pc:docMk/>
            <pc:sldMk cId="3163599418" sldId="264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6T23:38:37.281" v="4387" actId="404"/>
          <ac:spMkLst>
            <pc:docMk/>
            <pc:sldMk cId="3163599418" sldId="264"/>
            <ac:spMk id="3" creationId="{46AE5375-38CF-579C-D9A4-9EC289A6B6D9}"/>
          </ac:spMkLst>
        </pc:spChg>
        <pc:spChg chg="add del mod">
          <ac:chgData name="Pitz, Juan Manuel" userId="cfe2f685-2e4b-429a-85ef-8558fc544365" providerId="ADAL" clId="{AAAFA38F-82FD-45CD-9F8F-99D0ABFC589C}" dt="2023-10-13T18:50:41.252" v="1966" actId="478"/>
          <ac:spMkLst>
            <pc:docMk/>
            <pc:sldMk cId="3163599418" sldId="264"/>
            <ac:spMk id="4" creationId="{750D756C-6487-2F6D-4D8B-6BE2094DED6C}"/>
          </ac:spMkLst>
        </pc:spChg>
        <pc:spChg chg="mod">
          <ac:chgData name="Pitz, Juan Manuel" userId="cfe2f685-2e4b-429a-85ef-8558fc544365" providerId="ADAL" clId="{AAAFA38F-82FD-45CD-9F8F-99D0ABFC589C}" dt="2023-10-16T20:37:03.298" v="2549"/>
          <ac:spMkLst>
            <pc:docMk/>
            <pc:sldMk cId="3163599418" sldId="264"/>
            <ac:spMk id="6" creationId="{9FC8D858-C218-23A8-BB2B-C19AC7F98F73}"/>
          </ac:spMkLst>
        </pc:spChg>
        <pc:spChg chg="mod">
          <ac:chgData name="Pitz, Juan Manuel" userId="cfe2f685-2e4b-429a-85ef-8558fc544365" providerId="ADAL" clId="{AAAFA38F-82FD-45CD-9F8F-99D0ABFC589C}" dt="2023-10-16T20:37:03.298" v="2549"/>
          <ac:spMkLst>
            <pc:docMk/>
            <pc:sldMk cId="3163599418" sldId="264"/>
            <ac:spMk id="7" creationId="{32CC9C82-6EAE-B50B-083D-46DFB2C1A33B}"/>
          </ac:spMkLst>
        </pc:spChg>
        <pc:spChg chg="add mod">
          <ac:chgData name="Pitz, Juan Manuel" userId="cfe2f685-2e4b-429a-85ef-8558fc544365" providerId="ADAL" clId="{AAAFA38F-82FD-45CD-9F8F-99D0ABFC589C}" dt="2023-10-16T20:44:26.319" v="2582" actId="1076"/>
          <ac:spMkLst>
            <pc:docMk/>
            <pc:sldMk cId="3163599418" sldId="264"/>
            <ac:spMk id="8" creationId="{AB304991-EDFA-A3D8-07DA-EF4C7CCC3765}"/>
          </ac:spMkLst>
        </pc:spChg>
        <pc:spChg chg="add mod">
          <ac:chgData name="Pitz, Juan Manuel" userId="cfe2f685-2e4b-429a-85ef-8558fc544365" providerId="ADAL" clId="{AAAFA38F-82FD-45CD-9F8F-99D0ABFC589C}" dt="2023-10-16T20:44:26.319" v="2582" actId="1076"/>
          <ac:spMkLst>
            <pc:docMk/>
            <pc:sldMk cId="3163599418" sldId="264"/>
            <ac:spMk id="9" creationId="{7CE71A80-E518-7DF2-4279-B779D1BF3B10}"/>
          </ac:spMkLst>
        </pc:spChg>
        <pc:spChg chg="add mod">
          <ac:chgData name="Pitz, Juan Manuel" userId="cfe2f685-2e4b-429a-85ef-8558fc544365" providerId="ADAL" clId="{AAAFA38F-82FD-45CD-9F8F-99D0ABFC589C}" dt="2023-10-16T20:44:26.319" v="2582" actId="1076"/>
          <ac:spMkLst>
            <pc:docMk/>
            <pc:sldMk cId="3163599418" sldId="264"/>
            <ac:spMk id="10" creationId="{8F9D8E50-6EAC-F400-140B-C3E1BBB563D1}"/>
          </ac:spMkLst>
        </pc:spChg>
        <pc:spChg chg="add mod">
          <ac:chgData name="Pitz, Juan Manuel" userId="cfe2f685-2e4b-429a-85ef-8558fc544365" providerId="ADAL" clId="{AAAFA38F-82FD-45CD-9F8F-99D0ABFC589C}" dt="2023-10-17T00:40:50.269" v="4852" actId="20577"/>
          <ac:spMkLst>
            <pc:docMk/>
            <pc:sldMk cId="3163599418" sldId="264"/>
            <ac:spMk id="12" creationId="{910BC772-C09F-1341-C4B3-FC6ED00BEEC0}"/>
          </ac:spMkLst>
        </pc:spChg>
        <pc:grpChg chg="add mod">
          <ac:chgData name="Pitz, Juan Manuel" userId="cfe2f685-2e4b-429a-85ef-8558fc544365" providerId="ADAL" clId="{AAAFA38F-82FD-45CD-9F8F-99D0ABFC589C}" dt="2023-10-16T20:44:26.319" v="2582" actId="1076"/>
          <ac:grpSpMkLst>
            <pc:docMk/>
            <pc:sldMk cId="3163599418" sldId="264"/>
            <ac:grpSpMk id="4" creationId="{4483BD80-79AF-5757-15A7-AB2EACA698C5}"/>
          </ac:grpSpMkLst>
        </pc:grpChg>
        <pc:graphicFrameChg chg="add del mod modGraphic">
          <ac:chgData name="Pitz, Juan Manuel" userId="cfe2f685-2e4b-429a-85ef-8558fc544365" providerId="ADAL" clId="{AAAFA38F-82FD-45CD-9F8F-99D0ABFC589C}" dt="2023-10-30T18:52:29.728" v="14022"/>
          <ac:graphicFrameMkLst>
            <pc:docMk/>
            <pc:sldMk cId="3163599418" sldId="264"/>
            <ac:graphicFrameMk id="11" creationId="{6EED3257-A226-4AB7-1D39-6D44D853DB21}"/>
          </ac:graphicFrameMkLst>
        </pc:graphicFrameChg>
        <pc:picChg chg="mod">
          <ac:chgData name="Pitz, Juan Manuel" userId="cfe2f685-2e4b-429a-85ef-8558fc544365" providerId="ADAL" clId="{AAAFA38F-82FD-45CD-9F8F-99D0ABFC589C}" dt="2023-10-16T20:37:03.298" v="2549"/>
          <ac:picMkLst>
            <pc:docMk/>
            <pc:sldMk cId="3163599418" sldId="264"/>
            <ac:picMk id="5" creationId="{047F45CD-14B2-D513-D569-604085FABF60}"/>
          </ac:picMkLst>
        </pc:picChg>
      </pc:sldChg>
      <pc:sldChg chg="addSp delSp modSp add mod modNotesTx">
        <pc:chgData name="Pitz, Juan Manuel" userId="cfe2f685-2e4b-429a-85ef-8558fc544365" providerId="ADAL" clId="{AAAFA38F-82FD-45CD-9F8F-99D0ABFC589C}" dt="2023-11-01T15:02:47.593" v="14513"/>
        <pc:sldMkLst>
          <pc:docMk/>
          <pc:sldMk cId="1319464758" sldId="265"/>
        </pc:sldMkLst>
        <pc:spChg chg="mod">
          <ac:chgData name="Pitz, Juan Manuel" userId="cfe2f685-2e4b-429a-85ef-8558fc544365" providerId="ADAL" clId="{AAAFA38F-82FD-45CD-9F8F-99D0ABFC589C}" dt="2023-10-13T18:47:00.443" v="1852"/>
          <ac:spMkLst>
            <pc:docMk/>
            <pc:sldMk cId="1319464758" sldId="265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1-01T12:56:44.138" v="14387" actId="20577"/>
          <ac:spMkLst>
            <pc:docMk/>
            <pc:sldMk cId="1319464758" sldId="265"/>
            <ac:spMk id="3" creationId="{46AE5375-38CF-579C-D9A4-9EC289A6B6D9}"/>
          </ac:spMkLst>
        </pc:spChg>
        <pc:spChg chg="add del mod">
          <ac:chgData name="Pitz, Juan Manuel" userId="cfe2f685-2e4b-429a-85ef-8558fc544365" providerId="ADAL" clId="{AAAFA38F-82FD-45CD-9F8F-99D0ABFC589C}" dt="2023-10-13T18:47:18.123" v="1860" actId="478"/>
          <ac:spMkLst>
            <pc:docMk/>
            <pc:sldMk cId="1319464758" sldId="265"/>
            <ac:spMk id="4" creationId="{F6AF01F3-6D21-81C1-62CF-B9080374C4E7}"/>
          </ac:spMkLst>
        </pc:spChg>
      </pc:sldChg>
      <pc:sldChg chg="modSp add mod">
        <pc:chgData name="Pitz, Juan Manuel" userId="cfe2f685-2e4b-429a-85ef-8558fc544365" providerId="ADAL" clId="{AAAFA38F-82FD-45CD-9F8F-99D0ABFC589C}" dt="2023-10-17T02:04:58.433" v="5679" actId="255"/>
        <pc:sldMkLst>
          <pc:docMk/>
          <pc:sldMk cId="695114595" sldId="266"/>
        </pc:sldMkLst>
        <pc:spChg chg="mod">
          <ac:chgData name="Pitz, Juan Manuel" userId="cfe2f685-2e4b-429a-85ef-8558fc544365" providerId="ADAL" clId="{AAAFA38F-82FD-45CD-9F8F-99D0ABFC589C}" dt="2023-10-13T18:48:58.481" v="1908"/>
          <ac:spMkLst>
            <pc:docMk/>
            <pc:sldMk cId="695114595" sldId="266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7T02:04:58.433" v="5679" actId="255"/>
          <ac:spMkLst>
            <pc:docMk/>
            <pc:sldMk cId="695114595" sldId="266"/>
            <ac:spMk id="3" creationId="{46AE5375-38CF-579C-D9A4-9EC289A6B6D9}"/>
          </ac:spMkLst>
        </pc:spChg>
      </pc:sldChg>
      <pc:sldChg chg="add del">
        <pc:chgData name="Pitz, Juan Manuel" userId="cfe2f685-2e4b-429a-85ef-8558fc544365" providerId="ADAL" clId="{AAAFA38F-82FD-45CD-9F8F-99D0ABFC589C}" dt="2023-10-13T18:50:28.026" v="1961" actId="47"/>
        <pc:sldMkLst>
          <pc:docMk/>
          <pc:sldMk cId="2365230302" sldId="267"/>
        </pc:sldMkLst>
      </pc:sldChg>
      <pc:sldChg chg="add del">
        <pc:chgData name="Pitz, Juan Manuel" userId="cfe2f685-2e4b-429a-85ef-8558fc544365" providerId="ADAL" clId="{AAAFA38F-82FD-45CD-9F8F-99D0ABFC589C}" dt="2023-10-13T18:47:47.372" v="1871" actId="47"/>
        <pc:sldMkLst>
          <pc:docMk/>
          <pc:sldMk cId="1927617760" sldId="268"/>
        </pc:sldMkLst>
      </pc:sldChg>
      <pc:sldChg chg="add del">
        <pc:chgData name="Pitz, Juan Manuel" userId="cfe2f685-2e4b-429a-85ef-8558fc544365" providerId="ADAL" clId="{AAAFA38F-82FD-45CD-9F8F-99D0ABFC589C}" dt="2023-10-13T18:47:47.219" v="1870" actId="47"/>
        <pc:sldMkLst>
          <pc:docMk/>
          <pc:sldMk cId="3275258511" sldId="269"/>
        </pc:sldMkLst>
      </pc:sldChg>
      <pc:sldChg chg="add del">
        <pc:chgData name="Pitz, Juan Manuel" userId="cfe2f685-2e4b-429a-85ef-8558fc544365" providerId="ADAL" clId="{AAAFA38F-82FD-45CD-9F8F-99D0ABFC589C}" dt="2023-10-13T18:47:47.034" v="1869" actId="47"/>
        <pc:sldMkLst>
          <pc:docMk/>
          <pc:sldMk cId="1233778175" sldId="270"/>
        </pc:sldMkLst>
      </pc:sldChg>
      <pc:sldChg chg="addSp modSp add del mod modShow">
        <pc:chgData name="Pitz, Juan Manuel" userId="cfe2f685-2e4b-429a-85ef-8558fc544365" providerId="ADAL" clId="{AAAFA38F-82FD-45CD-9F8F-99D0ABFC589C}" dt="2023-10-28T22:32:00.537" v="8834" actId="47"/>
        <pc:sldMkLst>
          <pc:docMk/>
          <pc:sldMk cId="1085196538" sldId="271"/>
        </pc:sldMkLst>
        <pc:spChg chg="mod">
          <ac:chgData name="Pitz, Juan Manuel" userId="cfe2f685-2e4b-429a-85ef-8558fc544365" providerId="ADAL" clId="{AAAFA38F-82FD-45CD-9F8F-99D0ABFC589C}" dt="2023-10-13T17:47:09.842" v="1426" actId="20577"/>
          <ac:spMkLst>
            <pc:docMk/>
            <pc:sldMk cId="1085196538" sldId="271"/>
            <ac:spMk id="2" creationId="{B09D6943-AE4E-637C-CBF4-3FAE806566C8}"/>
          </ac:spMkLst>
        </pc:spChg>
        <pc:graphicFrameChg chg="add mod">
          <ac:chgData name="Pitz, Juan Manuel" userId="cfe2f685-2e4b-429a-85ef-8558fc544365" providerId="ADAL" clId="{AAAFA38F-82FD-45CD-9F8F-99D0ABFC589C}" dt="2023-10-13T17:54:07.012" v="1460" actId="404"/>
          <ac:graphicFrameMkLst>
            <pc:docMk/>
            <pc:sldMk cId="1085196538" sldId="271"/>
            <ac:graphicFrameMk id="3" creationId="{65DAE1D4-37FB-8085-EB5A-69DF52519D3A}"/>
          </ac:graphicFrameMkLst>
        </pc:graphicFrameChg>
      </pc:sldChg>
      <pc:sldChg chg="addSp modSp add del mod ord modShow">
        <pc:chgData name="Pitz, Juan Manuel" userId="cfe2f685-2e4b-429a-85ef-8558fc544365" providerId="ADAL" clId="{AAAFA38F-82FD-45CD-9F8F-99D0ABFC589C}" dt="2023-10-28T22:31:59.813" v="8833" actId="47"/>
        <pc:sldMkLst>
          <pc:docMk/>
          <pc:sldMk cId="648584332" sldId="272"/>
        </pc:sldMkLst>
        <pc:spChg chg="mod">
          <ac:chgData name="Pitz, Juan Manuel" userId="cfe2f685-2e4b-429a-85ef-8558fc544365" providerId="ADAL" clId="{AAAFA38F-82FD-45CD-9F8F-99D0ABFC589C}" dt="2023-10-13T17:47:11.033" v="1427" actId="20577"/>
          <ac:spMkLst>
            <pc:docMk/>
            <pc:sldMk cId="648584332" sldId="272"/>
            <ac:spMk id="2" creationId="{B09D6943-AE4E-637C-CBF4-3FAE806566C8}"/>
          </ac:spMkLst>
        </pc:spChg>
        <pc:graphicFrameChg chg="add mod">
          <ac:chgData name="Pitz, Juan Manuel" userId="cfe2f685-2e4b-429a-85ef-8558fc544365" providerId="ADAL" clId="{AAAFA38F-82FD-45CD-9F8F-99D0ABFC589C}" dt="2023-10-13T17:52:42.138" v="1452" actId="404"/>
          <ac:graphicFrameMkLst>
            <pc:docMk/>
            <pc:sldMk cId="648584332" sldId="272"/>
            <ac:graphicFrameMk id="3" creationId="{85038EFD-E574-4D9B-8899-5A2E3A6F7103}"/>
          </ac:graphicFrameMkLst>
        </pc:graphicFrameChg>
      </pc:sldChg>
      <pc:sldChg chg="addSp modSp add del mod modShow">
        <pc:chgData name="Pitz, Juan Manuel" userId="cfe2f685-2e4b-429a-85ef-8558fc544365" providerId="ADAL" clId="{AAAFA38F-82FD-45CD-9F8F-99D0ABFC589C}" dt="2023-10-28T22:32:01.283" v="8835" actId="47"/>
        <pc:sldMkLst>
          <pc:docMk/>
          <pc:sldMk cId="2090677816" sldId="273"/>
        </pc:sldMkLst>
        <pc:spChg chg="mod">
          <ac:chgData name="Pitz, Juan Manuel" userId="cfe2f685-2e4b-429a-85ef-8558fc544365" providerId="ADAL" clId="{AAAFA38F-82FD-45CD-9F8F-99D0ABFC589C}" dt="2023-10-13T17:47:08.062" v="1425" actId="20577"/>
          <ac:spMkLst>
            <pc:docMk/>
            <pc:sldMk cId="2090677816" sldId="273"/>
            <ac:spMk id="2" creationId="{B09D6943-AE4E-637C-CBF4-3FAE806566C8}"/>
          </ac:spMkLst>
        </pc:spChg>
        <pc:graphicFrameChg chg="add mod">
          <ac:chgData name="Pitz, Juan Manuel" userId="cfe2f685-2e4b-429a-85ef-8558fc544365" providerId="ADAL" clId="{AAAFA38F-82FD-45CD-9F8F-99D0ABFC589C}" dt="2023-10-13T17:55:04.599" v="1468" actId="403"/>
          <ac:graphicFrameMkLst>
            <pc:docMk/>
            <pc:sldMk cId="2090677816" sldId="273"/>
            <ac:graphicFrameMk id="3" creationId="{5311803A-6054-406C-9837-26A76BD0CA62}"/>
          </ac:graphicFrameMkLst>
        </pc:graphicFrameChg>
      </pc:sldChg>
      <pc:sldChg chg="addSp modSp add mod modNotesTx">
        <pc:chgData name="Pitz, Juan Manuel" userId="cfe2f685-2e4b-429a-85ef-8558fc544365" providerId="ADAL" clId="{AAAFA38F-82FD-45CD-9F8F-99D0ABFC589C}" dt="2023-11-01T12:25:13.167" v="14263" actId="20577"/>
        <pc:sldMkLst>
          <pc:docMk/>
          <pc:sldMk cId="258628847" sldId="274"/>
        </pc:sldMkLst>
        <pc:spChg chg="mod">
          <ac:chgData name="Pitz, Juan Manuel" userId="cfe2f685-2e4b-429a-85ef-8558fc544365" providerId="ADAL" clId="{AAAFA38F-82FD-45CD-9F8F-99D0ABFC589C}" dt="2023-10-13T17:46:44.320" v="1423"/>
          <ac:spMkLst>
            <pc:docMk/>
            <pc:sldMk cId="258628847" sldId="274"/>
            <ac:spMk id="2" creationId="{B09D6943-AE4E-637C-CBF4-3FAE806566C8}"/>
          </ac:spMkLst>
        </pc:spChg>
        <pc:graphicFrameChg chg="add mod">
          <ac:chgData name="Pitz, Juan Manuel" userId="cfe2f685-2e4b-429a-85ef-8558fc544365" providerId="ADAL" clId="{AAAFA38F-82FD-45CD-9F8F-99D0ABFC589C}" dt="2023-10-17T01:28:28.703" v="5344" actId="403"/>
          <ac:graphicFrameMkLst>
            <pc:docMk/>
            <pc:sldMk cId="258628847" sldId="274"/>
            <ac:graphicFrameMk id="3" creationId="{9887BDF5-786F-CB93-D56C-A721FFCCCEE2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1:28:39.037" v="5350" actId="403"/>
          <ac:graphicFrameMkLst>
            <pc:docMk/>
            <pc:sldMk cId="258628847" sldId="274"/>
            <ac:graphicFrameMk id="5" creationId="{D23461F7-AD58-FDDE-405D-6C83F01FA5A2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1:28:42.805" v="5351" actId="404"/>
          <ac:graphicFrameMkLst>
            <pc:docMk/>
            <pc:sldMk cId="258628847" sldId="274"/>
            <ac:graphicFrameMk id="6" creationId="{0CABBD30-A2EC-A1C3-5B57-9119D3E63F71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1:28:45.693" v="5352" actId="404"/>
          <ac:graphicFrameMkLst>
            <pc:docMk/>
            <pc:sldMk cId="258628847" sldId="274"/>
            <ac:graphicFrameMk id="7" creationId="{19D17715-AA2F-6227-61C4-B3326749035C}"/>
          </ac:graphicFrameMkLst>
        </pc:graphicFrameChg>
      </pc:sldChg>
      <pc:sldChg chg="addSp delSp modSp add del mod modShow">
        <pc:chgData name="Pitz, Juan Manuel" userId="cfe2f685-2e4b-429a-85ef-8558fc544365" providerId="ADAL" clId="{AAAFA38F-82FD-45CD-9F8F-99D0ABFC589C}" dt="2023-10-28T22:32:03.358" v="8837" actId="47"/>
        <pc:sldMkLst>
          <pc:docMk/>
          <pc:sldMk cId="1694061036" sldId="275"/>
        </pc:sldMkLst>
        <pc:spChg chg="mod">
          <ac:chgData name="Pitz, Juan Manuel" userId="cfe2f685-2e4b-429a-85ef-8558fc544365" providerId="ADAL" clId="{AAAFA38F-82FD-45CD-9F8F-99D0ABFC589C}" dt="2023-10-13T17:49:14.155" v="1435"/>
          <ac:spMkLst>
            <pc:docMk/>
            <pc:sldMk cId="1694061036" sldId="275"/>
            <ac:spMk id="2" creationId="{B09D6943-AE4E-637C-CBF4-3FAE806566C8}"/>
          </ac:spMkLst>
        </pc:spChg>
        <pc:spChg chg="add del">
          <ac:chgData name="Pitz, Juan Manuel" userId="cfe2f685-2e4b-429a-85ef-8558fc544365" providerId="ADAL" clId="{AAAFA38F-82FD-45CD-9F8F-99D0ABFC589C}" dt="2023-10-13T17:48:52.941" v="1433" actId="22"/>
          <ac:spMkLst>
            <pc:docMk/>
            <pc:sldMk cId="1694061036" sldId="275"/>
            <ac:spMk id="5" creationId="{80065F50-AF71-7E27-CA86-F5D83C42F5C4}"/>
          </ac:spMkLst>
        </pc:spChg>
        <pc:graphicFrameChg chg="add mod">
          <ac:chgData name="Pitz, Juan Manuel" userId="cfe2f685-2e4b-429a-85ef-8558fc544365" providerId="ADAL" clId="{AAAFA38F-82FD-45CD-9F8F-99D0ABFC589C}" dt="2023-10-13T17:56:48.545" v="1484" actId="404"/>
          <ac:graphicFrameMkLst>
            <pc:docMk/>
            <pc:sldMk cId="1694061036" sldId="275"/>
            <ac:graphicFrameMk id="6" creationId="{E8042F5D-4830-4CDC-BE5E-F2B8C471E17A}"/>
          </ac:graphicFrameMkLst>
        </pc:graphicFrameChg>
      </pc:sldChg>
      <pc:sldChg chg="addSp modSp add del mod modShow">
        <pc:chgData name="Pitz, Juan Manuel" userId="cfe2f685-2e4b-429a-85ef-8558fc544365" providerId="ADAL" clId="{AAAFA38F-82FD-45CD-9F8F-99D0ABFC589C}" dt="2023-10-28T22:32:04.679" v="8839" actId="47"/>
        <pc:sldMkLst>
          <pc:docMk/>
          <pc:sldMk cId="32039744" sldId="276"/>
        </pc:sldMkLst>
        <pc:spChg chg="mod">
          <ac:chgData name="Pitz, Juan Manuel" userId="cfe2f685-2e4b-429a-85ef-8558fc544365" providerId="ADAL" clId="{AAAFA38F-82FD-45CD-9F8F-99D0ABFC589C}" dt="2023-10-13T17:48:16.062" v="1431"/>
          <ac:spMkLst>
            <pc:docMk/>
            <pc:sldMk cId="32039744" sldId="276"/>
            <ac:spMk id="2" creationId="{B09D6943-AE4E-637C-CBF4-3FAE806566C8}"/>
          </ac:spMkLst>
        </pc:spChg>
        <pc:graphicFrameChg chg="add mod">
          <ac:chgData name="Pitz, Juan Manuel" userId="cfe2f685-2e4b-429a-85ef-8558fc544365" providerId="ADAL" clId="{AAAFA38F-82FD-45CD-9F8F-99D0ABFC589C}" dt="2023-10-13T17:58:23.431" v="1497" actId="404"/>
          <ac:graphicFrameMkLst>
            <pc:docMk/>
            <pc:sldMk cId="32039744" sldId="276"/>
            <ac:graphicFrameMk id="3" creationId="{264731B6-F476-4CD2-AF0D-ED18FB061164}"/>
          </ac:graphicFrameMkLst>
        </pc:graphicFrameChg>
      </pc:sldChg>
      <pc:sldChg chg="addSp modSp add del mod modShow">
        <pc:chgData name="Pitz, Juan Manuel" userId="cfe2f685-2e4b-429a-85ef-8558fc544365" providerId="ADAL" clId="{AAAFA38F-82FD-45CD-9F8F-99D0ABFC589C}" dt="2023-10-28T22:32:03.985" v="8838" actId="47"/>
        <pc:sldMkLst>
          <pc:docMk/>
          <pc:sldMk cId="1819839954" sldId="277"/>
        </pc:sldMkLst>
        <pc:graphicFrameChg chg="add mod">
          <ac:chgData name="Pitz, Juan Manuel" userId="cfe2f685-2e4b-429a-85ef-8558fc544365" providerId="ADAL" clId="{AAAFA38F-82FD-45CD-9F8F-99D0ABFC589C}" dt="2023-10-13T17:58:41.065" v="1500" actId="403"/>
          <ac:graphicFrameMkLst>
            <pc:docMk/>
            <pc:sldMk cId="1819839954" sldId="277"/>
            <ac:graphicFrameMk id="3" creationId="{479F3598-E08D-49B6-A57C-B922802D9137}"/>
          </ac:graphicFrameMkLst>
        </pc:graphicFrameChg>
      </pc:sldChg>
      <pc:sldChg chg="addSp delSp modSp add mod modAnim modNotesTx">
        <pc:chgData name="Pitz, Juan Manuel" userId="cfe2f685-2e4b-429a-85ef-8558fc544365" providerId="ADAL" clId="{AAAFA38F-82FD-45CD-9F8F-99D0ABFC589C}" dt="2023-11-01T12:39:31.819" v="14269" actId="20577"/>
        <pc:sldMkLst>
          <pc:docMk/>
          <pc:sldMk cId="4100806985" sldId="278"/>
        </pc:sldMkLst>
        <pc:spChg chg="mod">
          <ac:chgData name="Pitz, Juan Manuel" userId="cfe2f685-2e4b-429a-85ef-8558fc544365" providerId="ADAL" clId="{AAAFA38F-82FD-45CD-9F8F-99D0ABFC589C}" dt="2023-10-13T18:14:32.054" v="1541" actId="20577"/>
          <ac:spMkLst>
            <pc:docMk/>
            <pc:sldMk cId="4100806985" sldId="278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3T18:10:03.516" v="1508"/>
          <ac:spMkLst>
            <pc:docMk/>
            <pc:sldMk cId="4100806985" sldId="278"/>
            <ac:spMk id="10" creationId="{A4A30E39-40D4-2669-33D0-84914E662D53}"/>
          </ac:spMkLst>
        </pc:spChg>
        <pc:spChg chg="mod">
          <ac:chgData name="Pitz, Juan Manuel" userId="cfe2f685-2e4b-429a-85ef-8558fc544365" providerId="ADAL" clId="{AAAFA38F-82FD-45CD-9F8F-99D0ABFC589C}" dt="2023-10-13T18:10:03.516" v="1508"/>
          <ac:spMkLst>
            <pc:docMk/>
            <pc:sldMk cId="4100806985" sldId="278"/>
            <ac:spMk id="11" creationId="{BDA55441-E8D2-28C2-8D27-BD7527F0E70A}"/>
          </ac:spMkLst>
        </pc:spChg>
        <pc:spChg chg="mod">
          <ac:chgData name="Pitz, Juan Manuel" userId="cfe2f685-2e4b-429a-85ef-8558fc544365" providerId="ADAL" clId="{AAAFA38F-82FD-45CD-9F8F-99D0ABFC589C}" dt="2023-10-13T18:10:03.516" v="1508"/>
          <ac:spMkLst>
            <pc:docMk/>
            <pc:sldMk cId="4100806985" sldId="278"/>
            <ac:spMk id="15" creationId="{034745BA-784C-3ACD-92F1-B74C9FDFD2C4}"/>
          </ac:spMkLst>
        </pc:spChg>
        <pc:spChg chg="mod">
          <ac:chgData name="Pitz, Juan Manuel" userId="cfe2f685-2e4b-429a-85ef-8558fc544365" providerId="ADAL" clId="{AAAFA38F-82FD-45CD-9F8F-99D0ABFC589C}" dt="2023-10-17T01:30:08.708" v="5356" actId="165"/>
          <ac:spMkLst>
            <pc:docMk/>
            <pc:sldMk cId="4100806985" sldId="278"/>
            <ac:spMk id="24" creationId="{DE27D421-2ADA-977A-4F35-98B8B29F3599}"/>
          </ac:spMkLst>
        </pc:spChg>
        <pc:spChg chg="mod">
          <ac:chgData name="Pitz, Juan Manuel" userId="cfe2f685-2e4b-429a-85ef-8558fc544365" providerId="ADAL" clId="{AAAFA38F-82FD-45CD-9F8F-99D0ABFC589C}" dt="2023-10-17T01:30:08.708" v="5356" actId="165"/>
          <ac:spMkLst>
            <pc:docMk/>
            <pc:sldMk cId="4100806985" sldId="278"/>
            <ac:spMk id="25" creationId="{A05659BE-E280-8ABA-821D-D8A7620F2871}"/>
          </ac:spMkLst>
        </pc:spChg>
        <pc:spChg chg="mod">
          <ac:chgData name="Pitz, Juan Manuel" userId="cfe2f685-2e4b-429a-85ef-8558fc544365" providerId="ADAL" clId="{AAAFA38F-82FD-45CD-9F8F-99D0ABFC589C}" dt="2023-10-17T01:30:08.708" v="5356" actId="165"/>
          <ac:spMkLst>
            <pc:docMk/>
            <pc:sldMk cId="4100806985" sldId="278"/>
            <ac:spMk id="29" creationId="{10F224C9-68CC-7B5B-01AC-6EB817478206}"/>
          </ac:spMkLst>
        </pc:spChg>
        <pc:grpChg chg="add del mod">
          <ac:chgData name="Pitz, Juan Manuel" userId="cfe2f685-2e4b-429a-85ef-8558fc544365" providerId="ADAL" clId="{AAAFA38F-82FD-45CD-9F8F-99D0ABFC589C}" dt="2023-10-13T18:10:18.141" v="1511" actId="478"/>
          <ac:grpSpMkLst>
            <pc:docMk/>
            <pc:sldMk cId="4100806985" sldId="278"/>
            <ac:grpSpMk id="5" creationId="{404CC880-C7A3-2D21-E6A4-CFA68D4212F8}"/>
          </ac:grpSpMkLst>
        </pc:grpChg>
        <pc:grpChg chg="mod">
          <ac:chgData name="Pitz, Juan Manuel" userId="cfe2f685-2e4b-429a-85ef-8558fc544365" providerId="ADAL" clId="{AAAFA38F-82FD-45CD-9F8F-99D0ABFC589C}" dt="2023-10-13T18:10:03.516" v="1508"/>
          <ac:grpSpMkLst>
            <pc:docMk/>
            <pc:sldMk cId="4100806985" sldId="278"/>
            <ac:grpSpMk id="8" creationId="{9C13FA99-035D-2814-2D9C-B6E6491F2B53}"/>
          </ac:grpSpMkLst>
        </pc:grpChg>
        <pc:grpChg chg="mod">
          <ac:chgData name="Pitz, Juan Manuel" userId="cfe2f685-2e4b-429a-85ef-8558fc544365" providerId="ADAL" clId="{AAAFA38F-82FD-45CD-9F8F-99D0ABFC589C}" dt="2023-10-13T18:10:03.516" v="1508"/>
          <ac:grpSpMkLst>
            <pc:docMk/>
            <pc:sldMk cId="4100806985" sldId="278"/>
            <ac:grpSpMk id="9" creationId="{502DB56B-0DB0-1907-3AAB-ED40B523F2D0}"/>
          </ac:grpSpMkLst>
        </pc:grpChg>
        <pc:grpChg chg="add del mod">
          <ac:chgData name="Pitz, Juan Manuel" userId="cfe2f685-2e4b-429a-85ef-8558fc544365" providerId="ADAL" clId="{AAAFA38F-82FD-45CD-9F8F-99D0ABFC589C}" dt="2023-10-13T18:11:23.702" v="1520" actId="478"/>
          <ac:grpSpMkLst>
            <pc:docMk/>
            <pc:sldMk cId="4100806985" sldId="278"/>
            <ac:grpSpMk id="20" creationId="{1ED8C7A6-0A42-6E8E-94C3-52C75FAC0F98}"/>
          </ac:grpSpMkLst>
        </pc:grpChg>
        <pc:grpChg chg="mod topLvl">
          <ac:chgData name="Pitz, Juan Manuel" userId="cfe2f685-2e4b-429a-85ef-8558fc544365" providerId="ADAL" clId="{AAAFA38F-82FD-45CD-9F8F-99D0ABFC589C}" dt="2023-10-17T01:30:08.708" v="5356" actId="165"/>
          <ac:grpSpMkLst>
            <pc:docMk/>
            <pc:sldMk cId="4100806985" sldId="278"/>
            <ac:grpSpMk id="22" creationId="{FAB22FAA-8925-B667-7902-3AE44CE8CDB8}"/>
          </ac:grpSpMkLst>
        </pc:grpChg>
        <pc:grpChg chg="mod">
          <ac:chgData name="Pitz, Juan Manuel" userId="cfe2f685-2e4b-429a-85ef-8558fc544365" providerId="ADAL" clId="{AAAFA38F-82FD-45CD-9F8F-99D0ABFC589C}" dt="2023-10-17T01:30:08.708" v="5356" actId="165"/>
          <ac:grpSpMkLst>
            <pc:docMk/>
            <pc:sldMk cId="4100806985" sldId="278"/>
            <ac:grpSpMk id="23" creationId="{567470C0-7417-C69F-6D48-B4FA15CD60F3}"/>
          </ac:grpSpMkLst>
        </pc:grpChg>
        <pc:grpChg chg="add del mod">
          <ac:chgData name="Pitz, Juan Manuel" userId="cfe2f685-2e4b-429a-85ef-8558fc544365" providerId="ADAL" clId="{AAAFA38F-82FD-45CD-9F8F-99D0ABFC589C}" dt="2023-10-17T01:30:08.708" v="5356" actId="165"/>
          <ac:grpSpMkLst>
            <pc:docMk/>
            <pc:sldMk cId="4100806985" sldId="278"/>
            <ac:grpSpMk id="30" creationId="{4B49B39C-B596-F43A-2BDB-CFDFF1F9BC7E}"/>
          </ac:grpSpMkLst>
        </pc:grpChg>
        <pc:graphicFrameChg chg="del">
          <ac:chgData name="Pitz, Juan Manuel" userId="cfe2f685-2e4b-429a-85ef-8558fc544365" providerId="ADAL" clId="{AAAFA38F-82FD-45CD-9F8F-99D0ABFC589C}" dt="2023-10-13T18:09:06.124" v="1502" actId="478"/>
          <ac:graphicFrameMkLst>
            <pc:docMk/>
            <pc:sldMk cId="4100806985" sldId="278"/>
            <ac:graphicFrameMk id="6" creationId="{E8042F5D-4830-4CDC-BE5E-F2B8C471E17A}"/>
          </ac:graphicFrameMkLst>
        </pc:graphicFrameChg>
        <pc:graphicFrameChg chg="add mod ord modGraphic">
          <ac:chgData name="Pitz, Juan Manuel" userId="cfe2f685-2e4b-429a-85ef-8558fc544365" providerId="ADAL" clId="{AAAFA38F-82FD-45CD-9F8F-99D0ABFC589C}" dt="2023-10-13T18:30:06.480" v="1779" actId="166"/>
          <ac:graphicFrameMkLst>
            <pc:docMk/>
            <pc:sldMk cId="4100806985" sldId="278"/>
            <ac:graphicFrameMk id="31" creationId="{A15F1885-A4B8-FA95-66EE-560368D6B1A5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3T18:29:55.016" v="1764" actId="1035"/>
          <ac:graphicFrameMkLst>
            <pc:docMk/>
            <pc:sldMk cId="4100806985" sldId="278"/>
            <ac:graphicFrameMk id="32" creationId="{CD78AD0E-00AC-02A2-05E2-DCF1159A90F2}"/>
          </ac:graphicFrameMkLst>
        </pc:graphicFrameChg>
        <pc:picChg chg="add del mod">
          <ac:chgData name="Pitz, Juan Manuel" userId="cfe2f685-2e4b-429a-85ef-8558fc544365" providerId="ADAL" clId="{AAAFA38F-82FD-45CD-9F8F-99D0ABFC589C}" dt="2023-10-13T18:09:35.521" v="1507" actId="478"/>
          <ac:picMkLst>
            <pc:docMk/>
            <pc:sldMk cId="4100806985" sldId="278"/>
            <ac:picMk id="3" creationId="{128D70CD-7366-3B23-C04D-F05C69E646EC}"/>
          </ac:picMkLst>
        </pc:picChg>
        <pc:picChg chg="mod">
          <ac:chgData name="Pitz, Juan Manuel" userId="cfe2f685-2e4b-429a-85ef-8558fc544365" providerId="ADAL" clId="{AAAFA38F-82FD-45CD-9F8F-99D0ABFC589C}" dt="2023-10-13T18:10:03.516" v="1508"/>
          <ac:picMkLst>
            <pc:docMk/>
            <pc:sldMk cId="4100806985" sldId="278"/>
            <ac:picMk id="7" creationId="{E3B57047-0FB8-4474-F5DE-3DA301DD61D8}"/>
          </ac:picMkLst>
        </pc:picChg>
        <pc:picChg chg="add del mod">
          <ac:chgData name="Pitz, Juan Manuel" userId="cfe2f685-2e4b-429a-85ef-8558fc544365" providerId="ADAL" clId="{AAAFA38F-82FD-45CD-9F8F-99D0ABFC589C}" dt="2023-10-13T18:10:29.257" v="1514" actId="478"/>
          <ac:picMkLst>
            <pc:docMk/>
            <pc:sldMk cId="4100806985" sldId="278"/>
            <ac:picMk id="16" creationId="{3D6BED21-0763-33E7-B6AD-32B9ECCAAD17}"/>
          </ac:picMkLst>
        </pc:picChg>
        <pc:picChg chg="add del mod">
          <ac:chgData name="Pitz, Juan Manuel" userId="cfe2f685-2e4b-429a-85ef-8558fc544365" providerId="ADAL" clId="{AAAFA38F-82FD-45CD-9F8F-99D0ABFC589C}" dt="2023-10-13T18:10:42.438" v="1516"/>
          <ac:picMkLst>
            <pc:docMk/>
            <pc:sldMk cId="4100806985" sldId="278"/>
            <ac:picMk id="17" creationId="{634190B9-600C-67B9-5FCA-493818D5FE6F}"/>
          </ac:picMkLst>
        </pc:picChg>
        <pc:picChg chg="add mod topLvl">
          <ac:chgData name="Pitz, Juan Manuel" userId="cfe2f685-2e4b-429a-85ef-8558fc544365" providerId="ADAL" clId="{AAAFA38F-82FD-45CD-9F8F-99D0ABFC589C}" dt="2023-10-17T01:30:08.708" v="5356" actId="165"/>
          <ac:picMkLst>
            <pc:docMk/>
            <pc:sldMk cId="4100806985" sldId="278"/>
            <ac:picMk id="19" creationId="{1DD2AD32-5FE9-0B25-2F9B-DFB51A4BBCF0}"/>
          </ac:picMkLst>
        </pc:picChg>
        <pc:picChg chg="del mod topLvl">
          <ac:chgData name="Pitz, Juan Manuel" userId="cfe2f685-2e4b-429a-85ef-8558fc544365" providerId="ADAL" clId="{AAAFA38F-82FD-45CD-9F8F-99D0ABFC589C}" dt="2023-10-13T18:11:23.702" v="1520" actId="478"/>
          <ac:picMkLst>
            <pc:docMk/>
            <pc:sldMk cId="4100806985" sldId="278"/>
            <ac:picMk id="21" creationId="{51E170F2-A6EB-BDC1-67DB-8439215C697B}"/>
          </ac:picMkLst>
        </pc:picChg>
        <pc:cxnChg chg="mod">
          <ac:chgData name="Pitz, Juan Manuel" userId="cfe2f685-2e4b-429a-85ef-8558fc544365" providerId="ADAL" clId="{AAAFA38F-82FD-45CD-9F8F-99D0ABFC589C}" dt="2023-10-13T18:10:03.516" v="1508"/>
          <ac:cxnSpMkLst>
            <pc:docMk/>
            <pc:sldMk cId="4100806985" sldId="278"/>
            <ac:cxnSpMk id="12" creationId="{52A9181C-36E1-5479-7F28-F82F91F7F083}"/>
          </ac:cxnSpMkLst>
        </pc:cxnChg>
        <pc:cxnChg chg="mod">
          <ac:chgData name="Pitz, Juan Manuel" userId="cfe2f685-2e4b-429a-85ef-8558fc544365" providerId="ADAL" clId="{AAAFA38F-82FD-45CD-9F8F-99D0ABFC589C}" dt="2023-10-13T18:10:03.516" v="1508"/>
          <ac:cxnSpMkLst>
            <pc:docMk/>
            <pc:sldMk cId="4100806985" sldId="278"/>
            <ac:cxnSpMk id="13" creationId="{A905476D-7745-A95A-1FAE-1C3CDB135AC1}"/>
          </ac:cxnSpMkLst>
        </pc:cxnChg>
        <pc:cxnChg chg="mod">
          <ac:chgData name="Pitz, Juan Manuel" userId="cfe2f685-2e4b-429a-85ef-8558fc544365" providerId="ADAL" clId="{AAAFA38F-82FD-45CD-9F8F-99D0ABFC589C}" dt="2023-10-13T18:10:03.516" v="1508"/>
          <ac:cxnSpMkLst>
            <pc:docMk/>
            <pc:sldMk cId="4100806985" sldId="278"/>
            <ac:cxnSpMk id="14" creationId="{1DED172E-AF3D-22BD-3470-43D2F7BF213E}"/>
          </ac:cxnSpMkLst>
        </pc:cxnChg>
        <pc:cxnChg chg="mod">
          <ac:chgData name="Pitz, Juan Manuel" userId="cfe2f685-2e4b-429a-85ef-8558fc544365" providerId="ADAL" clId="{AAAFA38F-82FD-45CD-9F8F-99D0ABFC589C}" dt="2023-10-17T01:30:08.708" v="5356" actId="165"/>
          <ac:cxnSpMkLst>
            <pc:docMk/>
            <pc:sldMk cId="4100806985" sldId="278"/>
            <ac:cxnSpMk id="26" creationId="{13F22AA6-709B-2971-7265-A500D4EBF96E}"/>
          </ac:cxnSpMkLst>
        </pc:cxnChg>
        <pc:cxnChg chg="mod">
          <ac:chgData name="Pitz, Juan Manuel" userId="cfe2f685-2e4b-429a-85ef-8558fc544365" providerId="ADAL" clId="{AAAFA38F-82FD-45CD-9F8F-99D0ABFC589C}" dt="2023-10-17T01:30:08.708" v="5356" actId="165"/>
          <ac:cxnSpMkLst>
            <pc:docMk/>
            <pc:sldMk cId="4100806985" sldId="278"/>
            <ac:cxnSpMk id="27" creationId="{1DB342B0-746C-DA9C-5DE8-8D64D4363383}"/>
          </ac:cxnSpMkLst>
        </pc:cxnChg>
        <pc:cxnChg chg="mod">
          <ac:chgData name="Pitz, Juan Manuel" userId="cfe2f685-2e4b-429a-85ef-8558fc544365" providerId="ADAL" clId="{AAAFA38F-82FD-45CD-9F8F-99D0ABFC589C}" dt="2023-10-17T01:30:08.708" v="5356" actId="165"/>
          <ac:cxnSpMkLst>
            <pc:docMk/>
            <pc:sldMk cId="4100806985" sldId="278"/>
            <ac:cxnSpMk id="28" creationId="{3F08F611-5406-6B74-AEE3-91B5CD0E6C88}"/>
          </ac:cxnSpMkLst>
        </pc:cxnChg>
      </pc:sldChg>
      <pc:sldChg chg="add del mod modShow">
        <pc:chgData name="Pitz, Juan Manuel" userId="cfe2f685-2e4b-429a-85ef-8558fc544365" providerId="ADAL" clId="{AAAFA38F-82FD-45CD-9F8F-99D0ABFC589C}" dt="2023-10-28T22:32:02.598" v="8836" actId="47"/>
        <pc:sldMkLst>
          <pc:docMk/>
          <pc:sldMk cId="3525017558" sldId="279"/>
        </pc:sldMkLst>
      </pc:sldChg>
      <pc:sldChg chg="add del mod modShow">
        <pc:chgData name="Pitz, Juan Manuel" userId="cfe2f685-2e4b-429a-85ef-8558fc544365" providerId="ADAL" clId="{AAAFA38F-82FD-45CD-9F8F-99D0ABFC589C}" dt="2023-10-28T22:31:58.894" v="8832" actId="47"/>
        <pc:sldMkLst>
          <pc:docMk/>
          <pc:sldMk cId="2823656478" sldId="280"/>
        </pc:sldMkLst>
      </pc:sldChg>
      <pc:sldChg chg="addSp delSp modSp add mod modAnim modNotesTx">
        <pc:chgData name="Pitz, Juan Manuel" userId="cfe2f685-2e4b-429a-85ef-8558fc544365" providerId="ADAL" clId="{AAAFA38F-82FD-45CD-9F8F-99D0ABFC589C}" dt="2023-11-01T13:27:25.630" v="14472"/>
        <pc:sldMkLst>
          <pc:docMk/>
          <pc:sldMk cId="1581711029" sldId="281"/>
        </pc:sldMkLst>
        <pc:spChg chg="add del mod">
          <ac:chgData name="Pitz, Juan Manuel" userId="cfe2f685-2e4b-429a-85ef-8558fc544365" providerId="ADAL" clId="{AAAFA38F-82FD-45CD-9F8F-99D0ABFC589C}" dt="2023-10-13T18:53:25.508" v="2063" actId="478"/>
          <ac:spMkLst>
            <pc:docMk/>
            <pc:sldMk cId="1581711029" sldId="281"/>
            <ac:spMk id="2" creationId="{C84F7230-B408-7A67-AE56-A2BC17773154}"/>
          </ac:spMkLst>
        </pc:spChg>
        <pc:spChg chg="add mod">
          <ac:chgData name="Pitz, Juan Manuel" userId="cfe2f685-2e4b-429a-85ef-8558fc544365" providerId="ADAL" clId="{AAAFA38F-82FD-45CD-9F8F-99D0ABFC589C}" dt="2023-10-29T15:22:44.912" v="9867" actId="1038"/>
          <ac:spMkLst>
            <pc:docMk/>
            <pc:sldMk cId="1581711029" sldId="281"/>
            <ac:spMk id="2" creationId="{E2853BBD-DFA6-C6C9-3038-8F056CBBCAC2}"/>
          </ac:spMkLst>
        </pc:spChg>
        <pc:spChg chg="add mod">
          <ac:chgData name="Pitz, Juan Manuel" userId="cfe2f685-2e4b-429a-85ef-8558fc544365" providerId="ADAL" clId="{AAAFA38F-82FD-45CD-9F8F-99D0ABFC589C}" dt="2023-10-13T18:50:58.083" v="1971"/>
          <ac:spMkLst>
            <pc:docMk/>
            <pc:sldMk cId="1581711029" sldId="281"/>
            <ac:spMk id="3" creationId="{ACBA43D5-DDE6-41C7-2725-580C16DBDAB2}"/>
          </ac:spMkLst>
        </pc:spChg>
        <pc:spChg chg="del">
          <ac:chgData name="Pitz, Juan Manuel" userId="cfe2f685-2e4b-429a-85ef-8558fc544365" providerId="ADAL" clId="{AAAFA38F-82FD-45CD-9F8F-99D0ABFC589C}" dt="2023-10-13T18:50:43.607" v="1968" actId="478"/>
          <ac:spMkLst>
            <pc:docMk/>
            <pc:sldMk cId="1581711029" sldId="281"/>
            <ac:spMk id="4" creationId="{74CEFDB2-9E0C-2F05-422C-ECE4CA3C8707}"/>
          </ac:spMkLst>
        </pc:spChg>
        <pc:spChg chg="add mod">
          <ac:chgData name="Pitz, Juan Manuel" userId="cfe2f685-2e4b-429a-85ef-8558fc544365" providerId="ADAL" clId="{AAAFA38F-82FD-45CD-9F8F-99D0ABFC589C}" dt="2023-10-29T15:22:35.617" v="9860" actId="1036"/>
          <ac:spMkLst>
            <pc:docMk/>
            <pc:sldMk cId="1581711029" sldId="281"/>
            <ac:spMk id="4" creationId="{77854462-BEDF-C08E-6F12-D76211DC496C}"/>
          </ac:spMkLst>
        </pc:spChg>
        <pc:spChg chg="mod">
          <ac:chgData name="Pitz, Juan Manuel" userId="cfe2f685-2e4b-429a-85ef-8558fc544365" providerId="ADAL" clId="{AAAFA38F-82FD-45CD-9F8F-99D0ABFC589C}" dt="2023-10-13T18:42:23.942" v="1817"/>
          <ac:spMkLst>
            <pc:docMk/>
            <pc:sldMk cId="1581711029" sldId="281"/>
            <ac:spMk id="5" creationId="{8AD232FD-7E12-143D-AAD3-1BCAF86691AB}"/>
          </ac:spMkLst>
        </pc:spChg>
        <pc:spChg chg="add mod">
          <ac:chgData name="Pitz, Juan Manuel" userId="cfe2f685-2e4b-429a-85ef-8558fc544365" providerId="ADAL" clId="{AAAFA38F-82FD-45CD-9F8F-99D0ABFC589C}" dt="2023-10-17T02:03:48.946" v="5671" actId="404"/>
          <ac:spMkLst>
            <pc:docMk/>
            <pc:sldMk cId="1581711029" sldId="281"/>
            <ac:spMk id="7" creationId="{2CF8A360-D91B-1F5D-7DC0-C298CCA171D3}"/>
          </ac:spMkLst>
        </pc:spChg>
        <pc:spChg chg="add mod">
          <ac:chgData name="Pitz, Juan Manuel" userId="cfe2f685-2e4b-429a-85ef-8558fc544365" providerId="ADAL" clId="{AAAFA38F-82FD-45CD-9F8F-99D0ABFC589C}" dt="2023-10-29T15:22:50.347" v="9874" actId="1038"/>
          <ac:spMkLst>
            <pc:docMk/>
            <pc:sldMk cId="1581711029" sldId="281"/>
            <ac:spMk id="8" creationId="{068EBD79-7A55-7C8A-DB47-2AD0061484BE}"/>
          </ac:spMkLst>
        </pc:spChg>
        <pc:spChg chg="add mod">
          <ac:chgData name="Pitz, Juan Manuel" userId="cfe2f685-2e4b-429a-85ef-8558fc544365" providerId="ADAL" clId="{AAAFA38F-82FD-45CD-9F8F-99D0ABFC589C}" dt="2023-10-29T15:22:35.617" v="9860" actId="1036"/>
          <ac:spMkLst>
            <pc:docMk/>
            <pc:sldMk cId="1581711029" sldId="281"/>
            <ac:spMk id="9" creationId="{95A18ECC-632C-E96A-65E2-9FC3F1BBBB10}"/>
          </ac:spMkLst>
        </pc:spChg>
        <pc:spChg chg="add mod">
          <ac:chgData name="Pitz, Juan Manuel" userId="cfe2f685-2e4b-429a-85ef-8558fc544365" providerId="ADAL" clId="{AAAFA38F-82FD-45CD-9F8F-99D0ABFC589C}" dt="2023-10-29T15:22:50.347" v="9874" actId="1038"/>
          <ac:spMkLst>
            <pc:docMk/>
            <pc:sldMk cId="1581711029" sldId="281"/>
            <ac:spMk id="10" creationId="{6CC37AB8-4C3D-6AAC-2BD4-81ED0390B6BA}"/>
          </ac:spMkLst>
        </pc:spChg>
        <pc:spChg chg="add mod">
          <ac:chgData name="Pitz, Juan Manuel" userId="cfe2f685-2e4b-429a-85ef-8558fc544365" providerId="ADAL" clId="{AAAFA38F-82FD-45CD-9F8F-99D0ABFC589C}" dt="2023-10-29T15:22:44.912" v="9867" actId="1038"/>
          <ac:spMkLst>
            <pc:docMk/>
            <pc:sldMk cId="1581711029" sldId="281"/>
            <ac:spMk id="11" creationId="{523D247B-F1BE-C0DA-A57E-62BD6A200FE0}"/>
          </ac:spMkLst>
        </pc:spChg>
        <pc:spChg chg="add mod">
          <ac:chgData name="Pitz, Juan Manuel" userId="cfe2f685-2e4b-429a-85ef-8558fc544365" providerId="ADAL" clId="{AAAFA38F-82FD-45CD-9F8F-99D0ABFC589C}" dt="2023-10-29T15:23:15.859" v="9947" actId="1038"/>
          <ac:spMkLst>
            <pc:docMk/>
            <pc:sldMk cId="1581711029" sldId="281"/>
            <ac:spMk id="12" creationId="{4AD0BEFF-5590-2D27-552E-1DA6F438D475}"/>
          </ac:spMkLst>
        </pc:spChg>
        <pc:spChg chg="add mod">
          <ac:chgData name="Pitz, Juan Manuel" userId="cfe2f685-2e4b-429a-85ef-8558fc544365" providerId="ADAL" clId="{AAAFA38F-82FD-45CD-9F8F-99D0ABFC589C}" dt="2023-10-29T15:23:15.859" v="9947" actId="1038"/>
          <ac:spMkLst>
            <pc:docMk/>
            <pc:sldMk cId="1581711029" sldId="281"/>
            <ac:spMk id="13" creationId="{1EF09D12-F9E2-C160-9B73-506C29BDAD7C}"/>
          </ac:spMkLst>
        </pc:spChg>
        <pc:spChg chg="add mod">
          <ac:chgData name="Pitz, Juan Manuel" userId="cfe2f685-2e4b-429a-85ef-8558fc544365" providerId="ADAL" clId="{AAAFA38F-82FD-45CD-9F8F-99D0ABFC589C}" dt="2023-10-29T15:22:35.617" v="9860" actId="1036"/>
          <ac:spMkLst>
            <pc:docMk/>
            <pc:sldMk cId="1581711029" sldId="281"/>
            <ac:spMk id="14" creationId="{1F40F748-98A9-9C1D-2FD1-374997D6023D}"/>
          </ac:spMkLst>
        </pc:spChg>
        <pc:spChg chg="add mod">
          <ac:chgData name="Pitz, Juan Manuel" userId="cfe2f685-2e4b-429a-85ef-8558fc544365" providerId="ADAL" clId="{AAAFA38F-82FD-45CD-9F8F-99D0ABFC589C}" dt="2023-10-29T15:22:35.617" v="9860" actId="1036"/>
          <ac:spMkLst>
            <pc:docMk/>
            <pc:sldMk cId="1581711029" sldId="281"/>
            <ac:spMk id="15" creationId="{79D4206E-22E3-E1F7-5EE9-D7FEDE6C897B}"/>
          </ac:spMkLst>
        </pc:spChg>
        <pc:picChg chg="add mod">
          <ac:chgData name="Pitz, Juan Manuel" userId="cfe2f685-2e4b-429a-85ef-8558fc544365" providerId="ADAL" clId="{AAAFA38F-82FD-45CD-9F8F-99D0ABFC589C}" dt="2023-10-13T18:53:39.189" v="2067" actId="1076"/>
          <ac:picMkLst>
            <pc:docMk/>
            <pc:sldMk cId="1581711029" sldId="281"/>
            <ac:picMk id="6" creationId="{0B991E36-D47B-5A58-9E74-F96E86EED86B}"/>
          </ac:picMkLst>
        </pc:picChg>
      </pc:sldChg>
      <pc:sldChg chg="addSp delSp modSp add mod delAnim modAnim modNotesTx">
        <pc:chgData name="Pitz, Juan Manuel" userId="cfe2f685-2e4b-429a-85ef-8558fc544365" providerId="ADAL" clId="{AAAFA38F-82FD-45CD-9F8F-99D0ABFC589C}" dt="2023-11-01T13:27:55.247" v="14479"/>
        <pc:sldMkLst>
          <pc:docMk/>
          <pc:sldMk cId="3382516236" sldId="282"/>
        </pc:sldMkLst>
        <pc:spChg chg="add del mod">
          <ac:chgData name="Pitz, Juan Manuel" userId="cfe2f685-2e4b-429a-85ef-8558fc544365" providerId="ADAL" clId="{AAAFA38F-82FD-45CD-9F8F-99D0ABFC589C}" dt="2023-10-29T15:24:18.105" v="9972" actId="478"/>
          <ac:spMkLst>
            <pc:docMk/>
            <pc:sldMk cId="3382516236" sldId="282"/>
            <ac:spMk id="2" creationId="{4CDA6644-4C5E-3B40-7206-E28AA7BA99DC}"/>
          </ac:spMkLst>
        </pc:spChg>
        <pc:spChg chg="add del mod">
          <ac:chgData name="Pitz, Juan Manuel" userId="cfe2f685-2e4b-429a-85ef-8558fc544365" providerId="ADAL" clId="{AAAFA38F-82FD-45CD-9F8F-99D0ABFC589C}" dt="2023-10-13T18:53:47.300" v="2070" actId="478"/>
          <ac:spMkLst>
            <pc:docMk/>
            <pc:sldMk cId="3382516236" sldId="282"/>
            <ac:spMk id="2" creationId="{EC7D266D-993B-F8D5-6C08-F77BE7D36AA5}"/>
          </ac:spMkLst>
        </pc:spChg>
        <pc:spChg chg="add mod">
          <ac:chgData name="Pitz, Juan Manuel" userId="cfe2f685-2e4b-429a-85ef-8558fc544365" providerId="ADAL" clId="{AAAFA38F-82FD-45CD-9F8F-99D0ABFC589C}" dt="2023-10-13T18:51:00.095" v="1972"/>
          <ac:spMkLst>
            <pc:docMk/>
            <pc:sldMk cId="3382516236" sldId="282"/>
            <ac:spMk id="3" creationId="{2DFDC72C-F2D7-5B7E-50DF-5B75E4146B2C}"/>
          </ac:spMkLst>
        </pc:spChg>
        <pc:spChg chg="del">
          <ac:chgData name="Pitz, Juan Manuel" userId="cfe2f685-2e4b-429a-85ef-8558fc544365" providerId="ADAL" clId="{AAAFA38F-82FD-45CD-9F8F-99D0ABFC589C}" dt="2023-10-13T18:50:42.543" v="1967" actId="478"/>
          <ac:spMkLst>
            <pc:docMk/>
            <pc:sldMk cId="3382516236" sldId="282"/>
            <ac:spMk id="4" creationId="{74CEFDB2-9E0C-2F05-422C-ECE4CA3C8707}"/>
          </ac:spMkLst>
        </pc:spChg>
        <pc:spChg chg="add mod">
          <ac:chgData name="Pitz, Juan Manuel" userId="cfe2f685-2e4b-429a-85ef-8558fc544365" providerId="ADAL" clId="{AAAFA38F-82FD-45CD-9F8F-99D0ABFC589C}" dt="2023-10-29T15:23:50.529" v="9969" actId="1035"/>
          <ac:spMkLst>
            <pc:docMk/>
            <pc:sldMk cId="3382516236" sldId="282"/>
            <ac:spMk id="4" creationId="{7FB925E0-BF3C-D06E-9FCC-3CA071D160CF}"/>
          </ac:spMkLst>
        </pc:spChg>
        <pc:spChg chg="mod">
          <ac:chgData name="Pitz, Juan Manuel" userId="cfe2f685-2e4b-429a-85ef-8558fc544365" providerId="ADAL" clId="{AAAFA38F-82FD-45CD-9F8F-99D0ABFC589C}" dt="2023-10-13T18:42:34.069" v="1819"/>
          <ac:spMkLst>
            <pc:docMk/>
            <pc:sldMk cId="3382516236" sldId="282"/>
            <ac:spMk id="5" creationId="{8AD232FD-7E12-143D-AAD3-1BCAF86691AB}"/>
          </ac:spMkLst>
        </pc:spChg>
        <pc:spChg chg="add mod">
          <ac:chgData name="Pitz, Juan Manuel" userId="cfe2f685-2e4b-429a-85ef-8558fc544365" providerId="ADAL" clId="{AAAFA38F-82FD-45CD-9F8F-99D0ABFC589C}" dt="2023-10-29T15:23:50.529" v="9969" actId="1035"/>
          <ac:spMkLst>
            <pc:docMk/>
            <pc:sldMk cId="3382516236" sldId="282"/>
            <ac:spMk id="7" creationId="{3DE96DB8-5F20-2D4B-7018-31D92C21024F}"/>
          </ac:spMkLst>
        </pc:spChg>
        <pc:spChg chg="add mod">
          <ac:chgData name="Pitz, Juan Manuel" userId="cfe2f685-2e4b-429a-85ef-8558fc544365" providerId="ADAL" clId="{AAAFA38F-82FD-45CD-9F8F-99D0ABFC589C}" dt="2023-10-29T15:23:50.529" v="9969" actId="1035"/>
          <ac:spMkLst>
            <pc:docMk/>
            <pc:sldMk cId="3382516236" sldId="282"/>
            <ac:spMk id="8" creationId="{08B4313A-6242-115A-892F-6ABC76A83759}"/>
          </ac:spMkLst>
        </pc:spChg>
        <pc:spChg chg="add del mod">
          <ac:chgData name="Pitz, Juan Manuel" userId="cfe2f685-2e4b-429a-85ef-8558fc544365" providerId="ADAL" clId="{AAAFA38F-82FD-45CD-9F8F-99D0ABFC589C}" dt="2023-10-13T19:11:08.225" v="2379" actId="478"/>
          <ac:spMkLst>
            <pc:docMk/>
            <pc:sldMk cId="3382516236" sldId="282"/>
            <ac:spMk id="8" creationId="{1DD2A6A8-6853-F242-714B-C932D6B57ECC}"/>
          </ac:spMkLst>
        </pc:spChg>
        <pc:spChg chg="add mod">
          <ac:chgData name="Pitz, Juan Manuel" userId="cfe2f685-2e4b-429a-85ef-8558fc544365" providerId="ADAL" clId="{AAAFA38F-82FD-45CD-9F8F-99D0ABFC589C}" dt="2023-10-29T15:23:50.529" v="9969" actId="1035"/>
          <ac:spMkLst>
            <pc:docMk/>
            <pc:sldMk cId="3382516236" sldId="282"/>
            <ac:spMk id="9" creationId="{B52F8DED-253B-D284-9AFA-28E6C26FACF5}"/>
          </ac:spMkLst>
        </pc:spChg>
        <pc:spChg chg="add del mod">
          <ac:chgData name="Pitz, Juan Manuel" userId="cfe2f685-2e4b-429a-85ef-8558fc544365" providerId="ADAL" clId="{AAAFA38F-82FD-45CD-9F8F-99D0ABFC589C}" dt="2023-10-13T19:11:28.304" v="2380" actId="21"/>
          <ac:spMkLst>
            <pc:docMk/>
            <pc:sldMk cId="3382516236" sldId="282"/>
            <ac:spMk id="9" creationId="{BFBE9047-3224-9C04-2427-E10A461BA4D9}"/>
          </ac:spMkLst>
        </pc:spChg>
        <pc:spChg chg="add del mod">
          <ac:chgData name="Pitz, Juan Manuel" userId="cfe2f685-2e4b-429a-85ef-8558fc544365" providerId="ADAL" clId="{AAAFA38F-82FD-45CD-9F8F-99D0ABFC589C}" dt="2023-10-29T15:24:18.501" v="9973" actId="478"/>
          <ac:spMkLst>
            <pc:docMk/>
            <pc:sldMk cId="3382516236" sldId="282"/>
            <ac:spMk id="10" creationId="{4756C482-C733-13AF-B50C-B995FA430081}"/>
          </ac:spMkLst>
        </pc:spChg>
        <pc:spChg chg="add del mod">
          <ac:chgData name="Pitz, Juan Manuel" userId="cfe2f685-2e4b-429a-85ef-8558fc544365" providerId="ADAL" clId="{AAAFA38F-82FD-45CD-9F8F-99D0ABFC589C}" dt="2023-10-13T19:11:30.232" v="2381" actId="478"/>
          <ac:spMkLst>
            <pc:docMk/>
            <pc:sldMk cId="3382516236" sldId="282"/>
            <ac:spMk id="11" creationId="{1B904F2E-B2CB-E883-F6A0-F4CB9CF3F0BC}"/>
          </ac:spMkLst>
        </pc:spChg>
        <pc:spChg chg="add mod">
          <ac:chgData name="Pitz, Juan Manuel" userId="cfe2f685-2e4b-429a-85ef-8558fc544365" providerId="ADAL" clId="{AAAFA38F-82FD-45CD-9F8F-99D0ABFC589C}" dt="2023-10-29T15:23:50.529" v="9969" actId="1035"/>
          <ac:spMkLst>
            <pc:docMk/>
            <pc:sldMk cId="3382516236" sldId="282"/>
            <ac:spMk id="11" creationId="{69B320F1-9D8F-E440-8FD3-B1E535950B45}"/>
          </ac:spMkLst>
        </pc:spChg>
        <pc:spChg chg="add mod">
          <ac:chgData name="Pitz, Juan Manuel" userId="cfe2f685-2e4b-429a-85ef-8558fc544365" providerId="ADAL" clId="{AAAFA38F-82FD-45CD-9F8F-99D0ABFC589C}" dt="2023-10-29T15:23:50.529" v="9969" actId="1035"/>
          <ac:spMkLst>
            <pc:docMk/>
            <pc:sldMk cId="3382516236" sldId="282"/>
            <ac:spMk id="12" creationId="{4A8F85C5-3576-AEAE-6B2B-96BDCF4BFC74}"/>
          </ac:spMkLst>
        </pc:spChg>
        <pc:spChg chg="add del">
          <ac:chgData name="Pitz, Juan Manuel" userId="cfe2f685-2e4b-429a-85ef-8558fc544365" providerId="ADAL" clId="{AAAFA38F-82FD-45CD-9F8F-99D0ABFC589C}" dt="2023-10-13T19:12:25.201" v="2447" actId="22"/>
          <ac:spMkLst>
            <pc:docMk/>
            <pc:sldMk cId="3382516236" sldId="282"/>
            <ac:spMk id="13" creationId="{59D1B147-543F-E3B6-6036-315E79DEF377}"/>
          </ac:spMkLst>
        </pc:spChg>
        <pc:spChg chg="add del mod">
          <ac:chgData name="Pitz, Juan Manuel" userId="cfe2f685-2e4b-429a-85ef-8558fc544365" providerId="ADAL" clId="{AAAFA38F-82FD-45CD-9F8F-99D0ABFC589C}" dt="2023-10-29T15:24:13.820" v="9970" actId="478"/>
          <ac:spMkLst>
            <pc:docMk/>
            <pc:sldMk cId="3382516236" sldId="282"/>
            <ac:spMk id="13" creationId="{A8063B9A-70A9-B30F-737A-710DD8E1ADC4}"/>
          </ac:spMkLst>
        </pc:spChg>
        <pc:spChg chg="add mod">
          <ac:chgData name="Pitz, Juan Manuel" userId="cfe2f685-2e4b-429a-85ef-8558fc544365" providerId="ADAL" clId="{AAAFA38F-82FD-45CD-9F8F-99D0ABFC589C}" dt="2023-10-30T16:22:19.401" v="13636" actId="20577"/>
          <ac:spMkLst>
            <pc:docMk/>
            <pc:sldMk cId="3382516236" sldId="282"/>
            <ac:spMk id="14" creationId="{0BFAD1D9-0B53-9320-8AC2-2328023B2705}"/>
          </ac:spMkLst>
        </pc:spChg>
        <pc:spChg chg="add del mod">
          <ac:chgData name="Pitz, Juan Manuel" userId="cfe2f685-2e4b-429a-85ef-8558fc544365" providerId="ADAL" clId="{AAAFA38F-82FD-45CD-9F8F-99D0ABFC589C}" dt="2023-10-29T15:24:14.431" v="9971" actId="478"/>
          <ac:spMkLst>
            <pc:docMk/>
            <pc:sldMk cId="3382516236" sldId="282"/>
            <ac:spMk id="15" creationId="{F4336301-DBD0-785D-E6F9-B1688073B4F8}"/>
          </ac:spMkLst>
        </pc:spChg>
        <pc:spChg chg="add mod">
          <ac:chgData name="Pitz, Juan Manuel" userId="cfe2f685-2e4b-429a-85ef-8558fc544365" providerId="ADAL" clId="{AAAFA38F-82FD-45CD-9F8F-99D0ABFC589C}" dt="2023-10-29T15:24:33.603" v="9975" actId="1076"/>
          <ac:spMkLst>
            <pc:docMk/>
            <pc:sldMk cId="3382516236" sldId="282"/>
            <ac:spMk id="16" creationId="{F712171C-7FBB-78B2-3758-3BA0A7DCA29B}"/>
          </ac:spMkLst>
        </pc:spChg>
        <pc:spChg chg="add mod">
          <ac:chgData name="Pitz, Juan Manuel" userId="cfe2f685-2e4b-429a-85ef-8558fc544365" providerId="ADAL" clId="{AAAFA38F-82FD-45CD-9F8F-99D0ABFC589C}" dt="2023-10-29T15:24:33.603" v="9975" actId="1076"/>
          <ac:spMkLst>
            <pc:docMk/>
            <pc:sldMk cId="3382516236" sldId="282"/>
            <ac:spMk id="17" creationId="{8DC5D493-B32C-70E8-AECD-4298F97666C5}"/>
          </ac:spMkLst>
        </pc:spChg>
        <pc:picChg chg="add mod">
          <ac:chgData name="Pitz, Juan Manuel" userId="cfe2f685-2e4b-429a-85ef-8558fc544365" providerId="ADAL" clId="{AAAFA38F-82FD-45CD-9F8F-99D0ABFC589C}" dt="2023-10-13T19:13:12.025" v="2454" actId="1076"/>
          <ac:picMkLst>
            <pc:docMk/>
            <pc:sldMk cId="3382516236" sldId="282"/>
            <ac:picMk id="6" creationId="{AB8A6FA6-C6EA-943E-EBCA-AF5EEEB53CAC}"/>
          </ac:picMkLst>
        </pc:picChg>
      </pc:sldChg>
      <pc:sldChg chg="addSp delSp modSp add del mod modAnim modShow modNotesTx">
        <pc:chgData name="Pitz, Juan Manuel" userId="cfe2f685-2e4b-429a-85ef-8558fc544365" providerId="ADAL" clId="{AAAFA38F-82FD-45CD-9F8F-99D0ABFC589C}" dt="2023-11-01T12:51:03.545" v="14297" actId="2696"/>
        <pc:sldMkLst>
          <pc:docMk/>
          <pc:sldMk cId="538381060" sldId="283"/>
        </pc:sldMkLst>
        <pc:spChg chg="mod">
          <ac:chgData name="Pitz, Juan Manuel" userId="cfe2f685-2e4b-429a-85ef-8558fc544365" providerId="ADAL" clId="{AAAFA38F-82FD-45CD-9F8F-99D0ABFC589C}" dt="2023-10-13T18:45:19.749" v="1845"/>
          <ac:spMkLst>
            <pc:docMk/>
            <pc:sldMk cId="538381060" sldId="283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7T00:50:33.914" v="5065" actId="114"/>
          <ac:spMkLst>
            <pc:docMk/>
            <pc:sldMk cId="538381060" sldId="283"/>
            <ac:spMk id="3" creationId="{46AE5375-38CF-579C-D9A4-9EC289A6B6D9}"/>
          </ac:spMkLst>
        </pc:spChg>
        <pc:spChg chg="del">
          <ac:chgData name="Pitz, Juan Manuel" userId="cfe2f685-2e4b-429a-85ef-8558fc544365" providerId="ADAL" clId="{AAAFA38F-82FD-45CD-9F8F-99D0ABFC589C}" dt="2023-10-13T18:50:39.998" v="1965" actId="478"/>
          <ac:spMkLst>
            <pc:docMk/>
            <pc:sldMk cId="538381060" sldId="283"/>
            <ac:spMk id="4" creationId="{750D756C-6487-2F6D-4D8B-6BE2094DED6C}"/>
          </ac:spMkLst>
        </pc:spChg>
        <pc:spChg chg="add mod">
          <ac:chgData name="Pitz, Juan Manuel" userId="cfe2f685-2e4b-429a-85ef-8558fc544365" providerId="ADAL" clId="{AAAFA38F-82FD-45CD-9F8F-99D0ABFC589C}" dt="2023-10-17T00:41:08.241" v="4856"/>
          <ac:spMkLst>
            <pc:docMk/>
            <pc:sldMk cId="538381060" sldId="283"/>
            <ac:spMk id="5" creationId="{EDBBBB97-9CDF-BD1B-5D31-DE048F19097A}"/>
          </ac:spMkLst>
        </pc:spChg>
        <pc:graphicFrameChg chg="add mod modGraphic">
          <ac:chgData name="Pitz, Juan Manuel" userId="cfe2f685-2e4b-429a-85ef-8558fc544365" providerId="ADAL" clId="{AAAFA38F-82FD-45CD-9F8F-99D0ABFC589C}" dt="2023-10-17T00:05:25.160" v="4432" actId="207"/>
          <ac:graphicFrameMkLst>
            <pc:docMk/>
            <pc:sldMk cId="538381060" sldId="283"/>
            <ac:graphicFrameMk id="7" creationId="{6C78C4FC-16FF-24B3-F5DE-32A68D0B49BC}"/>
          </ac:graphicFrameMkLst>
        </pc:graphicFrameChg>
        <pc:picChg chg="add mod">
          <ac:chgData name="Pitz, Juan Manuel" userId="cfe2f685-2e4b-429a-85ef-8558fc544365" providerId="ADAL" clId="{AAAFA38F-82FD-45CD-9F8F-99D0ABFC589C}" dt="2023-10-17T00:50:15.002" v="5057" actId="1076"/>
          <ac:picMkLst>
            <pc:docMk/>
            <pc:sldMk cId="538381060" sldId="283"/>
            <ac:picMk id="6" creationId="{29C08C18-40E9-B1D1-1AC9-6047D0BF3878}"/>
          </ac:picMkLst>
        </pc:picChg>
      </pc:sldChg>
      <pc:sldChg chg="addSp delSp modSp add mod modAnim modNotesTx">
        <pc:chgData name="Pitz, Juan Manuel" userId="cfe2f685-2e4b-429a-85ef-8558fc544365" providerId="ADAL" clId="{AAAFA38F-82FD-45CD-9F8F-99D0ABFC589C}" dt="2023-10-30T16:31:19.605" v="14007" actId="20577"/>
        <pc:sldMkLst>
          <pc:docMk/>
          <pc:sldMk cId="1536466312" sldId="284"/>
        </pc:sldMkLst>
        <pc:spChg chg="mod">
          <ac:chgData name="Pitz, Juan Manuel" userId="cfe2f685-2e4b-429a-85ef-8558fc544365" providerId="ADAL" clId="{AAAFA38F-82FD-45CD-9F8F-99D0ABFC589C}" dt="2023-10-13T18:45:30.737" v="1846"/>
          <ac:spMkLst>
            <pc:docMk/>
            <pc:sldMk cId="1536466312" sldId="284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6T23:39:09.852" v="4404" actId="1036"/>
          <ac:spMkLst>
            <pc:docMk/>
            <pc:sldMk cId="1536466312" sldId="284"/>
            <ac:spMk id="3" creationId="{46AE5375-38CF-579C-D9A4-9EC289A6B6D9}"/>
          </ac:spMkLst>
        </pc:spChg>
        <pc:spChg chg="del">
          <ac:chgData name="Pitz, Juan Manuel" userId="cfe2f685-2e4b-429a-85ef-8558fc544365" providerId="ADAL" clId="{AAAFA38F-82FD-45CD-9F8F-99D0ABFC589C}" dt="2023-10-13T18:50:38.492" v="1964" actId="478"/>
          <ac:spMkLst>
            <pc:docMk/>
            <pc:sldMk cId="1536466312" sldId="284"/>
            <ac:spMk id="4" creationId="{750D756C-6487-2F6D-4D8B-6BE2094DED6C}"/>
          </ac:spMkLst>
        </pc:spChg>
        <pc:spChg chg="mod">
          <ac:chgData name="Pitz, Juan Manuel" userId="cfe2f685-2e4b-429a-85ef-8558fc544365" providerId="ADAL" clId="{AAAFA38F-82FD-45CD-9F8F-99D0ABFC589C}" dt="2023-10-16T21:11:31.091" v="3040"/>
          <ac:spMkLst>
            <pc:docMk/>
            <pc:sldMk cId="1536466312" sldId="284"/>
            <ac:spMk id="6" creationId="{C5DBC6F1-A8DE-0B45-0C24-39B6F352FB61}"/>
          </ac:spMkLst>
        </pc:spChg>
        <pc:spChg chg="mod">
          <ac:chgData name="Pitz, Juan Manuel" userId="cfe2f685-2e4b-429a-85ef-8558fc544365" providerId="ADAL" clId="{AAAFA38F-82FD-45CD-9F8F-99D0ABFC589C}" dt="2023-10-16T21:11:31.091" v="3040"/>
          <ac:spMkLst>
            <pc:docMk/>
            <pc:sldMk cId="1536466312" sldId="284"/>
            <ac:spMk id="7" creationId="{7ADF476F-087A-C00B-5A51-0A0EEAB296C2}"/>
          </ac:spMkLst>
        </pc:spChg>
        <pc:spChg chg="mod">
          <ac:chgData name="Pitz, Juan Manuel" userId="cfe2f685-2e4b-429a-85ef-8558fc544365" providerId="ADAL" clId="{AAAFA38F-82FD-45CD-9F8F-99D0ABFC589C}" dt="2023-10-16T21:11:31.091" v="3040"/>
          <ac:spMkLst>
            <pc:docMk/>
            <pc:sldMk cId="1536466312" sldId="284"/>
            <ac:spMk id="9" creationId="{C75D519C-ECCF-24B0-01E5-D5663013FF5A}"/>
          </ac:spMkLst>
        </pc:spChg>
        <pc:spChg chg="mod">
          <ac:chgData name="Pitz, Juan Manuel" userId="cfe2f685-2e4b-429a-85ef-8558fc544365" providerId="ADAL" clId="{AAAFA38F-82FD-45CD-9F8F-99D0ABFC589C}" dt="2023-10-16T21:11:31.091" v="3040"/>
          <ac:spMkLst>
            <pc:docMk/>
            <pc:sldMk cId="1536466312" sldId="284"/>
            <ac:spMk id="10" creationId="{46B9280F-57BA-0E60-6DC1-50633264FD55}"/>
          </ac:spMkLst>
        </pc:spChg>
        <pc:spChg chg="add del mod">
          <ac:chgData name="Pitz, Juan Manuel" userId="cfe2f685-2e4b-429a-85ef-8558fc544365" providerId="ADAL" clId="{AAAFA38F-82FD-45CD-9F8F-99D0ABFC589C}" dt="2023-10-16T21:11:32.809" v="3041"/>
          <ac:spMkLst>
            <pc:docMk/>
            <pc:sldMk cId="1536466312" sldId="284"/>
            <ac:spMk id="11" creationId="{5E8BBAC0-32C0-37E7-A44C-1647F9DEB89A}"/>
          </ac:spMkLst>
        </pc:spChg>
        <pc:spChg chg="add del mod">
          <ac:chgData name="Pitz, Juan Manuel" userId="cfe2f685-2e4b-429a-85ef-8558fc544365" providerId="ADAL" clId="{AAAFA38F-82FD-45CD-9F8F-99D0ABFC589C}" dt="2023-10-16T21:11:32.809" v="3041"/>
          <ac:spMkLst>
            <pc:docMk/>
            <pc:sldMk cId="1536466312" sldId="284"/>
            <ac:spMk id="12" creationId="{2449A386-B9CE-AA9B-7256-AA1E8671AC11}"/>
          </ac:spMkLst>
        </pc:spChg>
        <pc:spChg chg="mod">
          <ac:chgData name="Pitz, Juan Manuel" userId="cfe2f685-2e4b-429a-85ef-8558fc544365" providerId="ADAL" clId="{AAAFA38F-82FD-45CD-9F8F-99D0ABFC589C}" dt="2023-10-16T21:13:15.559" v="3064" actId="403"/>
          <ac:spMkLst>
            <pc:docMk/>
            <pc:sldMk cId="1536466312" sldId="284"/>
            <ac:spMk id="15" creationId="{FEBC1515-DF61-E01F-9965-BC8B4F705D9F}"/>
          </ac:spMkLst>
        </pc:spChg>
        <pc:spChg chg="mod">
          <ac:chgData name="Pitz, Juan Manuel" userId="cfe2f685-2e4b-429a-85ef-8558fc544365" providerId="ADAL" clId="{AAAFA38F-82FD-45CD-9F8F-99D0ABFC589C}" dt="2023-10-16T21:13:15.559" v="3064" actId="403"/>
          <ac:spMkLst>
            <pc:docMk/>
            <pc:sldMk cId="1536466312" sldId="284"/>
            <ac:spMk id="16" creationId="{A3DAD625-A615-8A61-7D7A-16124A28BEFC}"/>
          </ac:spMkLst>
        </pc:spChg>
        <pc:spChg chg="mod">
          <ac:chgData name="Pitz, Juan Manuel" userId="cfe2f685-2e4b-429a-85ef-8558fc544365" providerId="ADAL" clId="{AAAFA38F-82FD-45CD-9F8F-99D0ABFC589C}" dt="2023-10-16T21:13:15.559" v="3064" actId="403"/>
          <ac:spMkLst>
            <pc:docMk/>
            <pc:sldMk cId="1536466312" sldId="284"/>
            <ac:spMk id="18" creationId="{9F5BD96F-CED5-F2FC-2FAC-365E364F7751}"/>
          </ac:spMkLst>
        </pc:spChg>
        <pc:spChg chg="mod">
          <ac:chgData name="Pitz, Juan Manuel" userId="cfe2f685-2e4b-429a-85ef-8558fc544365" providerId="ADAL" clId="{AAAFA38F-82FD-45CD-9F8F-99D0ABFC589C}" dt="2023-10-16T21:13:15.559" v="3064" actId="403"/>
          <ac:spMkLst>
            <pc:docMk/>
            <pc:sldMk cId="1536466312" sldId="284"/>
            <ac:spMk id="19" creationId="{5CB59E19-A3BC-C040-B2FE-79E7C3BC7346}"/>
          </ac:spMkLst>
        </pc:spChg>
        <pc:spChg chg="add mod">
          <ac:chgData name="Pitz, Juan Manuel" userId="cfe2f685-2e4b-429a-85ef-8558fc544365" providerId="ADAL" clId="{AAAFA38F-82FD-45CD-9F8F-99D0ABFC589C}" dt="2023-10-16T21:13:15.559" v="3064" actId="403"/>
          <ac:spMkLst>
            <pc:docMk/>
            <pc:sldMk cId="1536466312" sldId="284"/>
            <ac:spMk id="20" creationId="{4FA93D55-FC00-3F4E-A763-D71C705CFB3E}"/>
          </ac:spMkLst>
        </pc:spChg>
        <pc:spChg chg="add mod">
          <ac:chgData name="Pitz, Juan Manuel" userId="cfe2f685-2e4b-429a-85ef-8558fc544365" providerId="ADAL" clId="{AAAFA38F-82FD-45CD-9F8F-99D0ABFC589C}" dt="2023-10-16T21:13:15.559" v="3064" actId="403"/>
          <ac:spMkLst>
            <pc:docMk/>
            <pc:sldMk cId="1536466312" sldId="284"/>
            <ac:spMk id="21" creationId="{B8A09355-55A1-76CC-4EAB-EBDF44EAD491}"/>
          </ac:spMkLst>
        </pc:spChg>
        <pc:spChg chg="add mod">
          <ac:chgData name="Pitz, Juan Manuel" userId="cfe2f685-2e4b-429a-85ef-8558fc544365" providerId="ADAL" clId="{AAAFA38F-82FD-45CD-9F8F-99D0ABFC589C}" dt="2023-10-17T00:43:11.744" v="5036" actId="6549"/>
          <ac:spMkLst>
            <pc:docMk/>
            <pc:sldMk cId="1536466312" sldId="284"/>
            <ac:spMk id="23" creationId="{F9A02BC4-4833-AAF3-B51F-D6E87A12B5A5}"/>
          </ac:spMkLst>
        </pc:spChg>
        <pc:grpChg chg="add del mod">
          <ac:chgData name="Pitz, Juan Manuel" userId="cfe2f685-2e4b-429a-85ef-8558fc544365" providerId="ADAL" clId="{AAAFA38F-82FD-45CD-9F8F-99D0ABFC589C}" dt="2023-10-16T21:11:32.809" v="3041"/>
          <ac:grpSpMkLst>
            <pc:docMk/>
            <pc:sldMk cId="1536466312" sldId="284"/>
            <ac:grpSpMk id="5" creationId="{DC920008-9726-FC57-0F73-BB8D98D60B56}"/>
          </ac:grpSpMkLst>
        </pc:grpChg>
        <pc:grpChg chg="add del mod">
          <ac:chgData name="Pitz, Juan Manuel" userId="cfe2f685-2e4b-429a-85ef-8558fc544365" providerId="ADAL" clId="{AAAFA38F-82FD-45CD-9F8F-99D0ABFC589C}" dt="2023-10-16T21:11:32.809" v="3041"/>
          <ac:grpSpMkLst>
            <pc:docMk/>
            <pc:sldMk cId="1536466312" sldId="284"/>
            <ac:grpSpMk id="8" creationId="{3E7A5938-2DB6-07C6-C5C6-8362E30AE1BB}"/>
          </ac:grpSpMkLst>
        </pc:grpChg>
        <pc:grpChg chg="add mod">
          <ac:chgData name="Pitz, Juan Manuel" userId="cfe2f685-2e4b-429a-85ef-8558fc544365" providerId="ADAL" clId="{AAAFA38F-82FD-45CD-9F8F-99D0ABFC589C}" dt="2023-10-16T21:12:51.205" v="3057" actId="164"/>
          <ac:grpSpMkLst>
            <pc:docMk/>
            <pc:sldMk cId="1536466312" sldId="284"/>
            <ac:grpSpMk id="14" creationId="{8AEE93F9-B08A-69D5-0B39-4566DB6AC91C}"/>
          </ac:grpSpMkLst>
        </pc:grpChg>
        <pc:grpChg chg="add mod">
          <ac:chgData name="Pitz, Juan Manuel" userId="cfe2f685-2e4b-429a-85ef-8558fc544365" providerId="ADAL" clId="{AAAFA38F-82FD-45CD-9F8F-99D0ABFC589C}" dt="2023-10-16T21:12:51.205" v="3057" actId="164"/>
          <ac:grpSpMkLst>
            <pc:docMk/>
            <pc:sldMk cId="1536466312" sldId="284"/>
            <ac:grpSpMk id="17" creationId="{4582566E-B34F-B654-0745-77E0C489F88C}"/>
          </ac:grpSpMkLst>
        </pc:grpChg>
        <pc:grpChg chg="add mod">
          <ac:chgData name="Pitz, Juan Manuel" userId="cfe2f685-2e4b-429a-85ef-8558fc544365" providerId="ADAL" clId="{AAAFA38F-82FD-45CD-9F8F-99D0ABFC589C}" dt="2023-10-16T21:13:19.994" v="3065" actId="1076"/>
          <ac:grpSpMkLst>
            <pc:docMk/>
            <pc:sldMk cId="1536466312" sldId="284"/>
            <ac:grpSpMk id="24" creationId="{DEA2BB65-B850-E5FE-F136-BEEC90F9A784}"/>
          </ac:grpSpMkLst>
        </pc:grpChg>
        <pc:picChg chg="add mod">
          <ac:chgData name="Pitz, Juan Manuel" userId="cfe2f685-2e4b-429a-85ef-8558fc544365" providerId="ADAL" clId="{AAAFA38F-82FD-45CD-9F8F-99D0ABFC589C}" dt="2023-10-16T21:13:26.470" v="3066" actId="1076"/>
          <ac:picMkLst>
            <pc:docMk/>
            <pc:sldMk cId="1536466312" sldId="284"/>
            <ac:picMk id="4" creationId="{73D08419-E6F1-0180-6C63-D7270EF7F5A1}"/>
          </ac:picMkLst>
        </pc:picChg>
        <pc:picChg chg="add mod">
          <ac:chgData name="Pitz, Juan Manuel" userId="cfe2f685-2e4b-429a-85ef-8558fc544365" providerId="ADAL" clId="{AAAFA38F-82FD-45CD-9F8F-99D0ABFC589C}" dt="2023-10-16T21:12:51.205" v="3057" actId="164"/>
          <ac:picMkLst>
            <pc:docMk/>
            <pc:sldMk cId="1536466312" sldId="284"/>
            <ac:picMk id="13" creationId="{FB8C0C9C-4A82-EF33-1889-A111DF2922D1}"/>
          </ac:picMkLst>
        </pc:picChg>
      </pc:sldChg>
      <pc:sldChg chg="addSp delSp modSp add mod modAnim modNotesTx">
        <pc:chgData name="Pitz, Juan Manuel" userId="cfe2f685-2e4b-429a-85ef-8558fc544365" providerId="ADAL" clId="{AAAFA38F-82FD-45CD-9F8F-99D0ABFC589C}" dt="2023-10-30T19:00:09.510" v="14076" actId="6549"/>
        <pc:sldMkLst>
          <pc:docMk/>
          <pc:sldMk cId="3493435883" sldId="285"/>
        </pc:sldMkLst>
        <pc:spChg chg="mod">
          <ac:chgData name="Pitz, Juan Manuel" userId="cfe2f685-2e4b-429a-85ef-8558fc544365" providerId="ADAL" clId="{AAAFA38F-82FD-45CD-9F8F-99D0ABFC589C}" dt="2023-10-13T18:45:40.507" v="1847"/>
          <ac:spMkLst>
            <pc:docMk/>
            <pc:sldMk cId="3493435883" sldId="285"/>
            <ac:spMk id="2" creationId="{B09D6943-AE4E-637C-CBF4-3FAE806566C8}"/>
          </ac:spMkLst>
        </pc:spChg>
        <pc:spChg chg="mod">
          <ac:chgData name="Pitz, Juan Manuel" userId="cfe2f685-2e4b-429a-85ef-8558fc544365" providerId="ADAL" clId="{AAAFA38F-82FD-45CD-9F8F-99D0ABFC589C}" dt="2023-10-17T02:04:34.676" v="5675" actId="14100"/>
          <ac:spMkLst>
            <pc:docMk/>
            <pc:sldMk cId="3493435883" sldId="285"/>
            <ac:spMk id="3" creationId="{46AE5375-38CF-579C-D9A4-9EC289A6B6D9}"/>
          </ac:spMkLst>
        </pc:spChg>
        <pc:spChg chg="del">
          <ac:chgData name="Pitz, Juan Manuel" userId="cfe2f685-2e4b-429a-85ef-8558fc544365" providerId="ADAL" clId="{AAAFA38F-82FD-45CD-9F8F-99D0ABFC589C}" dt="2023-10-13T18:50:36.965" v="1963" actId="478"/>
          <ac:spMkLst>
            <pc:docMk/>
            <pc:sldMk cId="3493435883" sldId="285"/>
            <ac:spMk id="4" creationId="{750D756C-6487-2F6D-4D8B-6BE2094DED6C}"/>
          </ac:spMkLst>
        </pc:spChg>
        <pc:spChg chg="add mod">
          <ac:chgData name="Pitz, Juan Manuel" userId="cfe2f685-2e4b-429a-85ef-8558fc544365" providerId="ADAL" clId="{AAAFA38F-82FD-45CD-9F8F-99D0ABFC589C}" dt="2023-10-16T23:04:58.417" v="3581" actId="20577"/>
          <ac:spMkLst>
            <pc:docMk/>
            <pc:sldMk cId="3493435883" sldId="285"/>
            <ac:spMk id="5" creationId="{3C315D5C-738A-209D-89CB-2E489E08A4F7}"/>
          </ac:spMkLst>
        </pc:spChg>
        <pc:spChg chg="add mod">
          <ac:chgData name="Pitz, Juan Manuel" userId="cfe2f685-2e4b-429a-85ef-8558fc544365" providerId="ADAL" clId="{AAAFA38F-82FD-45CD-9F8F-99D0ABFC589C}" dt="2023-10-16T23:23:19.092" v="3987"/>
          <ac:spMkLst>
            <pc:docMk/>
            <pc:sldMk cId="3493435883" sldId="285"/>
            <ac:spMk id="17" creationId="{F9952071-0420-8577-26BE-6C84C0D1A110}"/>
          </ac:spMkLst>
        </pc:spChg>
        <pc:spChg chg="add mod">
          <ac:chgData name="Pitz, Juan Manuel" userId="cfe2f685-2e4b-429a-85ef-8558fc544365" providerId="ADAL" clId="{AAAFA38F-82FD-45CD-9F8F-99D0ABFC589C}" dt="2023-10-16T23:23:19.092" v="3987"/>
          <ac:spMkLst>
            <pc:docMk/>
            <pc:sldMk cId="3493435883" sldId="285"/>
            <ac:spMk id="18" creationId="{2C1AD17A-0EC4-E99B-0513-FE30C3F239BB}"/>
          </ac:spMkLst>
        </pc:spChg>
        <pc:spChg chg="add del">
          <ac:chgData name="Pitz, Juan Manuel" userId="cfe2f685-2e4b-429a-85ef-8558fc544365" providerId="ADAL" clId="{AAAFA38F-82FD-45CD-9F8F-99D0ABFC589C}" dt="2023-10-16T23:23:37.360" v="3990" actId="478"/>
          <ac:spMkLst>
            <pc:docMk/>
            <pc:sldMk cId="3493435883" sldId="285"/>
            <ac:spMk id="19" creationId="{6C5DF6EC-8B21-BE56-CA72-D1F9DE8155B7}"/>
          </ac:spMkLst>
        </pc:spChg>
        <pc:spChg chg="add del mod">
          <ac:chgData name="Pitz, Juan Manuel" userId="cfe2f685-2e4b-429a-85ef-8558fc544365" providerId="ADAL" clId="{AAAFA38F-82FD-45CD-9F8F-99D0ABFC589C}" dt="2023-10-16T23:26:14.367" v="4019" actId="478"/>
          <ac:spMkLst>
            <pc:docMk/>
            <pc:sldMk cId="3493435883" sldId="285"/>
            <ac:spMk id="20" creationId="{3B79B4AA-20C2-25B9-C502-75A7A593AD5A}"/>
          </ac:spMkLst>
        </pc:spChg>
        <pc:spChg chg="add mod">
          <ac:chgData name="Pitz, Juan Manuel" userId="cfe2f685-2e4b-429a-85ef-8558fc544365" providerId="ADAL" clId="{AAAFA38F-82FD-45CD-9F8F-99D0ABFC589C}" dt="2023-10-16T23:27:40.391" v="4073" actId="692"/>
          <ac:spMkLst>
            <pc:docMk/>
            <pc:sldMk cId="3493435883" sldId="285"/>
            <ac:spMk id="22" creationId="{84DC7F82-A544-C85F-2ED5-5F3228764A10}"/>
          </ac:spMkLst>
        </pc:spChg>
        <pc:spChg chg="add mod">
          <ac:chgData name="Pitz, Juan Manuel" userId="cfe2f685-2e4b-429a-85ef-8558fc544365" providerId="ADAL" clId="{AAAFA38F-82FD-45CD-9F8F-99D0ABFC589C}" dt="2023-10-16T23:33:15.244" v="4175" actId="948"/>
          <ac:spMkLst>
            <pc:docMk/>
            <pc:sldMk cId="3493435883" sldId="285"/>
            <ac:spMk id="23" creationId="{78C7E648-AB9F-7FCD-015D-84BEAD7BD00F}"/>
          </ac:spMkLst>
        </pc:spChg>
        <pc:spChg chg="add mod">
          <ac:chgData name="Pitz, Juan Manuel" userId="cfe2f685-2e4b-429a-85ef-8558fc544365" providerId="ADAL" clId="{AAAFA38F-82FD-45CD-9F8F-99D0ABFC589C}" dt="2023-10-16T23:35:35.325" v="4311" actId="1036"/>
          <ac:spMkLst>
            <pc:docMk/>
            <pc:sldMk cId="3493435883" sldId="285"/>
            <ac:spMk id="27" creationId="{4180CE0F-4755-1FA3-B5CC-20F4DC13DFF5}"/>
          </ac:spMkLst>
        </pc:spChg>
        <pc:spChg chg="add del mod">
          <ac:chgData name="Pitz, Juan Manuel" userId="cfe2f685-2e4b-429a-85ef-8558fc544365" providerId="ADAL" clId="{AAAFA38F-82FD-45CD-9F8F-99D0ABFC589C}" dt="2023-10-17T00:12:54.321" v="4481" actId="478"/>
          <ac:spMkLst>
            <pc:docMk/>
            <pc:sldMk cId="3493435883" sldId="285"/>
            <ac:spMk id="28" creationId="{73E883B3-9AB9-47C6-4130-5F63475B78EE}"/>
          </ac:spMkLst>
        </pc:spChg>
        <pc:spChg chg="add del mod">
          <ac:chgData name="Pitz, Juan Manuel" userId="cfe2f685-2e4b-429a-85ef-8558fc544365" providerId="ADAL" clId="{AAAFA38F-82FD-45CD-9F8F-99D0ABFC589C}" dt="2023-10-17T00:12:53.743" v="4480" actId="478"/>
          <ac:spMkLst>
            <pc:docMk/>
            <pc:sldMk cId="3493435883" sldId="285"/>
            <ac:spMk id="31" creationId="{23BE3AD4-D794-3D1A-FD87-290C93BC40F3}"/>
          </ac:spMkLst>
        </pc:spChg>
        <pc:spChg chg="add del mod">
          <ac:chgData name="Pitz, Juan Manuel" userId="cfe2f685-2e4b-429a-85ef-8558fc544365" providerId="ADAL" clId="{AAAFA38F-82FD-45CD-9F8F-99D0ABFC589C}" dt="2023-10-17T00:23:50.451" v="4711" actId="478"/>
          <ac:spMkLst>
            <pc:docMk/>
            <pc:sldMk cId="3493435883" sldId="285"/>
            <ac:spMk id="42" creationId="{8358A4A7-D1AC-28E0-4848-FF567365DEBC}"/>
          </ac:spMkLst>
        </pc:spChg>
        <pc:grpChg chg="add del mod">
          <ac:chgData name="Pitz, Juan Manuel" userId="cfe2f685-2e4b-429a-85ef-8558fc544365" providerId="ADAL" clId="{AAAFA38F-82FD-45CD-9F8F-99D0ABFC589C}" dt="2023-10-16T23:23:20.130" v="3988" actId="478"/>
          <ac:grpSpMkLst>
            <pc:docMk/>
            <pc:sldMk cId="3493435883" sldId="285"/>
            <ac:grpSpMk id="16" creationId="{4C4DE00F-25AC-604C-3C06-9D26DCDA92D9}"/>
          </ac:grpSpMkLst>
        </pc:grpChg>
        <pc:grpChg chg="add del mod">
          <ac:chgData name="Pitz, Juan Manuel" userId="cfe2f685-2e4b-429a-85ef-8558fc544365" providerId="ADAL" clId="{AAAFA38F-82FD-45CD-9F8F-99D0ABFC589C}" dt="2023-10-16T23:33:24.542" v="4176" actId="478"/>
          <ac:grpSpMkLst>
            <pc:docMk/>
            <pc:sldMk cId="3493435883" sldId="285"/>
            <ac:grpSpMk id="21" creationId="{73B11CE9-E18F-3FB5-1CC1-D4A24965C853}"/>
          </ac:grpSpMkLst>
        </pc:grpChg>
        <pc:grpChg chg="add del mod">
          <ac:chgData name="Pitz, Juan Manuel" userId="cfe2f685-2e4b-429a-85ef-8558fc544365" providerId="ADAL" clId="{AAAFA38F-82FD-45CD-9F8F-99D0ABFC589C}" dt="2023-10-17T00:34:26.047" v="4843" actId="478"/>
          <ac:grpSpMkLst>
            <pc:docMk/>
            <pc:sldMk cId="3493435883" sldId="285"/>
            <ac:grpSpMk id="43" creationId="{DB5939A3-6408-AB78-1A62-5C5D09AADE53}"/>
          </ac:grpSpMkLst>
        </pc:grpChg>
        <pc:grpChg chg="add del mod">
          <ac:chgData name="Pitz, Juan Manuel" userId="cfe2f685-2e4b-429a-85ef-8558fc544365" providerId="ADAL" clId="{AAAFA38F-82FD-45CD-9F8F-99D0ABFC589C}" dt="2023-10-17T00:34:25.302" v="4842" actId="478"/>
          <ac:grpSpMkLst>
            <pc:docMk/>
            <pc:sldMk cId="3493435883" sldId="285"/>
            <ac:grpSpMk id="46" creationId="{9CB0340D-0154-03CB-9047-9BFC19FA9A4F}"/>
          </ac:grpSpMkLst>
        </pc:grpChg>
        <pc:grpChg chg="add del mod">
          <ac:chgData name="Pitz, Juan Manuel" userId="cfe2f685-2e4b-429a-85ef-8558fc544365" providerId="ADAL" clId="{AAAFA38F-82FD-45CD-9F8F-99D0ABFC589C}" dt="2023-10-17T00:34:24.440" v="4841" actId="478"/>
          <ac:grpSpMkLst>
            <pc:docMk/>
            <pc:sldMk cId="3493435883" sldId="285"/>
            <ac:grpSpMk id="49" creationId="{DA022112-95F3-F598-AECE-D4EC29932D45}"/>
          </ac:grpSpMkLst>
        </pc:grpChg>
        <pc:grpChg chg="add del mod">
          <ac:chgData name="Pitz, Juan Manuel" userId="cfe2f685-2e4b-429a-85ef-8558fc544365" providerId="ADAL" clId="{AAAFA38F-82FD-45CD-9F8F-99D0ABFC589C}" dt="2023-10-17T00:34:23.863" v="4840" actId="478"/>
          <ac:grpSpMkLst>
            <pc:docMk/>
            <pc:sldMk cId="3493435883" sldId="285"/>
            <ac:grpSpMk id="52" creationId="{5027B838-9C92-A7F7-9165-2F84927AE69F}"/>
          </ac:grpSpMkLst>
        </pc:grpChg>
        <pc:graphicFrameChg chg="add del modGraphic">
          <ac:chgData name="Pitz, Juan Manuel" userId="cfe2f685-2e4b-429a-85ef-8558fc544365" providerId="ADAL" clId="{AAAFA38F-82FD-45CD-9F8F-99D0ABFC589C}" dt="2023-10-16T23:11:43.839" v="3645" actId="1032"/>
          <ac:graphicFrameMkLst>
            <pc:docMk/>
            <pc:sldMk cId="3493435883" sldId="285"/>
            <ac:graphicFrameMk id="6" creationId="{B9A28722-4BCF-C898-E1D5-8BEEFCFC71FD}"/>
          </ac:graphicFrameMkLst>
        </pc:graphicFrameChg>
        <pc:graphicFrameChg chg="add del modGraphic">
          <ac:chgData name="Pitz, Juan Manuel" userId="cfe2f685-2e4b-429a-85ef-8558fc544365" providerId="ADAL" clId="{AAAFA38F-82FD-45CD-9F8F-99D0ABFC589C}" dt="2023-10-16T23:12:48.974" v="3647" actId="478"/>
          <ac:graphicFrameMkLst>
            <pc:docMk/>
            <pc:sldMk cId="3493435883" sldId="285"/>
            <ac:graphicFrameMk id="7" creationId="{2448FB08-4AA0-76E4-0612-A95A9C19840A}"/>
          </ac:graphicFrameMkLst>
        </pc:graphicFrameChg>
        <pc:graphicFrameChg chg="add del mod modGraphic">
          <ac:chgData name="Pitz, Juan Manuel" userId="cfe2f685-2e4b-429a-85ef-8558fc544365" providerId="ADAL" clId="{AAAFA38F-82FD-45CD-9F8F-99D0ABFC589C}" dt="2023-10-16T23:13:29.065" v="3663" actId="478"/>
          <ac:graphicFrameMkLst>
            <pc:docMk/>
            <pc:sldMk cId="3493435883" sldId="285"/>
            <ac:graphicFrameMk id="8" creationId="{E26790DF-0F65-B6F7-97A2-A61CD077A4E6}"/>
          </ac:graphicFrameMkLst>
        </pc:graphicFrameChg>
        <pc:graphicFrameChg chg="add del modGraphic">
          <ac:chgData name="Pitz, Juan Manuel" userId="cfe2f685-2e4b-429a-85ef-8558fc544365" providerId="ADAL" clId="{AAAFA38F-82FD-45CD-9F8F-99D0ABFC589C}" dt="2023-10-16T23:13:47.590" v="3665" actId="478"/>
          <ac:graphicFrameMkLst>
            <pc:docMk/>
            <pc:sldMk cId="3493435883" sldId="285"/>
            <ac:graphicFrameMk id="9" creationId="{DAEA6BE3-0D91-01BA-D458-A7DDA8CB6659}"/>
          </ac:graphicFrameMkLst>
        </pc:graphicFrameChg>
        <pc:graphicFrameChg chg="add mod modGraphic">
          <ac:chgData name="Pitz, Juan Manuel" userId="cfe2f685-2e4b-429a-85ef-8558fc544365" providerId="ADAL" clId="{AAAFA38F-82FD-45CD-9F8F-99D0ABFC589C}" dt="2023-10-17T02:04:24.821" v="5674" actId="1076"/>
          <ac:graphicFrameMkLst>
            <pc:docMk/>
            <pc:sldMk cId="3493435883" sldId="285"/>
            <ac:graphicFrameMk id="10" creationId="{CD7254D5-1C54-642E-E272-C5576FAEDA31}"/>
          </ac:graphicFrameMkLst>
        </pc:graphicFrameChg>
        <pc:graphicFrameChg chg="add del mod modGraphic">
          <ac:chgData name="Pitz, Juan Manuel" userId="cfe2f685-2e4b-429a-85ef-8558fc544365" providerId="ADAL" clId="{AAAFA38F-82FD-45CD-9F8F-99D0ABFC589C}" dt="2023-10-16T23:18:54.172" v="3911" actId="478"/>
          <ac:graphicFrameMkLst>
            <pc:docMk/>
            <pc:sldMk cId="3493435883" sldId="285"/>
            <ac:graphicFrameMk id="11" creationId="{A277FB31-C80E-4835-249A-4602A61DD8E4}"/>
          </ac:graphicFrameMkLst>
        </pc:graphicFrameChg>
        <pc:graphicFrameChg chg="add del mod modGraphic">
          <ac:chgData name="Pitz, Juan Manuel" userId="cfe2f685-2e4b-429a-85ef-8558fc544365" providerId="ADAL" clId="{AAAFA38F-82FD-45CD-9F8F-99D0ABFC589C}" dt="2023-10-16T23:19:19.512" v="3915" actId="478"/>
          <ac:graphicFrameMkLst>
            <pc:docMk/>
            <pc:sldMk cId="3493435883" sldId="285"/>
            <ac:graphicFrameMk id="12" creationId="{E5B4DE19-005A-410A-024C-8A44A47BDFAD}"/>
          </ac:graphicFrameMkLst>
        </pc:graphicFrameChg>
        <pc:graphicFrameChg chg="add del mod modGraphic">
          <ac:chgData name="Pitz, Juan Manuel" userId="cfe2f685-2e4b-429a-85ef-8558fc544365" providerId="ADAL" clId="{AAAFA38F-82FD-45CD-9F8F-99D0ABFC589C}" dt="2023-10-16T23:19:41.492" v="3919" actId="478"/>
          <ac:graphicFrameMkLst>
            <pc:docMk/>
            <pc:sldMk cId="3493435883" sldId="285"/>
            <ac:graphicFrameMk id="13" creationId="{F5207574-8A39-6318-EC70-E13ACD44E238}"/>
          </ac:graphicFrameMkLst>
        </pc:graphicFrameChg>
        <pc:graphicFrameChg chg="add del modGraphic">
          <ac:chgData name="Pitz, Juan Manuel" userId="cfe2f685-2e4b-429a-85ef-8558fc544365" providerId="ADAL" clId="{AAAFA38F-82FD-45CD-9F8F-99D0ABFC589C}" dt="2023-10-16T23:20:00.871" v="3921" actId="478"/>
          <ac:graphicFrameMkLst>
            <pc:docMk/>
            <pc:sldMk cId="3493435883" sldId="285"/>
            <ac:graphicFrameMk id="14" creationId="{5C783F6E-D92F-A48A-32D6-3D0AD2B9F0D0}"/>
          </ac:graphicFrameMkLst>
        </pc:graphicFrameChg>
        <pc:graphicFrameChg chg="add mod modGraphic">
          <ac:chgData name="Pitz, Juan Manuel" userId="cfe2f685-2e4b-429a-85ef-8558fc544365" providerId="ADAL" clId="{AAAFA38F-82FD-45CD-9F8F-99D0ABFC589C}" dt="2023-10-17T00:34:54.463" v="4846" actId="1076"/>
          <ac:graphicFrameMkLst>
            <pc:docMk/>
            <pc:sldMk cId="3493435883" sldId="285"/>
            <ac:graphicFrameMk id="15" creationId="{BA8C020F-2D92-3A3F-828E-0247DC3FAD48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0:34:45.793" v="4845" actId="1076"/>
          <ac:graphicFrameMkLst>
            <pc:docMk/>
            <pc:sldMk cId="3493435883" sldId="285"/>
            <ac:graphicFrameMk id="24" creationId="{3DBA9F51-4560-67BD-0BEC-40C7D7EAF8EB}"/>
          </ac:graphicFrameMkLst>
        </pc:graphicFrameChg>
        <pc:graphicFrameChg chg="add del mod">
          <ac:chgData name="Pitz, Juan Manuel" userId="cfe2f685-2e4b-429a-85ef-8558fc544365" providerId="ADAL" clId="{AAAFA38F-82FD-45CD-9F8F-99D0ABFC589C}" dt="2023-10-16T23:30:38.231" v="4128" actId="478"/>
          <ac:graphicFrameMkLst>
            <pc:docMk/>
            <pc:sldMk cId="3493435883" sldId="285"/>
            <ac:graphicFrameMk id="25" creationId="{3B62AB12-C720-2429-BD38-FC0F3EC40DFF}"/>
          </ac:graphicFrameMkLst>
        </pc:graphicFrameChg>
        <pc:graphicFrameChg chg="add mod">
          <ac:chgData name="Pitz, Juan Manuel" userId="cfe2f685-2e4b-429a-85ef-8558fc544365" providerId="ADAL" clId="{AAAFA38F-82FD-45CD-9F8F-99D0ABFC589C}" dt="2023-10-17T00:34:45.793" v="4845" actId="1076"/>
          <ac:graphicFrameMkLst>
            <pc:docMk/>
            <pc:sldMk cId="3493435883" sldId="285"/>
            <ac:graphicFrameMk id="26" creationId="{DE7A3345-397F-B8EC-D36D-FAB8FFB94340}"/>
          </ac:graphicFrameMkLst>
        </pc:graphicFrameChg>
        <pc:picChg chg="add del">
          <ac:chgData name="Pitz, Juan Manuel" userId="cfe2f685-2e4b-429a-85ef-8558fc544365" providerId="ADAL" clId="{AAAFA38F-82FD-45CD-9F8F-99D0ABFC589C}" dt="2023-10-17T00:11:01.267" v="4458" actId="22"/>
          <ac:picMkLst>
            <pc:docMk/>
            <pc:sldMk cId="3493435883" sldId="285"/>
            <ac:picMk id="30" creationId="{6D002C2E-72FF-8195-AD31-31F7882682A2}"/>
          </ac:picMkLst>
        </pc:pic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33" creationId="{3ED62A51-5583-81D8-D556-2B0E81EB60AB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34" creationId="{A3B15B8A-48D3-238C-3551-48CB7562F9B9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35" creationId="{FB17F51C-CA17-DF76-E480-35181B95341F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36" creationId="{0386AC09-9221-7EDC-BB92-B46F57E58B3A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37" creationId="{07921E40-C8CB-BDCE-F223-E927A040021F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39" creationId="{E85D4945-6584-6142-72C0-D933DCB1D8A1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40" creationId="{7A90F332-0AC5-EF87-C992-F38A9FDEF58D}"/>
          </ac:cxnSpMkLst>
        </pc:cxnChg>
        <pc:cxnChg chg="add del mod">
          <ac:chgData name="Pitz, Juan Manuel" userId="cfe2f685-2e4b-429a-85ef-8558fc544365" providerId="ADAL" clId="{AAAFA38F-82FD-45CD-9F8F-99D0ABFC589C}" dt="2023-10-17T00:24:00.607" v="4713" actId="21"/>
          <ac:cxnSpMkLst>
            <pc:docMk/>
            <pc:sldMk cId="3493435883" sldId="285"/>
            <ac:cxnSpMk id="41" creationId="{CE3AB928-F5D9-9AD4-F1FC-713117E74606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44" creationId="{6943F0FD-15BE-16CF-7109-981DD23E99DD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45" creationId="{16DB08ED-682D-3A92-0474-BB4AFF8145DB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47" creationId="{C9A97DB1-67FD-9F5C-9BE3-1135878C8AE2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48" creationId="{EDA9437B-D37F-9FC5-283F-4D7EAA80E846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50" creationId="{6D519AFC-659B-FA30-002F-630C345D04BD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51" creationId="{7B388E70-C235-D6D5-F3DE-EBDEBB36480A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53" creationId="{A18E594D-39A3-986E-7AEC-FCE8E6F933F6}"/>
          </ac:cxnSpMkLst>
        </pc:cxnChg>
        <pc:cxnChg chg="mod">
          <ac:chgData name="Pitz, Juan Manuel" userId="cfe2f685-2e4b-429a-85ef-8558fc544365" providerId="ADAL" clId="{AAAFA38F-82FD-45CD-9F8F-99D0ABFC589C}" dt="2023-10-17T00:33:17.976" v="4833"/>
          <ac:cxnSpMkLst>
            <pc:docMk/>
            <pc:sldMk cId="3493435883" sldId="285"/>
            <ac:cxnSpMk id="54" creationId="{A9F02C42-B2EE-C5FB-27DC-3C3A6640EF44}"/>
          </ac:cxnSpMkLst>
        </pc:cxnChg>
      </pc:sldChg>
      <pc:sldChg chg="addSp delSp modSp add mod modAnim modNotesTx">
        <pc:chgData name="Pitz, Juan Manuel" userId="cfe2f685-2e4b-429a-85ef-8558fc544365" providerId="ADAL" clId="{AAAFA38F-82FD-45CD-9F8F-99D0ABFC589C}" dt="2023-11-01T13:34:34.226" v="14512" actId="1038"/>
        <pc:sldMkLst>
          <pc:docMk/>
          <pc:sldMk cId="3842156319" sldId="286"/>
        </pc:sldMkLst>
        <pc:spChg chg="mod">
          <ac:chgData name="Pitz, Juan Manuel" userId="cfe2f685-2e4b-429a-85ef-8558fc544365" providerId="ADAL" clId="{AAAFA38F-82FD-45CD-9F8F-99D0ABFC589C}" dt="2023-10-13T18:45:53.606" v="1848"/>
          <ac:spMkLst>
            <pc:docMk/>
            <pc:sldMk cId="3842156319" sldId="286"/>
            <ac:spMk id="2" creationId="{B09D6943-AE4E-637C-CBF4-3FAE806566C8}"/>
          </ac:spMkLst>
        </pc:spChg>
        <pc:spChg chg="del">
          <ac:chgData name="Pitz, Juan Manuel" userId="cfe2f685-2e4b-429a-85ef-8558fc544365" providerId="ADAL" clId="{AAAFA38F-82FD-45CD-9F8F-99D0ABFC589C}" dt="2023-10-13T18:46:15.429" v="1849" actId="478"/>
          <ac:spMkLst>
            <pc:docMk/>
            <pc:sldMk cId="3842156319" sldId="286"/>
            <ac:spMk id="3" creationId="{46AE5375-38CF-579C-D9A4-9EC289A6B6D9}"/>
          </ac:spMkLst>
        </pc:spChg>
        <pc:spChg chg="del">
          <ac:chgData name="Pitz, Juan Manuel" userId="cfe2f685-2e4b-429a-85ef-8558fc544365" providerId="ADAL" clId="{AAAFA38F-82FD-45CD-9F8F-99D0ABFC589C}" dt="2023-10-13T18:50:33.525" v="1962" actId="478"/>
          <ac:spMkLst>
            <pc:docMk/>
            <pc:sldMk cId="3842156319" sldId="286"/>
            <ac:spMk id="4" creationId="{750D756C-6487-2F6D-4D8B-6BE2094DED6C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5" creationId="{EDAD64FE-C343-6508-C510-87391BB4A86B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6" creationId="{586E23EB-725E-7E11-D5AC-4358B1C2129D}"/>
          </ac:spMkLst>
        </pc:spChg>
        <pc:spChg chg="add mod">
          <ac:chgData name="Pitz, Juan Manuel" userId="cfe2f685-2e4b-429a-85ef-8558fc544365" providerId="ADAL" clId="{AAAFA38F-82FD-45CD-9F8F-99D0ABFC589C}" dt="2023-11-01T13:34:27.499" v="14507" actId="14100"/>
          <ac:spMkLst>
            <pc:docMk/>
            <pc:sldMk cId="3842156319" sldId="286"/>
            <ac:spMk id="7" creationId="{2B2B16B1-9E22-8803-2C76-845A423CB950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8" creationId="{5AA75684-4E9C-AC6E-3E3F-970A9A5661A8}"/>
          </ac:spMkLst>
        </pc:spChg>
        <pc:spChg chg="add mod">
          <ac:chgData name="Pitz, Juan Manuel" userId="cfe2f685-2e4b-429a-85ef-8558fc544365" providerId="ADAL" clId="{AAAFA38F-82FD-45CD-9F8F-99D0ABFC589C}" dt="2023-11-01T13:34:27.499" v="14507" actId="14100"/>
          <ac:spMkLst>
            <pc:docMk/>
            <pc:sldMk cId="3842156319" sldId="286"/>
            <ac:spMk id="9" creationId="{E4403C71-30B3-119B-C601-9087305DA7A7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0" creationId="{E627051F-028E-65CB-6B20-2F32F0C65FA2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1" creationId="{6A555062-943C-6BCD-3CB5-0B6B65AF587E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2" creationId="{703F13F4-CBC1-BD1A-661E-4915B89E1B04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3" creationId="{BF8E7E66-DFB7-2533-0213-10D84D657E4B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4" creationId="{57AE36E0-5AF2-CD7F-5C9D-EB09B0590178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5" creationId="{F03F62C7-EF6E-BA44-1DD5-F8DCEB298E43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6" creationId="{362B2A29-2EE0-3C63-68D4-FF35C467124A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7" creationId="{82ED2385-A112-19EB-F42C-D608F85DC080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18" creationId="{3DE57FFF-DE63-1B8D-F797-C6BA30A977B5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3" creationId="{F9D74BA3-5235-2B1E-5A0B-5537CA38E1EB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4" creationId="{AC58DBF5-967B-79D8-F1B0-A9BEB7350AA2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5" creationId="{3E16C192-97CA-01AD-B87E-15C91F35936F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6" creationId="{616C8F90-6841-A3C0-1334-63892EC1D32D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7" creationId="{2F020671-C7ED-9702-F5E5-653D461068C7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8" creationId="{150BF628-0644-1AED-5EED-870607EB7FAA}"/>
          </ac:spMkLst>
        </pc:spChg>
        <pc:spChg chg="add mod">
          <ac:chgData name="Pitz, Juan Manuel" userId="cfe2f685-2e4b-429a-85ef-8558fc544365" providerId="ADAL" clId="{AAAFA38F-82FD-45CD-9F8F-99D0ABFC589C}" dt="2023-10-17T00:49:05.446" v="5044" actId="1036"/>
          <ac:spMkLst>
            <pc:docMk/>
            <pc:sldMk cId="3842156319" sldId="286"/>
            <ac:spMk id="29" creationId="{AC8FFB9C-A16F-9761-A820-368FEDF598D4}"/>
          </ac:spMkLst>
        </pc:spChg>
        <pc:cxnChg chg="add mod">
          <ac:chgData name="Pitz, Juan Manuel" userId="cfe2f685-2e4b-429a-85ef-8558fc544365" providerId="ADAL" clId="{AAAFA38F-82FD-45CD-9F8F-99D0ABFC589C}" dt="2023-11-01T13:34:34.226" v="14512" actId="1038"/>
          <ac:cxnSpMkLst>
            <pc:docMk/>
            <pc:sldMk cId="3842156319" sldId="286"/>
            <ac:cxnSpMk id="19" creationId="{980A334F-DA45-743D-82FC-1D385BB7D7CA}"/>
          </ac:cxnSpMkLst>
        </pc:cxnChg>
        <pc:cxnChg chg="add mod">
          <ac:chgData name="Pitz, Juan Manuel" userId="cfe2f685-2e4b-429a-85ef-8558fc544365" providerId="ADAL" clId="{AAAFA38F-82FD-45CD-9F8F-99D0ABFC589C}" dt="2023-10-17T00:49:05.446" v="5044" actId="1036"/>
          <ac:cxnSpMkLst>
            <pc:docMk/>
            <pc:sldMk cId="3842156319" sldId="286"/>
            <ac:cxnSpMk id="20" creationId="{28E4726C-ED00-C8F3-DFE4-7B45996CBB40}"/>
          </ac:cxnSpMkLst>
        </pc:cxnChg>
        <pc:cxnChg chg="add mod">
          <ac:chgData name="Pitz, Juan Manuel" userId="cfe2f685-2e4b-429a-85ef-8558fc544365" providerId="ADAL" clId="{AAAFA38F-82FD-45CD-9F8F-99D0ABFC589C}" dt="2023-10-17T00:49:05.446" v="5044" actId="1036"/>
          <ac:cxnSpMkLst>
            <pc:docMk/>
            <pc:sldMk cId="3842156319" sldId="286"/>
            <ac:cxnSpMk id="21" creationId="{C4F65660-76B0-4E88-1C91-C1EC16E4840A}"/>
          </ac:cxnSpMkLst>
        </pc:cxnChg>
        <pc:cxnChg chg="add mod">
          <ac:chgData name="Pitz, Juan Manuel" userId="cfe2f685-2e4b-429a-85ef-8558fc544365" providerId="ADAL" clId="{AAAFA38F-82FD-45CD-9F8F-99D0ABFC589C}" dt="2023-10-17T00:49:05.446" v="5044" actId="1036"/>
          <ac:cxnSpMkLst>
            <pc:docMk/>
            <pc:sldMk cId="3842156319" sldId="286"/>
            <ac:cxnSpMk id="22" creationId="{F540F90A-DFC1-48F3-D935-71F5887AFBFB}"/>
          </ac:cxnSpMkLst>
        </pc:cxnChg>
      </pc:sldChg>
      <pc:sldChg chg="modSp new mod modAnim">
        <pc:chgData name="Pitz, Juan Manuel" userId="cfe2f685-2e4b-429a-85ef-8558fc544365" providerId="ADAL" clId="{AAAFA38F-82FD-45CD-9F8F-99D0ABFC589C}" dt="2023-11-01T13:03:58.683" v="14430"/>
        <pc:sldMkLst>
          <pc:docMk/>
          <pc:sldMk cId="2499486671" sldId="287"/>
        </pc:sldMkLst>
        <pc:spChg chg="mod">
          <ac:chgData name="Pitz, Juan Manuel" userId="cfe2f685-2e4b-429a-85ef-8558fc544365" providerId="ADAL" clId="{AAAFA38F-82FD-45CD-9F8F-99D0ABFC589C}" dt="2023-10-13T18:50:14.325" v="1960" actId="20577"/>
          <ac:spMkLst>
            <pc:docMk/>
            <pc:sldMk cId="2499486671" sldId="287"/>
            <ac:spMk id="2" creationId="{DB51B1AF-1C0D-7A70-A0D6-738F5C0531FE}"/>
          </ac:spMkLst>
        </pc:spChg>
        <pc:spChg chg="mod">
          <ac:chgData name="Pitz, Juan Manuel" userId="cfe2f685-2e4b-429a-85ef-8558fc544365" providerId="ADAL" clId="{AAAFA38F-82FD-45CD-9F8F-99D0ABFC589C}" dt="2023-11-01T13:01:02.755" v="14390" actId="403"/>
          <ac:spMkLst>
            <pc:docMk/>
            <pc:sldMk cId="2499486671" sldId="287"/>
            <ac:spMk id="3" creationId="{3A25AEE5-87B1-A110-A999-C5BC830B9D2B}"/>
          </ac:spMkLst>
        </pc:spChg>
      </pc:sldChg>
      <pc:sldChg chg="addSp delSp modSp add mod modNotesTx">
        <pc:chgData name="Pitz, Juan Manuel" userId="cfe2f685-2e4b-429a-85ef-8558fc544365" providerId="ADAL" clId="{AAAFA38F-82FD-45CD-9F8F-99D0ABFC589C}" dt="2023-10-30T16:11:07.810" v="13145" actId="20577"/>
        <pc:sldMkLst>
          <pc:docMk/>
          <pc:sldMk cId="1749302444" sldId="288"/>
        </pc:sldMkLst>
        <pc:graphicFrameChg chg="add mod ord modGraphic">
          <ac:chgData name="Pitz, Juan Manuel" userId="cfe2f685-2e4b-429a-85ef-8558fc544365" providerId="ADAL" clId="{AAAFA38F-82FD-45CD-9F8F-99D0ABFC589C}" dt="2023-10-13T19:06:52.162" v="2332" actId="167"/>
          <ac:graphicFrameMkLst>
            <pc:docMk/>
            <pc:sldMk cId="1749302444" sldId="288"/>
            <ac:graphicFrameMk id="19" creationId="{A069A40D-A4A7-07E7-AEE2-1E22D538DF14}"/>
          </ac:graphicFrameMkLst>
        </pc:graphicFrameChg>
        <pc:picChg chg="add mod">
          <ac:chgData name="Pitz, Juan Manuel" userId="cfe2f685-2e4b-429a-85ef-8558fc544365" providerId="ADAL" clId="{AAAFA38F-82FD-45CD-9F8F-99D0ABFC589C}" dt="2023-10-13T19:07:04.357" v="2334" actId="1076"/>
          <ac:picMkLst>
            <pc:docMk/>
            <pc:sldMk cId="1749302444" sldId="288"/>
            <ac:picMk id="2" creationId="{FBBA5458-50A0-154E-6291-9A4DF0BEDB3E}"/>
          </ac:picMkLst>
        </pc:picChg>
        <pc:picChg chg="add mod">
          <ac:chgData name="Pitz, Juan Manuel" userId="cfe2f685-2e4b-429a-85ef-8558fc544365" providerId="ADAL" clId="{AAAFA38F-82FD-45CD-9F8F-99D0ABFC589C}" dt="2023-10-13T19:07:09.654" v="2335" actId="1076"/>
          <ac:picMkLst>
            <pc:docMk/>
            <pc:sldMk cId="1749302444" sldId="288"/>
            <ac:picMk id="3" creationId="{6905E34C-4829-C9BE-F063-CF70861507A2}"/>
          </ac:picMkLst>
        </pc:picChg>
        <pc:picChg chg="add mod">
          <ac:chgData name="Pitz, Juan Manuel" userId="cfe2f685-2e4b-429a-85ef-8558fc544365" providerId="ADAL" clId="{AAAFA38F-82FD-45CD-9F8F-99D0ABFC589C}" dt="2023-10-13T19:07:12.984" v="2336" actId="1076"/>
          <ac:picMkLst>
            <pc:docMk/>
            <pc:sldMk cId="1749302444" sldId="288"/>
            <ac:picMk id="4" creationId="{52176F36-AEF4-ACC4-0FF2-FC04F78779EE}"/>
          </ac:picMkLst>
        </pc:picChg>
        <pc:picChg chg="add mod">
          <ac:chgData name="Pitz, Juan Manuel" userId="cfe2f685-2e4b-429a-85ef-8558fc544365" providerId="ADAL" clId="{AAAFA38F-82FD-45CD-9F8F-99D0ABFC589C}" dt="2023-10-13T19:07:16.819" v="2337" actId="1076"/>
          <ac:picMkLst>
            <pc:docMk/>
            <pc:sldMk cId="1749302444" sldId="288"/>
            <ac:picMk id="6" creationId="{B8E705B0-4596-B6EE-B699-07F5C771DE2D}"/>
          </ac:picMkLst>
        </pc:picChg>
        <pc:picChg chg="del">
          <ac:chgData name="Pitz, Juan Manuel" userId="cfe2f685-2e4b-429a-85ef-8558fc544365" providerId="ADAL" clId="{AAAFA38F-82FD-45CD-9F8F-99D0ABFC589C}" dt="2023-10-13T18:53:13.604" v="2062" actId="478"/>
          <ac:picMkLst>
            <pc:docMk/>
            <pc:sldMk cId="1749302444" sldId="288"/>
            <ac:picMk id="8" creationId="{7510A9AE-4213-66F8-E50B-D67B38D63CD0}"/>
          </ac:picMkLst>
        </pc:picChg>
        <pc:picChg chg="add mod">
          <ac:chgData name="Pitz, Juan Manuel" userId="cfe2f685-2e4b-429a-85ef-8558fc544365" providerId="ADAL" clId="{AAAFA38F-82FD-45CD-9F8F-99D0ABFC589C}" dt="2023-10-13T19:07:29.995" v="2340" actId="1076"/>
          <ac:picMkLst>
            <pc:docMk/>
            <pc:sldMk cId="1749302444" sldId="288"/>
            <ac:picMk id="9" creationId="{A5FE4106-B635-FB0E-2CBE-DA5C157DD67D}"/>
          </ac:picMkLst>
        </pc:picChg>
        <pc:picChg chg="add mod">
          <ac:chgData name="Pitz, Juan Manuel" userId="cfe2f685-2e4b-429a-85ef-8558fc544365" providerId="ADAL" clId="{AAAFA38F-82FD-45CD-9F8F-99D0ABFC589C}" dt="2023-10-13T19:07:25.400" v="2339" actId="1076"/>
          <ac:picMkLst>
            <pc:docMk/>
            <pc:sldMk cId="1749302444" sldId="288"/>
            <ac:picMk id="10" creationId="{C8547E75-D174-3336-3695-356F95A88C66}"/>
          </ac:picMkLst>
        </pc:picChg>
        <pc:picChg chg="add mod">
          <ac:chgData name="Pitz, Juan Manuel" userId="cfe2f685-2e4b-429a-85ef-8558fc544365" providerId="ADAL" clId="{AAAFA38F-82FD-45CD-9F8F-99D0ABFC589C}" dt="2023-10-13T19:07:50.510" v="2346" actId="1076"/>
          <ac:picMkLst>
            <pc:docMk/>
            <pc:sldMk cId="1749302444" sldId="288"/>
            <ac:picMk id="11" creationId="{9F4D37B9-2004-8859-4C88-7819EBF3FDFD}"/>
          </ac:picMkLst>
        </pc:picChg>
        <pc:picChg chg="add mod">
          <ac:chgData name="Pitz, Juan Manuel" userId="cfe2f685-2e4b-429a-85ef-8558fc544365" providerId="ADAL" clId="{AAAFA38F-82FD-45CD-9F8F-99D0ABFC589C}" dt="2023-10-13T19:07:55.440" v="2347" actId="1076"/>
          <ac:picMkLst>
            <pc:docMk/>
            <pc:sldMk cId="1749302444" sldId="288"/>
            <ac:picMk id="12" creationId="{388DCE47-71DA-2295-4718-ACD77AE8885A}"/>
          </ac:picMkLst>
        </pc:picChg>
        <pc:picChg chg="add mod">
          <ac:chgData name="Pitz, Juan Manuel" userId="cfe2f685-2e4b-429a-85ef-8558fc544365" providerId="ADAL" clId="{AAAFA38F-82FD-45CD-9F8F-99D0ABFC589C}" dt="2023-10-13T19:07:42.861" v="2344" actId="1076"/>
          <ac:picMkLst>
            <pc:docMk/>
            <pc:sldMk cId="1749302444" sldId="288"/>
            <ac:picMk id="13" creationId="{2BEA5990-98E0-DF24-BE7E-41BCFE25C315}"/>
          </ac:picMkLst>
        </pc:picChg>
        <pc:picChg chg="add mod">
          <ac:chgData name="Pitz, Juan Manuel" userId="cfe2f685-2e4b-429a-85ef-8558fc544365" providerId="ADAL" clId="{AAAFA38F-82FD-45CD-9F8F-99D0ABFC589C}" dt="2023-10-13T19:07:46.473" v="2345" actId="1076"/>
          <ac:picMkLst>
            <pc:docMk/>
            <pc:sldMk cId="1749302444" sldId="288"/>
            <ac:picMk id="14" creationId="{8DB16BD7-7E80-B1B3-B43E-87C14DED1007}"/>
          </ac:picMkLst>
        </pc:picChg>
        <pc:picChg chg="add mod">
          <ac:chgData name="Pitz, Juan Manuel" userId="cfe2f685-2e4b-429a-85ef-8558fc544365" providerId="ADAL" clId="{AAAFA38F-82FD-45CD-9F8F-99D0ABFC589C}" dt="2023-10-13T19:07:40.036" v="2343" actId="1076"/>
          <ac:picMkLst>
            <pc:docMk/>
            <pc:sldMk cId="1749302444" sldId="288"/>
            <ac:picMk id="15" creationId="{B7D711CC-E0EE-F196-6448-138B0D3D5D72}"/>
          </ac:picMkLst>
        </pc:picChg>
        <pc:picChg chg="add mod">
          <ac:chgData name="Pitz, Juan Manuel" userId="cfe2f685-2e4b-429a-85ef-8558fc544365" providerId="ADAL" clId="{AAAFA38F-82FD-45CD-9F8F-99D0ABFC589C}" dt="2023-10-13T19:07:36.265" v="2342" actId="1076"/>
          <ac:picMkLst>
            <pc:docMk/>
            <pc:sldMk cId="1749302444" sldId="288"/>
            <ac:picMk id="16" creationId="{7C734A0E-9A6D-B85A-48E5-DFE140CE051A}"/>
          </ac:picMkLst>
        </pc:picChg>
        <pc:cxnChg chg="add del mod">
          <ac:chgData name="Pitz, Juan Manuel" userId="cfe2f685-2e4b-429a-85ef-8558fc544365" providerId="ADAL" clId="{AAAFA38F-82FD-45CD-9F8F-99D0ABFC589C}" dt="2023-10-13T19:06:37.500" v="2327" actId="478"/>
          <ac:cxnSpMkLst>
            <pc:docMk/>
            <pc:sldMk cId="1749302444" sldId="288"/>
            <ac:cxnSpMk id="18" creationId="{751028CD-0B67-E8D7-8159-C35A2AF85074}"/>
          </ac:cxnSpMkLst>
        </pc:cxnChg>
      </pc:sldChg>
      <pc:sldChg chg="addSp delSp modSp add mod modNotesTx">
        <pc:chgData name="Pitz, Juan Manuel" userId="cfe2f685-2e4b-429a-85ef-8558fc544365" providerId="ADAL" clId="{AAAFA38F-82FD-45CD-9F8F-99D0ABFC589C}" dt="2023-10-28T21:49:39.062" v="8541" actId="20577"/>
        <pc:sldMkLst>
          <pc:docMk/>
          <pc:sldMk cId="3719879847" sldId="289"/>
        </pc:sldMkLst>
        <pc:graphicFrameChg chg="add mod ord modGraphic">
          <ac:chgData name="Pitz, Juan Manuel" userId="cfe2f685-2e4b-429a-85ef-8558fc544365" providerId="ADAL" clId="{AAAFA38F-82FD-45CD-9F8F-99D0ABFC589C}" dt="2023-10-13T19:05:13.146" v="2309" actId="14100"/>
          <ac:graphicFrameMkLst>
            <pc:docMk/>
            <pc:sldMk cId="3719879847" sldId="289"/>
            <ac:graphicFrameMk id="14" creationId="{14BA2DD5-2DA6-0F3B-4ED8-F3B0DC869CA5}"/>
          </ac:graphicFrameMkLst>
        </pc:graphicFrameChg>
        <pc:picChg chg="add mod">
          <ac:chgData name="Pitz, Juan Manuel" userId="cfe2f685-2e4b-429a-85ef-8558fc544365" providerId="ADAL" clId="{AAAFA38F-82FD-45CD-9F8F-99D0ABFC589C}" dt="2023-10-13T19:04:53.661" v="2299" actId="1038"/>
          <ac:picMkLst>
            <pc:docMk/>
            <pc:sldMk cId="3719879847" sldId="289"/>
            <ac:picMk id="2" creationId="{35A72942-169C-2894-CAA6-CE84567878A4}"/>
          </ac:picMkLst>
        </pc:picChg>
        <pc:picChg chg="add mod">
          <ac:chgData name="Pitz, Juan Manuel" userId="cfe2f685-2e4b-429a-85ef-8558fc544365" providerId="ADAL" clId="{AAAFA38F-82FD-45CD-9F8F-99D0ABFC589C}" dt="2023-10-13T19:04:53.661" v="2299" actId="1038"/>
          <ac:picMkLst>
            <pc:docMk/>
            <pc:sldMk cId="3719879847" sldId="289"/>
            <ac:picMk id="4" creationId="{B395C48C-390A-7500-3BD9-5B8B7CC6B34E}"/>
          </ac:picMkLst>
        </pc:picChg>
        <pc:picChg chg="del">
          <ac:chgData name="Pitz, Juan Manuel" userId="cfe2f685-2e4b-429a-85ef-8558fc544365" providerId="ADAL" clId="{AAAFA38F-82FD-45CD-9F8F-99D0ABFC589C}" dt="2023-10-13T18:53:43.843" v="2069" actId="478"/>
          <ac:picMkLst>
            <pc:docMk/>
            <pc:sldMk cId="3719879847" sldId="289"/>
            <ac:picMk id="6" creationId="{0B991E36-D47B-5A58-9E74-F96E86EED86B}"/>
          </ac:picMkLst>
        </pc:picChg>
        <pc:picChg chg="add mod">
          <ac:chgData name="Pitz, Juan Manuel" userId="cfe2f685-2e4b-429a-85ef-8558fc544365" providerId="ADAL" clId="{AAAFA38F-82FD-45CD-9F8F-99D0ABFC589C}" dt="2023-10-13T19:04:53.661" v="2299" actId="1038"/>
          <ac:picMkLst>
            <pc:docMk/>
            <pc:sldMk cId="3719879847" sldId="289"/>
            <ac:picMk id="7" creationId="{49EC0813-3D31-8BEE-8343-98FA7A0E05DF}"/>
          </ac:picMkLst>
        </pc:picChg>
        <pc:picChg chg="add mod">
          <ac:chgData name="Pitz, Juan Manuel" userId="cfe2f685-2e4b-429a-85ef-8558fc544365" providerId="ADAL" clId="{AAAFA38F-82FD-45CD-9F8F-99D0ABFC589C}" dt="2023-10-13T19:04:53.661" v="2299" actId="1038"/>
          <ac:picMkLst>
            <pc:docMk/>
            <pc:sldMk cId="3719879847" sldId="289"/>
            <ac:picMk id="8" creationId="{3D1AA535-6589-D1BC-4FBB-86AC6265796E}"/>
          </ac:picMkLst>
        </pc:picChg>
        <pc:picChg chg="add mod">
          <ac:chgData name="Pitz, Juan Manuel" userId="cfe2f685-2e4b-429a-85ef-8558fc544365" providerId="ADAL" clId="{AAAFA38F-82FD-45CD-9F8F-99D0ABFC589C}" dt="2023-10-13T19:05:04.209" v="2307" actId="1037"/>
          <ac:picMkLst>
            <pc:docMk/>
            <pc:sldMk cId="3719879847" sldId="289"/>
            <ac:picMk id="9" creationId="{AEBA745D-D146-B1E0-42C1-EE8441DFAD5D}"/>
          </ac:picMkLst>
        </pc:picChg>
        <pc:picChg chg="add mod">
          <ac:chgData name="Pitz, Juan Manuel" userId="cfe2f685-2e4b-429a-85ef-8558fc544365" providerId="ADAL" clId="{AAAFA38F-82FD-45CD-9F8F-99D0ABFC589C}" dt="2023-10-13T19:05:04.209" v="2307" actId="1037"/>
          <ac:picMkLst>
            <pc:docMk/>
            <pc:sldMk cId="3719879847" sldId="289"/>
            <ac:picMk id="10" creationId="{9565E272-4CE0-4E28-3EE3-622D50CE64F1}"/>
          </ac:picMkLst>
        </pc:picChg>
        <pc:picChg chg="add mod">
          <ac:chgData name="Pitz, Juan Manuel" userId="cfe2f685-2e4b-429a-85ef-8558fc544365" providerId="ADAL" clId="{AAAFA38F-82FD-45CD-9F8F-99D0ABFC589C}" dt="2023-10-13T19:05:04.209" v="2307" actId="1037"/>
          <ac:picMkLst>
            <pc:docMk/>
            <pc:sldMk cId="3719879847" sldId="289"/>
            <ac:picMk id="11" creationId="{3C996272-DBF7-BA1A-3FA9-9FDAC5658162}"/>
          </ac:picMkLst>
        </pc:picChg>
        <pc:picChg chg="add mod">
          <ac:chgData name="Pitz, Juan Manuel" userId="cfe2f685-2e4b-429a-85ef-8558fc544365" providerId="ADAL" clId="{AAAFA38F-82FD-45CD-9F8F-99D0ABFC589C}" dt="2023-10-13T19:05:04.209" v="2307" actId="1037"/>
          <ac:picMkLst>
            <pc:docMk/>
            <pc:sldMk cId="3719879847" sldId="289"/>
            <ac:picMk id="12" creationId="{2E584B09-13DD-94EF-3FA5-DA7E36BF1E12}"/>
          </ac:picMkLst>
        </pc:picChg>
        <pc:cxnChg chg="add del mod">
          <ac:chgData name="Pitz, Juan Manuel" userId="cfe2f685-2e4b-429a-85ef-8558fc544365" providerId="ADAL" clId="{AAAFA38F-82FD-45CD-9F8F-99D0ABFC589C}" dt="2023-10-13T19:03:55.924" v="2268" actId="478"/>
          <ac:cxnSpMkLst>
            <pc:docMk/>
            <pc:sldMk cId="3719879847" sldId="289"/>
            <ac:cxnSpMk id="13" creationId="{F3CC4153-D579-1182-526D-129B8FD3E627}"/>
          </ac:cxnSpMkLst>
        </pc:cxnChg>
      </pc:sldChg>
      <pc:sldChg chg="addSp delSp modSp add mod">
        <pc:chgData name="Pitz, Juan Manuel" userId="cfe2f685-2e4b-429a-85ef-8558fc544365" providerId="ADAL" clId="{AAAFA38F-82FD-45CD-9F8F-99D0ABFC589C}" dt="2023-10-13T19:09:44.746" v="2369" actId="1076"/>
        <pc:sldMkLst>
          <pc:docMk/>
          <pc:sldMk cId="3029474623" sldId="290"/>
        </pc:sldMkLst>
        <pc:graphicFrameChg chg="add del mod">
          <ac:chgData name="Pitz, Juan Manuel" userId="cfe2f685-2e4b-429a-85ef-8558fc544365" providerId="ADAL" clId="{AAAFA38F-82FD-45CD-9F8F-99D0ABFC589C}" dt="2023-10-13T18:54:40.534" v="2078" actId="478"/>
          <ac:graphicFrameMkLst>
            <pc:docMk/>
            <pc:sldMk cId="3029474623" sldId="290"/>
            <ac:graphicFrameMk id="2" creationId="{F52AD9BA-D6B9-C9B0-133E-4F4F7737A21A}"/>
          </ac:graphicFrameMkLst>
        </pc:graphicFrameChg>
        <pc:graphicFrameChg chg="add mod ord modGraphic">
          <ac:chgData name="Pitz, Juan Manuel" userId="cfe2f685-2e4b-429a-85ef-8558fc544365" providerId="ADAL" clId="{AAAFA38F-82FD-45CD-9F8F-99D0ABFC589C}" dt="2023-10-13T19:09:32.654" v="2365" actId="167"/>
          <ac:graphicFrameMkLst>
            <pc:docMk/>
            <pc:sldMk cId="3029474623" sldId="290"/>
            <ac:graphicFrameMk id="10" creationId="{D05DBE43-A9DC-57BE-C0A0-536C2F4274E2}"/>
          </ac:graphicFrameMkLst>
        </pc:graphicFrameChg>
        <pc:picChg chg="add mod">
          <ac:chgData name="Pitz, Juan Manuel" userId="cfe2f685-2e4b-429a-85ef-8558fc544365" providerId="ADAL" clId="{AAAFA38F-82FD-45CD-9F8F-99D0ABFC589C}" dt="2023-10-13T19:09:37.140" v="2366" actId="1076"/>
          <ac:picMkLst>
            <pc:docMk/>
            <pc:sldMk cId="3029474623" sldId="290"/>
            <ac:picMk id="4" creationId="{A94BEF91-2810-2B6D-D41E-9472B2BCFCFA}"/>
          </ac:picMkLst>
        </pc:picChg>
        <pc:picChg chg="del">
          <ac:chgData name="Pitz, Juan Manuel" userId="cfe2f685-2e4b-429a-85ef-8558fc544365" providerId="ADAL" clId="{AAAFA38F-82FD-45CD-9F8F-99D0ABFC589C}" dt="2023-10-13T18:54:29.214" v="2076" actId="478"/>
          <ac:picMkLst>
            <pc:docMk/>
            <pc:sldMk cId="3029474623" sldId="290"/>
            <ac:picMk id="6" creationId="{AB8A6FA6-C6EA-943E-EBCA-AF5EEEB53CAC}"/>
          </ac:picMkLst>
        </pc:picChg>
        <pc:picChg chg="add mod">
          <ac:chgData name="Pitz, Juan Manuel" userId="cfe2f685-2e4b-429a-85ef-8558fc544365" providerId="ADAL" clId="{AAAFA38F-82FD-45CD-9F8F-99D0ABFC589C}" dt="2023-10-13T19:09:39.178" v="2367" actId="1076"/>
          <ac:picMkLst>
            <pc:docMk/>
            <pc:sldMk cId="3029474623" sldId="290"/>
            <ac:picMk id="7" creationId="{7018BE6C-CD82-148A-941F-E2F42A5BED66}"/>
          </ac:picMkLst>
        </pc:picChg>
        <pc:picChg chg="add mod">
          <ac:chgData name="Pitz, Juan Manuel" userId="cfe2f685-2e4b-429a-85ef-8558fc544365" providerId="ADAL" clId="{AAAFA38F-82FD-45CD-9F8F-99D0ABFC589C}" dt="2023-10-13T19:09:42.781" v="2368" actId="1076"/>
          <ac:picMkLst>
            <pc:docMk/>
            <pc:sldMk cId="3029474623" sldId="290"/>
            <ac:picMk id="8" creationId="{1E437306-7D68-EA38-09E7-D6B61E7AE4ED}"/>
          </ac:picMkLst>
        </pc:picChg>
        <pc:picChg chg="add mod">
          <ac:chgData name="Pitz, Juan Manuel" userId="cfe2f685-2e4b-429a-85ef-8558fc544365" providerId="ADAL" clId="{AAAFA38F-82FD-45CD-9F8F-99D0ABFC589C}" dt="2023-10-13T19:09:44.746" v="2369" actId="1076"/>
          <ac:picMkLst>
            <pc:docMk/>
            <pc:sldMk cId="3029474623" sldId="290"/>
            <ac:picMk id="9" creationId="{AA783280-0569-062E-A9E1-6BFBB1F4FDB5}"/>
          </ac:picMkLst>
        </pc:picChg>
        <pc:picChg chg="add del mod">
          <ac:chgData name="Pitz, Juan Manuel" userId="cfe2f685-2e4b-429a-85ef-8558fc544365" providerId="ADAL" clId="{AAAFA38F-82FD-45CD-9F8F-99D0ABFC589C}" dt="2023-10-13T18:54:41.294" v="2079" actId="478"/>
          <ac:picMkLst>
            <pc:docMk/>
            <pc:sldMk cId="3029474623" sldId="290"/>
            <ac:picMk id="2049" creationId="{1D5A0BCC-EAC3-3D53-6EB2-46F97B88F62D}"/>
          </ac:picMkLst>
        </pc:picChg>
        <pc:picChg chg="add del mod">
          <ac:chgData name="Pitz, Juan Manuel" userId="cfe2f685-2e4b-429a-85ef-8558fc544365" providerId="ADAL" clId="{AAAFA38F-82FD-45CD-9F8F-99D0ABFC589C}" dt="2023-10-13T18:54:42.307" v="2080" actId="478"/>
          <ac:picMkLst>
            <pc:docMk/>
            <pc:sldMk cId="3029474623" sldId="290"/>
            <ac:picMk id="2050" creationId="{0A8E9664-BB69-32BB-CEFC-C93D7CF89C58}"/>
          </ac:picMkLst>
        </pc:picChg>
        <pc:picChg chg="add del mod">
          <ac:chgData name="Pitz, Juan Manuel" userId="cfe2f685-2e4b-429a-85ef-8558fc544365" providerId="ADAL" clId="{AAAFA38F-82FD-45CD-9F8F-99D0ABFC589C}" dt="2023-10-13T18:54:42.972" v="2081" actId="478"/>
          <ac:picMkLst>
            <pc:docMk/>
            <pc:sldMk cId="3029474623" sldId="290"/>
            <ac:picMk id="2051" creationId="{065D273C-3C5E-4B42-55FC-B0847AA08366}"/>
          </ac:picMkLst>
        </pc:picChg>
        <pc:picChg chg="add del mod">
          <ac:chgData name="Pitz, Juan Manuel" userId="cfe2f685-2e4b-429a-85ef-8558fc544365" providerId="ADAL" clId="{AAAFA38F-82FD-45CD-9F8F-99D0ABFC589C}" dt="2023-10-13T18:54:43.507" v="2082" actId="478"/>
          <ac:picMkLst>
            <pc:docMk/>
            <pc:sldMk cId="3029474623" sldId="290"/>
            <ac:picMk id="2052" creationId="{D0FF3C94-B39F-E933-FF0B-7CF47C809EBD}"/>
          </ac:picMkLst>
        </pc:picChg>
      </pc:sldChg>
      <pc:sldChg chg="addSp delSp modSp add mod">
        <pc:chgData name="Pitz, Juan Manuel" userId="cfe2f685-2e4b-429a-85ef-8558fc544365" providerId="ADAL" clId="{AAAFA38F-82FD-45CD-9F8F-99D0ABFC589C}" dt="2023-10-13T19:08:53.315" v="2360" actId="1035"/>
        <pc:sldMkLst>
          <pc:docMk/>
          <pc:sldMk cId="2419838343" sldId="291"/>
        </pc:sldMkLst>
        <pc:graphicFrameChg chg="add mod ord modGraphic">
          <ac:chgData name="Pitz, Juan Manuel" userId="cfe2f685-2e4b-429a-85ef-8558fc544365" providerId="ADAL" clId="{AAAFA38F-82FD-45CD-9F8F-99D0ABFC589C}" dt="2023-10-13T19:08:19.428" v="2348" actId="14100"/>
          <ac:graphicFrameMkLst>
            <pc:docMk/>
            <pc:sldMk cId="2419838343" sldId="291"/>
            <ac:graphicFrameMk id="22" creationId="{A571E4D0-7001-ED80-6A46-A791375967BF}"/>
          </ac:graphicFrameMkLst>
        </pc:graphicFrameChg>
        <pc:picChg chg="del">
          <ac:chgData name="Pitz, Juan Manuel" userId="cfe2f685-2e4b-429a-85ef-8558fc544365" providerId="ADAL" clId="{AAAFA38F-82FD-45CD-9F8F-99D0ABFC589C}" dt="2023-10-13T18:59:39.881" v="2138" actId="478"/>
          <ac:picMkLst>
            <pc:docMk/>
            <pc:sldMk cId="2419838343" sldId="291"/>
            <ac:picMk id="2" creationId="{FBBA5458-50A0-154E-6291-9A4DF0BEDB3E}"/>
          </ac:picMkLst>
        </pc:picChg>
        <pc:picChg chg="del">
          <ac:chgData name="Pitz, Juan Manuel" userId="cfe2f685-2e4b-429a-85ef-8558fc544365" providerId="ADAL" clId="{AAAFA38F-82FD-45CD-9F8F-99D0ABFC589C}" dt="2023-10-13T18:59:37.322" v="2134" actId="478"/>
          <ac:picMkLst>
            <pc:docMk/>
            <pc:sldMk cId="2419838343" sldId="291"/>
            <ac:picMk id="3" creationId="{6905E34C-4829-C9BE-F063-CF70861507A2}"/>
          </ac:picMkLst>
        </pc:picChg>
        <pc:picChg chg="del">
          <ac:chgData name="Pitz, Juan Manuel" userId="cfe2f685-2e4b-429a-85ef-8558fc544365" providerId="ADAL" clId="{AAAFA38F-82FD-45CD-9F8F-99D0ABFC589C}" dt="2023-10-13T18:59:38.130" v="2135" actId="478"/>
          <ac:picMkLst>
            <pc:docMk/>
            <pc:sldMk cId="2419838343" sldId="291"/>
            <ac:picMk id="4" creationId="{52176F36-AEF4-ACC4-0FF2-FC04F78779EE}"/>
          </ac:picMkLst>
        </pc:picChg>
        <pc:picChg chg="del mod">
          <ac:chgData name="Pitz, Juan Manuel" userId="cfe2f685-2e4b-429a-85ef-8558fc544365" providerId="ADAL" clId="{AAAFA38F-82FD-45CD-9F8F-99D0ABFC589C}" dt="2023-10-13T18:59:39.474" v="2137" actId="478"/>
          <ac:picMkLst>
            <pc:docMk/>
            <pc:sldMk cId="2419838343" sldId="291"/>
            <ac:picMk id="6" creationId="{B8E705B0-4596-B6EE-B699-07F5C771DE2D}"/>
          </ac:picMkLst>
        </pc:picChg>
        <pc:picChg chg="add mod">
          <ac:chgData name="Pitz, Juan Manuel" userId="cfe2f685-2e4b-429a-85ef-8558fc544365" providerId="ADAL" clId="{AAAFA38F-82FD-45CD-9F8F-99D0ABFC589C}" dt="2023-10-13T19:08:47.201" v="2358" actId="1038"/>
          <ac:picMkLst>
            <pc:docMk/>
            <pc:sldMk cId="2419838343" sldId="291"/>
            <ac:picMk id="8" creationId="{DF853DFF-3890-95F2-E0B5-2D394D60F032}"/>
          </ac:picMkLst>
        </pc:picChg>
        <pc:picChg chg="del">
          <ac:chgData name="Pitz, Juan Manuel" userId="cfe2f685-2e4b-429a-85ef-8558fc544365" providerId="ADAL" clId="{AAAFA38F-82FD-45CD-9F8F-99D0ABFC589C}" dt="2023-10-13T18:59:40.260" v="2139" actId="478"/>
          <ac:picMkLst>
            <pc:docMk/>
            <pc:sldMk cId="2419838343" sldId="291"/>
            <ac:picMk id="9" creationId="{A5FE4106-B635-FB0E-2CBE-DA5C157DD67D}"/>
          </ac:picMkLst>
        </pc:picChg>
        <pc:picChg chg="del">
          <ac:chgData name="Pitz, Juan Manuel" userId="cfe2f685-2e4b-429a-85ef-8558fc544365" providerId="ADAL" clId="{AAAFA38F-82FD-45CD-9F8F-99D0ABFC589C}" dt="2023-10-13T18:59:40.626" v="2140" actId="478"/>
          <ac:picMkLst>
            <pc:docMk/>
            <pc:sldMk cId="2419838343" sldId="291"/>
            <ac:picMk id="10" creationId="{C8547E75-D174-3336-3695-356F95A88C66}"/>
          </ac:picMkLst>
        </pc:picChg>
        <pc:picChg chg="del">
          <ac:chgData name="Pitz, Juan Manuel" userId="cfe2f685-2e4b-429a-85ef-8558fc544365" providerId="ADAL" clId="{AAAFA38F-82FD-45CD-9F8F-99D0ABFC589C}" dt="2023-10-13T18:59:36.989" v="2133" actId="478"/>
          <ac:picMkLst>
            <pc:docMk/>
            <pc:sldMk cId="2419838343" sldId="291"/>
            <ac:picMk id="11" creationId="{9F4D37B9-2004-8859-4C88-7819EBF3FDFD}"/>
          </ac:picMkLst>
        </pc:picChg>
        <pc:picChg chg="del">
          <ac:chgData name="Pitz, Juan Manuel" userId="cfe2f685-2e4b-429a-85ef-8558fc544365" providerId="ADAL" clId="{AAAFA38F-82FD-45CD-9F8F-99D0ABFC589C}" dt="2023-10-13T18:59:36.626" v="2132" actId="478"/>
          <ac:picMkLst>
            <pc:docMk/>
            <pc:sldMk cId="2419838343" sldId="291"/>
            <ac:picMk id="12" creationId="{388DCE47-71DA-2295-4718-ACD77AE8885A}"/>
          </ac:picMkLst>
        </pc:picChg>
        <pc:picChg chg="del">
          <ac:chgData name="Pitz, Juan Manuel" userId="cfe2f685-2e4b-429a-85ef-8558fc544365" providerId="ADAL" clId="{AAAFA38F-82FD-45CD-9F8F-99D0ABFC589C}" dt="2023-10-13T18:59:36.274" v="2131" actId="478"/>
          <ac:picMkLst>
            <pc:docMk/>
            <pc:sldMk cId="2419838343" sldId="291"/>
            <ac:picMk id="13" creationId="{2BEA5990-98E0-DF24-BE7E-41BCFE25C315}"/>
          </ac:picMkLst>
        </pc:picChg>
        <pc:picChg chg="del">
          <ac:chgData name="Pitz, Juan Manuel" userId="cfe2f685-2e4b-429a-85ef-8558fc544365" providerId="ADAL" clId="{AAAFA38F-82FD-45CD-9F8F-99D0ABFC589C}" dt="2023-10-13T18:59:35.834" v="2130" actId="478"/>
          <ac:picMkLst>
            <pc:docMk/>
            <pc:sldMk cId="2419838343" sldId="291"/>
            <ac:picMk id="14" creationId="{8DB16BD7-7E80-B1B3-B43E-87C14DED1007}"/>
          </ac:picMkLst>
        </pc:picChg>
        <pc:picChg chg="del">
          <ac:chgData name="Pitz, Juan Manuel" userId="cfe2f685-2e4b-429a-85ef-8558fc544365" providerId="ADAL" clId="{AAAFA38F-82FD-45CD-9F8F-99D0ABFC589C}" dt="2023-10-13T18:59:35.060" v="2128" actId="478"/>
          <ac:picMkLst>
            <pc:docMk/>
            <pc:sldMk cId="2419838343" sldId="291"/>
            <ac:picMk id="15" creationId="{B7D711CC-E0EE-F196-6448-138B0D3D5D72}"/>
          </ac:picMkLst>
        </pc:picChg>
        <pc:picChg chg="del">
          <ac:chgData name="Pitz, Juan Manuel" userId="cfe2f685-2e4b-429a-85ef-8558fc544365" providerId="ADAL" clId="{AAAFA38F-82FD-45CD-9F8F-99D0ABFC589C}" dt="2023-10-13T18:59:35.443" v="2129" actId="478"/>
          <ac:picMkLst>
            <pc:docMk/>
            <pc:sldMk cId="2419838343" sldId="291"/>
            <ac:picMk id="16" creationId="{7C734A0E-9A6D-B85A-48E5-DFE140CE051A}"/>
          </ac:picMkLst>
        </pc:picChg>
        <pc:picChg chg="add mod">
          <ac:chgData name="Pitz, Juan Manuel" userId="cfe2f685-2e4b-429a-85ef-8558fc544365" providerId="ADAL" clId="{AAAFA38F-82FD-45CD-9F8F-99D0ABFC589C}" dt="2023-10-13T19:08:47.201" v="2358" actId="1038"/>
          <ac:picMkLst>
            <pc:docMk/>
            <pc:sldMk cId="2419838343" sldId="291"/>
            <ac:picMk id="17" creationId="{2211CD6B-E9C6-D89F-F7D3-6100F7829DBD}"/>
          </ac:picMkLst>
        </pc:picChg>
        <pc:picChg chg="add mod">
          <ac:chgData name="Pitz, Juan Manuel" userId="cfe2f685-2e4b-429a-85ef-8558fc544365" providerId="ADAL" clId="{AAAFA38F-82FD-45CD-9F8F-99D0ABFC589C}" dt="2023-10-13T19:08:47.201" v="2358" actId="1038"/>
          <ac:picMkLst>
            <pc:docMk/>
            <pc:sldMk cId="2419838343" sldId="291"/>
            <ac:picMk id="18" creationId="{CB77AA4E-26A3-2F95-B48E-CE3BABCCF31B}"/>
          </ac:picMkLst>
        </pc:picChg>
        <pc:picChg chg="add mod">
          <ac:chgData name="Pitz, Juan Manuel" userId="cfe2f685-2e4b-429a-85ef-8558fc544365" providerId="ADAL" clId="{AAAFA38F-82FD-45CD-9F8F-99D0ABFC589C}" dt="2023-10-13T19:08:47.201" v="2358" actId="1038"/>
          <ac:picMkLst>
            <pc:docMk/>
            <pc:sldMk cId="2419838343" sldId="291"/>
            <ac:picMk id="19" creationId="{3A181C0B-B558-2EFA-7C1E-0CB84EB83D32}"/>
          </ac:picMkLst>
        </pc:picChg>
        <pc:picChg chg="add mod">
          <ac:chgData name="Pitz, Juan Manuel" userId="cfe2f685-2e4b-429a-85ef-8558fc544365" providerId="ADAL" clId="{AAAFA38F-82FD-45CD-9F8F-99D0ABFC589C}" dt="2023-10-13T19:08:53.315" v="2360" actId="1035"/>
          <ac:picMkLst>
            <pc:docMk/>
            <pc:sldMk cId="2419838343" sldId="291"/>
            <ac:picMk id="20" creationId="{A95FA21D-9D2C-FA95-0DA9-EA1972716868}"/>
          </ac:picMkLst>
        </pc:picChg>
        <pc:picChg chg="add mod">
          <ac:chgData name="Pitz, Juan Manuel" userId="cfe2f685-2e4b-429a-85ef-8558fc544365" providerId="ADAL" clId="{AAAFA38F-82FD-45CD-9F8F-99D0ABFC589C}" dt="2023-10-13T19:08:53.315" v="2360" actId="1035"/>
          <ac:picMkLst>
            <pc:docMk/>
            <pc:sldMk cId="2419838343" sldId="291"/>
            <ac:picMk id="21" creationId="{DECA170A-890F-59CE-0487-F3F5EDB8AC60}"/>
          </ac:picMkLst>
        </pc:picChg>
      </pc:sldChg>
      <pc:sldChg chg="addSp delSp modSp add mod modNotesTx">
        <pc:chgData name="Pitz, Juan Manuel" userId="cfe2f685-2e4b-429a-85ef-8558fc544365" providerId="ADAL" clId="{AAAFA38F-82FD-45CD-9F8F-99D0ABFC589C}" dt="2023-10-30T16:17:24.149" v="13232" actId="20577"/>
        <pc:sldMkLst>
          <pc:docMk/>
          <pc:sldMk cId="947950554" sldId="292"/>
        </pc:sldMkLst>
        <pc:spChg chg="mod">
          <ac:chgData name="Pitz, Juan Manuel" userId="cfe2f685-2e4b-429a-85ef-8558fc544365" providerId="ADAL" clId="{AAAFA38F-82FD-45CD-9F8F-99D0ABFC589C}" dt="2023-10-13T19:19:26.046" v="2538" actId="20577"/>
          <ac:spMkLst>
            <pc:docMk/>
            <pc:sldMk cId="947950554" sldId="292"/>
            <ac:spMk id="5" creationId="{8AD232FD-7E12-143D-AAD3-1BCAF86691AB}"/>
          </ac:spMkLst>
        </pc:spChg>
        <pc:graphicFrameChg chg="add mod ord modGraphic">
          <ac:chgData name="Pitz, Juan Manuel" userId="cfe2f685-2e4b-429a-85ef-8558fc544365" providerId="ADAL" clId="{AAAFA38F-82FD-45CD-9F8F-99D0ABFC589C}" dt="2023-10-13T19:19:46.013" v="2539" actId="1076"/>
          <ac:graphicFrameMkLst>
            <pc:docMk/>
            <pc:sldMk cId="947950554" sldId="292"/>
            <ac:graphicFrameMk id="9" creationId="{1E47748C-1B8C-294F-5427-FE340D639392}"/>
          </ac:graphicFrameMkLst>
        </pc:graphicFrameChg>
        <pc:graphicFrameChg chg="del">
          <ac:chgData name="Pitz, Juan Manuel" userId="cfe2f685-2e4b-429a-85ef-8558fc544365" providerId="ADAL" clId="{AAAFA38F-82FD-45CD-9F8F-99D0ABFC589C}" dt="2023-10-13T19:14:21.541" v="2461" actId="478"/>
          <ac:graphicFrameMkLst>
            <pc:docMk/>
            <pc:sldMk cId="947950554" sldId="292"/>
            <ac:graphicFrameMk id="22" creationId="{A571E4D0-7001-ED80-6A46-A791375967BF}"/>
          </ac:graphicFrameMkLst>
        </pc:graphicFrameChg>
        <pc:picChg chg="add mod">
          <ac:chgData name="Pitz, Juan Manuel" userId="cfe2f685-2e4b-429a-85ef-8558fc544365" providerId="ADAL" clId="{AAAFA38F-82FD-45CD-9F8F-99D0ABFC589C}" dt="2023-10-13T19:19:49.609" v="2540" actId="1076"/>
          <ac:picMkLst>
            <pc:docMk/>
            <pc:sldMk cId="947950554" sldId="292"/>
            <ac:picMk id="2" creationId="{2C0BD300-115C-0AAC-7FC3-C904DB8BFBE0}"/>
          </ac:picMkLst>
        </pc:picChg>
        <pc:picChg chg="add mod">
          <ac:chgData name="Pitz, Juan Manuel" userId="cfe2f685-2e4b-429a-85ef-8558fc544365" providerId="ADAL" clId="{AAAFA38F-82FD-45CD-9F8F-99D0ABFC589C}" dt="2023-10-13T19:19:51.952" v="2541" actId="1076"/>
          <ac:picMkLst>
            <pc:docMk/>
            <pc:sldMk cId="947950554" sldId="292"/>
            <ac:picMk id="3" creationId="{A7EC0A4F-3843-FD39-1049-63B43CCBC01B}"/>
          </ac:picMkLst>
        </pc:picChg>
        <pc:picChg chg="add mod">
          <ac:chgData name="Pitz, Juan Manuel" userId="cfe2f685-2e4b-429a-85ef-8558fc544365" providerId="ADAL" clId="{AAAFA38F-82FD-45CD-9F8F-99D0ABFC589C}" dt="2023-10-13T19:19:54.525" v="2542" actId="1076"/>
          <ac:picMkLst>
            <pc:docMk/>
            <pc:sldMk cId="947950554" sldId="292"/>
            <ac:picMk id="4" creationId="{E2FBACDF-8696-0EA7-659C-A68A56282663}"/>
          </ac:picMkLst>
        </pc:picChg>
        <pc:picChg chg="add mod">
          <ac:chgData name="Pitz, Juan Manuel" userId="cfe2f685-2e4b-429a-85ef-8558fc544365" providerId="ADAL" clId="{AAAFA38F-82FD-45CD-9F8F-99D0ABFC589C}" dt="2023-10-13T19:19:58.711" v="2543" actId="1076"/>
          <ac:picMkLst>
            <pc:docMk/>
            <pc:sldMk cId="947950554" sldId="292"/>
            <ac:picMk id="6" creationId="{235BC3D3-0146-A9D7-51EC-6FB82E5A95A1}"/>
          </ac:picMkLst>
        </pc:picChg>
        <pc:picChg chg="del">
          <ac:chgData name="Pitz, Juan Manuel" userId="cfe2f685-2e4b-429a-85ef-8558fc544365" providerId="ADAL" clId="{AAAFA38F-82FD-45CD-9F8F-99D0ABFC589C}" dt="2023-10-13T19:14:22.587" v="2462" actId="478"/>
          <ac:picMkLst>
            <pc:docMk/>
            <pc:sldMk cId="947950554" sldId="292"/>
            <ac:picMk id="8" creationId="{DF853DFF-3890-95F2-E0B5-2D394D60F032}"/>
          </ac:picMkLst>
        </pc:picChg>
        <pc:picChg chg="del">
          <ac:chgData name="Pitz, Juan Manuel" userId="cfe2f685-2e4b-429a-85ef-8558fc544365" providerId="ADAL" clId="{AAAFA38F-82FD-45CD-9F8F-99D0ABFC589C}" dt="2023-10-13T19:14:23.158" v="2463" actId="478"/>
          <ac:picMkLst>
            <pc:docMk/>
            <pc:sldMk cId="947950554" sldId="292"/>
            <ac:picMk id="17" creationId="{2211CD6B-E9C6-D89F-F7D3-6100F7829DBD}"/>
          </ac:picMkLst>
        </pc:picChg>
        <pc:picChg chg="del">
          <ac:chgData name="Pitz, Juan Manuel" userId="cfe2f685-2e4b-429a-85ef-8558fc544365" providerId="ADAL" clId="{AAAFA38F-82FD-45CD-9F8F-99D0ABFC589C}" dt="2023-10-13T19:14:23.524" v="2464" actId="478"/>
          <ac:picMkLst>
            <pc:docMk/>
            <pc:sldMk cId="947950554" sldId="292"/>
            <ac:picMk id="18" creationId="{CB77AA4E-26A3-2F95-B48E-CE3BABCCF31B}"/>
          </ac:picMkLst>
        </pc:picChg>
        <pc:picChg chg="del">
          <ac:chgData name="Pitz, Juan Manuel" userId="cfe2f685-2e4b-429a-85ef-8558fc544365" providerId="ADAL" clId="{AAAFA38F-82FD-45CD-9F8F-99D0ABFC589C}" dt="2023-10-13T19:14:23.824" v="2465" actId="478"/>
          <ac:picMkLst>
            <pc:docMk/>
            <pc:sldMk cId="947950554" sldId="292"/>
            <ac:picMk id="19" creationId="{3A181C0B-B558-2EFA-7C1E-0CB84EB83D32}"/>
          </ac:picMkLst>
        </pc:picChg>
        <pc:picChg chg="del">
          <ac:chgData name="Pitz, Juan Manuel" userId="cfe2f685-2e4b-429a-85ef-8558fc544365" providerId="ADAL" clId="{AAAFA38F-82FD-45CD-9F8F-99D0ABFC589C}" dt="2023-10-13T19:14:24.184" v="2466" actId="478"/>
          <ac:picMkLst>
            <pc:docMk/>
            <pc:sldMk cId="947950554" sldId="292"/>
            <ac:picMk id="20" creationId="{A95FA21D-9D2C-FA95-0DA9-EA1972716868}"/>
          </ac:picMkLst>
        </pc:picChg>
        <pc:picChg chg="del">
          <ac:chgData name="Pitz, Juan Manuel" userId="cfe2f685-2e4b-429a-85ef-8558fc544365" providerId="ADAL" clId="{AAAFA38F-82FD-45CD-9F8F-99D0ABFC589C}" dt="2023-10-13T19:14:24.477" v="2467" actId="478"/>
          <ac:picMkLst>
            <pc:docMk/>
            <pc:sldMk cId="947950554" sldId="292"/>
            <ac:picMk id="21" creationId="{DECA170A-890F-59CE-0487-F3F5EDB8AC60}"/>
          </ac:picMkLst>
        </pc:picChg>
      </pc:sldChg>
      <pc:sldChg chg="addSp delSp modSp add mod modNotesTx">
        <pc:chgData name="Pitz, Juan Manuel" userId="cfe2f685-2e4b-429a-85ef-8558fc544365" providerId="ADAL" clId="{AAAFA38F-82FD-45CD-9F8F-99D0ABFC589C}" dt="2023-10-28T21:59:24.319" v="8831" actId="20577"/>
        <pc:sldMkLst>
          <pc:docMk/>
          <pc:sldMk cId="1340449484" sldId="293"/>
        </pc:sldMkLst>
        <pc:spChg chg="mod">
          <ac:chgData name="Pitz, Juan Manuel" userId="cfe2f685-2e4b-429a-85ef-8558fc544365" providerId="ADAL" clId="{AAAFA38F-82FD-45CD-9F8F-99D0ABFC589C}" dt="2023-10-13T19:19:12.499" v="2532" actId="5793"/>
          <ac:spMkLst>
            <pc:docMk/>
            <pc:sldMk cId="1340449484" sldId="293"/>
            <ac:spMk id="5" creationId="{8AD232FD-7E12-143D-AAD3-1BCAF86691AB}"/>
          </ac:spMkLst>
        </pc:spChg>
        <pc:graphicFrameChg chg="add mod">
          <ac:chgData name="Pitz, Juan Manuel" userId="cfe2f685-2e4b-429a-85ef-8558fc544365" providerId="ADAL" clId="{AAAFA38F-82FD-45CD-9F8F-99D0ABFC589C}" dt="2023-10-13T19:20:19.196" v="2544" actId="1076"/>
          <ac:graphicFrameMkLst>
            <pc:docMk/>
            <pc:sldMk cId="1340449484" sldId="293"/>
            <ac:graphicFrameMk id="6" creationId="{0D9A5906-4330-F1E2-9BA1-5D4FD3EA906E}"/>
          </ac:graphicFrameMkLst>
        </pc:graphicFrameChg>
        <pc:graphicFrameChg chg="del">
          <ac:chgData name="Pitz, Juan Manuel" userId="cfe2f685-2e4b-429a-85ef-8558fc544365" providerId="ADAL" clId="{AAAFA38F-82FD-45CD-9F8F-99D0ABFC589C}" dt="2023-10-13T19:17:59.262" v="2506" actId="478"/>
          <ac:graphicFrameMkLst>
            <pc:docMk/>
            <pc:sldMk cId="1340449484" sldId="293"/>
            <ac:graphicFrameMk id="14" creationId="{14BA2DD5-2DA6-0F3B-4ED8-F3B0DC869CA5}"/>
          </ac:graphicFrameMkLst>
        </pc:graphicFrameChg>
        <pc:picChg chg="del">
          <ac:chgData name="Pitz, Juan Manuel" userId="cfe2f685-2e4b-429a-85ef-8558fc544365" providerId="ADAL" clId="{AAAFA38F-82FD-45CD-9F8F-99D0ABFC589C}" dt="2023-10-13T19:17:55.541" v="2501" actId="478"/>
          <ac:picMkLst>
            <pc:docMk/>
            <pc:sldMk cId="1340449484" sldId="293"/>
            <ac:picMk id="2" creationId="{35A72942-169C-2894-CAA6-CE84567878A4}"/>
          </ac:picMkLst>
        </pc:picChg>
        <pc:picChg chg="del">
          <ac:chgData name="Pitz, Juan Manuel" userId="cfe2f685-2e4b-429a-85ef-8558fc544365" providerId="ADAL" clId="{AAAFA38F-82FD-45CD-9F8F-99D0ABFC589C}" dt="2023-10-13T19:17:55.175" v="2500" actId="478"/>
          <ac:picMkLst>
            <pc:docMk/>
            <pc:sldMk cId="1340449484" sldId="293"/>
            <ac:picMk id="4" creationId="{B395C48C-390A-7500-3BD9-5B8B7CC6B34E}"/>
          </ac:picMkLst>
        </pc:picChg>
        <pc:picChg chg="del">
          <ac:chgData name="Pitz, Juan Manuel" userId="cfe2f685-2e4b-429a-85ef-8558fc544365" providerId="ADAL" clId="{AAAFA38F-82FD-45CD-9F8F-99D0ABFC589C}" dt="2023-10-13T19:17:54.263" v="2498" actId="478"/>
          <ac:picMkLst>
            <pc:docMk/>
            <pc:sldMk cId="1340449484" sldId="293"/>
            <ac:picMk id="7" creationId="{49EC0813-3D31-8BEE-8343-98FA7A0E05DF}"/>
          </ac:picMkLst>
        </pc:picChg>
        <pc:picChg chg="del">
          <ac:chgData name="Pitz, Juan Manuel" userId="cfe2f685-2e4b-429a-85ef-8558fc544365" providerId="ADAL" clId="{AAAFA38F-82FD-45CD-9F8F-99D0ABFC589C}" dt="2023-10-13T19:17:54.694" v="2499" actId="478"/>
          <ac:picMkLst>
            <pc:docMk/>
            <pc:sldMk cId="1340449484" sldId="293"/>
            <ac:picMk id="8" creationId="{3D1AA535-6589-D1BC-4FBB-86AC6265796E}"/>
          </ac:picMkLst>
        </pc:picChg>
        <pc:picChg chg="del">
          <ac:chgData name="Pitz, Juan Manuel" userId="cfe2f685-2e4b-429a-85ef-8558fc544365" providerId="ADAL" clId="{AAAFA38F-82FD-45CD-9F8F-99D0ABFC589C}" dt="2023-10-13T19:17:55.918" v="2502" actId="478"/>
          <ac:picMkLst>
            <pc:docMk/>
            <pc:sldMk cId="1340449484" sldId="293"/>
            <ac:picMk id="9" creationId="{AEBA745D-D146-B1E0-42C1-EE8441DFAD5D}"/>
          </ac:picMkLst>
        </pc:picChg>
        <pc:picChg chg="del">
          <ac:chgData name="Pitz, Juan Manuel" userId="cfe2f685-2e4b-429a-85ef-8558fc544365" providerId="ADAL" clId="{AAAFA38F-82FD-45CD-9F8F-99D0ABFC589C}" dt="2023-10-13T19:17:56.286" v="2503" actId="478"/>
          <ac:picMkLst>
            <pc:docMk/>
            <pc:sldMk cId="1340449484" sldId="293"/>
            <ac:picMk id="10" creationId="{9565E272-4CE0-4E28-3EE3-622D50CE64F1}"/>
          </ac:picMkLst>
        </pc:picChg>
        <pc:picChg chg="del">
          <ac:chgData name="Pitz, Juan Manuel" userId="cfe2f685-2e4b-429a-85ef-8558fc544365" providerId="ADAL" clId="{AAAFA38F-82FD-45CD-9F8F-99D0ABFC589C}" dt="2023-10-13T19:17:56.814" v="2504" actId="478"/>
          <ac:picMkLst>
            <pc:docMk/>
            <pc:sldMk cId="1340449484" sldId="293"/>
            <ac:picMk id="11" creationId="{3C996272-DBF7-BA1A-3FA9-9FDAC5658162}"/>
          </ac:picMkLst>
        </pc:picChg>
        <pc:picChg chg="del">
          <ac:chgData name="Pitz, Juan Manuel" userId="cfe2f685-2e4b-429a-85ef-8558fc544365" providerId="ADAL" clId="{AAAFA38F-82FD-45CD-9F8F-99D0ABFC589C}" dt="2023-10-13T19:17:57.183" v="2505" actId="478"/>
          <ac:picMkLst>
            <pc:docMk/>
            <pc:sldMk cId="1340449484" sldId="293"/>
            <ac:picMk id="12" creationId="{2E584B09-13DD-94EF-3FA5-DA7E36BF1E12}"/>
          </ac:picMkLst>
        </pc:picChg>
        <pc:picChg chg="add mod">
          <ac:chgData name="Pitz, Juan Manuel" userId="cfe2f685-2e4b-429a-85ef-8558fc544365" providerId="ADAL" clId="{AAAFA38F-82FD-45CD-9F8F-99D0ABFC589C}" dt="2023-10-13T19:20:21.237" v="2545" actId="1076"/>
          <ac:picMkLst>
            <pc:docMk/>
            <pc:sldMk cId="1340449484" sldId="293"/>
            <ac:picMk id="13" creationId="{E1149630-F746-9402-DAC8-3D2ED1443311}"/>
          </ac:picMkLst>
        </pc:picChg>
        <pc:picChg chg="add mod">
          <ac:chgData name="Pitz, Juan Manuel" userId="cfe2f685-2e4b-429a-85ef-8558fc544365" providerId="ADAL" clId="{AAAFA38F-82FD-45CD-9F8F-99D0ABFC589C}" dt="2023-10-13T19:20:23.020" v="2546" actId="1076"/>
          <ac:picMkLst>
            <pc:docMk/>
            <pc:sldMk cId="1340449484" sldId="293"/>
            <ac:picMk id="15" creationId="{D7A58446-779F-D9E9-5B32-573671CDB0C2}"/>
          </ac:picMkLst>
        </pc:picChg>
        <pc:picChg chg="add mod">
          <ac:chgData name="Pitz, Juan Manuel" userId="cfe2f685-2e4b-429a-85ef-8558fc544365" providerId="ADAL" clId="{AAAFA38F-82FD-45CD-9F8F-99D0ABFC589C}" dt="2023-10-13T19:20:25.011" v="2547" actId="1076"/>
          <ac:picMkLst>
            <pc:docMk/>
            <pc:sldMk cId="1340449484" sldId="293"/>
            <ac:picMk id="16" creationId="{6B5D2C73-0102-4B3D-6A5B-7C7D016F460C}"/>
          </ac:picMkLst>
        </pc:picChg>
        <pc:picChg chg="add mod">
          <ac:chgData name="Pitz, Juan Manuel" userId="cfe2f685-2e4b-429a-85ef-8558fc544365" providerId="ADAL" clId="{AAAFA38F-82FD-45CD-9F8F-99D0ABFC589C}" dt="2023-10-13T19:20:27.993" v="2548" actId="1076"/>
          <ac:picMkLst>
            <pc:docMk/>
            <pc:sldMk cId="1340449484" sldId="293"/>
            <ac:picMk id="17" creationId="{BA559031-FF41-F20D-8C57-D9F80970DF5B}"/>
          </ac:picMkLst>
        </pc:picChg>
      </pc:sldChg>
      <pc:sldChg chg="addSp delSp modSp add mod delAnim modNotesTx">
        <pc:chgData name="Pitz, Juan Manuel" userId="cfe2f685-2e4b-429a-85ef-8558fc544365" providerId="ADAL" clId="{AAAFA38F-82FD-45CD-9F8F-99D0ABFC589C}" dt="2023-10-30T16:31:53.527" v="14009" actId="6549"/>
        <pc:sldMkLst>
          <pc:docMk/>
          <pc:sldMk cId="2279713084" sldId="294"/>
        </pc:sldMkLst>
        <pc:spChg chg="del mod">
          <ac:chgData name="Pitz, Juan Manuel" userId="cfe2f685-2e4b-429a-85ef-8558fc544365" providerId="ADAL" clId="{AAAFA38F-82FD-45CD-9F8F-99D0ABFC589C}" dt="2023-10-16T21:21:33.515" v="3172" actId="478"/>
          <ac:spMkLst>
            <pc:docMk/>
            <pc:sldMk cId="2279713084" sldId="294"/>
            <ac:spMk id="3" creationId="{46AE5375-38CF-579C-D9A4-9EC289A6B6D9}"/>
          </ac:spMkLst>
        </pc:spChg>
        <pc:spChg chg="add del mod">
          <ac:chgData name="Pitz, Juan Manuel" userId="cfe2f685-2e4b-429a-85ef-8558fc544365" providerId="ADAL" clId="{AAAFA38F-82FD-45CD-9F8F-99D0ABFC589C}" dt="2023-10-16T21:21:36.060" v="3173" actId="478"/>
          <ac:spMkLst>
            <pc:docMk/>
            <pc:sldMk cId="2279713084" sldId="294"/>
            <ac:spMk id="6" creationId="{229BDEA0-2F9E-B42C-7996-37025CE5A254}"/>
          </ac:spMkLst>
        </pc:spChg>
        <pc:spChg chg="add mod">
          <ac:chgData name="Pitz, Juan Manuel" userId="cfe2f685-2e4b-429a-85ef-8558fc544365" providerId="ADAL" clId="{AAAFA38F-82FD-45CD-9F8F-99D0ABFC589C}" dt="2023-10-17T00:43:29.835" v="5038"/>
          <ac:spMkLst>
            <pc:docMk/>
            <pc:sldMk cId="2279713084" sldId="294"/>
            <ac:spMk id="11" creationId="{3079C969-7CB8-09ED-D639-694016688981}"/>
          </ac:spMkLst>
        </pc:spChg>
        <pc:spChg chg="del">
          <ac:chgData name="Pitz, Juan Manuel" userId="cfe2f685-2e4b-429a-85ef-8558fc544365" providerId="ADAL" clId="{AAAFA38F-82FD-45CD-9F8F-99D0ABFC589C}" dt="2023-10-17T00:43:28.893" v="5037" actId="478"/>
          <ac:spMkLst>
            <pc:docMk/>
            <pc:sldMk cId="2279713084" sldId="294"/>
            <ac:spMk id="23" creationId="{F9A02BC4-4833-AAF3-B51F-D6E87A12B5A5}"/>
          </ac:spMkLst>
        </pc:spChg>
        <pc:grpChg chg="del">
          <ac:chgData name="Pitz, Juan Manuel" userId="cfe2f685-2e4b-429a-85ef-8558fc544365" providerId="ADAL" clId="{AAAFA38F-82FD-45CD-9F8F-99D0ABFC589C}" dt="2023-10-16T21:20:53.463" v="3170" actId="478"/>
          <ac:grpSpMkLst>
            <pc:docMk/>
            <pc:sldMk cId="2279713084" sldId="294"/>
            <ac:grpSpMk id="24" creationId="{DEA2BB65-B850-E5FE-F136-BEEC90F9A784}"/>
          </ac:grpSpMkLst>
        </pc:grpChg>
        <pc:graphicFrameChg chg="add del modGraphic">
          <ac:chgData name="Pitz, Juan Manuel" userId="cfe2f685-2e4b-429a-85ef-8558fc544365" providerId="ADAL" clId="{AAAFA38F-82FD-45CD-9F8F-99D0ABFC589C}" dt="2023-10-16T21:21:54.138" v="3175" actId="478"/>
          <ac:graphicFrameMkLst>
            <pc:docMk/>
            <pc:sldMk cId="2279713084" sldId="294"/>
            <ac:graphicFrameMk id="7" creationId="{CE6F5F41-2F48-578A-7039-DCB301A7FFDC}"/>
          </ac:graphicFrameMkLst>
        </pc:graphicFrameChg>
        <pc:graphicFrameChg chg="add del mod modGraphic">
          <ac:chgData name="Pitz, Juan Manuel" userId="cfe2f685-2e4b-429a-85ef-8558fc544365" providerId="ADAL" clId="{AAAFA38F-82FD-45CD-9F8F-99D0ABFC589C}" dt="2023-10-16T21:25:04.376" v="3206" actId="478"/>
          <ac:graphicFrameMkLst>
            <pc:docMk/>
            <pc:sldMk cId="2279713084" sldId="294"/>
            <ac:graphicFrameMk id="8" creationId="{FBFD6312-9AD5-DF95-C359-5940E4445733}"/>
          </ac:graphicFrameMkLst>
        </pc:graphicFrameChg>
        <pc:graphicFrameChg chg="add del modGraphic">
          <ac:chgData name="Pitz, Juan Manuel" userId="cfe2f685-2e4b-429a-85ef-8558fc544365" providerId="ADAL" clId="{AAAFA38F-82FD-45CD-9F8F-99D0ABFC589C}" dt="2023-10-16T21:23:59.364" v="3184" actId="478"/>
          <ac:graphicFrameMkLst>
            <pc:docMk/>
            <pc:sldMk cId="2279713084" sldId="294"/>
            <ac:graphicFrameMk id="9" creationId="{E07F69C8-9F34-023E-CD04-0DBC5D287DF5}"/>
          </ac:graphicFrameMkLst>
        </pc:graphicFrameChg>
        <pc:graphicFrameChg chg="add mod modGraphic">
          <ac:chgData name="Pitz, Juan Manuel" userId="cfe2f685-2e4b-429a-85ef-8558fc544365" providerId="ADAL" clId="{AAAFA38F-82FD-45CD-9F8F-99D0ABFC589C}" dt="2023-10-17T00:49:36.938" v="5053" actId="1076"/>
          <ac:graphicFrameMkLst>
            <pc:docMk/>
            <pc:sldMk cId="2279713084" sldId="294"/>
            <ac:graphicFrameMk id="10" creationId="{26D4155C-E3F9-BCD5-A9ED-15A9292B1401}"/>
          </ac:graphicFrameMkLst>
        </pc:graphicFrameChg>
        <pc:picChg chg="del">
          <ac:chgData name="Pitz, Juan Manuel" userId="cfe2f685-2e4b-429a-85ef-8558fc544365" providerId="ADAL" clId="{AAAFA38F-82FD-45CD-9F8F-99D0ABFC589C}" dt="2023-10-16T21:20:52.925" v="3169" actId="478"/>
          <ac:picMkLst>
            <pc:docMk/>
            <pc:sldMk cId="2279713084" sldId="294"/>
            <ac:picMk id="4" creationId="{73D08419-E6F1-0180-6C63-D7270EF7F5A1}"/>
          </ac:picMkLst>
        </pc:picChg>
      </pc:sldChg>
      <pc:sldChg chg="addSp delSp modSp new del mod">
        <pc:chgData name="Pitz, Juan Manuel" userId="cfe2f685-2e4b-429a-85ef-8558fc544365" providerId="ADAL" clId="{AAAFA38F-82FD-45CD-9F8F-99D0ABFC589C}" dt="2023-10-17T00:43:37.795" v="5039" actId="47"/>
        <pc:sldMkLst>
          <pc:docMk/>
          <pc:sldMk cId="2685566017" sldId="295"/>
        </pc:sldMkLst>
        <pc:spChg chg="del">
          <ac:chgData name="Pitz, Juan Manuel" userId="cfe2f685-2e4b-429a-85ef-8558fc544365" providerId="ADAL" clId="{AAAFA38F-82FD-45CD-9F8F-99D0ABFC589C}" dt="2023-10-17T00:24:05.111" v="4714" actId="478"/>
          <ac:spMkLst>
            <pc:docMk/>
            <pc:sldMk cId="2685566017" sldId="295"/>
            <ac:spMk id="2" creationId="{D3E36058-ABB9-A86B-8322-1A94AECDE140}"/>
          </ac:spMkLst>
        </pc:spChg>
        <pc:spChg chg="del">
          <ac:chgData name="Pitz, Juan Manuel" userId="cfe2f685-2e4b-429a-85ef-8558fc544365" providerId="ADAL" clId="{AAAFA38F-82FD-45CD-9F8F-99D0ABFC589C}" dt="2023-10-17T00:24:06.647" v="4715" actId="478"/>
          <ac:spMkLst>
            <pc:docMk/>
            <pc:sldMk cId="2685566017" sldId="295"/>
            <ac:spMk id="3" creationId="{D53FA899-6D90-0B52-A44A-32DA4EEB6AE1}"/>
          </ac:spMkLst>
        </pc:spChg>
        <pc:grpChg chg="add del mod">
          <ac:chgData name="Pitz, Juan Manuel" userId="cfe2f685-2e4b-429a-85ef-8558fc544365" providerId="ADAL" clId="{AAAFA38F-82FD-45CD-9F8F-99D0ABFC589C}" dt="2023-10-17T00:33:14.955" v="4832" actId="21"/>
          <ac:grpSpMkLst>
            <pc:docMk/>
            <pc:sldMk cId="2685566017" sldId="295"/>
            <ac:grpSpMk id="12" creationId="{51ED8B05-74C7-D1E7-6136-4DA293F816A5}"/>
          </ac:grpSpMkLst>
        </pc:grpChg>
        <pc:grpChg chg="add del mod">
          <ac:chgData name="Pitz, Juan Manuel" userId="cfe2f685-2e4b-429a-85ef-8558fc544365" providerId="ADAL" clId="{AAAFA38F-82FD-45CD-9F8F-99D0ABFC589C}" dt="2023-10-17T00:33:14.955" v="4832" actId="21"/>
          <ac:grpSpMkLst>
            <pc:docMk/>
            <pc:sldMk cId="2685566017" sldId="295"/>
            <ac:grpSpMk id="13" creationId="{1D9D2F2F-CA73-B3A8-43F4-B3C2D50D51AE}"/>
          </ac:grpSpMkLst>
        </pc:grpChg>
        <pc:grpChg chg="add del mod">
          <ac:chgData name="Pitz, Juan Manuel" userId="cfe2f685-2e4b-429a-85ef-8558fc544365" providerId="ADAL" clId="{AAAFA38F-82FD-45CD-9F8F-99D0ABFC589C}" dt="2023-10-17T00:33:14.955" v="4832" actId="21"/>
          <ac:grpSpMkLst>
            <pc:docMk/>
            <pc:sldMk cId="2685566017" sldId="295"/>
            <ac:grpSpMk id="14" creationId="{299F05E9-05FC-3B61-31BC-16986F3FE2CA}"/>
          </ac:grpSpMkLst>
        </pc:grpChg>
        <pc:grpChg chg="add del mod">
          <ac:chgData name="Pitz, Juan Manuel" userId="cfe2f685-2e4b-429a-85ef-8558fc544365" providerId="ADAL" clId="{AAAFA38F-82FD-45CD-9F8F-99D0ABFC589C}" dt="2023-10-17T00:33:14.955" v="4832" actId="21"/>
          <ac:grpSpMkLst>
            <pc:docMk/>
            <pc:sldMk cId="2685566017" sldId="295"/>
            <ac:grpSpMk id="15" creationId="{8D20A56D-A85B-F473-5BAD-32F4E2307614}"/>
          </ac:grpSpMkLst>
        </pc:grpChg>
        <pc:cxnChg chg="add mod">
          <ac:chgData name="Pitz, Juan Manuel" userId="cfe2f685-2e4b-429a-85ef-8558fc544365" providerId="ADAL" clId="{AAAFA38F-82FD-45CD-9F8F-99D0ABFC589C}" dt="2023-10-17T00:33:09.505" v="4830" actId="164"/>
          <ac:cxnSpMkLst>
            <pc:docMk/>
            <pc:sldMk cId="2685566017" sldId="295"/>
            <ac:cxnSpMk id="4" creationId="{0318478F-7CDE-2CC5-DC0A-60A8F283F7CC}"/>
          </ac:cxnSpMkLst>
        </pc:cxnChg>
        <pc:cxnChg chg="add mod">
          <ac:chgData name="Pitz, Juan Manuel" userId="cfe2f685-2e4b-429a-85ef-8558fc544365" providerId="ADAL" clId="{AAAFA38F-82FD-45CD-9F8F-99D0ABFC589C}" dt="2023-10-17T00:33:12.599" v="4831" actId="164"/>
          <ac:cxnSpMkLst>
            <pc:docMk/>
            <pc:sldMk cId="2685566017" sldId="295"/>
            <ac:cxnSpMk id="5" creationId="{404D026D-9AE9-DBFD-0E54-3ADA8E8A21C1}"/>
          </ac:cxnSpMkLst>
        </pc:cxnChg>
        <pc:cxnChg chg="add mod">
          <ac:chgData name="Pitz, Juan Manuel" userId="cfe2f685-2e4b-429a-85ef-8558fc544365" providerId="ADAL" clId="{AAAFA38F-82FD-45CD-9F8F-99D0ABFC589C}" dt="2023-10-17T00:33:06.348" v="4829" actId="164"/>
          <ac:cxnSpMkLst>
            <pc:docMk/>
            <pc:sldMk cId="2685566017" sldId="295"/>
            <ac:cxnSpMk id="6" creationId="{9105640B-7F86-B658-7E5F-ACF64DCF9D34}"/>
          </ac:cxnSpMkLst>
        </pc:cxnChg>
        <pc:cxnChg chg="add mod">
          <ac:chgData name="Pitz, Juan Manuel" userId="cfe2f685-2e4b-429a-85ef-8558fc544365" providerId="ADAL" clId="{AAAFA38F-82FD-45CD-9F8F-99D0ABFC589C}" dt="2023-10-17T00:33:02.710" v="4828" actId="164"/>
          <ac:cxnSpMkLst>
            <pc:docMk/>
            <pc:sldMk cId="2685566017" sldId="295"/>
            <ac:cxnSpMk id="7" creationId="{FD4BA2DD-0C99-9893-B6E7-FB98BA27BDDD}"/>
          </ac:cxnSpMkLst>
        </pc:cxnChg>
        <pc:cxnChg chg="add mod">
          <ac:chgData name="Pitz, Juan Manuel" userId="cfe2f685-2e4b-429a-85ef-8558fc544365" providerId="ADAL" clId="{AAAFA38F-82FD-45CD-9F8F-99D0ABFC589C}" dt="2023-10-17T00:33:09.505" v="4830" actId="164"/>
          <ac:cxnSpMkLst>
            <pc:docMk/>
            <pc:sldMk cId="2685566017" sldId="295"/>
            <ac:cxnSpMk id="8" creationId="{B49D02F0-E5F2-5C3F-0BCE-A36CD03B42FA}"/>
          </ac:cxnSpMkLst>
        </pc:cxnChg>
        <pc:cxnChg chg="add mod">
          <ac:chgData name="Pitz, Juan Manuel" userId="cfe2f685-2e4b-429a-85ef-8558fc544365" providerId="ADAL" clId="{AAAFA38F-82FD-45CD-9F8F-99D0ABFC589C}" dt="2023-10-17T00:33:12.599" v="4831" actId="164"/>
          <ac:cxnSpMkLst>
            <pc:docMk/>
            <pc:sldMk cId="2685566017" sldId="295"/>
            <ac:cxnSpMk id="9" creationId="{831087E1-B6C9-F0A7-0E46-459870E126A4}"/>
          </ac:cxnSpMkLst>
        </pc:cxnChg>
        <pc:cxnChg chg="add mod">
          <ac:chgData name="Pitz, Juan Manuel" userId="cfe2f685-2e4b-429a-85ef-8558fc544365" providerId="ADAL" clId="{AAAFA38F-82FD-45CD-9F8F-99D0ABFC589C}" dt="2023-10-17T00:33:02.710" v="4828" actId="164"/>
          <ac:cxnSpMkLst>
            <pc:docMk/>
            <pc:sldMk cId="2685566017" sldId="295"/>
            <ac:cxnSpMk id="10" creationId="{88A74753-7E56-220E-A322-3790F484F169}"/>
          </ac:cxnSpMkLst>
        </pc:cxnChg>
        <pc:cxnChg chg="add mod">
          <ac:chgData name="Pitz, Juan Manuel" userId="cfe2f685-2e4b-429a-85ef-8558fc544365" providerId="ADAL" clId="{AAAFA38F-82FD-45CD-9F8F-99D0ABFC589C}" dt="2023-10-17T00:33:06.348" v="4829" actId="164"/>
          <ac:cxnSpMkLst>
            <pc:docMk/>
            <pc:sldMk cId="2685566017" sldId="295"/>
            <ac:cxnSpMk id="11" creationId="{1DBC0FAB-F9AB-53B0-3705-038FF02A8E58}"/>
          </ac:cxnSpMkLst>
        </pc:cxnChg>
      </pc:sldChg>
      <pc:sldChg chg="addSp delSp modSp add del mod delAnim">
        <pc:chgData name="Pitz, Juan Manuel" userId="cfe2f685-2e4b-429a-85ef-8558fc544365" providerId="ADAL" clId="{AAAFA38F-82FD-45CD-9F8F-99D0ABFC589C}" dt="2023-10-17T00:18:45.364" v="4604" actId="47"/>
        <pc:sldMkLst>
          <pc:docMk/>
          <pc:sldMk cId="3565110948" sldId="295"/>
        </pc:sldMkLst>
        <pc:spChg chg="del">
          <ac:chgData name="Pitz, Juan Manuel" userId="cfe2f685-2e4b-429a-85ef-8558fc544365" providerId="ADAL" clId="{AAAFA38F-82FD-45CD-9F8F-99D0ABFC589C}" dt="2023-10-17T00:13:01.343" v="4488" actId="478"/>
          <ac:spMkLst>
            <pc:docMk/>
            <pc:sldMk cId="3565110948" sldId="295"/>
            <ac:spMk id="3" creationId="{46AE5375-38CF-579C-D9A4-9EC289A6B6D9}"/>
          </ac:spMkLst>
        </pc:spChg>
        <pc:spChg chg="add del mod">
          <ac:chgData name="Pitz, Juan Manuel" userId="cfe2f685-2e4b-429a-85ef-8558fc544365" providerId="ADAL" clId="{AAAFA38F-82FD-45CD-9F8F-99D0ABFC589C}" dt="2023-10-17T00:13:02.827" v="4489" actId="478"/>
          <ac:spMkLst>
            <pc:docMk/>
            <pc:sldMk cId="3565110948" sldId="295"/>
            <ac:spMk id="6" creationId="{A2A1CB84-C0FC-8229-325E-A4723CAAEFFA}"/>
          </ac:spMkLst>
        </pc:spChg>
        <pc:spChg chg="add del mod">
          <ac:chgData name="Pitz, Juan Manuel" userId="cfe2f685-2e4b-429a-85ef-8558fc544365" providerId="ADAL" clId="{AAAFA38F-82FD-45CD-9F8F-99D0ABFC589C}" dt="2023-10-17T00:13:55.892" v="4501"/>
          <ac:spMkLst>
            <pc:docMk/>
            <pc:sldMk cId="3565110948" sldId="295"/>
            <ac:spMk id="7" creationId="{723EDE7F-B0A0-527F-710C-CB1EEEAA239A}"/>
          </ac:spMkLst>
        </pc:spChg>
        <pc:spChg chg="add del mod">
          <ac:chgData name="Pitz, Juan Manuel" userId="cfe2f685-2e4b-429a-85ef-8558fc544365" providerId="ADAL" clId="{AAAFA38F-82FD-45CD-9F8F-99D0ABFC589C}" dt="2023-10-17T00:13:55.892" v="4501"/>
          <ac:spMkLst>
            <pc:docMk/>
            <pc:sldMk cId="3565110948" sldId="295"/>
            <ac:spMk id="8" creationId="{3E83C025-3BFD-DC7E-FBB6-DCA3FAE3348E}"/>
          </ac:spMkLst>
        </pc:spChg>
        <pc:spChg chg="add mod">
          <ac:chgData name="Pitz, Juan Manuel" userId="cfe2f685-2e4b-429a-85ef-8558fc544365" providerId="ADAL" clId="{AAAFA38F-82FD-45CD-9F8F-99D0ABFC589C}" dt="2023-10-17T00:16:36.173" v="4572" actId="164"/>
          <ac:spMkLst>
            <pc:docMk/>
            <pc:sldMk cId="3565110948" sldId="295"/>
            <ac:spMk id="9" creationId="{E5BA2198-F14B-FCF2-E69D-99424D878701}"/>
          </ac:spMkLst>
        </pc:spChg>
        <pc:spChg chg="add mod">
          <ac:chgData name="Pitz, Juan Manuel" userId="cfe2f685-2e4b-429a-85ef-8558fc544365" providerId="ADAL" clId="{AAAFA38F-82FD-45CD-9F8F-99D0ABFC589C}" dt="2023-10-17T00:18:08.546" v="4596" actId="1035"/>
          <ac:spMkLst>
            <pc:docMk/>
            <pc:sldMk cId="3565110948" sldId="295"/>
            <ac:spMk id="11" creationId="{1B7909D6-2FDE-7DB0-0EE1-94E3946E662A}"/>
          </ac:spMkLst>
        </pc:spChg>
        <pc:spChg chg="add mod">
          <ac:chgData name="Pitz, Juan Manuel" userId="cfe2f685-2e4b-429a-85ef-8558fc544365" providerId="ADAL" clId="{AAAFA38F-82FD-45CD-9F8F-99D0ABFC589C}" dt="2023-10-17T00:16:48.196" v="4576" actId="164"/>
          <ac:spMkLst>
            <pc:docMk/>
            <pc:sldMk cId="3565110948" sldId="295"/>
            <ac:spMk id="12" creationId="{C67EA904-C024-E744-9F01-FA55266619CE}"/>
          </ac:spMkLst>
        </pc:spChg>
        <pc:spChg chg="add mod">
          <ac:chgData name="Pitz, Juan Manuel" userId="cfe2f685-2e4b-429a-85ef-8558fc544365" providerId="ADAL" clId="{AAAFA38F-82FD-45CD-9F8F-99D0ABFC589C}" dt="2023-10-17T00:17:24.185" v="4585" actId="1038"/>
          <ac:spMkLst>
            <pc:docMk/>
            <pc:sldMk cId="3565110948" sldId="295"/>
            <ac:spMk id="13" creationId="{C3FF3F22-4846-F51B-8586-1E3231E962A2}"/>
          </ac:spMkLst>
        </pc:spChg>
        <pc:spChg chg="add mod">
          <ac:chgData name="Pitz, Juan Manuel" userId="cfe2f685-2e4b-429a-85ef-8558fc544365" providerId="ADAL" clId="{AAAFA38F-82FD-45CD-9F8F-99D0ABFC589C}" dt="2023-10-17T00:16:55.031" v="4578" actId="164"/>
          <ac:spMkLst>
            <pc:docMk/>
            <pc:sldMk cId="3565110948" sldId="295"/>
            <ac:spMk id="14" creationId="{2CD34D53-CE99-6690-AF73-40BD7E3B7BE6}"/>
          </ac:spMkLst>
        </pc:spChg>
        <pc:spChg chg="add mod">
          <ac:chgData name="Pitz, Juan Manuel" userId="cfe2f685-2e4b-429a-85ef-8558fc544365" providerId="ADAL" clId="{AAAFA38F-82FD-45CD-9F8F-99D0ABFC589C}" dt="2023-10-17T00:17:28.102" v="4588" actId="1035"/>
          <ac:spMkLst>
            <pc:docMk/>
            <pc:sldMk cId="3565110948" sldId="295"/>
            <ac:spMk id="16" creationId="{BAF05D57-5C6E-4A65-BCE5-2B9B788399DE}"/>
          </ac:spMkLst>
        </pc:spChg>
        <pc:spChg chg="del">
          <ac:chgData name="Pitz, Juan Manuel" userId="cfe2f685-2e4b-429a-85ef-8558fc544365" providerId="ADAL" clId="{AAAFA38F-82FD-45CD-9F8F-99D0ABFC589C}" dt="2023-10-17T00:12:58.740" v="4485" actId="478"/>
          <ac:spMkLst>
            <pc:docMk/>
            <pc:sldMk cId="3565110948" sldId="295"/>
            <ac:spMk id="27" creationId="{4180CE0F-4755-1FA3-B5CC-20F4DC13DFF5}"/>
          </ac:spMkLst>
        </pc:spChg>
        <pc:spChg chg="mod">
          <ac:chgData name="Pitz, Juan Manuel" userId="cfe2f685-2e4b-429a-85ef-8558fc544365" providerId="ADAL" clId="{AAAFA38F-82FD-45CD-9F8F-99D0ABFC589C}" dt="2023-10-17T00:16:26.748" v="4570" actId="164"/>
          <ac:spMkLst>
            <pc:docMk/>
            <pc:sldMk cId="3565110948" sldId="295"/>
            <ac:spMk id="28" creationId="{73E883B3-9AB9-47C6-4130-5F63475B78EE}"/>
          </ac:spMkLst>
        </pc:spChg>
        <pc:spChg chg="mod">
          <ac:chgData name="Pitz, Juan Manuel" userId="cfe2f685-2e4b-429a-85ef-8558fc544365" providerId="ADAL" clId="{AAAFA38F-82FD-45CD-9F8F-99D0ABFC589C}" dt="2023-10-17T00:18:25.508" v="4601" actId="1035"/>
          <ac:spMkLst>
            <pc:docMk/>
            <pc:sldMk cId="3565110948" sldId="295"/>
            <ac:spMk id="31" creationId="{23BE3AD4-D794-3D1A-FD87-290C93BC40F3}"/>
          </ac:spMkLst>
        </pc:spChg>
        <pc:grpChg chg="add mod">
          <ac:chgData name="Pitz, Juan Manuel" userId="cfe2f685-2e4b-429a-85ef-8558fc544365" providerId="ADAL" clId="{AAAFA38F-82FD-45CD-9F8F-99D0ABFC589C}" dt="2023-10-17T00:18:17.590" v="4598" actId="1076"/>
          <ac:grpSpMkLst>
            <pc:docMk/>
            <pc:sldMk cId="3565110948" sldId="295"/>
            <ac:grpSpMk id="17" creationId="{26CF97BF-04AF-0528-4EB2-D35DD62FDD08}"/>
          </ac:grpSpMkLst>
        </pc:grpChg>
        <pc:grpChg chg="add mod">
          <ac:chgData name="Pitz, Juan Manuel" userId="cfe2f685-2e4b-429a-85ef-8558fc544365" providerId="ADAL" clId="{AAAFA38F-82FD-45CD-9F8F-99D0ABFC589C}" dt="2023-10-17T00:18:20.159" v="4599" actId="1076"/>
          <ac:grpSpMkLst>
            <pc:docMk/>
            <pc:sldMk cId="3565110948" sldId="295"/>
            <ac:grpSpMk id="18" creationId="{495DC0CF-330E-6DE0-8293-94427C3E388D}"/>
          </ac:grpSpMkLst>
        </pc:grpChg>
        <pc:grpChg chg="add mod">
          <ac:chgData name="Pitz, Juan Manuel" userId="cfe2f685-2e4b-429a-85ef-8558fc544365" providerId="ADAL" clId="{AAAFA38F-82FD-45CD-9F8F-99D0ABFC589C}" dt="2023-10-17T00:17:48.534" v="4594" actId="1076"/>
          <ac:grpSpMkLst>
            <pc:docMk/>
            <pc:sldMk cId="3565110948" sldId="295"/>
            <ac:grpSpMk id="19" creationId="{A497A447-93E6-A651-9DF5-2D1321E6D836}"/>
          </ac:grpSpMkLst>
        </pc:grpChg>
        <pc:grpChg chg="add mod">
          <ac:chgData name="Pitz, Juan Manuel" userId="cfe2f685-2e4b-429a-85ef-8558fc544365" providerId="ADAL" clId="{AAAFA38F-82FD-45CD-9F8F-99D0ABFC589C}" dt="2023-10-17T00:17:52.799" v="4595" actId="1076"/>
          <ac:grpSpMkLst>
            <pc:docMk/>
            <pc:sldMk cId="3565110948" sldId="295"/>
            <ac:grpSpMk id="20" creationId="{71EEDA5C-1901-2217-C596-0B855C0C1591}"/>
          </ac:grpSpMkLst>
        </pc:grpChg>
        <pc:graphicFrameChg chg="del mod">
          <ac:chgData name="Pitz, Juan Manuel" userId="cfe2f685-2e4b-429a-85ef-8558fc544365" providerId="ADAL" clId="{AAAFA38F-82FD-45CD-9F8F-99D0ABFC589C}" dt="2023-10-17T00:13:00.529" v="4487" actId="478"/>
          <ac:graphicFrameMkLst>
            <pc:docMk/>
            <pc:sldMk cId="3565110948" sldId="295"/>
            <ac:graphicFrameMk id="10" creationId="{CD7254D5-1C54-642E-E272-C5576FAEDA31}"/>
          </ac:graphicFrameMkLst>
        </pc:graphicFrameChg>
        <pc:graphicFrameChg chg="del">
          <ac:chgData name="Pitz, Juan Manuel" userId="cfe2f685-2e4b-429a-85ef-8558fc544365" providerId="ADAL" clId="{AAAFA38F-82FD-45CD-9F8F-99D0ABFC589C}" dt="2023-10-17T00:12:55.966" v="4482" actId="478"/>
          <ac:graphicFrameMkLst>
            <pc:docMk/>
            <pc:sldMk cId="3565110948" sldId="295"/>
            <ac:graphicFrameMk id="15" creationId="{BA8C020F-2D92-3A3F-828E-0247DC3FAD48}"/>
          </ac:graphicFrameMkLst>
        </pc:graphicFrameChg>
        <pc:graphicFrameChg chg="del">
          <ac:chgData name="Pitz, Juan Manuel" userId="cfe2f685-2e4b-429a-85ef-8558fc544365" providerId="ADAL" clId="{AAAFA38F-82FD-45CD-9F8F-99D0ABFC589C}" dt="2023-10-17T00:12:57.446" v="4484" actId="478"/>
          <ac:graphicFrameMkLst>
            <pc:docMk/>
            <pc:sldMk cId="3565110948" sldId="295"/>
            <ac:graphicFrameMk id="24" creationId="{3DBA9F51-4560-67BD-0BEC-40C7D7EAF8EB}"/>
          </ac:graphicFrameMkLst>
        </pc:graphicFrameChg>
        <pc:graphicFrameChg chg="del">
          <ac:chgData name="Pitz, Juan Manuel" userId="cfe2f685-2e4b-429a-85ef-8558fc544365" providerId="ADAL" clId="{AAAFA38F-82FD-45CD-9F8F-99D0ABFC589C}" dt="2023-10-17T00:12:56.803" v="4483" actId="478"/>
          <ac:graphicFrameMkLst>
            <pc:docMk/>
            <pc:sldMk cId="3565110948" sldId="295"/>
            <ac:graphicFrameMk id="26" creationId="{DE7A3345-397F-B8EC-D36D-FAB8FFB94340}"/>
          </ac:graphicFrameMkLst>
        </pc:graphicFrameChg>
        <pc:cxnChg chg="add del">
          <ac:chgData name="Pitz, Juan Manuel" userId="cfe2f685-2e4b-429a-85ef-8558fc544365" providerId="ADAL" clId="{AAAFA38F-82FD-45CD-9F8F-99D0ABFC589C}" dt="2023-10-17T00:18:43.433" v="4603" actId="478"/>
          <ac:cxnSpMkLst>
            <pc:docMk/>
            <pc:sldMk cId="3565110948" sldId="295"/>
            <ac:cxnSpMk id="22" creationId="{BADBA4CB-5F5E-FC42-F338-79155B342B3B}"/>
          </ac:cxnSpMkLst>
        </pc:cxnChg>
      </pc:sldChg>
      <pc:sldChg chg="delSp add del mod delAnim">
        <pc:chgData name="Pitz, Juan Manuel" userId="cfe2f685-2e4b-429a-85ef-8558fc544365" providerId="ADAL" clId="{AAAFA38F-82FD-45CD-9F8F-99D0ABFC589C}" dt="2023-10-13T18:39:31.420" v="1792" actId="47"/>
        <pc:sldMkLst>
          <pc:docMk/>
          <pc:sldMk cId="3781214927" sldId="331"/>
        </pc:sldMkLst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60" creationId="{65628BB5-B93D-1CFC-17AC-61BBFDBD8801}"/>
          </ac:spMkLst>
        </pc:spChg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62" creationId="{C3A2390C-FD0A-1750-F7BA-4EADDA323546}"/>
          </ac:spMkLst>
        </pc:spChg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63" creationId="{631398BE-9E5A-E801-25FA-CECDA8DF9817}"/>
          </ac:spMkLst>
        </pc:spChg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1024" creationId="{614421DA-A253-94E0-81FE-45963480F7FF}"/>
          </ac:spMkLst>
        </pc:spChg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1025" creationId="{B8EAEA02-EFFD-DE01-027E-0786AFE3E5A1}"/>
          </ac:spMkLst>
        </pc:spChg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1027" creationId="{0A6E55E8-1F6E-2522-2E8D-6D8314A2C6C2}"/>
          </ac:spMkLst>
        </pc:spChg>
        <pc:spChg chg="del">
          <ac:chgData name="Pitz, Juan Manuel" userId="cfe2f685-2e4b-429a-85ef-8558fc544365" providerId="ADAL" clId="{AAAFA38F-82FD-45CD-9F8F-99D0ABFC589C}" dt="2023-10-13T18:39:26.632" v="1790" actId="21"/>
          <ac:spMkLst>
            <pc:docMk/>
            <pc:sldMk cId="3781214927" sldId="331"/>
            <ac:spMk id="1028" creationId="{1CD2127C-AD3D-A907-2EFF-AA154FD66280}"/>
          </ac:spMkLst>
        </pc:s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44" creationId="{9D97AC9F-E2F6-0385-3CB6-38C71D915783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50" creationId="{53CC6B18-B93A-7920-2E73-85DBFD37DBA8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42" creationId="{1A1CEA5F-2C3B-44F8-7D07-A86176D730DB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47" creationId="{9057D10A-A4FF-5DCE-0399-5F91BACB1B6D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53" creationId="{70A05B5E-BD47-340D-68BE-D1D91F0C446F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60" creationId="{629E9062-CA44-5ED6-1C11-C9F4FA1D01A6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72" creationId="{AB1776F6-9A05-6AE1-8624-E0A5FC2174ED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73" creationId="{0EF7AC00-10A6-08B1-6FDF-FBE5098FAF5B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83" creationId="{D3589668-4389-43B0-09CF-323CF4182E5A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88" creationId="{899214A4-5910-7872-287A-E4C7C6004DD0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096" creationId="{9382B26B-9245-E647-F9C4-5DAAE37B6BDA}"/>
          </ac:grpSpMkLst>
        </pc:grpChg>
        <pc:grpChg chg="del">
          <ac:chgData name="Pitz, Juan Manuel" userId="cfe2f685-2e4b-429a-85ef-8558fc544365" providerId="ADAL" clId="{AAAFA38F-82FD-45CD-9F8F-99D0ABFC589C}" dt="2023-10-13T18:39:26.632" v="1790" actId="21"/>
          <ac:grpSpMkLst>
            <pc:docMk/>
            <pc:sldMk cId="3781214927" sldId="331"/>
            <ac:grpSpMk id="1114" creationId="{00A84D13-45CB-9C6D-7A30-AD5276840096}"/>
          </ac:grpSpMkLst>
        </pc:grpChg>
        <pc:picChg chg="del">
          <ac:chgData name="Pitz, Juan Manuel" userId="cfe2f685-2e4b-429a-85ef-8558fc544365" providerId="ADAL" clId="{AAAFA38F-82FD-45CD-9F8F-99D0ABFC589C}" dt="2023-10-13T18:39:26.632" v="1790" actId="21"/>
          <ac:picMkLst>
            <pc:docMk/>
            <pc:sldMk cId="3781214927" sldId="331"/>
            <ac:picMk id="53" creationId="{0528132D-7924-2065-D9D8-862802A9AE48}"/>
          </ac:picMkLst>
        </pc:pic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23" creationId="{FD2C81BF-3F86-43A5-9D16-2100AFF24DB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24" creationId="{670693A6-07F2-57B4-BD90-2A86A6641BF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25" creationId="{E6CF5E0D-F7E7-D860-EB55-CB2E866BE2CF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31" creationId="{7B4ADFDC-4AB4-17F9-B4F0-31FC9D31C74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32" creationId="{027CF216-CB41-2DF3-BF55-C6453B2BDD5C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34" creationId="{FB458BE9-EAF0-57A4-FE91-2CF4D10F3B16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37" creationId="{51E0387D-34C5-669C-3C8C-98AE6B1772A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38" creationId="{4600CEDC-40C1-983A-6C90-BFEA0AED874B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40" creationId="{313BC040-9D9B-9CF9-2B31-6528486E11F6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43" creationId="{E0950264-B0FD-9B7D-6645-0A6DF42DF2BA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52" creationId="{7825A436-A571-D1E1-084B-00901136DF5C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54" creationId="{E6EE5E23-6329-4EDF-111A-DF5F25C5034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31" creationId="{477AA6EE-8D52-DD3D-0901-9A5A44253A15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35" creationId="{B54B50F8-7798-34A8-50FC-DCCCD08588D2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36" creationId="{453DA24A-240E-F731-668A-A01B394261AD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56" creationId="{61241713-1971-319E-01AC-6DF579A64552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57" creationId="{4E5EE811-C16F-CA01-A579-2D7FD2C79B5A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58" creationId="{F0865BCF-A304-4F2C-7465-B1F8916BFD88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59" creationId="{F8A0F417-32B8-1ACD-4477-E0EDC39E76F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2" creationId="{6FF46BE3-E257-2543-6AEF-D7D0259A144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3" creationId="{BACA7C36-1501-E14E-4BC5-A8BE13E68E7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5" creationId="{0F2B82EB-1BDB-A1EB-3564-6771CF9E3322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6" creationId="{9E90E590-7240-E18A-D44C-AB35CD97149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7" creationId="{02059427-B7FF-9AD3-F147-CF85C501FE5C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8" creationId="{6D3BB33A-3ABC-10B4-3E71-0F22CE9F544F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69" creationId="{DF1CB564-A2DC-4708-9924-0511F83DB50D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78" creationId="{8A0EA44E-F932-E5C2-EF52-3A0E0259F62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80" creationId="{9B6C8F66-A0B2-6302-E8C0-969860C89CEC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81" creationId="{29BCDD9A-F3A1-00CA-9F94-E82C9938A9B5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82" creationId="{BCFDBC53-82F0-CFA9-3ED7-CB80B8909FA2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85" creationId="{92D8CE1E-DB25-0F29-D942-3D6D791D00E1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87" creationId="{5F9E877F-3A07-FCC3-FD97-206F68F5C0CB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89" creationId="{020B4120-8804-9B57-14FE-5A2CB1B7676F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91" creationId="{9365C79B-906D-4CEC-40A6-D86B4861F0B0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92" creationId="{767A100C-10BD-C0B0-C605-FBFC5C1A69E0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94" creationId="{73A84394-5485-A74A-FD8F-E309B1DAA835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98" creationId="{149054BA-4185-435A-6332-C7B3F0B0EBCF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099" creationId="{75DC958E-BA0B-89A6-AEF6-BF5D1BE388B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0" creationId="{C15A8252-25BB-1B1B-E27C-6D5EB43FC58D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1" creationId="{AD48EB87-BE5B-2924-D243-83D831A1BE60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3" creationId="{3F6E78F2-6A90-5FBA-5E00-ED699810C44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4" creationId="{E351F2D5-4C94-2A00-4FCF-61677245B42B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5" creationId="{FBC10E0E-9A75-B965-5A14-21141548CB59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6" creationId="{2314C3F0-8C84-33BE-71E0-2E601A9FAA85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7" creationId="{10EC5544-8043-E9BF-AC37-EE96A2E4BA01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09" creationId="{2D6CA089-7C17-23C0-2233-C99E385689F7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10" creationId="{A0B9E097-8660-CB15-D858-6E76FD49A912}"/>
          </ac:inkMkLst>
        </pc:inkChg>
        <pc:inkChg chg="del">
          <ac:chgData name="Pitz, Juan Manuel" userId="cfe2f685-2e4b-429a-85ef-8558fc544365" providerId="ADAL" clId="{AAAFA38F-82FD-45CD-9F8F-99D0ABFC589C}" dt="2023-10-13T18:39:26.632" v="1790" actId="21"/>
          <ac:inkMkLst>
            <pc:docMk/>
            <pc:sldMk cId="3781214927" sldId="331"/>
            <ac:inkMk id="1112" creationId="{A94A8603-0A1B-FDF8-F809-AA10A26963CD}"/>
          </ac:inkMkLst>
        </pc:inkChg>
      </pc:sldChg>
      <pc:sldMasterChg chg="delSldLayout">
        <pc:chgData name="Pitz, Juan Manuel" userId="cfe2f685-2e4b-429a-85ef-8558fc544365" providerId="ADAL" clId="{AAAFA38F-82FD-45CD-9F8F-99D0ABFC589C}" dt="2023-10-13T18:39:31.420" v="1792" actId="47"/>
        <pc:sldMasterMkLst>
          <pc:docMk/>
          <pc:sldMasterMk cId="2543953960" sldId="2147483648"/>
        </pc:sldMasterMkLst>
        <pc:sldLayoutChg chg="del">
          <pc:chgData name="Pitz, Juan Manuel" userId="cfe2f685-2e4b-429a-85ef-8558fc544365" providerId="ADAL" clId="{AAAFA38F-82FD-45CD-9F8F-99D0ABFC589C}" dt="2023-10-13T18:39:31.420" v="1792" actId="47"/>
          <pc:sldLayoutMkLst>
            <pc:docMk/>
            <pc:sldMasterMk cId="2543953960" sldId="2147483648"/>
            <pc:sldLayoutMk cId="3254048801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datos-de-fractura-de-pozos-de-hidrocarburos-adjunto-iv-actualizacin-dia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produccin-de-pozos-de-gas-y-petrleo-no-convencio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datos-de-fractura-de-pozos-de-hidrocarburos-adjunto-iv-actualizacin-diar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datos-de-fractura-de-pozos-de-hidrocarburos-adjunto-iv-actualizacin-dia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datos-de-fractura-de-pozos-de-hidrocarburos-adjunto-iv-actualizacin-diar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datos-de-fractura-de-pozos-de-hidrocarburos-adjunto-iv-actualizacin-diar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produccin-de-pozos-de-gas-y-petrleo-no-convencio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produccin-de-pozos-de-gas-y-petrleo-no-convencio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produccin-de-pozos-de-gas-y-petrleo-no-convencio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anamericanenergy-my.sharepoint.com/personal/jpitz_pan-energy_com/Documents/PAPER%20IAPG%20TOE%20UP/produccin-de-pozos-de-gas-y-petrleo-no-convencio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panamericanenergy-my.sharepoint.com/personal/jpitz_pan-energy_com/Documents/PAPER%20IAPG%20TOE%20UP/datos-de-fractura-de-pozos-de-hidrocarburos-adjunto-iv-actualizacin-diar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[datos-de-fractura-de-pozos-de-hidrocarburos-adjunto-iv-actualizacin-diaria.xlsx]tipo!TablaDinámica1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/>
              <a:t>Tipo de Pozo</a:t>
            </a:r>
            <a:r>
              <a:rPr lang="en-US" sz="2000" baseline="0"/>
              <a:t> Shale NQN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bg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bg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tipo!$B$5:$B$6</c:f>
              <c:strCache>
                <c:ptCount val="1"/>
                <c:pt idx="0">
                  <c:v>Vertical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tipo!$A$7:$A$153</c:f>
              <c:multiLvlStrCache>
                <c:ptCount val="134"/>
                <c:lvl>
                  <c:pt idx="0">
                    <c:v>ene</c:v>
                  </c:pt>
                  <c:pt idx="1">
                    <c:v>feb</c:v>
                  </c:pt>
                  <c:pt idx="2">
                    <c:v>abr</c:v>
                  </c:pt>
                  <c:pt idx="3">
                    <c:v>may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sep</c:v>
                  </c:pt>
                  <c:pt idx="8">
                    <c:v>oct</c:v>
                  </c:pt>
                  <c:pt idx="9">
                    <c:v>nov</c:v>
                  </c:pt>
                  <c:pt idx="10">
                    <c:v>dic</c:v>
                  </c:pt>
                  <c:pt idx="11">
                    <c:v>ene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abr</c:v>
                  </c:pt>
                  <c:pt idx="15">
                    <c:v>may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ago</c:v>
                  </c:pt>
                  <c:pt idx="19">
                    <c:v>sep</c:v>
                  </c:pt>
                  <c:pt idx="20">
                    <c:v>oct</c:v>
                  </c:pt>
                  <c:pt idx="21">
                    <c:v>nov</c:v>
                  </c:pt>
                  <c:pt idx="22">
                    <c:v>dic</c:v>
                  </c:pt>
                  <c:pt idx="23">
                    <c:v>ene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abr</c:v>
                  </c:pt>
                  <c:pt idx="27">
                    <c:v>may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ago</c:v>
                  </c:pt>
                  <c:pt idx="31">
                    <c:v>sep</c:v>
                  </c:pt>
                  <c:pt idx="32">
                    <c:v>oct</c:v>
                  </c:pt>
                  <c:pt idx="33">
                    <c:v>nov</c:v>
                  </c:pt>
                  <c:pt idx="34">
                    <c:v>dic</c:v>
                  </c:pt>
                  <c:pt idx="35">
                    <c:v>ene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abr</c:v>
                  </c:pt>
                  <c:pt idx="39">
                    <c:v>may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ago</c:v>
                  </c:pt>
                  <c:pt idx="43">
                    <c:v>sep</c:v>
                  </c:pt>
                  <c:pt idx="44">
                    <c:v>oct</c:v>
                  </c:pt>
                  <c:pt idx="45">
                    <c:v>nov</c:v>
                  </c:pt>
                  <c:pt idx="46">
                    <c:v>dic</c:v>
                  </c:pt>
                  <c:pt idx="47">
                    <c:v>ene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abr</c:v>
                  </c:pt>
                  <c:pt idx="51">
                    <c:v>may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ago</c:v>
                  </c:pt>
                  <c:pt idx="55">
                    <c:v>sep</c:v>
                  </c:pt>
                  <c:pt idx="56">
                    <c:v>oct</c:v>
                  </c:pt>
                  <c:pt idx="57">
                    <c:v>nov</c:v>
                  </c:pt>
                  <c:pt idx="58">
                    <c:v>dic</c:v>
                  </c:pt>
                  <c:pt idx="59">
                    <c:v>ene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abr</c:v>
                  </c:pt>
                  <c:pt idx="63">
                    <c:v>may</c:v>
                  </c:pt>
                  <c:pt idx="64">
                    <c:v>jun</c:v>
                  </c:pt>
                  <c:pt idx="65">
                    <c:v>jul</c:v>
                  </c:pt>
                  <c:pt idx="66">
                    <c:v>ago</c:v>
                  </c:pt>
                  <c:pt idx="67">
                    <c:v>sep</c:v>
                  </c:pt>
                  <c:pt idx="68">
                    <c:v>oct</c:v>
                  </c:pt>
                  <c:pt idx="69">
                    <c:v>nov</c:v>
                  </c:pt>
                  <c:pt idx="70">
                    <c:v>dic</c:v>
                  </c:pt>
                  <c:pt idx="71">
                    <c:v>ene</c:v>
                  </c:pt>
                  <c:pt idx="72">
                    <c:v>feb</c:v>
                  </c:pt>
                  <c:pt idx="73">
                    <c:v>mar</c:v>
                  </c:pt>
                  <c:pt idx="74">
                    <c:v>abr</c:v>
                  </c:pt>
                  <c:pt idx="75">
                    <c:v>may</c:v>
                  </c:pt>
                  <c:pt idx="76">
                    <c:v>jun</c:v>
                  </c:pt>
                  <c:pt idx="77">
                    <c:v>jul</c:v>
                  </c:pt>
                  <c:pt idx="78">
                    <c:v>ago</c:v>
                  </c:pt>
                  <c:pt idx="79">
                    <c:v>sep</c:v>
                  </c:pt>
                  <c:pt idx="80">
                    <c:v>oct</c:v>
                  </c:pt>
                  <c:pt idx="81">
                    <c:v>nov</c:v>
                  </c:pt>
                  <c:pt idx="82">
                    <c:v>dic</c:v>
                  </c:pt>
                  <c:pt idx="83">
                    <c:v>ene</c:v>
                  </c:pt>
                  <c:pt idx="84">
                    <c:v>feb</c:v>
                  </c:pt>
                  <c:pt idx="85">
                    <c:v>mar</c:v>
                  </c:pt>
                  <c:pt idx="86">
                    <c:v>abr</c:v>
                  </c:pt>
                  <c:pt idx="87">
                    <c:v>may</c:v>
                  </c:pt>
                  <c:pt idx="88">
                    <c:v>jun</c:v>
                  </c:pt>
                  <c:pt idx="89">
                    <c:v>jul</c:v>
                  </c:pt>
                  <c:pt idx="90">
                    <c:v>ago</c:v>
                  </c:pt>
                  <c:pt idx="91">
                    <c:v>sep</c:v>
                  </c:pt>
                  <c:pt idx="92">
                    <c:v>oct</c:v>
                  </c:pt>
                  <c:pt idx="93">
                    <c:v>nov</c:v>
                  </c:pt>
                  <c:pt idx="94">
                    <c:v>dic</c:v>
                  </c:pt>
                  <c:pt idx="95">
                    <c:v>ene</c:v>
                  </c:pt>
                  <c:pt idx="96">
                    <c:v>feb</c:v>
                  </c:pt>
                  <c:pt idx="97">
                    <c:v>mar</c:v>
                  </c:pt>
                  <c:pt idx="98">
                    <c:v>may</c:v>
                  </c:pt>
                  <c:pt idx="99">
                    <c:v>jun</c:v>
                  </c:pt>
                  <c:pt idx="100">
                    <c:v>jul</c:v>
                  </c:pt>
                  <c:pt idx="101">
                    <c:v>sep</c:v>
                  </c:pt>
                  <c:pt idx="102">
                    <c:v>oct</c:v>
                  </c:pt>
                  <c:pt idx="103">
                    <c:v>nov</c:v>
                  </c:pt>
                  <c:pt idx="104">
                    <c:v>dic</c:v>
                  </c:pt>
                  <c:pt idx="105">
                    <c:v>ene</c:v>
                  </c:pt>
                  <c:pt idx="106">
                    <c:v>feb</c:v>
                  </c:pt>
                  <c:pt idx="107">
                    <c:v>mar</c:v>
                  </c:pt>
                  <c:pt idx="108">
                    <c:v>abr</c:v>
                  </c:pt>
                  <c:pt idx="109">
                    <c:v>may</c:v>
                  </c:pt>
                  <c:pt idx="110">
                    <c:v>jun</c:v>
                  </c:pt>
                  <c:pt idx="111">
                    <c:v>jul</c:v>
                  </c:pt>
                  <c:pt idx="112">
                    <c:v>ago</c:v>
                  </c:pt>
                  <c:pt idx="113">
                    <c:v>sep</c:v>
                  </c:pt>
                  <c:pt idx="114">
                    <c:v>oct</c:v>
                  </c:pt>
                  <c:pt idx="115">
                    <c:v>nov</c:v>
                  </c:pt>
                  <c:pt idx="116">
                    <c:v>dic</c:v>
                  </c:pt>
                  <c:pt idx="117">
                    <c:v>ene</c:v>
                  </c:pt>
                  <c:pt idx="118">
                    <c:v>feb</c:v>
                  </c:pt>
                  <c:pt idx="119">
                    <c:v>mar</c:v>
                  </c:pt>
                  <c:pt idx="120">
                    <c:v>abr</c:v>
                  </c:pt>
                  <c:pt idx="121">
                    <c:v>may</c:v>
                  </c:pt>
                  <c:pt idx="122">
                    <c:v>jun</c:v>
                  </c:pt>
                  <c:pt idx="123">
                    <c:v>jul</c:v>
                  </c:pt>
                  <c:pt idx="124">
                    <c:v>ago</c:v>
                  </c:pt>
                  <c:pt idx="125">
                    <c:v>sep</c:v>
                  </c:pt>
                  <c:pt idx="126">
                    <c:v>oct</c:v>
                  </c:pt>
                  <c:pt idx="127">
                    <c:v>nov</c:v>
                  </c:pt>
                  <c:pt idx="128">
                    <c:v>dic</c:v>
                  </c:pt>
                  <c:pt idx="129">
                    <c:v>ene</c:v>
                  </c:pt>
                  <c:pt idx="130">
                    <c:v>feb</c:v>
                  </c:pt>
                  <c:pt idx="131">
                    <c:v>mar</c:v>
                  </c:pt>
                  <c:pt idx="132">
                    <c:v>abr</c:v>
                  </c:pt>
                  <c:pt idx="133">
                    <c:v>may</c:v>
                  </c:pt>
                </c:lvl>
                <c:lvl>
                  <c:pt idx="0">
                    <c:v>2012</c:v>
                  </c:pt>
                  <c:pt idx="11">
                    <c:v>2013</c:v>
                  </c:pt>
                  <c:pt idx="23">
                    <c:v>2014</c:v>
                  </c:pt>
                  <c:pt idx="35">
                    <c:v>2015</c:v>
                  </c:pt>
                  <c:pt idx="47">
                    <c:v>2016</c:v>
                  </c:pt>
                  <c:pt idx="59">
                    <c:v>2017</c:v>
                  </c:pt>
                  <c:pt idx="71">
                    <c:v>2018</c:v>
                  </c:pt>
                  <c:pt idx="83">
                    <c:v>2019</c:v>
                  </c:pt>
                  <c:pt idx="95">
                    <c:v>2020</c:v>
                  </c:pt>
                  <c:pt idx="105">
                    <c:v>2021</c:v>
                  </c:pt>
                  <c:pt idx="117">
                    <c:v>2022</c:v>
                  </c:pt>
                  <c:pt idx="129">
                    <c:v>2023</c:v>
                  </c:pt>
                </c:lvl>
              </c:multiLvlStrCache>
            </c:multiLvlStrRef>
          </c:cat>
          <c:val>
            <c:numRef>
              <c:f>tipo!$B$7:$B$153</c:f>
              <c:numCache>
                <c:formatCode>General</c:formatCode>
                <c:ptCount val="134"/>
                <c:pt idx="0" formatCode="0.00">
                  <c:v>3</c:v>
                </c:pt>
                <c:pt idx="2" formatCode="0.00">
                  <c:v>1</c:v>
                </c:pt>
                <c:pt idx="4" formatCode="0.00">
                  <c:v>1</c:v>
                </c:pt>
                <c:pt idx="5" formatCode="0.00">
                  <c:v>2</c:v>
                </c:pt>
                <c:pt idx="6" formatCode="0.00">
                  <c:v>1</c:v>
                </c:pt>
                <c:pt idx="7" formatCode="0.00">
                  <c:v>1</c:v>
                </c:pt>
                <c:pt idx="9" formatCode="0.00">
                  <c:v>1</c:v>
                </c:pt>
                <c:pt idx="10" formatCode="0.00">
                  <c:v>2</c:v>
                </c:pt>
                <c:pt idx="11" formatCode="0.00">
                  <c:v>1</c:v>
                </c:pt>
                <c:pt idx="12" formatCode="0.00">
                  <c:v>1</c:v>
                </c:pt>
                <c:pt idx="13" formatCode="0.00">
                  <c:v>3</c:v>
                </c:pt>
                <c:pt idx="14" formatCode="0.00">
                  <c:v>1</c:v>
                </c:pt>
                <c:pt idx="15" formatCode="0.00">
                  <c:v>5</c:v>
                </c:pt>
                <c:pt idx="16" formatCode="0.00">
                  <c:v>1</c:v>
                </c:pt>
                <c:pt idx="17" formatCode="0.00">
                  <c:v>2</c:v>
                </c:pt>
                <c:pt idx="18" formatCode="0.00">
                  <c:v>1</c:v>
                </c:pt>
                <c:pt idx="19" formatCode="0.00">
                  <c:v>3</c:v>
                </c:pt>
                <c:pt idx="20" formatCode="0.00">
                  <c:v>4</c:v>
                </c:pt>
                <c:pt idx="21" formatCode="0.00">
                  <c:v>1</c:v>
                </c:pt>
                <c:pt idx="22" formatCode="0.00">
                  <c:v>1</c:v>
                </c:pt>
                <c:pt idx="23" formatCode="0.00">
                  <c:v>2</c:v>
                </c:pt>
                <c:pt idx="24" formatCode="0.00">
                  <c:v>1</c:v>
                </c:pt>
                <c:pt idx="26" formatCode="0.00">
                  <c:v>2</c:v>
                </c:pt>
                <c:pt idx="28" formatCode="0.00">
                  <c:v>2</c:v>
                </c:pt>
                <c:pt idx="30" formatCode="0.00">
                  <c:v>2</c:v>
                </c:pt>
                <c:pt idx="31" formatCode="0.00">
                  <c:v>1</c:v>
                </c:pt>
                <c:pt idx="32" formatCode="0.00">
                  <c:v>1</c:v>
                </c:pt>
                <c:pt idx="33" formatCode="0.00">
                  <c:v>1</c:v>
                </c:pt>
                <c:pt idx="34" formatCode="0.00">
                  <c:v>2</c:v>
                </c:pt>
                <c:pt idx="38" formatCode="0.00">
                  <c:v>2</c:v>
                </c:pt>
                <c:pt idx="40" formatCode="0.00">
                  <c:v>1</c:v>
                </c:pt>
                <c:pt idx="42" formatCode="0.00">
                  <c:v>1</c:v>
                </c:pt>
                <c:pt idx="43" formatCode="0.00">
                  <c:v>1</c:v>
                </c:pt>
                <c:pt idx="45" formatCode="0.00">
                  <c:v>3</c:v>
                </c:pt>
                <c:pt idx="46" formatCode="0.00">
                  <c:v>3</c:v>
                </c:pt>
                <c:pt idx="49" formatCode="0.00">
                  <c:v>2</c:v>
                </c:pt>
                <c:pt idx="50" formatCode="0.00">
                  <c:v>1</c:v>
                </c:pt>
                <c:pt idx="51" formatCode="0.00">
                  <c:v>1</c:v>
                </c:pt>
                <c:pt idx="52" formatCode="0.00">
                  <c:v>1</c:v>
                </c:pt>
                <c:pt idx="58" formatCode="0.00">
                  <c:v>1</c:v>
                </c:pt>
                <c:pt idx="65" formatCode="0.00">
                  <c:v>1</c:v>
                </c:pt>
                <c:pt idx="66" formatCode="0.00">
                  <c:v>2</c:v>
                </c:pt>
                <c:pt idx="68" formatCode="0.00">
                  <c:v>4</c:v>
                </c:pt>
                <c:pt idx="77" formatCode="0.00">
                  <c:v>1</c:v>
                </c:pt>
                <c:pt idx="78" formatCode="0.00">
                  <c:v>6</c:v>
                </c:pt>
                <c:pt idx="79" formatCode="0.00">
                  <c:v>2</c:v>
                </c:pt>
                <c:pt idx="81" formatCode="0.00">
                  <c:v>2</c:v>
                </c:pt>
                <c:pt idx="83" formatCode="0.00">
                  <c:v>1</c:v>
                </c:pt>
                <c:pt idx="85" formatCode="0.00">
                  <c:v>1</c:v>
                </c:pt>
                <c:pt idx="86" formatCode="0.00">
                  <c:v>1</c:v>
                </c:pt>
                <c:pt idx="87" formatCode="0.00">
                  <c:v>1</c:v>
                </c:pt>
                <c:pt idx="89" formatCode="0.00">
                  <c:v>1</c:v>
                </c:pt>
                <c:pt idx="91" formatCode="0.00">
                  <c:v>1</c:v>
                </c:pt>
                <c:pt idx="107" formatCode="0.00">
                  <c:v>3</c:v>
                </c:pt>
                <c:pt idx="119" formatCode="0.00">
                  <c:v>1</c:v>
                </c:pt>
                <c:pt idx="120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5-4368-89D3-B4753B104AD2}"/>
            </c:ext>
          </c:extLst>
        </c:ser>
        <c:ser>
          <c:idx val="1"/>
          <c:order val="1"/>
          <c:tx>
            <c:strRef>
              <c:f>tipo!$C$5:$C$6</c:f>
              <c:strCache>
                <c:ptCount val="1"/>
                <c:pt idx="0">
                  <c:v>Dirigido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multiLvlStrRef>
              <c:f>tipo!$A$7:$A$153</c:f>
              <c:multiLvlStrCache>
                <c:ptCount val="134"/>
                <c:lvl>
                  <c:pt idx="0">
                    <c:v>ene</c:v>
                  </c:pt>
                  <c:pt idx="1">
                    <c:v>feb</c:v>
                  </c:pt>
                  <c:pt idx="2">
                    <c:v>abr</c:v>
                  </c:pt>
                  <c:pt idx="3">
                    <c:v>may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sep</c:v>
                  </c:pt>
                  <c:pt idx="8">
                    <c:v>oct</c:v>
                  </c:pt>
                  <c:pt idx="9">
                    <c:v>nov</c:v>
                  </c:pt>
                  <c:pt idx="10">
                    <c:v>dic</c:v>
                  </c:pt>
                  <c:pt idx="11">
                    <c:v>ene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abr</c:v>
                  </c:pt>
                  <c:pt idx="15">
                    <c:v>may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ago</c:v>
                  </c:pt>
                  <c:pt idx="19">
                    <c:v>sep</c:v>
                  </c:pt>
                  <c:pt idx="20">
                    <c:v>oct</c:v>
                  </c:pt>
                  <c:pt idx="21">
                    <c:v>nov</c:v>
                  </c:pt>
                  <c:pt idx="22">
                    <c:v>dic</c:v>
                  </c:pt>
                  <c:pt idx="23">
                    <c:v>ene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abr</c:v>
                  </c:pt>
                  <c:pt idx="27">
                    <c:v>may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ago</c:v>
                  </c:pt>
                  <c:pt idx="31">
                    <c:v>sep</c:v>
                  </c:pt>
                  <c:pt idx="32">
                    <c:v>oct</c:v>
                  </c:pt>
                  <c:pt idx="33">
                    <c:v>nov</c:v>
                  </c:pt>
                  <c:pt idx="34">
                    <c:v>dic</c:v>
                  </c:pt>
                  <c:pt idx="35">
                    <c:v>ene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abr</c:v>
                  </c:pt>
                  <c:pt idx="39">
                    <c:v>may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ago</c:v>
                  </c:pt>
                  <c:pt idx="43">
                    <c:v>sep</c:v>
                  </c:pt>
                  <c:pt idx="44">
                    <c:v>oct</c:v>
                  </c:pt>
                  <c:pt idx="45">
                    <c:v>nov</c:v>
                  </c:pt>
                  <c:pt idx="46">
                    <c:v>dic</c:v>
                  </c:pt>
                  <c:pt idx="47">
                    <c:v>ene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abr</c:v>
                  </c:pt>
                  <c:pt idx="51">
                    <c:v>may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ago</c:v>
                  </c:pt>
                  <c:pt idx="55">
                    <c:v>sep</c:v>
                  </c:pt>
                  <c:pt idx="56">
                    <c:v>oct</c:v>
                  </c:pt>
                  <c:pt idx="57">
                    <c:v>nov</c:v>
                  </c:pt>
                  <c:pt idx="58">
                    <c:v>dic</c:v>
                  </c:pt>
                  <c:pt idx="59">
                    <c:v>ene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abr</c:v>
                  </c:pt>
                  <c:pt idx="63">
                    <c:v>may</c:v>
                  </c:pt>
                  <c:pt idx="64">
                    <c:v>jun</c:v>
                  </c:pt>
                  <c:pt idx="65">
                    <c:v>jul</c:v>
                  </c:pt>
                  <c:pt idx="66">
                    <c:v>ago</c:v>
                  </c:pt>
                  <c:pt idx="67">
                    <c:v>sep</c:v>
                  </c:pt>
                  <c:pt idx="68">
                    <c:v>oct</c:v>
                  </c:pt>
                  <c:pt idx="69">
                    <c:v>nov</c:v>
                  </c:pt>
                  <c:pt idx="70">
                    <c:v>dic</c:v>
                  </c:pt>
                  <c:pt idx="71">
                    <c:v>ene</c:v>
                  </c:pt>
                  <c:pt idx="72">
                    <c:v>feb</c:v>
                  </c:pt>
                  <c:pt idx="73">
                    <c:v>mar</c:v>
                  </c:pt>
                  <c:pt idx="74">
                    <c:v>abr</c:v>
                  </c:pt>
                  <c:pt idx="75">
                    <c:v>may</c:v>
                  </c:pt>
                  <c:pt idx="76">
                    <c:v>jun</c:v>
                  </c:pt>
                  <c:pt idx="77">
                    <c:v>jul</c:v>
                  </c:pt>
                  <c:pt idx="78">
                    <c:v>ago</c:v>
                  </c:pt>
                  <c:pt idx="79">
                    <c:v>sep</c:v>
                  </c:pt>
                  <c:pt idx="80">
                    <c:v>oct</c:v>
                  </c:pt>
                  <c:pt idx="81">
                    <c:v>nov</c:v>
                  </c:pt>
                  <c:pt idx="82">
                    <c:v>dic</c:v>
                  </c:pt>
                  <c:pt idx="83">
                    <c:v>ene</c:v>
                  </c:pt>
                  <c:pt idx="84">
                    <c:v>feb</c:v>
                  </c:pt>
                  <c:pt idx="85">
                    <c:v>mar</c:v>
                  </c:pt>
                  <c:pt idx="86">
                    <c:v>abr</c:v>
                  </c:pt>
                  <c:pt idx="87">
                    <c:v>may</c:v>
                  </c:pt>
                  <c:pt idx="88">
                    <c:v>jun</c:v>
                  </c:pt>
                  <c:pt idx="89">
                    <c:v>jul</c:v>
                  </c:pt>
                  <c:pt idx="90">
                    <c:v>ago</c:v>
                  </c:pt>
                  <c:pt idx="91">
                    <c:v>sep</c:v>
                  </c:pt>
                  <c:pt idx="92">
                    <c:v>oct</c:v>
                  </c:pt>
                  <c:pt idx="93">
                    <c:v>nov</c:v>
                  </c:pt>
                  <c:pt idx="94">
                    <c:v>dic</c:v>
                  </c:pt>
                  <c:pt idx="95">
                    <c:v>ene</c:v>
                  </c:pt>
                  <c:pt idx="96">
                    <c:v>feb</c:v>
                  </c:pt>
                  <c:pt idx="97">
                    <c:v>mar</c:v>
                  </c:pt>
                  <c:pt idx="98">
                    <c:v>may</c:v>
                  </c:pt>
                  <c:pt idx="99">
                    <c:v>jun</c:v>
                  </c:pt>
                  <c:pt idx="100">
                    <c:v>jul</c:v>
                  </c:pt>
                  <c:pt idx="101">
                    <c:v>sep</c:v>
                  </c:pt>
                  <c:pt idx="102">
                    <c:v>oct</c:v>
                  </c:pt>
                  <c:pt idx="103">
                    <c:v>nov</c:v>
                  </c:pt>
                  <c:pt idx="104">
                    <c:v>dic</c:v>
                  </c:pt>
                  <c:pt idx="105">
                    <c:v>ene</c:v>
                  </c:pt>
                  <c:pt idx="106">
                    <c:v>feb</c:v>
                  </c:pt>
                  <c:pt idx="107">
                    <c:v>mar</c:v>
                  </c:pt>
                  <c:pt idx="108">
                    <c:v>abr</c:v>
                  </c:pt>
                  <c:pt idx="109">
                    <c:v>may</c:v>
                  </c:pt>
                  <c:pt idx="110">
                    <c:v>jun</c:v>
                  </c:pt>
                  <c:pt idx="111">
                    <c:v>jul</c:v>
                  </c:pt>
                  <c:pt idx="112">
                    <c:v>ago</c:v>
                  </c:pt>
                  <c:pt idx="113">
                    <c:v>sep</c:v>
                  </c:pt>
                  <c:pt idx="114">
                    <c:v>oct</c:v>
                  </c:pt>
                  <c:pt idx="115">
                    <c:v>nov</c:v>
                  </c:pt>
                  <c:pt idx="116">
                    <c:v>dic</c:v>
                  </c:pt>
                  <c:pt idx="117">
                    <c:v>ene</c:v>
                  </c:pt>
                  <c:pt idx="118">
                    <c:v>feb</c:v>
                  </c:pt>
                  <c:pt idx="119">
                    <c:v>mar</c:v>
                  </c:pt>
                  <c:pt idx="120">
                    <c:v>abr</c:v>
                  </c:pt>
                  <c:pt idx="121">
                    <c:v>may</c:v>
                  </c:pt>
                  <c:pt idx="122">
                    <c:v>jun</c:v>
                  </c:pt>
                  <c:pt idx="123">
                    <c:v>jul</c:v>
                  </c:pt>
                  <c:pt idx="124">
                    <c:v>ago</c:v>
                  </c:pt>
                  <c:pt idx="125">
                    <c:v>sep</c:v>
                  </c:pt>
                  <c:pt idx="126">
                    <c:v>oct</c:v>
                  </c:pt>
                  <c:pt idx="127">
                    <c:v>nov</c:v>
                  </c:pt>
                  <c:pt idx="128">
                    <c:v>dic</c:v>
                  </c:pt>
                  <c:pt idx="129">
                    <c:v>ene</c:v>
                  </c:pt>
                  <c:pt idx="130">
                    <c:v>feb</c:v>
                  </c:pt>
                  <c:pt idx="131">
                    <c:v>mar</c:v>
                  </c:pt>
                  <c:pt idx="132">
                    <c:v>abr</c:v>
                  </c:pt>
                  <c:pt idx="133">
                    <c:v>may</c:v>
                  </c:pt>
                </c:lvl>
                <c:lvl>
                  <c:pt idx="0">
                    <c:v>2012</c:v>
                  </c:pt>
                  <c:pt idx="11">
                    <c:v>2013</c:v>
                  </c:pt>
                  <c:pt idx="23">
                    <c:v>2014</c:v>
                  </c:pt>
                  <c:pt idx="35">
                    <c:v>2015</c:v>
                  </c:pt>
                  <c:pt idx="47">
                    <c:v>2016</c:v>
                  </c:pt>
                  <c:pt idx="59">
                    <c:v>2017</c:v>
                  </c:pt>
                  <c:pt idx="71">
                    <c:v>2018</c:v>
                  </c:pt>
                  <c:pt idx="83">
                    <c:v>2019</c:v>
                  </c:pt>
                  <c:pt idx="95">
                    <c:v>2020</c:v>
                  </c:pt>
                  <c:pt idx="105">
                    <c:v>2021</c:v>
                  </c:pt>
                  <c:pt idx="117">
                    <c:v>2022</c:v>
                  </c:pt>
                  <c:pt idx="129">
                    <c:v>2023</c:v>
                  </c:pt>
                </c:lvl>
              </c:multiLvlStrCache>
            </c:multiLvlStrRef>
          </c:cat>
          <c:val>
            <c:numRef>
              <c:f>tipo!$C$7:$C$153</c:f>
              <c:numCache>
                <c:formatCode>General</c:formatCode>
                <c:ptCount val="134"/>
                <c:pt idx="5" formatCode="0.00">
                  <c:v>1</c:v>
                </c:pt>
                <c:pt idx="6" formatCode="0.00">
                  <c:v>1</c:v>
                </c:pt>
                <c:pt idx="8" formatCode="0.00">
                  <c:v>1</c:v>
                </c:pt>
                <c:pt idx="9" formatCode="0.00">
                  <c:v>2</c:v>
                </c:pt>
                <c:pt idx="10" formatCode="0.00">
                  <c:v>1</c:v>
                </c:pt>
                <c:pt idx="11" formatCode="0.00">
                  <c:v>3</c:v>
                </c:pt>
                <c:pt idx="12" formatCode="0.00">
                  <c:v>3</c:v>
                </c:pt>
                <c:pt idx="14" formatCode="0.00">
                  <c:v>3</c:v>
                </c:pt>
                <c:pt idx="15" formatCode="0.00">
                  <c:v>8</c:v>
                </c:pt>
                <c:pt idx="16" formatCode="0.00">
                  <c:v>4</c:v>
                </c:pt>
                <c:pt idx="17" formatCode="0.00">
                  <c:v>4</c:v>
                </c:pt>
                <c:pt idx="18" formatCode="0.00">
                  <c:v>4</c:v>
                </c:pt>
                <c:pt idx="19" formatCode="0.00">
                  <c:v>10</c:v>
                </c:pt>
                <c:pt idx="20" formatCode="0.00">
                  <c:v>10</c:v>
                </c:pt>
                <c:pt idx="21" formatCode="0.00">
                  <c:v>17</c:v>
                </c:pt>
                <c:pt idx="22" formatCode="0.00">
                  <c:v>8</c:v>
                </c:pt>
                <c:pt idx="23" formatCode="0.00">
                  <c:v>8</c:v>
                </c:pt>
                <c:pt idx="24" formatCode="0.00">
                  <c:v>10</c:v>
                </c:pt>
                <c:pt idx="25" formatCode="0.00">
                  <c:v>13</c:v>
                </c:pt>
                <c:pt idx="26" formatCode="0.00">
                  <c:v>8</c:v>
                </c:pt>
                <c:pt idx="27" formatCode="0.00">
                  <c:v>19</c:v>
                </c:pt>
                <c:pt idx="28" formatCode="0.00">
                  <c:v>10</c:v>
                </c:pt>
                <c:pt idx="29" formatCode="0.00">
                  <c:v>18</c:v>
                </c:pt>
                <c:pt idx="30" formatCode="0.00">
                  <c:v>9</c:v>
                </c:pt>
                <c:pt idx="31" formatCode="0.00">
                  <c:v>10</c:v>
                </c:pt>
                <c:pt idx="32" formatCode="0.00">
                  <c:v>13</c:v>
                </c:pt>
                <c:pt idx="33" formatCode="0.00">
                  <c:v>12</c:v>
                </c:pt>
                <c:pt idx="34" formatCode="0.00">
                  <c:v>7</c:v>
                </c:pt>
                <c:pt idx="35" formatCode="0.00">
                  <c:v>14</c:v>
                </c:pt>
                <c:pt idx="36" formatCode="0.00">
                  <c:v>16</c:v>
                </c:pt>
                <c:pt idx="37" formatCode="0.00">
                  <c:v>10</c:v>
                </c:pt>
                <c:pt idx="38" formatCode="0.00">
                  <c:v>14</c:v>
                </c:pt>
                <c:pt idx="39" formatCode="0.00">
                  <c:v>13</c:v>
                </c:pt>
                <c:pt idx="40" formatCode="0.00">
                  <c:v>3</c:v>
                </c:pt>
                <c:pt idx="41" formatCode="0.00">
                  <c:v>8</c:v>
                </c:pt>
                <c:pt idx="42" formatCode="0.00">
                  <c:v>2</c:v>
                </c:pt>
                <c:pt idx="43" formatCode="0.00">
                  <c:v>17</c:v>
                </c:pt>
                <c:pt idx="44" formatCode="0.00">
                  <c:v>5</c:v>
                </c:pt>
                <c:pt idx="45" formatCode="0.00">
                  <c:v>16</c:v>
                </c:pt>
                <c:pt idx="46" formatCode="0.00">
                  <c:v>1</c:v>
                </c:pt>
                <c:pt idx="48" formatCode="0.00">
                  <c:v>1</c:v>
                </c:pt>
                <c:pt idx="49" formatCode="0.00">
                  <c:v>4</c:v>
                </c:pt>
                <c:pt idx="51" formatCode="0.00">
                  <c:v>1</c:v>
                </c:pt>
                <c:pt idx="78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5-4368-89D3-B4753B104AD2}"/>
            </c:ext>
          </c:extLst>
        </c:ser>
        <c:ser>
          <c:idx val="2"/>
          <c:order val="2"/>
          <c:tx>
            <c:strRef>
              <c:f>tipo!$D$5:$D$6</c:f>
              <c:strCache>
                <c:ptCount val="1"/>
                <c:pt idx="0">
                  <c:v>Horizontal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tipo!$A$7:$A$153</c:f>
              <c:multiLvlStrCache>
                <c:ptCount val="134"/>
                <c:lvl>
                  <c:pt idx="0">
                    <c:v>ene</c:v>
                  </c:pt>
                  <c:pt idx="1">
                    <c:v>feb</c:v>
                  </c:pt>
                  <c:pt idx="2">
                    <c:v>abr</c:v>
                  </c:pt>
                  <c:pt idx="3">
                    <c:v>may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sep</c:v>
                  </c:pt>
                  <c:pt idx="8">
                    <c:v>oct</c:v>
                  </c:pt>
                  <c:pt idx="9">
                    <c:v>nov</c:v>
                  </c:pt>
                  <c:pt idx="10">
                    <c:v>dic</c:v>
                  </c:pt>
                  <c:pt idx="11">
                    <c:v>ene</c:v>
                  </c:pt>
                  <c:pt idx="12">
                    <c:v>feb</c:v>
                  </c:pt>
                  <c:pt idx="13">
                    <c:v>mar</c:v>
                  </c:pt>
                  <c:pt idx="14">
                    <c:v>abr</c:v>
                  </c:pt>
                  <c:pt idx="15">
                    <c:v>may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ago</c:v>
                  </c:pt>
                  <c:pt idx="19">
                    <c:v>sep</c:v>
                  </c:pt>
                  <c:pt idx="20">
                    <c:v>oct</c:v>
                  </c:pt>
                  <c:pt idx="21">
                    <c:v>nov</c:v>
                  </c:pt>
                  <c:pt idx="22">
                    <c:v>dic</c:v>
                  </c:pt>
                  <c:pt idx="23">
                    <c:v>ene</c:v>
                  </c:pt>
                  <c:pt idx="24">
                    <c:v>feb</c:v>
                  </c:pt>
                  <c:pt idx="25">
                    <c:v>mar</c:v>
                  </c:pt>
                  <c:pt idx="26">
                    <c:v>abr</c:v>
                  </c:pt>
                  <c:pt idx="27">
                    <c:v>may</c:v>
                  </c:pt>
                  <c:pt idx="28">
                    <c:v>jun</c:v>
                  </c:pt>
                  <c:pt idx="29">
                    <c:v>jul</c:v>
                  </c:pt>
                  <c:pt idx="30">
                    <c:v>ago</c:v>
                  </c:pt>
                  <c:pt idx="31">
                    <c:v>sep</c:v>
                  </c:pt>
                  <c:pt idx="32">
                    <c:v>oct</c:v>
                  </c:pt>
                  <c:pt idx="33">
                    <c:v>nov</c:v>
                  </c:pt>
                  <c:pt idx="34">
                    <c:v>dic</c:v>
                  </c:pt>
                  <c:pt idx="35">
                    <c:v>ene</c:v>
                  </c:pt>
                  <c:pt idx="36">
                    <c:v>feb</c:v>
                  </c:pt>
                  <c:pt idx="37">
                    <c:v>mar</c:v>
                  </c:pt>
                  <c:pt idx="38">
                    <c:v>abr</c:v>
                  </c:pt>
                  <c:pt idx="39">
                    <c:v>may</c:v>
                  </c:pt>
                  <c:pt idx="40">
                    <c:v>jun</c:v>
                  </c:pt>
                  <c:pt idx="41">
                    <c:v>jul</c:v>
                  </c:pt>
                  <c:pt idx="42">
                    <c:v>ago</c:v>
                  </c:pt>
                  <c:pt idx="43">
                    <c:v>sep</c:v>
                  </c:pt>
                  <c:pt idx="44">
                    <c:v>oct</c:v>
                  </c:pt>
                  <c:pt idx="45">
                    <c:v>nov</c:v>
                  </c:pt>
                  <c:pt idx="46">
                    <c:v>dic</c:v>
                  </c:pt>
                  <c:pt idx="47">
                    <c:v>ene</c:v>
                  </c:pt>
                  <c:pt idx="48">
                    <c:v>feb</c:v>
                  </c:pt>
                  <c:pt idx="49">
                    <c:v>mar</c:v>
                  </c:pt>
                  <c:pt idx="50">
                    <c:v>abr</c:v>
                  </c:pt>
                  <c:pt idx="51">
                    <c:v>may</c:v>
                  </c:pt>
                  <c:pt idx="52">
                    <c:v>jun</c:v>
                  </c:pt>
                  <c:pt idx="53">
                    <c:v>jul</c:v>
                  </c:pt>
                  <c:pt idx="54">
                    <c:v>ago</c:v>
                  </c:pt>
                  <c:pt idx="55">
                    <c:v>sep</c:v>
                  </c:pt>
                  <c:pt idx="56">
                    <c:v>oct</c:v>
                  </c:pt>
                  <c:pt idx="57">
                    <c:v>nov</c:v>
                  </c:pt>
                  <c:pt idx="58">
                    <c:v>dic</c:v>
                  </c:pt>
                  <c:pt idx="59">
                    <c:v>ene</c:v>
                  </c:pt>
                  <c:pt idx="60">
                    <c:v>feb</c:v>
                  </c:pt>
                  <c:pt idx="61">
                    <c:v>mar</c:v>
                  </c:pt>
                  <c:pt idx="62">
                    <c:v>abr</c:v>
                  </c:pt>
                  <c:pt idx="63">
                    <c:v>may</c:v>
                  </c:pt>
                  <c:pt idx="64">
                    <c:v>jun</c:v>
                  </c:pt>
                  <c:pt idx="65">
                    <c:v>jul</c:v>
                  </c:pt>
                  <c:pt idx="66">
                    <c:v>ago</c:v>
                  </c:pt>
                  <c:pt idx="67">
                    <c:v>sep</c:v>
                  </c:pt>
                  <c:pt idx="68">
                    <c:v>oct</c:v>
                  </c:pt>
                  <c:pt idx="69">
                    <c:v>nov</c:v>
                  </c:pt>
                  <c:pt idx="70">
                    <c:v>dic</c:v>
                  </c:pt>
                  <c:pt idx="71">
                    <c:v>ene</c:v>
                  </c:pt>
                  <c:pt idx="72">
                    <c:v>feb</c:v>
                  </c:pt>
                  <c:pt idx="73">
                    <c:v>mar</c:v>
                  </c:pt>
                  <c:pt idx="74">
                    <c:v>abr</c:v>
                  </c:pt>
                  <c:pt idx="75">
                    <c:v>may</c:v>
                  </c:pt>
                  <c:pt idx="76">
                    <c:v>jun</c:v>
                  </c:pt>
                  <c:pt idx="77">
                    <c:v>jul</c:v>
                  </c:pt>
                  <c:pt idx="78">
                    <c:v>ago</c:v>
                  </c:pt>
                  <c:pt idx="79">
                    <c:v>sep</c:v>
                  </c:pt>
                  <c:pt idx="80">
                    <c:v>oct</c:v>
                  </c:pt>
                  <c:pt idx="81">
                    <c:v>nov</c:v>
                  </c:pt>
                  <c:pt idx="82">
                    <c:v>dic</c:v>
                  </c:pt>
                  <c:pt idx="83">
                    <c:v>ene</c:v>
                  </c:pt>
                  <c:pt idx="84">
                    <c:v>feb</c:v>
                  </c:pt>
                  <c:pt idx="85">
                    <c:v>mar</c:v>
                  </c:pt>
                  <c:pt idx="86">
                    <c:v>abr</c:v>
                  </c:pt>
                  <c:pt idx="87">
                    <c:v>may</c:v>
                  </c:pt>
                  <c:pt idx="88">
                    <c:v>jun</c:v>
                  </c:pt>
                  <c:pt idx="89">
                    <c:v>jul</c:v>
                  </c:pt>
                  <c:pt idx="90">
                    <c:v>ago</c:v>
                  </c:pt>
                  <c:pt idx="91">
                    <c:v>sep</c:v>
                  </c:pt>
                  <c:pt idx="92">
                    <c:v>oct</c:v>
                  </c:pt>
                  <c:pt idx="93">
                    <c:v>nov</c:v>
                  </c:pt>
                  <c:pt idx="94">
                    <c:v>dic</c:v>
                  </c:pt>
                  <c:pt idx="95">
                    <c:v>ene</c:v>
                  </c:pt>
                  <c:pt idx="96">
                    <c:v>feb</c:v>
                  </c:pt>
                  <c:pt idx="97">
                    <c:v>mar</c:v>
                  </c:pt>
                  <c:pt idx="98">
                    <c:v>may</c:v>
                  </c:pt>
                  <c:pt idx="99">
                    <c:v>jun</c:v>
                  </c:pt>
                  <c:pt idx="100">
                    <c:v>jul</c:v>
                  </c:pt>
                  <c:pt idx="101">
                    <c:v>sep</c:v>
                  </c:pt>
                  <c:pt idx="102">
                    <c:v>oct</c:v>
                  </c:pt>
                  <c:pt idx="103">
                    <c:v>nov</c:v>
                  </c:pt>
                  <c:pt idx="104">
                    <c:v>dic</c:v>
                  </c:pt>
                  <c:pt idx="105">
                    <c:v>ene</c:v>
                  </c:pt>
                  <c:pt idx="106">
                    <c:v>feb</c:v>
                  </c:pt>
                  <c:pt idx="107">
                    <c:v>mar</c:v>
                  </c:pt>
                  <c:pt idx="108">
                    <c:v>abr</c:v>
                  </c:pt>
                  <c:pt idx="109">
                    <c:v>may</c:v>
                  </c:pt>
                  <c:pt idx="110">
                    <c:v>jun</c:v>
                  </c:pt>
                  <c:pt idx="111">
                    <c:v>jul</c:v>
                  </c:pt>
                  <c:pt idx="112">
                    <c:v>ago</c:v>
                  </c:pt>
                  <c:pt idx="113">
                    <c:v>sep</c:v>
                  </c:pt>
                  <c:pt idx="114">
                    <c:v>oct</c:v>
                  </c:pt>
                  <c:pt idx="115">
                    <c:v>nov</c:v>
                  </c:pt>
                  <c:pt idx="116">
                    <c:v>dic</c:v>
                  </c:pt>
                  <c:pt idx="117">
                    <c:v>ene</c:v>
                  </c:pt>
                  <c:pt idx="118">
                    <c:v>feb</c:v>
                  </c:pt>
                  <c:pt idx="119">
                    <c:v>mar</c:v>
                  </c:pt>
                  <c:pt idx="120">
                    <c:v>abr</c:v>
                  </c:pt>
                  <c:pt idx="121">
                    <c:v>may</c:v>
                  </c:pt>
                  <c:pt idx="122">
                    <c:v>jun</c:v>
                  </c:pt>
                  <c:pt idx="123">
                    <c:v>jul</c:v>
                  </c:pt>
                  <c:pt idx="124">
                    <c:v>ago</c:v>
                  </c:pt>
                  <c:pt idx="125">
                    <c:v>sep</c:v>
                  </c:pt>
                  <c:pt idx="126">
                    <c:v>oct</c:v>
                  </c:pt>
                  <c:pt idx="127">
                    <c:v>nov</c:v>
                  </c:pt>
                  <c:pt idx="128">
                    <c:v>dic</c:v>
                  </c:pt>
                  <c:pt idx="129">
                    <c:v>ene</c:v>
                  </c:pt>
                  <c:pt idx="130">
                    <c:v>feb</c:v>
                  </c:pt>
                  <c:pt idx="131">
                    <c:v>mar</c:v>
                  </c:pt>
                  <c:pt idx="132">
                    <c:v>abr</c:v>
                  </c:pt>
                  <c:pt idx="133">
                    <c:v>may</c:v>
                  </c:pt>
                </c:lvl>
                <c:lvl>
                  <c:pt idx="0">
                    <c:v>2012</c:v>
                  </c:pt>
                  <c:pt idx="11">
                    <c:v>2013</c:v>
                  </c:pt>
                  <c:pt idx="23">
                    <c:v>2014</c:v>
                  </c:pt>
                  <c:pt idx="35">
                    <c:v>2015</c:v>
                  </c:pt>
                  <c:pt idx="47">
                    <c:v>2016</c:v>
                  </c:pt>
                  <c:pt idx="59">
                    <c:v>2017</c:v>
                  </c:pt>
                  <c:pt idx="71">
                    <c:v>2018</c:v>
                  </c:pt>
                  <c:pt idx="83">
                    <c:v>2019</c:v>
                  </c:pt>
                  <c:pt idx="95">
                    <c:v>2020</c:v>
                  </c:pt>
                  <c:pt idx="105">
                    <c:v>2021</c:v>
                  </c:pt>
                  <c:pt idx="117">
                    <c:v>2022</c:v>
                  </c:pt>
                  <c:pt idx="129">
                    <c:v>2023</c:v>
                  </c:pt>
                </c:lvl>
              </c:multiLvlStrCache>
            </c:multiLvlStrRef>
          </c:cat>
          <c:val>
            <c:numRef>
              <c:f>tipo!$D$7:$D$153</c:f>
              <c:numCache>
                <c:formatCode>0.00</c:formatCode>
                <c:ptCount val="134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11">
                  <c:v>2</c:v>
                </c:pt>
                <c:pt idx="13">
                  <c:v>2</c:v>
                </c:pt>
                <c:pt idx="15">
                  <c:v>1</c:v>
                </c:pt>
                <c:pt idx="17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3</c:v>
                </c:pt>
                <c:pt idx="25">
                  <c:v>1</c:v>
                </c:pt>
                <c:pt idx="28">
                  <c:v>1</c:v>
                </c:pt>
                <c:pt idx="30">
                  <c:v>2</c:v>
                </c:pt>
                <c:pt idx="31">
                  <c:v>1</c:v>
                </c:pt>
                <c:pt idx="33">
                  <c:v>1</c:v>
                </c:pt>
                <c:pt idx="34">
                  <c:v>6</c:v>
                </c:pt>
                <c:pt idx="35">
                  <c:v>2</c:v>
                </c:pt>
                <c:pt idx="36">
                  <c:v>3</c:v>
                </c:pt>
                <c:pt idx="37">
                  <c:v>2</c:v>
                </c:pt>
                <c:pt idx="38">
                  <c:v>1</c:v>
                </c:pt>
                <c:pt idx="39">
                  <c:v>4</c:v>
                </c:pt>
                <c:pt idx="40">
                  <c:v>3</c:v>
                </c:pt>
                <c:pt idx="41">
                  <c:v>6</c:v>
                </c:pt>
                <c:pt idx="42">
                  <c:v>4</c:v>
                </c:pt>
                <c:pt idx="43">
                  <c:v>3</c:v>
                </c:pt>
                <c:pt idx="44">
                  <c:v>7</c:v>
                </c:pt>
                <c:pt idx="45">
                  <c:v>4</c:v>
                </c:pt>
                <c:pt idx="46">
                  <c:v>2</c:v>
                </c:pt>
                <c:pt idx="47">
                  <c:v>8</c:v>
                </c:pt>
                <c:pt idx="48">
                  <c:v>11</c:v>
                </c:pt>
                <c:pt idx="49">
                  <c:v>6</c:v>
                </c:pt>
                <c:pt idx="50">
                  <c:v>6</c:v>
                </c:pt>
                <c:pt idx="51">
                  <c:v>10</c:v>
                </c:pt>
                <c:pt idx="52">
                  <c:v>7</c:v>
                </c:pt>
                <c:pt idx="53">
                  <c:v>13</c:v>
                </c:pt>
                <c:pt idx="54">
                  <c:v>8</c:v>
                </c:pt>
                <c:pt idx="55">
                  <c:v>5</c:v>
                </c:pt>
                <c:pt idx="56">
                  <c:v>11</c:v>
                </c:pt>
                <c:pt idx="57">
                  <c:v>4</c:v>
                </c:pt>
                <c:pt idx="58">
                  <c:v>3</c:v>
                </c:pt>
                <c:pt idx="59">
                  <c:v>6</c:v>
                </c:pt>
                <c:pt idx="60">
                  <c:v>11</c:v>
                </c:pt>
                <c:pt idx="61">
                  <c:v>5</c:v>
                </c:pt>
                <c:pt idx="62">
                  <c:v>12</c:v>
                </c:pt>
                <c:pt idx="63">
                  <c:v>9</c:v>
                </c:pt>
                <c:pt idx="64">
                  <c:v>11</c:v>
                </c:pt>
                <c:pt idx="65">
                  <c:v>12</c:v>
                </c:pt>
                <c:pt idx="66">
                  <c:v>10</c:v>
                </c:pt>
                <c:pt idx="67">
                  <c:v>15</c:v>
                </c:pt>
                <c:pt idx="68">
                  <c:v>15</c:v>
                </c:pt>
                <c:pt idx="69">
                  <c:v>14</c:v>
                </c:pt>
                <c:pt idx="70">
                  <c:v>12</c:v>
                </c:pt>
                <c:pt idx="71">
                  <c:v>17</c:v>
                </c:pt>
                <c:pt idx="72">
                  <c:v>5</c:v>
                </c:pt>
                <c:pt idx="73">
                  <c:v>10</c:v>
                </c:pt>
                <c:pt idx="74">
                  <c:v>6</c:v>
                </c:pt>
                <c:pt idx="75">
                  <c:v>15</c:v>
                </c:pt>
                <c:pt idx="76">
                  <c:v>20</c:v>
                </c:pt>
                <c:pt idx="77">
                  <c:v>18</c:v>
                </c:pt>
                <c:pt idx="78">
                  <c:v>18</c:v>
                </c:pt>
                <c:pt idx="79">
                  <c:v>7</c:v>
                </c:pt>
                <c:pt idx="80">
                  <c:v>25</c:v>
                </c:pt>
                <c:pt idx="81">
                  <c:v>16</c:v>
                </c:pt>
                <c:pt idx="82">
                  <c:v>17</c:v>
                </c:pt>
                <c:pt idx="83">
                  <c:v>13</c:v>
                </c:pt>
                <c:pt idx="84">
                  <c:v>14</c:v>
                </c:pt>
                <c:pt idx="85">
                  <c:v>17</c:v>
                </c:pt>
                <c:pt idx="86">
                  <c:v>17</c:v>
                </c:pt>
                <c:pt idx="87">
                  <c:v>16</c:v>
                </c:pt>
                <c:pt idx="88">
                  <c:v>14</c:v>
                </c:pt>
                <c:pt idx="89">
                  <c:v>14</c:v>
                </c:pt>
                <c:pt idx="90">
                  <c:v>24</c:v>
                </c:pt>
                <c:pt idx="91">
                  <c:v>18</c:v>
                </c:pt>
                <c:pt idx="92">
                  <c:v>2</c:v>
                </c:pt>
                <c:pt idx="93">
                  <c:v>16</c:v>
                </c:pt>
                <c:pt idx="94">
                  <c:v>13</c:v>
                </c:pt>
                <c:pt idx="95">
                  <c:v>11</c:v>
                </c:pt>
                <c:pt idx="96">
                  <c:v>12</c:v>
                </c:pt>
                <c:pt idx="97">
                  <c:v>9</c:v>
                </c:pt>
                <c:pt idx="98">
                  <c:v>1</c:v>
                </c:pt>
                <c:pt idx="99">
                  <c:v>5</c:v>
                </c:pt>
                <c:pt idx="100">
                  <c:v>4</c:v>
                </c:pt>
                <c:pt idx="101">
                  <c:v>8</c:v>
                </c:pt>
                <c:pt idx="102">
                  <c:v>13</c:v>
                </c:pt>
                <c:pt idx="103">
                  <c:v>16</c:v>
                </c:pt>
                <c:pt idx="104">
                  <c:v>10</c:v>
                </c:pt>
                <c:pt idx="105">
                  <c:v>20</c:v>
                </c:pt>
                <c:pt idx="106">
                  <c:v>15</c:v>
                </c:pt>
                <c:pt idx="107">
                  <c:v>19</c:v>
                </c:pt>
                <c:pt idx="108">
                  <c:v>7</c:v>
                </c:pt>
                <c:pt idx="109">
                  <c:v>28</c:v>
                </c:pt>
                <c:pt idx="110">
                  <c:v>24</c:v>
                </c:pt>
                <c:pt idx="111">
                  <c:v>32</c:v>
                </c:pt>
                <c:pt idx="112">
                  <c:v>25</c:v>
                </c:pt>
                <c:pt idx="113">
                  <c:v>19</c:v>
                </c:pt>
                <c:pt idx="114">
                  <c:v>20</c:v>
                </c:pt>
                <c:pt idx="115">
                  <c:v>18</c:v>
                </c:pt>
                <c:pt idx="116">
                  <c:v>24</c:v>
                </c:pt>
                <c:pt idx="117">
                  <c:v>19</c:v>
                </c:pt>
                <c:pt idx="118">
                  <c:v>18</c:v>
                </c:pt>
                <c:pt idx="119">
                  <c:v>17</c:v>
                </c:pt>
                <c:pt idx="120">
                  <c:v>18</c:v>
                </c:pt>
                <c:pt idx="121">
                  <c:v>21</c:v>
                </c:pt>
                <c:pt idx="122">
                  <c:v>19</c:v>
                </c:pt>
                <c:pt idx="123">
                  <c:v>22</c:v>
                </c:pt>
                <c:pt idx="124">
                  <c:v>31</c:v>
                </c:pt>
                <c:pt idx="125">
                  <c:v>19</c:v>
                </c:pt>
                <c:pt idx="126">
                  <c:v>19</c:v>
                </c:pt>
                <c:pt idx="127">
                  <c:v>18</c:v>
                </c:pt>
                <c:pt idx="128">
                  <c:v>25</c:v>
                </c:pt>
                <c:pt idx="129">
                  <c:v>8</c:v>
                </c:pt>
                <c:pt idx="130">
                  <c:v>20</c:v>
                </c:pt>
                <c:pt idx="131">
                  <c:v>12</c:v>
                </c:pt>
                <c:pt idx="132">
                  <c:v>1</c:v>
                </c:pt>
                <c:pt idx="13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5-4368-89D3-B4753B10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201616"/>
        <c:axId val="67202096"/>
      </c:barChart>
      <c:catAx>
        <c:axId val="6720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1200"/>
                  <a:t>Fecha Completación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2096"/>
        <c:crosses val="autoZero"/>
        <c:auto val="1"/>
        <c:lblAlgn val="ctr"/>
        <c:lblOffset val="100"/>
        <c:noMultiLvlLbl val="0"/>
      </c:catAx>
      <c:valAx>
        <c:axId val="6720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1200"/>
                  <a:t>Pozos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[produccin-de-pozos-de-gas-y-petrleo-no-convencional.xlsx]als!TablaDinámica2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0">
            <a:noFill/>
          </a:ln>
          <a:effectLst/>
        </c:spPr>
      </c:pivotFmt>
      <c:pivotFmt>
        <c:idx val="7"/>
        <c:spPr>
          <a:solidFill>
            <a:schemeClr val="accent1"/>
          </a:solidFill>
          <a:ln w="0">
            <a:noFill/>
          </a:ln>
          <a:effectLst/>
        </c:spPr>
      </c:pivotFmt>
      <c:pivotFmt>
        <c:idx val="8"/>
        <c:spPr>
          <a:solidFill>
            <a:schemeClr val="accent1"/>
          </a:solidFill>
          <a:ln w="0">
            <a:noFill/>
          </a:ln>
          <a:effectLst/>
        </c:spPr>
      </c:pivotFmt>
      <c:pivotFmt>
        <c:idx val="9"/>
        <c:spPr>
          <a:solidFill>
            <a:schemeClr val="accent1"/>
          </a:solidFill>
          <a:ln w="0">
            <a:noFill/>
          </a:ln>
          <a:effectLst/>
        </c:spPr>
      </c:pivotFmt>
      <c:pivotFmt>
        <c:idx val="10"/>
        <c:spPr>
          <a:solidFill>
            <a:schemeClr val="accent1"/>
          </a:solidFill>
          <a:ln w="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0">
            <a:noFill/>
          </a:ln>
          <a:effectLst/>
        </c:spPr>
      </c:pivotFmt>
      <c:pivotFmt>
        <c:idx val="12"/>
        <c:spPr>
          <a:solidFill>
            <a:schemeClr val="accent1"/>
          </a:solidFill>
          <a:ln w="0">
            <a:noFill/>
          </a:ln>
          <a:effectLst/>
        </c:spPr>
      </c:pivotFmt>
      <c:pivotFmt>
        <c:idx val="13"/>
        <c:spPr>
          <a:solidFill>
            <a:schemeClr val="accent1"/>
          </a:solidFill>
          <a:ln w="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0">
            <a:noFill/>
          </a:ln>
          <a:effectLst/>
        </c:spPr>
      </c:pivotFmt>
      <c:pivotFmt>
        <c:idx val="15"/>
        <c:spPr>
          <a:solidFill>
            <a:schemeClr val="accent1"/>
          </a:solidFill>
          <a:ln w="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0">
            <a:noFill/>
          </a:ln>
          <a:effectLst/>
        </c:spPr>
      </c:pivotFmt>
      <c:pivotFmt>
        <c:idx val="17"/>
        <c:spPr>
          <a:solidFill>
            <a:schemeClr val="accent1"/>
          </a:solidFill>
          <a:ln w="0">
            <a:noFill/>
          </a:ln>
          <a:effectLst/>
        </c:spPr>
      </c:pivotFmt>
      <c:pivotFmt>
        <c:idx val="18"/>
        <c:spPr>
          <a:solidFill>
            <a:schemeClr val="accent1"/>
          </a:solidFill>
          <a:ln w="0">
            <a:noFill/>
          </a:ln>
          <a:effectLst/>
        </c:spPr>
      </c:pivotFmt>
      <c:pivotFmt>
        <c:idx val="19"/>
        <c:spPr>
          <a:solidFill>
            <a:schemeClr val="accent1"/>
          </a:solidFill>
          <a:ln w="0"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als!$B$6</c:f>
              <c:strCache>
                <c:ptCount val="1"/>
                <c:pt idx="0">
                  <c:v>Total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42-4DAF-8D34-344066B238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42-4DAF-8D34-344066B238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42-4DAF-8D34-344066B238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42-4DAF-8D34-344066B238D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als!$A$7:$A$11</c:f>
              <c:strCache>
                <c:ptCount val="4"/>
                <c:pt idx="0">
                  <c:v>Bombeo Mecánico</c:v>
                </c:pt>
                <c:pt idx="1">
                  <c:v>Gas Lift</c:v>
                </c:pt>
                <c:pt idx="2">
                  <c:v>Plunger Lift</c:v>
                </c:pt>
                <c:pt idx="3">
                  <c:v>Surgencia Natural</c:v>
                </c:pt>
              </c:strCache>
            </c:strRef>
          </c:cat>
          <c:val>
            <c:numRef>
              <c:f>als!$B$7:$B$11</c:f>
              <c:numCache>
                <c:formatCode>General</c:formatCode>
                <c:ptCount val="4"/>
                <c:pt idx="0">
                  <c:v>233</c:v>
                </c:pt>
                <c:pt idx="1">
                  <c:v>71</c:v>
                </c:pt>
                <c:pt idx="2">
                  <c:v>6</c:v>
                </c:pt>
                <c:pt idx="3">
                  <c:v>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42-4DAF-8D34-344066B23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[datos-de-fractura-de-pozos-de-hidrocarburos-adjunto-iv-actualizacin-diaria.xlsx]arena!TablaDinámica1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Arena Promedio por Pozo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arena!$B$5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arena!$A$6:$A$123</c:f>
              <c:multiLvlStrCache>
                <c:ptCount val="107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jun</c:v>
                  </c:pt>
                  <c:pt idx="4">
                    <c:v>ago</c:v>
                  </c:pt>
                  <c:pt idx="5">
                    <c:v>sep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  <c:pt idx="44">
                    <c:v>ene</c:v>
                  </c:pt>
                  <c:pt idx="45">
                    <c:v>feb</c:v>
                  </c:pt>
                  <c:pt idx="46">
                    <c:v>mar</c:v>
                  </c:pt>
                  <c:pt idx="47">
                    <c:v>abr</c:v>
                  </c:pt>
                  <c:pt idx="48">
                    <c:v>may</c:v>
                  </c:pt>
                  <c:pt idx="49">
                    <c:v>jun</c:v>
                  </c:pt>
                  <c:pt idx="50">
                    <c:v>jul</c:v>
                  </c:pt>
                  <c:pt idx="51">
                    <c:v>ago</c:v>
                  </c:pt>
                  <c:pt idx="52">
                    <c:v>sep</c:v>
                  </c:pt>
                  <c:pt idx="53">
                    <c:v>oct</c:v>
                  </c:pt>
                  <c:pt idx="54">
                    <c:v>nov</c:v>
                  </c:pt>
                  <c:pt idx="55">
                    <c:v>dic</c:v>
                  </c:pt>
                  <c:pt idx="56">
                    <c:v>ene</c:v>
                  </c:pt>
                  <c:pt idx="57">
                    <c:v>feb</c:v>
                  </c:pt>
                  <c:pt idx="58">
                    <c:v>mar</c:v>
                  </c:pt>
                  <c:pt idx="59">
                    <c:v>abr</c:v>
                  </c:pt>
                  <c:pt idx="60">
                    <c:v>may</c:v>
                  </c:pt>
                  <c:pt idx="61">
                    <c:v>jun</c:v>
                  </c:pt>
                  <c:pt idx="62">
                    <c:v>jul</c:v>
                  </c:pt>
                  <c:pt idx="63">
                    <c:v>ago</c:v>
                  </c:pt>
                  <c:pt idx="64">
                    <c:v>sep</c:v>
                  </c:pt>
                  <c:pt idx="65">
                    <c:v>oct</c:v>
                  </c:pt>
                  <c:pt idx="66">
                    <c:v>nov</c:v>
                  </c:pt>
                  <c:pt idx="67">
                    <c:v>dic</c:v>
                  </c:pt>
                  <c:pt idx="68">
                    <c:v>ene</c:v>
                  </c:pt>
                  <c:pt idx="69">
                    <c:v>feb</c:v>
                  </c:pt>
                  <c:pt idx="70">
                    <c:v>mar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sep</c:v>
                  </c:pt>
                  <c:pt idx="75">
                    <c:v>oct</c:v>
                  </c:pt>
                  <c:pt idx="76">
                    <c:v>nov</c:v>
                  </c:pt>
                  <c:pt idx="77">
                    <c:v>dic</c:v>
                  </c:pt>
                  <c:pt idx="78">
                    <c:v>ene</c:v>
                  </c:pt>
                  <c:pt idx="79">
                    <c:v>feb</c:v>
                  </c:pt>
                  <c:pt idx="80">
                    <c:v>mar</c:v>
                  </c:pt>
                  <c:pt idx="81">
                    <c:v>abr</c:v>
                  </c:pt>
                  <c:pt idx="82">
                    <c:v>may</c:v>
                  </c:pt>
                  <c:pt idx="83">
                    <c:v>jun</c:v>
                  </c:pt>
                  <c:pt idx="84">
                    <c:v>jul</c:v>
                  </c:pt>
                  <c:pt idx="85">
                    <c:v>ago</c:v>
                  </c:pt>
                  <c:pt idx="86">
                    <c:v>sep</c:v>
                  </c:pt>
                  <c:pt idx="87">
                    <c:v>oct</c:v>
                  </c:pt>
                  <c:pt idx="88">
                    <c:v>nov</c:v>
                  </c:pt>
                  <c:pt idx="89">
                    <c:v>dic</c:v>
                  </c:pt>
                  <c:pt idx="90">
                    <c:v>ene</c:v>
                  </c:pt>
                  <c:pt idx="91">
                    <c:v>feb</c:v>
                  </c:pt>
                  <c:pt idx="92">
                    <c:v>mar</c:v>
                  </c:pt>
                  <c:pt idx="93">
                    <c:v>abr</c:v>
                  </c:pt>
                  <c:pt idx="94">
                    <c:v>may</c:v>
                  </c:pt>
                  <c:pt idx="95">
                    <c:v>jun</c:v>
                  </c:pt>
                  <c:pt idx="96">
                    <c:v>jul</c:v>
                  </c:pt>
                  <c:pt idx="97">
                    <c:v>ago</c:v>
                  </c:pt>
                  <c:pt idx="98">
                    <c:v>sep</c:v>
                  </c:pt>
                  <c:pt idx="99">
                    <c:v>oct</c:v>
                  </c:pt>
                  <c:pt idx="100">
                    <c:v>nov</c:v>
                  </c:pt>
                  <c:pt idx="101">
                    <c:v>dic</c:v>
                  </c:pt>
                  <c:pt idx="102">
                    <c:v>ene</c:v>
                  </c:pt>
                  <c:pt idx="103">
                    <c:v>feb</c:v>
                  </c:pt>
                  <c:pt idx="104">
                    <c:v>mar</c:v>
                  </c:pt>
                  <c:pt idx="105">
                    <c:v>abr</c:v>
                  </c:pt>
                  <c:pt idx="106">
                    <c:v>may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  <c:pt idx="20">
                    <c:v>2016</c:v>
                  </c:pt>
                  <c:pt idx="32">
                    <c:v>2017</c:v>
                  </c:pt>
                  <c:pt idx="44">
                    <c:v>2018</c:v>
                  </c:pt>
                  <c:pt idx="56">
                    <c:v>2019</c:v>
                  </c:pt>
                  <c:pt idx="68">
                    <c:v>2020</c:v>
                  </c:pt>
                  <c:pt idx="78">
                    <c:v>2021</c:v>
                  </c:pt>
                  <c:pt idx="90">
                    <c:v>2022</c:v>
                  </c:pt>
                  <c:pt idx="102">
                    <c:v>2023</c:v>
                  </c:pt>
                </c:lvl>
              </c:multiLvlStrCache>
            </c:multiLvlStrRef>
          </c:cat>
          <c:val>
            <c:numRef>
              <c:f>arena!$B$6:$B$123</c:f>
              <c:numCache>
                <c:formatCode>0.00</c:formatCode>
                <c:ptCount val="107"/>
                <c:pt idx="0">
                  <c:v>3718.665</c:v>
                </c:pt>
                <c:pt idx="1">
                  <c:v>2758.0331818181835</c:v>
                </c:pt>
                <c:pt idx="2">
                  <c:v>1430</c:v>
                </c:pt>
                <c:pt idx="3">
                  <c:v>3292.6499999999996</c:v>
                </c:pt>
                <c:pt idx="4">
                  <c:v>3141.5174999999999</c:v>
                </c:pt>
                <c:pt idx="5">
                  <c:v>2287.2727272727302</c:v>
                </c:pt>
                <c:pt idx="6">
                  <c:v>3702.15</c:v>
                </c:pt>
                <c:pt idx="7">
                  <c:v>2601.5668181818182</c:v>
                </c:pt>
                <c:pt idx="8">
                  <c:v>3099.3975</c:v>
                </c:pt>
                <c:pt idx="9">
                  <c:v>2397.1293939393931</c:v>
                </c:pt>
                <c:pt idx="10">
                  <c:v>3854.5650000000005</c:v>
                </c:pt>
                <c:pt idx="11">
                  <c:v>2951.415</c:v>
                </c:pt>
                <c:pt idx="12">
                  <c:v>3036.7725</c:v>
                </c:pt>
                <c:pt idx="13">
                  <c:v>3839.2500000000005</c:v>
                </c:pt>
                <c:pt idx="14">
                  <c:v>3202.4474999999998</c:v>
                </c:pt>
                <c:pt idx="15">
                  <c:v>4200.2212499999996</c:v>
                </c:pt>
                <c:pt idx="16">
                  <c:v>2342.4759090909101</c:v>
                </c:pt>
                <c:pt idx="17">
                  <c:v>3361.4162987012983</c:v>
                </c:pt>
                <c:pt idx="18">
                  <c:v>4219.0762500000001</c:v>
                </c:pt>
                <c:pt idx="19">
                  <c:v>2060.3199999999997</c:v>
                </c:pt>
                <c:pt idx="20">
                  <c:v>3255.5053409090915</c:v>
                </c:pt>
                <c:pt idx="21">
                  <c:v>3437.7709090909093</c:v>
                </c:pt>
                <c:pt idx="22">
                  <c:v>3403.0392424242414</c:v>
                </c:pt>
                <c:pt idx="23">
                  <c:v>3268.0128787878784</c:v>
                </c:pt>
                <c:pt idx="24">
                  <c:v>3591.8712727272714</c:v>
                </c:pt>
                <c:pt idx="25">
                  <c:v>4021.3735714285713</c:v>
                </c:pt>
                <c:pt idx="26">
                  <c:v>4058.7369230769232</c:v>
                </c:pt>
                <c:pt idx="27">
                  <c:v>3977.28</c:v>
                </c:pt>
                <c:pt idx="28">
                  <c:v>4254.5812579200001</c:v>
                </c:pt>
                <c:pt idx="29">
                  <c:v>3454.3718181818181</c:v>
                </c:pt>
                <c:pt idx="30">
                  <c:v>4213.2425000000003</c:v>
                </c:pt>
                <c:pt idx="31">
                  <c:v>3221.0733333333337</c:v>
                </c:pt>
                <c:pt idx="32">
                  <c:v>3609.9966666666664</c:v>
                </c:pt>
                <c:pt idx="33">
                  <c:v>3733.6836363636362</c:v>
                </c:pt>
                <c:pt idx="34">
                  <c:v>4580.3429999999998</c:v>
                </c:pt>
                <c:pt idx="35">
                  <c:v>3988.7783333333332</c:v>
                </c:pt>
                <c:pt idx="36">
                  <c:v>4384.3738888888884</c:v>
                </c:pt>
                <c:pt idx="37">
                  <c:v>4018.7290909090912</c:v>
                </c:pt>
                <c:pt idx="38">
                  <c:v>4929.9724999999999</c:v>
                </c:pt>
                <c:pt idx="39">
                  <c:v>4670.3580000000011</c:v>
                </c:pt>
                <c:pt idx="40">
                  <c:v>5279.805636363636</c:v>
                </c:pt>
                <c:pt idx="41">
                  <c:v>5446.1996666666664</c:v>
                </c:pt>
                <c:pt idx="42">
                  <c:v>5758.3846428571433</c:v>
                </c:pt>
                <c:pt idx="43">
                  <c:v>4673.2320075757589</c:v>
                </c:pt>
                <c:pt idx="44">
                  <c:v>6144.6091176470582</c:v>
                </c:pt>
                <c:pt idx="45">
                  <c:v>4371.1578181818204</c:v>
                </c:pt>
                <c:pt idx="46">
                  <c:v>4865.2274545454547</c:v>
                </c:pt>
                <c:pt idx="47">
                  <c:v>5746.3116666666674</c:v>
                </c:pt>
                <c:pt idx="48">
                  <c:v>5610.9356666666672</c:v>
                </c:pt>
                <c:pt idx="49">
                  <c:v>5804.4998181818182</c:v>
                </c:pt>
                <c:pt idx="50">
                  <c:v>6195.4230050505039</c:v>
                </c:pt>
                <c:pt idx="51">
                  <c:v>5903.5088383838383</c:v>
                </c:pt>
                <c:pt idx="52">
                  <c:v>7317.8249999999998</c:v>
                </c:pt>
                <c:pt idx="53">
                  <c:v>7568.3446237077251</c:v>
                </c:pt>
                <c:pt idx="54">
                  <c:v>6711.6656249999996</c:v>
                </c:pt>
                <c:pt idx="55">
                  <c:v>4890.9617112299456</c:v>
                </c:pt>
                <c:pt idx="56">
                  <c:v>6550.3140909090916</c:v>
                </c:pt>
                <c:pt idx="57">
                  <c:v>7542.0558440714285</c:v>
                </c:pt>
                <c:pt idx="58">
                  <c:v>7241.3659625668452</c:v>
                </c:pt>
                <c:pt idx="59">
                  <c:v>7816.6792673796799</c:v>
                </c:pt>
                <c:pt idx="60">
                  <c:v>8781.2825988636341</c:v>
                </c:pt>
                <c:pt idx="61">
                  <c:v>8696.0923052012986</c:v>
                </c:pt>
                <c:pt idx="62">
                  <c:v>7556.8535714285708</c:v>
                </c:pt>
                <c:pt idx="63">
                  <c:v>7140.576685416665</c:v>
                </c:pt>
                <c:pt idx="64">
                  <c:v>7908.166666666667</c:v>
                </c:pt>
                <c:pt idx="65">
                  <c:v>8026.99</c:v>
                </c:pt>
                <c:pt idx="66">
                  <c:v>8951.2955965909096</c:v>
                </c:pt>
                <c:pt idx="67">
                  <c:v>7767.6710839160842</c:v>
                </c:pt>
                <c:pt idx="68">
                  <c:v>7696.4413636363633</c:v>
                </c:pt>
                <c:pt idx="69">
                  <c:v>9071.038902166667</c:v>
                </c:pt>
                <c:pt idx="70">
                  <c:v>10866.279825</c:v>
                </c:pt>
                <c:pt idx="71">
                  <c:v>7486</c:v>
                </c:pt>
                <c:pt idx="72">
                  <c:v>5164.3999999999996</c:v>
                </c:pt>
                <c:pt idx="73">
                  <c:v>5542.4750000000004</c:v>
                </c:pt>
                <c:pt idx="74">
                  <c:v>7641.348636875</c:v>
                </c:pt>
                <c:pt idx="75">
                  <c:v>8766.5421753846149</c:v>
                </c:pt>
                <c:pt idx="76">
                  <c:v>9136.5564014999982</c:v>
                </c:pt>
                <c:pt idx="77">
                  <c:v>7429.5280799999991</c:v>
                </c:pt>
                <c:pt idx="78">
                  <c:v>8113.4412480000001</c:v>
                </c:pt>
                <c:pt idx="79">
                  <c:v>8090.8317890000008</c:v>
                </c:pt>
                <c:pt idx="80">
                  <c:v>8722.0295315789463</c:v>
                </c:pt>
                <c:pt idx="81">
                  <c:v>7988.40715</c:v>
                </c:pt>
                <c:pt idx="82">
                  <c:v>8921.0256579285688</c:v>
                </c:pt>
                <c:pt idx="83">
                  <c:v>8230.3898564166666</c:v>
                </c:pt>
                <c:pt idx="84">
                  <c:v>8731.1030759374989</c:v>
                </c:pt>
                <c:pt idx="85">
                  <c:v>8362.6094499999999</c:v>
                </c:pt>
                <c:pt idx="86">
                  <c:v>9848.4120471661299</c:v>
                </c:pt>
                <c:pt idx="87">
                  <c:v>8896.3114071428572</c:v>
                </c:pt>
                <c:pt idx="88">
                  <c:v>10505.810443194445</c:v>
                </c:pt>
                <c:pt idx="89">
                  <c:v>10097.974876418179</c:v>
                </c:pt>
                <c:pt idx="90">
                  <c:v>8673.8211324382391</c:v>
                </c:pt>
                <c:pt idx="91">
                  <c:v>9404.3082192221082</c:v>
                </c:pt>
                <c:pt idx="92">
                  <c:v>8900.965205882354</c:v>
                </c:pt>
                <c:pt idx="93">
                  <c:v>9306.2672382777764</c:v>
                </c:pt>
                <c:pt idx="94">
                  <c:v>10957.463948841534</c:v>
                </c:pt>
                <c:pt idx="95">
                  <c:v>10928.897634736844</c:v>
                </c:pt>
                <c:pt idx="96">
                  <c:v>9684.1251618181814</c:v>
                </c:pt>
                <c:pt idx="97">
                  <c:v>9906.6479346774213</c:v>
                </c:pt>
                <c:pt idx="98">
                  <c:v>9613.6203838947349</c:v>
                </c:pt>
                <c:pt idx="99">
                  <c:v>9632.1070184210512</c:v>
                </c:pt>
                <c:pt idx="100">
                  <c:v>8892.3697111111123</c:v>
                </c:pt>
                <c:pt idx="101">
                  <c:v>9097.6691908000012</c:v>
                </c:pt>
                <c:pt idx="102">
                  <c:v>7557.5483575000007</c:v>
                </c:pt>
                <c:pt idx="103">
                  <c:v>10011.349422499999</c:v>
                </c:pt>
                <c:pt idx="104">
                  <c:v>9466.6196608333339</c:v>
                </c:pt>
                <c:pt idx="105">
                  <c:v>12191.929550000001</c:v>
                </c:pt>
                <c:pt idx="106">
                  <c:v>11957.836666666668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F-4D7D-BAA7-D9E74757A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7201616"/>
        <c:axId val="67202096"/>
      </c:barChart>
      <c:catAx>
        <c:axId val="6720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Fecha Completación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2096"/>
        <c:crosses val="autoZero"/>
        <c:auto val="1"/>
        <c:lblAlgn val="ctr"/>
        <c:lblOffset val="100"/>
        <c:noMultiLvlLbl val="0"/>
      </c:catAx>
      <c:valAx>
        <c:axId val="6720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Promedio Tn Arena/Pozo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[datos-de-fractura-de-pozos-de-hidrocarburos-adjunto-iv-actualizacin-diaria.xlsx]fracturas!TablaDinámica1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Fracturas Promedio por Pozo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fracturas!$B$5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fracturas!$A$6:$A$123</c:f>
              <c:multiLvlStrCache>
                <c:ptCount val="107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jun</c:v>
                  </c:pt>
                  <c:pt idx="4">
                    <c:v>ago</c:v>
                  </c:pt>
                  <c:pt idx="5">
                    <c:v>sep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  <c:pt idx="44">
                    <c:v>ene</c:v>
                  </c:pt>
                  <c:pt idx="45">
                    <c:v>feb</c:v>
                  </c:pt>
                  <c:pt idx="46">
                    <c:v>mar</c:v>
                  </c:pt>
                  <c:pt idx="47">
                    <c:v>abr</c:v>
                  </c:pt>
                  <c:pt idx="48">
                    <c:v>may</c:v>
                  </c:pt>
                  <c:pt idx="49">
                    <c:v>jun</c:v>
                  </c:pt>
                  <c:pt idx="50">
                    <c:v>jul</c:v>
                  </c:pt>
                  <c:pt idx="51">
                    <c:v>ago</c:v>
                  </c:pt>
                  <c:pt idx="52">
                    <c:v>sep</c:v>
                  </c:pt>
                  <c:pt idx="53">
                    <c:v>oct</c:v>
                  </c:pt>
                  <c:pt idx="54">
                    <c:v>nov</c:v>
                  </c:pt>
                  <c:pt idx="55">
                    <c:v>dic</c:v>
                  </c:pt>
                  <c:pt idx="56">
                    <c:v>ene</c:v>
                  </c:pt>
                  <c:pt idx="57">
                    <c:v>feb</c:v>
                  </c:pt>
                  <c:pt idx="58">
                    <c:v>mar</c:v>
                  </c:pt>
                  <c:pt idx="59">
                    <c:v>abr</c:v>
                  </c:pt>
                  <c:pt idx="60">
                    <c:v>may</c:v>
                  </c:pt>
                  <c:pt idx="61">
                    <c:v>jun</c:v>
                  </c:pt>
                  <c:pt idx="62">
                    <c:v>jul</c:v>
                  </c:pt>
                  <c:pt idx="63">
                    <c:v>ago</c:v>
                  </c:pt>
                  <c:pt idx="64">
                    <c:v>sep</c:v>
                  </c:pt>
                  <c:pt idx="65">
                    <c:v>oct</c:v>
                  </c:pt>
                  <c:pt idx="66">
                    <c:v>nov</c:v>
                  </c:pt>
                  <c:pt idx="67">
                    <c:v>dic</c:v>
                  </c:pt>
                  <c:pt idx="68">
                    <c:v>ene</c:v>
                  </c:pt>
                  <c:pt idx="69">
                    <c:v>feb</c:v>
                  </c:pt>
                  <c:pt idx="70">
                    <c:v>mar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sep</c:v>
                  </c:pt>
                  <c:pt idx="75">
                    <c:v>oct</c:v>
                  </c:pt>
                  <c:pt idx="76">
                    <c:v>nov</c:v>
                  </c:pt>
                  <c:pt idx="77">
                    <c:v>dic</c:v>
                  </c:pt>
                  <c:pt idx="78">
                    <c:v>ene</c:v>
                  </c:pt>
                  <c:pt idx="79">
                    <c:v>feb</c:v>
                  </c:pt>
                  <c:pt idx="80">
                    <c:v>mar</c:v>
                  </c:pt>
                  <c:pt idx="81">
                    <c:v>abr</c:v>
                  </c:pt>
                  <c:pt idx="82">
                    <c:v>may</c:v>
                  </c:pt>
                  <c:pt idx="83">
                    <c:v>jun</c:v>
                  </c:pt>
                  <c:pt idx="84">
                    <c:v>jul</c:v>
                  </c:pt>
                  <c:pt idx="85">
                    <c:v>ago</c:v>
                  </c:pt>
                  <c:pt idx="86">
                    <c:v>sep</c:v>
                  </c:pt>
                  <c:pt idx="87">
                    <c:v>oct</c:v>
                  </c:pt>
                  <c:pt idx="88">
                    <c:v>nov</c:v>
                  </c:pt>
                  <c:pt idx="89">
                    <c:v>dic</c:v>
                  </c:pt>
                  <c:pt idx="90">
                    <c:v>ene</c:v>
                  </c:pt>
                  <c:pt idx="91">
                    <c:v>feb</c:v>
                  </c:pt>
                  <c:pt idx="92">
                    <c:v>mar</c:v>
                  </c:pt>
                  <c:pt idx="93">
                    <c:v>abr</c:v>
                  </c:pt>
                  <c:pt idx="94">
                    <c:v>may</c:v>
                  </c:pt>
                  <c:pt idx="95">
                    <c:v>jun</c:v>
                  </c:pt>
                  <c:pt idx="96">
                    <c:v>jul</c:v>
                  </c:pt>
                  <c:pt idx="97">
                    <c:v>ago</c:v>
                  </c:pt>
                  <c:pt idx="98">
                    <c:v>sep</c:v>
                  </c:pt>
                  <c:pt idx="99">
                    <c:v>oct</c:v>
                  </c:pt>
                  <c:pt idx="100">
                    <c:v>nov</c:v>
                  </c:pt>
                  <c:pt idx="101">
                    <c:v>dic</c:v>
                  </c:pt>
                  <c:pt idx="102">
                    <c:v>ene</c:v>
                  </c:pt>
                  <c:pt idx="103">
                    <c:v>feb</c:v>
                  </c:pt>
                  <c:pt idx="104">
                    <c:v>mar</c:v>
                  </c:pt>
                  <c:pt idx="105">
                    <c:v>abr</c:v>
                  </c:pt>
                  <c:pt idx="106">
                    <c:v>may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  <c:pt idx="20">
                    <c:v>2016</c:v>
                  </c:pt>
                  <c:pt idx="32">
                    <c:v>2017</c:v>
                  </c:pt>
                  <c:pt idx="44">
                    <c:v>2018</c:v>
                  </c:pt>
                  <c:pt idx="56">
                    <c:v>2019</c:v>
                  </c:pt>
                  <c:pt idx="68">
                    <c:v>2020</c:v>
                  </c:pt>
                  <c:pt idx="78">
                    <c:v>2021</c:v>
                  </c:pt>
                  <c:pt idx="90">
                    <c:v>2022</c:v>
                  </c:pt>
                  <c:pt idx="102">
                    <c:v>2023</c:v>
                  </c:pt>
                </c:lvl>
              </c:multiLvlStrCache>
            </c:multiLvlStrRef>
          </c:cat>
          <c:val>
            <c:numRef>
              <c:f>fracturas!$B$6:$B$123</c:f>
              <c:numCache>
                <c:formatCode>0.00</c:formatCode>
                <c:ptCount val="107"/>
                <c:pt idx="0">
                  <c:v>19</c:v>
                </c:pt>
                <c:pt idx="1">
                  <c:v>12.666666666666666</c:v>
                </c:pt>
                <c:pt idx="2">
                  <c:v>15</c:v>
                </c:pt>
                <c:pt idx="3">
                  <c:v>15</c:v>
                </c:pt>
                <c:pt idx="4">
                  <c:v>14</c:v>
                </c:pt>
                <c:pt idx="5">
                  <c:v>10</c:v>
                </c:pt>
                <c:pt idx="6">
                  <c:v>15</c:v>
                </c:pt>
                <c:pt idx="7">
                  <c:v>11.833333333333334</c:v>
                </c:pt>
                <c:pt idx="8">
                  <c:v>15</c:v>
                </c:pt>
                <c:pt idx="9">
                  <c:v>11.666666666666666</c:v>
                </c:pt>
                <c:pt idx="10">
                  <c:v>15.5</c:v>
                </c:pt>
                <c:pt idx="11">
                  <c:v>14</c:v>
                </c:pt>
                <c:pt idx="12">
                  <c:v>15.5</c:v>
                </c:pt>
                <c:pt idx="13">
                  <c:v>17.333333333333332</c:v>
                </c:pt>
                <c:pt idx="14">
                  <c:v>14.333333333333334</c:v>
                </c:pt>
                <c:pt idx="15">
                  <c:v>20.75</c:v>
                </c:pt>
                <c:pt idx="16">
                  <c:v>13.666666666666666</c:v>
                </c:pt>
                <c:pt idx="17">
                  <c:v>14.714285714285714</c:v>
                </c:pt>
                <c:pt idx="18">
                  <c:v>18</c:v>
                </c:pt>
                <c:pt idx="19">
                  <c:v>22.5</c:v>
                </c:pt>
                <c:pt idx="20">
                  <c:v>16</c:v>
                </c:pt>
                <c:pt idx="21">
                  <c:v>17</c:v>
                </c:pt>
                <c:pt idx="22">
                  <c:v>15.166666666666666</c:v>
                </c:pt>
                <c:pt idx="23">
                  <c:v>14</c:v>
                </c:pt>
                <c:pt idx="24">
                  <c:v>15.3</c:v>
                </c:pt>
                <c:pt idx="25">
                  <c:v>18</c:v>
                </c:pt>
                <c:pt idx="26">
                  <c:v>17.384615384615383</c:v>
                </c:pt>
                <c:pt idx="27">
                  <c:v>17.25</c:v>
                </c:pt>
                <c:pt idx="28">
                  <c:v>17.8</c:v>
                </c:pt>
                <c:pt idx="29">
                  <c:v>16.272727272727273</c:v>
                </c:pt>
                <c:pt idx="30">
                  <c:v>28</c:v>
                </c:pt>
                <c:pt idx="31">
                  <c:v>16</c:v>
                </c:pt>
                <c:pt idx="32">
                  <c:v>16.333333333333332</c:v>
                </c:pt>
                <c:pt idx="33">
                  <c:v>17.545454545454547</c:v>
                </c:pt>
                <c:pt idx="34">
                  <c:v>19.2</c:v>
                </c:pt>
                <c:pt idx="35">
                  <c:v>18.666666666666668</c:v>
                </c:pt>
                <c:pt idx="36">
                  <c:v>21.333333333333332</c:v>
                </c:pt>
                <c:pt idx="37">
                  <c:v>18.818181818181817</c:v>
                </c:pt>
                <c:pt idx="38">
                  <c:v>23.333333333333332</c:v>
                </c:pt>
                <c:pt idx="39">
                  <c:v>25.6</c:v>
                </c:pt>
                <c:pt idx="40">
                  <c:v>26.466666666666665</c:v>
                </c:pt>
                <c:pt idx="41">
                  <c:v>30</c:v>
                </c:pt>
                <c:pt idx="42">
                  <c:v>28.428571428571427</c:v>
                </c:pt>
                <c:pt idx="43">
                  <c:v>25.666666666666668</c:v>
                </c:pt>
                <c:pt idx="44">
                  <c:v>25.176470588235293</c:v>
                </c:pt>
                <c:pt idx="45">
                  <c:v>20</c:v>
                </c:pt>
                <c:pt idx="46">
                  <c:v>21.4</c:v>
                </c:pt>
                <c:pt idx="47">
                  <c:v>25.5</c:v>
                </c:pt>
                <c:pt idx="48">
                  <c:v>24.733333333333334</c:v>
                </c:pt>
                <c:pt idx="49">
                  <c:v>25.15</c:v>
                </c:pt>
                <c:pt idx="50">
                  <c:v>26.944444444444443</c:v>
                </c:pt>
                <c:pt idx="51">
                  <c:v>26.222222222222221</c:v>
                </c:pt>
                <c:pt idx="52">
                  <c:v>31.285714285714285</c:v>
                </c:pt>
                <c:pt idx="53">
                  <c:v>28.68</c:v>
                </c:pt>
                <c:pt idx="54">
                  <c:v>29</c:v>
                </c:pt>
                <c:pt idx="55">
                  <c:v>21.470588235294116</c:v>
                </c:pt>
                <c:pt idx="56">
                  <c:v>27.76923076923077</c:v>
                </c:pt>
                <c:pt idx="57">
                  <c:v>32.928571428571431</c:v>
                </c:pt>
                <c:pt idx="58">
                  <c:v>31.117647058823529</c:v>
                </c:pt>
                <c:pt idx="59">
                  <c:v>31.882352941176471</c:v>
                </c:pt>
                <c:pt idx="60">
                  <c:v>37.4375</c:v>
                </c:pt>
                <c:pt idx="61">
                  <c:v>36.571428571428569</c:v>
                </c:pt>
                <c:pt idx="62">
                  <c:v>31.785714285714285</c:v>
                </c:pt>
                <c:pt idx="63">
                  <c:v>32.083333333333336</c:v>
                </c:pt>
                <c:pt idx="64">
                  <c:v>32.833333333333336</c:v>
                </c:pt>
                <c:pt idx="65">
                  <c:v>32</c:v>
                </c:pt>
                <c:pt idx="66">
                  <c:v>33.1875</c:v>
                </c:pt>
                <c:pt idx="67">
                  <c:v>30.846153846153847</c:v>
                </c:pt>
                <c:pt idx="68">
                  <c:v>32.18181818181818</c:v>
                </c:pt>
                <c:pt idx="69">
                  <c:v>36.333333333333336</c:v>
                </c:pt>
                <c:pt idx="70">
                  <c:v>43.888888888888886</c:v>
                </c:pt>
                <c:pt idx="71">
                  <c:v>27</c:v>
                </c:pt>
                <c:pt idx="72">
                  <c:v>29.8</c:v>
                </c:pt>
                <c:pt idx="73">
                  <c:v>23</c:v>
                </c:pt>
                <c:pt idx="74">
                  <c:v>32.125</c:v>
                </c:pt>
                <c:pt idx="75">
                  <c:v>38</c:v>
                </c:pt>
                <c:pt idx="76">
                  <c:v>37.1875</c:v>
                </c:pt>
                <c:pt idx="77">
                  <c:v>31.6</c:v>
                </c:pt>
                <c:pt idx="78">
                  <c:v>34.700000000000003</c:v>
                </c:pt>
                <c:pt idx="79">
                  <c:v>34</c:v>
                </c:pt>
                <c:pt idx="80">
                  <c:v>44.631578947368418</c:v>
                </c:pt>
                <c:pt idx="81">
                  <c:v>36.142857142857146</c:v>
                </c:pt>
                <c:pt idx="82">
                  <c:v>38.714285714285715</c:v>
                </c:pt>
                <c:pt idx="83">
                  <c:v>35.291666666666664</c:v>
                </c:pt>
                <c:pt idx="84">
                  <c:v>37.65625</c:v>
                </c:pt>
                <c:pt idx="85">
                  <c:v>35.44</c:v>
                </c:pt>
                <c:pt idx="86">
                  <c:v>42.263157894736842</c:v>
                </c:pt>
                <c:pt idx="87">
                  <c:v>35.6</c:v>
                </c:pt>
                <c:pt idx="88">
                  <c:v>44.888888888888886</c:v>
                </c:pt>
                <c:pt idx="89">
                  <c:v>43.541666666666664</c:v>
                </c:pt>
                <c:pt idx="90">
                  <c:v>38.05263157894737</c:v>
                </c:pt>
                <c:pt idx="91">
                  <c:v>40.111111111111114</c:v>
                </c:pt>
                <c:pt idx="92">
                  <c:v>38.941176470588232</c:v>
                </c:pt>
                <c:pt idx="93">
                  <c:v>40</c:v>
                </c:pt>
                <c:pt idx="94">
                  <c:v>50.285714285714285</c:v>
                </c:pt>
                <c:pt idx="95">
                  <c:v>47.94736842105263</c:v>
                </c:pt>
                <c:pt idx="96">
                  <c:v>41.727272727272727</c:v>
                </c:pt>
                <c:pt idx="97">
                  <c:v>44.354838709677416</c:v>
                </c:pt>
                <c:pt idx="98">
                  <c:v>40.631578947368418</c:v>
                </c:pt>
                <c:pt idx="99">
                  <c:v>42.842105263157897</c:v>
                </c:pt>
                <c:pt idx="100">
                  <c:v>39.666666666666664</c:v>
                </c:pt>
                <c:pt idx="101">
                  <c:v>39.6</c:v>
                </c:pt>
                <c:pt idx="102">
                  <c:v>31.625</c:v>
                </c:pt>
                <c:pt idx="103">
                  <c:v>45.3</c:v>
                </c:pt>
                <c:pt idx="104">
                  <c:v>41.5</c:v>
                </c:pt>
                <c:pt idx="105">
                  <c:v>47</c:v>
                </c:pt>
                <c:pt idx="10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6-4372-96A3-CEAA67DE4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7201616"/>
        <c:axId val="67202096"/>
      </c:barChart>
      <c:catAx>
        <c:axId val="6720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Fecha Completación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2096"/>
        <c:crosses val="autoZero"/>
        <c:auto val="1"/>
        <c:lblAlgn val="ctr"/>
        <c:lblOffset val="100"/>
        <c:noMultiLvlLbl val="0"/>
      </c:catAx>
      <c:valAx>
        <c:axId val="6720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Promedio Cant. Fracturas/Pozo</a:t>
                </a:r>
              </a:p>
            </c:rich>
          </c:tx>
          <c:layout>
            <c:manualLayout>
              <c:xMode val="edge"/>
              <c:yMode val="edge"/>
              <c:x val="2.587037037037037E-2"/>
              <c:y val="0.13622649572649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[datos-de-fractura-de-pozos-de-hidrocarburos-adjunto-iv-actualizacin-diaria.xlsx]cant pozos!TablaDinámica1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Cantidad de Pozos Completados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'cant pozos'!$B$5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'cant pozos'!$A$6:$A$123</c:f>
              <c:multiLvlStrCache>
                <c:ptCount val="107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jun</c:v>
                  </c:pt>
                  <c:pt idx="4">
                    <c:v>ago</c:v>
                  </c:pt>
                  <c:pt idx="5">
                    <c:v>sep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  <c:pt idx="44">
                    <c:v>ene</c:v>
                  </c:pt>
                  <c:pt idx="45">
                    <c:v>feb</c:v>
                  </c:pt>
                  <c:pt idx="46">
                    <c:v>mar</c:v>
                  </c:pt>
                  <c:pt idx="47">
                    <c:v>abr</c:v>
                  </c:pt>
                  <c:pt idx="48">
                    <c:v>may</c:v>
                  </c:pt>
                  <c:pt idx="49">
                    <c:v>jun</c:v>
                  </c:pt>
                  <c:pt idx="50">
                    <c:v>jul</c:v>
                  </c:pt>
                  <c:pt idx="51">
                    <c:v>ago</c:v>
                  </c:pt>
                  <c:pt idx="52">
                    <c:v>sep</c:v>
                  </c:pt>
                  <c:pt idx="53">
                    <c:v>oct</c:v>
                  </c:pt>
                  <c:pt idx="54">
                    <c:v>nov</c:v>
                  </c:pt>
                  <c:pt idx="55">
                    <c:v>dic</c:v>
                  </c:pt>
                  <c:pt idx="56">
                    <c:v>ene</c:v>
                  </c:pt>
                  <c:pt idx="57">
                    <c:v>feb</c:v>
                  </c:pt>
                  <c:pt idx="58">
                    <c:v>mar</c:v>
                  </c:pt>
                  <c:pt idx="59">
                    <c:v>abr</c:v>
                  </c:pt>
                  <c:pt idx="60">
                    <c:v>may</c:v>
                  </c:pt>
                  <c:pt idx="61">
                    <c:v>jun</c:v>
                  </c:pt>
                  <c:pt idx="62">
                    <c:v>jul</c:v>
                  </c:pt>
                  <c:pt idx="63">
                    <c:v>ago</c:v>
                  </c:pt>
                  <c:pt idx="64">
                    <c:v>sep</c:v>
                  </c:pt>
                  <c:pt idx="65">
                    <c:v>oct</c:v>
                  </c:pt>
                  <c:pt idx="66">
                    <c:v>nov</c:v>
                  </c:pt>
                  <c:pt idx="67">
                    <c:v>dic</c:v>
                  </c:pt>
                  <c:pt idx="68">
                    <c:v>ene</c:v>
                  </c:pt>
                  <c:pt idx="69">
                    <c:v>feb</c:v>
                  </c:pt>
                  <c:pt idx="70">
                    <c:v>mar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sep</c:v>
                  </c:pt>
                  <c:pt idx="75">
                    <c:v>oct</c:v>
                  </c:pt>
                  <c:pt idx="76">
                    <c:v>nov</c:v>
                  </c:pt>
                  <c:pt idx="77">
                    <c:v>dic</c:v>
                  </c:pt>
                  <c:pt idx="78">
                    <c:v>ene</c:v>
                  </c:pt>
                  <c:pt idx="79">
                    <c:v>feb</c:v>
                  </c:pt>
                  <c:pt idx="80">
                    <c:v>mar</c:v>
                  </c:pt>
                  <c:pt idx="81">
                    <c:v>abr</c:v>
                  </c:pt>
                  <c:pt idx="82">
                    <c:v>may</c:v>
                  </c:pt>
                  <c:pt idx="83">
                    <c:v>jun</c:v>
                  </c:pt>
                  <c:pt idx="84">
                    <c:v>jul</c:v>
                  </c:pt>
                  <c:pt idx="85">
                    <c:v>ago</c:v>
                  </c:pt>
                  <c:pt idx="86">
                    <c:v>sep</c:v>
                  </c:pt>
                  <c:pt idx="87">
                    <c:v>oct</c:v>
                  </c:pt>
                  <c:pt idx="88">
                    <c:v>nov</c:v>
                  </c:pt>
                  <c:pt idx="89">
                    <c:v>dic</c:v>
                  </c:pt>
                  <c:pt idx="90">
                    <c:v>ene</c:v>
                  </c:pt>
                  <c:pt idx="91">
                    <c:v>feb</c:v>
                  </c:pt>
                  <c:pt idx="92">
                    <c:v>mar</c:v>
                  </c:pt>
                  <c:pt idx="93">
                    <c:v>abr</c:v>
                  </c:pt>
                  <c:pt idx="94">
                    <c:v>may</c:v>
                  </c:pt>
                  <c:pt idx="95">
                    <c:v>jun</c:v>
                  </c:pt>
                  <c:pt idx="96">
                    <c:v>jul</c:v>
                  </c:pt>
                  <c:pt idx="97">
                    <c:v>ago</c:v>
                  </c:pt>
                  <c:pt idx="98">
                    <c:v>sep</c:v>
                  </c:pt>
                  <c:pt idx="99">
                    <c:v>oct</c:v>
                  </c:pt>
                  <c:pt idx="100">
                    <c:v>nov</c:v>
                  </c:pt>
                  <c:pt idx="101">
                    <c:v>dic</c:v>
                  </c:pt>
                  <c:pt idx="102">
                    <c:v>ene</c:v>
                  </c:pt>
                  <c:pt idx="103">
                    <c:v>feb</c:v>
                  </c:pt>
                  <c:pt idx="104">
                    <c:v>mar</c:v>
                  </c:pt>
                  <c:pt idx="105">
                    <c:v>abr</c:v>
                  </c:pt>
                  <c:pt idx="106">
                    <c:v>may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  <c:pt idx="20">
                    <c:v>2016</c:v>
                  </c:pt>
                  <c:pt idx="32">
                    <c:v>2017</c:v>
                  </c:pt>
                  <c:pt idx="44">
                    <c:v>2018</c:v>
                  </c:pt>
                  <c:pt idx="56">
                    <c:v>2019</c:v>
                  </c:pt>
                  <c:pt idx="68">
                    <c:v>2020</c:v>
                  </c:pt>
                  <c:pt idx="78">
                    <c:v>2021</c:v>
                  </c:pt>
                  <c:pt idx="90">
                    <c:v>2022</c:v>
                  </c:pt>
                  <c:pt idx="102">
                    <c:v>2023</c:v>
                  </c:pt>
                </c:lvl>
              </c:multiLvlStrCache>
            </c:multiLvlStrRef>
          </c:cat>
          <c:val>
            <c:numRef>
              <c:f>'cant pozos'!$B$6:$B$123</c:f>
              <c:numCache>
                <c:formatCode>0.00</c:formatCode>
                <c:ptCount val="10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3</c:v>
                </c:pt>
                <c:pt idx="14">
                  <c:v>6</c:v>
                </c:pt>
                <c:pt idx="15">
                  <c:v>4</c:v>
                </c:pt>
                <c:pt idx="16">
                  <c:v>3</c:v>
                </c:pt>
                <c:pt idx="17">
                  <c:v>7</c:v>
                </c:pt>
                <c:pt idx="18">
                  <c:v>4</c:v>
                </c:pt>
                <c:pt idx="19">
                  <c:v>2</c:v>
                </c:pt>
                <c:pt idx="20">
                  <c:v>8</c:v>
                </c:pt>
                <c:pt idx="21">
                  <c:v>11</c:v>
                </c:pt>
                <c:pt idx="22">
                  <c:v>6</c:v>
                </c:pt>
                <c:pt idx="23">
                  <c:v>6</c:v>
                </c:pt>
                <c:pt idx="24">
                  <c:v>10</c:v>
                </c:pt>
                <c:pt idx="25">
                  <c:v>7</c:v>
                </c:pt>
                <c:pt idx="26">
                  <c:v>13</c:v>
                </c:pt>
                <c:pt idx="27">
                  <c:v>8</c:v>
                </c:pt>
                <c:pt idx="28">
                  <c:v>5</c:v>
                </c:pt>
                <c:pt idx="29">
                  <c:v>11</c:v>
                </c:pt>
                <c:pt idx="30">
                  <c:v>4</c:v>
                </c:pt>
                <c:pt idx="31">
                  <c:v>3</c:v>
                </c:pt>
                <c:pt idx="32">
                  <c:v>6</c:v>
                </c:pt>
                <c:pt idx="33">
                  <c:v>11</c:v>
                </c:pt>
                <c:pt idx="34">
                  <c:v>5</c:v>
                </c:pt>
                <c:pt idx="35">
                  <c:v>12</c:v>
                </c:pt>
                <c:pt idx="36">
                  <c:v>9</c:v>
                </c:pt>
                <c:pt idx="37">
                  <c:v>11</c:v>
                </c:pt>
                <c:pt idx="38">
                  <c:v>12</c:v>
                </c:pt>
                <c:pt idx="39">
                  <c:v>10</c:v>
                </c:pt>
                <c:pt idx="40">
                  <c:v>15</c:v>
                </c:pt>
                <c:pt idx="41">
                  <c:v>15</c:v>
                </c:pt>
                <c:pt idx="42">
                  <c:v>14</c:v>
                </c:pt>
                <c:pt idx="43">
                  <c:v>12</c:v>
                </c:pt>
                <c:pt idx="44">
                  <c:v>17</c:v>
                </c:pt>
                <c:pt idx="45">
                  <c:v>5</c:v>
                </c:pt>
                <c:pt idx="46">
                  <c:v>10</c:v>
                </c:pt>
                <c:pt idx="47">
                  <c:v>6</c:v>
                </c:pt>
                <c:pt idx="48">
                  <c:v>15</c:v>
                </c:pt>
                <c:pt idx="49">
                  <c:v>20</c:v>
                </c:pt>
                <c:pt idx="50">
                  <c:v>18</c:v>
                </c:pt>
                <c:pt idx="51">
                  <c:v>18</c:v>
                </c:pt>
                <c:pt idx="52">
                  <c:v>7</c:v>
                </c:pt>
                <c:pt idx="53">
                  <c:v>25</c:v>
                </c:pt>
                <c:pt idx="54">
                  <c:v>16</c:v>
                </c:pt>
                <c:pt idx="55">
                  <c:v>17</c:v>
                </c:pt>
                <c:pt idx="56">
                  <c:v>13</c:v>
                </c:pt>
                <c:pt idx="57">
                  <c:v>14</c:v>
                </c:pt>
                <c:pt idx="58">
                  <c:v>17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14</c:v>
                </c:pt>
                <c:pt idx="63">
                  <c:v>24</c:v>
                </c:pt>
                <c:pt idx="64">
                  <c:v>18</c:v>
                </c:pt>
                <c:pt idx="65">
                  <c:v>2</c:v>
                </c:pt>
                <c:pt idx="66">
                  <c:v>16</c:v>
                </c:pt>
                <c:pt idx="67">
                  <c:v>13</c:v>
                </c:pt>
                <c:pt idx="68">
                  <c:v>11</c:v>
                </c:pt>
                <c:pt idx="69">
                  <c:v>12</c:v>
                </c:pt>
                <c:pt idx="70">
                  <c:v>9</c:v>
                </c:pt>
                <c:pt idx="71">
                  <c:v>1</c:v>
                </c:pt>
                <c:pt idx="72">
                  <c:v>5</c:v>
                </c:pt>
                <c:pt idx="73">
                  <c:v>4</c:v>
                </c:pt>
                <c:pt idx="74">
                  <c:v>8</c:v>
                </c:pt>
                <c:pt idx="75">
                  <c:v>13</c:v>
                </c:pt>
                <c:pt idx="76">
                  <c:v>16</c:v>
                </c:pt>
                <c:pt idx="77">
                  <c:v>10</c:v>
                </c:pt>
                <c:pt idx="78">
                  <c:v>20</c:v>
                </c:pt>
                <c:pt idx="79">
                  <c:v>15</c:v>
                </c:pt>
                <c:pt idx="80">
                  <c:v>19</c:v>
                </c:pt>
                <c:pt idx="81">
                  <c:v>7</c:v>
                </c:pt>
                <c:pt idx="82">
                  <c:v>28</c:v>
                </c:pt>
                <c:pt idx="83">
                  <c:v>24</c:v>
                </c:pt>
                <c:pt idx="84">
                  <c:v>32</c:v>
                </c:pt>
                <c:pt idx="85">
                  <c:v>25</c:v>
                </c:pt>
                <c:pt idx="86">
                  <c:v>19</c:v>
                </c:pt>
                <c:pt idx="87">
                  <c:v>20</c:v>
                </c:pt>
                <c:pt idx="88">
                  <c:v>18</c:v>
                </c:pt>
                <c:pt idx="89">
                  <c:v>24</c:v>
                </c:pt>
                <c:pt idx="90">
                  <c:v>19</c:v>
                </c:pt>
                <c:pt idx="91">
                  <c:v>18</c:v>
                </c:pt>
                <c:pt idx="92">
                  <c:v>17</c:v>
                </c:pt>
                <c:pt idx="93">
                  <c:v>18</c:v>
                </c:pt>
                <c:pt idx="94">
                  <c:v>21</c:v>
                </c:pt>
                <c:pt idx="95">
                  <c:v>19</c:v>
                </c:pt>
                <c:pt idx="96">
                  <c:v>22</c:v>
                </c:pt>
                <c:pt idx="97">
                  <c:v>31</c:v>
                </c:pt>
                <c:pt idx="98">
                  <c:v>19</c:v>
                </c:pt>
                <c:pt idx="99">
                  <c:v>19</c:v>
                </c:pt>
                <c:pt idx="100">
                  <c:v>18</c:v>
                </c:pt>
                <c:pt idx="101">
                  <c:v>25</c:v>
                </c:pt>
                <c:pt idx="102">
                  <c:v>8</c:v>
                </c:pt>
                <c:pt idx="103">
                  <c:v>20</c:v>
                </c:pt>
                <c:pt idx="104">
                  <c:v>12</c:v>
                </c:pt>
                <c:pt idx="105">
                  <c:v>1</c:v>
                </c:pt>
                <c:pt idx="10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4-4326-91B0-848B0BCE0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7201616"/>
        <c:axId val="67202096"/>
      </c:barChart>
      <c:catAx>
        <c:axId val="6720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Fecha Completación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2096"/>
        <c:crosses val="autoZero"/>
        <c:auto val="1"/>
        <c:lblAlgn val="ctr"/>
        <c:lblOffset val="100"/>
        <c:noMultiLvlLbl val="0"/>
      </c:catAx>
      <c:valAx>
        <c:axId val="6720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Cantidad de Pozos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7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[datos-de-fractura-de-pozos-de-hidrocarburos-adjunto-iv-actualizacin-diaria.xlsx]longitud rama!TablaDinámica1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Rama Horizontal</a:t>
            </a:r>
          </a:p>
          <a:p>
            <a:pPr>
              <a:defRPr sz="1200"/>
            </a:pPr>
            <a:r>
              <a:rPr lang="en-US" sz="1200"/>
              <a:t>Promedio</a:t>
            </a:r>
            <a:r>
              <a:rPr lang="en-US" sz="1200" baseline="0"/>
              <a:t> </a:t>
            </a:r>
            <a:r>
              <a:rPr lang="en-US" sz="1200"/>
              <a:t>por Pozo y Máxima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rgbClr val="FF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'longitud rama'!$B$5</c:f>
              <c:strCache>
                <c:ptCount val="1"/>
                <c:pt idx="0">
                  <c:v>Promedio de longitud_rama_horizontal_m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'longitud rama'!$A$6:$A$123</c:f>
              <c:multiLvlStrCache>
                <c:ptCount val="107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jun</c:v>
                  </c:pt>
                  <c:pt idx="4">
                    <c:v>ago</c:v>
                  </c:pt>
                  <c:pt idx="5">
                    <c:v>sep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  <c:pt idx="44">
                    <c:v>ene</c:v>
                  </c:pt>
                  <c:pt idx="45">
                    <c:v>feb</c:v>
                  </c:pt>
                  <c:pt idx="46">
                    <c:v>mar</c:v>
                  </c:pt>
                  <c:pt idx="47">
                    <c:v>abr</c:v>
                  </c:pt>
                  <c:pt idx="48">
                    <c:v>may</c:v>
                  </c:pt>
                  <c:pt idx="49">
                    <c:v>jun</c:v>
                  </c:pt>
                  <c:pt idx="50">
                    <c:v>jul</c:v>
                  </c:pt>
                  <c:pt idx="51">
                    <c:v>ago</c:v>
                  </c:pt>
                  <c:pt idx="52">
                    <c:v>sep</c:v>
                  </c:pt>
                  <c:pt idx="53">
                    <c:v>oct</c:v>
                  </c:pt>
                  <c:pt idx="54">
                    <c:v>nov</c:v>
                  </c:pt>
                  <c:pt idx="55">
                    <c:v>dic</c:v>
                  </c:pt>
                  <c:pt idx="56">
                    <c:v>ene</c:v>
                  </c:pt>
                  <c:pt idx="57">
                    <c:v>feb</c:v>
                  </c:pt>
                  <c:pt idx="58">
                    <c:v>mar</c:v>
                  </c:pt>
                  <c:pt idx="59">
                    <c:v>abr</c:v>
                  </c:pt>
                  <c:pt idx="60">
                    <c:v>may</c:v>
                  </c:pt>
                  <c:pt idx="61">
                    <c:v>jun</c:v>
                  </c:pt>
                  <c:pt idx="62">
                    <c:v>jul</c:v>
                  </c:pt>
                  <c:pt idx="63">
                    <c:v>ago</c:v>
                  </c:pt>
                  <c:pt idx="64">
                    <c:v>sep</c:v>
                  </c:pt>
                  <c:pt idx="65">
                    <c:v>oct</c:v>
                  </c:pt>
                  <c:pt idx="66">
                    <c:v>nov</c:v>
                  </c:pt>
                  <c:pt idx="67">
                    <c:v>dic</c:v>
                  </c:pt>
                  <c:pt idx="68">
                    <c:v>ene</c:v>
                  </c:pt>
                  <c:pt idx="69">
                    <c:v>feb</c:v>
                  </c:pt>
                  <c:pt idx="70">
                    <c:v>mar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sep</c:v>
                  </c:pt>
                  <c:pt idx="75">
                    <c:v>oct</c:v>
                  </c:pt>
                  <c:pt idx="76">
                    <c:v>nov</c:v>
                  </c:pt>
                  <c:pt idx="77">
                    <c:v>dic</c:v>
                  </c:pt>
                  <c:pt idx="78">
                    <c:v>ene</c:v>
                  </c:pt>
                  <c:pt idx="79">
                    <c:v>feb</c:v>
                  </c:pt>
                  <c:pt idx="80">
                    <c:v>mar</c:v>
                  </c:pt>
                  <c:pt idx="81">
                    <c:v>abr</c:v>
                  </c:pt>
                  <c:pt idx="82">
                    <c:v>may</c:v>
                  </c:pt>
                  <c:pt idx="83">
                    <c:v>jun</c:v>
                  </c:pt>
                  <c:pt idx="84">
                    <c:v>jul</c:v>
                  </c:pt>
                  <c:pt idx="85">
                    <c:v>ago</c:v>
                  </c:pt>
                  <c:pt idx="86">
                    <c:v>sep</c:v>
                  </c:pt>
                  <c:pt idx="87">
                    <c:v>oct</c:v>
                  </c:pt>
                  <c:pt idx="88">
                    <c:v>nov</c:v>
                  </c:pt>
                  <c:pt idx="89">
                    <c:v>dic</c:v>
                  </c:pt>
                  <c:pt idx="90">
                    <c:v>ene</c:v>
                  </c:pt>
                  <c:pt idx="91">
                    <c:v>feb</c:v>
                  </c:pt>
                  <c:pt idx="92">
                    <c:v>mar</c:v>
                  </c:pt>
                  <c:pt idx="93">
                    <c:v>abr</c:v>
                  </c:pt>
                  <c:pt idx="94">
                    <c:v>may</c:v>
                  </c:pt>
                  <c:pt idx="95">
                    <c:v>jun</c:v>
                  </c:pt>
                  <c:pt idx="96">
                    <c:v>jul</c:v>
                  </c:pt>
                  <c:pt idx="97">
                    <c:v>ago</c:v>
                  </c:pt>
                  <c:pt idx="98">
                    <c:v>sep</c:v>
                  </c:pt>
                  <c:pt idx="99">
                    <c:v>oct</c:v>
                  </c:pt>
                  <c:pt idx="100">
                    <c:v>nov</c:v>
                  </c:pt>
                  <c:pt idx="101">
                    <c:v>dic</c:v>
                  </c:pt>
                  <c:pt idx="102">
                    <c:v>ene</c:v>
                  </c:pt>
                  <c:pt idx="103">
                    <c:v>feb</c:v>
                  </c:pt>
                  <c:pt idx="104">
                    <c:v>mar</c:v>
                  </c:pt>
                  <c:pt idx="105">
                    <c:v>abr</c:v>
                  </c:pt>
                  <c:pt idx="106">
                    <c:v>may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  <c:pt idx="20">
                    <c:v>2016</c:v>
                  </c:pt>
                  <c:pt idx="32">
                    <c:v>2017</c:v>
                  </c:pt>
                  <c:pt idx="44">
                    <c:v>2018</c:v>
                  </c:pt>
                  <c:pt idx="56">
                    <c:v>2019</c:v>
                  </c:pt>
                  <c:pt idx="68">
                    <c:v>2020</c:v>
                  </c:pt>
                  <c:pt idx="78">
                    <c:v>2021</c:v>
                  </c:pt>
                  <c:pt idx="90">
                    <c:v>2022</c:v>
                  </c:pt>
                  <c:pt idx="102">
                    <c:v>2023</c:v>
                  </c:pt>
                </c:lvl>
              </c:multiLvlStrCache>
            </c:multiLvlStrRef>
          </c:cat>
          <c:val>
            <c:numRef>
              <c:f>'longitud rama'!$B$6:$B$123</c:f>
              <c:numCache>
                <c:formatCode>0.00</c:formatCode>
                <c:ptCount val="107"/>
                <c:pt idx="0">
                  <c:v>1401.5</c:v>
                </c:pt>
                <c:pt idx="1">
                  <c:v>924.70000000000016</c:v>
                </c:pt>
                <c:pt idx="2">
                  <c:v>1437</c:v>
                </c:pt>
                <c:pt idx="3">
                  <c:v>1197.5</c:v>
                </c:pt>
                <c:pt idx="4">
                  <c:v>1122.3000000000002</c:v>
                </c:pt>
                <c:pt idx="5">
                  <c:v>1060</c:v>
                </c:pt>
                <c:pt idx="6">
                  <c:v>1197.9000000000001</c:v>
                </c:pt>
                <c:pt idx="7">
                  <c:v>1102.2166666666665</c:v>
                </c:pt>
                <c:pt idx="8">
                  <c:v>1147.5999999999999</c:v>
                </c:pt>
                <c:pt idx="9">
                  <c:v>1064.6000000000001</c:v>
                </c:pt>
                <c:pt idx="10">
                  <c:v>1232.6500000000001</c:v>
                </c:pt>
                <c:pt idx="11">
                  <c:v>1061.0999999999999</c:v>
                </c:pt>
                <c:pt idx="12">
                  <c:v>1286.625</c:v>
                </c:pt>
                <c:pt idx="13">
                  <c:v>1437.5</c:v>
                </c:pt>
                <c:pt idx="14">
                  <c:v>1107.4999999999998</c:v>
                </c:pt>
                <c:pt idx="15">
                  <c:v>1476.1499999999999</c:v>
                </c:pt>
                <c:pt idx="16">
                  <c:v>1074.3333333333333</c:v>
                </c:pt>
                <c:pt idx="17">
                  <c:v>1223.5057142857145</c:v>
                </c:pt>
                <c:pt idx="18">
                  <c:v>1410.65</c:v>
                </c:pt>
                <c:pt idx="19">
                  <c:v>875.72500000000002</c:v>
                </c:pt>
                <c:pt idx="20">
                  <c:v>1230.8374999999999</c:v>
                </c:pt>
                <c:pt idx="21">
                  <c:v>1311.7454545454545</c:v>
                </c:pt>
                <c:pt idx="22">
                  <c:v>1224.6833333333334</c:v>
                </c:pt>
                <c:pt idx="23">
                  <c:v>1195.6000000000001</c:v>
                </c:pt>
                <c:pt idx="24">
                  <c:v>1261.98</c:v>
                </c:pt>
                <c:pt idx="25">
                  <c:v>1474.2714285714287</c:v>
                </c:pt>
                <c:pt idx="26">
                  <c:v>1378.1076923076923</c:v>
                </c:pt>
                <c:pt idx="27">
                  <c:v>1348.0249999999999</c:v>
                </c:pt>
                <c:pt idx="28">
                  <c:v>1469.7399999999998</c:v>
                </c:pt>
                <c:pt idx="29">
                  <c:v>1318.8999999999999</c:v>
                </c:pt>
                <c:pt idx="30">
                  <c:v>1446.875</c:v>
                </c:pt>
                <c:pt idx="31">
                  <c:v>1333.3333333333333</c:v>
                </c:pt>
                <c:pt idx="32">
                  <c:v>1458.45</c:v>
                </c:pt>
                <c:pt idx="33">
                  <c:v>1416.8636363636365</c:v>
                </c:pt>
                <c:pt idx="34">
                  <c:v>1500.1999999999998</c:v>
                </c:pt>
                <c:pt idx="35">
                  <c:v>1478.175</c:v>
                </c:pt>
                <c:pt idx="36">
                  <c:v>1480.2555555555555</c:v>
                </c:pt>
                <c:pt idx="37">
                  <c:v>1493.8363636363633</c:v>
                </c:pt>
                <c:pt idx="38">
                  <c:v>1849.333333333333</c:v>
                </c:pt>
                <c:pt idx="39">
                  <c:v>1842.5399999999997</c:v>
                </c:pt>
                <c:pt idx="40">
                  <c:v>2019.96</c:v>
                </c:pt>
                <c:pt idx="41">
                  <c:v>1920.3199999999997</c:v>
                </c:pt>
                <c:pt idx="42">
                  <c:v>1952.6285714285714</c:v>
                </c:pt>
                <c:pt idx="43">
                  <c:v>1748.25</c:v>
                </c:pt>
                <c:pt idx="44">
                  <c:v>1821.1764705882354</c:v>
                </c:pt>
                <c:pt idx="45">
                  <c:v>1632.84</c:v>
                </c:pt>
                <c:pt idx="46">
                  <c:v>1776.0700000000002</c:v>
                </c:pt>
                <c:pt idx="47">
                  <c:v>1894.55</c:v>
                </c:pt>
                <c:pt idx="48">
                  <c:v>1964.7466666666667</c:v>
                </c:pt>
                <c:pt idx="49">
                  <c:v>2018.0849999999998</c:v>
                </c:pt>
                <c:pt idx="50">
                  <c:v>2116.0277777777778</c:v>
                </c:pt>
                <c:pt idx="51">
                  <c:v>2025.5944444444442</c:v>
                </c:pt>
                <c:pt idx="52">
                  <c:v>2330.6928571428571</c:v>
                </c:pt>
                <c:pt idx="53">
                  <c:v>2214.5159999999996</c:v>
                </c:pt>
                <c:pt idx="54">
                  <c:v>2211.3937500000002</c:v>
                </c:pt>
                <c:pt idx="55">
                  <c:v>2214.0294117647059</c:v>
                </c:pt>
                <c:pt idx="56">
                  <c:v>2104.476923076923</c:v>
                </c:pt>
                <c:pt idx="57">
                  <c:v>2088.2071428571426</c:v>
                </c:pt>
                <c:pt idx="58">
                  <c:v>2021.1294117647058</c:v>
                </c:pt>
                <c:pt idx="59">
                  <c:v>2305.723529411765</c:v>
                </c:pt>
                <c:pt idx="60">
                  <c:v>2166.1518749999996</c:v>
                </c:pt>
                <c:pt idx="61">
                  <c:v>2182.8714285714282</c:v>
                </c:pt>
                <c:pt idx="62">
                  <c:v>2280.014285714286</c:v>
                </c:pt>
                <c:pt idx="63">
                  <c:v>2175.6916666666666</c:v>
                </c:pt>
                <c:pt idx="64">
                  <c:v>2237.5</c:v>
                </c:pt>
                <c:pt idx="65">
                  <c:v>2185</c:v>
                </c:pt>
                <c:pt idx="66">
                  <c:v>2093.3000000000002</c:v>
                </c:pt>
                <c:pt idx="67">
                  <c:v>2220.0192307692309</c:v>
                </c:pt>
                <c:pt idx="68">
                  <c:v>1979.0454545454543</c:v>
                </c:pt>
                <c:pt idx="69">
                  <c:v>2247.0250000000001</c:v>
                </c:pt>
                <c:pt idx="70">
                  <c:v>2618.6666666666665</c:v>
                </c:pt>
                <c:pt idx="71">
                  <c:v>2000</c:v>
                </c:pt>
                <c:pt idx="72">
                  <c:v>2500</c:v>
                </c:pt>
                <c:pt idx="73">
                  <c:v>1585.6650000000002</c:v>
                </c:pt>
                <c:pt idx="74">
                  <c:v>2126.7874999999999</c:v>
                </c:pt>
                <c:pt idx="75">
                  <c:v>2594.0769230769229</c:v>
                </c:pt>
                <c:pt idx="76">
                  <c:v>1948.1624999999999</c:v>
                </c:pt>
                <c:pt idx="77">
                  <c:v>2062.4</c:v>
                </c:pt>
                <c:pt idx="78">
                  <c:v>1781.6850000000002</c:v>
                </c:pt>
                <c:pt idx="79">
                  <c:v>2356.0266666666666</c:v>
                </c:pt>
                <c:pt idx="80">
                  <c:v>2245.1736842105265</c:v>
                </c:pt>
                <c:pt idx="81">
                  <c:v>2545</c:v>
                </c:pt>
                <c:pt idx="82">
                  <c:v>2274.6642857142856</c:v>
                </c:pt>
                <c:pt idx="83">
                  <c:v>2364.1466666666665</c:v>
                </c:pt>
                <c:pt idx="84">
                  <c:v>2288.2049999999999</c:v>
                </c:pt>
                <c:pt idx="85">
                  <c:v>2052.8000000000002</c:v>
                </c:pt>
                <c:pt idx="86">
                  <c:v>2630.0303684210526</c:v>
                </c:pt>
                <c:pt idx="87">
                  <c:v>2549.6849999999999</c:v>
                </c:pt>
                <c:pt idx="88">
                  <c:v>2834.2316666666666</c:v>
                </c:pt>
                <c:pt idx="89">
                  <c:v>2191.375</c:v>
                </c:pt>
                <c:pt idx="90">
                  <c:v>2459.3473684210526</c:v>
                </c:pt>
                <c:pt idx="91">
                  <c:v>1514.6666666666667</c:v>
                </c:pt>
                <c:pt idx="92">
                  <c:v>1985.0823529411766</c:v>
                </c:pt>
                <c:pt idx="93">
                  <c:v>2420.9</c:v>
                </c:pt>
                <c:pt idx="94">
                  <c:v>2552.5176190476195</c:v>
                </c:pt>
                <c:pt idx="95">
                  <c:v>3106.6105263157901</c:v>
                </c:pt>
                <c:pt idx="96">
                  <c:v>2589.7000000000003</c:v>
                </c:pt>
                <c:pt idx="97">
                  <c:v>2668.2258064516132</c:v>
                </c:pt>
                <c:pt idx="98">
                  <c:v>2717.3578947368424</c:v>
                </c:pt>
                <c:pt idx="99">
                  <c:v>2762.6421052631576</c:v>
                </c:pt>
                <c:pt idx="100">
                  <c:v>2566.1666666666665</c:v>
                </c:pt>
                <c:pt idx="101">
                  <c:v>2495.4076</c:v>
                </c:pt>
                <c:pt idx="102">
                  <c:v>2046.9012499999999</c:v>
                </c:pt>
                <c:pt idx="103">
                  <c:v>2694.4394999999995</c:v>
                </c:pt>
                <c:pt idx="104">
                  <c:v>2568.0275000000001</c:v>
                </c:pt>
                <c:pt idx="105">
                  <c:v>2690</c:v>
                </c:pt>
                <c:pt idx="106">
                  <c:v>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1-441F-BEB7-554B09E34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201616"/>
        <c:axId val="67202096"/>
      </c:barChart>
      <c:lineChart>
        <c:grouping val="standard"/>
        <c:varyColors val="0"/>
        <c:ser>
          <c:idx val="1"/>
          <c:order val="1"/>
          <c:tx>
            <c:strRef>
              <c:f>'longitud rama'!$C$5</c:f>
              <c:strCache>
                <c:ptCount val="1"/>
                <c:pt idx="0">
                  <c:v>Máx. de longitud_rama_horizontal_m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'longitud rama'!$A$6:$A$123</c:f>
              <c:multiLvlStrCache>
                <c:ptCount val="107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jun</c:v>
                  </c:pt>
                  <c:pt idx="4">
                    <c:v>ago</c:v>
                  </c:pt>
                  <c:pt idx="5">
                    <c:v>sep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  <c:pt idx="44">
                    <c:v>ene</c:v>
                  </c:pt>
                  <c:pt idx="45">
                    <c:v>feb</c:v>
                  </c:pt>
                  <c:pt idx="46">
                    <c:v>mar</c:v>
                  </c:pt>
                  <c:pt idx="47">
                    <c:v>abr</c:v>
                  </c:pt>
                  <c:pt idx="48">
                    <c:v>may</c:v>
                  </c:pt>
                  <c:pt idx="49">
                    <c:v>jun</c:v>
                  </c:pt>
                  <c:pt idx="50">
                    <c:v>jul</c:v>
                  </c:pt>
                  <c:pt idx="51">
                    <c:v>ago</c:v>
                  </c:pt>
                  <c:pt idx="52">
                    <c:v>sep</c:v>
                  </c:pt>
                  <c:pt idx="53">
                    <c:v>oct</c:v>
                  </c:pt>
                  <c:pt idx="54">
                    <c:v>nov</c:v>
                  </c:pt>
                  <c:pt idx="55">
                    <c:v>dic</c:v>
                  </c:pt>
                  <c:pt idx="56">
                    <c:v>ene</c:v>
                  </c:pt>
                  <c:pt idx="57">
                    <c:v>feb</c:v>
                  </c:pt>
                  <c:pt idx="58">
                    <c:v>mar</c:v>
                  </c:pt>
                  <c:pt idx="59">
                    <c:v>abr</c:v>
                  </c:pt>
                  <c:pt idx="60">
                    <c:v>may</c:v>
                  </c:pt>
                  <c:pt idx="61">
                    <c:v>jun</c:v>
                  </c:pt>
                  <c:pt idx="62">
                    <c:v>jul</c:v>
                  </c:pt>
                  <c:pt idx="63">
                    <c:v>ago</c:v>
                  </c:pt>
                  <c:pt idx="64">
                    <c:v>sep</c:v>
                  </c:pt>
                  <c:pt idx="65">
                    <c:v>oct</c:v>
                  </c:pt>
                  <c:pt idx="66">
                    <c:v>nov</c:v>
                  </c:pt>
                  <c:pt idx="67">
                    <c:v>dic</c:v>
                  </c:pt>
                  <c:pt idx="68">
                    <c:v>ene</c:v>
                  </c:pt>
                  <c:pt idx="69">
                    <c:v>feb</c:v>
                  </c:pt>
                  <c:pt idx="70">
                    <c:v>mar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sep</c:v>
                  </c:pt>
                  <c:pt idx="75">
                    <c:v>oct</c:v>
                  </c:pt>
                  <c:pt idx="76">
                    <c:v>nov</c:v>
                  </c:pt>
                  <c:pt idx="77">
                    <c:v>dic</c:v>
                  </c:pt>
                  <c:pt idx="78">
                    <c:v>ene</c:v>
                  </c:pt>
                  <c:pt idx="79">
                    <c:v>feb</c:v>
                  </c:pt>
                  <c:pt idx="80">
                    <c:v>mar</c:v>
                  </c:pt>
                  <c:pt idx="81">
                    <c:v>abr</c:v>
                  </c:pt>
                  <c:pt idx="82">
                    <c:v>may</c:v>
                  </c:pt>
                  <c:pt idx="83">
                    <c:v>jun</c:v>
                  </c:pt>
                  <c:pt idx="84">
                    <c:v>jul</c:v>
                  </c:pt>
                  <c:pt idx="85">
                    <c:v>ago</c:v>
                  </c:pt>
                  <c:pt idx="86">
                    <c:v>sep</c:v>
                  </c:pt>
                  <c:pt idx="87">
                    <c:v>oct</c:v>
                  </c:pt>
                  <c:pt idx="88">
                    <c:v>nov</c:v>
                  </c:pt>
                  <c:pt idx="89">
                    <c:v>dic</c:v>
                  </c:pt>
                  <c:pt idx="90">
                    <c:v>ene</c:v>
                  </c:pt>
                  <c:pt idx="91">
                    <c:v>feb</c:v>
                  </c:pt>
                  <c:pt idx="92">
                    <c:v>mar</c:v>
                  </c:pt>
                  <c:pt idx="93">
                    <c:v>abr</c:v>
                  </c:pt>
                  <c:pt idx="94">
                    <c:v>may</c:v>
                  </c:pt>
                  <c:pt idx="95">
                    <c:v>jun</c:v>
                  </c:pt>
                  <c:pt idx="96">
                    <c:v>jul</c:v>
                  </c:pt>
                  <c:pt idx="97">
                    <c:v>ago</c:v>
                  </c:pt>
                  <c:pt idx="98">
                    <c:v>sep</c:v>
                  </c:pt>
                  <c:pt idx="99">
                    <c:v>oct</c:v>
                  </c:pt>
                  <c:pt idx="100">
                    <c:v>nov</c:v>
                  </c:pt>
                  <c:pt idx="101">
                    <c:v>dic</c:v>
                  </c:pt>
                  <c:pt idx="102">
                    <c:v>ene</c:v>
                  </c:pt>
                  <c:pt idx="103">
                    <c:v>feb</c:v>
                  </c:pt>
                  <c:pt idx="104">
                    <c:v>mar</c:v>
                  </c:pt>
                  <c:pt idx="105">
                    <c:v>abr</c:v>
                  </c:pt>
                  <c:pt idx="106">
                    <c:v>may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  <c:pt idx="20">
                    <c:v>2016</c:v>
                  </c:pt>
                  <c:pt idx="32">
                    <c:v>2017</c:v>
                  </c:pt>
                  <c:pt idx="44">
                    <c:v>2018</c:v>
                  </c:pt>
                  <c:pt idx="56">
                    <c:v>2019</c:v>
                  </c:pt>
                  <c:pt idx="68">
                    <c:v>2020</c:v>
                  </c:pt>
                  <c:pt idx="78">
                    <c:v>2021</c:v>
                  </c:pt>
                  <c:pt idx="90">
                    <c:v>2022</c:v>
                  </c:pt>
                  <c:pt idx="102">
                    <c:v>2023</c:v>
                  </c:pt>
                </c:lvl>
              </c:multiLvlStrCache>
            </c:multiLvlStrRef>
          </c:cat>
          <c:val>
            <c:numRef>
              <c:f>'longitud rama'!$C$6:$C$123</c:f>
              <c:numCache>
                <c:formatCode>0.00</c:formatCode>
                <c:ptCount val="107"/>
                <c:pt idx="0">
                  <c:v>1401.5</c:v>
                </c:pt>
                <c:pt idx="1">
                  <c:v>1188.9000000000001</c:v>
                </c:pt>
                <c:pt idx="2">
                  <c:v>1437</c:v>
                </c:pt>
                <c:pt idx="3">
                  <c:v>1197.5</c:v>
                </c:pt>
                <c:pt idx="4">
                  <c:v>1131.7</c:v>
                </c:pt>
                <c:pt idx="5">
                  <c:v>1060</c:v>
                </c:pt>
                <c:pt idx="6">
                  <c:v>1197.9000000000001</c:v>
                </c:pt>
                <c:pt idx="7">
                  <c:v>1226.9000000000001</c:v>
                </c:pt>
                <c:pt idx="8">
                  <c:v>1200.9000000000001</c:v>
                </c:pt>
                <c:pt idx="9">
                  <c:v>1100</c:v>
                </c:pt>
                <c:pt idx="10">
                  <c:v>1416</c:v>
                </c:pt>
                <c:pt idx="11">
                  <c:v>1061.0999999999999</c:v>
                </c:pt>
                <c:pt idx="12">
                  <c:v>1520</c:v>
                </c:pt>
                <c:pt idx="13">
                  <c:v>1485.9</c:v>
                </c:pt>
                <c:pt idx="14">
                  <c:v>1477.6</c:v>
                </c:pt>
                <c:pt idx="15">
                  <c:v>2001.6</c:v>
                </c:pt>
                <c:pt idx="16">
                  <c:v>1500</c:v>
                </c:pt>
                <c:pt idx="17">
                  <c:v>1500</c:v>
                </c:pt>
                <c:pt idx="18">
                  <c:v>1411</c:v>
                </c:pt>
                <c:pt idx="19">
                  <c:v>998.45</c:v>
                </c:pt>
                <c:pt idx="20">
                  <c:v>1925.5</c:v>
                </c:pt>
                <c:pt idx="21">
                  <c:v>1490.7</c:v>
                </c:pt>
                <c:pt idx="22">
                  <c:v>1439.8</c:v>
                </c:pt>
                <c:pt idx="23">
                  <c:v>1414.6</c:v>
                </c:pt>
                <c:pt idx="24">
                  <c:v>1494.8</c:v>
                </c:pt>
                <c:pt idx="25">
                  <c:v>1562.6</c:v>
                </c:pt>
                <c:pt idx="26">
                  <c:v>1510.7</c:v>
                </c:pt>
                <c:pt idx="27">
                  <c:v>1666.3</c:v>
                </c:pt>
                <c:pt idx="28">
                  <c:v>1548.3</c:v>
                </c:pt>
                <c:pt idx="29">
                  <c:v>1719.4</c:v>
                </c:pt>
                <c:pt idx="30">
                  <c:v>1500</c:v>
                </c:pt>
                <c:pt idx="31">
                  <c:v>1500</c:v>
                </c:pt>
                <c:pt idx="32">
                  <c:v>1707.6</c:v>
                </c:pt>
                <c:pt idx="33">
                  <c:v>1637.9</c:v>
                </c:pt>
                <c:pt idx="34">
                  <c:v>1903.7</c:v>
                </c:pt>
                <c:pt idx="35">
                  <c:v>1719.4</c:v>
                </c:pt>
                <c:pt idx="36">
                  <c:v>1787.4</c:v>
                </c:pt>
                <c:pt idx="37">
                  <c:v>2026.6</c:v>
                </c:pt>
                <c:pt idx="38">
                  <c:v>2520.4</c:v>
                </c:pt>
                <c:pt idx="39">
                  <c:v>2453.4</c:v>
                </c:pt>
                <c:pt idx="40">
                  <c:v>2701</c:v>
                </c:pt>
                <c:pt idx="41">
                  <c:v>2606.5</c:v>
                </c:pt>
                <c:pt idx="42">
                  <c:v>2048</c:v>
                </c:pt>
                <c:pt idx="43">
                  <c:v>2000</c:v>
                </c:pt>
                <c:pt idx="44">
                  <c:v>2978</c:v>
                </c:pt>
                <c:pt idx="45">
                  <c:v>2000</c:v>
                </c:pt>
                <c:pt idx="46">
                  <c:v>2365.3000000000002</c:v>
                </c:pt>
                <c:pt idx="47">
                  <c:v>2129</c:v>
                </c:pt>
                <c:pt idx="48">
                  <c:v>2360</c:v>
                </c:pt>
                <c:pt idx="49">
                  <c:v>2464.3000000000002</c:v>
                </c:pt>
                <c:pt idx="50">
                  <c:v>3158.3</c:v>
                </c:pt>
                <c:pt idx="51">
                  <c:v>2792</c:v>
                </c:pt>
                <c:pt idx="52">
                  <c:v>2546</c:v>
                </c:pt>
                <c:pt idx="53">
                  <c:v>3387</c:v>
                </c:pt>
                <c:pt idx="54">
                  <c:v>2808</c:v>
                </c:pt>
                <c:pt idx="55">
                  <c:v>2553</c:v>
                </c:pt>
                <c:pt idx="56">
                  <c:v>2530</c:v>
                </c:pt>
                <c:pt idx="57">
                  <c:v>2602</c:v>
                </c:pt>
                <c:pt idx="58">
                  <c:v>2553</c:v>
                </c:pt>
                <c:pt idx="59">
                  <c:v>3000</c:v>
                </c:pt>
                <c:pt idx="60">
                  <c:v>2544</c:v>
                </c:pt>
                <c:pt idx="61">
                  <c:v>2556</c:v>
                </c:pt>
                <c:pt idx="62">
                  <c:v>2580</c:v>
                </c:pt>
                <c:pt idx="63">
                  <c:v>3192</c:v>
                </c:pt>
                <c:pt idx="64">
                  <c:v>2507</c:v>
                </c:pt>
                <c:pt idx="65">
                  <c:v>2370</c:v>
                </c:pt>
                <c:pt idx="66">
                  <c:v>2970</c:v>
                </c:pt>
                <c:pt idx="67">
                  <c:v>2734</c:v>
                </c:pt>
                <c:pt idx="68">
                  <c:v>2501.3000000000002</c:v>
                </c:pt>
                <c:pt idx="69">
                  <c:v>2999.8</c:v>
                </c:pt>
                <c:pt idx="70">
                  <c:v>2952</c:v>
                </c:pt>
                <c:pt idx="71">
                  <c:v>2000</c:v>
                </c:pt>
                <c:pt idx="72">
                  <c:v>2500</c:v>
                </c:pt>
                <c:pt idx="73">
                  <c:v>1984.8</c:v>
                </c:pt>
                <c:pt idx="74">
                  <c:v>2474.4</c:v>
                </c:pt>
                <c:pt idx="75">
                  <c:v>3888</c:v>
                </c:pt>
                <c:pt idx="76">
                  <c:v>2556</c:v>
                </c:pt>
                <c:pt idx="77">
                  <c:v>2490</c:v>
                </c:pt>
                <c:pt idx="78">
                  <c:v>2756.8</c:v>
                </c:pt>
                <c:pt idx="79">
                  <c:v>2638</c:v>
                </c:pt>
                <c:pt idx="80">
                  <c:v>3063</c:v>
                </c:pt>
                <c:pt idx="81">
                  <c:v>3075</c:v>
                </c:pt>
                <c:pt idx="82">
                  <c:v>3145</c:v>
                </c:pt>
                <c:pt idx="83">
                  <c:v>2925</c:v>
                </c:pt>
                <c:pt idx="84">
                  <c:v>2957.5</c:v>
                </c:pt>
                <c:pt idx="85">
                  <c:v>2710</c:v>
                </c:pt>
                <c:pt idx="86">
                  <c:v>3218.2</c:v>
                </c:pt>
                <c:pt idx="87">
                  <c:v>3000</c:v>
                </c:pt>
                <c:pt idx="88">
                  <c:v>4145</c:v>
                </c:pt>
                <c:pt idx="89">
                  <c:v>3235</c:v>
                </c:pt>
                <c:pt idx="90">
                  <c:v>3361</c:v>
                </c:pt>
                <c:pt idx="91">
                  <c:v>2737</c:v>
                </c:pt>
                <c:pt idx="92">
                  <c:v>3023</c:v>
                </c:pt>
                <c:pt idx="93">
                  <c:v>3389</c:v>
                </c:pt>
                <c:pt idx="94">
                  <c:v>3672</c:v>
                </c:pt>
                <c:pt idx="95">
                  <c:v>3863</c:v>
                </c:pt>
                <c:pt idx="96">
                  <c:v>3206.2</c:v>
                </c:pt>
                <c:pt idx="97">
                  <c:v>3408</c:v>
                </c:pt>
                <c:pt idx="98">
                  <c:v>4477</c:v>
                </c:pt>
                <c:pt idx="99">
                  <c:v>3215.5</c:v>
                </c:pt>
                <c:pt idx="100">
                  <c:v>3069</c:v>
                </c:pt>
                <c:pt idx="101">
                  <c:v>3199</c:v>
                </c:pt>
                <c:pt idx="102">
                  <c:v>2486</c:v>
                </c:pt>
                <c:pt idx="103">
                  <c:v>3063</c:v>
                </c:pt>
                <c:pt idx="104">
                  <c:v>2838</c:v>
                </c:pt>
                <c:pt idx="105">
                  <c:v>2690</c:v>
                </c:pt>
                <c:pt idx="106">
                  <c:v>3134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D1-441F-BEB7-554B09E34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01616"/>
        <c:axId val="67202096"/>
      </c:lineChart>
      <c:catAx>
        <c:axId val="67201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Fecha Completación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2096"/>
        <c:crosses val="autoZero"/>
        <c:auto val="1"/>
        <c:lblAlgn val="ctr"/>
        <c:lblOffset val="100"/>
        <c:noMultiLvlLbl val="0"/>
      </c:catAx>
      <c:valAx>
        <c:axId val="6720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900"/>
                  <a:t>Promedio Rama Horizontal/Pozo</a:t>
                </a:r>
              </a:p>
              <a:p>
                <a:pPr>
                  <a:defRPr sz="900"/>
                </a:pPr>
                <a:r>
                  <a:rPr lang="es-AR" sz="900"/>
                  <a:t>Rama Máxima Registrada</a:t>
                </a:r>
              </a:p>
            </c:rich>
          </c:tx>
          <c:layout>
            <c:manualLayout>
              <c:xMode val="edge"/>
              <c:yMode val="edge"/>
              <c:x val="2.3518518518518518E-2"/>
              <c:y val="0.13676923076923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6720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[produccin-de-pozos-de-gas-y-petrleo-no-convencional.xlsx]oil!TablaDinámica2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200"/>
              <a:t>Producción Mensual de Petróleo según Rango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oil!$B$5:$B$6</c:f>
              <c:strCache>
                <c:ptCount val="1"/>
                <c:pt idx="0">
                  <c:v>&lt;5 m3/d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oil!$B$7:$B$129</c:f>
              <c:numCache>
                <c:formatCode>0</c:formatCode>
                <c:ptCount val="112"/>
                <c:pt idx="0">
                  <c:v>11.049721383720563</c:v>
                </c:pt>
                <c:pt idx="1">
                  <c:v>11.760357142857144</c:v>
                </c:pt>
                <c:pt idx="2">
                  <c:v>10.922983622583221</c:v>
                </c:pt>
                <c:pt idx="3">
                  <c:v>8.7371909123253086</c:v>
                </c:pt>
                <c:pt idx="4">
                  <c:v>8.9527481694974842</c:v>
                </c:pt>
                <c:pt idx="5">
                  <c:v>9.5609999999999999</c:v>
                </c:pt>
                <c:pt idx="6">
                  <c:v>11.924086162953515</c:v>
                </c:pt>
                <c:pt idx="7">
                  <c:v>11.312548187519038</c:v>
                </c:pt>
                <c:pt idx="8">
                  <c:v>11.942747126436782</c:v>
                </c:pt>
                <c:pt idx="9">
                  <c:v>10.171303435615002</c:v>
                </c:pt>
                <c:pt idx="10">
                  <c:v>11.562578060167159</c:v>
                </c:pt>
                <c:pt idx="11">
                  <c:v>11.83313145939726</c:v>
                </c:pt>
                <c:pt idx="12">
                  <c:v>13.936032315801125</c:v>
                </c:pt>
                <c:pt idx="13">
                  <c:v>12.254266202939311</c:v>
                </c:pt>
                <c:pt idx="14">
                  <c:v>13.555907683148583</c:v>
                </c:pt>
                <c:pt idx="15">
                  <c:v>12.057219298245613</c:v>
                </c:pt>
                <c:pt idx="16">
                  <c:v>14.540606495434277</c:v>
                </c:pt>
                <c:pt idx="17">
                  <c:v>14.137361869385416</c:v>
                </c:pt>
                <c:pt idx="18">
                  <c:v>18.799405541731218</c:v>
                </c:pt>
                <c:pt idx="19">
                  <c:v>25.219156223720855</c:v>
                </c:pt>
                <c:pt idx="20">
                  <c:v>13.23734004899236</c:v>
                </c:pt>
                <c:pt idx="21">
                  <c:v>12.154534377266511</c:v>
                </c:pt>
                <c:pt idx="22">
                  <c:v>17.146623437535592</c:v>
                </c:pt>
                <c:pt idx="23">
                  <c:v>17.940079443199433</c:v>
                </c:pt>
                <c:pt idx="24">
                  <c:v>11.969438073899125</c:v>
                </c:pt>
                <c:pt idx="25">
                  <c:v>24.834421499283046</c:v>
                </c:pt>
                <c:pt idx="26">
                  <c:v>14.322609154267903</c:v>
                </c:pt>
                <c:pt idx="27">
                  <c:v>17.719358617087664</c:v>
                </c:pt>
                <c:pt idx="28">
                  <c:v>29.684371018755826</c:v>
                </c:pt>
                <c:pt idx="29">
                  <c:v>30.413813071890978</c:v>
                </c:pt>
                <c:pt idx="30">
                  <c:v>33.643668097019152</c:v>
                </c:pt>
                <c:pt idx="31">
                  <c:v>31.386625532239908</c:v>
                </c:pt>
                <c:pt idx="32">
                  <c:v>36.469131196543735</c:v>
                </c:pt>
                <c:pt idx="33">
                  <c:v>33.048846429932439</c:v>
                </c:pt>
                <c:pt idx="34">
                  <c:v>38.576617917652172</c:v>
                </c:pt>
                <c:pt idx="35">
                  <c:v>24.996845943507825</c:v>
                </c:pt>
                <c:pt idx="36">
                  <c:v>25.211389719896683</c:v>
                </c:pt>
                <c:pt idx="37">
                  <c:v>27.587802038171496</c:v>
                </c:pt>
                <c:pt idx="38">
                  <c:v>18.707138188655978</c:v>
                </c:pt>
                <c:pt idx="39">
                  <c:v>26.218860626134649</c:v>
                </c:pt>
                <c:pt idx="40">
                  <c:v>28.101511381499797</c:v>
                </c:pt>
                <c:pt idx="41">
                  <c:v>31.327659703847672</c:v>
                </c:pt>
                <c:pt idx="42">
                  <c:v>33.657206601854114</c:v>
                </c:pt>
                <c:pt idx="43">
                  <c:v>35.582776245346338</c:v>
                </c:pt>
                <c:pt idx="44">
                  <c:v>27.500380274275507</c:v>
                </c:pt>
                <c:pt idx="45">
                  <c:v>45.163448578285887</c:v>
                </c:pt>
                <c:pt idx="46">
                  <c:v>43.078376691545834</c:v>
                </c:pt>
                <c:pt idx="47">
                  <c:v>54.747481282399932</c:v>
                </c:pt>
                <c:pt idx="48">
                  <c:v>52.883094619411857</c:v>
                </c:pt>
                <c:pt idx="49">
                  <c:v>40.449486692714856</c:v>
                </c:pt>
                <c:pt idx="50">
                  <c:v>43.882522847625054</c:v>
                </c:pt>
                <c:pt idx="51">
                  <c:v>35.09108250248719</c:v>
                </c:pt>
                <c:pt idx="52">
                  <c:v>42.662220930429172</c:v>
                </c:pt>
                <c:pt idx="53">
                  <c:v>40.382042050837619</c:v>
                </c:pt>
                <c:pt idx="54">
                  <c:v>69.602861155090167</c:v>
                </c:pt>
                <c:pt idx="55">
                  <c:v>108.79006561392481</c:v>
                </c:pt>
                <c:pt idx="56">
                  <c:v>77.416638627318576</c:v>
                </c:pt>
                <c:pt idx="57">
                  <c:v>92.784742978171408</c:v>
                </c:pt>
                <c:pt idx="58">
                  <c:v>133.08325586989048</c:v>
                </c:pt>
                <c:pt idx="59">
                  <c:v>166.9572901298331</c:v>
                </c:pt>
                <c:pt idx="60">
                  <c:v>122.58946857142277</c:v>
                </c:pt>
                <c:pt idx="61">
                  <c:v>111.39203819467642</c:v>
                </c:pt>
                <c:pt idx="62">
                  <c:v>150.95273363394818</c:v>
                </c:pt>
                <c:pt idx="63">
                  <c:v>148.20354695728841</c:v>
                </c:pt>
                <c:pt idx="64">
                  <c:v>150.51044429962371</c:v>
                </c:pt>
                <c:pt idx="65">
                  <c:v>145.86970651685394</c:v>
                </c:pt>
                <c:pt idx="66">
                  <c:v>217.24969726354811</c:v>
                </c:pt>
                <c:pt idx="67">
                  <c:v>240.37683211228327</c:v>
                </c:pt>
                <c:pt idx="68">
                  <c:v>166.7585595733826</c:v>
                </c:pt>
                <c:pt idx="69">
                  <c:v>231.18850718396749</c:v>
                </c:pt>
                <c:pt idx="70">
                  <c:v>146.28953820841716</c:v>
                </c:pt>
                <c:pt idx="71">
                  <c:v>113.28493825728891</c:v>
                </c:pt>
                <c:pt idx="72">
                  <c:v>135.48733756657859</c:v>
                </c:pt>
                <c:pt idx="73">
                  <c:v>128.51956169166138</c:v>
                </c:pt>
                <c:pt idx="74">
                  <c:v>129.16762068747042</c:v>
                </c:pt>
                <c:pt idx="75">
                  <c:v>153.21249705096159</c:v>
                </c:pt>
                <c:pt idx="76">
                  <c:v>175.6150068924627</c:v>
                </c:pt>
                <c:pt idx="77">
                  <c:v>130.14892118316786</c:v>
                </c:pt>
                <c:pt idx="78">
                  <c:v>138.5621845020502</c:v>
                </c:pt>
                <c:pt idx="79">
                  <c:v>158.0682174353808</c:v>
                </c:pt>
                <c:pt idx="80">
                  <c:v>171.68458385717446</c:v>
                </c:pt>
                <c:pt idx="81">
                  <c:v>171.71695809152828</c:v>
                </c:pt>
                <c:pt idx="82">
                  <c:v>185.35344209485351</c:v>
                </c:pt>
                <c:pt idx="83">
                  <c:v>155.90620076530013</c:v>
                </c:pt>
                <c:pt idx="84">
                  <c:v>181.75269063471336</c:v>
                </c:pt>
                <c:pt idx="85">
                  <c:v>199.36443791802208</c:v>
                </c:pt>
                <c:pt idx="86">
                  <c:v>210.76435644198457</c:v>
                </c:pt>
                <c:pt idx="87">
                  <c:v>246.6892086573265</c:v>
                </c:pt>
                <c:pt idx="88">
                  <c:v>220.99162190407472</c:v>
                </c:pt>
                <c:pt idx="89">
                  <c:v>237.75347763753052</c:v>
                </c:pt>
                <c:pt idx="90">
                  <c:v>254.7519273601722</c:v>
                </c:pt>
                <c:pt idx="91">
                  <c:v>242.20913275866855</c:v>
                </c:pt>
                <c:pt idx="92">
                  <c:v>274.23694910537546</c:v>
                </c:pt>
                <c:pt idx="93">
                  <c:v>216.3209126439211</c:v>
                </c:pt>
                <c:pt idx="94">
                  <c:v>232.11372303192704</c:v>
                </c:pt>
                <c:pt idx="95">
                  <c:v>247.55245146737028</c:v>
                </c:pt>
                <c:pt idx="96">
                  <c:v>220.677485941192</c:v>
                </c:pt>
                <c:pt idx="97">
                  <c:v>238.44166090526241</c:v>
                </c:pt>
                <c:pt idx="98">
                  <c:v>254.87353824906424</c:v>
                </c:pt>
                <c:pt idx="99">
                  <c:v>248.68162317155017</c:v>
                </c:pt>
                <c:pt idx="100">
                  <c:v>267.23071061563195</c:v>
                </c:pt>
                <c:pt idx="101">
                  <c:v>270.98188198200478</c:v>
                </c:pt>
                <c:pt idx="102">
                  <c:v>236.878330758434</c:v>
                </c:pt>
                <c:pt idx="103">
                  <c:v>256.1223175771147</c:v>
                </c:pt>
                <c:pt idx="104">
                  <c:v>247.87341346236099</c:v>
                </c:pt>
                <c:pt idx="105">
                  <c:v>256.22388959930112</c:v>
                </c:pt>
                <c:pt idx="106">
                  <c:v>237.96708649901217</c:v>
                </c:pt>
                <c:pt idx="107">
                  <c:v>194.44247536798918</c:v>
                </c:pt>
                <c:pt idx="108">
                  <c:v>210.16953014289521</c:v>
                </c:pt>
                <c:pt idx="109">
                  <c:v>226.98924105564856</c:v>
                </c:pt>
                <c:pt idx="110">
                  <c:v>267.92725348343663</c:v>
                </c:pt>
                <c:pt idx="111">
                  <c:v>209.20589760505774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9-42D0-B46B-3B76B7A60E3D}"/>
            </c:ext>
          </c:extLst>
        </c:ser>
        <c:ser>
          <c:idx val="1"/>
          <c:order val="1"/>
          <c:tx>
            <c:strRef>
              <c:f>oil!$C$5:$C$6</c:f>
              <c:strCache>
                <c:ptCount val="1"/>
                <c:pt idx="0">
                  <c:v>&lt;10 m3/d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oil!$C$7:$C$129</c:f>
              <c:numCache>
                <c:formatCode>0</c:formatCode>
                <c:ptCount val="112"/>
                <c:pt idx="0">
                  <c:v>12.651935483870968</c:v>
                </c:pt>
                <c:pt idx="1">
                  <c:v>12.854642857142856</c:v>
                </c:pt>
                <c:pt idx="2">
                  <c:v>7.8096774193548386</c:v>
                </c:pt>
                <c:pt idx="3">
                  <c:v>7.6446666666666667</c:v>
                </c:pt>
                <c:pt idx="4">
                  <c:v>15.554343891402715</c:v>
                </c:pt>
                <c:pt idx="5">
                  <c:v>7.0580000000000007</c:v>
                </c:pt>
                <c:pt idx="8">
                  <c:v>5.608247422680412</c:v>
                </c:pt>
                <c:pt idx="9">
                  <c:v>7.5774390243902445</c:v>
                </c:pt>
                <c:pt idx="11">
                  <c:v>15.408044548376417</c:v>
                </c:pt>
                <c:pt idx="12">
                  <c:v>20.29134542342053</c:v>
                </c:pt>
                <c:pt idx="13">
                  <c:v>15.211708394698086</c:v>
                </c:pt>
                <c:pt idx="15">
                  <c:v>9.3333333333333339</c:v>
                </c:pt>
                <c:pt idx="17">
                  <c:v>13.941333333333333</c:v>
                </c:pt>
                <c:pt idx="18">
                  <c:v>28.462983870967744</c:v>
                </c:pt>
                <c:pt idx="19">
                  <c:v>34.827096774193549</c:v>
                </c:pt>
                <c:pt idx="20">
                  <c:v>43.048493045162459</c:v>
                </c:pt>
                <c:pt idx="21">
                  <c:v>14.363086365629108</c:v>
                </c:pt>
                <c:pt idx="22">
                  <c:v>40.843533331224997</c:v>
                </c:pt>
                <c:pt idx="23">
                  <c:v>28.828219718610931</c:v>
                </c:pt>
                <c:pt idx="24">
                  <c:v>37.289815488604305</c:v>
                </c:pt>
                <c:pt idx="25">
                  <c:v>24.158458148388014</c:v>
                </c:pt>
                <c:pt idx="26">
                  <c:v>40.153027026270372</c:v>
                </c:pt>
                <c:pt idx="27">
                  <c:v>40.239371010497941</c:v>
                </c:pt>
                <c:pt idx="28">
                  <c:v>16.052580645161292</c:v>
                </c:pt>
                <c:pt idx="29">
                  <c:v>31.433188298393645</c:v>
                </c:pt>
                <c:pt idx="30">
                  <c:v>32.736318408968543</c:v>
                </c:pt>
                <c:pt idx="31">
                  <c:v>37.803774117113853</c:v>
                </c:pt>
                <c:pt idx="32">
                  <c:v>32.014488689006534</c:v>
                </c:pt>
                <c:pt idx="33">
                  <c:v>21.798187250265773</c:v>
                </c:pt>
                <c:pt idx="34">
                  <c:v>45.812927565689911</c:v>
                </c:pt>
                <c:pt idx="35">
                  <c:v>49.273236506121279</c:v>
                </c:pt>
                <c:pt idx="36">
                  <c:v>46.344197576439761</c:v>
                </c:pt>
                <c:pt idx="37">
                  <c:v>53.213477629161524</c:v>
                </c:pt>
                <c:pt idx="38">
                  <c:v>100.1979686119271</c:v>
                </c:pt>
                <c:pt idx="39">
                  <c:v>96.466821731263792</c:v>
                </c:pt>
                <c:pt idx="40">
                  <c:v>73.949862894029962</c:v>
                </c:pt>
                <c:pt idx="41">
                  <c:v>112.3160866936544</c:v>
                </c:pt>
                <c:pt idx="42">
                  <c:v>105.20120589170304</c:v>
                </c:pt>
                <c:pt idx="43">
                  <c:v>113.47894848811293</c:v>
                </c:pt>
                <c:pt idx="44">
                  <c:v>112.04526226506685</c:v>
                </c:pt>
                <c:pt idx="45">
                  <c:v>112.26153195202269</c:v>
                </c:pt>
                <c:pt idx="46">
                  <c:v>126.64865283637607</c:v>
                </c:pt>
                <c:pt idx="47">
                  <c:v>126.87040214169996</c:v>
                </c:pt>
                <c:pt idx="48">
                  <c:v>166.40336216891774</c:v>
                </c:pt>
                <c:pt idx="49">
                  <c:v>185.99368405649446</c:v>
                </c:pt>
                <c:pt idx="50">
                  <c:v>196.33516386971388</c:v>
                </c:pt>
                <c:pt idx="51">
                  <c:v>191.43044215339756</c:v>
                </c:pt>
                <c:pt idx="52">
                  <c:v>252.26638895117526</c:v>
                </c:pt>
                <c:pt idx="53">
                  <c:v>202.32421448705998</c:v>
                </c:pt>
                <c:pt idx="54">
                  <c:v>161.83929897639464</c:v>
                </c:pt>
                <c:pt idx="55">
                  <c:v>206.52423219226847</c:v>
                </c:pt>
                <c:pt idx="56">
                  <c:v>288.42287292003181</c:v>
                </c:pt>
                <c:pt idx="57">
                  <c:v>265.50667322096206</c:v>
                </c:pt>
                <c:pt idx="58">
                  <c:v>306.26976439085723</c:v>
                </c:pt>
                <c:pt idx="59">
                  <c:v>253.50207799429731</c:v>
                </c:pt>
                <c:pt idx="60">
                  <c:v>283.40605926607168</c:v>
                </c:pt>
                <c:pt idx="61">
                  <c:v>311.73559878793992</c:v>
                </c:pt>
                <c:pt idx="62">
                  <c:v>359.23076347957749</c:v>
                </c:pt>
                <c:pt idx="63">
                  <c:v>401.05699211420432</c:v>
                </c:pt>
                <c:pt idx="64">
                  <c:v>439.33057254970976</c:v>
                </c:pt>
                <c:pt idx="65">
                  <c:v>492.53092138723241</c:v>
                </c:pt>
                <c:pt idx="66">
                  <c:v>356.00981058646499</c:v>
                </c:pt>
                <c:pt idx="67">
                  <c:v>363.07262092167997</c:v>
                </c:pt>
                <c:pt idx="68">
                  <c:v>507.60353688005517</c:v>
                </c:pt>
                <c:pt idx="69">
                  <c:v>475.75794105250731</c:v>
                </c:pt>
                <c:pt idx="70">
                  <c:v>498.44213546261398</c:v>
                </c:pt>
                <c:pt idx="71">
                  <c:v>394.9412584982378</c:v>
                </c:pt>
                <c:pt idx="72">
                  <c:v>453.37263306374047</c:v>
                </c:pt>
                <c:pt idx="73">
                  <c:v>371.59483574882762</c:v>
                </c:pt>
                <c:pt idx="74">
                  <c:v>433.50196052350674</c:v>
                </c:pt>
                <c:pt idx="75">
                  <c:v>309.56446614020041</c:v>
                </c:pt>
                <c:pt idx="76">
                  <c:v>382.62053353427484</c:v>
                </c:pt>
                <c:pt idx="77">
                  <c:v>568.55772099220076</c:v>
                </c:pt>
                <c:pt idx="78">
                  <c:v>540.1518428705557</c:v>
                </c:pt>
                <c:pt idx="79">
                  <c:v>567.97068370346153</c:v>
                </c:pt>
                <c:pt idx="80">
                  <c:v>600.60245352235165</c:v>
                </c:pt>
                <c:pt idx="81">
                  <c:v>643.74299770101504</c:v>
                </c:pt>
                <c:pt idx="82">
                  <c:v>609.95167710157227</c:v>
                </c:pt>
                <c:pt idx="83">
                  <c:v>598.39956795940952</c:v>
                </c:pt>
                <c:pt idx="84">
                  <c:v>608.83607675140945</c:v>
                </c:pt>
                <c:pt idx="85">
                  <c:v>601.99818442830667</c:v>
                </c:pt>
                <c:pt idx="86">
                  <c:v>592.06858935985099</c:v>
                </c:pt>
                <c:pt idx="87">
                  <c:v>504.45911561688166</c:v>
                </c:pt>
                <c:pt idx="88">
                  <c:v>560.95910462560255</c:v>
                </c:pt>
                <c:pt idx="89">
                  <c:v>614.48123456888993</c:v>
                </c:pt>
                <c:pt idx="90">
                  <c:v>675.66979849543748</c:v>
                </c:pt>
                <c:pt idx="91">
                  <c:v>635.88271028527333</c:v>
                </c:pt>
                <c:pt idx="92">
                  <c:v>570.00513629784848</c:v>
                </c:pt>
                <c:pt idx="93">
                  <c:v>637.53179673130933</c:v>
                </c:pt>
                <c:pt idx="94">
                  <c:v>580.88794839926265</c:v>
                </c:pt>
                <c:pt idx="95">
                  <c:v>640.5705167026415</c:v>
                </c:pt>
                <c:pt idx="96">
                  <c:v>656.53038544876517</c:v>
                </c:pt>
                <c:pt idx="97">
                  <c:v>604.33189575974109</c:v>
                </c:pt>
                <c:pt idx="98">
                  <c:v>501.18619453825778</c:v>
                </c:pt>
                <c:pt idx="99">
                  <c:v>626.02902800655681</c:v>
                </c:pt>
                <c:pt idx="100">
                  <c:v>581.87746141813705</c:v>
                </c:pt>
                <c:pt idx="101">
                  <c:v>538.10997115466091</c:v>
                </c:pt>
                <c:pt idx="102">
                  <c:v>611.80172239319324</c:v>
                </c:pt>
                <c:pt idx="103">
                  <c:v>589.00626880397579</c:v>
                </c:pt>
                <c:pt idx="104">
                  <c:v>680.65288073011061</c:v>
                </c:pt>
                <c:pt idx="105">
                  <c:v>813.63846136964321</c:v>
                </c:pt>
                <c:pt idx="106">
                  <c:v>682.41962712348914</c:v>
                </c:pt>
                <c:pt idx="107">
                  <c:v>738.29176346672932</c:v>
                </c:pt>
                <c:pt idx="108">
                  <c:v>721.25546125548999</c:v>
                </c:pt>
                <c:pt idx="109">
                  <c:v>742.64950464595688</c:v>
                </c:pt>
                <c:pt idx="110">
                  <c:v>760.75875722754631</c:v>
                </c:pt>
                <c:pt idx="111">
                  <c:v>785.74865640732276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9-42D0-B46B-3B76B7A60E3D}"/>
            </c:ext>
          </c:extLst>
        </c:ser>
        <c:ser>
          <c:idx val="2"/>
          <c:order val="2"/>
          <c:tx>
            <c:strRef>
              <c:f>oil!$D$5:$D$6</c:f>
              <c:strCache>
                <c:ptCount val="1"/>
                <c:pt idx="0">
                  <c:v>&lt;25 m3/d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oil!$D$7:$D$129</c:f>
              <c:numCache>
                <c:formatCode>0</c:formatCode>
                <c:ptCount val="112"/>
                <c:pt idx="0">
                  <c:v>81.401660358634174</c:v>
                </c:pt>
                <c:pt idx="1">
                  <c:v>49.588077692388673</c:v>
                </c:pt>
                <c:pt idx="2">
                  <c:v>14.807017543859649</c:v>
                </c:pt>
                <c:pt idx="3">
                  <c:v>31.179301091065796</c:v>
                </c:pt>
                <c:pt idx="4">
                  <c:v>40.403292181069958</c:v>
                </c:pt>
                <c:pt idx="5">
                  <c:v>28.463333333333335</c:v>
                </c:pt>
                <c:pt idx="6">
                  <c:v>12.945454545454545</c:v>
                </c:pt>
                <c:pt idx="7">
                  <c:v>11.237458193979935</c:v>
                </c:pt>
                <c:pt idx="8">
                  <c:v>26.709425287356321</c:v>
                </c:pt>
                <c:pt idx="9">
                  <c:v>30.702982349360926</c:v>
                </c:pt>
                <c:pt idx="10">
                  <c:v>61.879125720377097</c:v>
                </c:pt>
                <c:pt idx="11">
                  <c:v>25.79</c:v>
                </c:pt>
                <c:pt idx="12">
                  <c:v>24.021164874551971</c:v>
                </c:pt>
                <c:pt idx="13">
                  <c:v>108.23016557688652</c:v>
                </c:pt>
                <c:pt idx="14">
                  <c:v>104.22957430392543</c:v>
                </c:pt>
                <c:pt idx="15">
                  <c:v>84.529331653275506</c:v>
                </c:pt>
                <c:pt idx="16">
                  <c:v>56.711846584063629</c:v>
                </c:pt>
                <c:pt idx="17">
                  <c:v>58.4441994057822</c:v>
                </c:pt>
                <c:pt idx="18">
                  <c:v>68.599645703949349</c:v>
                </c:pt>
                <c:pt idx="19">
                  <c:v>43.495503620803163</c:v>
                </c:pt>
                <c:pt idx="20">
                  <c:v>17.044704264099039</c:v>
                </c:pt>
                <c:pt idx="21">
                  <c:v>77.408690487574191</c:v>
                </c:pt>
                <c:pt idx="22">
                  <c:v>93.115921582013172</c:v>
                </c:pt>
                <c:pt idx="23">
                  <c:v>127.75724703958315</c:v>
                </c:pt>
                <c:pt idx="24">
                  <c:v>174.33710525728426</c:v>
                </c:pt>
                <c:pt idx="25">
                  <c:v>270.96138508361565</c:v>
                </c:pt>
                <c:pt idx="26">
                  <c:v>369.22193292198261</c:v>
                </c:pt>
                <c:pt idx="27">
                  <c:v>351.66324064268923</c:v>
                </c:pt>
                <c:pt idx="28">
                  <c:v>430.47713318765261</c:v>
                </c:pt>
                <c:pt idx="29">
                  <c:v>412.757477799019</c:v>
                </c:pt>
                <c:pt idx="30">
                  <c:v>401.22642816943954</c:v>
                </c:pt>
                <c:pt idx="31">
                  <c:v>508.35575522476915</c:v>
                </c:pt>
                <c:pt idx="32">
                  <c:v>355.25852709020523</c:v>
                </c:pt>
                <c:pt idx="33">
                  <c:v>378.50622575418652</c:v>
                </c:pt>
                <c:pt idx="34">
                  <c:v>484.7721435882782</c:v>
                </c:pt>
                <c:pt idx="35">
                  <c:v>458.25521886471086</c:v>
                </c:pt>
                <c:pt idx="36">
                  <c:v>596.29603109915934</c:v>
                </c:pt>
                <c:pt idx="37">
                  <c:v>621.90838896438845</c:v>
                </c:pt>
                <c:pt idx="38">
                  <c:v>627.22532828826911</c:v>
                </c:pt>
                <c:pt idx="39">
                  <c:v>632.52741222593068</c:v>
                </c:pt>
                <c:pt idx="40">
                  <c:v>634.30059920868075</c:v>
                </c:pt>
                <c:pt idx="41">
                  <c:v>639.38651246676829</c:v>
                </c:pt>
                <c:pt idx="42">
                  <c:v>813.51286124306534</c:v>
                </c:pt>
                <c:pt idx="43">
                  <c:v>929.73749234310799</c:v>
                </c:pt>
                <c:pt idx="44">
                  <c:v>927.65486480370237</c:v>
                </c:pt>
                <c:pt idx="45">
                  <c:v>1067.415974063543</c:v>
                </c:pt>
                <c:pt idx="46">
                  <c:v>912.31980492114781</c:v>
                </c:pt>
                <c:pt idx="47">
                  <c:v>905.19011195955932</c:v>
                </c:pt>
                <c:pt idx="48">
                  <c:v>1069.1235823067823</c:v>
                </c:pt>
                <c:pt idx="49">
                  <c:v>1116.2952203675122</c:v>
                </c:pt>
                <c:pt idx="50">
                  <c:v>1084.730389752988</c:v>
                </c:pt>
                <c:pt idx="51">
                  <c:v>1225.1474187193139</c:v>
                </c:pt>
                <c:pt idx="52">
                  <c:v>1154.8929315880953</c:v>
                </c:pt>
                <c:pt idx="53">
                  <c:v>1199.8894542470557</c:v>
                </c:pt>
                <c:pt idx="54">
                  <c:v>1514.7263810190739</c:v>
                </c:pt>
                <c:pt idx="55">
                  <c:v>1377.3565169445531</c:v>
                </c:pt>
                <c:pt idx="56">
                  <c:v>1340.8224006824985</c:v>
                </c:pt>
                <c:pt idx="57">
                  <c:v>1396.2840208719535</c:v>
                </c:pt>
                <c:pt idx="58">
                  <c:v>1402.7015031162723</c:v>
                </c:pt>
                <c:pt idx="59">
                  <c:v>1352.9446374183535</c:v>
                </c:pt>
                <c:pt idx="60">
                  <c:v>1315.7837021608564</c:v>
                </c:pt>
                <c:pt idx="61">
                  <c:v>1566.7654778933411</c:v>
                </c:pt>
                <c:pt idx="62">
                  <c:v>1550.8494941942954</c:v>
                </c:pt>
                <c:pt idx="63">
                  <c:v>1646.7101794453138</c:v>
                </c:pt>
                <c:pt idx="64">
                  <c:v>1670.7888249018613</c:v>
                </c:pt>
                <c:pt idx="65">
                  <c:v>2003.8643317366932</c:v>
                </c:pt>
                <c:pt idx="66">
                  <c:v>2137.1888708849992</c:v>
                </c:pt>
                <c:pt idx="67">
                  <c:v>2018.3714844173737</c:v>
                </c:pt>
                <c:pt idx="68">
                  <c:v>2131.2190624342938</c:v>
                </c:pt>
                <c:pt idx="69">
                  <c:v>2053.2808562776072</c:v>
                </c:pt>
                <c:pt idx="70">
                  <c:v>2121.8386730721463</c:v>
                </c:pt>
                <c:pt idx="71">
                  <c:v>2071.4733267721699</c:v>
                </c:pt>
                <c:pt idx="72">
                  <c:v>1739.2251169950875</c:v>
                </c:pt>
                <c:pt idx="73">
                  <c:v>2041.6254475587543</c:v>
                </c:pt>
                <c:pt idx="74">
                  <c:v>2044.9914150690181</c:v>
                </c:pt>
                <c:pt idx="75">
                  <c:v>2083.3630439790827</c:v>
                </c:pt>
                <c:pt idx="76">
                  <c:v>2149.5268171846551</c:v>
                </c:pt>
                <c:pt idx="77">
                  <c:v>2150.0166903729551</c:v>
                </c:pt>
                <c:pt idx="78">
                  <c:v>2193.4649920849329</c:v>
                </c:pt>
                <c:pt idx="79">
                  <c:v>2247.8543206166887</c:v>
                </c:pt>
                <c:pt idx="80">
                  <c:v>2012.5744248193971</c:v>
                </c:pt>
                <c:pt idx="81">
                  <c:v>2051.2960584284701</c:v>
                </c:pt>
                <c:pt idx="82">
                  <c:v>2217.9940048717021</c:v>
                </c:pt>
                <c:pt idx="83">
                  <c:v>2252.2122752191694</c:v>
                </c:pt>
                <c:pt idx="84">
                  <c:v>2234.1158928137629</c:v>
                </c:pt>
                <c:pt idx="85">
                  <c:v>2259.950140048491</c:v>
                </c:pt>
                <c:pt idx="86">
                  <c:v>2362.4582437700901</c:v>
                </c:pt>
                <c:pt idx="87">
                  <c:v>2310.7119031022912</c:v>
                </c:pt>
                <c:pt idx="88">
                  <c:v>2576.5679675091051</c:v>
                </c:pt>
                <c:pt idx="89">
                  <c:v>2540.5218456122534</c:v>
                </c:pt>
                <c:pt idx="90">
                  <c:v>2578.7763571654887</c:v>
                </c:pt>
                <c:pt idx="91">
                  <c:v>2901.9143564686829</c:v>
                </c:pt>
                <c:pt idx="92">
                  <c:v>2735.4604191988956</c:v>
                </c:pt>
                <c:pt idx="93">
                  <c:v>2815.2454079552022</c:v>
                </c:pt>
                <c:pt idx="94">
                  <c:v>2825.7288488706736</c:v>
                </c:pt>
                <c:pt idx="95">
                  <c:v>2592.1110620263385</c:v>
                </c:pt>
                <c:pt idx="96">
                  <c:v>2857.1699436569743</c:v>
                </c:pt>
                <c:pt idx="97">
                  <c:v>2695.6530872114458</c:v>
                </c:pt>
                <c:pt idx="98">
                  <c:v>3008.2377061043244</c:v>
                </c:pt>
                <c:pt idx="99">
                  <c:v>3259.3499073572643</c:v>
                </c:pt>
                <c:pt idx="100">
                  <c:v>3161.6297232747579</c:v>
                </c:pt>
                <c:pt idx="101">
                  <c:v>2959.7153107262984</c:v>
                </c:pt>
                <c:pt idx="102">
                  <c:v>2874.0702665279969</c:v>
                </c:pt>
                <c:pt idx="103">
                  <c:v>2680.1050014535617</c:v>
                </c:pt>
                <c:pt idx="104">
                  <c:v>2833.5215417519412</c:v>
                </c:pt>
                <c:pt idx="105">
                  <c:v>2904.0805274144927</c:v>
                </c:pt>
                <c:pt idx="106">
                  <c:v>3475.4002610440011</c:v>
                </c:pt>
                <c:pt idx="107">
                  <c:v>3515.1166325375248</c:v>
                </c:pt>
                <c:pt idx="108">
                  <c:v>3298.3250691338699</c:v>
                </c:pt>
                <c:pt idx="109">
                  <c:v>3290.7485626590419</c:v>
                </c:pt>
                <c:pt idx="110">
                  <c:v>3086.9906435153662</c:v>
                </c:pt>
                <c:pt idx="111">
                  <c:v>3189.7589360471939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9-42D0-B46B-3B76B7A60E3D}"/>
            </c:ext>
          </c:extLst>
        </c:ser>
        <c:ser>
          <c:idx val="3"/>
          <c:order val="3"/>
          <c:tx>
            <c:strRef>
              <c:f>oil!$E$5:$E$6</c:f>
              <c:strCache>
                <c:ptCount val="1"/>
                <c:pt idx="0">
                  <c:v>&lt;50 m3/d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oil!$E$7:$E$129</c:f>
              <c:numCache>
                <c:formatCode>0</c:formatCode>
                <c:ptCount val="112"/>
                <c:pt idx="1">
                  <c:v>32.482301088144091</c:v>
                </c:pt>
                <c:pt idx="2">
                  <c:v>58.182714285714283</c:v>
                </c:pt>
                <c:pt idx="3">
                  <c:v>65.388432072883063</c:v>
                </c:pt>
                <c:pt idx="5">
                  <c:v>45.015999999999998</c:v>
                </c:pt>
                <c:pt idx="6">
                  <c:v>131.59255980054564</c:v>
                </c:pt>
                <c:pt idx="7">
                  <c:v>172.49535942681482</c:v>
                </c:pt>
                <c:pt idx="8">
                  <c:v>163.99839713454878</c:v>
                </c:pt>
                <c:pt idx="9">
                  <c:v>230.29242271213934</c:v>
                </c:pt>
                <c:pt idx="10">
                  <c:v>169.68093979698909</c:v>
                </c:pt>
                <c:pt idx="11">
                  <c:v>215.66345954659755</c:v>
                </c:pt>
                <c:pt idx="12">
                  <c:v>233.95793564465978</c:v>
                </c:pt>
                <c:pt idx="13">
                  <c:v>113.73375630140025</c:v>
                </c:pt>
                <c:pt idx="14">
                  <c:v>113.63145379875536</c:v>
                </c:pt>
                <c:pt idx="15">
                  <c:v>196.88855423055082</c:v>
                </c:pt>
                <c:pt idx="16">
                  <c:v>237.33657633281192</c:v>
                </c:pt>
                <c:pt idx="17">
                  <c:v>253.16526781842811</c:v>
                </c:pt>
                <c:pt idx="18">
                  <c:v>303.68680969971535</c:v>
                </c:pt>
                <c:pt idx="19">
                  <c:v>425.7824026701245</c:v>
                </c:pt>
                <c:pt idx="20">
                  <c:v>516.45949930071868</c:v>
                </c:pt>
                <c:pt idx="21">
                  <c:v>528.37689301027535</c:v>
                </c:pt>
                <c:pt idx="22">
                  <c:v>554.43936634890042</c:v>
                </c:pt>
                <c:pt idx="23">
                  <c:v>749.78367273751485</c:v>
                </c:pt>
                <c:pt idx="24">
                  <c:v>548.68600209227452</c:v>
                </c:pt>
                <c:pt idx="25">
                  <c:v>501.28789557264582</c:v>
                </c:pt>
                <c:pt idx="26">
                  <c:v>559.89329605251726</c:v>
                </c:pt>
                <c:pt idx="27">
                  <c:v>400.56750637141494</c:v>
                </c:pt>
                <c:pt idx="28">
                  <c:v>473.84799046338992</c:v>
                </c:pt>
                <c:pt idx="29">
                  <c:v>585.27672783416347</c:v>
                </c:pt>
                <c:pt idx="30">
                  <c:v>843.7705197279721</c:v>
                </c:pt>
                <c:pt idx="31">
                  <c:v>827.41524981675059</c:v>
                </c:pt>
                <c:pt idx="32">
                  <c:v>1240.4798351577733</c:v>
                </c:pt>
                <c:pt idx="33">
                  <c:v>1290.648188062142</c:v>
                </c:pt>
                <c:pt idx="34">
                  <c:v>1340.7359573551937</c:v>
                </c:pt>
                <c:pt idx="35">
                  <c:v>1410.7642334207392</c:v>
                </c:pt>
                <c:pt idx="36">
                  <c:v>1212.8159192327446</c:v>
                </c:pt>
                <c:pt idx="37">
                  <c:v>1405.4174799074385</c:v>
                </c:pt>
                <c:pt idx="38">
                  <c:v>1451.6404864910994</c:v>
                </c:pt>
                <c:pt idx="39">
                  <c:v>1801.8665377739876</c:v>
                </c:pt>
                <c:pt idx="40">
                  <c:v>1716.7460774833692</c:v>
                </c:pt>
                <c:pt idx="41">
                  <c:v>1859.4593489086515</c:v>
                </c:pt>
                <c:pt idx="42">
                  <c:v>1532.4191392650821</c:v>
                </c:pt>
                <c:pt idx="43">
                  <c:v>1895.3806823746181</c:v>
                </c:pt>
                <c:pt idx="44">
                  <c:v>1824.9064325867114</c:v>
                </c:pt>
                <c:pt idx="45">
                  <c:v>1795.8169709411143</c:v>
                </c:pt>
                <c:pt idx="46">
                  <c:v>1916.8578858554281</c:v>
                </c:pt>
                <c:pt idx="47">
                  <c:v>2158.0942677824487</c:v>
                </c:pt>
                <c:pt idx="48">
                  <c:v>2167.4414070627799</c:v>
                </c:pt>
                <c:pt idx="49">
                  <c:v>1840.7731144838003</c:v>
                </c:pt>
                <c:pt idx="50">
                  <c:v>1892.2649996567361</c:v>
                </c:pt>
                <c:pt idx="51">
                  <c:v>1998.3046742666484</c:v>
                </c:pt>
                <c:pt idx="52">
                  <c:v>1911.6626461090741</c:v>
                </c:pt>
                <c:pt idx="53">
                  <c:v>2254.8096929580192</c:v>
                </c:pt>
                <c:pt idx="54">
                  <c:v>2246.2104460193245</c:v>
                </c:pt>
                <c:pt idx="55">
                  <c:v>2131.2543855010495</c:v>
                </c:pt>
                <c:pt idx="56">
                  <c:v>2660.7902242003524</c:v>
                </c:pt>
                <c:pt idx="57">
                  <c:v>2607.0827419641296</c:v>
                </c:pt>
                <c:pt idx="58">
                  <c:v>2570.2068738606322</c:v>
                </c:pt>
                <c:pt idx="59">
                  <c:v>2485.2492336835544</c:v>
                </c:pt>
                <c:pt idx="60">
                  <c:v>2875.9878105257148</c:v>
                </c:pt>
                <c:pt idx="61">
                  <c:v>2649.0462978929959</c:v>
                </c:pt>
                <c:pt idx="62">
                  <c:v>2380.0374841031839</c:v>
                </c:pt>
                <c:pt idx="63">
                  <c:v>2612.5861599411387</c:v>
                </c:pt>
                <c:pt idx="64">
                  <c:v>2627.5192951868726</c:v>
                </c:pt>
                <c:pt idx="65">
                  <c:v>2812.2816790021825</c:v>
                </c:pt>
                <c:pt idx="66">
                  <c:v>2791.5191041660141</c:v>
                </c:pt>
                <c:pt idx="67">
                  <c:v>2984.7171053148163</c:v>
                </c:pt>
                <c:pt idx="68">
                  <c:v>2704.2683856784897</c:v>
                </c:pt>
                <c:pt idx="69">
                  <c:v>2656.6553471530783</c:v>
                </c:pt>
                <c:pt idx="70">
                  <c:v>3219.0275820167099</c:v>
                </c:pt>
                <c:pt idx="71">
                  <c:v>3565.4733152902445</c:v>
                </c:pt>
                <c:pt idx="72">
                  <c:v>3815.7894144354332</c:v>
                </c:pt>
                <c:pt idx="73">
                  <c:v>3772.7627270426797</c:v>
                </c:pt>
                <c:pt idx="74">
                  <c:v>3412.1158299449899</c:v>
                </c:pt>
                <c:pt idx="75">
                  <c:v>3188.5262682594253</c:v>
                </c:pt>
                <c:pt idx="76">
                  <c:v>3254.6617746735878</c:v>
                </c:pt>
                <c:pt idx="77">
                  <c:v>3514.3200869896805</c:v>
                </c:pt>
                <c:pt idx="78">
                  <c:v>3539.6963234215546</c:v>
                </c:pt>
                <c:pt idx="79">
                  <c:v>3003.4879488639981</c:v>
                </c:pt>
                <c:pt idx="80">
                  <c:v>3345.4360173643568</c:v>
                </c:pt>
                <c:pt idx="81">
                  <c:v>3610.951067988593</c:v>
                </c:pt>
                <c:pt idx="82">
                  <c:v>3619.097138907096</c:v>
                </c:pt>
                <c:pt idx="83">
                  <c:v>3720.6716554190966</c:v>
                </c:pt>
                <c:pt idx="84">
                  <c:v>3354.7726120178404</c:v>
                </c:pt>
                <c:pt idx="85">
                  <c:v>3401.0674705138804</c:v>
                </c:pt>
                <c:pt idx="86">
                  <c:v>3677.6150128412141</c:v>
                </c:pt>
                <c:pt idx="87">
                  <c:v>3245.2348694492421</c:v>
                </c:pt>
                <c:pt idx="88">
                  <c:v>3413.9233017315419</c:v>
                </c:pt>
                <c:pt idx="89">
                  <c:v>3214.116634696853</c:v>
                </c:pt>
                <c:pt idx="90">
                  <c:v>3527.7275422436569</c:v>
                </c:pt>
                <c:pt idx="91">
                  <c:v>3893.8936240577823</c:v>
                </c:pt>
                <c:pt idx="92">
                  <c:v>4692.6292939132127</c:v>
                </c:pt>
                <c:pt idx="93">
                  <c:v>4374.7678889035078</c:v>
                </c:pt>
                <c:pt idx="94">
                  <c:v>4290.3775024119896</c:v>
                </c:pt>
                <c:pt idx="95">
                  <c:v>4723.1372635124671</c:v>
                </c:pt>
                <c:pt idx="96">
                  <c:v>4369.6399422750592</c:v>
                </c:pt>
                <c:pt idx="97">
                  <c:v>4450.5140250349577</c:v>
                </c:pt>
                <c:pt idx="98">
                  <c:v>4930.7223188086518</c:v>
                </c:pt>
                <c:pt idx="99">
                  <c:v>5255.4716895382653</c:v>
                </c:pt>
                <c:pt idx="100">
                  <c:v>5079.9012616438695</c:v>
                </c:pt>
                <c:pt idx="101">
                  <c:v>5078.9555665280686</c:v>
                </c:pt>
                <c:pt idx="102">
                  <c:v>5677.4433466849105</c:v>
                </c:pt>
                <c:pt idx="103">
                  <c:v>6276.5830855927034</c:v>
                </c:pt>
                <c:pt idx="104">
                  <c:v>6056.7111994463676</c:v>
                </c:pt>
                <c:pt idx="105">
                  <c:v>5852.8920177896107</c:v>
                </c:pt>
                <c:pt idx="106">
                  <c:v>6256.5956971707465</c:v>
                </c:pt>
                <c:pt idx="107">
                  <c:v>5971.8407010049168</c:v>
                </c:pt>
                <c:pt idx="108">
                  <c:v>7132.87938086331</c:v>
                </c:pt>
                <c:pt idx="109">
                  <c:v>7455.3878198429329</c:v>
                </c:pt>
                <c:pt idx="110">
                  <c:v>7871.9416717530075</c:v>
                </c:pt>
                <c:pt idx="111">
                  <c:v>7753.3365093767179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19-42D0-B46B-3B76B7A60E3D}"/>
            </c:ext>
          </c:extLst>
        </c:ser>
        <c:ser>
          <c:idx val="4"/>
          <c:order val="4"/>
          <c:tx>
            <c:strRef>
              <c:f>oil!$F$5:$F$6</c:f>
              <c:strCache>
                <c:ptCount val="1"/>
                <c:pt idx="0">
                  <c:v>&lt;75 m3/d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oil!$F$7:$F$129</c:f>
              <c:numCache>
                <c:formatCode>0</c:formatCode>
                <c:ptCount val="112"/>
                <c:pt idx="1">
                  <c:v>72.532142857142858</c:v>
                </c:pt>
                <c:pt idx="2">
                  <c:v>145.99847507331378</c:v>
                </c:pt>
                <c:pt idx="3">
                  <c:v>69.984392014519045</c:v>
                </c:pt>
                <c:pt idx="4">
                  <c:v>187.76086429973964</c:v>
                </c:pt>
                <c:pt idx="5">
                  <c:v>114.41008316008316</c:v>
                </c:pt>
                <c:pt idx="6">
                  <c:v>52.25</c:v>
                </c:pt>
                <c:pt idx="7">
                  <c:v>58.590819022457069</c:v>
                </c:pt>
                <c:pt idx="8">
                  <c:v>170.22763144290354</c:v>
                </c:pt>
                <c:pt idx="9">
                  <c:v>110.46032258064517</c:v>
                </c:pt>
                <c:pt idx="10">
                  <c:v>106.26423426455739</c:v>
                </c:pt>
                <c:pt idx="11">
                  <c:v>114.68016869941867</c:v>
                </c:pt>
                <c:pt idx="12">
                  <c:v>123.41228377265239</c:v>
                </c:pt>
                <c:pt idx="13">
                  <c:v>230.45772975139906</c:v>
                </c:pt>
                <c:pt idx="14">
                  <c:v>324.90958102688319</c:v>
                </c:pt>
                <c:pt idx="15">
                  <c:v>366.50318767507002</c:v>
                </c:pt>
                <c:pt idx="16">
                  <c:v>175.72797463223898</c:v>
                </c:pt>
                <c:pt idx="17">
                  <c:v>232.55431950896349</c:v>
                </c:pt>
                <c:pt idx="18">
                  <c:v>367.70601191964653</c:v>
                </c:pt>
                <c:pt idx="19">
                  <c:v>300.28100418319821</c:v>
                </c:pt>
                <c:pt idx="20">
                  <c:v>404.28804853986031</c:v>
                </c:pt>
                <c:pt idx="21">
                  <c:v>387.66615847274181</c:v>
                </c:pt>
                <c:pt idx="22">
                  <c:v>429.00944700539605</c:v>
                </c:pt>
                <c:pt idx="23">
                  <c:v>285.02530985268959</c:v>
                </c:pt>
                <c:pt idx="24">
                  <c:v>322.74058337125035</c:v>
                </c:pt>
                <c:pt idx="25">
                  <c:v>326.79523111513004</c:v>
                </c:pt>
                <c:pt idx="26">
                  <c:v>669.08787743722746</c:v>
                </c:pt>
                <c:pt idx="27">
                  <c:v>707.80987184022592</c:v>
                </c:pt>
                <c:pt idx="28">
                  <c:v>671.45043490029104</c:v>
                </c:pt>
                <c:pt idx="29">
                  <c:v>1015.590403473224</c:v>
                </c:pt>
                <c:pt idx="30">
                  <c:v>1357.0289844816546</c:v>
                </c:pt>
                <c:pt idx="31">
                  <c:v>1209.1795832181392</c:v>
                </c:pt>
                <c:pt idx="32">
                  <c:v>1282.7131453932707</c:v>
                </c:pt>
                <c:pt idx="33">
                  <c:v>1333.5874589023231</c:v>
                </c:pt>
                <c:pt idx="34">
                  <c:v>1100.5706725023285</c:v>
                </c:pt>
                <c:pt idx="35">
                  <c:v>1610.6752947326108</c:v>
                </c:pt>
                <c:pt idx="36">
                  <c:v>1557.1013648972876</c:v>
                </c:pt>
                <c:pt idx="37">
                  <c:v>1608.5344380790784</c:v>
                </c:pt>
                <c:pt idx="38">
                  <c:v>1742.4608543555223</c:v>
                </c:pt>
                <c:pt idx="39">
                  <c:v>1380.6389314062501</c:v>
                </c:pt>
                <c:pt idx="40">
                  <c:v>1921.320679418965</c:v>
                </c:pt>
                <c:pt idx="41">
                  <c:v>1855.2856447237684</c:v>
                </c:pt>
                <c:pt idx="42">
                  <c:v>2152.7578546612799</c:v>
                </c:pt>
                <c:pt idx="43">
                  <c:v>1488.8145836750482</c:v>
                </c:pt>
                <c:pt idx="44">
                  <c:v>1712.6594013614595</c:v>
                </c:pt>
                <c:pt idx="45">
                  <c:v>1486.764324814814</c:v>
                </c:pt>
                <c:pt idx="46">
                  <c:v>1421.4327266065629</c:v>
                </c:pt>
                <c:pt idx="47">
                  <c:v>1251.4277688072666</c:v>
                </c:pt>
                <c:pt idx="48">
                  <c:v>1260.4991720518119</c:v>
                </c:pt>
                <c:pt idx="49">
                  <c:v>1411.4911270059383</c:v>
                </c:pt>
                <c:pt idx="50">
                  <c:v>1098.1841634658001</c:v>
                </c:pt>
                <c:pt idx="51">
                  <c:v>823.11302929579847</c:v>
                </c:pt>
                <c:pt idx="52">
                  <c:v>1276.9535759029616</c:v>
                </c:pt>
                <c:pt idx="53">
                  <c:v>958.04581048347313</c:v>
                </c:pt>
                <c:pt idx="54">
                  <c:v>1238.8267309092662</c:v>
                </c:pt>
                <c:pt idx="55">
                  <c:v>1766.0060793439675</c:v>
                </c:pt>
                <c:pt idx="56">
                  <c:v>1472.702127321724</c:v>
                </c:pt>
                <c:pt idx="57">
                  <c:v>1711.9606012640886</c:v>
                </c:pt>
                <c:pt idx="58">
                  <c:v>2019.8580483267917</c:v>
                </c:pt>
                <c:pt idx="59">
                  <c:v>2133.0592312153744</c:v>
                </c:pt>
                <c:pt idx="60">
                  <c:v>1797.0314071218286</c:v>
                </c:pt>
                <c:pt idx="61">
                  <c:v>1377.8591056642742</c:v>
                </c:pt>
                <c:pt idx="62">
                  <c:v>1699.8001978802786</c:v>
                </c:pt>
                <c:pt idx="63">
                  <c:v>1813.2522226785954</c:v>
                </c:pt>
                <c:pt idx="64">
                  <c:v>1666.3119939686117</c:v>
                </c:pt>
                <c:pt idx="65">
                  <c:v>1787.2774931484721</c:v>
                </c:pt>
                <c:pt idx="66">
                  <c:v>1704.3700678820987</c:v>
                </c:pt>
                <c:pt idx="67">
                  <c:v>2081.4296810929677</c:v>
                </c:pt>
                <c:pt idx="68">
                  <c:v>2804.7771357649049</c:v>
                </c:pt>
                <c:pt idx="69">
                  <c:v>2624.4260915242075</c:v>
                </c:pt>
                <c:pt idx="70">
                  <c:v>2759.7656602859324</c:v>
                </c:pt>
                <c:pt idx="71">
                  <c:v>2350.0907714142854</c:v>
                </c:pt>
                <c:pt idx="72">
                  <c:v>2379.2045363077223</c:v>
                </c:pt>
                <c:pt idx="73">
                  <c:v>2488.6071011196295</c:v>
                </c:pt>
                <c:pt idx="74">
                  <c:v>3289.4625986506453</c:v>
                </c:pt>
                <c:pt idx="75">
                  <c:v>3226.0793095147628</c:v>
                </c:pt>
                <c:pt idx="76">
                  <c:v>2350.2670338914522</c:v>
                </c:pt>
                <c:pt idx="77">
                  <c:v>2712.1043872006667</c:v>
                </c:pt>
                <c:pt idx="78">
                  <c:v>2756.862963353441</c:v>
                </c:pt>
                <c:pt idx="79">
                  <c:v>2980.7270465314405</c:v>
                </c:pt>
                <c:pt idx="80">
                  <c:v>2993.9777056645021</c:v>
                </c:pt>
                <c:pt idx="81">
                  <c:v>2915.776096227813</c:v>
                </c:pt>
                <c:pt idx="82">
                  <c:v>2962.1019164104632</c:v>
                </c:pt>
                <c:pt idx="83">
                  <c:v>3395.4448968634147</c:v>
                </c:pt>
                <c:pt idx="84">
                  <c:v>3449.6533275208426</c:v>
                </c:pt>
                <c:pt idx="85">
                  <c:v>2896.3599551251823</c:v>
                </c:pt>
                <c:pt idx="86">
                  <c:v>3361.3670480878845</c:v>
                </c:pt>
                <c:pt idx="87">
                  <c:v>3616.8815355853922</c:v>
                </c:pt>
                <c:pt idx="88">
                  <c:v>2996.8250693542559</c:v>
                </c:pt>
                <c:pt idx="89">
                  <c:v>4304.083115853341</c:v>
                </c:pt>
                <c:pt idx="90">
                  <c:v>3948.7882662293459</c:v>
                </c:pt>
                <c:pt idx="91">
                  <c:v>3589.2629492933543</c:v>
                </c:pt>
                <c:pt idx="92">
                  <c:v>4154.6346374856194</c:v>
                </c:pt>
                <c:pt idx="93">
                  <c:v>4162.9128980916084</c:v>
                </c:pt>
                <c:pt idx="94">
                  <c:v>4540.0919899803566</c:v>
                </c:pt>
                <c:pt idx="95">
                  <c:v>5286.730270239007</c:v>
                </c:pt>
                <c:pt idx="96">
                  <c:v>5010.4911388235341</c:v>
                </c:pt>
                <c:pt idx="97">
                  <c:v>5307.1495499043394</c:v>
                </c:pt>
                <c:pt idx="98">
                  <c:v>5514.3764012535312</c:v>
                </c:pt>
                <c:pt idx="99">
                  <c:v>4951.0944436340715</c:v>
                </c:pt>
                <c:pt idx="100">
                  <c:v>5943.4411794468942</c:v>
                </c:pt>
                <c:pt idx="101">
                  <c:v>5032.9041717816917</c:v>
                </c:pt>
                <c:pt idx="102">
                  <c:v>4645.5112191921653</c:v>
                </c:pt>
                <c:pt idx="103">
                  <c:v>6135.461844130471</c:v>
                </c:pt>
                <c:pt idx="104">
                  <c:v>7036.8164685293259</c:v>
                </c:pt>
                <c:pt idx="105">
                  <c:v>8150.1077672733554</c:v>
                </c:pt>
                <c:pt idx="106">
                  <c:v>7394.2379745656244</c:v>
                </c:pt>
                <c:pt idx="107">
                  <c:v>8694.1263597229299</c:v>
                </c:pt>
                <c:pt idx="108">
                  <c:v>8854.8821089951016</c:v>
                </c:pt>
                <c:pt idx="109">
                  <c:v>8048.8648486183783</c:v>
                </c:pt>
                <c:pt idx="110">
                  <c:v>7537.1840578719166</c:v>
                </c:pt>
                <c:pt idx="111">
                  <c:v>8463.3903685592613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19-42D0-B46B-3B76B7A60E3D}"/>
            </c:ext>
          </c:extLst>
        </c:ser>
        <c:ser>
          <c:idx val="5"/>
          <c:order val="5"/>
          <c:tx>
            <c:strRef>
              <c:f>oil!$G$5:$G$6</c:f>
              <c:strCache>
                <c:ptCount val="1"/>
                <c:pt idx="0">
                  <c:v>&lt;100 m3/d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oil!$G$7:$G$129</c:f>
              <c:numCache>
                <c:formatCode>General</c:formatCode>
                <c:ptCount val="112"/>
                <c:pt idx="3" formatCode="0">
                  <c:v>85.886792452830193</c:v>
                </c:pt>
                <c:pt idx="12" formatCode="0">
                  <c:v>87.935483870967744</c:v>
                </c:pt>
                <c:pt idx="13" formatCode="0">
                  <c:v>177.45662046908316</c:v>
                </c:pt>
                <c:pt idx="14" formatCode="0">
                  <c:v>96.317419354838719</c:v>
                </c:pt>
                <c:pt idx="17" formatCode="0">
                  <c:v>273.69705263157891</c:v>
                </c:pt>
                <c:pt idx="18" formatCode="0">
                  <c:v>179.14580645161291</c:v>
                </c:pt>
                <c:pt idx="19" formatCode="0">
                  <c:v>241.05909323484718</c:v>
                </c:pt>
                <c:pt idx="20" formatCode="0">
                  <c:v>347.51975335084927</c:v>
                </c:pt>
                <c:pt idx="21" formatCode="0">
                  <c:v>432.51064516129031</c:v>
                </c:pt>
                <c:pt idx="22" formatCode="0">
                  <c:v>261.60262793914245</c:v>
                </c:pt>
                <c:pt idx="23" formatCode="0">
                  <c:v>345.23842741935482</c:v>
                </c:pt>
                <c:pt idx="24" formatCode="0">
                  <c:v>185.44400701080832</c:v>
                </c:pt>
                <c:pt idx="25" formatCode="0">
                  <c:v>170.36627770083101</c:v>
                </c:pt>
                <c:pt idx="26" formatCode="0">
                  <c:v>342.88483870967741</c:v>
                </c:pt>
                <c:pt idx="27" formatCode="0">
                  <c:v>885.23325342435101</c:v>
                </c:pt>
                <c:pt idx="28" formatCode="0">
                  <c:v>797.39024778495582</c:v>
                </c:pt>
                <c:pt idx="29" formatCode="0">
                  <c:v>656.94559130514801</c:v>
                </c:pt>
                <c:pt idx="30" formatCode="0">
                  <c:v>360.21411434191663</c:v>
                </c:pt>
                <c:pt idx="31" formatCode="0">
                  <c:v>998.47214120816409</c:v>
                </c:pt>
                <c:pt idx="32" formatCode="0">
                  <c:v>907.04051069518721</c:v>
                </c:pt>
                <c:pt idx="33" formatCode="0">
                  <c:v>815.15788125768768</c:v>
                </c:pt>
                <c:pt idx="34" formatCode="0">
                  <c:v>852.73001814021814</c:v>
                </c:pt>
                <c:pt idx="35" formatCode="0">
                  <c:v>755.85917993614089</c:v>
                </c:pt>
                <c:pt idx="36" formatCode="0">
                  <c:v>642.41660418090612</c:v>
                </c:pt>
                <c:pt idx="37" formatCode="0">
                  <c:v>395.49401127819556</c:v>
                </c:pt>
                <c:pt idx="38" formatCode="0">
                  <c:v>419.31141383117296</c:v>
                </c:pt>
                <c:pt idx="39" formatCode="0">
                  <c:v>525.93967786363294</c:v>
                </c:pt>
                <c:pt idx="40" formatCode="0">
                  <c:v>495.96305211516085</c:v>
                </c:pt>
                <c:pt idx="41" formatCode="0">
                  <c:v>158.79078097519556</c:v>
                </c:pt>
                <c:pt idx="42" formatCode="0">
                  <c:v>335.15904311395599</c:v>
                </c:pt>
                <c:pt idx="43" formatCode="0">
                  <c:v>538.10403261034867</c:v>
                </c:pt>
                <c:pt idx="44" formatCode="0">
                  <c:v>778.51342615065698</c:v>
                </c:pt>
                <c:pt idx="45" formatCode="0">
                  <c:v>437.46079641270762</c:v>
                </c:pt>
                <c:pt idx="46" formatCode="0">
                  <c:v>599.58851376994141</c:v>
                </c:pt>
                <c:pt idx="47" formatCode="0">
                  <c:v>496.33054915611046</c:v>
                </c:pt>
                <c:pt idx="48" formatCode="0">
                  <c:v>329.97729454998409</c:v>
                </c:pt>
                <c:pt idx="49" formatCode="0">
                  <c:v>843.1999423239356</c:v>
                </c:pt>
                <c:pt idx="50" formatCode="0">
                  <c:v>1375.1921758807093</c:v>
                </c:pt>
                <c:pt idx="51" formatCode="0">
                  <c:v>1045.8713442327507</c:v>
                </c:pt>
                <c:pt idx="52" formatCode="0">
                  <c:v>876.24123400638882</c:v>
                </c:pt>
                <c:pt idx="53" formatCode="0">
                  <c:v>1292.5860113209255</c:v>
                </c:pt>
                <c:pt idx="54" formatCode="0">
                  <c:v>1505.910716123361</c:v>
                </c:pt>
                <c:pt idx="55" formatCode="0">
                  <c:v>1323.76753546178</c:v>
                </c:pt>
                <c:pt idx="56" formatCode="0">
                  <c:v>980.33366154931991</c:v>
                </c:pt>
                <c:pt idx="57" formatCode="0">
                  <c:v>851.65551108286422</c:v>
                </c:pt>
                <c:pt idx="58" formatCode="0">
                  <c:v>1052.9583561652098</c:v>
                </c:pt>
                <c:pt idx="59" formatCode="0">
                  <c:v>929.56355609352488</c:v>
                </c:pt>
                <c:pt idx="60" formatCode="0">
                  <c:v>1810.1857764640467</c:v>
                </c:pt>
                <c:pt idx="61" formatCode="0">
                  <c:v>1777.3455619253407</c:v>
                </c:pt>
                <c:pt idx="62" formatCode="0">
                  <c:v>991.62264432166444</c:v>
                </c:pt>
                <c:pt idx="63" formatCode="0">
                  <c:v>1331.8673253093134</c:v>
                </c:pt>
                <c:pt idx="64" formatCode="0">
                  <c:v>1699.8144045292636</c:v>
                </c:pt>
                <c:pt idx="65" formatCode="0">
                  <c:v>860.74890887560923</c:v>
                </c:pt>
                <c:pt idx="66" formatCode="0">
                  <c:v>2172.5326810848487</c:v>
                </c:pt>
                <c:pt idx="67" formatCode="0">
                  <c:v>2331.9413462971238</c:v>
                </c:pt>
                <c:pt idx="68" formatCode="0">
                  <c:v>1523.5569384974897</c:v>
                </c:pt>
                <c:pt idx="69" formatCode="0">
                  <c:v>1729.482224650402</c:v>
                </c:pt>
                <c:pt idx="70" formatCode="0">
                  <c:v>1905.5494915173572</c:v>
                </c:pt>
                <c:pt idx="71" formatCode="0">
                  <c:v>2429.2617661224199</c:v>
                </c:pt>
                <c:pt idx="72" formatCode="0">
                  <c:v>1739.5210460493161</c:v>
                </c:pt>
                <c:pt idx="73" formatCode="0">
                  <c:v>2259.6638071996654</c:v>
                </c:pt>
                <c:pt idx="74" formatCode="0">
                  <c:v>2073.5699140731394</c:v>
                </c:pt>
                <c:pt idx="75" formatCode="0">
                  <c:v>1668.2059653034405</c:v>
                </c:pt>
                <c:pt idx="76" formatCode="0">
                  <c:v>1339.7542977583387</c:v>
                </c:pt>
                <c:pt idx="77" formatCode="0">
                  <c:v>2285.2380496329642</c:v>
                </c:pt>
                <c:pt idx="78" formatCode="0">
                  <c:v>2630.5907252780744</c:v>
                </c:pt>
                <c:pt idx="79" formatCode="0">
                  <c:v>3334.094992354364</c:v>
                </c:pt>
                <c:pt idx="80" formatCode="0">
                  <c:v>3431.4470064250249</c:v>
                </c:pt>
                <c:pt idx="81" formatCode="0">
                  <c:v>3224.9881041835288</c:v>
                </c:pt>
                <c:pt idx="82" formatCode="0">
                  <c:v>2957.7588257089324</c:v>
                </c:pt>
                <c:pt idx="83" formatCode="0">
                  <c:v>2296.7015573637536</c:v>
                </c:pt>
                <c:pt idx="84" formatCode="0">
                  <c:v>2490.6311561165617</c:v>
                </c:pt>
                <c:pt idx="85" formatCode="0">
                  <c:v>3302.9714704079279</c:v>
                </c:pt>
                <c:pt idx="86" formatCode="0">
                  <c:v>3809.3963066832239</c:v>
                </c:pt>
                <c:pt idx="87" formatCode="0">
                  <c:v>3387.9316449388152</c:v>
                </c:pt>
                <c:pt idx="88" formatCode="0">
                  <c:v>4302.4585027891071</c:v>
                </c:pt>
                <c:pt idx="89" formatCode="0">
                  <c:v>3833.9146778145446</c:v>
                </c:pt>
                <c:pt idx="90" formatCode="0">
                  <c:v>4278.6560214966075</c:v>
                </c:pt>
                <c:pt idx="91" formatCode="0">
                  <c:v>3798.4379084543525</c:v>
                </c:pt>
                <c:pt idx="92" formatCode="0">
                  <c:v>3062.4294296540534</c:v>
                </c:pt>
                <c:pt idx="93" formatCode="0">
                  <c:v>4810.1532526265146</c:v>
                </c:pt>
                <c:pt idx="94" formatCode="0">
                  <c:v>4349.590071013964</c:v>
                </c:pt>
                <c:pt idx="95" formatCode="0">
                  <c:v>5154.7881851942802</c:v>
                </c:pt>
                <c:pt idx="96" formatCode="0">
                  <c:v>4720.6741199815679</c:v>
                </c:pt>
                <c:pt idx="97" formatCode="0">
                  <c:v>4222.0619181541351</c:v>
                </c:pt>
                <c:pt idx="98" formatCode="0">
                  <c:v>4526.0939691205558</c:v>
                </c:pt>
                <c:pt idx="99" formatCode="0">
                  <c:v>3494.1568389927697</c:v>
                </c:pt>
                <c:pt idx="100" formatCode="0">
                  <c:v>4590.8875521790615</c:v>
                </c:pt>
                <c:pt idx="101" formatCode="0">
                  <c:v>5943.2018884775316</c:v>
                </c:pt>
                <c:pt idx="102" formatCode="0">
                  <c:v>6516.0614394786489</c:v>
                </c:pt>
                <c:pt idx="103" formatCode="0">
                  <c:v>5893.2259527559181</c:v>
                </c:pt>
                <c:pt idx="104" formatCode="0">
                  <c:v>6182.7464814362793</c:v>
                </c:pt>
                <c:pt idx="105" formatCode="0">
                  <c:v>7230.0751342468811</c:v>
                </c:pt>
                <c:pt idx="106" formatCode="0">
                  <c:v>7457.1771331301179</c:v>
                </c:pt>
                <c:pt idx="107" formatCode="0">
                  <c:v>6732.9396170284745</c:v>
                </c:pt>
                <c:pt idx="108" formatCode="0">
                  <c:v>6638.3653624007538</c:v>
                </c:pt>
                <c:pt idx="109" formatCode="0">
                  <c:v>6589.7529124846815</c:v>
                </c:pt>
                <c:pt idx="110" formatCode="0">
                  <c:v>6703.2205995342038</c:v>
                </c:pt>
                <c:pt idx="111" formatCode="0">
                  <c:v>5519.2882458928298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19-42D0-B46B-3B76B7A60E3D}"/>
            </c:ext>
          </c:extLst>
        </c:ser>
        <c:ser>
          <c:idx val="6"/>
          <c:order val="6"/>
          <c:tx>
            <c:strRef>
              <c:f>oil!$H$5:$H$6</c:f>
              <c:strCache>
                <c:ptCount val="1"/>
                <c:pt idx="0">
                  <c:v>&lt;150 m3/d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oil!$H$7:$H$129</c:f>
              <c:numCache>
                <c:formatCode>General</c:formatCode>
                <c:ptCount val="112"/>
                <c:pt idx="15" formatCode="0">
                  <c:v>127.02466666666666</c:v>
                </c:pt>
                <c:pt idx="16" formatCode="0">
                  <c:v>322.9267741935484</c:v>
                </c:pt>
                <c:pt idx="17" formatCode="0">
                  <c:v>208.7384408737766</c:v>
                </c:pt>
                <c:pt idx="18" formatCode="0">
                  <c:v>108.03225806451613</c:v>
                </c:pt>
                <c:pt idx="19" formatCode="0">
                  <c:v>365.88779235941809</c:v>
                </c:pt>
                <c:pt idx="20" formatCode="0">
                  <c:v>472.24790681753598</c:v>
                </c:pt>
                <c:pt idx="21" formatCode="0">
                  <c:v>137.54225806451615</c:v>
                </c:pt>
                <c:pt idx="24" formatCode="0">
                  <c:v>255.78548387096774</c:v>
                </c:pt>
                <c:pt idx="25" formatCode="0">
                  <c:v>567.71806495465648</c:v>
                </c:pt>
                <c:pt idx="26" formatCode="0">
                  <c:v>110.90193548387097</c:v>
                </c:pt>
                <c:pt idx="27" formatCode="0">
                  <c:v>105.92666666666668</c:v>
                </c:pt>
                <c:pt idx="28" formatCode="0">
                  <c:v>211.48769585253456</c:v>
                </c:pt>
                <c:pt idx="29" formatCode="0">
                  <c:v>321.30226800670016</c:v>
                </c:pt>
                <c:pt idx="30" formatCode="0">
                  <c:v>204.2616129032258</c:v>
                </c:pt>
                <c:pt idx="33" formatCode="0">
                  <c:v>106.14612903225807</c:v>
                </c:pt>
                <c:pt idx="34" formatCode="0">
                  <c:v>218.53000713012477</c:v>
                </c:pt>
                <c:pt idx="35" formatCode="0">
                  <c:v>354.36426398096211</c:v>
                </c:pt>
                <c:pt idx="36" formatCode="0">
                  <c:v>217.2806013240409</c:v>
                </c:pt>
                <c:pt idx="37" formatCode="0">
                  <c:v>266.31861312545323</c:v>
                </c:pt>
                <c:pt idx="38" formatCode="0">
                  <c:v>214.93258064516129</c:v>
                </c:pt>
                <c:pt idx="39" formatCode="0">
                  <c:v>207.34029299014239</c:v>
                </c:pt>
                <c:pt idx="40" formatCode="0">
                  <c:v>110.03851132686084</c:v>
                </c:pt>
                <c:pt idx="41" formatCode="0">
                  <c:v>334.23566666666665</c:v>
                </c:pt>
                <c:pt idx="42" formatCode="0">
                  <c:v>238.58064516129031</c:v>
                </c:pt>
                <c:pt idx="43" formatCode="0">
                  <c:v>100.19354838709677</c:v>
                </c:pt>
                <c:pt idx="45" formatCode="0">
                  <c:v>351.28712200824555</c:v>
                </c:pt>
                <c:pt idx="46" formatCode="0">
                  <c:v>326.94554621848738</c:v>
                </c:pt>
                <c:pt idx="47" formatCode="0">
                  <c:v>460.0199953312715</c:v>
                </c:pt>
                <c:pt idx="48" formatCode="0">
                  <c:v>568.84354361989438</c:v>
                </c:pt>
                <c:pt idx="49" formatCode="0">
                  <c:v>716.75438513041286</c:v>
                </c:pt>
                <c:pt idx="50" formatCode="0">
                  <c:v>764.63104794966023</c:v>
                </c:pt>
                <c:pt idx="51" formatCode="0">
                  <c:v>1163.6725770458493</c:v>
                </c:pt>
                <c:pt idx="52" formatCode="0">
                  <c:v>1425.9430304658622</c:v>
                </c:pt>
                <c:pt idx="53" formatCode="0">
                  <c:v>1314.0000938056739</c:v>
                </c:pt>
                <c:pt idx="54" formatCode="0">
                  <c:v>1284.1353903030349</c:v>
                </c:pt>
                <c:pt idx="55" formatCode="0">
                  <c:v>1460.6041409715056</c:v>
                </c:pt>
                <c:pt idx="56" formatCode="0">
                  <c:v>1653.4676000669961</c:v>
                </c:pt>
                <c:pt idx="57" formatCode="0">
                  <c:v>1534.755608905745</c:v>
                </c:pt>
                <c:pt idx="58" formatCode="0">
                  <c:v>1272.6010789387644</c:v>
                </c:pt>
                <c:pt idx="59" formatCode="0">
                  <c:v>2568.3733420345561</c:v>
                </c:pt>
                <c:pt idx="60" formatCode="0">
                  <c:v>2378.354488241122</c:v>
                </c:pt>
                <c:pt idx="61" formatCode="0">
                  <c:v>2632.1066707849795</c:v>
                </c:pt>
                <c:pt idx="62" formatCode="0">
                  <c:v>2736.6190680287596</c:v>
                </c:pt>
                <c:pt idx="63" formatCode="0">
                  <c:v>2149.1565230163328</c:v>
                </c:pt>
                <c:pt idx="64" formatCode="0">
                  <c:v>2553.1184750015045</c:v>
                </c:pt>
                <c:pt idx="65" formatCode="0">
                  <c:v>2865.9952029476667</c:v>
                </c:pt>
                <c:pt idx="66" formatCode="0">
                  <c:v>1888.2798922519974</c:v>
                </c:pt>
                <c:pt idx="67" formatCode="0">
                  <c:v>2580.5316424386383</c:v>
                </c:pt>
                <c:pt idx="68" formatCode="0">
                  <c:v>2779.3044229397401</c:v>
                </c:pt>
                <c:pt idx="69" formatCode="0">
                  <c:v>3284.1288087577559</c:v>
                </c:pt>
                <c:pt idx="70" formatCode="0">
                  <c:v>3563.0003124968871</c:v>
                </c:pt>
                <c:pt idx="71" formatCode="0">
                  <c:v>3697.0183352319541</c:v>
                </c:pt>
                <c:pt idx="72" formatCode="0">
                  <c:v>3512.309217963179</c:v>
                </c:pt>
                <c:pt idx="73" formatCode="0">
                  <c:v>3641.0849888958192</c:v>
                </c:pt>
                <c:pt idx="74" formatCode="0">
                  <c:v>4102.2487427564029</c:v>
                </c:pt>
                <c:pt idx="75" formatCode="0">
                  <c:v>3850.1529294695224</c:v>
                </c:pt>
                <c:pt idx="76" formatCode="0">
                  <c:v>4379.5918522672473</c:v>
                </c:pt>
                <c:pt idx="77" formatCode="0">
                  <c:v>4933.3617835979603</c:v>
                </c:pt>
                <c:pt idx="78" formatCode="0">
                  <c:v>3372.2472757261744</c:v>
                </c:pt>
                <c:pt idx="79" formatCode="0">
                  <c:v>3491.2086203848357</c:v>
                </c:pt>
                <c:pt idx="80" formatCode="0">
                  <c:v>3311.0860720254009</c:v>
                </c:pt>
                <c:pt idx="81" formatCode="0">
                  <c:v>3135.4867512028241</c:v>
                </c:pt>
                <c:pt idx="82" formatCode="0">
                  <c:v>3625.2775303144726</c:v>
                </c:pt>
                <c:pt idx="83" formatCode="0">
                  <c:v>4813.4198084971658</c:v>
                </c:pt>
                <c:pt idx="84" formatCode="0">
                  <c:v>4473.9293063599589</c:v>
                </c:pt>
                <c:pt idx="85" formatCode="0">
                  <c:v>3829.1896100656877</c:v>
                </c:pt>
                <c:pt idx="86" formatCode="0">
                  <c:v>4098.5274958274076</c:v>
                </c:pt>
                <c:pt idx="87" formatCode="0">
                  <c:v>4107.557820271325</c:v>
                </c:pt>
                <c:pt idx="88" formatCode="0">
                  <c:v>3543.3077932430547</c:v>
                </c:pt>
                <c:pt idx="89" formatCode="0">
                  <c:v>4881.1397946715842</c:v>
                </c:pt>
                <c:pt idx="90" formatCode="0">
                  <c:v>5553.8256505754916</c:v>
                </c:pt>
                <c:pt idx="91" formatCode="0">
                  <c:v>6147.551725060348</c:v>
                </c:pt>
                <c:pt idx="92" formatCode="0">
                  <c:v>6826.9429596327209</c:v>
                </c:pt>
                <c:pt idx="93" formatCode="0">
                  <c:v>7274.97053400594</c:v>
                </c:pt>
                <c:pt idx="94" formatCode="0">
                  <c:v>7136.1536512631328</c:v>
                </c:pt>
                <c:pt idx="95" formatCode="0">
                  <c:v>6232.8095938762935</c:v>
                </c:pt>
                <c:pt idx="96" formatCode="0">
                  <c:v>6986.5626749486619</c:v>
                </c:pt>
                <c:pt idx="97" formatCode="0">
                  <c:v>6676.8764734469341</c:v>
                </c:pt>
                <c:pt idx="98" formatCode="0">
                  <c:v>6376.0932243370962</c:v>
                </c:pt>
                <c:pt idx="99" formatCode="0">
                  <c:v>9256.5039703476323</c:v>
                </c:pt>
                <c:pt idx="100" formatCode="0">
                  <c:v>8320.6461628770703</c:v>
                </c:pt>
                <c:pt idx="101" formatCode="0">
                  <c:v>9792.4039949768339</c:v>
                </c:pt>
                <c:pt idx="102" formatCode="0">
                  <c:v>10775.610211086398</c:v>
                </c:pt>
                <c:pt idx="103" formatCode="0">
                  <c:v>8956.3003992988833</c:v>
                </c:pt>
                <c:pt idx="104" formatCode="0">
                  <c:v>9264.7116348306245</c:v>
                </c:pt>
                <c:pt idx="105" formatCode="0">
                  <c:v>8537.3934879038497</c:v>
                </c:pt>
                <c:pt idx="106" formatCode="0">
                  <c:v>7967.5927480290975</c:v>
                </c:pt>
                <c:pt idx="107" formatCode="0">
                  <c:v>7795.7811026885793</c:v>
                </c:pt>
                <c:pt idx="108" formatCode="0">
                  <c:v>8839.1669309476092</c:v>
                </c:pt>
                <c:pt idx="109" formatCode="0">
                  <c:v>8989.1134547462661</c:v>
                </c:pt>
                <c:pt idx="110" formatCode="0">
                  <c:v>9397.614359949619</c:v>
                </c:pt>
                <c:pt idx="111" formatCode="0">
                  <c:v>10801.069880341774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19-42D0-B46B-3B76B7A60E3D}"/>
            </c:ext>
          </c:extLst>
        </c:ser>
        <c:ser>
          <c:idx val="7"/>
          <c:order val="7"/>
          <c:tx>
            <c:strRef>
              <c:f>oil!$I$5:$I$6</c:f>
              <c:strCache>
                <c:ptCount val="1"/>
                <c:pt idx="0">
                  <c:v>&gt;150 m3/d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multiLvlStrRef>
              <c:f>oil!$A$7:$A$129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oil!$I$7:$I$129</c:f>
              <c:numCache>
                <c:formatCode>General</c:formatCode>
                <c:ptCount val="112"/>
                <c:pt idx="36" formatCode="0">
                  <c:v>309.58226110459123</c:v>
                </c:pt>
                <c:pt idx="45" formatCode="0">
                  <c:v>171.91457450277142</c:v>
                </c:pt>
                <c:pt idx="46" formatCode="0">
                  <c:v>317.66064658634536</c:v>
                </c:pt>
                <c:pt idx="47" formatCode="0">
                  <c:v>363.75636716224949</c:v>
                </c:pt>
                <c:pt idx="48" formatCode="0">
                  <c:v>509.89490462651094</c:v>
                </c:pt>
                <c:pt idx="49" formatCode="0">
                  <c:v>556.99272889842632</c:v>
                </c:pt>
                <c:pt idx="50" formatCode="0">
                  <c:v>756.40345447570371</c:v>
                </c:pt>
                <c:pt idx="51" formatCode="0">
                  <c:v>739.89700000000005</c:v>
                </c:pt>
                <c:pt idx="52" formatCode="0">
                  <c:v>693.93645161290328</c:v>
                </c:pt>
                <c:pt idx="53" formatCode="0">
                  <c:v>745.97635039567945</c:v>
                </c:pt>
                <c:pt idx="54" formatCode="0">
                  <c:v>648.27953025911393</c:v>
                </c:pt>
                <c:pt idx="55" formatCode="0">
                  <c:v>1007.8141092898802</c:v>
                </c:pt>
                <c:pt idx="56" formatCode="0">
                  <c:v>1665.0529919568642</c:v>
                </c:pt>
                <c:pt idx="57" formatCode="0">
                  <c:v>2188.2909818963135</c:v>
                </c:pt>
                <c:pt idx="58" formatCode="0">
                  <c:v>2338.351869301373</c:v>
                </c:pt>
                <c:pt idx="59" formatCode="0">
                  <c:v>1662.6990751128214</c:v>
                </c:pt>
                <c:pt idx="60" formatCode="0">
                  <c:v>1493.4639289609961</c:v>
                </c:pt>
                <c:pt idx="61" formatCode="0">
                  <c:v>1421.7925696934192</c:v>
                </c:pt>
                <c:pt idx="62" formatCode="0">
                  <c:v>1384.3855565109618</c:v>
                </c:pt>
                <c:pt idx="63" formatCode="0">
                  <c:v>2606.2776683678826</c:v>
                </c:pt>
                <c:pt idx="64" formatCode="0">
                  <c:v>2449.6406770750446</c:v>
                </c:pt>
                <c:pt idx="65" formatCode="0">
                  <c:v>2333.5281359515511</c:v>
                </c:pt>
                <c:pt idx="66" formatCode="0">
                  <c:v>2726.0775324742285</c:v>
                </c:pt>
                <c:pt idx="67" formatCode="0">
                  <c:v>3555.6569802449544</c:v>
                </c:pt>
                <c:pt idx="68" formatCode="0">
                  <c:v>3527.4117993715295</c:v>
                </c:pt>
                <c:pt idx="69" formatCode="0">
                  <c:v>3382.1390453067006</c:v>
                </c:pt>
                <c:pt idx="70" formatCode="0">
                  <c:v>2798.2558226030833</c:v>
                </c:pt>
                <c:pt idx="71" formatCode="0">
                  <c:v>4390.2431826663906</c:v>
                </c:pt>
                <c:pt idx="72" formatCode="0">
                  <c:v>4691.0419981490986</c:v>
                </c:pt>
                <c:pt idx="73" formatCode="0">
                  <c:v>5509.5265371270189</c:v>
                </c:pt>
                <c:pt idx="74" formatCode="0">
                  <c:v>5494.3921055226274</c:v>
                </c:pt>
                <c:pt idx="75" formatCode="0">
                  <c:v>3368.8614923659738</c:v>
                </c:pt>
                <c:pt idx="76" formatCode="0">
                  <c:v>2859.0072106004272</c:v>
                </c:pt>
                <c:pt idx="77" formatCode="0">
                  <c:v>3205.8771023257364</c:v>
                </c:pt>
                <c:pt idx="78" formatCode="0">
                  <c:v>3781.9814294517801</c:v>
                </c:pt>
                <c:pt idx="79" formatCode="0">
                  <c:v>3126.3758396933545</c:v>
                </c:pt>
                <c:pt idx="80" formatCode="0">
                  <c:v>2683.8919254204661</c:v>
                </c:pt>
                <c:pt idx="81" formatCode="0">
                  <c:v>3041.4907230639133</c:v>
                </c:pt>
                <c:pt idx="82" formatCode="0">
                  <c:v>3639.9293119298864</c:v>
                </c:pt>
                <c:pt idx="83" formatCode="0">
                  <c:v>3247.6183245457269</c:v>
                </c:pt>
                <c:pt idx="84" formatCode="0">
                  <c:v>4818.737966314392</c:v>
                </c:pt>
                <c:pt idx="85" formatCode="0">
                  <c:v>5284.8379930545389</c:v>
                </c:pt>
                <c:pt idx="86" formatCode="0">
                  <c:v>5931.4748208779192</c:v>
                </c:pt>
                <c:pt idx="87" formatCode="0">
                  <c:v>6806.0699958387358</c:v>
                </c:pt>
                <c:pt idx="88" formatCode="0">
                  <c:v>6686.2231216955215</c:v>
                </c:pt>
                <c:pt idx="89" formatCode="0">
                  <c:v>5587.9346305641639</c:v>
                </c:pt>
                <c:pt idx="90" formatCode="0">
                  <c:v>5817.167951598014</c:v>
                </c:pt>
                <c:pt idx="91" formatCode="0">
                  <c:v>5833.3862890266973</c:v>
                </c:pt>
                <c:pt idx="92" formatCode="0">
                  <c:v>6585.0650140861126</c:v>
                </c:pt>
                <c:pt idx="93" formatCode="0">
                  <c:v>7234.6659153956452</c:v>
                </c:pt>
                <c:pt idx="94" formatCode="0">
                  <c:v>8962.1242381965094</c:v>
                </c:pt>
                <c:pt idx="95" formatCode="0">
                  <c:v>9597.9931856301046</c:v>
                </c:pt>
                <c:pt idx="96" formatCode="0">
                  <c:v>11198.183131395579</c:v>
                </c:pt>
                <c:pt idx="97" formatCode="0">
                  <c:v>13434.338618922151</c:v>
                </c:pt>
                <c:pt idx="98" formatCode="0">
                  <c:v>12984.257369747902</c:v>
                </c:pt>
                <c:pt idx="99" formatCode="0">
                  <c:v>11592.492399370509</c:v>
                </c:pt>
                <c:pt idx="100" formatCode="0">
                  <c:v>11878.697033984387</c:v>
                </c:pt>
                <c:pt idx="101" formatCode="0">
                  <c:v>9714.0123244117458</c:v>
                </c:pt>
                <c:pt idx="102" formatCode="0">
                  <c:v>9543.6160992535624</c:v>
                </c:pt>
                <c:pt idx="103" formatCode="0">
                  <c:v>11447.559478784793</c:v>
                </c:pt>
                <c:pt idx="104" formatCode="0">
                  <c:v>10839.837417343082</c:v>
                </c:pt>
                <c:pt idx="105" formatCode="0">
                  <c:v>11662.650001498265</c:v>
                </c:pt>
                <c:pt idx="106" formatCode="0">
                  <c:v>12667.54468033438</c:v>
                </c:pt>
                <c:pt idx="107" formatCode="0">
                  <c:v>12987.242184676441</c:v>
                </c:pt>
                <c:pt idx="108" formatCode="0">
                  <c:v>12651.732463941571</c:v>
                </c:pt>
                <c:pt idx="109" formatCode="0">
                  <c:v>14594.442033931833</c:v>
                </c:pt>
                <c:pt idx="110" formatCode="0">
                  <c:v>14251.487015895618</c:v>
                </c:pt>
                <c:pt idx="111" formatCode="0">
                  <c:v>12498.660581885113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19-42D0-B46B-3B76B7A60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587552"/>
        <c:axId val="286588032"/>
      </c:areaChart>
      <c:catAx>
        <c:axId val="28658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86588032"/>
        <c:crosses val="autoZero"/>
        <c:auto val="1"/>
        <c:lblAlgn val="ctr"/>
        <c:lblOffset val="100"/>
        <c:noMultiLvlLbl val="0"/>
      </c:catAx>
      <c:valAx>
        <c:axId val="28658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/>
                  <a:t>Producción Petróleo</a:t>
                </a:r>
              </a:p>
              <a:p>
                <a:pPr>
                  <a:defRPr/>
                </a:pPr>
                <a:r>
                  <a:rPr lang="es-AR"/>
                  <a:t>[m3/d]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86587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[produccin-de-pozos-de-gas-y-petrleo-no-convencional.xlsx]gas!TablaDinámica2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200"/>
              <a:t>Producción Mensual de Gas según Rango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gas!$B$5:$B$6</c:f>
              <c:strCache>
                <c:ptCount val="1"/>
                <c:pt idx="0">
                  <c:v>&lt;5000 m3/d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gas!$B$7:$B$129</c:f>
              <c:numCache>
                <c:formatCode>General</c:formatCode>
                <c:ptCount val="112"/>
                <c:pt idx="0">
                  <c:v>20.457690917817615</c:v>
                </c:pt>
                <c:pt idx="1">
                  <c:v>23.875537688177701</c:v>
                </c:pt>
                <c:pt idx="2">
                  <c:v>12.538166562988559</c:v>
                </c:pt>
                <c:pt idx="3">
                  <c:v>10.788728764829095</c:v>
                </c:pt>
                <c:pt idx="4">
                  <c:v>12.69854412207552</c:v>
                </c:pt>
                <c:pt idx="5">
                  <c:v>17.997522522522519</c:v>
                </c:pt>
                <c:pt idx="6">
                  <c:v>15.762230840618003</c:v>
                </c:pt>
                <c:pt idx="7">
                  <c:v>19.822848401770109</c:v>
                </c:pt>
                <c:pt idx="8">
                  <c:v>22.120072277104903</c:v>
                </c:pt>
                <c:pt idx="9">
                  <c:v>24.336129965954804</c:v>
                </c:pt>
                <c:pt idx="10">
                  <c:v>21.505117376795052</c:v>
                </c:pt>
                <c:pt idx="11">
                  <c:v>22.816066481179487</c:v>
                </c:pt>
                <c:pt idx="12">
                  <c:v>19.599574668598514</c:v>
                </c:pt>
                <c:pt idx="13">
                  <c:v>29.610096778629618</c:v>
                </c:pt>
                <c:pt idx="14">
                  <c:v>22.700329724171489</c:v>
                </c:pt>
                <c:pt idx="15">
                  <c:v>17.0997400602376</c:v>
                </c:pt>
                <c:pt idx="16">
                  <c:v>13.912471476125161</c:v>
                </c:pt>
                <c:pt idx="17">
                  <c:v>28.599787265693173</c:v>
                </c:pt>
                <c:pt idx="18">
                  <c:v>35.07564050750625</c:v>
                </c:pt>
                <c:pt idx="19">
                  <c:v>37.484322982469749</c:v>
                </c:pt>
                <c:pt idx="20">
                  <c:v>34.442592628406516</c:v>
                </c:pt>
                <c:pt idx="21">
                  <c:v>43.258684931507254</c:v>
                </c:pt>
                <c:pt idx="22">
                  <c:v>68.00631280595033</c:v>
                </c:pt>
                <c:pt idx="23">
                  <c:v>57.705685493810414</c:v>
                </c:pt>
                <c:pt idx="24">
                  <c:v>75.839024100589739</c:v>
                </c:pt>
                <c:pt idx="25">
                  <c:v>87.621545885043432</c:v>
                </c:pt>
                <c:pt idx="26">
                  <c:v>102.9126390811515</c:v>
                </c:pt>
                <c:pt idx="27">
                  <c:v>110.9499421213789</c:v>
                </c:pt>
                <c:pt idx="28">
                  <c:v>108.3989903527787</c:v>
                </c:pt>
                <c:pt idx="29">
                  <c:v>102.92491010777722</c:v>
                </c:pt>
                <c:pt idx="30">
                  <c:v>113.47566538913057</c:v>
                </c:pt>
                <c:pt idx="31">
                  <c:v>115.51823069011692</c:v>
                </c:pt>
                <c:pt idx="32">
                  <c:v>124.75282448379171</c:v>
                </c:pt>
                <c:pt idx="33">
                  <c:v>107.57849642704227</c:v>
                </c:pt>
                <c:pt idx="34">
                  <c:v>126.64550961579971</c:v>
                </c:pt>
                <c:pt idx="35">
                  <c:v>116.24787338092781</c:v>
                </c:pt>
                <c:pt idx="36">
                  <c:v>123.00219205174966</c:v>
                </c:pt>
                <c:pt idx="37">
                  <c:v>123.05407213021486</c:v>
                </c:pt>
                <c:pt idx="38">
                  <c:v>136.59022187492525</c:v>
                </c:pt>
                <c:pt idx="39">
                  <c:v>172.46721407668622</c:v>
                </c:pt>
                <c:pt idx="40">
                  <c:v>198.52097175600497</c:v>
                </c:pt>
                <c:pt idx="41">
                  <c:v>212.42937173314942</c:v>
                </c:pt>
                <c:pt idx="42">
                  <c:v>242.43152711316074</c:v>
                </c:pt>
                <c:pt idx="43">
                  <c:v>220.3369761670661</c:v>
                </c:pt>
                <c:pt idx="44">
                  <c:v>228.94778622814161</c:v>
                </c:pt>
                <c:pt idx="45">
                  <c:v>229.59329048988877</c:v>
                </c:pt>
                <c:pt idx="46">
                  <c:v>208.8825486218108</c:v>
                </c:pt>
                <c:pt idx="47">
                  <c:v>234.17152112065745</c:v>
                </c:pt>
                <c:pt idx="48">
                  <c:v>270.6499267612482</c:v>
                </c:pt>
                <c:pt idx="49">
                  <c:v>233.10925143135336</c:v>
                </c:pt>
                <c:pt idx="50">
                  <c:v>255.63487998167196</c:v>
                </c:pt>
                <c:pt idx="51">
                  <c:v>276.96033813053964</c:v>
                </c:pt>
                <c:pt idx="52">
                  <c:v>267.64663151150273</c:v>
                </c:pt>
                <c:pt idx="53">
                  <c:v>307.89746982062246</c:v>
                </c:pt>
                <c:pt idx="54">
                  <c:v>328.65042464819027</c:v>
                </c:pt>
                <c:pt idx="55">
                  <c:v>315.19936462367127</c:v>
                </c:pt>
                <c:pt idx="56">
                  <c:v>294.19016905358097</c:v>
                </c:pt>
                <c:pt idx="57">
                  <c:v>332.28158477963075</c:v>
                </c:pt>
                <c:pt idx="58">
                  <c:v>340.11373640421698</c:v>
                </c:pt>
                <c:pt idx="59">
                  <c:v>318.36779550814254</c:v>
                </c:pt>
                <c:pt idx="60">
                  <c:v>295.29289834614599</c:v>
                </c:pt>
                <c:pt idx="61">
                  <c:v>310.13642085225371</c:v>
                </c:pt>
                <c:pt idx="62">
                  <c:v>326.25732736076623</c:v>
                </c:pt>
                <c:pt idx="63">
                  <c:v>381.95483561402671</c:v>
                </c:pt>
                <c:pt idx="64">
                  <c:v>345.88555456793023</c:v>
                </c:pt>
                <c:pt idx="65">
                  <c:v>393.49575398278495</c:v>
                </c:pt>
                <c:pt idx="66">
                  <c:v>408.86505995593632</c:v>
                </c:pt>
                <c:pt idx="67">
                  <c:v>376.8167451078881</c:v>
                </c:pt>
                <c:pt idx="68">
                  <c:v>405.91842149903198</c:v>
                </c:pt>
                <c:pt idx="69">
                  <c:v>394.7252605458383</c:v>
                </c:pt>
                <c:pt idx="70">
                  <c:v>372.11143067175232</c:v>
                </c:pt>
                <c:pt idx="71">
                  <c:v>369.31267957114932</c:v>
                </c:pt>
                <c:pt idx="72">
                  <c:v>383.55694775126432</c:v>
                </c:pt>
                <c:pt idx="73">
                  <c:v>408.73447674911512</c:v>
                </c:pt>
                <c:pt idx="74">
                  <c:v>373.840797408112</c:v>
                </c:pt>
                <c:pt idx="75">
                  <c:v>423.81649724960494</c:v>
                </c:pt>
                <c:pt idx="76">
                  <c:v>447.0253387233783</c:v>
                </c:pt>
                <c:pt idx="77">
                  <c:v>453.78165732140587</c:v>
                </c:pt>
                <c:pt idx="78">
                  <c:v>443.06747449919902</c:v>
                </c:pt>
                <c:pt idx="79">
                  <c:v>447.17361345264362</c:v>
                </c:pt>
                <c:pt idx="80">
                  <c:v>469.14314928961056</c:v>
                </c:pt>
                <c:pt idx="81">
                  <c:v>502.64147060775952</c:v>
                </c:pt>
                <c:pt idx="82">
                  <c:v>457.1985622533237</c:v>
                </c:pt>
                <c:pt idx="83">
                  <c:v>479.28073418918075</c:v>
                </c:pt>
                <c:pt idx="84">
                  <c:v>459.24191630183043</c:v>
                </c:pt>
                <c:pt idx="85">
                  <c:v>479.97467053502038</c:v>
                </c:pt>
                <c:pt idx="86">
                  <c:v>511.43371385208383</c:v>
                </c:pt>
                <c:pt idx="87">
                  <c:v>520.7517879365804</c:v>
                </c:pt>
                <c:pt idx="88">
                  <c:v>500.3953331298747</c:v>
                </c:pt>
                <c:pt idx="89">
                  <c:v>518.36894886879065</c:v>
                </c:pt>
                <c:pt idx="90">
                  <c:v>504.58066365896008</c:v>
                </c:pt>
                <c:pt idx="91">
                  <c:v>545.82137884545216</c:v>
                </c:pt>
                <c:pt idx="92">
                  <c:v>571.87739785147926</c:v>
                </c:pt>
                <c:pt idx="93">
                  <c:v>553.44437768093837</c:v>
                </c:pt>
                <c:pt idx="94">
                  <c:v>558.00858307156091</c:v>
                </c:pt>
                <c:pt idx="95">
                  <c:v>601.130102730771</c:v>
                </c:pt>
                <c:pt idx="96">
                  <c:v>612.03679263903052</c:v>
                </c:pt>
                <c:pt idx="97">
                  <c:v>600.14905323098594</c:v>
                </c:pt>
                <c:pt idx="98">
                  <c:v>677.16701834734522</c:v>
                </c:pt>
                <c:pt idx="99">
                  <c:v>711.80856482097749</c:v>
                </c:pt>
                <c:pt idx="100">
                  <c:v>696.48092163750368</c:v>
                </c:pt>
                <c:pt idx="101">
                  <c:v>677.35715439052956</c:v>
                </c:pt>
                <c:pt idx="102">
                  <c:v>691.13609768867786</c:v>
                </c:pt>
                <c:pt idx="103">
                  <c:v>672.50864636634003</c:v>
                </c:pt>
                <c:pt idx="104">
                  <c:v>740.07271090524068</c:v>
                </c:pt>
                <c:pt idx="105">
                  <c:v>839.85604273341494</c:v>
                </c:pt>
                <c:pt idx="106">
                  <c:v>767.00216127837416</c:v>
                </c:pt>
                <c:pt idx="107">
                  <c:v>748.2112056736097</c:v>
                </c:pt>
                <c:pt idx="108">
                  <c:v>869.55299631109244</c:v>
                </c:pt>
                <c:pt idx="109">
                  <c:v>758.48022038253544</c:v>
                </c:pt>
                <c:pt idx="110">
                  <c:v>792.05924285915717</c:v>
                </c:pt>
                <c:pt idx="111">
                  <c:v>794.02268299609887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2-447A-92FF-0DB3B66E8E2D}"/>
            </c:ext>
          </c:extLst>
        </c:ser>
        <c:ser>
          <c:idx val="1"/>
          <c:order val="1"/>
          <c:tx>
            <c:strRef>
              <c:f>gas!$C$5:$C$6</c:f>
              <c:strCache>
                <c:ptCount val="1"/>
                <c:pt idx="0">
                  <c:v>&lt;10000 m3/d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gas!$C$7:$C$129</c:f>
              <c:numCache>
                <c:formatCode>General</c:formatCode>
                <c:ptCount val="112"/>
                <c:pt idx="0">
                  <c:v>11.632837701612903</c:v>
                </c:pt>
                <c:pt idx="1">
                  <c:v>9.7996428571428567</c:v>
                </c:pt>
                <c:pt idx="2">
                  <c:v>22.933988269794721</c:v>
                </c:pt>
                <c:pt idx="3">
                  <c:v>13.683888641577919</c:v>
                </c:pt>
                <c:pt idx="4">
                  <c:v>19.525788163119891</c:v>
                </c:pt>
                <c:pt idx="5">
                  <c:v>6.4533333333333331</c:v>
                </c:pt>
                <c:pt idx="6">
                  <c:v>12.465530791788856</c:v>
                </c:pt>
                <c:pt idx="7">
                  <c:v>16.033016292382211</c:v>
                </c:pt>
                <c:pt idx="8">
                  <c:v>7.9926666666666666</c:v>
                </c:pt>
                <c:pt idx="9">
                  <c:v>13.263919843597265</c:v>
                </c:pt>
                <c:pt idx="10">
                  <c:v>21.281113880709107</c:v>
                </c:pt>
                <c:pt idx="11">
                  <c:v>11.898754793593502</c:v>
                </c:pt>
                <c:pt idx="12">
                  <c:v>37.635282987847276</c:v>
                </c:pt>
                <c:pt idx="13">
                  <c:v>14.107204533391146</c:v>
                </c:pt>
                <c:pt idx="14">
                  <c:v>31.540080029859496</c:v>
                </c:pt>
                <c:pt idx="15">
                  <c:v>43.7256218487395</c:v>
                </c:pt>
                <c:pt idx="16">
                  <c:v>52.826374671716245</c:v>
                </c:pt>
                <c:pt idx="17">
                  <c:v>66.192126332123863</c:v>
                </c:pt>
                <c:pt idx="18">
                  <c:v>70.626050120573396</c:v>
                </c:pt>
                <c:pt idx="19">
                  <c:v>74.048545619402262</c:v>
                </c:pt>
                <c:pt idx="20">
                  <c:v>100.93948617653406</c:v>
                </c:pt>
                <c:pt idx="21">
                  <c:v>90.832106383125691</c:v>
                </c:pt>
                <c:pt idx="22">
                  <c:v>102.70098820237473</c:v>
                </c:pt>
                <c:pt idx="23">
                  <c:v>89.9599515465286</c:v>
                </c:pt>
                <c:pt idx="24">
                  <c:v>61.020352097477073</c:v>
                </c:pt>
                <c:pt idx="25">
                  <c:v>85.629634053193485</c:v>
                </c:pt>
                <c:pt idx="26">
                  <c:v>99.340490076590129</c:v>
                </c:pt>
                <c:pt idx="27">
                  <c:v>109.71851176629272</c:v>
                </c:pt>
                <c:pt idx="28">
                  <c:v>117.96559567627145</c:v>
                </c:pt>
                <c:pt idx="29">
                  <c:v>198.09200464224466</c:v>
                </c:pt>
                <c:pt idx="30">
                  <c:v>224.94745073993846</c:v>
                </c:pt>
                <c:pt idx="31">
                  <c:v>176.31597335476815</c:v>
                </c:pt>
                <c:pt idx="32">
                  <c:v>192.05140756027677</c:v>
                </c:pt>
                <c:pt idx="33">
                  <c:v>238.26003502437501</c:v>
                </c:pt>
                <c:pt idx="34">
                  <c:v>200.50091753414628</c:v>
                </c:pt>
                <c:pt idx="35">
                  <c:v>298.58383902703872</c:v>
                </c:pt>
                <c:pt idx="36">
                  <c:v>244.11761848087957</c:v>
                </c:pt>
                <c:pt idx="37">
                  <c:v>365.05166008512663</c:v>
                </c:pt>
                <c:pt idx="38">
                  <c:v>354.99910670889096</c:v>
                </c:pt>
                <c:pt idx="39">
                  <c:v>312.47099149462269</c:v>
                </c:pt>
                <c:pt idx="40">
                  <c:v>409.89652720607205</c:v>
                </c:pt>
                <c:pt idx="41">
                  <c:v>317.10023422369022</c:v>
                </c:pt>
                <c:pt idx="42">
                  <c:v>323.91159287079444</c:v>
                </c:pt>
                <c:pt idx="43">
                  <c:v>368.71106156570983</c:v>
                </c:pt>
                <c:pt idx="44">
                  <c:v>389.40631782932405</c:v>
                </c:pt>
                <c:pt idx="45">
                  <c:v>376.24387187009791</c:v>
                </c:pt>
                <c:pt idx="46">
                  <c:v>401.31670796534701</c:v>
                </c:pt>
                <c:pt idx="47">
                  <c:v>355.66005871035952</c:v>
                </c:pt>
                <c:pt idx="48">
                  <c:v>386.09917194607448</c:v>
                </c:pt>
                <c:pt idx="49">
                  <c:v>444.04116848058175</c:v>
                </c:pt>
                <c:pt idx="50">
                  <c:v>457.47823793374187</c:v>
                </c:pt>
                <c:pt idx="51">
                  <c:v>345.6558874451124</c:v>
                </c:pt>
                <c:pt idx="52">
                  <c:v>417.54042268444397</c:v>
                </c:pt>
                <c:pt idx="53">
                  <c:v>438.8313272780012</c:v>
                </c:pt>
                <c:pt idx="54">
                  <c:v>391.89906843694428</c:v>
                </c:pt>
                <c:pt idx="55">
                  <c:v>436.57833375405409</c:v>
                </c:pt>
                <c:pt idx="56">
                  <c:v>415.247519388277</c:v>
                </c:pt>
                <c:pt idx="57">
                  <c:v>427.586783207422</c:v>
                </c:pt>
                <c:pt idx="58">
                  <c:v>387.14540624822956</c:v>
                </c:pt>
                <c:pt idx="59">
                  <c:v>409.09963652566006</c:v>
                </c:pt>
                <c:pt idx="60">
                  <c:v>502.22926073860242</c:v>
                </c:pt>
                <c:pt idx="61">
                  <c:v>487.81950851873694</c:v>
                </c:pt>
                <c:pt idx="62">
                  <c:v>416.67776607731304</c:v>
                </c:pt>
                <c:pt idx="63">
                  <c:v>490.18893534607497</c:v>
                </c:pt>
                <c:pt idx="64">
                  <c:v>401.10344398513092</c:v>
                </c:pt>
                <c:pt idx="65">
                  <c:v>470.67671822078671</c:v>
                </c:pt>
                <c:pt idx="66">
                  <c:v>522.83201812642176</c:v>
                </c:pt>
                <c:pt idx="67">
                  <c:v>543.13205727965385</c:v>
                </c:pt>
                <c:pt idx="68">
                  <c:v>522.896316356787</c:v>
                </c:pt>
                <c:pt idx="69">
                  <c:v>519.37651605803387</c:v>
                </c:pt>
                <c:pt idx="70">
                  <c:v>509.24469178755834</c:v>
                </c:pt>
                <c:pt idx="71">
                  <c:v>591.78372459926823</c:v>
                </c:pt>
                <c:pt idx="72">
                  <c:v>545.21818135785247</c:v>
                </c:pt>
                <c:pt idx="73">
                  <c:v>653.34047339272286</c:v>
                </c:pt>
                <c:pt idx="74">
                  <c:v>686.54636786704532</c:v>
                </c:pt>
                <c:pt idx="75">
                  <c:v>680.06328137103878</c:v>
                </c:pt>
                <c:pt idx="76">
                  <c:v>475.47572285030878</c:v>
                </c:pt>
                <c:pt idx="77">
                  <c:v>565.62576447369736</c:v>
                </c:pt>
                <c:pt idx="78">
                  <c:v>654.42715376580611</c:v>
                </c:pt>
                <c:pt idx="79">
                  <c:v>633.77670669955796</c:v>
                </c:pt>
                <c:pt idx="80">
                  <c:v>566.18803426942895</c:v>
                </c:pt>
                <c:pt idx="81">
                  <c:v>599.06412308612573</c:v>
                </c:pt>
                <c:pt idx="82">
                  <c:v>700.26712482391156</c:v>
                </c:pt>
                <c:pt idx="83">
                  <c:v>728.03013664035245</c:v>
                </c:pt>
                <c:pt idx="84">
                  <c:v>654.35214603189081</c:v>
                </c:pt>
                <c:pt idx="85">
                  <c:v>638.99663905344585</c:v>
                </c:pt>
                <c:pt idx="86">
                  <c:v>728.42340967481755</c:v>
                </c:pt>
                <c:pt idx="87">
                  <c:v>627.77761333915294</c:v>
                </c:pt>
                <c:pt idx="88">
                  <c:v>652.49569140277561</c:v>
                </c:pt>
                <c:pt idx="89">
                  <c:v>713.66857966132636</c:v>
                </c:pt>
                <c:pt idx="90">
                  <c:v>761.69261819933809</c:v>
                </c:pt>
                <c:pt idx="91">
                  <c:v>633.75128980535828</c:v>
                </c:pt>
                <c:pt idx="92">
                  <c:v>712.94727613349414</c:v>
                </c:pt>
                <c:pt idx="93">
                  <c:v>839.19350488200405</c:v>
                </c:pt>
                <c:pt idx="94">
                  <c:v>926.00246465729629</c:v>
                </c:pt>
                <c:pt idx="95">
                  <c:v>966.34202019085433</c:v>
                </c:pt>
                <c:pt idx="96">
                  <c:v>916.20098283263633</c:v>
                </c:pt>
                <c:pt idx="97">
                  <c:v>879.24880232162673</c:v>
                </c:pt>
                <c:pt idx="98">
                  <c:v>977.88108564587333</c:v>
                </c:pt>
                <c:pt idx="99">
                  <c:v>1049.9309345884906</c:v>
                </c:pt>
                <c:pt idx="100">
                  <c:v>935.11329733638956</c:v>
                </c:pt>
                <c:pt idx="101">
                  <c:v>919.80899570420388</c:v>
                </c:pt>
                <c:pt idx="102">
                  <c:v>1037.2322100130104</c:v>
                </c:pt>
                <c:pt idx="103">
                  <c:v>1096.442954039321</c:v>
                </c:pt>
                <c:pt idx="104">
                  <c:v>1089.8928335318662</c:v>
                </c:pt>
                <c:pt idx="105">
                  <c:v>1243.8711308921172</c:v>
                </c:pt>
                <c:pt idx="106">
                  <c:v>1248.5827907278733</c:v>
                </c:pt>
                <c:pt idx="107">
                  <c:v>1445.8720472346267</c:v>
                </c:pt>
                <c:pt idx="108">
                  <c:v>1419.8862876609564</c:v>
                </c:pt>
                <c:pt idx="109">
                  <c:v>1490.0150618318364</c:v>
                </c:pt>
                <c:pt idx="110">
                  <c:v>1484.6696587937749</c:v>
                </c:pt>
                <c:pt idx="111">
                  <c:v>1462.9250803307743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2-447A-92FF-0DB3B66E8E2D}"/>
            </c:ext>
          </c:extLst>
        </c:ser>
        <c:ser>
          <c:idx val="2"/>
          <c:order val="2"/>
          <c:tx>
            <c:strRef>
              <c:f>gas!$D$5:$D$6</c:f>
              <c:strCache>
                <c:ptCount val="1"/>
                <c:pt idx="0">
                  <c:v>&lt;25000 m3/d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gas!$D$7:$D$129</c:f>
              <c:numCache>
                <c:formatCode>General</c:formatCode>
                <c:ptCount val="112"/>
                <c:pt idx="0">
                  <c:v>21.189052631578946</c:v>
                </c:pt>
                <c:pt idx="2">
                  <c:v>11.708181818181817</c:v>
                </c:pt>
                <c:pt idx="3">
                  <c:v>31.97299816764605</c:v>
                </c:pt>
                <c:pt idx="4">
                  <c:v>44.205089138297069</c:v>
                </c:pt>
                <c:pt idx="5">
                  <c:v>26.769230769230766</c:v>
                </c:pt>
                <c:pt idx="6">
                  <c:v>10.240418118466899</c:v>
                </c:pt>
                <c:pt idx="7">
                  <c:v>16.157037884203003</c:v>
                </c:pt>
                <c:pt idx="8">
                  <c:v>40.716727480206202</c:v>
                </c:pt>
                <c:pt idx="9">
                  <c:v>26.54818995364996</c:v>
                </c:pt>
                <c:pt idx="10">
                  <c:v>37.711684632102013</c:v>
                </c:pt>
                <c:pt idx="11">
                  <c:v>34.648664509745132</c:v>
                </c:pt>
                <c:pt idx="12">
                  <c:v>52.169920258409292</c:v>
                </c:pt>
                <c:pt idx="13">
                  <c:v>70.366686211798154</c:v>
                </c:pt>
                <c:pt idx="14">
                  <c:v>120.39731553249858</c:v>
                </c:pt>
                <c:pt idx="15">
                  <c:v>80.077801482979453</c:v>
                </c:pt>
                <c:pt idx="16">
                  <c:v>115.38365677652068</c:v>
                </c:pt>
                <c:pt idx="17">
                  <c:v>73.20843624917282</c:v>
                </c:pt>
                <c:pt idx="18">
                  <c:v>92.239536989718758</c:v>
                </c:pt>
                <c:pt idx="19">
                  <c:v>114.0628970121393</c:v>
                </c:pt>
                <c:pt idx="20">
                  <c:v>134.59946891915067</c:v>
                </c:pt>
                <c:pt idx="21">
                  <c:v>133.9601345033989</c:v>
                </c:pt>
                <c:pt idx="22">
                  <c:v>99.86613817365027</c:v>
                </c:pt>
                <c:pt idx="23">
                  <c:v>140.86245703716526</c:v>
                </c:pt>
                <c:pt idx="24">
                  <c:v>140.06439972268782</c:v>
                </c:pt>
                <c:pt idx="25">
                  <c:v>152.30999443962202</c:v>
                </c:pt>
                <c:pt idx="26">
                  <c:v>190.79311555080523</c:v>
                </c:pt>
                <c:pt idx="27">
                  <c:v>152.59148061371133</c:v>
                </c:pt>
                <c:pt idx="28">
                  <c:v>225.8603456196814</c:v>
                </c:pt>
                <c:pt idx="29">
                  <c:v>253.85459925227948</c:v>
                </c:pt>
                <c:pt idx="30">
                  <c:v>238.19207414646965</c:v>
                </c:pt>
                <c:pt idx="31">
                  <c:v>356.29024554180296</c:v>
                </c:pt>
                <c:pt idx="32">
                  <c:v>377.05064669885678</c:v>
                </c:pt>
                <c:pt idx="33">
                  <c:v>337.34519149531985</c:v>
                </c:pt>
                <c:pt idx="34">
                  <c:v>387.6594945911711</c:v>
                </c:pt>
                <c:pt idx="35">
                  <c:v>539.08262412758427</c:v>
                </c:pt>
                <c:pt idx="36">
                  <c:v>528.51291833560128</c:v>
                </c:pt>
                <c:pt idx="37">
                  <c:v>422.87089676665062</c:v>
                </c:pt>
                <c:pt idx="38">
                  <c:v>480.01520432026103</c:v>
                </c:pt>
                <c:pt idx="39">
                  <c:v>526.66637317885761</c:v>
                </c:pt>
                <c:pt idx="40">
                  <c:v>443.31840064951211</c:v>
                </c:pt>
                <c:pt idx="41">
                  <c:v>543.14337636176072</c:v>
                </c:pt>
                <c:pt idx="42">
                  <c:v>568.59059362166465</c:v>
                </c:pt>
                <c:pt idx="43">
                  <c:v>500.76575810560513</c:v>
                </c:pt>
                <c:pt idx="44">
                  <c:v>507.55882955821534</c:v>
                </c:pt>
                <c:pt idx="45">
                  <c:v>540.32050052544093</c:v>
                </c:pt>
                <c:pt idx="46">
                  <c:v>489.95963422739658</c:v>
                </c:pt>
                <c:pt idx="47">
                  <c:v>487.04871934623964</c:v>
                </c:pt>
                <c:pt idx="48">
                  <c:v>482.23117962601822</c:v>
                </c:pt>
                <c:pt idx="49">
                  <c:v>582.0028721602863</c:v>
                </c:pt>
                <c:pt idx="50">
                  <c:v>505.50224928516855</c:v>
                </c:pt>
                <c:pt idx="51">
                  <c:v>574.921341092131</c:v>
                </c:pt>
                <c:pt idx="52">
                  <c:v>627.48823048933616</c:v>
                </c:pt>
                <c:pt idx="53">
                  <c:v>628.55762549303358</c:v>
                </c:pt>
                <c:pt idx="54">
                  <c:v>720.48094735776795</c:v>
                </c:pt>
                <c:pt idx="55">
                  <c:v>697.03497382954902</c:v>
                </c:pt>
                <c:pt idx="56">
                  <c:v>842.52372884861541</c:v>
                </c:pt>
                <c:pt idx="57">
                  <c:v>784.44269599444601</c:v>
                </c:pt>
                <c:pt idx="58">
                  <c:v>911.1817977226865</c:v>
                </c:pt>
                <c:pt idx="59">
                  <c:v>993.54720336376499</c:v>
                </c:pt>
                <c:pt idx="60">
                  <c:v>1037.325950287538</c:v>
                </c:pt>
                <c:pt idx="61">
                  <c:v>1092.5734621840761</c:v>
                </c:pt>
                <c:pt idx="62">
                  <c:v>959.78215764594268</c:v>
                </c:pt>
                <c:pt idx="63">
                  <c:v>984.7388248216771</c:v>
                </c:pt>
                <c:pt idx="64">
                  <c:v>1257.2572565345554</c:v>
                </c:pt>
                <c:pt idx="65">
                  <c:v>1006.1109336341865</c:v>
                </c:pt>
                <c:pt idx="66">
                  <c:v>1060.6241460326926</c:v>
                </c:pt>
                <c:pt idx="67">
                  <c:v>1243.3597830125682</c:v>
                </c:pt>
                <c:pt idx="68">
                  <c:v>1216.6419004884788</c:v>
                </c:pt>
                <c:pt idx="69">
                  <c:v>1495.6156281204946</c:v>
                </c:pt>
                <c:pt idx="70">
                  <c:v>1611.4714895682484</c:v>
                </c:pt>
                <c:pt idx="71">
                  <c:v>1426.17233698259</c:v>
                </c:pt>
                <c:pt idx="72">
                  <c:v>1287.7848218982895</c:v>
                </c:pt>
                <c:pt idx="73">
                  <c:v>1275.0286272323465</c:v>
                </c:pt>
                <c:pt idx="74">
                  <c:v>1337.1378635786614</c:v>
                </c:pt>
                <c:pt idx="75">
                  <c:v>1128.0217543536789</c:v>
                </c:pt>
                <c:pt idx="76">
                  <c:v>1157.2798595824406</c:v>
                </c:pt>
                <c:pt idx="77">
                  <c:v>1401.268281397897</c:v>
                </c:pt>
                <c:pt idx="78">
                  <c:v>1223.4100890693658</c:v>
                </c:pt>
                <c:pt idx="79">
                  <c:v>1187.7834545686319</c:v>
                </c:pt>
                <c:pt idx="80">
                  <c:v>1340.9763091395967</c:v>
                </c:pt>
                <c:pt idx="81">
                  <c:v>1319.4657256016762</c:v>
                </c:pt>
                <c:pt idx="82">
                  <c:v>1360.3724454847938</c:v>
                </c:pt>
                <c:pt idx="83">
                  <c:v>1491.4150382021326</c:v>
                </c:pt>
                <c:pt idx="84">
                  <c:v>1535.4817684195568</c:v>
                </c:pt>
                <c:pt idx="85">
                  <c:v>1409.3216383965282</c:v>
                </c:pt>
                <c:pt idx="86">
                  <c:v>1421.0438982280198</c:v>
                </c:pt>
                <c:pt idx="87">
                  <c:v>1546.0255947847124</c:v>
                </c:pt>
                <c:pt idx="88">
                  <c:v>1541.7965155279094</c:v>
                </c:pt>
                <c:pt idx="89">
                  <c:v>1738.3857191413879</c:v>
                </c:pt>
                <c:pt idx="90">
                  <c:v>1923.0957295114217</c:v>
                </c:pt>
                <c:pt idx="91">
                  <c:v>2101.1037081187073</c:v>
                </c:pt>
                <c:pt idx="92">
                  <c:v>2275.4444169796939</c:v>
                </c:pt>
                <c:pt idx="93">
                  <c:v>2367.7288564482797</c:v>
                </c:pt>
                <c:pt idx="94">
                  <c:v>2278.4848507967595</c:v>
                </c:pt>
                <c:pt idx="95">
                  <c:v>2151.7915539627684</c:v>
                </c:pt>
                <c:pt idx="96">
                  <c:v>2329.4530691347945</c:v>
                </c:pt>
                <c:pt idx="97">
                  <c:v>2487.0206430653211</c:v>
                </c:pt>
                <c:pt idx="98">
                  <c:v>2374.3324140644895</c:v>
                </c:pt>
                <c:pt idx="99">
                  <c:v>2390.1026360310802</c:v>
                </c:pt>
                <c:pt idx="100">
                  <c:v>2696.1251432309532</c:v>
                </c:pt>
                <c:pt idx="101">
                  <c:v>2898.6860436908337</c:v>
                </c:pt>
                <c:pt idx="102">
                  <c:v>2963.5146909001787</c:v>
                </c:pt>
                <c:pt idx="103">
                  <c:v>3163.3064320910753</c:v>
                </c:pt>
                <c:pt idx="104">
                  <c:v>3049.8431673843447</c:v>
                </c:pt>
                <c:pt idx="105">
                  <c:v>2948.3576938771416</c:v>
                </c:pt>
                <c:pt idx="106">
                  <c:v>3275.4679034153596</c:v>
                </c:pt>
                <c:pt idx="107">
                  <c:v>3045.2392995356799</c:v>
                </c:pt>
                <c:pt idx="108">
                  <c:v>3310.1150818674323</c:v>
                </c:pt>
                <c:pt idx="109">
                  <c:v>3283.9516387707317</c:v>
                </c:pt>
                <c:pt idx="110">
                  <c:v>3599.9456116019164</c:v>
                </c:pt>
                <c:pt idx="111">
                  <c:v>3556.41729812007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2-447A-92FF-0DB3B66E8E2D}"/>
            </c:ext>
          </c:extLst>
        </c:ser>
        <c:ser>
          <c:idx val="3"/>
          <c:order val="3"/>
          <c:tx>
            <c:strRef>
              <c:f>gas!$E$5:$E$6</c:f>
              <c:strCache>
                <c:ptCount val="1"/>
                <c:pt idx="0">
                  <c:v>&lt;250000 m3/d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gas!$E$7:$E$129</c:f>
              <c:numCache>
                <c:formatCode>General</c:formatCode>
                <c:ptCount val="112"/>
                <c:pt idx="3">
                  <c:v>106.21433846860556</c:v>
                </c:pt>
                <c:pt idx="4">
                  <c:v>103.36261247553138</c:v>
                </c:pt>
                <c:pt idx="5">
                  <c:v>100.8799808258596</c:v>
                </c:pt>
                <c:pt idx="11">
                  <c:v>442.17837154920051</c:v>
                </c:pt>
                <c:pt idx="12">
                  <c:v>370.08022832281756</c:v>
                </c:pt>
                <c:pt idx="13">
                  <c:v>318.8635386819484</c:v>
                </c:pt>
                <c:pt idx="14">
                  <c:v>291.57830508474581</c:v>
                </c:pt>
                <c:pt idx="15">
                  <c:v>242.73306982432732</c:v>
                </c:pt>
                <c:pt idx="16">
                  <c:v>228.51817516576625</c:v>
                </c:pt>
                <c:pt idx="17">
                  <c:v>541.00603365725533</c:v>
                </c:pt>
                <c:pt idx="18">
                  <c:v>428.89025115030819</c:v>
                </c:pt>
                <c:pt idx="19">
                  <c:v>915.88176624215362</c:v>
                </c:pt>
                <c:pt idx="20">
                  <c:v>1111.4802719241861</c:v>
                </c:pt>
                <c:pt idx="21">
                  <c:v>1054.5435480635351</c:v>
                </c:pt>
                <c:pt idx="22">
                  <c:v>845.59815600674847</c:v>
                </c:pt>
                <c:pt idx="23">
                  <c:v>710.6128518574659</c:v>
                </c:pt>
                <c:pt idx="24">
                  <c:v>996.24438137024163</c:v>
                </c:pt>
                <c:pt idx="25">
                  <c:v>1341.10756283569</c:v>
                </c:pt>
                <c:pt idx="26">
                  <c:v>720.28767462849521</c:v>
                </c:pt>
                <c:pt idx="27">
                  <c:v>980.54167786829214</c:v>
                </c:pt>
                <c:pt idx="28">
                  <c:v>760.32110306421828</c:v>
                </c:pt>
                <c:pt idx="29">
                  <c:v>902.43961862457002</c:v>
                </c:pt>
                <c:pt idx="30">
                  <c:v>643.44317615391446</c:v>
                </c:pt>
                <c:pt idx="31">
                  <c:v>1460.9772069061598</c:v>
                </c:pt>
                <c:pt idx="32">
                  <c:v>1459.5781608038619</c:v>
                </c:pt>
                <c:pt idx="33">
                  <c:v>1899.8085846483964</c:v>
                </c:pt>
                <c:pt idx="34">
                  <c:v>2089.3553617372272</c:v>
                </c:pt>
                <c:pt idx="35">
                  <c:v>1924.7190743113299</c:v>
                </c:pt>
                <c:pt idx="36">
                  <c:v>2170.1280426055978</c:v>
                </c:pt>
                <c:pt idx="37">
                  <c:v>2099.2845043120033</c:v>
                </c:pt>
                <c:pt idx="38">
                  <c:v>2368.4262208461387</c:v>
                </c:pt>
                <c:pt idx="39">
                  <c:v>2149.6135607659817</c:v>
                </c:pt>
                <c:pt idx="40">
                  <c:v>2587.1680236022603</c:v>
                </c:pt>
                <c:pt idx="41">
                  <c:v>2227.0473396122989</c:v>
                </c:pt>
                <c:pt idx="42">
                  <c:v>2342.9311543427511</c:v>
                </c:pt>
                <c:pt idx="43">
                  <c:v>2837.0903933530694</c:v>
                </c:pt>
                <c:pt idx="44">
                  <c:v>2712.4358023264585</c:v>
                </c:pt>
                <c:pt idx="45">
                  <c:v>1717.9614549810387</c:v>
                </c:pt>
                <c:pt idx="46">
                  <c:v>4235.89538440456</c:v>
                </c:pt>
                <c:pt idx="47">
                  <c:v>3074.3144044044716</c:v>
                </c:pt>
                <c:pt idx="48">
                  <c:v>3893.5764751273991</c:v>
                </c:pt>
                <c:pt idx="49">
                  <c:v>5051.6685626263297</c:v>
                </c:pt>
                <c:pt idx="50">
                  <c:v>4641.545133863262</c:v>
                </c:pt>
                <c:pt idx="51">
                  <c:v>5254.0651701783363</c:v>
                </c:pt>
                <c:pt idx="52">
                  <c:v>5283.9328437002196</c:v>
                </c:pt>
                <c:pt idx="53">
                  <c:v>5966.1321357844108</c:v>
                </c:pt>
                <c:pt idx="54">
                  <c:v>6948.5583098144962</c:v>
                </c:pt>
                <c:pt idx="55">
                  <c:v>8141.6708676531662</c:v>
                </c:pt>
                <c:pt idx="56">
                  <c:v>10250.338706416856</c:v>
                </c:pt>
                <c:pt idx="57">
                  <c:v>9050.4196143401186</c:v>
                </c:pt>
                <c:pt idx="58">
                  <c:v>9130.7488530379032</c:v>
                </c:pt>
                <c:pt idx="59">
                  <c:v>10114.705576990942</c:v>
                </c:pt>
                <c:pt idx="60">
                  <c:v>8806.4698414365157</c:v>
                </c:pt>
                <c:pt idx="61">
                  <c:v>11724.893425974842</c:v>
                </c:pt>
                <c:pt idx="62">
                  <c:v>14740.953595625102</c:v>
                </c:pt>
                <c:pt idx="63">
                  <c:v>14604.84709423982</c:v>
                </c:pt>
                <c:pt idx="64">
                  <c:v>14974.264437360727</c:v>
                </c:pt>
                <c:pt idx="65">
                  <c:v>14257.68291375053</c:v>
                </c:pt>
                <c:pt idx="66">
                  <c:v>14545.907715540785</c:v>
                </c:pt>
                <c:pt idx="67">
                  <c:v>15314.778221382097</c:v>
                </c:pt>
                <c:pt idx="68">
                  <c:v>15867.969312718278</c:v>
                </c:pt>
                <c:pt idx="69">
                  <c:v>15006.448238164217</c:v>
                </c:pt>
                <c:pt idx="70">
                  <c:v>12862.92832748307</c:v>
                </c:pt>
                <c:pt idx="71">
                  <c:v>12584.136919204164</c:v>
                </c:pt>
                <c:pt idx="72">
                  <c:v>14101.95010204452</c:v>
                </c:pt>
                <c:pt idx="73">
                  <c:v>12723.003614754733</c:v>
                </c:pt>
                <c:pt idx="74">
                  <c:v>14933.775156144924</c:v>
                </c:pt>
                <c:pt idx="75">
                  <c:v>15124.396672206056</c:v>
                </c:pt>
                <c:pt idx="76">
                  <c:v>17344.52940660965</c:v>
                </c:pt>
                <c:pt idx="77">
                  <c:v>16438.179406752399</c:v>
                </c:pt>
                <c:pt idx="78">
                  <c:v>16534.259638658346</c:v>
                </c:pt>
                <c:pt idx="79">
                  <c:v>17317.811504266989</c:v>
                </c:pt>
                <c:pt idx="80">
                  <c:v>17053.168939106064</c:v>
                </c:pt>
                <c:pt idx="81">
                  <c:v>16769.50606336262</c:v>
                </c:pt>
                <c:pt idx="82">
                  <c:v>16351.436514986706</c:v>
                </c:pt>
                <c:pt idx="83">
                  <c:v>14687.409745306946</c:v>
                </c:pt>
                <c:pt idx="84">
                  <c:v>13821.418835587418</c:v>
                </c:pt>
                <c:pt idx="85">
                  <c:v>15164.78090294347</c:v>
                </c:pt>
                <c:pt idx="86">
                  <c:v>15875.01342109799</c:v>
                </c:pt>
                <c:pt idx="87">
                  <c:v>13594.418051146517</c:v>
                </c:pt>
                <c:pt idx="88">
                  <c:v>18400.091246856158</c:v>
                </c:pt>
                <c:pt idx="89">
                  <c:v>15251.910414268372</c:v>
                </c:pt>
                <c:pt idx="90">
                  <c:v>14369.090205548591</c:v>
                </c:pt>
                <c:pt idx="91">
                  <c:v>15449.437685067422</c:v>
                </c:pt>
                <c:pt idx="92">
                  <c:v>14536.238922001956</c:v>
                </c:pt>
                <c:pt idx="93">
                  <c:v>14443.875078917086</c:v>
                </c:pt>
                <c:pt idx="94">
                  <c:v>13166.021497025824</c:v>
                </c:pt>
                <c:pt idx="95">
                  <c:v>14263.837296034757</c:v>
                </c:pt>
                <c:pt idx="96">
                  <c:v>14383.068798496159</c:v>
                </c:pt>
                <c:pt idx="97">
                  <c:v>14705.598557161245</c:v>
                </c:pt>
                <c:pt idx="98">
                  <c:v>16095.209838645029</c:v>
                </c:pt>
                <c:pt idx="99">
                  <c:v>16484.081877964127</c:v>
                </c:pt>
                <c:pt idx="100">
                  <c:v>15149.830132062241</c:v>
                </c:pt>
                <c:pt idx="101">
                  <c:v>16744.380635914309</c:v>
                </c:pt>
                <c:pt idx="102">
                  <c:v>16861.453614920982</c:v>
                </c:pt>
                <c:pt idx="103">
                  <c:v>16245.507939637742</c:v>
                </c:pt>
                <c:pt idx="104">
                  <c:v>15414.406474035008</c:v>
                </c:pt>
                <c:pt idx="105">
                  <c:v>16813.693174966378</c:v>
                </c:pt>
                <c:pt idx="106">
                  <c:v>18083.042199812066</c:v>
                </c:pt>
                <c:pt idx="107">
                  <c:v>17540.265007965252</c:v>
                </c:pt>
                <c:pt idx="108">
                  <c:v>17451.153623369795</c:v>
                </c:pt>
                <c:pt idx="109">
                  <c:v>17194.650254542114</c:v>
                </c:pt>
                <c:pt idx="110">
                  <c:v>16876.731380219899</c:v>
                </c:pt>
                <c:pt idx="111">
                  <c:v>16272.386014131349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42-447A-92FF-0DB3B66E8E2D}"/>
            </c:ext>
          </c:extLst>
        </c:ser>
        <c:ser>
          <c:idx val="4"/>
          <c:order val="4"/>
          <c:tx>
            <c:strRef>
              <c:f>gas!$F$5:$F$6</c:f>
              <c:strCache>
                <c:ptCount val="1"/>
                <c:pt idx="0">
                  <c:v>&lt;50000 m3/d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gas!$F$7:$F$129</c:f>
              <c:numCache>
                <c:formatCode>General</c:formatCode>
                <c:ptCount val="112"/>
                <c:pt idx="1">
                  <c:v>44.33535181650489</c:v>
                </c:pt>
                <c:pt idx="2">
                  <c:v>39.980096774193548</c:v>
                </c:pt>
                <c:pt idx="3">
                  <c:v>63.156389307859897</c:v>
                </c:pt>
                <c:pt idx="5">
                  <c:v>66.725999999999999</c:v>
                </c:pt>
                <c:pt idx="6">
                  <c:v>62.394838709677416</c:v>
                </c:pt>
                <c:pt idx="9">
                  <c:v>95.819108366928134</c:v>
                </c:pt>
                <c:pt idx="10">
                  <c:v>80.865341952715227</c:v>
                </c:pt>
                <c:pt idx="12">
                  <c:v>87.124844444444449</c:v>
                </c:pt>
                <c:pt idx="13">
                  <c:v>146.28317918115459</c:v>
                </c:pt>
                <c:pt idx="14">
                  <c:v>74.561207330064207</c:v>
                </c:pt>
                <c:pt idx="15">
                  <c:v>130.18225859584848</c:v>
                </c:pt>
                <c:pt idx="16">
                  <c:v>74.18861890003538</c:v>
                </c:pt>
                <c:pt idx="17">
                  <c:v>98.849991944146083</c:v>
                </c:pt>
                <c:pt idx="18">
                  <c:v>65.485790322580641</c:v>
                </c:pt>
                <c:pt idx="19">
                  <c:v>135.62477173196666</c:v>
                </c:pt>
                <c:pt idx="20">
                  <c:v>102.67890210837027</c:v>
                </c:pt>
                <c:pt idx="21">
                  <c:v>70.438252072828533</c:v>
                </c:pt>
                <c:pt idx="22">
                  <c:v>72.344094060957829</c:v>
                </c:pt>
                <c:pt idx="24">
                  <c:v>25.162580645161288</c:v>
                </c:pt>
                <c:pt idx="25">
                  <c:v>58.659436305341131</c:v>
                </c:pt>
                <c:pt idx="26">
                  <c:v>78.764391665306022</c:v>
                </c:pt>
                <c:pt idx="27">
                  <c:v>128.81058872244091</c:v>
                </c:pt>
                <c:pt idx="28">
                  <c:v>82.732598514211887</c:v>
                </c:pt>
                <c:pt idx="29">
                  <c:v>146.61093323068894</c:v>
                </c:pt>
                <c:pt idx="30">
                  <c:v>161.28444392051108</c:v>
                </c:pt>
                <c:pt idx="31">
                  <c:v>209.33405631558185</c:v>
                </c:pt>
                <c:pt idx="32">
                  <c:v>169.08622008622004</c:v>
                </c:pt>
                <c:pt idx="33">
                  <c:v>345.96417118799235</c:v>
                </c:pt>
                <c:pt idx="34">
                  <c:v>198.24224725155824</c:v>
                </c:pt>
                <c:pt idx="35">
                  <c:v>108.28330923918746</c:v>
                </c:pt>
                <c:pt idx="36">
                  <c:v>198.16259551004626</c:v>
                </c:pt>
                <c:pt idx="37">
                  <c:v>229.34231418152729</c:v>
                </c:pt>
                <c:pt idx="38">
                  <c:v>279.14608955698844</c:v>
                </c:pt>
                <c:pt idx="39">
                  <c:v>193.89946214073558</c:v>
                </c:pt>
                <c:pt idx="40">
                  <c:v>309.10892061152271</c:v>
                </c:pt>
                <c:pt idx="41">
                  <c:v>232.93763929881052</c:v>
                </c:pt>
                <c:pt idx="42">
                  <c:v>261.5057706035181</c:v>
                </c:pt>
                <c:pt idx="43">
                  <c:v>249.77959957424935</c:v>
                </c:pt>
                <c:pt idx="44">
                  <c:v>286.8038661969232</c:v>
                </c:pt>
                <c:pt idx="45">
                  <c:v>729.56028946933407</c:v>
                </c:pt>
                <c:pt idx="46">
                  <c:v>571.80969874788525</c:v>
                </c:pt>
                <c:pt idx="47">
                  <c:v>805.86043913522701</c:v>
                </c:pt>
                <c:pt idx="48">
                  <c:v>807.84462784269715</c:v>
                </c:pt>
                <c:pt idx="49">
                  <c:v>762.52530603725484</c:v>
                </c:pt>
                <c:pt idx="50">
                  <c:v>497.09358380337892</c:v>
                </c:pt>
                <c:pt idx="51">
                  <c:v>629.89591173104861</c:v>
                </c:pt>
                <c:pt idx="52">
                  <c:v>524.91963661125101</c:v>
                </c:pt>
                <c:pt idx="53">
                  <c:v>675.02148953608526</c:v>
                </c:pt>
                <c:pt idx="54">
                  <c:v>636.90281054862271</c:v>
                </c:pt>
                <c:pt idx="55">
                  <c:v>565.17180409728758</c:v>
                </c:pt>
                <c:pt idx="56">
                  <c:v>625.75549790730929</c:v>
                </c:pt>
                <c:pt idx="57">
                  <c:v>775.36162530043089</c:v>
                </c:pt>
                <c:pt idx="58">
                  <c:v>697.44786943518386</c:v>
                </c:pt>
                <c:pt idx="59">
                  <c:v>741.61294928197333</c:v>
                </c:pt>
                <c:pt idx="60">
                  <c:v>955.60944316221537</c:v>
                </c:pt>
                <c:pt idx="61">
                  <c:v>783.76822661071321</c:v>
                </c:pt>
                <c:pt idx="62">
                  <c:v>716.52432553104472</c:v>
                </c:pt>
                <c:pt idx="63">
                  <c:v>909.63290921072382</c:v>
                </c:pt>
                <c:pt idx="64">
                  <c:v>771.38928698578673</c:v>
                </c:pt>
                <c:pt idx="65">
                  <c:v>1044.9610216599219</c:v>
                </c:pt>
                <c:pt idx="66">
                  <c:v>1294.4872391731205</c:v>
                </c:pt>
                <c:pt idx="67">
                  <c:v>1229.2930524854569</c:v>
                </c:pt>
                <c:pt idx="68">
                  <c:v>1180.5564949289324</c:v>
                </c:pt>
                <c:pt idx="69">
                  <c:v>1052.4703938796117</c:v>
                </c:pt>
                <c:pt idx="70">
                  <c:v>1151.1896034884405</c:v>
                </c:pt>
                <c:pt idx="71">
                  <c:v>1352.8555294299365</c:v>
                </c:pt>
                <c:pt idx="72">
                  <c:v>1489.8925335981551</c:v>
                </c:pt>
                <c:pt idx="73">
                  <c:v>1392.5639707789546</c:v>
                </c:pt>
                <c:pt idx="74">
                  <c:v>1507.5970411006783</c:v>
                </c:pt>
                <c:pt idx="75">
                  <c:v>1226.9576766326038</c:v>
                </c:pt>
                <c:pt idx="76">
                  <c:v>985.83359595892546</c:v>
                </c:pt>
                <c:pt idx="77">
                  <c:v>1003.6902544716315</c:v>
                </c:pt>
                <c:pt idx="78">
                  <c:v>1155.3699064203624</c:v>
                </c:pt>
                <c:pt idx="79">
                  <c:v>1154.9540692495179</c:v>
                </c:pt>
                <c:pt idx="80">
                  <c:v>1142.4208341275832</c:v>
                </c:pt>
                <c:pt idx="81">
                  <c:v>961.32700401182467</c:v>
                </c:pt>
                <c:pt idx="82">
                  <c:v>1204.8283951218823</c:v>
                </c:pt>
                <c:pt idx="83">
                  <c:v>1101.0637306388969</c:v>
                </c:pt>
                <c:pt idx="84">
                  <c:v>1296.5456052824752</c:v>
                </c:pt>
                <c:pt idx="85">
                  <c:v>1401.2430805537786</c:v>
                </c:pt>
                <c:pt idx="86">
                  <c:v>1776.7157467087068</c:v>
                </c:pt>
                <c:pt idx="87">
                  <c:v>1828.0069358322467</c:v>
                </c:pt>
                <c:pt idx="88">
                  <c:v>1968.5683514449274</c:v>
                </c:pt>
                <c:pt idx="89">
                  <c:v>1650.2610001329165</c:v>
                </c:pt>
                <c:pt idx="90">
                  <c:v>1717.1169385931967</c:v>
                </c:pt>
                <c:pt idx="91">
                  <c:v>1497.4134404237868</c:v>
                </c:pt>
                <c:pt idx="92">
                  <c:v>1824.8143801534968</c:v>
                </c:pt>
                <c:pt idx="93">
                  <c:v>1864.3363957769379</c:v>
                </c:pt>
                <c:pt idx="94">
                  <c:v>1802.8481072290631</c:v>
                </c:pt>
                <c:pt idx="95">
                  <c:v>2081.9276221429195</c:v>
                </c:pt>
                <c:pt idx="96">
                  <c:v>2385.0252117607124</c:v>
                </c:pt>
                <c:pt idx="97">
                  <c:v>2409.1854882662028</c:v>
                </c:pt>
                <c:pt idx="98">
                  <c:v>2322.3447910594336</c:v>
                </c:pt>
                <c:pt idx="99">
                  <c:v>2370.1076428524252</c:v>
                </c:pt>
                <c:pt idx="100">
                  <c:v>2255.4141891438112</c:v>
                </c:pt>
                <c:pt idx="101">
                  <c:v>2358.7496913875511</c:v>
                </c:pt>
                <c:pt idx="102">
                  <c:v>2202.2852902201212</c:v>
                </c:pt>
                <c:pt idx="103">
                  <c:v>2351.3307718571473</c:v>
                </c:pt>
                <c:pt idx="104">
                  <c:v>2813.6650902414949</c:v>
                </c:pt>
                <c:pt idx="105">
                  <c:v>2462.3488785528521</c:v>
                </c:pt>
                <c:pt idx="106">
                  <c:v>2615.2623682232638</c:v>
                </c:pt>
                <c:pt idx="107">
                  <c:v>3321.8790550534604</c:v>
                </c:pt>
                <c:pt idx="108">
                  <c:v>2150.9761138511817</c:v>
                </c:pt>
                <c:pt idx="109">
                  <c:v>3391.3793606958561</c:v>
                </c:pt>
                <c:pt idx="110">
                  <c:v>2813.234801754706</c:v>
                </c:pt>
                <c:pt idx="111">
                  <c:v>2519.8669262597314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2-447A-92FF-0DB3B66E8E2D}"/>
            </c:ext>
          </c:extLst>
        </c:ser>
        <c:ser>
          <c:idx val="5"/>
          <c:order val="5"/>
          <c:tx>
            <c:strRef>
              <c:f>gas!$G$5:$G$6</c:f>
              <c:strCache>
                <c:ptCount val="1"/>
                <c:pt idx="0">
                  <c:v>&lt;100000 m3/d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gas!$G$7:$G$129</c:f>
              <c:numCache>
                <c:formatCode>General</c:formatCode>
                <c:ptCount val="112"/>
                <c:pt idx="1">
                  <c:v>68.69942857142857</c:v>
                </c:pt>
                <c:pt idx="3">
                  <c:v>52.910076976906936</c:v>
                </c:pt>
                <c:pt idx="4">
                  <c:v>121.36645161290323</c:v>
                </c:pt>
                <c:pt idx="6">
                  <c:v>70.321926489226882</c:v>
                </c:pt>
                <c:pt idx="7">
                  <c:v>164.77534350390459</c:v>
                </c:pt>
                <c:pt idx="8">
                  <c:v>158.22745851171697</c:v>
                </c:pt>
                <c:pt idx="9">
                  <c:v>63.565161290322578</c:v>
                </c:pt>
                <c:pt idx="10">
                  <c:v>129.53828562867534</c:v>
                </c:pt>
                <c:pt idx="12">
                  <c:v>119.41676397955479</c:v>
                </c:pt>
                <c:pt idx="13">
                  <c:v>50.569928571428576</c:v>
                </c:pt>
                <c:pt idx="15">
                  <c:v>114.18646258637267</c:v>
                </c:pt>
                <c:pt idx="16">
                  <c:v>61.83064516129032</c:v>
                </c:pt>
                <c:pt idx="17">
                  <c:v>58.154551870148197</c:v>
                </c:pt>
                <c:pt idx="18">
                  <c:v>325.77038716929951</c:v>
                </c:pt>
                <c:pt idx="19">
                  <c:v>256.9235453016762</c:v>
                </c:pt>
                <c:pt idx="20">
                  <c:v>140.44775835994045</c:v>
                </c:pt>
                <c:pt idx="21">
                  <c:v>144.80668531968089</c:v>
                </c:pt>
                <c:pt idx="22">
                  <c:v>294.61392061895168</c:v>
                </c:pt>
                <c:pt idx="23">
                  <c:v>517.96389341564566</c:v>
                </c:pt>
                <c:pt idx="24">
                  <c:v>337.10216668193652</c:v>
                </c:pt>
                <c:pt idx="25">
                  <c:v>352.399757576627</c:v>
                </c:pt>
                <c:pt idx="26">
                  <c:v>439.88364993926814</c:v>
                </c:pt>
                <c:pt idx="27">
                  <c:v>368.17325931055143</c:v>
                </c:pt>
                <c:pt idx="28">
                  <c:v>371.99139917969433</c:v>
                </c:pt>
                <c:pt idx="29">
                  <c:v>573.13587534456599</c:v>
                </c:pt>
                <c:pt idx="30">
                  <c:v>675.01891472804311</c:v>
                </c:pt>
                <c:pt idx="31">
                  <c:v>475.20221175905732</c:v>
                </c:pt>
                <c:pt idx="32">
                  <c:v>915.31149710459579</c:v>
                </c:pt>
                <c:pt idx="33">
                  <c:v>720.24090924474444</c:v>
                </c:pt>
                <c:pt idx="34">
                  <c:v>617.2069166468558</c:v>
                </c:pt>
                <c:pt idx="35">
                  <c:v>757.67103232859085</c:v>
                </c:pt>
                <c:pt idx="36">
                  <c:v>838.12380655958714</c:v>
                </c:pt>
                <c:pt idx="37">
                  <c:v>917.31181840662271</c:v>
                </c:pt>
                <c:pt idx="38">
                  <c:v>632.63561699593697</c:v>
                </c:pt>
                <c:pt idx="39">
                  <c:v>769.52616417672732</c:v>
                </c:pt>
                <c:pt idx="40">
                  <c:v>686.43689137931267</c:v>
                </c:pt>
                <c:pt idx="41">
                  <c:v>979.97766206565825</c:v>
                </c:pt>
                <c:pt idx="42">
                  <c:v>945.38932155551663</c:v>
                </c:pt>
                <c:pt idx="43">
                  <c:v>1087.6550614436339</c:v>
                </c:pt>
                <c:pt idx="44">
                  <c:v>1013.2020969446005</c:v>
                </c:pt>
                <c:pt idx="45">
                  <c:v>1276.6881984276231</c:v>
                </c:pt>
                <c:pt idx="46">
                  <c:v>1165.1253234825856</c:v>
                </c:pt>
                <c:pt idx="47">
                  <c:v>897.2032557535191</c:v>
                </c:pt>
                <c:pt idx="48">
                  <c:v>851.55144326855873</c:v>
                </c:pt>
                <c:pt idx="49">
                  <c:v>803.12762570915572</c:v>
                </c:pt>
                <c:pt idx="50">
                  <c:v>1098.1905173142948</c:v>
                </c:pt>
                <c:pt idx="51">
                  <c:v>1183.6658953787196</c:v>
                </c:pt>
                <c:pt idx="52">
                  <c:v>739.47040104585619</c:v>
                </c:pt>
                <c:pt idx="53">
                  <c:v>676.02628881027374</c:v>
                </c:pt>
                <c:pt idx="54">
                  <c:v>678.9572168532942</c:v>
                </c:pt>
                <c:pt idx="55">
                  <c:v>862.67896580301203</c:v>
                </c:pt>
                <c:pt idx="56">
                  <c:v>424.61025130147965</c:v>
                </c:pt>
                <c:pt idx="57">
                  <c:v>997.76346094938822</c:v>
                </c:pt>
                <c:pt idx="58">
                  <c:v>1644.441976469149</c:v>
                </c:pt>
                <c:pt idx="59">
                  <c:v>943.38076038925067</c:v>
                </c:pt>
                <c:pt idx="60">
                  <c:v>961.12853203986822</c:v>
                </c:pt>
                <c:pt idx="61">
                  <c:v>1420.5536450003463</c:v>
                </c:pt>
                <c:pt idx="62">
                  <c:v>1637.4273848152402</c:v>
                </c:pt>
                <c:pt idx="63">
                  <c:v>1963.3209208628073</c:v>
                </c:pt>
                <c:pt idx="64">
                  <c:v>2272.0257106193912</c:v>
                </c:pt>
                <c:pt idx="65">
                  <c:v>2319.6134474631363</c:v>
                </c:pt>
                <c:pt idx="66">
                  <c:v>1994.4610263391298</c:v>
                </c:pt>
                <c:pt idx="67">
                  <c:v>2654.5613501118673</c:v>
                </c:pt>
                <c:pt idx="68">
                  <c:v>2368.7500186209109</c:v>
                </c:pt>
                <c:pt idx="69">
                  <c:v>2574.4635249014327</c:v>
                </c:pt>
                <c:pt idx="70">
                  <c:v>2930.2777568089741</c:v>
                </c:pt>
                <c:pt idx="71">
                  <c:v>2207.4106124968516</c:v>
                </c:pt>
                <c:pt idx="72">
                  <c:v>2000.9635411847862</c:v>
                </c:pt>
                <c:pt idx="73">
                  <c:v>2469.7854340737063</c:v>
                </c:pt>
                <c:pt idx="74">
                  <c:v>2044.7757117290689</c:v>
                </c:pt>
                <c:pt idx="75">
                  <c:v>1899.5417030693959</c:v>
                </c:pt>
                <c:pt idx="76">
                  <c:v>1817.1376879244008</c:v>
                </c:pt>
                <c:pt idx="77">
                  <c:v>2104.2986180984508</c:v>
                </c:pt>
                <c:pt idx="78">
                  <c:v>2684.8461695659171</c:v>
                </c:pt>
                <c:pt idx="79">
                  <c:v>3487.7113056931516</c:v>
                </c:pt>
                <c:pt idx="80">
                  <c:v>3447.1550134609497</c:v>
                </c:pt>
                <c:pt idx="81">
                  <c:v>4047.8905697385658</c:v>
                </c:pt>
                <c:pt idx="82">
                  <c:v>4665.99149718029</c:v>
                </c:pt>
                <c:pt idx="83">
                  <c:v>4806.692195751416</c:v>
                </c:pt>
                <c:pt idx="84">
                  <c:v>5584.3983916072957</c:v>
                </c:pt>
                <c:pt idx="85">
                  <c:v>5841.332688761755</c:v>
                </c:pt>
                <c:pt idx="86">
                  <c:v>5044.4556056003057</c:v>
                </c:pt>
                <c:pt idx="87">
                  <c:v>5823.491913596039</c:v>
                </c:pt>
                <c:pt idx="88">
                  <c:v>5773.2801436371483</c:v>
                </c:pt>
                <c:pt idx="89">
                  <c:v>6445.0450350961346</c:v>
                </c:pt>
                <c:pt idx="90">
                  <c:v>6542.5340492869245</c:v>
                </c:pt>
                <c:pt idx="91">
                  <c:v>6391.9563182005095</c:v>
                </c:pt>
                <c:pt idx="92">
                  <c:v>6474.4148894350265</c:v>
                </c:pt>
                <c:pt idx="93">
                  <c:v>6244.3576350111589</c:v>
                </c:pt>
                <c:pt idx="94">
                  <c:v>7258.1843895121783</c:v>
                </c:pt>
                <c:pt idx="95">
                  <c:v>6291.1911663999708</c:v>
                </c:pt>
                <c:pt idx="96">
                  <c:v>5666.9098417103251</c:v>
                </c:pt>
                <c:pt idx="97">
                  <c:v>6148.4604538677886</c:v>
                </c:pt>
                <c:pt idx="98">
                  <c:v>6476.4863338833784</c:v>
                </c:pt>
                <c:pt idx="99">
                  <c:v>6963.4083047829927</c:v>
                </c:pt>
                <c:pt idx="100">
                  <c:v>7733.2713697202162</c:v>
                </c:pt>
                <c:pt idx="101">
                  <c:v>7280.5762181537666</c:v>
                </c:pt>
                <c:pt idx="102">
                  <c:v>8306.5357758534392</c:v>
                </c:pt>
                <c:pt idx="103">
                  <c:v>8240.7352324872027</c:v>
                </c:pt>
                <c:pt idx="104">
                  <c:v>8086.6387948882812</c:v>
                </c:pt>
                <c:pt idx="105">
                  <c:v>8069.9417727544806</c:v>
                </c:pt>
                <c:pt idx="106">
                  <c:v>7126.2829225300547</c:v>
                </c:pt>
                <c:pt idx="107">
                  <c:v>6799.6775316288185</c:v>
                </c:pt>
                <c:pt idx="108">
                  <c:v>7503.9351514327918</c:v>
                </c:pt>
                <c:pt idx="109">
                  <c:v>6566.027043488295</c:v>
                </c:pt>
                <c:pt idx="110">
                  <c:v>6873.7459544493513</c:v>
                </c:pt>
                <c:pt idx="111">
                  <c:v>6496.8465037158021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42-447A-92FF-0DB3B66E8E2D}"/>
            </c:ext>
          </c:extLst>
        </c:ser>
        <c:ser>
          <c:idx val="6"/>
          <c:order val="6"/>
          <c:tx>
            <c:strRef>
              <c:f>gas!$H$5:$H$6</c:f>
              <c:strCache>
                <c:ptCount val="1"/>
                <c:pt idx="0">
                  <c:v>&lt;500000 m3/d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gas!$H$7:$H$129</c:f>
              <c:numCache>
                <c:formatCode>General</c:formatCode>
                <c:ptCount val="112"/>
                <c:pt idx="18">
                  <c:v>276.088516459782</c:v>
                </c:pt>
                <c:pt idx="26">
                  <c:v>830.63183559119261</c:v>
                </c:pt>
                <c:pt idx="27">
                  <c:v>959.56129767215987</c:v>
                </c:pt>
                <c:pt idx="28">
                  <c:v>1208.3531510501439</c:v>
                </c:pt>
                <c:pt idx="29">
                  <c:v>911.42306842666017</c:v>
                </c:pt>
                <c:pt idx="30">
                  <c:v>812.92489060002288</c:v>
                </c:pt>
                <c:pt idx="31">
                  <c:v>289.84241435562808</c:v>
                </c:pt>
                <c:pt idx="38">
                  <c:v>526.95288802839627</c:v>
                </c:pt>
                <c:pt idx="39">
                  <c:v>845.29399828988335</c:v>
                </c:pt>
                <c:pt idx="40">
                  <c:v>336.84374992413291</c:v>
                </c:pt>
                <c:pt idx="41">
                  <c:v>622.79610313691023</c:v>
                </c:pt>
                <c:pt idx="42">
                  <c:v>634.46629032258056</c:v>
                </c:pt>
                <c:pt idx="43">
                  <c:v>264.52468538238145</c:v>
                </c:pt>
                <c:pt idx="44">
                  <c:v>837.98585470935609</c:v>
                </c:pt>
                <c:pt idx="45">
                  <c:v>2018.6878956922656</c:v>
                </c:pt>
                <c:pt idx="46">
                  <c:v>268.89999999999998</c:v>
                </c:pt>
                <c:pt idx="47">
                  <c:v>2127.5821368880743</c:v>
                </c:pt>
                <c:pt idx="48">
                  <c:v>2256.8999245857349</c:v>
                </c:pt>
                <c:pt idx="49">
                  <c:v>3495.5251986185658</c:v>
                </c:pt>
                <c:pt idx="50">
                  <c:v>5521.2143795684769</c:v>
                </c:pt>
                <c:pt idx="51">
                  <c:v>6102.3217577622654</c:v>
                </c:pt>
                <c:pt idx="52">
                  <c:v>8020.4075580495291</c:v>
                </c:pt>
                <c:pt idx="53">
                  <c:v>8670.0482325420653</c:v>
                </c:pt>
                <c:pt idx="54">
                  <c:v>9825.5649461146077</c:v>
                </c:pt>
                <c:pt idx="55">
                  <c:v>10061.125478435872</c:v>
                </c:pt>
                <c:pt idx="56">
                  <c:v>10214.68000753275</c:v>
                </c:pt>
                <c:pt idx="57">
                  <c:v>11584.174262627912</c:v>
                </c:pt>
                <c:pt idx="58">
                  <c:v>12647.946546520265</c:v>
                </c:pt>
                <c:pt idx="59">
                  <c:v>14759.929304804306</c:v>
                </c:pt>
                <c:pt idx="60">
                  <c:v>17487.30642270486</c:v>
                </c:pt>
                <c:pt idx="61">
                  <c:v>16085.348249754104</c:v>
                </c:pt>
                <c:pt idx="62">
                  <c:v>14023.687483380858</c:v>
                </c:pt>
                <c:pt idx="63">
                  <c:v>11682.551510830544</c:v>
                </c:pt>
                <c:pt idx="64">
                  <c:v>10581.070004642248</c:v>
                </c:pt>
                <c:pt idx="65">
                  <c:v>14674.55426609122</c:v>
                </c:pt>
                <c:pt idx="66">
                  <c:v>16486.253137198073</c:v>
                </c:pt>
                <c:pt idx="67">
                  <c:v>15561.725258129083</c:v>
                </c:pt>
                <c:pt idx="68">
                  <c:v>16718.006483012923</c:v>
                </c:pt>
                <c:pt idx="69">
                  <c:v>16335.779453500367</c:v>
                </c:pt>
                <c:pt idx="70">
                  <c:v>18610.49507102554</c:v>
                </c:pt>
                <c:pt idx="71">
                  <c:v>16543.559887639272</c:v>
                </c:pt>
                <c:pt idx="72">
                  <c:v>16778.311089818228</c:v>
                </c:pt>
                <c:pt idx="73">
                  <c:v>16881.699922588912</c:v>
                </c:pt>
                <c:pt idx="74">
                  <c:v>14940.601173457659</c:v>
                </c:pt>
                <c:pt idx="75">
                  <c:v>12257.631004127574</c:v>
                </c:pt>
                <c:pt idx="76">
                  <c:v>10742.545228540113</c:v>
                </c:pt>
                <c:pt idx="77">
                  <c:v>11862.749695931263</c:v>
                </c:pt>
                <c:pt idx="78">
                  <c:v>10097.343532837855</c:v>
                </c:pt>
                <c:pt idx="79">
                  <c:v>8173.1542690548094</c:v>
                </c:pt>
                <c:pt idx="80">
                  <c:v>8124.4473403536567</c:v>
                </c:pt>
                <c:pt idx="81">
                  <c:v>7773.2024821507994</c:v>
                </c:pt>
                <c:pt idx="82">
                  <c:v>5714.6713952282325</c:v>
                </c:pt>
                <c:pt idx="83">
                  <c:v>6644.9350212810887</c:v>
                </c:pt>
                <c:pt idx="84">
                  <c:v>4831.9281584382306</c:v>
                </c:pt>
                <c:pt idx="85">
                  <c:v>2934.7797797863404</c:v>
                </c:pt>
                <c:pt idx="86">
                  <c:v>4326.4254788978342</c:v>
                </c:pt>
                <c:pt idx="87">
                  <c:v>5564.9060124954667</c:v>
                </c:pt>
                <c:pt idx="88">
                  <c:v>5118.4657860908392</c:v>
                </c:pt>
                <c:pt idx="89">
                  <c:v>9294.8570962830454</c:v>
                </c:pt>
                <c:pt idx="90">
                  <c:v>9143.0255115698419</c:v>
                </c:pt>
                <c:pt idx="91">
                  <c:v>11188.503677540455</c:v>
                </c:pt>
                <c:pt idx="92">
                  <c:v>12955.067329830037</c:v>
                </c:pt>
                <c:pt idx="93">
                  <c:v>16960.32923603999</c:v>
                </c:pt>
                <c:pt idx="94">
                  <c:v>17361.244462555362</c:v>
                </c:pt>
                <c:pt idx="95">
                  <c:v>17901.094590017867</c:v>
                </c:pt>
                <c:pt idx="96">
                  <c:v>17501.224665456877</c:v>
                </c:pt>
                <c:pt idx="97">
                  <c:v>16734.823999027802</c:v>
                </c:pt>
                <c:pt idx="98">
                  <c:v>17725.265157287478</c:v>
                </c:pt>
                <c:pt idx="99">
                  <c:v>19005.081789929882</c:v>
                </c:pt>
                <c:pt idx="100">
                  <c:v>18242.148624695732</c:v>
                </c:pt>
                <c:pt idx="101">
                  <c:v>17204.413543343759</c:v>
                </c:pt>
                <c:pt idx="102">
                  <c:v>19198.943286734957</c:v>
                </c:pt>
                <c:pt idx="103">
                  <c:v>20623.654261278978</c:v>
                </c:pt>
                <c:pt idx="104">
                  <c:v>22317.311075227273</c:v>
                </c:pt>
                <c:pt idx="105">
                  <c:v>23097.216870298071</c:v>
                </c:pt>
                <c:pt idx="106">
                  <c:v>25785.047226324808</c:v>
                </c:pt>
                <c:pt idx="107">
                  <c:v>22645.398091650171</c:v>
                </c:pt>
                <c:pt idx="108">
                  <c:v>26071.064962494551</c:v>
                </c:pt>
                <c:pt idx="109">
                  <c:v>27811.28541427766</c:v>
                </c:pt>
                <c:pt idx="110">
                  <c:v>26131.354733030697</c:v>
                </c:pt>
                <c:pt idx="111">
                  <c:v>28018.379498630082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42-447A-92FF-0DB3B66E8E2D}"/>
            </c:ext>
          </c:extLst>
        </c:ser>
        <c:ser>
          <c:idx val="7"/>
          <c:order val="7"/>
          <c:tx>
            <c:strRef>
              <c:f>gas!$I$5:$I$6</c:f>
              <c:strCache>
                <c:ptCount val="1"/>
                <c:pt idx="0">
                  <c:v>&gt;500000 m3/d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multiLvlStrRef>
              <c:f>gas!$A$7:$A$129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gas!$I$7:$I$129</c:f>
              <c:numCache>
                <c:formatCode>General</c:formatCode>
                <c:ptCount val="112"/>
                <c:pt idx="55">
                  <c:v>507.13548387096779</c:v>
                </c:pt>
                <c:pt idx="56">
                  <c:v>550.32898830684655</c:v>
                </c:pt>
                <c:pt idx="57">
                  <c:v>1563.0825806451612</c:v>
                </c:pt>
                <c:pt idx="58">
                  <c:v>1633.7330967413418</c:v>
                </c:pt>
                <c:pt idx="59">
                  <c:v>2126.3608504832464</c:v>
                </c:pt>
                <c:pt idx="60">
                  <c:v>2141.0432089646811</c:v>
                </c:pt>
                <c:pt idx="61">
                  <c:v>501.2032142857143</c:v>
                </c:pt>
                <c:pt idx="63">
                  <c:v>532.36870967741936</c:v>
                </c:pt>
                <c:pt idx="64">
                  <c:v>1910.9003225806453</c:v>
                </c:pt>
                <c:pt idx="65">
                  <c:v>1039.8073333333332</c:v>
                </c:pt>
                <c:pt idx="66">
                  <c:v>508.70451612903224</c:v>
                </c:pt>
                <c:pt idx="67">
                  <c:v>1026.3518187115303</c:v>
                </c:pt>
                <c:pt idx="68">
                  <c:v>1055.5177289840324</c:v>
                </c:pt>
                <c:pt idx="69">
                  <c:v>1019.8287897973028</c:v>
                </c:pt>
                <c:pt idx="70">
                  <c:v>528.84265759312314</c:v>
                </c:pt>
                <c:pt idx="71">
                  <c:v>510.48462603878119</c:v>
                </c:pt>
                <c:pt idx="72">
                  <c:v>505.73925392620157</c:v>
                </c:pt>
                <c:pt idx="75">
                  <c:v>506.92449249462726</c:v>
                </c:pt>
                <c:pt idx="76">
                  <c:v>1200.5028684670724</c:v>
                </c:pt>
                <c:pt idx="83">
                  <c:v>527.53606011469606</c:v>
                </c:pt>
                <c:pt idx="88">
                  <c:v>1040.6974428492922</c:v>
                </c:pt>
                <c:pt idx="89">
                  <c:v>4512.5255793945762</c:v>
                </c:pt>
                <c:pt idx="90">
                  <c:v>8644.2077026877359</c:v>
                </c:pt>
                <c:pt idx="91">
                  <c:v>8260.7542712859395</c:v>
                </c:pt>
                <c:pt idx="92">
                  <c:v>7652.065507410096</c:v>
                </c:pt>
                <c:pt idx="93">
                  <c:v>6027.71160964513</c:v>
                </c:pt>
                <c:pt idx="94">
                  <c:v>4693.4481500518732</c:v>
                </c:pt>
                <c:pt idx="95">
                  <c:v>4489.0414297203297</c:v>
                </c:pt>
                <c:pt idx="96">
                  <c:v>5301.7845056633796</c:v>
                </c:pt>
                <c:pt idx="97">
                  <c:v>4028.7016718932891</c:v>
                </c:pt>
                <c:pt idx="98">
                  <c:v>2529.176234320877</c:v>
                </c:pt>
                <c:pt idx="99">
                  <c:v>4095.1681083344843</c:v>
                </c:pt>
                <c:pt idx="100">
                  <c:v>9745.291792692773</c:v>
                </c:pt>
                <c:pt idx="101">
                  <c:v>9657.6672277817615</c:v>
                </c:pt>
                <c:pt idx="102">
                  <c:v>6988.9223944769301</c:v>
                </c:pt>
                <c:pt idx="103">
                  <c:v>8295.3642296983653</c:v>
                </c:pt>
                <c:pt idx="104">
                  <c:v>6102.1405075326056</c:v>
                </c:pt>
                <c:pt idx="105">
                  <c:v>3296.0848845757137</c:v>
                </c:pt>
                <c:pt idx="106">
                  <c:v>2775.1765336156986</c:v>
                </c:pt>
                <c:pt idx="107">
                  <c:v>3662.4118420507202</c:v>
                </c:pt>
                <c:pt idx="108">
                  <c:v>2632.9780770813595</c:v>
                </c:pt>
                <c:pt idx="109">
                  <c:v>1597.3241354534975</c:v>
                </c:pt>
                <c:pt idx="110">
                  <c:v>2073.2321516623347</c:v>
                </c:pt>
                <c:pt idx="111">
                  <c:v>4606.6524259685712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42-447A-92FF-0DB3B66E8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190848"/>
        <c:axId val="340191808"/>
      </c:areaChart>
      <c:catAx>
        <c:axId val="34019084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40191808"/>
        <c:crosses val="autoZero"/>
        <c:auto val="1"/>
        <c:lblAlgn val="ctr"/>
        <c:lblOffset val="100"/>
        <c:noMultiLvlLbl val="0"/>
      </c:catAx>
      <c:valAx>
        <c:axId val="3401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/>
                  <a:t>Producción Gas</a:t>
                </a:r>
              </a:p>
              <a:p>
                <a:pPr>
                  <a:defRPr/>
                </a:pPr>
                <a:r>
                  <a:rPr lang="es-AR"/>
                  <a:t>[Mm3/d]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40190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[produccin-de-pozos-de-gas-y-petrleo-no-convencional.xlsx]#pozos_O!TablaDinámica2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100"/>
              <a:t>Cant. Pozos Activos según Rango Producción Mensual de Petróleo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'#pozos_O'!$B$5:$B$6</c:f>
              <c:strCache>
                <c:ptCount val="1"/>
                <c:pt idx="0">
                  <c:v>&lt;5 m3/d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'#pozos_O'!$B$7:$B$129</c:f>
              <c:numCache>
                <c:formatCode>0</c:formatCode>
                <c:ptCount val="112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10</c:v>
                </c:pt>
                <c:pt idx="4">
                  <c:v>11</c:v>
                </c:pt>
                <c:pt idx="5">
                  <c:v>14</c:v>
                </c:pt>
                <c:pt idx="6">
                  <c:v>16</c:v>
                </c:pt>
                <c:pt idx="7">
                  <c:v>15</c:v>
                </c:pt>
                <c:pt idx="8">
                  <c:v>13</c:v>
                </c:pt>
                <c:pt idx="9">
                  <c:v>18</c:v>
                </c:pt>
                <c:pt idx="10">
                  <c:v>13</c:v>
                </c:pt>
                <c:pt idx="11">
                  <c:v>12</c:v>
                </c:pt>
                <c:pt idx="12">
                  <c:v>16</c:v>
                </c:pt>
                <c:pt idx="13">
                  <c:v>16</c:v>
                </c:pt>
                <c:pt idx="14">
                  <c:v>18</c:v>
                </c:pt>
                <c:pt idx="15">
                  <c:v>21</c:v>
                </c:pt>
                <c:pt idx="16">
                  <c:v>23</c:v>
                </c:pt>
                <c:pt idx="17">
                  <c:v>24</c:v>
                </c:pt>
                <c:pt idx="18">
                  <c:v>29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39</c:v>
                </c:pt>
                <c:pt idx="26">
                  <c:v>39</c:v>
                </c:pt>
                <c:pt idx="27">
                  <c:v>42</c:v>
                </c:pt>
                <c:pt idx="28">
                  <c:v>48</c:v>
                </c:pt>
                <c:pt idx="29">
                  <c:v>49</c:v>
                </c:pt>
                <c:pt idx="30">
                  <c:v>47</c:v>
                </c:pt>
                <c:pt idx="31">
                  <c:v>47</c:v>
                </c:pt>
                <c:pt idx="32">
                  <c:v>53</c:v>
                </c:pt>
                <c:pt idx="33">
                  <c:v>54</c:v>
                </c:pt>
                <c:pt idx="34">
                  <c:v>57</c:v>
                </c:pt>
                <c:pt idx="35">
                  <c:v>53</c:v>
                </c:pt>
                <c:pt idx="36">
                  <c:v>55</c:v>
                </c:pt>
                <c:pt idx="37">
                  <c:v>56</c:v>
                </c:pt>
                <c:pt idx="38">
                  <c:v>61</c:v>
                </c:pt>
                <c:pt idx="39">
                  <c:v>61</c:v>
                </c:pt>
                <c:pt idx="40">
                  <c:v>68</c:v>
                </c:pt>
                <c:pt idx="41">
                  <c:v>75</c:v>
                </c:pt>
                <c:pt idx="42">
                  <c:v>78</c:v>
                </c:pt>
                <c:pt idx="43">
                  <c:v>77</c:v>
                </c:pt>
                <c:pt idx="44">
                  <c:v>86</c:v>
                </c:pt>
                <c:pt idx="45">
                  <c:v>93</c:v>
                </c:pt>
                <c:pt idx="46">
                  <c:v>89</c:v>
                </c:pt>
                <c:pt idx="47">
                  <c:v>97</c:v>
                </c:pt>
                <c:pt idx="48">
                  <c:v>106</c:v>
                </c:pt>
                <c:pt idx="49">
                  <c:v>111</c:v>
                </c:pt>
                <c:pt idx="50">
                  <c:v>113</c:v>
                </c:pt>
                <c:pt idx="51">
                  <c:v>125</c:v>
                </c:pt>
                <c:pt idx="52">
                  <c:v>131</c:v>
                </c:pt>
                <c:pt idx="53">
                  <c:v>143</c:v>
                </c:pt>
                <c:pt idx="54">
                  <c:v>140</c:v>
                </c:pt>
                <c:pt idx="55">
                  <c:v>152</c:v>
                </c:pt>
                <c:pt idx="56">
                  <c:v>150</c:v>
                </c:pt>
                <c:pt idx="57">
                  <c:v>179</c:v>
                </c:pt>
                <c:pt idx="58">
                  <c:v>174</c:v>
                </c:pt>
                <c:pt idx="59">
                  <c:v>188</c:v>
                </c:pt>
                <c:pt idx="60">
                  <c:v>185</c:v>
                </c:pt>
                <c:pt idx="61">
                  <c:v>185</c:v>
                </c:pt>
                <c:pt idx="62">
                  <c:v>188</c:v>
                </c:pt>
                <c:pt idx="63">
                  <c:v>204</c:v>
                </c:pt>
                <c:pt idx="64">
                  <c:v>207</c:v>
                </c:pt>
                <c:pt idx="65">
                  <c:v>204</c:v>
                </c:pt>
                <c:pt idx="66">
                  <c:v>226</c:v>
                </c:pt>
                <c:pt idx="67">
                  <c:v>232</c:v>
                </c:pt>
                <c:pt idx="68">
                  <c:v>224</c:v>
                </c:pt>
                <c:pt idx="69">
                  <c:v>249</c:v>
                </c:pt>
                <c:pt idx="70">
                  <c:v>230</c:v>
                </c:pt>
                <c:pt idx="71">
                  <c:v>247</c:v>
                </c:pt>
                <c:pt idx="72">
                  <c:v>275</c:v>
                </c:pt>
                <c:pt idx="73">
                  <c:v>263</c:v>
                </c:pt>
                <c:pt idx="74">
                  <c:v>257</c:v>
                </c:pt>
                <c:pt idx="75">
                  <c:v>299</c:v>
                </c:pt>
                <c:pt idx="76">
                  <c:v>306</c:v>
                </c:pt>
                <c:pt idx="77">
                  <c:v>248</c:v>
                </c:pt>
                <c:pt idx="78">
                  <c:v>254</c:v>
                </c:pt>
                <c:pt idx="79">
                  <c:v>256</c:v>
                </c:pt>
                <c:pt idx="80">
                  <c:v>257</c:v>
                </c:pt>
                <c:pt idx="81">
                  <c:v>260</c:v>
                </c:pt>
                <c:pt idx="82">
                  <c:v>257</c:v>
                </c:pt>
                <c:pt idx="83">
                  <c:v>256</c:v>
                </c:pt>
                <c:pt idx="84">
                  <c:v>279</c:v>
                </c:pt>
                <c:pt idx="85">
                  <c:v>279</c:v>
                </c:pt>
                <c:pt idx="86">
                  <c:v>307</c:v>
                </c:pt>
                <c:pt idx="87">
                  <c:v>337</c:v>
                </c:pt>
                <c:pt idx="88">
                  <c:v>333</c:v>
                </c:pt>
                <c:pt idx="89">
                  <c:v>331</c:v>
                </c:pt>
                <c:pt idx="90">
                  <c:v>332</c:v>
                </c:pt>
                <c:pt idx="91">
                  <c:v>339</c:v>
                </c:pt>
                <c:pt idx="92">
                  <c:v>344</c:v>
                </c:pt>
                <c:pt idx="93">
                  <c:v>324</c:v>
                </c:pt>
                <c:pt idx="94">
                  <c:v>367</c:v>
                </c:pt>
                <c:pt idx="95">
                  <c:v>373</c:v>
                </c:pt>
                <c:pt idx="96">
                  <c:v>373</c:v>
                </c:pt>
                <c:pt idx="97">
                  <c:v>401</c:v>
                </c:pt>
                <c:pt idx="98">
                  <c:v>401</c:v>
                </c:pt>
                <c:pt idx="99">
                  <c:v>395</c:v>
                </c:pt>
                <c:pt idx="100">
                  <c:v>427</c:v>
                </c:pt>
                <c:pt idx="101">
                  <c:v>456</c:v>
                </c:pt>
                <c:pt idx="102">
                  <c:v>457</c:v>
                </c:pt>
                <c:pt idx="103">
                  <c:v>462</c:v>
                </c:pt>
                <c:pt idx="104">
                  <c:v>462</c:v>
                </c:pt>
                <c:pt idx="105">
                  <c:v>429</c:v>
                </c:pt>
                <c:pt idx="106">
                  <c:v>438</c:v>
                </c:pt>
                <c:pt idx="107">
                  <c:v>458</c:v>
                </c:pt>
                <c:pt idx="108">
                  <c:v>451</c:v>
                </c:pt>
                <c:pt idx="109">
                  <c:v>474</c:v>
                </c:pt>
                <c:pt idx="110">
                  <c:v>491</c:v>
                </c:pt>
                <c:pt idx="111">
                  <c:v>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E-45B2-B0D0-62651FA617AA}"/>
            </c:ext>
          </c:extLst>
        </c:ser>
        <c:ser>
          <c:idx val="1"/>
          <c:order val="1"/>
          <c:tx>
            <c:strRef>
              <c:f>'#pozos_O'!$C$5:$C$6</c:f>
              <c:strCache>
                <c:ptCount val="1"/>
                <c:pt idx="0">
                  <c:v>&lt;10 m3/d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'#pozos_O'!$C$7:$C$129</c:f>
              <c:numCache>
                <c:formatCode>0</c:formatCode>
                <c:ptCount val="11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5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6</c:v>
                </c:pt>
                <c:pt idx="21">
                  <c:v>2</c:v>
                </c:pt>
                <c:pt idx="22">
                  <c:v>5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5</c:v>
                </c:pt>
                <c:pt idx="27">
                  <c:v>6</c:v>
                </c:pt>
                <c:pt idx="28">
                  <c:v>2</c:v>
                </c:pt>
                <c:pt idx="29">
                  <c:v>4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3</c:v>
                </c:pt>
                <c:pt idx="34">
                  <c:v>7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13</c:v>
                </c:pt>
                <c:pt idx="39">
                  <c:v>14</c:v>
                </c:pt>
                <c:pt idx="40">
                  <c:v>11</c:v>
                </c:pt>
                <c:pt idx="41">
                  <c:v>15</c:v>
                </c:pt>
                <c:pt idx="42">
                  <c:v>14</c:v>
                </c:pt>
                <c:pt idx="43">
                  <c:v>14</c:v>
                </c:pt>
                <c:pt idx="44">
                  <c:v>15</c:v>
                </c:pt>
                <c:pt idx="45">
                  <c:v>15</c:v>
                </c:pt>
                <c:pt idx="46">
                  <c:v>18</c:v>
                </c:pt>
                <c:pt idx="47">
                  <c:v>17</c:v>
                </c:pt>
                <c:pt idx="48">
                  <c:v>22</c:v>
                </c:pt>
                <c:pt idx="49">
                  <c:v>24</c:v>
                </c:pt>
                <c:pt idx="50">
                  <c:v>27</c:v>
                </c:pt>
                <c:pt idx="51">
                  <c:v>25</c:v>
                </c:pt>
                <c:pt idx="52">
                  <c:v>32</c:v>
                </c:pt>
                <c:pt idx="53">
                  <c:v>27</c:v>
                </c:pt>
                <c:pt idx="54">
                  <c:v>22</c:v>
                </c:pt>
                <c:pt idx="55">
                  <c:v>29</c:v>
                </c:pt>
                <c:pt idx="56">
                  <c:v>39</c:v>
                </c:pt>
                <c:pt idx="57">
                  <c:v>38</c:v>
                </c:pt>
                <c:pt idx="58">
                  <c:v>43</c:v>
                </c:pt>
                <c:pt idx="59">
                  <c:v>35</c:v>
                </c:pt>
                <c:pt idx="60">
                  <c:v>39</c:v>
                </c:pt>
                <c:pt idx="61">
                  <c:v>45</c:v>
                </c:pt>
                <c:pt idx="62">
                  <c:v>51</c:v>
                </c:pt>
                <c:pt idx="63">
                  <c:v>56</c:v>
                </c:pt>
                <c:pt idx="64">
                  <c:v>58</c:v>
                </c:pt>
                <c:pt idx="65">
                  <c:v>70</c:v>
                </c:pt>
                <c:pt idx="66">
                  <c:v>50</c:v>
                </c:pt>
                <c:pt idx="67">
                  <c:v>50</c:v>
                </c:pt>
                <c:pt idx="68">
                  <c:v>69</c:v>
                </c:pt>
                <c:pt idx="69">
                  <c:v>62</c:v>
                </c:pt>
                <c:pt idx="70">
                  <c:v>65</c:v>
                </c:pt>
                <c:pt idx="71">
                  <c:v>50</c:v>
                </c:pt>
                <c:pt idx="72">
                  <c:v>60</c:v>
                </c:pt>
                <c:pt idx="73">
                  <c:v>48</c:v>
                </c:pt>
                <c:pt idx="74">
                  <c:v>56</c:v>
                </c:pt>
                <c:pt idx="75">
                  <c:v>40</c:v>
                </c:pt>
                <c:pt idx="76">
                  <c:v>49</c:v>
                </c:pt>
                <c:pt idx="77">
                  <c:v>74</c:v>
                </c:pt>
                <c:pt idx="78">
                  <c:v>72</c:v>
                </c:pt>
                <c:pt idx="79">
                  <c:v>76</c:v>
                </c:pt>
                <c:pt idx="80">
                  <c:v>78</c:v>
                </c:pt>
                <c:pt idx="81">
                  <c:v>84</c:v>
                </c:pt>
                <c:pt idx="82">
                  <c:v>81</c:v>
                </c:pt>
                <c:pt idx="83">
                  <c:v>80</c:v>
                </c:pt>
                <c:pt idx="84">
                  <c:v>80</c:v>
                </c:pt>
                <c:pt idx="85">
                  <c:v>80</c:v>
                </c:pt>
                <c:pt idx="86">
                  <c:v>79</c:v>
                </c:pt>
                <c:pt idx="87">
                  <c:v>64</c:v>
                </c:pt>
                <c:pt idx="88">
                  <c:v>73</c:v>
                </c:pt>
                <c:pt idx="89">
                  <c:v>80</c:v>
                </c:pt>
                <c:pt idx="90">
                  <c:v>86</c:v>
                </c:pt>
                <c:pt idx="91">
                  <c:v>87</c:v>
                </c:pt>
                <c:pt idx="92">
                  <c:v>80</c:v>
                </c:pt>
                <c:pt idx="93">
                  <c:v>87</c:v>
                </c:pt>
                <c:pt idx="94">
                  <c:v>80</c:v>
                </c:pt>
                <c:pt idx="95">
                  <c:v>87</c:v>
                </c:pt>
                <c:pt idx="96">
                  <c:v>89</c:v>
                </c:pt>
                <c:pt idx="97">
                  <c:v>80</c:v>
                </c:pt>
                <c:pt idx="98">
                  <c:v>69</c:v>
                </c:pt>
                <c:pt idx="99">
                  <c:v>84</c:v>
                </c:pt>
                <c:pt idx="100">
                  <c:v>79</c:v>
                </c:pt>
                <c:pt idx="101">
                  <c:v>74</c:v>
                </c:pt>
                <c:pt idx="102">
                  <c:v>82</c:v>
                </c:pt>
                <c:pt idx="103">
                  <c:v>80</c:v>
                </c:pt>
                <c:pt idx="104">
                  <c:v>90</c:v>
                </c:pt>
                <c:pt idx="105">
                  <c:v>110</c:v>
                </c:pt>
                <c:pt idx="106">
                  <c:v>94</c:v>
                </c:pt>
                <c:pt idx="107">
                  <c:v>99</c:v>
                </c:pt>
                <c:pt idx="108">
                  <c:v>98</c:v>
                </c:pt>
                <c:pt idx="109">
                  <c:v>96</c:v>
                </c:pt>
                <c:pt idx="110">
                  <c:v>102</c:v>
                </c:pt>
                <c:pt idx="11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E-45B2-B0D0-62651FA617AA}"/>
            </c:ext>
          </c:extLst>
        </c:ser>
        <c:ser>
          <c:idx val="2"/>
          <c:order val="2"/>
          <c:tx>
            <c:strRef>
              <c:f>'#pozos_O'!$D$5:$D$6</c:f>
              <c:strCache>
                <c:ptCount val="1"/>
                <c:pt idx="0">
                  <c:v>&lt;25 m3/d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'#pozos_O'!$D$7:$D$129</c:f>
              <c:numCache>
                <c:formatCode>0</c:formatCode>
                <c:ptCount val="112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  <c:pt idx="14">
                  <c:v>7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1</c:v>
                </c:pt>
                <c:pt idx="21">
                  <c:v>5</c:v>
                </c:pt>
                <c:pt idx="22">
                  <c:v>6</c:v>
                </c:pt>
                <c:pt idx="23">
                  <c:v>7</c:v>
                </c:pt>
                <c:pt idx="24">
                  <c:v>9</c:v>
                </c:pt>
                <c:pt idx="25">
                  <c:v>14</c:v>
                </c:pt>
                <c:pt idx="26">
                  <c:v>19</c:v>
                </c:pt>
                <c:pt idx="27">
                  <c:v>18</c:v>
                </c:pt>
                <c:pt idx="28">
                  <c:v>23</c:v>
                </c:pt>
                <c:pt idx="29">
                  <c:v>22</c:v>
                </c:pt>
                <c:pt idx="30">
                  <c:v>22</c:v>
                </c:pt>
                <c:pt idx="31">
                  <c:v>28</c:v>
                </c:pt>
                <c:pt idx="32">
                  <c:v>21</c:v>
                </c:pt>
                <c:pt idx="33">
                  <c:v>22</c:v>
                </c:pt>
                <c:pt idx="34">
                  <c:v>27</c:v>
                </c:pt>
                <c:pt idx="35">
                  <c:v>28</c:v>
                </c:pt>
                <c:pt idx="36">
                  <c:v>35</c:v>
                </c:pt>
                <c:pt idx="37">
                  <c:v>37</c:v>
                </c:pt>
                <c:pt idx="38">
                  <c:v>36</c:v>
                </c:pt>
                <c:pt idx="39">
                  <c:v>37</c:v>
                </c:pt>
                <c:pt idx="40">
                  <c:v>38</c:v>
                </c:pt>
                <c:pt idx="41">
                  <c:v>37</c:v>
                </c:pt>
                <c:pt idx="42">
                  <c:v>46</c:v>
                </c:pt>
                <c:pt idx="43">
                  <c:v>54</c:v>
                </c:pt>
                <c:pt idx="44">
                  <c:v>55</c:v>
                </c:pt>
                <c:pt idx="45">
                  <c:v>60</c:v>
                </c:pt>
                <c:pt idx="46">
                  <c:v>55</c:v>
                </c:pt>
                <c:pt idx="47">
                  <c:v>55</c:v>
                </c:pt>
                <c:pt idx="48">
                  <c:v>62</c:v>
                </c:pt>
                <c:pt idx="49">
                  <c:v>66</c:v>
                </c:pt>
                <c:pt idx="50">
                  <c:v>66</c:v>
                </c:pt>
                <c:pt idx="51">
                  <c:v>73</c:v>
                </c:pt>
                <c:pt idx="52">
                  <c:v>70</c:v>
                </c:pt>
                <c:pt idx="53">
                  <c:v>73</c:v>
                </c:pt>
                <c:pt idx="54">
                  <c:v>88</c:v>
                </c:pt>
                <c:pt idx="55">
                  <c:v>80</c:v>
                </c:pt>
                <c:pt idx="56">
                  <c:v>80</c:v>
                </c:pt>
                <c:pt idx="57">
                  <c:v>83</c:v>
                </c:pt>
                <c:pt idx="58">
                  <c:v>85</c:v>
                </c:pt>
                <c:pt idx="59">
                  <c:v>85</c:v>
                </c:pt>
                <c:pt idx="60">
                  <c:v>86</c:v>
                </c:pt>
                <c:pt idx="61">
                  <c:v>96</c:v>
                </c:pt>
                <c:pt idx="62">
                  <c:v>93</c:v>
                </c:pt>
                <c:pt idx="63">
                  <c:v>102</c:v>
                </c:pt>
                <c:pt idx="64">
                  <c:v>102</c:v>
                </c:pt>
                <c:pt idx="65">
                  <c:v>115</c:v>
                </c:pt>
                <c:pt idx="66">
                  <c:v>128</c:v>
                </c:pt>
                <c:pt idx="67">
                  <c:v>123</c:v>
                </c:pt>
                <c:pt idx="68">
                  <c:v>130</c:v>
                </c:pt>
                <c:pt idx="69">
                  <c:v>127</c:v>
                </c:pt>
                <c:pt idx="70">
                  <c:v>130</c:v>
                </c:pt>
                <c:pt idx="71">
                  <c:v>131</c:v>
                </c:pt>
                <c:pt idx="72">
                  <c:v>107</c:v>
                </c:pt>
                <c:pt idx="73">
                  <c:v>127</c:v>
                </c:pt>
                <c:pt idx="74">
                  <c:v>126</c:v>
                </c:pt>
                <c:pt idx="75">
                  <c:v>125</c:v>
                </c:pt>
                <c:pt idx="76">
                  <c:v>129</c:v>
                </c:pt>
                <c:pt idx="77">
                  <c:v>133</c:v>
                </c:pt>
                <c:pt idx="78">
                  <c:v>138</c:v>
                </c:pt>
                <c:pt idx="79">
                  <c:v>138</c:v>
                </c:pt>
                <c:pt idx="80">
                  <c:v>128</c:v>
                </c:pt>
                <c:pt idx="81">
                  <c:v>126</c:v>
                </c:pt>
                <c:pt idx="82">
                  <c:v>138</c:v>
                </c:pt>
                <c:pt idx="83">
                  <c:v>142</c:v>
                </c:pt>
                <c:pt idx="84">
                  <c:v>136</c:v>
                </c:pt>
                <c:pt idx="85">
                  <c:v>141</c:v>
                </c:pt>
                <c:pt idx="86">
                  <c:v>144</c:v>
                </c:pt>
                <c:pt idx="87">
                  <c:v>143</c:v>
                </c:pt>
                <c:pt idx="88">
                  <c:v>158</c:v>
                </c:pt>
                <c:pt idx="89">
                  <c:v>155</c:v>
                </c:pt>
                <c:pt idx="90">
                  <c:v>153</c:v>
                </c:pt>
                <c:pt idx="91">
                  <c:v>174</c:v>
                </c:pt>
                <c:pt idx="92">
                  <c:v>167</c:v>
                </c:pt>
                <c:pt idx="93">
                  <c:v>169</c:v>
                </c:pt>
                <c:pt idx="94">
                  <c:v>171</c:v>
                </c:pt>
                <c:pt idx="95">
                  <c:v>155</c:v>
                </c:pt>
                <c:pt idx="96">
                  <c:v>171</c:v>
                </c:pt>
                <c:pt idx="97">
                  <c:v>162</c:v>
                </c:pt>
                <c:pt idx="98">
                  <c:v>178</c:v>
                </c:pt>
                <c:pt idx="99">
                  <c:v>191</c:v>
                </c:pt>
                <c:pt idx="100">
                  <c:v>184</c:v>
                </c:pt>
                <c:pt idx="101">
                  <c:v>183</c:v>
                </c:pt>
                <c:pt idx="102">
                  <c:v>175</c:v>
                </c:pt>
                <c:pt idx="103">
                  <c:v>164</c:v>
                </c:pt>
                <c:pt idx="104">
                  <c:v>170</c:v>
                </c:pt>
                <c:pt idx="105">
                  <c:v>176</c:v>
                </c:pt>
                <c:pt idx="106">
                  <c:v>211</c:v>
                </c:pt>
                <c:pt idx="107">
                  <c:v>208</c:v>
                </c:pt>
                <c:pt idx="108">
                  <c:v>199</c:v>
                </c:pt>
                <c:pt idx="109">
                  <c:v>197</c:v>
                </c:pt>
                <c:pt idx="110">
                  <c:v>186</c:v>
                </c:pt>
                <c:pt idx="111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E-45B2-B0D0-62651FA617AA}"/>
            </c:ext>
          </c:extLst>
        </c:ser>
        <c:ser>
          <c:idx val="3"/>
          <c:order val="3"/>
          <c:tx>
            <c:strRef>
              <c:f>'#pozos_O'!$E$5:$E$6</c:f>
              <c:strCache>
                <c:ptCount val="1"/>
                <c:pt idx="0">
                  <c:v>&lt;50 m3/d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'#pozos_O'!$E$7:$E$129</c:f>
              <c:numCache>
                <c:formatCode>0</c:formatCode>
                <c:ptCount val="112"/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8</c:v>
                </c:pt>
                <c:pt idx="19">
                  <c:v>11</c:v>
                </c:pt>
                <c:pt idx="20">
                  <c:v>13</c:v>
                </c:pt>
                <c:pt idx="21">
                  <c:v>15</c:v>
                </c:pt>
                <c:pt idx="22">
                  <c:v>16</c:v>
                </c:pt>
                <c:pt idx="23">
                  <c:v>20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13</c:v>
                </c:pt>
                <c:pt idx="28">
                  <c:v>15</c:v>
                </c:pt>
                <c:pt idx="29">
                  <c:v>17</c:v>
                </c:pt>
                <c:pt idx="30">
                  <c:v>22</c:v>
                </c:pt>
                <c:pt idx="31">
                  <c:v>22</c:v>
                </c:pt>
                <c:pt idx="32">
                  <c:v>33</c:v>
                </c:pt>
                <c:pt idx="33">
                  <c:v>35</c:v>
                </c:pt>
                <c:pt idx="34">
                  <c:v>35</c:v>
                </c:pt>
                <c:pt idx="35">
                  <c:v>38</c:v>
                </c:pt>
                <c:pt idx="36">
                  <c:v>32</c:v>
                </c:pt>
                <c:pt idx="37">
                  <c:v>37</c:v>
                </c:pt>
                <c:pt idx="38">
                  <c:v>38</c:v>
                </c:pt>
                <c:pt idx="39">
                  <c:v>49</c:v>
                </c:pt>
                <c:pt idx="40">
                  <c:v>49</c:v>
                </c:pt>
                <c:pt idx="41">
                  <c:v>50</c:v>
                </c:pt>
                <c:pt idx="42">
                  <c:v>41</c:v>
                </c:pt>
                <c:pt idx="43">
                  <c:v>49</c:v>
                </c:pt>
                <c:pt idx="44">
                  <c:v>51</c:v>
                </c:pt>
                <c:pt idx="45">
                  <c:v>49</c:v>
                </c:pt>
                <c:pt idx="46">
                  <c:v>54</c:v>
                </c:pt>
                <c:pt idx="47">
                  <c:v>62</c:v>
                </c:pt>
                <c:pt idx="48">
                  <c:v>61</c:v>
                </c:pt>
                <c:pt idx="49">
                  <c:v>52</c:v>
                </c:pt>
                <c:pt idx="50">
                  <c:v>55</c:v>
                </c:pt>
                <c:pt idx="51">
                  <c:v>56</c:v>
                </c:pt>
                <c:pt idx="52">
                  <c:v>54</c:v>
                </c:pt>
                <c:pt idx="53">
                  <c:v>65</c:v>
                </c:pt>
                <c:pt idx="54">
                  <c:v>65</c:v>
                </c:pt>
                <c:pt idx="55">
                  <c:v>61</c:v>
                </c:pt>
                <c:pt idx="56">
                  <c:v>75</c:v>
                </c:pt>
                <c:pt idx="57">
                  <c:v>75</c:v>
                </c:pt>
                <c:pt idx="58">
                  <c:v>67</c:v>
                </c:pt>
                <c:pt idx="59">
                  <c:v>69</c:v>
                </c:pt>
                <c:pt idx="60">
                  <c:v>78</c:v>
                </c:pt>
                <c:pt idx="61">
                  <c:v>76</c:v>
                </c:pt>
                <c:pt idx="62">
                  <c:v>67</c:v>
                </c:pt>
                <c:pt idx="63">
                  <c:v>75</c:v>
                </c:pt>
                <c:pt idx="64">
                  <c:v>75</c:v>
                </c:pt>
                <c:pt idx="65">
                  <c:v>79</c:v>
                </c:pt>
                <c:pt idx="66">
                  <c:v>81</c:v>
                </c:pt>
                <c:pt idx="67">
                  <c:v>83</c:v>
                </c:pt>
                <c:pt idx="68">
                  <c:v>76</c:v>
                </c:pt>
                <c:pt idx="69">
                  <c:v>72</c:v>
                </c:pt>
                <c:pt idx="70">
                  <c:v>89</c:v>
                </c:pt>
                <c:pt idx="71">
                  <c:v>98</c:v>
                </c:pt>
                <c:pt idx="72">
                  <c:v>104</c:v>
                </c:pt>
                <c:pt idx="73">
                  <c:v>107</c:v>
                </c:pt>
                <c:pt idx="74">
                  <c:v>96</c:v>
                </c:pt>
                <c:pt idx="75">
                  <c:v>90</c:v>
                </c:pt>
                <c:pt idx="76">
                  <c:v>90</c:v>
                </c:pt>
                <c:pt idx="77">
                  <c:v>102</c:v>
                </c:pt>
                <c:pt idx="78">
                  <c:v>100</c:v>
                </c:pt>
                <c:pt idx="79">
                  <c:v>85</c:v>
                </c:pt>
                <c:pt idx="80">
                  <c:v>97</c:v>
                </c:pt>
                <c:pt idx="81">
                  <c:v>99</c:v>
                </c:pt>
                <c:pt idx="82">
                  <c:v>101</c:v>
                </c:pt>
                <c:pt idx="83">
                  <c:v>104</c:v>
                </c:pt>
                <c:pt idx="84">
                  <c:v>92</c:v>
                </c:pt>
                <c:pt idx="85">
                  <c:v>95</c:v>
                </c:pt>
                <c:pt idx="86">
                  <c:v>105</c:v>
                </c:pt>
                <c:pt idx="87">
                  <c:v>92</c:v>
                </c:pt>
                <c:pt idx="88">
                  <c:v>97</c:v>
                </c:pt>
                <c:pt idx="89">
                  <c:v>95</c:v>
                </c:pt>
                <c:pt idx="90">
                  <c:v>99</c:v>
                </c:pt>
                <c:pt idx="91">
                  <c:v>107</c:v>
                </c:pt>
                <c:pt idx="92">
                  <c:v>132</c:v>
                </c:pt>
                <c:pt idx="93">
                  <c:v>119</c:v>
                </c:pt>
                <c:pt idx="94">
                  <c:v>119</c:v>
                </c:pt>
                <c:pt idx="95">
                  <c:v>130</c:v>
                </c:pt>
                <c:pt idx="96">
                  <c:v>123</c:v>
                </c:pt>
                <c:pt idx="97">
                  <c:v>126</c:v>
                </c:pt>
                <c:pt idx="98">
                  <c:v>136</c:v>
                </c:pt>
                <c:pt idx="99">
                  <c:v>140</c:v>
                </c:pt>
                <c:pt idx="100">
                  <c:v>139</c:v>
                </c:pt>
                <c:pt idx="101">
                  <c:v>138</c:v>
                </c:pt>
                <c:pt idx="102">
                  <c:v>154</c:v>
                </c:pt>
                <c:pt idx="103">
                  <c:v>171</c:v>
                </c:pt>
                <c:pt idx="104">
                  <c:v>166</c:v>
                </c:pt>
                <c:pt idx="105">
                  <c:v>165</c:v>
                </c:pt>
                <c:pt idx="106">
                  <c:v>170</c:v>
                </c:pt>
                <c:pt idx="107">
                  <c:v>169</c:v>
                </c:pt>
                <c:pt idx="108">
                  <c:v>197</c:v>
                </c:pt>
                <c:pt idx="109">
                  <c:v>203</c:v>
                </c:pt>
                <c:pt idx="110">
                  <c:v>215</c:v>
                </c:pt>
                <c:pt idx="111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4E-45B2-B0D0-62651FA617AA}"/>
            </c:ext>
          </c:extLst>
        </c:ser>
        <c:ser>
          <c:idx val="4"/>
          <c:order val="4"/>
          <c:tx>
            <c:strRef>
              <c:f>'#pozos_O'!$F$5:$F$6</c:f>
              <c:strCache>
                <c:ptCount val="1"/>
                <c:pt idx="0">
                  <c:v>&lt;75 m3/d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'#pozos_O'!$F$7:$F$129</c:f>
              <c:numCache>
                <c:formatCode>0</c:formatCode>
                <c:ptCount val="112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3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7</c:v>
                </c:pt>
                <c:pt idx="21">
                  <c:v>6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5</c:v>
                </c:pt>
                <c:pt idx="26">
                  <c:v>10</c:v>
                </c:pt>
                <c:pt idx="27">
                  <c:v>11</c:v>
                </c:pt>
                <c:pt idx="28">
                  <c:v>11</c:v>
                </c:pt>
                <c:pt idx="29">
                  <c:v>17</c:v>
                </c:pt>
                <c:pt idx="30">
                  <c:v>22</c:v>
                </c:pt>
                <c:pt idx="31">
                  <c:v>19</c:v>
                </c:pt>
                <c:pt idx="32">
                  <c:v>21</c:v>
                </c:pt>
                <c:pt idx="33">
                  <c:v>22</c:v>
                </c:pt>
                <c:pt idx="34">
                  <c:v>18</c:v>
                </c:pt>
                <c:pt idx="35">
                  <c:v>25</c:v>
                </c:pt>
                <c:pt idx="36">
                  <c:v>25</c:v>
                </c:pt>
                <c:pt idx="37">
                  <c:v>26</c:v>
                </c:pt>
                <c:pt idx="38">
                  <c:v>29</c:v>
                </c:pt>
                <c:pt idx="39">
                  <c:v>23</c:v>
                </c:pt>
                <c:pt idx="40">
                  <c:v>31</c:v>
                </c:pt>
                <c:pt idx="41">
                  <c:v>30</c:v>
                </c:pt>
                <c:pt idx="42">
                  <c:v>36</c:v>
                </c:pt>
                <c:pt idx="43">
                  <c:v>24</c:v>
                </c:pt>
                <c:pt idx="44">
                  <c:v>28</c:v>
                </c:pt>
                <c:pt idx="45">
                  <c:v>24</c:v>
                </c:pt>
                <c:pt idx="46">
                  <c:v>24</c:v>
                </c:pt>
                <c:pt idx="47">
                  <c:v>20</c:v>
                </c:pt>
                <c:pt idx="48">
                  <c:v>21</c:v>
                </c:pt>
                <c:pt idx="49">
                  <c:v>24</c:v>
                </c:pt>
                <c:pt idx="50">
                  <c:v>19</c:v>
                </c:pt>
                <c:pt idx="51">
                  <c:v>14</c:v>
                </c:pt>
                <c:pt idx="52">
                  <c:v>20</c:v>
                </c:pt>
                <c:pt idx="53">
                  <c:v>16</c:v>
                </c:pt>
                <c:pt idx="54">
                  <c:v>20</c:v>
                </c:pt>
                <c:pt idx="55">
                  <c:v>29</c:v>
                </c:pt>
                <c:pt idx="56">
                  <c:v>24</c:v>
                </c:pt>
                <c:pt idx="57">
                  <c:v>29</c:v>
                </c:pt>
                <c:pt idx="58">
                  <c:v>33</c:v>
                </c:pt>
                <c:pt idx="59">
                  <c:v>34</c:v>
                </c:pt>
                <c:pt idx="60">
                  <c:v>29</c:v>
                </c:pt>
                <c:pt idx="61">
                  <c:v>22</c:v>
                </c:pt>
                <c:pt idx="62">
                  <c:v>28</c:v>
                </c:pt>
                <c:pt idx="63">
                  <c:v>30</c:v>
                </c:pt>
                <c:pt idx="64">
                  <c:v>28</c:v>
                </c:pt>
                <c:pt idx="65">
                  <c:v>29</c:v>
                </c:pt>
                <c:pt idx="66">
                  <c:v>28</c:v>
                </c:pt>
                <c:pt idx="67">
                  <c:v>34</c:v>
                </c:pt>
                <c:pt idx="68">
                  <c:v>45</c:v>
                </c:pt>
                <c:pt idx="69">
                  <c:v>43</c:v>
                </c:pt>
                <c:pt idx="70">
                  <c:v>46</c:v>
                </c:pt>
                <c:pt idx="71">
                  <c:v>39</c:v>
                </c:pt>
                <c:pt idx="72">
                  <c:v>38</c:v>
                </c:pt>
                <c:pt idx="73">
                  <c:v>41</c:v>
                </c:pt>
                <c:pt idx="74">
                  <c:v>54</c:v>
                </c:pt>
                <c:pt idx="75">
                  <c:v>52</c:v>
                </c:pt>
                <c:pt idx="76">
                  <c:v>38</c:v>
                </c:pt>
                <c:pt idx="77">
                  <c:v>45</c:v>
                </c:pt>
                <c:pt idx="78">
                  <c:v>44</c:v>
                </c:pt>
                <c:pt idx="79">
                  <c:v>48</c:v>
                </c:pt>
                <c:pt idx="80">
                  <c:v>49</c:v>
                </c:pt>
                <c:pt idx="81">
                  <c:v>48</c:v>
                </c:pt>
                <c:pt idx="82">
                  <c:v>49</c:v>
                </c:pt>
                <c:pt idx="83">
                  <c:v>55</c:v>
                </c:pt>
                <c:pt idx="84">
                  <c:v>55</c:v>
                </c:pt>
                <c:pt idx="85">
                  <c:v>48</c:v>
                </c:pt>
                <c:pt idx="86">
                  <c:v>55</c:v>
                </c:pt>
                <c:pt idx="87">
                  <c:v>58</c:v>
                </c:pt>
                <c:pt idx="88">
                  <c:v>49</c:v>
                </c:pt>
                <c:pt idx="89">
                  <c:v>71</c:v>
                </c:pt>
                <c:pt idx="90">
                  <c:v>64</c:v>
                </c:pt>
                <c:pt idx="91">
                  <c:v>59</c:v>
                </c:pt>
                <c:pt idx="92">
                  <c:v>67</c:v>
                </c:pt>
                <c:pt idx="93">
                  <c:v>68</c:v>
                </c:pt>
                <c:pt idx="94">
                  <c:v>73</c:v>
                </c:pt>
                <c:pt idx="95">
                  <c:v>85</c:v>
                </c:pt>
                <c:pt idx="96">
                  <c:v>79</c:v>
                </c:pt>
                <c:pt idx="97">
                  <c:v>85</c:v>
                </c:pt>
                <c:pt idx="98">
                  <c:v>90</c:v>
                </c:pt>
                <c:pt idx="99">
                  <c:v>80</c:v>
                </c:pt>
                <c:pt idx="100">
                  <c:v>97</c:v>
                </c:pt>
                <c:pt idx="101">
                  <c:v>82</c:v>
                </c:pt>
                <c:pt idx="102">
                  <c:v>76</c:v>
                </c:pt>
                <c:pt idx="103">
                  <c:v>98</c:v>
                </c:pt>
                <c:pt idx="104">
                  <c:v>114</c:v>
                </c:pt>
                <c:pt idx="105">
                  <c:v>132</c:v>
                </c:pt>
                <c:pt idx="106">
                  <c:v>120</c:v>
                </c:pt>
                <c:pt idx="107">
                  <c:v>143</c:v>
                </c:pt>
                <c:pt idx="108">
                  <c:v>144</c:v>
                </c:pt>
                <c:pt idx="109">
                  <c:v>132</c:v>
                </c:pt>
                <c:pt idx="110">
                  <c:v>123</c:v>
                </c:pt>
                <c:pt idx="111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4E-45B2-B0D0-62651FA617AA}"/>
            </c:ext>
          </c:extLst>
        </c:ser>
        <c:ser>
          <c:idx val="5"/>
          <c:order val="5"/>
          <c:tx>
            <c:strRef>
              <c:f>'#pozos_O'!$G$5:$G$6</c:f>
              <c:strCache>
                <c:ptCount val="1"/>
                <c:pt idx="0">
                  <c:v>&lt;100 m3/d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'#pozos_O'!$G$7:$G$129</c:f>
              <c:numCache>
                <c:formatCode>General</c:formatCode>
                <c:ptCount val="112"/>
                <c:pt idx="3" formatCode="0">
                  <c:v>1</c:v>
                </c:pt>
                <c:pt idx="12" formatCode="0">
                  <c:v>1</c:v>
                </c:pt>
                <c:pt idx="13" formatCode="0">
                  <c:v>2</c:v>
                </c:pt>
                <c:pt idx="14" formatCode="0">
                  <c:v>1</c:v>
                </c:pt>
                <c:pt idx="17" formatCode="0">
                  <c:v>3</c:v>
                </c:pt>
                <c:pt idx="18" formatCode="0">
                  <c:v>2</c:v>
                </c:pt>
                <c:pt idx="19" formatCode="0">
                  <c:v>3</c:v>
                </c:pt>
                <c:pt idx="20" formatCode="0">
                  <c:v>4</c:v>
                </c:pt>
                <c:pt idx="21" formatCode="0">
                  <c:v>5</c:v>
                </c:pt>
                <c:pt idx="22" formatCode="0">
                  <c:v>3</c:v>
                </c:pt>
                <c:pt idx="23" formatCode="0">
                  <c:v>4</c:v>
                </c:pt>
                <c:pt idx="24" formatCode="0">
                  <c:v>2</c:v>
                </c:pt>
                <c:pt idx="25" formatCode="0">
                  <c:v>2</c:v>
                </c:pt>
                <c:pt idx="26" formatCode="0">
                  <c:v>4</c:v>
                </c:pt>
                <c:pt idx="27" formatCode="0">
                  <c:v>10</c:v>
                </c:pt>
                <c:pt idx="28" formatCode="0">
                  <c:v>9</c:v>
                </c:pt>
                <c:pt idx="29" formatCode="0">
                  <c:v>8</c:v>
                </c:pt>
                <c:pt idx="30" formatCode="0">
                  <c:v>4</c:v>
                </c:pt>
                <c:pt idx="31" formatCode="0">
                  <c:v>12</c:v>
                </c:pt>
                <c:pt idx="32" formatCode="0">
                  <c:v>11</c:v>
                </c:pt>
                <c:pt idx="33" formatCode="0">
                  <c:v>10</c:v>
                </c:pt>
                <c:pt idx="34" formatCode="0">
                  <c:v>10</c:v>
                </c:pt>
                <c:pt idx="35" formatCode="0">
                  <c:v>9</c:v>
                </c:pt>
                <c:pt idx="36" formatCode="0">
                  <c:v>8</c:v>
                </c:pt>
                <c:pt idx="37" formatCode="0">
                  <c:v>5</c:v>
                </c:pt>
                <c:pt idx="38" formatCode="0">
                  <c:v>5</c:v>
                </c:pt>
                <c:pt idx="39" formatCode="0">
                  <c:v>6</c:v>
                </c:pt>
                <c:pt idx="40" formatCode="0">
                  <c:v>6</c:v>
                </c:pt>
                <c:pt idx="41" formatCode="0">
                  <c:v>2</c:v>
                </c:pt>
                <c:pt idx="42" formatCode="0">
                  <c:v>4</c:v>
                </c:pt>
                <c:pt idx="43" formatCode="0">
                  <c:v>6</c:v>
                </c:pt>
                <c:pt idx="44" formatCode="0">
                  <c:v>9</c:v>
                </c:pt>
                <c:pt idx="45" formatCode="0">
                  <c:v>5</c:v>
                </c:pt>
                <c:pt idx="46" formatCode="0">
                  <c:v>7</c:v>
                </c:pt>
                <c:pt idx="47" formatCode="0">
                  <c:v>6</c:v>
                </c:pt>
                <c:pt idx="48" formatCode="0">
                  <c:v>4</c:v>
                </c:pt>
                <c:pt idx="49" formatCode="0">
                  <c:v>10</c:v>
                </c:pt>
                <c:pt idx="50" formatCode="0">
                  <c:v>16</c:v>
                </c:pt>
                <c:pt idx="51" formatCode="0">
                  <c:v>12</c:v>
                </c:pt>
                <c:pt idx="52" formatCode="0">
                  <c:v>10</c:v>
                </c:pt>
                <c:pt idx="53" formatCode="0">
                  <c:v>15</c:v>
                </c:pt>
                <c:pt idx="54" formatCode="0">
                  <c:v>17</c:v>
                </c:pt>
                <c:pt idx="55" formatCode="0">
                  <c:v>16</c:v>
                </c:pt>
                <c:pt idx="56" formatCode="0">
                  <c:v>12</c:v>
                </c:pt>
                <c:pt idx="57" formatCode="0">
                  <c:v>10</c:v>
                </c:pt>
                <c:pt idx="58" formatCode="0">
                  <c:v>12</c:v>
                </c:pt>
                <c:pt idx="59" formatCode="0">
                  <c:v>11</c:v>
                </c:pt>
                <c:pt idx="60" formatCode="0">
                  <c:v>21</c:v>
                </c:pt>
                <c:pt idx="61" formatCode="0">
                  <c:v>21</c:v>
                </c:pt>
                <c:pt idx="62" formatCode="0">
                  <c:v>11</c:v>
                </c:pt>
                <c:pt idx="63" formatCode="0">
                  <c:v>15</c:v>
                </c:pt>
                <c:pt idx="64" formatCode="0">
                  <c:v>19</c:v>
                </c:pt>
                <c:pt idx="65" formatCode="0">
                  <c:v>10</c:v>
                </c:pt>
                <c:pt idx="66" formatCode="0">
                  <c:v>25</c:v>
                </c:pt>
                <c:pt idx="67" formatCode="0">
                  <c:v>27</c:v>
                </c:pt>
                <c:pt idx="68" formatCode="0">
                  <c:v>18</c:v>
                </c:pt>
                <c:pt idx="69" formatCode="0">
                  <c:v>20</c:v>
                </c:pt>
                <c:pt idx="70" formatCode="0">
                  <c:v>22</c:v>
                </c:pt>
                <c:pt idx="71" formatCode="0">
                  <c:v>28</c:v>
                </c:pt>
                <c:pt idx="72" formatCode="0">
                  <c:v>20</c:v>
                </c:pt>
                <c:pt idx="73" formatCode="0">
                  <c:v>27</c:v>
                </c:pt>
                <c:pt idx="74" formatCode="0">
                  <c:v>24</c:v>
                </c:pt>
                <c:pt idx="75" formatCode="0">
                  <c:v>19</c:v>
                </c:pt>
                <c:pt idx="76" formatCode="0">
                  <c:v>15</c:v>
                </c:pt>
                <c:pt idx="77" formatCode="0">
                  <c:v>26</c:v>
                </c:pt>
                <c:pt idx="78" formatCode="0">
                  <c:v>30</c:v>
                </c:pt>
                <c:pt idx="79" formatCode="0">
                  <c:v>38</c:v>
                </c:pt>
                <c:pt idx="80" formatCode="0">
                  <c:v>39</c:v>
                </c:pt>
                <c:pt idx="81" formatCode="0">
                  <c:v>37</c:v>
                </c:pt>
                <c:pt idx="82" formatCode="0">
                  <c:v>35</c:v>
                </c:pt>
                <c:pt idx="83" formatCode="0">
                  <c:v>27</c:v>
                </c:pt>
                <c:pt idx="84" formatCode="0">
                  <c:v>29</c:v>
                </c:pt>
                <c:pt idx="85" formatCode="0">
                  <c:v>38</c:v>
                </c:pt>
                <c:pt idx="86" formatCode="0">
                  <c:v>43</c:v>
                </c:pt>
                <c:pt idx="87" formatCode="0">
                  <c:v>39</c:v>
                </c:pt>
                <c:pt idx="88" formatCode="0">
                  <c:v>50</c:v>
                </c:pt>
                <c:pt idx="89" formatCode="0">
                  <c:v>45</c:v>
                </c:pt>
                <c:pt idx="90" formatCode="0">
                  <c:v>49</c:v>
                </c:pt>
                <c:pt idx="91" formatCode="0">
                  <c:v>44</c:v>
                </c:pt>
                <c:pt idx="92" formatCode="0">
                  <c:v>36</c:v>
                </c:pt>
                <c:pt idx="93" formatCode="0">
                  <c:v>55</c:v>
                </c:pt>
                <c:pt idx="94" formatCode="0">
                  <c:v>50</c:v>
                </c:pt>
                <c:pt idx="95" formatCode="0">
                  <c:v>60</c:v>
                </c:pt>
                <c:pt idx="96" formatCode="0">
                  <c:v>56</c:v>
                </c:pt>
                <c:pt idx="97" formatCode="0">
                  <c:v>49</c:v>
                </c:pt>
                <c:pt idx="98" formatCode="0">
                  <c:v>53</c:v>
                </c:pt>
                <c:pt idx="99" formatCode="0">
                  <c:v>40</c:v>
                </c:pt>
                <c:pt idx="100" formatCode="0">
                  <c:v>52</c:v>
                </c:pt>
                <c:pt idx="101" formatCode="0">
                  <c:v>68</c:v>
                </c:pt>
                <c:pt idx="102" formatCode="0">
                  <c:v>75</c:v>
                </c:pt>
                <c:pt idx="103" formatCode="0">
                  <c:v>68</c:v>
                </c:pt>
                <c:pt idx="104" formatCode="0">
                  <c:v>71</c:v>
                </c:pt>
                <c:pt idx="105" formatCode="0">
                  <c:v>83</c:v>
                </c:pt>
                <c:pt idx="106" formatCode="0">
                  <c:v>86</c:v>
                </c:pt>
                <c:pt idx="107" formatCode="0">
                  <c:v>78</c:v>
                </c:pt>
                <c:pt idx="108" formatCode="0">
                  <c:v>77</c:v>
                </c:pt>
                <c:pt idx="109" formatCode="0">
                  <c:v>76</c:v>
                </c:pt>
                <c:pt idx="110" formatCode="0">
                  <c:v>78</c:v>
                </c:pt>
                <c:pt idx="111" formatCode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4E-45B2-B0D0-62651FA617AA}"/>
            </c:ext>
          </c:extLst>
        </c:ser>
        <c:ser>
          <c:idx val="6"/>
          <c:order val="6"/>
          <c:tx>
            <c:strRef>
              <c:f>'#pozos_O'!$H$5:$H$6</c:f>
              <c:strCache>
                <c:ptCount val="1"/>
                <c:pt idx="0">
                  <c:v>&lt;150 m3/d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'#pozos_O'!$H$7:$H$129</c:f>
              <c:numCache>
                <c:formatCode>General</c:formatCode>
                <c:ptCount val="112"/>
                <c:pt idx="15" formatCode="0">
                  <c:v>1</c:v>
                </c:pt>
                <c:pt idx="16" formatCode="0">
                  <c:v>3</c:v>
                </c:pt>
                <c:pt idx="17" formatCode="0">
                  <c:v>2</c:v>
                </c:pt>
                <c:pt idx="18" formatCode="0">
                  <c:v>1</c:v>
                </c:pt>
                <c:pt idx="19" formatCode="0">
                  <c:v>3</c:v>
                </c:pt>
                <c:pt idx="20" formatCode="0">
                  <c:v>4</c:v>
                </c:pt>
                <c:pt idx="21" formatCode="0">
                  <c:v>1</c:v>
                </c:pt>
                <c:pt idx="24" formatCode="0">
                  <c:v>2</c:v>
                </c:pt>
                <c:pt idx="25" formatCode="0">
                  <c:v>5</c:v>
                </c:pt>
                <c:pt idx="26" formatCode="0">
                  <c:v>1</c:v>
                </c:pt>
                <c:pt idx="27" formatCode="0">
                  <c:v>1</c:v>
                </c:pt>
                <c:pt idx="28" formatCode="0">
                  <c:v>2</c:v>
                </c:pt>
                <c:pt idx="29" formatCode="0">
                  <c:v>3</c:v>
                </c:pt>
                <c:pt idx="30" formatCode="0">
                  <c:v>2</c:v>
                </c:pt>
                <c:pt idx="33" formatCode="0">
                  <c:v>1</c:v>
                </c:pt>
                <c:pt idx="34" formatCode="0">
                  <c:v>2</c:v>
                </c:pt>
                <c:pt idx="35" formatCode="0">
                  <c:v>3</c:v>
                </c:pt>
                <c:pt idx="36" formatCode="0">
                  <c:v>2</c:v>
                </c:pt>
                <c:pt idx="37" formatCode="0">
                  <c:v>2</c:v>
                </c:pt>
                <c:pt idx="38" formatCode="0">
                  <c:v>2</c:v>
                </c:pt>
                <c:pt idx="39" formatCode="0">
                  <c:v>2</c:v>
                </c:pt>
                <c:pt idx="40" formatCode="0">
                  <c:v>1</c:v>
                </c:pt>
                <c:pt idx="41" formatCode="0">
                  <c:v>3</c:v>
                </c:pt>
                <c:pt idx="42" formatCode="0">
                  <c:v>2</c:v>
                </c:pt>
                <c:pt idx="43" formatCode="0">
                  <c:v>1</c:v>
                </c:pt>
                <c:pt idx="45" formatCode="0">
                  <c:v>3</c:v>
                </c:pt>
                <c:pt idx="46" formatCode="0">
                  <c:v>3</c:v>
                </c:pt>
                <c:pt idx="47" formatCode="0">
                  <c:v>4</c:v>
                </c:pt>
                <c:pt idx="48" formatCode="0">
                  <c:v>5</c:v>
                </c:pt>
                <c:pt idx="49" formatCode="0">
                  <c:v>6</c:v>
                </c:pt>
                <c:pt idx="50" formatCode="0">
                  <c:v>6</c:v>
                </c:pt>
                <c:pt idx="51" formatCode="0">
                  <c:v>10</c:v>
                </c:pt>
                <c:pt idx="52" formatCode="0">
                  <c:v>12</c:v>
                </c:pt>
                <c:pt idx="53" formatCode="0">
                  <c:v>11</c:v>
                </c:pt>
                <c:pt idx="54" formatCode="0">
                  <c:v>10</c:v>
                </c:pt>
                <c:pt idx="55" formatCode="0">
                  <c:v>12</c:v>
                </c:pt>
                <c:pt idx="56" formatCode="0">
                  <c:v>14</c:v>
                </c:pt>
                <c:pt idx="57" formatCode="0">
                  <c:v>13</c:v>
                </c:pt>
                <c:pt idx="58" formatCode="0">
                  <c:v>11</c:v>
                </c:pt>
                <c:pt idx="59" formatCode="0">
                  <c:v>22</c:v>
                </c:pt>
                <c:pt idx="60" formatCode="0">
                  <c:v>20</c:v>
                </c:pt>
                <c:pt idx="61" formatCode="0">
                  <c:v>22</c:v>
                </c:pt>
                <c:pt idx="62" formatCode="0">
                  <c:v>22</c:v>
                </c:pt>
                <c:pt idx="63" formatCode="0">
                  <c:v>18</c:v>
                </c:pt>
                <c:pt idx="64" formatCode="0">
                  <c:v>21</c:v>
                </c:pt>
                <c:pt idx="65" formatCode="0">
                  <c:v>24</c:v>
                </c:pt>
                <c:pt idx="66" formatCode="0">
                  <c:v>16</c:v>
                </c:pt>
                <c:pt idx="67" formatCode="0">
                  <c:v>21</c:v>
                </c:pt>
                <c:pt idx="68" formatCode="0">
                  <c:v>23</c:v>
                </c:pt>
                <c:pt idx="69" formatCode="0">
                  <c:v>28</c:v>
                </c:pt>
                <c:pt idx="70" formatCode="0">
                  <c:v>29</c:v>
                </c:pt>
                <c:pt idx="71" formatCode="0">
                  <c:v>30</c:v>
                </c:pt>
                <c:pt idx="72" formatCode="0">
                  <c:v>30</c:v>
                </c:pt>
                <c:pt idx="73" formatCode="0">
                  <c:v>31</c:v>
                </c:pt>
                <c:pt idx="74" formatCode="0">
                  <c:v>34</c:v>
                </c:pt>
                <c:pt idx="75" formatCode="0">
                  <c:v>32</c:v>
                </c:pt>
                <c:pt idx="76" formatCode="0">
                  <c:v>36</c:v>
                </c:pt>
                <c:pt idx="77" formatCode="0">
                  <c:v>40</c:v>
                </c:pt>
                <c:pt idx="78" formatCode="0">
                  <c:v>28</c:v>
                </c:pt>
                <c:pt idx="79" formatCode="0">
                  <c:v>29</c:v>
                </c:pt>
                <c:pt idx="80" formatCode="0">
                  <c:v>28</c:v>
                </c:pt>
                <c:pt idx="81" formatCode="0">
                  <c:v>25</c:v>
                </c:pt>
                <c:pt idx="82" formatCode="0">
                  <c:v>29</c:v>
                </c:pt>
                <c:pt idx="83" formatCode="0">
                  <c:v>39</c:v>
                </c:pt>
                <c:pt idx="84" formatCode="0">
                  <c:v>37</c:v>
                </c:pt>
                <c:pt idx="85" formatCode="0">
                  <c:v>32</c:v>
                </c:pt>
                <c:pt idx="86" formatCode="0">
                  <c:v>34</c:v>
                </c:pt>
                <c:pt idx="87" formatCode="0">
                  <c:v>34</c:v>
                </c:pt>
                <c:pt idx="88" formatCode="0">
                  <c:v>29</c:v>
                </c:pt>
                <c:pt idx="89" formatCode="0">
                  <c:v>40</c:v>
                </c:pt>
                <c:pt idx="90" formatCode="0">
                  <c:v>45</c:v>
                </c:pt>
                <c:pt idx="91" formatCode="0">
                  <c:v>49</c:v>
                </c:pt>
                <c:pt idx="92" formatCode="0">
                  <c:v>56</c:v>
                </c:pt>
                <c:pt idx="93" formatCode="0">
                  <c:v>61</c:v>
                </c:pt>
                <c:pt idx="94" formatCode="0">
                  <c:v>58</c:v>
                </c:pt>
                <c:pt idx="95" formatCode="0">
                  <c:v>50</c:v>
                </c:pt>
                <c:pt idx="96" formatCode="0">
                  <c:v>58</c:v>
                </c:pt>
                <c:pt idx="97" formatCode="0">
                  <c:v>54</c:v>
                </c:pt>
                <c:pt idx="98" formatCode="0">
                  <c:v>52</c:v>
                </c:pt>
                <c:pt idx="99" formatCode="0">
                  <c:v>76</c:v>
                </c:pt>
                <c:pt idx="100" formatCode="0">
                  <c:v>68</c:v>
                </c:pt>
                <c:pt idx="101" formatCode="0">
                  <c:v>80</c:v>
                </c:pt>
                <c:pt idx="102" formatCode="0">
                  <c:v>88</c:v>
                </c:pt>
                <c:pt idx="103" formatCode="0">
                  <c:v>75</c:v>
                </c:pt>
                <c:pt idx="104" formatCode="0">
                  <c:v>77</c:v>
                </c:pt>
                <c:pt idx="105" formatCode="0">
                  <c:v>71</c:v>
                </c:pt>
                <c:pt idx="106" formatCode="0">
                  <c:v>65</c:v>
                </c:pt>
                <c:pt idx="107" formatCode="0">
                  <c:v>66</c:v>
                </c:pt>
                <c:pt idx="108" formatCode="0">
                  <c:v>71</c:v>
                </c:pt>
                <c:pt idx="109" formatCode="0">
                  <c:v>75</c:v>
                </c:pt>
                <c:pt idx="110" formatCode="0">
                  <c:v>77</c:v>
                </c:pt>
                <c:pt idx="111" formatCode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4E-45B2-B0D0-62651FA617AA}"/>
            </c:ext>
          </c:extLst>
        </c:ser>
        <c:ser>
          <c:idx val="7"/>
          <c:order val="7"/>
          <c:tx>
            <c:strRef>
              <c:f>'#pozos_O'!$I$5:$I$6</c:f>
              <c:strCache>
                <c:ptCount val="1"/>
                <c:pt idx="0">
                  <c:v>&gt;150 m3/d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'#pozos_O'!$A$7:$A$129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'#pozos_O'!$I$7:$I$129</c:f>
              <c:numCache>
                <c:formatCode>General</c:formatCode>
                <c:ptCount val="112"/>
                <c:pt idx="36" formatCode="0">
                  <c:v>2</c:v>
                </c:pt>
                <c:pt idx="45" formatCode="0">
                  <c:v>1</c:v>
                </c:pt>
                <c:pt idx="46" formatCode="0">
                  <c:v>2</c:v>
                </c:pt>
                <c:pt idx="47" formatCode="0">
                  <c:v>2</c:v>
                </c:pt>
                <c:pt idx="48" formatCode="0">
                  <c:v>3</c:v>
                </c:pt>
                <c:pt idx="49" formatCode="0">
                  <c:v>3</c:v>
                </c:pt>
                <c:pt idx="50" formatCode="0">
                  <c:v>4</c:v>
                </c:pt>
                <c:pt idx="51" formatCode="0">
                  <c:v>4</c:v>
                </c:pt>
                <c:pt idx="52" formatCode="0">
                  <c:v>4</c:v>
                </c:pt>
                <c:pt idx="53" formatCode="0">
                  <c:v>4</c:v>
                </c:pt>
                <c:pt idx="54" formatCode="0">
                  <c:v>4</c:v>
                </c:pt>
                <c:pt idx="55" formatCode="0">
                  <c:v>6</c:v>
                </c:pt>
                <c:pt idx="56" formatCode="0">
                  <c:v>9</c:v>
                </c:pt>
                <c:pt idx="57" formatCode="0">
                  <c:v>12</c:v>
                </c:pt>
                <c:pt idx="58" formatCode="0">
                  <c:v>13</c:v>
                </c:pt>
                <c:pt idx="59" formatCode="0">
                  <c:v>9</c:v>
                </c:pt>
                <c:pt idx="60" formatCode="0">
                  <c:v>8</c:v>
                </c:pt>
                <c:pt idx="61" formatCode="0">
                  <c:v>7</c:v>
                </c:pt>
                <c:pt idx="62" formatCode="0">
                  <c:v>7</c:v>
                </c:pt>
                <c:pt idx="63" formatCode="0">
                  <c:v>13</c:v>
                </c:pt>
                <c:pt idx="64" formatCode="0">
                  <c:v>13</c:v>
                </c:pt>
                <c:pt idx="65" formatCode="0">
                  <c:v>13</c:v>
                </c:pt>
                <c:pt idx="66" formatCode="0">
                  <c:v>15</c:v>
                </c:pt>
                <c:pt idx="67" formatCode="0">
                  <c:v>18</c:v>
                </c:pt>
                <c:pt idx="68" formatCode="0">
                  <c:v>18</c:v>
                </c:pt>
                <c:pt idx="69" formatCode="0">
                  <c:v>18</c:v>
                </c:pt>
                <c:pt idx="70" formatCode="0">
                  <c:v>15</c:v>
                </c:pt>
                <c:pt idx="71" formatCode="0">
                  <c:v>20</c:v>
                </c:pt>
                <c:pt idx="72" formatCode="0">
                  <c:v>23</c:v>
                </c:pt>
                <c:pt idx="73" formatCode="0">
                  <c:v>27</c:v>
                </c:pt>
                <c:pt idx="74" formatCode="0">
                  <c:v>29</c:v>
                </c:pt>
                <c:pt idx="75" formatCode="0">
                  <c:v>19</c:v>
                </c:pt>
                <c:pt idx="76" formatCode="0">
                  <c:v>14</c:v>
                </c:pt>
                <c:pt idx="77" formatCode="0">
                  <c:v>14</c:v>
                </c:pt>
                <c:pt idx="78" formatCode="0">
                  <c:v>20</c:v>
                </c:pt>
                <c:pt idx="79" formatCode="0">
                  <c:v>16</c:v>
                </c:pt>
                <c:pt idx="80" formatCode="0">
                  <c:v>14</c:v>
                </c:pt>
                <c:pt idx="81" formatCode="0">
                  <c:v>15</c:v>
                </c:pt>
                <c:pt idx="82" formatCode="0">
                  <c:v>18</c:v>
                </c:pt>
                <c:pt idx="83" formatCode="0">
                  <c:v>17</c:v>
                </c:pt>
                <c:pt idx="84" formatCode="0">
                  <c:v>24</c:v>
                </c:pt>
                <c:pt idx="85" formatCode="0">
                  <c:v>26</c:v>
                </c:pt>
                <c:pt idx="86" formatCode="0">
                  <c:v>26</c:v>
                </c:pt>
                <c:pt idx="87" formatCode="0">
                  <c:v>32</c:v>
                </c:pt>
                <c:pt idx="88" formatCode="0">
                  <c:v>34</c:v>
                </c:pt>
                <c:pt idx="89" formatCode="0">
                  <c:v>28</c:v>
                </c:pt>
                <c:pt idx="90" formatCode="0">
                  <c:v>32</c:v>
                </c:pt>
                <c:pt idx="91" formatCode="0">
                  <c:v>31</c:v>
                </c:pt>
                <c:pt idx="92" formatCode="0">
                  <c:v>35</c:v>
                </c:pt>
                <c:pt idx="93" formatCode="0">
                  <c:v>38</c:v>
                </c:pt>
                <c:pt idx="94" formatCode="0">
                  <c:v>42</c:v>
                </c:pt>
                <c:pt idx="95" formatCode="0">
                  <c:v>44</c:v>
                </c:pt>
                <c:pt idx="96" formatCode="0">
                  <c:v>55</c:v>
                </c:pt>
                <c:pt idx="97" formatCode="0">
                  <c:v>65</c:v>
                </c:pt>
                <c:pt idx="98" formatCode="0">
                  <c:v>65</c:v>
                </c:pt>
                <c:pt idx="99" formatCode="0">
                  <c:v>59</c:v>
                </c:pt>
                <c:pt idx="100" formatCode="0">
                  <c:v>61</c:v>
                </c:pt>
                <c:pt idx="101" formatCode="0">
                  <c:v>49</c:v>
                </c:pt>
                <c:pt idx="102" formatCode="0">
                  <c:v>48</c:v>
                </c:pt>
                <c:pt idx="103" formatCode="0">
                  <c:v>55</c:v>
                </c:pt>
                <c:pt idx="104" formatCode="0">
                  <c:v>52</c:v>
                </c:pt>
                <c:pt idx="105" formatCode="0">
                  <c:v>55</c:v>
                </c:pt>
                <c:pt idx="106" formatCode="0">
                  <c:v>59</c:v>
                </c:pt>
                <c:pt idx="107" formatCode="0">
                  <c:v>62</c:v>
                </c:pt>
                <c:pt idx="108" formatCode="0">
                  <c:v>64</c:v>
                </c:pt>
                <c:pt idx="109" formatCode="0">
                  <c:v>72</c:v>
                </c:pt>
                <c:pt idx="110" formatCode="0">
                  <c:v>71</c:v>
                </c:pt>
                <c:pt idx="111" formatCode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4E-45B2-B0D0-62651FA6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587552"/>
        <c:axId val="286588032"/>
      </c:areaChart>
      <c:catAx>
        <c:axId val="28658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86588032"/>
        <c:crosses val="autoZero"/>
        <c:auto val="1"/>
        <c:lblAlgn val="ctr"/>
        <c:lblOffset val="100"/>
        <c:noMultiLvlLbl val="0"/>
      </c:catAx>
      <c:valAx>
        <c:axId val="28658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/>
                  <a:t>Cant. Pozos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86587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[produccin-de-pozos-de-gas-y-petrleo-no-convencional.xlsx]#pozos_G!TablaDinámica2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100"/>
              <a:t>Cant. Pozos Activos según Rango Producción Mensual de Gas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'#pozos_G'!$B$5:$B$6</c:f>
              <c:strCache>
                <c:ptCount val="1"/>
                <c:pt idx="0">
                  <c:v>&lt;5000 m3/d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'#pozos_G'!$B$7:$B$129</c:f>
              <c:numCache>
                <c:formatCode>General</c:formatCode>
                <c:ptCount val="112"/>
                <c:pt idx="0">
                  <c:v>11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10</c:v>
                </c:pt>
                <c:pt idx="5">
                  <c:v>14</c:v>
                </c:pt>
                <c:pt idx="6">
                  <c:v>15</c:v>
                </c:pt>
                <c:pt idx="7">
                  <c:v>15</c:v>
                </c:pt>
                <c:pt idx="8">
                  <c:v>16</c:v>
                </c:pt>
                <c:pt idx="9">
                  <c:v>22</c:v>
                </c:pt>
                <c:pt idx="10">
                  <c:v>14</c:v>
                </c:pt>
                <c:pt idx="11">
                  <c:v>16</c:v>
                </c:pt>
                <c:pt idx="12">
                  <c:v>16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20</c:v>
                </c:pt>
                <c:pt idx="17">
                  <c:v>23</c:v>
                </c:pt>
                <c:pt idx="18">
                  <c:v>28</c:v>
                </c:pt>
                <c:pt idx="19">
                  <c:v>24</c:v>
                </c:pt>
                <c:pt idx="20">
                  <c:v>26</c:v>
                </c:pt>
                <c:pt idx="21">
                  <c:v>28</c:v>
                </c:pt>
                <c:pt idx="22">
                  <c:v>37</c:v>
                </c:pt>
                <c:pt idx="23">
                  <c:v>37</c:v>
                </c:pt>
                <c:pt idx="24">
                  <c:v>43</c:v>
                </c:pt>
                <c:pt idx="25">
                  <c:v>46</c:v>
                </c:pt>
                <c:pt idx="26">
                  <c:v>52</c:v>
                </c:pt>
                <c:pt idx="27">
                  <c:v>56</c:v>
                </c:pt>
                <c:pt idx="28">
                  <c:v>62</c:v>
                </c:pt>
                <c:pt idx="29">
                  <c:v>57</c:v>
                </c:pt>
                <c:pt idx="30">
                  <c:v>59</c:v>
                </c:pt>
                <c:pt idx="31">
                  <c:v>63</c:v>
                </c:pt>
                <c:pt idx="32">
                  <c:v>65</c:v>
                </c:pt>
                <c:pt idx="33">
                  <c:v>60</c:v>
                </c:pt>
                <c:pt idx="34">
                  <c:v>71</c:v>
                </c:pt>
                <c:pt idx="35">
                  <c:v>58</c:v>
                </c:pt>
                <c:pt idx="36">
                  <c:v>64</c:v>
                </c:pt>
                <c:pt idx="37">
                  <c:v>62</c:v>
                </c:pt>
                <c:pt idx="38">
                  <c:v>71</c:v>
                </c:pt>
                <c:pt idx="39">
                  <c:v>80</c:v>
                </c:pt>
                <c:pt idx="40">
                  <c:v>82</c:v>
                </c:pt>
                <c:pt idx="41">
                  <c:v>93</c:v>
                </c:pt>
                <c:pt idx="42">
                  <c:v>98</c:v>
                </c:pt>
                <c:pt idx="43">
                  <c:v>98</c:v>
                </c:pt>
                <c:pt idx="44">
                  <c:v>112</c:v>
                </c:pt>
                <c:pt idx="45">
                  <c:v>107</c:v>
                </c:pt>
                <c:pt idx="46">
                  <c:v>105</c:v>
                </c:pt>
                <c:pt idx="47">
                  <c:v>119</c:v>
                </c:pt>
                <c:pt idx="48">
                  <c:v>133</c:v>
                </c:pt>
                <c:pt idx="49">
                  <c:v>124</c:v>
                </c:pt>
                <c:pt idx="50">
                  <c:v>133</c:v>
                </c:pt>
                <c:pt idx="51">
                  <c:v>151</c:v>
                </c:pt>
                <c:pt idx="52">
                  <c:v>150</c:v>
                </c:pt>
                <c:pt idx="53">
                  <c:v>166</c:v>
                </c:pt>
                <c:pt idx="54">
                  <c:v>168</c:v>
                </c:pt>
                <c:pt idx="55">
                  <c:v>180</c:v>
                </c:pt>
                <c:pt idx="56">
                  <c:v>179</c:v>
                </c:pt>
                <c:pt idx="57">
                  <c:v>203</c:v>
                </c:pt>
                <c:pt idx="58">
                  <c:v>194</c:v>
                </c:pt>
                <c:pt idx="59">
                  <c:v>193</c:v>
                </c:pt>
                <c:pt idx="60">
                  <c:v>182</c:v>
                </c:pt>
                <c:pt idx="61">
                  <c:v>185</c:v>
                </c:pt>
                <c:pt idx="62">
                  <c:v>178</c:v>
                </c:pt>
                <c:pt idx="63">
                  <c:v>216</c:v>
                </c:pt>
                <c:pt idx="64">
                  <c:v>213</c:v>
                </c:pt>
                <c:pt idx="65">
                  <c:v>223</c:v>
                </c:pt>
                <c:pt idx="66">
                  <c:v>228</c:v>
                </c:pt>
                <c:pt idx="67">
                  <c:v>213</c:v>
                </c:pt>
                <c:pt idx="68">
                  <c:v>232</c:v>
                </c:pt>
                <c:pt idx="69">
                  <c:v>237</c:v>
                </c:pt>
                <c:pt idx="70">
                  <c:v>239</c:v>
                </c:pt>
                <c:pt idx="71">
                  <c:v>274</c:v>
                </c:pt>
                <c:pt idx="72">
                  <c:v>291</c:v>
                </c:pt>
                <c:pt idx="73">
                  <c:v>297</c:v>
                </c:pt>
                <c:pt idx="74">
                  <c:v>285</c:v>
                </c:pt>
                <c:pt idx="75">
                  <c:v>331</c:v>
                </c:pt>
                <c:pt idx="76">
                  <c:v>348</c:v>
                </c:pt>
                <c:pt idx="77">
                  <c:v>324</c:v>
                </c:pt>
                <c:pt idx="78">
                  <c:v>316</c:v>
                </c:pt>
                <c:pt idx="79">
                  <c:v>304</c:v>
                </c:pt>
                <c:pt idx="80">
                  <c:v>309</c:v>
                </c:pt>
                <c:pt idx="81">
                  <c:v>319</c:v>
                </c:pt>
                <c:pt idx="82">
                  <c:v>314</c:v>
                </c:pt>
                <c:pt idx="83">
                  <c:v>327</c:v>
                </c:pt>
                <c:pt idx="84">
                  <c:v>335</c:v>
                </c:pt>
                <c:pt idx="85">
                  <c:v>339</c:v>
                </c:pt>
                <c:pt idx="86">
                  <c:v>366</c:v>
                </c:pt>
                <c:pt idx="87">
                  <c:v>385</c:v>
                </c:pt>
                <c:pt idx="88">
                  <c:v>370</c:v>
                </c:pt>
                <c:pt idx="89">
                  <c:v>367</c:v>
                </c:pt>
                <c:pt idx="90">
                  <c:v>369</c:v>
                </c:pt>
                <c:pt idx="91">
                  <c:v>388</c:v>
                </c:pt>
                <c:pt idx="92">
                  <c:v>395</c:v>
                </c:pt>
                <c:pt idx="93">
                  <c:v>366</c:v>
                </c:pt>
                <c:pt idx="94">
                  <c:v>401</c:v>
                </c:pt>
                <c:pt idx="95">
                  <c:v>416</c:v>
                </c:pt>
                <c:pt idx="96">
                  <c:v>426</c:v>
                </c:pt>
                <c:pt idx="97">
                  <c:v>434</c:v>
                </c:pt>
                <c:pt idx="98">
                  <c:v>436</c:v>
                </c:pt>
                <c:pt idx="99">
                  <c:v>441</c:v>
                </c:pt>
                <c:pt idx="100">
                  <c:v>460</c:v>
                </c:pt>
                <c:pt idx="101">
                  <c:v>479</c:v>
                </c:pt>
                <c:pt idx="102">
                  <c:v>477</c:v>
                </c:pt>
                <c:pt idx="103">
                  <c:v>475</c:v>
                </c:pt>
                <c:pt idx="104">
                  <c:v>507</c:v>
                </c:pt>
                <c:pt idx="105">
                  <c:v>506</c:v>
                </c:pt>
                <c:pt idx="106">
                  <c:v>496</c:v>
                </c:pt>
                <c:pt idx="107">
                  <c:v>522</c:v>
                </c:pt>
                <c:pt idx="108">
                  <c:v>537</c:v>
                </c:pt>
                <c:pt idx="109">
                  <c:v>539</c:v>
                </c:pt>
                <c:pt idx="110">
                  <c:v>548</c:v>
                </c:pt>
                <c:pt idx="111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B-4C2C-B561-87C97A04D86E}"/>
            </c:ext>
          </c:extLst>
        </c:ser>
        <c:ser>
          <c:idx val="1"/>
          <c:order val="1"/>
          <c:tx>
            <c:strRef>
              <c:f>'#pozos_G'!$C$5:$C$6</c:f>
              <c:strCache>
                <c:ptCount val="1"/>
                <c:pt idx="0">
                  <c:v>&lt;10000 m3/d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'#pozos_G'!$C$7:$C$129</c:f>
              <c:numCache>
                <c:formatCode>General</c:formatCode>
                <c:ptCount val="112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7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14</c:v>
                </c:pt>
                <c:pt idx="21">
                  <c:v>12</c:v>
                </c:pt>
                <c:pt idx="22">
                  <c:v>15</c:v>
                </c:pt>
                <c:pt idx="23">
                  <c:v>14</c:v>
                </c:pt>
                <c:pt idx="24">
                  <c:v>9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16</c:v>
                </c:pt>
                <c:pt idx="29">
                  <c:v>26</c:v>
                </c:pt>
                <c:pt idx="30">
                  <c:v>29</c:v>
                </c:pt>
                <c:pt idx="31">
                  <c:v>23</c:v>
                </c:pt>
                <c:pt idx="32">
                  <c:v>27</c:v>
                </c:pt>
                <c:pt idx="33">
                  <c:v>32</c:v>
                </c:pt>
                <c:pt idx="34">
                  <c:v>28</c:v>
                </c:pt>
                <c:pt idx="35">
                  <c:v>41</c:v>
                </c:pt>
                <c:pt idx="36">
                  <c:v>33</c:v>
                </c:pt>
                <c:pt idx="37">
                  <c:v>48</c:v>
                </c:pt>
                <c:pt idx="38">
                  <c:v>49</c:v>
                </c:pt>
                <c:pt idx="39">
                  <c:v>45</c:v>
                </c:pt>
                <c:pt idx="40">
                  <c:v>59</c:v>
                </c:pt>
                <c:pt idx="41">
                  <c:v>44</c:v>
                </c:pt>
                <c:pt idx="42">
                  <c:v>45</c:v>
                </c:pt>
                <c:pt idx="43">
                  <c:v>51</c:v>
                </c:pt>
                <c:pt idx="44">
                  <c:v>54</c:v>
                </c:pt>
                <c:pt idx="45">
                  <c:v>53</c:v>
                </c:pt>
                <c:pt idx="46">
                  <c:v>56</c:v>
                </c:pt>
                <c:pt idx="47">
                  <c:v>51</c:v>
                </c:pt>
                <c:pt idx="48">
                  <c:v>56</c:v>
                </c:pt>
                <c:pt idx="49">
                  <c:v>65</c:v>
                </c:pt>
                <c:pt idx="50">
                  <c:v>65</c:v>
                </c:pt>
                <c:pt idx="51">
                  <c:v>52</c:v>
                </c:pt>
                <c:pt idx="52">
                  <c:v>61</c:v>
                </c:pt>
                <c:pt idx="53">
                  <c:v>62</c:v>
                </c:pt>
                <c:pt idx="54">
                  <c:v>56</c:v>
                </c:pt>
                <c:pt idx="55">
                  <c:v>62</c:v>
                </c:pt>
                <c:pt idx="56">
                  <c:v>60</c:v>
                </c:pt>
                <c:pt idx="57">
                  <c:v>62</c:v>
                </c:pt>
                <c:pt idx="58">
                  <c:v>53</c:v>
                </c:pt>
                <c:pt idx="59">
                  <c:v>60</c:v>
                </c:pt>
                <c:pt idx="60">
                  <c:v>73</c:v>
                </c:pt>
                <c:pt idx="61">
                  <c:v>67</c:v>
                </c:pt>
                <c:pt idx="62">
                  <c:v>60</c:v>
                </c:pt>
                <c:pt idx="63">
                  <c:v>67</c:v>
                </c:pt>
                <c:pt idx="64">
                  <c:v>55</c:v>
                </c:pt>
                <c:pt idx="65">
                  <c:v>64</c:v>
                </c:pt>
                <c:pt idx="66">
                  <c:v>72</c:v>
                </c:pt>
                <c:pt idx="67">
                  <c:v>78</c:v>
                </c:pt>
                <c:pt idx="68">
                  <c:v>71</c:v>
                </c:pt>
                <c:pt idx="69">
                  <c:v>72</c:v>
                </c:pt>
                <c:pt idx="70">
                  <c:v>72</c:v>
                </c:pt>
                <c:pt idx="71">
                  <c:v>82</c:v>
                </c:pt>
                <c:pt idx="72">
                  <c:v>75</c:v>
                </c:pt>
                <c:pt idx="73">
                  <c:v>90</c:v>
                </c:pt>
                <c:pt idx="74">
                  <c:v>94</c:v>
                </c:pt>
                <c:pt idx="75">
                  <c:v>90</c:v>
                </c:pt>
                <c:pt idx="76">
                  <c:v>65</c:v>
                </c:pt>
                <c:pt idx="77">
                  <c:v>77</c:v>
                </c:pt>
                <c:pt idx="78">
                  <c:v>90</c:v>
                </c:pt>
                <c:pt idx="79">
                  <c:v>92</c:v>
                </c:pt>
                <c:pt idx="80">
                  <c:v>82</c:v>
                </c:pt>
                <c:pt idx="81">
                  <c:v>82</c:v>
                </c:pt>
                <c:pt idx="82">
                  <c:v>98</c:v>
                </c:pt>
                <c:pt idx="83">
                  <c:v>97</c:v>
                </c:pt>
                <c:pt idx="84">
                  <c:v>89</c:v>
                </c:pt>
                <c:pt idx="85">
                  <c:v>88</c:v>
                </c:pt>
                <c:pt idx="86">
                  <c:v>100</c:v>
                </c:pt>
                <c:pt idx="87">
                  <c:v>87</c:v>
                </c:pt>
                <c:pt idx="88">
                  <c:v>93</c:v>
                </c:pt>
                <c:pt idx="89">
                  <c:v>101</c:v>
                </c:pt>
                <c:pt idx="90">
                  <c:v>105</c:v>
                </c:pt>
                <c:pt idx="91">
                  <c:v>90</c:v>
                </c:pt>
                <c:pt idx="92">
                  <c:v>99</c:v>
                </c:pt>
                <c:pt idx="93">
                  <c:v>114</c:v>
                </c:pt>
                <c:pt idx="94">
                  <c:v>128</c:v>
                </c:pt>
                <c:pt idx="95">
                  <c:v>132</c:v>
                </c:pt>
                <c:pt idx="96">
                  <c:v>125</c:v>
                </c:pt>
                <c:pt idx="97">
                  <c:v>123</c:v>
                </c:pt>
                <c:pt idx="98">
                  <c:v>138</c:v>
                </c:pt>
                <c:pt idx="99">
                  <c:v>143</c:v>
                </c:pt>
                <c:pt idx="100">
                  <c:v>136</c:v>
                </c:pt>
                <c:pt idx="101">
                  <c:v>127</c:v>
                </c:pt>
                <c:pt idx="102">
                  <c:v>140</c:v>
                </c:pt>
                <c:pt idx="103">
                  <c:v>151</c:v>
                </c:pt>
                <c:pt idx="104">
                  <c:v>148</c:v>
                </c:pt>
                <c:pt idx="105">
                  <c:v>169</c:v>
                </c:pt>
                <c:pt idx="106">
                  <c:v>175</c:v>
                </c:pt>
                <c:pt idx="107">
                  <c:v>201</c:v>
                </c:pt>
                <c:pt idx="108">
                  <c:v>198</c:v>
                </c:pt>
                <c:pt idx="109">
                  <c:v>204</c:v>
                </c:pt>
                <c:pt idx="110">
                  <c:v>206</c:v>
                </c:pt>
                <c:pt idx="111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B-4C2C-B561-87C97A04D86E}"/>
            </c:ext>
          </c:extLst>
        </c:ser>
        <c:ser>
          <c:idx val="2"/>
          <c:order val="2"/>
          <c:tx>
            <c:strRef>
              <c:f>'#pozos_G'!$D$5:$D$6</c:f>
              <c:strCache>
                <c:ptCount val="1"/>
                <c:pt idx="0">
                  <c:v>&lt;25000 m3/d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'#pozos_G'!$D$7:$D$129</c:f>
              <c:numCache>
                <c:formatCode>General</c:formatCode>
                <c:ptCount val="112"/>
                <c:pt idx="0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7</c:v>
                </c:pt>
                <c:pt idx="15">
                  <c:v>6</c:v>
                </c:pt>
                <c:pt idx="16">
                  <c:v>7</c:v>
                </c:pt>
                <c:pt idx="17">
                  <c:v>5</c:v>
                </c:pt>
                <c:pt idx="18">
                  <c:v>7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6</c:v>
                </c:pt>
                <c:pt idx="23">
                  <c:v>9</c:v>
                </c:pt>
                <c:pt idx="24">
                  <c:v>8</c:v>
                </c:pt>
                <c:pt idx="25">
                  <c:v>9</c:v>
                </c:pt>
                <c:pt idx="26">
                  <c:v>12</c:v>
                </c:pt>
                <c:pt idx="27">
                  <c:v>12</c:v>
                </c:pt>
                <c:pt idx="28">
                  <c:v>17</c:v>
                </c:pt>
                <c:pt idx="29">
                  <c:v>17</c:v>
                </c:pt>
                <c:pt idx="30">
                  <c:v>16</c:v>
                </c:pt>
                <c:pt idx="31">
                  <c:v>25</c:v>
                </c:pt>
                <c:pt idx="32">
                  <c:v>27</c:v>
                </c:pt>
                <c:pt idx="33">
                  <c:v>24</c:v>
                </c:pt>
                <c:pt idx="34">
                  <c:v>28</c:v>
                </c:pt>
                <c:pt idx="35">
                  <c:v>37</c:v>
                </c:pt>
                <c:pt idx="36">
                  <c:v>37</c:v>
                </c:pt>
                <c:pt idx="37">
                  <c:v>29</c:v>
                </c:pt>
                <c:pt idx="38">
                  <c:v>31</c:v>
                </c:pt>
                <c:pt idx="39">
                  <c:v>34</c:v>
                </c:pt>
                <c:pt idx="40">
                  <c:v>30</c:v>
                </c:pt>
                <c:pt idx="41">
                  <c:v>39</c:v>
                </c:pt>
                <c:pt idx="42">
                  <c:v>41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33</c:v>
                </c:pt>
                <c:pt idx="47">
                  <c:v>34</c:v>
                </c:pt>
                <c:pt idx="48">
                  <c:v>32</c:v>
                </c:pt>
                <c:pt idx="49">
                  <c:v>35</c:v>
                </c:pt>
                <c:pt idx="50">
                  <c:v>33</c:v>
                </c:pt>
                <c:pt idx="51">
                  <c:v>37</c:v>
                </c:pt>
                <c:pt idx="52">
                  <c:v>41</c:v>
                </c:pt>
                <c:pt idx="53">
                  <c:v>40</c:v>
                </c:pt>
                <c:pt idx="54">
                  <c:v>43</c:v>
                </c:pt>
                <c:pt idx="55">
                  <c:v>40</c:v>
                </c:pt>
                <c:pt idx="56">
                  <c:v>53</c:v>
                </c:pt>
                <c:pt idx="57">
                  <c:v>50</c:v>
                </c:pt>
                <c:pt idx="58">
                  <c:v>58</c:v>
                </c:pt>
                <c:pt idx="59">
                  <c:v>61</c:v>
                </c:pt>
                <c:pt idx="60">
                  <c:v>66</c:v>
                </c:pt>
                <c:pt idx="61">
                  <c:v>69</c:v>
                </c:pt>
                <c:pt idx="62">
                  <c:v>63</c:v>
                </c:pt>
                <c:pt idx="63">
                  <c:v>62</c:v>
                </c:pt>
                <c:pt idx="64">
                  <c:v>81</c:v>
                </c:pt>
                <c:pt idx="65">
                  <c:v>65</c:v>
                </c:pt>
                <c:pt idx="66">
                  <c:v>67</c:v>
                </c:pt>
                <c:pt idx="67">
                  <c:v>79</c:v>
                </c:pt>
                <c:pt idx="68">
                  <c:v>78</c:v>
                </c:pt>
                <c:pt idx="69">
                  <c:v>97</c:v>
                </c:pt>
                <c:pt idx="70">
                  <c:v>105</c:v>
                </c:pt>
                <c:pt idx="71">
                  <c:v>91</c:v>
                </c:pt>
                <c:pt idx="72">
                  <c:v>84</c:v>
                </c:pt>
                <c:pt idx="73">
                  <c:v>81</c:v>
                </c:pt>
                <c:pt idx="74">
                  <c:v>89</c:v>
                </c:pt>
                <c:pt idx="75">
                  <c:v>72</c:v>
                </c:pt>
                <c:pt idx="76">
                  <c:v>73</c:v>
                </c:pt>
                <c:pt idx="77">
                  <c:v>87</c:v>
                </c:pt>
                <c:pt idx="78">
                  <c:v>78</c:v>
                </c:pt>
                <c:pt idx="79">
                  <c:v>78</c:v>
                </c:pt>
                <c:pt idx="80">
                  <c:v>91</c:v>
                </c:pt>
                <c:pt idx="81">
                  <c:v>86</c:v>
                </c:pt>
                <c:pt idx="82">
                  <c:v>86</c:v>
                </c:pt>
                <c:pt idx="83">
                  <c:v>92</c:v>
                </c:pt>
                <c:pt idx="84">
                  <c:v>97</c:v>
                </c:pt>
                <c:pt idx="85">
                  <c:v>92</c:v>
                </c:pt>
                <c:pt idx="86">
                  <c:v>93</c:v>
                </c:pt>
                <c:pt idx="87">
                  <c:v>98</c:v>
                </c:pt>
                <c:pt idx="88">
                  <c:v>98</c:v>
                </c:pt>
                <c:pt idx="89">
                  <c:v>108</c:v>
                </c:pt>
                <c:pt idx="90">
                  <c:v>117</c:v>
                </c:pt>
                <c:pt idx="91">
                  <c:v>135</c:v>
                </c:pt>
                <c:pt idx="92">
                  <c:v>139</c:v>
                </c:pt>
                <c:pt idx="93">
                  <c:v>152</c:v>
                </c:pt>
                <c:pt idx="94">
                  <c:v>140</c:v>
                </c:pt>
                <c:pt idx="95">
                  <c:v>138</c:v>
                </c:pt>
                <c:pt idx="96">
                  <c:v>151</c:v>
                </c:pt>
                <c:pt idx="97">
                  <c:v>160</c:v>
                </c:pt>
                <c:pt idx="98">
                  <c:v>152</c:v>
                </c:pt>
                <c:pt idx="99">
                  <c:v>152</c:v>
                </c:pt>
                <c:pt idx="100">
                  <c:v>170</c:v>
                </c:pt>
                <c:pt idx="101">
                  <c:v>183</c:v>
                </c:pt>
                <c:pt idx="102">
                  <c:v>189</c:v>
                </c:pt>
                <c:pt idx="103">
                  <c:v>198</c:v>
                </c:pt>
                <c:pt idx="104">
                  <c:v>196</c:v>
                </c:pt>
                <c:pt idx="105">
                  <c:v>193</c:v>
                </c:pt>
                <c:pt idx="106">
                  <c:v>205</c:v>
                </c:pt>
                <c:pt idx="107">
                  <c:v>190</c:v>
                </c:pt>
                <c:pt idx="108">
                  <c:v>211</c:v>
                </c:pt>
                <c:pt idx="109">
                  <c:v>211</c:v>
                </c:pt>
                <c:pt idx="110">
                  <c:v>232</c:v>
                </c:pt>
                <c:pt idx="111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B-4C2C-B561-87C97A04D86E}"/>
            </c:ext>
          </c:extLst>
        </c:ser>
        <c:ser>
          <c:idx val="3"/>
          <c:order val="3"/>
          <c:tx>
            <c:strRef>
              <c:f>'#pozos_G'!$E$5:$E$6</c:f>
              <c:strCache>
                <c:ptCount val="1"/>
                <c:pt idx="0">
                  <c:v>&lt;250000 m3/d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'#pozos_G'!$E$7:$E$129</c:f>
              <c:numCache>
                <c:formatCode>General</c:formatCode>
                <c:ptCount val="112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5</c:v>
                </c:pt>
                <c:pt idx="20">
                  <c:v>7</c:v>
                </c:pt>
                <c:pt idx="21">
                  <c:v>7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9</c:v>
                </c:pt>
                <c:pt idx="26">
                  <c:v>6</c:v>
                </c:pt>
                <c:pt idx="27">
                  <c:v>7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9</c:v>
                </c:pt>
                <c:pt idx="32">
                  <c:v>8</c:v>
                </c:pt>
                <c:pt idx="33">
                  <c:v>12</c:v>
                </c:pt>
                <c:pt idx="34">
                  <c:v>14</c:v>
                </c:pt>
                <c:pt idx="35">
                  <c:v>13</c:v>
                </c:pt>
                <c:pt idx="36">
                  <c:v>14</c:v>
                </c:pt>
                <c:pt idx="37">
                  <c:v>13</c:v>
                </c:pt>
                <c:pt idx="38">
                  <c:v>14</c:v>
                </c:pt>
                <c:pt idx="39">
                  <c:v>13</c:v>
                </c:pt>
                <c:pt idx="40">
                  <c:v>16</c:v>
                </c:pt>
                <c:pt idx="41">
                  <c:v>15</c:v>
                </c:pt>
                <c:pt idx="42">
                  <c:v>15</c:v>
                </c:pt>
                <c:pt idx="43">
                  <c:v>18</c:v>
                </c:pt>
                <c:pt idx="44">
                  <c:v>17</c:v>
                </c:pt>
                <c:pt idx="45">
                  <c:v>10</c:v>
                </c:pt>
                <c:pt idx="46">
                  <c:v>26</c:v>
                </c:pt>
                <c:pt idx="47">
                  <c:v>19</c:v>
                </c:pt>
                <c:pt idx="48">
                  <c:v>22</c:v>
                </c:pt>
                <c:pt idx="49">
                  <c:v>27</c:v>
                </c:pt>
                <c:pt idx="50">
                  <c:v>28</c:v>
                </c:pt>
                <c:pt idx="51">
                  <c:v>27</c:v>
                </c:pt>
                <c:pt idx="52">
                  <c:v>32</c:v>
                </c:pt>
                <c:pt idx="53">
                  <c:v>32</c:v>
                </c:pt>
                <c:pt idx="54">
                  <c:v>39</c:v>
                </c:pt>
                <c:pt idx="55">
                  <c:v>45</c:v>
                </c:pt>
                <c:pt idx="56">
                  <c:v>57</c:v>
                </c:pt>
                <c:pt idx="57">
                  <c:v>50</c:v>
                </c:pt>
                <c:pt idx="58">
                  <c:v>50</c:v>
                </c:pt>
                <c:pt idx="59">
                  <c:v>56</c:v>
                </c:pt>
                <c:pt idx="60">
                  <c:v>50</c:v>
                </c:pt>
                <c:pt idx="61">
                  <c:v>66</c:v>
                </c:pt>
                <c:pt idx="62">
                  <c:v>81</c:v>
                </c:pt>
                <c:pt idx="63">
                  <c:v>81</c:v>
                </c:pt>
                <c:pt idx="64">
                  <c:v>87</c:v>
                </c:pt>
                <c:pt idx="65">
                  <c:v>83</c:v>
                </c:pt>
                <c:pt idx="66">
                  <c:v>89</c:v>
                </c:pt>
                <c:pt idx="67">
                  <c:v>96</c:v>
                </c:pt>
                <c:pt idx="68">
                  <c:v>101</c:v>
                </c:pt>
                <c:pt idx="69">
                  <c:v>97</c:v>
                </c:pt>
                <c:pt idx="70">
                  <c:v>84</c:v>
                </c:pt>
                <c:pt idx="71">
                  <c:v>80</c:v>
                </c:pt>
                <c:pt idx="72">
                  <c:v>87</c:v>
                </c:pt>
                <c:pt idx="73">
                  <c:v>82</c:v>
                </c:pt>
                <c:pt idx="74">
                  <c:v>94</c:v>
                </c:pt>
                <c:pt idx="75">
                  <c:v>85</c:v>
                </c:pt>
                <c:pt idx="76">
                  <c:v>101</c:v>
                </c:pt>
                <c:pt idx="77">
                  <c:v>102</c:v>
                </c:pt>
                <c:pt idx="78">
                  <c:v>103</c:v>
                </c:pt>
                <c:pt idx="79">
                  <c:v>109</c:v>
                </c:pt>
                <c:pt idx="80">
                  <c:v>108</c:v>
                </c:pt>
                <c:pt idx="81">
                  <c:v>105</c:v>
                </c:pt>
                <c:pt idx="82">
                  <c:v>101</c:v>
                </c:pt>
                <c:pt idx="83">
                  <c:v>92</c:v>
                </c:pt>
                <c:pt idx="84">
                  <c:v>87</c:v>
                </c:pt>
                <c:pt idx="85">
                  <c:v>97</c:v>
                </c:pt>
                <c:pt idx="86">
                  <c:v>105</c:v>
                </c:pt>
                <c:pt idx="87">
                  <c:v>86</c:v>
                </c:pt>
                <c:pt idx="88">
                  <c:v>116</c:v>
                </c:pt>
                <c:pt idx="89">
                  <c:v>102</c:v>
                </c:pt>
                <c:pt idx="90">
                  <c:v>94</c:v>
                </c:pt>
                <c:pt idx="91">
                  <c:v>103</c:v>
                </c:pt>
                <c:pt idx="92">
                  <c:v>95</c:v>
                </c:pt>
                <c:pt idx="93">
                  <c:v>93</c:v>
                </c:pt>
                <c:pt idx="94">
                  <c:v>84</c:v>
                </c:pt>
                <c:pt idx="95">
                  <c:v>90</c:v>
                </c:pt>
                <c:pt idx="96">
                  <c:v>95</c:v>
                </c:pt>
                <c:pt idx="97">
                  <c:v>97</c:v>
                </c:pt>
                <c:pt idx="98">
                  <c:v>106</c:v>
                </c:pt>
                <c:pt idx="99">
                  <c:v>105</c:v>
                </c:pt>
                <c:pt idx="100">
                  <c:v>95</c:v>
                </c:pt>
                <c:pt idx="101">
                  <c:v>106</c:v>
                </c:pt>
                <c:pt idx="102">
                  <c:v>109</c:v>
                </c:pt>
                <c:pt idx="103">
                  <c:v>100</c:v>
                </c:pt>
                <c:pt idx="104">
                  <c:v>94</c:v>
                </c:pt>
                <c:pt idx="105">
                  <c:v>102</c:v>
                </c:pt>
                <c:pt idx="106">
                  <c:v>114</c:v>
                </c:pt>
                <c:pt idx="107">
                  <c:v>110</c:v>
                </c:pt>
                <c:pt idx="108">
                  <c:v>106</c:v>
                </c:pt>
                <c:pt idx="109">
                  <c:v>101</c:v>
                </c:pt>
                <c:pt idx="110">
                  <c:v>102</c:v>
                </c:pt>
                <c:pt idx="11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3B-4C2C-B561-87C97A04D86E}"/>
            </c:ext>
          </c:extLst>
        </c:ser>
        <c:ser>
          <c:idx val="4"/>
          <c:order val="4"/>
          <c:tx>
            <c:strRef>
              <c:f>'#pozos_G'!$F$5:$F$6</c:f>
              <c:strCache>
                <c:ptCount val="1"/>
                <c:pt idx="0">
                  <c:v>&lt;50000 m3/d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'#pozos_G'!$F$7:$F$129</c:f>
              <c:numCache>
                <c:formatCode>General</c:formatCode>
                <c:ptCount val="112"/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5">
                  <c:v>2</c:v>
                </c:pt>
                <c:pt idx="6">
                  <c:v>2</c:v>
                </c:pt>
                <c:pt idx="9">
                  <c:v>2</c:v>
                </c:pt>
                <c:pt idx="10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3</c:v>
                </c:pt>
                <c:pt idx="18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2</c:v>
                </c:pt>
                <c:pt idx="29">
                  <c:v>4</c:v>
                </c:pt>
                <c:pt idx="30">
                  <c:v>4</c:v>
                </c:pt>
                <c:pt idx="31">
                  <c:v>6</c:v>
                </c:pt>
                <c:pt idx="32">
                  <c:v>5</c:v>
                </c:pt>
                <c:pt idx="33">
                  <c:v>10</c:v>
                </c:pt>
                <c:pt idx="34">
                  <c:v>6</c:v>
                </c:pt>
                <c:pt idx="35">
                  <c:v>3</c:v>
                </c:pt>
                <c:pt idx="36">
                  <c:v>5</c:v>
                </c:pt>
                <c:pt idx="37">
                  <c:v>6</c:v>
                </c:pt>
                <c:pt idx="38">
                  <c:v>8</c:v>
                </c:pt>
                <c:pt idx="39">
                  <c:v>5</c:v>
                </c:pt>
                <c:pt idx="40">
                  <c:v>7</c:v>
                </c:pt>
                <c:pt idx="41">
                  <c:v>6</c:v>
                </c:pt>
                <c:pt idx="42">
                  <c:v>7</c:v>
                </c:pt>
                <c:pt idx="43">
                  <c:v>6</c:v>
                </c:pt>
                <c:pt idx="44">
                  <c:v>7</c:v>
                </c:pt>
                <c:pt idx="45">
                  <c:v>18</c:v>
                </c:pt>
                <c:pt idx="46">
                  <c:v>14</c:v>
                </c:pt>
                <c:pt idx="47">
                  <c:v>20</c:v>
                </c:pt>
                <c:pt idx="48">
                  <c:v>21</c:v>
                </c:pt>
                <c:pt idx="49">
                  <c:v>21</c:v>
                </c:pt>
                <c:pt idx="50">
                  <c:v>15</c:v>
                </c:pt>
                <c:pt idx="51">
                  <c:v>17</c:v>
                </c:pt>
                <c:pt idx="52">
                  <c:v>14</c:v>
                </c:pt>
                <c:pt idx="53">
                  <c:v>18</c:v>
                </c:pt>
                <c:pt idx="54">
                  <c:v>18</c:v>
                </c:pt>
                <c:pt idx="55">
                  <c:v>16</c:v>
                </c:pt>
                <c:pt idx="56">
                  <c:v>18</c:v>
                </c:pt>
                <c:pt idx="57">
                  <c:v>23</c:v>
                </c:pt>
                <c:pt idx="58">
                  <c:v>20</c:v>
                </c:pt>
                <c:pt idx="59">
                  <c:v>21</c:v>
                </c:pt>
                <c:pt idx="60">
                  <c:v>27</c:v>
                </c:pt>
                <c:pt idx="61">
                  <c:v>23</c:v>
                </c:pt>
                <c:pt idx="62">
                  <c:v>23</c:v>
                </c:pt>
                <c:pt idx="63">
                  <c:v>27</c:v>
                </c:pt>
                <c:pt idx="64">
                  <c:v>24</c:v>
                </c:pt>
                <c:pt idx="65">
                  <c:v>32</c:v>
                </c:pt>
                <c:pt idx="66">
                  <c:v>35</c:v>
                </c:pt>
                <c:pt idx="67">
                  <c:v>36</c:v>
                </c:pt>
                <c:pt idx="68">
                  <c:v>36</c:v>
                </c:pt>
                <c:pt idx="69">
                  <c:v>28</c:v>
                </c:pt>
                <c:pt idx="70">
                  <c:v>32</c:v>
                </c:pt>
                <c:pt idx="71">
                  <c:v>38</c:v>
                </c:pt>
                <c:pt idx="72">
                  <c:v>41</c:v>
                </c:pt>
                <c:pt idx="73">
                  <c:v>37</c:v>
                </c:pt>
                <c:pt idx="74">
                  <c:v>42</c:v>
                </c:pt>
                <c:pt idx="75">
                  <c:v>36</c:v>
                </c:pt>
                <c:pt idx="76">
                  <c:v>29</c:v>
                </c:pt>
                <c:pt idx="77">
                  <c:v>28</c:v>
                </c:pt>
                <c:pt idx="78">
                  <c:v>33</c:v>
                </c:pt>
                <c:pt idx="79">
                  <c:v>33</c:v>
                </c:pt>
                <c:pt idx="80">
                  <c:v>31</c:v>
                </c:pt>
                <c:pt idx="81">
                  <c:v>26</c:v>
                </c:pt>
                <c:pt idx="82">
                  <c:v>34</c:v>
                </c:pt>
                <c:pt idx="83">
                  <c:v>30</c:v>
                </c:pt>
                <c:pt idx="84">
                  <c:v>37</c:v>
                </c:pt>
                <c:pt idx="85">
                  <c:v>39</c:v>
                </c:pt>
                <c:pt idx="86">
                  <c:v>50</c:v>
                </c:pt>
                <c:pt idx="87">
                  <c:v>52</c:v>
                </c:pt>
                <c:pt idx="88">
                  <c:v>55</c:v>
                </c:pt>
                <c:pt idx="89">
                  <c:v>47</c:v>
                </c:pt>
                <c:pt idx="90">
                  <c:v>48</c:v>
                </c:pt>
                <c:pt idx="91">
                  <c:v>44</c:v>
                </c:pt>
                <c:pt idx="92">
                  <c:v>53</c:v>
                </c:pt>
                <c:pt idx="93">
                  <c:v>53</c:v>
                </c:pt>
                <c:pt idx="94">
                  <c:v>52</c:v>
                </c:pt>
                <c:pt idx="95">
                  <c:v>61</c:v>
                </c:pt>
                <c:pt idx="96">
                  <c:v>68</c:v>
                </c:pt>
                <c:pt idx="97">
                  <c:v>68</c:v>
                </c:pt>
                <c:pt idx="98">
                  <c:v>70</c:v>
                </c:pt>
                <c:pt idx="99">
                  <c:v>69</c:v>
                </c:pt>
                <c:pt idx="100">
                  <c:v>68</c:v>
                </c:pt>
                <c:pt idx="101">
                  <c:v>67</c:v>
                </c:pt>
                <c:pt idx="102">
                  <c:v>62</c:v>
                </c:pt>
                <c:pt idx="103">
                  <c:v>64</c:v>
                </c:pt>
                <c:pt idx="104">
                  <c:v>76</c:v>
                </c:pt>
                <c:pt idx="105">
                  <c:v>69</c:v>
                </c:pt>
                <c:pt idx="106">
                  <c:v>75</c:v>
                </c:pt>
                <c:pt idx="107">
                  <c:v>94</c:v>
                </c:pt>
                <c:pt idx="108">
                  <c:v>63</c:v>
                </c:pt>
                <c:pt idx="109">
                  <c:v>97</c:v>
                </c:pt>
                <c:pt idx="110">
                  <c:v>79</c:v>
                </c:pt>
                <c:pt idx="11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3B-4C2C-B561-87C97A04D86E}"/>
            </c:ext>
          </c:extLst>
        </c:ser>
        <c:ser>
          <c:idx val="5"/>
          <c:order val="5"/>
          <c:tx>
            <c:strRef>
              <c:f>'#pozos_G'!$G$5:$G$6</c:f>
              <c:strCache>
                <c:ptCount val="1"/>
                <c:pt idx="0">
                  <c:v>&lt;100000 m3/d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'#pozos_G'!$G$7:$G$129</c:f>
              <c:numCache>
                <c:formatCode>General</c:formatCode>
                <c:ptCount val="112"/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2">
                  <c:v>2</c:v>
                </c:pt>
                <c:pt idx="13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4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6</c:v>
                </c:pt>
                <c:pt idx="27">
                  <c:v>5</c:v>
                </c:pt>
                <c:pt idx="28">
                  <c:v>5</c:v>
                </c:pt>
                <c:pt idx="29">
                  <c:v>7</c:v>
                </c:pt>
                <c:pt idx="30">
                  <c:v>9</c:v>
                </c:pt>
                <c:pt idx="31">
                  <c:v>6</c:v>
                </c:pt>
                <c:pt idx="32">
                  <c:v>12</c:v>
                </c:pt>
                <c:pt idx="33">
                  <c:v>9</c:v>
                </c:pt>
                <c:pt idx="34">
                  <c:v>9</c:v>
                </c:pt>
                <c:pt idx="35">
                  <c:v>11</c:v>
                </c:pt>
                <c:pt idx="36">
                  <c:v>13</c:v>
                </c:pt>
                <c:pt idx="37">
                  <c:v>12</c:v>
                </c:pt>
                <c:pt idx="38">
                  <c:v>9</c:v>
                </c:pt>
                <c:pt idx="39">
                  <c:v>12</c:v>
                </c:pt>
                <c:pt idx="40">
                  <c:v>9</c:v>
                </c:pt>
                <c:pt idx="41">
                  <c:v>13</c:v>
                </c:pt>
                <c:pt idx="42">
                  <c:v>13</c:v>
                </c:pt>
                <c:pt idx="43">
                  <c:v>16</c:v>
                </c:pt>
                <c:pt idx="44">
                  <c:v>15</c:v>
                </c:pt>
                <c:pt idx="45">
                  <c:v>18</c:v>
                </c:pt>
                <c:pt idx="46">
                  <c:v>17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16</c:v>
                </c:pt>
                <c:pt idx="51">
                  <c:v>17</c:v>
                </c:pt>
                <c:pt idx="52">
                  <c:v>11</c:v>
                </c:pt>
                <c:pt idx="53">
                  <c:v>10</c:v>
                </c:pt>
                <c:pt idx="54">
                  <c:v>11</c:v>
                </c:pt>
                <c:pt idx="55">
                  <c:v>11</c:v>
                </c:pt>
                <c:pt idx="56">
                  <c:v>6</c:v>
                </c:pt>
                <c:pt idx="57">
                  <c:v>14</c:v>
                </c:pt>
                <c:pt idx="58">
                  <c:v>22</c:v>
                </c:pt>
                <c:pt idx="59">
                  <c:v>13</c:v>
                </c:pt>
                <c:pt idx="60">
                  <c:v>12</c:v>
                </c:pt>
                <c:pt idx="61">
                  <c:v>18</c:v>
                </c:pt>
                <c:pt idx="62">
                  <c:v>22</c:v>
                </c:pt>
                <c:pt idx="63">
                  <c:v>26</c:v>
                </c:pt>
                <c:pt idx="64">
                  <c:v>30</c:v>
                </c:pt>
                <c:pt idx="65">
                  <c:v>32</c:v>
                </c:pt>
                <c:pt idx="66">
                  <c:v>28</c:v>
                </c:pt>
                <c:pt idx="67">
                  <c:v>37</c:v>
                </c:pt>
                <c:pt idx="68">
                  <c:v>34</c:v>
                </c:pt>
                <c:pt idx="69">
                  <c:v>37</c:v>
                </c:pt>
                <c:pt idx="70">
                  <c:v>39</c:v>
                </c:pt>
                <c:pt idx="71">
                  <c:v>29</c:v>
                </c:pt>
                <c:pt idx="72">
                  <c:v>28</c:v>
                </c:pt>
                <c:pt idx="73">
                  <c:v>34</c:v>
                </c:pt>
                <c:pt idx="74">
                  <c:v>27</c:v>
                </c:pt>
                <c:pt idx="75">
                  <c:v>25</c:v>
                </c:pt>
                <c:pt idx="76">
                  <c:v>25</c:v>
                </c:pt>
                <c:pt idx="77">
                  <c:v>27</c:v>
                </c:pt>
                <c:pt idx="78">
                  <c:v>34</c:v>
                </c:pt>
                <c:pt idx="79">
                  <c:v>44</c:v>
                </c:pt>
                <c:pt idx="80">
                  <c:v>42</c:v>
                </c:pt>
                <c:pt idx="81">
                  <c:v>51</c:v>
                </c:pt>
                <c:pt idx="82">
                  <c:v>57</c:v>
                </c:pt>
                <c:pt idx="83">
                  <c:v>61</c:v>
                </c:pt>
                <c:pt idx="84">
                  <c:v>72</c:v>
                </c:pt>
                <c:pt idx="85">
                  <c:v>74</c:v>
                </c:pt>
                <c:pt idx="86">
                  <c:v>65</c:v>
                </c:pt>
                <c:pt idx="87">
                  <c:v>75</c:v>
                </c:pt>
                <c:pt idx="88">
                  <c:v>74</c:v>
                </c:pt>
                <c:pt idx="89">
                  <c:v>86</c:v>
                </c:pt>
                <c:pt idx="90">
                  <c:v>87</c:v>
                </c:pt>
                <c:pt idx="91">
                  <c:v>86</c:v>
                </c:pt>
                <c:pt idx="92">
                  <c:v>89</c:v>
                </c:pt>
                <c:pt idx="93">
                  <c:v>85</c:v>
                </c:pt>
                <c:pt idx="94">
                  <c:v>97</c:v>
                </c:pt>
                <c:pt idx="95">
                  <c:v>89</c:v>
                </c:pt>
                <c:pt idx="96">
                  <c:v>79</c:v>
                </c:pt>
                <c:pt idx="97">
                  <c:v>86</c:v>
                </c:pt>
                <c:pt idx="98">
                  <c:v>89</c:v>
                </c:pt>
                <c:pt idx="99">
                  <c:v>94</c:v>
                </c:pt>
                <c:pt idx="100">
                  <c:v>107</c:v>
                </c:pt>
                <c:pt idx="101">
                  <c:v>101</c:v>
                </c:pt>
                <c:pt idx="102">
                  <c:v>113</c:v>
                </c:pt>
                <c:pt idx="103">
                  <c:v>113</c:v>
                </c:pt>
                <c:pt idx="104">
                  <c:v>110</c:v>
                </c:pt>
                <c:pt idx="105">
                  <c:v>112</c:v>
                </c:pt>
                <c:pt idx="106">
                  <c:v>99</c:v>
                </c:pt>
                <c:pt idx="107">
                  <c:v>94</c:v>
                </c:pt>
                <c:pt idx="108">
                  <c:v>107</c:v>
                </c:pt>
                <c:pt idx="109">
                  <c:v>91</c:v>
                </c:pt>
                <c:pt idx="110">
                  <c:v>100</c:v>
                </c:pt>
                <c:pt idx="11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3B-4C2C-B561-87C97A04D86E}"/>
            </c:ext>
          </c:extLst>
        </c:ser>
        <c:ser>
          <c:idx val="6"/>
          <c:order val="6"/>
          <c:tx>
            <c:strRef>
              <c:f>'#pozos_G'!$H$5:$H$6</c:f>
              <c:strCache>
                <c:ptCount val="1"/>
                <c:pt idx="0">
                  <c:v>&lt;500000 m3/d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'#pozos_G'!$H$7:$H$129</c:f>
              <c:numCache>
                <c:formatCode>General</c:formatCode>
                <c:ptCount val="112"/>
                <c:pt idx="18">
                  <c:v>1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1</c:v>
                </c:pt>
                <c:pt idx="41">
                  <c:v>2</c:v>
                </c:pt>
                <c:pt idx="42">
                  <c:v>2</c:v>
                </c:pt>
                <c:pt idx="43">
                  <c:v>1</c:v>
                </c:pt>
                <c:pt idx="44">
                  <c:v>3</c:v>
                </c:pt>
                <c:pt idx="45">
                  <c:v>7</c:v>
                </c:pt>
                <c:pt idx="46">
                  <c:v>1</c:v>
                </c:pt>
                <c:pt idx="47">
                  <c:v>8</c:v>
                </c:pt>
                <c:pt idx="48">
                  <c:v>8</c:v>
                </c:pt>
                <c:pt idx="49">
                  <c:v>12</c:v>
                </c:pt>
                <c:pt idx="50">
                  <c:v>16</c:v>
                </c:pt>
                <c:pt idx="51">
                  <c:v>18</c:v>
                </c:pt>
                <c:pt idx="52">
                  <c:v>24</c:v>
                </c:pt>
                <c:pt idx="53">
                  <c:v>26</c:v>
                </c:pt>
                <c:pt idx="54">
                  <c:v>31</c:v>
                </c:pt>
                <c:pt idx="55">
                  <c:v>30</c:v>
                </c:pt>
                <c:pt idx="56">
                  <c:v>29</c:v>
                </c:pt>
                <c:pt idx="57">
                  <c:v>34</c:v>
                </c:pt>
                <c:pt idx="58">
                  <c:v>38</c:v>
                </c:pt>
                <c:pt idx="59">
                  <c:v>45</c:v>
                </c:pt>
                <c:pt idx="60">
                  <c:v>52</c:v>
                </c:pt>
                <c:pt idx="61">
                  <c:v>45</c:v>
                </c:pt>
                <c:pt idx="62">
                  <c:v>40</c:v>
                </c:pt>
                <c:pt idx="63">
                  <c:v>33</c:v>
                </c:pt>
                <c:pt idx="64">
                  <c:v>30</c:v>
                </c:pt>
                <c:pt idx="65">
                  <c:v>43</c:v>
                </c:pt>
                <c:pt idx="66">
                  <c:v>49</c:v>
                </c:pt>
                <c:pt idx="67">
                  <c:v>47</c:v>
                </c:pt>
                <c:pt idx="68">
                  <c:v>49</c:v>
                </c:pt>
                <c:pt idx="69">
                  <c:v>49</c:v>
                </c:pt>
                <c:pt idx="70">
                  <c:v>54</c:v>
                </c:pt>
                <c:pt idx="71">
                  <c:v>48</c:v>
                </c:pt>
                <c:pt idx="72">
                  <c:v>50</c:v>
                </c:pt>
                <c:pt idx="73">
                  <c:v>50</c:v>
                </c:pt>
                <c:pt idx="74">
                  <c:v>45</c:v>
                </c:pt>
                <c:pt idx="75">
                  <c:v>36</c:v>
                </c:pt>
                <c:pt idx="76">
                  <c:v>34</c:v>
                </c:pt>
                <c:pt idx="77">
                  <c:v>37</c:v>
                </c:pt>
                <c:pt idx="78">
                  <c:v>32</c:v>
                </c:pt>
                <c:pt idx="79">
                  <c:v>26</c:v>
                </c:pt>
                <c:pt idx="80">
                  <c:v>27</c:v>
                </c:pt>
                <c:pt idx="81">
                  <c:v>25</c:v>
                </c:pt>
                <c:pt idx="82">
                  <c:v>18</c:v>
                </c:pt>
                <c:pt idx="83">
                  <c:v>20</c:v>
                </c:pt>
                <c:pt idx="84">
                  <c:v>15</c:v>
                </c:pt>
                <c:pt idx="85">
                  <c:v>10</c:v>
                </c:pt>
                <c:pt idx="86">
                  <c:v>14</c:v>
                </c:pt>
                <c:pt idx="87">
                  <c:v>16</c:v>
                </c:pt>
                <c:pt idx="88">
                  <c:v>15</c:v>
                </c:pt>
                <c:pt idx="89">
                  <c:v>26</c:v>
                </c:pt>
                <c:pt idx="90">
                  <c:v>26</c:v>
                </c:pt>
                <c:pt idx="91">
                  <c:v>31</c:v>
                </c:pt>
                <c:pt idx="92">
                  <c:v>35</c:v>
                </c:pt>
                <c:pt idx="93">
                  <c:v>48</c:v>
                </c:pt>
                <c:pt idx="94">
                  <c:v>50</c:v>
                </c:pt>
                <c:pt idx="95">
                  <c:v>51</c:v>
                </c:pt>
                <c:pt idx="96">
                  <c:v>51</c:v>
                </c:pt>
                <c:pt idx="97">
                  <c:v>47</c:v>
                </c:pt>
                <c:pt idx="98">
                  <c:v>49</c:v>
                </c:pt>
                <c:pt idx="99">
                  <c:v>55</c:v>
                </c:pt>
                <c:pt idx="100">
                  <c:v>55</c:v>
                </c:pt>
                <c:pt idx="101">
                  <c:v>51</c:v>
                </c:pt>
                <c:pt idx="102">
                  <c:v>53</c:v>
                </c:pt>
                <c:pt idx="103">
                  <c:v>57</c:v>
                </c:pt>
                <c:pt idx="104">
                  <c:v>60</c:v>
                </c:pt>
                <c:pt idx="105">
                  <c:v>64</c:v>
                </c:pt>
                <c:pt idx="106">
                  <c:v>74</c:v>
                </c:pt>
                <c:pt idx="107">
                  <c:v>65</c:v>
                </c:pt>
                <c:pt idx="108">
                  <c:v>74</c:v>
                </c:pt>
                <c:pt idx="109">
                  <c:v>79</c:v>
                </c:pt>
                <c:pt idx="110">
                  <c:v>72</c:v>
                </c:pt>
                <c:pt idx="11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3B-4C2C-B561-87C97A04D86E}"/>
            </c:ext>
          </c:extLst>
        </c:ser>
        <c:ser>
          <c:idx val="7"/>
          <c:order val="7"/>
          <c:tx>
            <c:strRef>
              <c:f>'#pozos_G'!$I$5:$I$6</c:f>
              <c:strCache>
                <c:ptCount val="1"/>
                <c:pt idx="0">
                  <c:v>&gt;500000 m3/d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'#pozos_G'!$A$7:$A$129</c:f>
              <c:multiLvlStrCache>
                <c:ptCount val="11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  <c:pt idx="84">
                    <c:v>2021</c:v>
                  </c:pt>
                  <c:pt idx="96">
                    <c:v>2022</c:v>
                  </c:pt>
                  <c:pt idx="108">
                    <c:v>2023</c:v>
                  </c:pt>
                </c:lvl>
              </c:multiLvlStrCache>
            </c:multiLvlStrRef>
          </c:cat>
          <c:val>
            <c:numRef>
              <c:f>'#pozos_G'!$I$7:$I$129</c:f>
              <c:numCache>
                <c:formatCode>General</c:formatCode>
                <c:ptCount val="112"/>
                <c:pt idx="55">
                  <c:v>1</c:v>
                </c:pt>
                <c:pt idx="56">
                  <c:v>1</c:v>
                </c:pt>
                <c:pt idx="57">
                  <c:v>3</c:v>
                </c:pt>
                <c:pt idx="58">
                  <c:v>3</c:v>
                </c:pt>
                <c:pt idx="59">
                  <c:v>4</c:v>
                </c:pt>
                <c:pt idx="60">
                  <c:v>4</c:v>
                </c:pt>
                <c:pt idx="61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2</c:v>
                </c:pt>
                <c:pt idx="66">
                  <c:v>1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5">
                  <c:v>1</c:v>
                </c:pt>
                <c:pt idx="76">
                  <c:v>2</c:v>
                </c:pt>
                <c:pt idx="83">
                  <c:v>1</c:v>
                </c:pt>
                <c:pt idx="88">
                  <c:v>2</c:v>
                </c:pt>
                <c:pt idx="89">
                  <c:v>8</c:v>
                </c:pt>
                <c:pt idx="90">
                  <c:v>14</c:v>
                </c:pt>
                <c:pt idx="91">
                  <c:v>13</c:v>
                </c:pt>
                <c:pt idx="92">
                  <c:v>12</c:v>
                </c:pt>
                <c:pt idx="93">
                  <c:v>10</c:v>
                </c:pt>
                <c:pt idx="94">
                  <c:v>8</c:v>
                </c:pt>
                <c:pt idx="95">
                  <c:v>7</c:v>
                </c:pt>
                <c:pt idx="96">
                  <c:v>9</c:v>
                </c:pt>
                <c:pt idx="97">
                  <c:v>7</c:v>
                </c:pt>
                <c:pt idx="98">
                  <c:v>4</c:v>
                </c:pt>
                <c:pt idx="99">
                  <c:v>6</c:v>
                </c:pt>
                <c:pt idx="100">
                  <c:v>16</c:v>
                </c:pt>
                <c:pt idx="101">
                  <c:v>16</c:v>
                </c:pt>
                <c:pt idx="102">
                  <c:v>12</c:v>
                </c:pt>
                <c:pt idx="103">
                  <c:v>15</c:v>
                </c:pt>
                <c:pt idx="104">
                  <c:v>11</c:v>
                </c:pt>
                <c:pt idx="105">
                  <c:v>6</c:v>
                </c:pt>
                <c:pt idx="106">
                  <c:v>5</c:v>
                </c:pt>
                <c:pt idx="107">
                  <c:v>7</c:v>
                </c:pt>
                <c:pt idx="108">
                  <c:v>5</c:v>
                </c:pt>
                <c:pt idx="109">
                  <c:v>3</c:v>
                </c:pt>
                <c:pt idx="110">
                  <c:v>4</c:v>
                </c:pt>
                <c:pt idx="1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3B-4C2C-B561-87C97A04D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190848"/>
        <c:axId val="340191808"/>
      </c:areaChart>
      <c:catAx>
        <c:axId val="34019084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40191808"/>
        <c:crosses val="autoZero"/>
        <c:auto val="1"/>
        <c:lblAlgn val="ctr"/>
        <c:lblOffset val="100"/>
        <c:noMultiLvlLbl val="0"/>
      </c:catAx>
      <c:valAx>
        <c:axId val="3401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/>
                  <a:t>Cant. Pozos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340190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'[datos-de-fractura-de-pozos-de-hidrocarburos-adjunto-iv-actualizacin-diaria.xlsx]Hoja1'!$A$2:$A$11</cx:f>
        <cx:lvl ptCount="10">
          <cx:pt idx="0">N/A</cx:pt>
          <cx:pt idx="1">0-5%</cx:pt>
          <cx:pt idx="2">5-10%</cx:pt>
          <cx:pt idx="3">10-15%</cx:pt>
          <cx:pt idx="4">15-20%</cx:pt>
          <cx:pt idx="5">20-25%</cx:pt>
          <cx:pt idx="6">25-30%</cx:pt>
          <cx:pt idx="7">30-35%</cx:pt>
          <cx:pt idx="8">35-40%</cx:pt>
          <cx:pt idx="9">45-50%</cx:pt>
        </cx:lvl>
      </cx:strDim>
      <cx:numDim type="val">
        <cx:f>'[datos-de-fractura-de-pozos-de-hidrocarburos-adjunto-iv-actualizacin-diaria.xlsx]Hoja1'!$C$2:$C$11</cx:f>
        <cx:lvl ptCount="10" formatCode="0.0%">
          <cx:pt idx="0">0.53439153439153442</cx:pt>
          <cx:pt idx="1">0.13756613756613756</cx:pt>
          <cx:pt idx="2">0.10582010582010581</cx:pt>
          <cx:pt idx="3">0.079365079365079361</cx:pt>
          <cx:pt idx="4">0.063492063492063489</cx:pt>
          <cx:pt idx="5">0.042328042328042326</cx:pt>
          <cx:pt idx="6">0.015873015873015872</cx:pt>
          <cx:pt idx="7">0.010582010582010581</cx:pt>
          <cx:pt idx="8">0.0052910052910052907</cx:pt>
          <cx:pt idx="9">0.0052910052910052907</cx:pt>
        </cx:lvl>
      </cx:numDim>
    </cx:data>
  </cx:chartData>
  <cx:chart>
    <cx:title pos="t" align="ctr" overlay="0">
      <cx:tx>
        <cx:txData>
          <cx:v>Histograma Incremento EUR por Instalación ALS</cx:v>
        </cx:txData>
      </cx:tx>
      <cx:txPr>
        <a:bodyPr vertOverflow="overflow" horzOverflow="overflow" wrap="square" lIns="0" tIns="0" rIns="0" bIns="0"/>
        <a:lstStyle/>
        <a:p>
          <a:pPr algn="ctr" rtl="0">
            <a:defRPr sz="1400" b="0" i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es-AR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Histograma Incremento EUR por Instalación ALS</a:t>
          </a:r>
        </a:p>
      </cx:txPr>
    </cx:title>
    <cx:plotArea>
      <cx:plotAreaRegion>
        <cx:series layoutId="clusteredColumn" uniqueId="{C53FAA7B-5327-4965-93AD-C0BE74D5C1C2}">
          <cx:tx>
            <cx:txData>
              <cx:f>'[datos-de-fractura-de-pozos-de-hidrocarburos-adjunto-iv-actualizacin-diaria.xlsx]Hoja1'!$B$1</cx:f>
              <cx:v>Pozos</cx:v>
            </cx:txData>
          </cx:tx>
          <cx:spPr>
            <a:solidFill>
              <a:schemeClr val="accent2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600" b="0" i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s-AR" sz="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</cx:dataLabels>
          <cx:dataId val="0"/>
          <cx:layoutPr>
            <cx:aggregation/>
          </cx:layoutPr>
          <cx:axisId val="1"/>
        </cx:series>
        <cx:series layoutId="paretoLine" ownerIdx="0" uniqueId="{6DCDAC8C-B07C-4D9A-BB42-D092A55642EB}">
          <cx:spPr>
            <a:ln w="50800">
              <a:solidFill>
                <a:schemeClr val="bg1"/>
              </a:solidFill>
            </a:ln>
          </cx:spPr>
          <cx:axisId val="2"/>
        </cx:series>
      </cx:plotAreaRegion>
      <cx:axis id="0">
        <cx:catScaling gapWidth="0"/>
        <cx:title>
          <cx:tx>
            <cx:txData>
              <cx:v>Rango Incremental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1000" b="0" i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s-A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Rango Incremental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s-AR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tle>
          <cx:tx>
            <cx:txData>
              <cx:v>Porcentaje Pozos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1000" b="0" i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s-A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Porcentaje Pozos</a:t>
              </a:r>
            </a:p>
          </cx:txPr>
        </cx:title>
        <cx:majorGridlines/>
        <cx:tickLabels/>
        <cx:numFmt formatCode="0%" sourceLinked="0"/>
        <cx:txPr>
          <a:bodyPr vertOverflow="overflow" horzOverflow="overflow" wrap="square" lIns="0" tIns="0" rIns="0" bIns="0"/>
          <a:lstStyle/>
          <a:p>
            <a:pPr algn="ctr" rtl="0">
              <a:defRPr sz="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s-AR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2">
        <cx:valScaling max="1" min="0"/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s-AR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solidFill>
      <a:schemeClr val="tx2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54302-C4EF-45AD-9DF4-B92580B9657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CF06BD6-F740-471E-A5FA-D64C0F8893AC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500" b="0" dirty="0" err="1">
              <a:latin typeface="Arial" panose="020B0604020202020204" pitchFamily="34" charset="0"/>
              <a:cs typeface="Arial" panose="020B0604020202020204" pitchFamily="34" charset="0"/>
            </a:rPr>
            <a:t>Benchmark</a:t>
          </a:r>
          <a:endParaRPr lang="es-ES" sz="15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500" b="0" dirty="0">
              <a:latin typeface="Arial" panose="020B0604020202020204" pitchFamily="34" charset="0"/>
              <a:cs typeface="Arial" panose="020B0604020202020204" pitchFamily="34" charset="0"/>
            </a:rPr>
            <a:t>Empírico</a:t>
          </a:r>
          <a:endParaRPr lang="es-AR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8DB20E-6156-4F90-8D9A-2CFBF53F0BCE}" type="parTrans" cxnId="{2C19E6C6-1381-48BB-BE04-9414747944ED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C9571-29B1-4352-90D4-D4FD76BCD104}" type="sibTrans" cxnId="{2C19E6C6-1381-48BB-BE04-9414747944ED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16042-A324-47B6-A724-DE5D80674328}">
      <dgm:prSet phldrT="[Texto]" custT="1"/>
      <dgm:spPr/>
      <dgm:t>
        <a:bodyPr/>
        <a:lstStyle/>
        <a:p>
          <a:pPr marL="360000"/>
          <a:r>
            <a:rPr lang="es-ES" sz="1600" b="0" dirty="0">
              <a:latin typeface="+mj-lt"/>
              <a:cs typeface="Arial" panose="020B0604020202020204" pitchFamily="34" charset="0"/>
            </a:rPr>
            <a:t>Información pública SEN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6E807DA6-D22B-4E75-85CB-DED951127838}" type="parTrans" cxnId="{66906081-4ED3-4438-B6B4-1C2B8BA632A6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21E53-1142-4658-AF36-A67194B3CA81}" type="sibTrans" cxnId="{66906081-4ED3-4438-B6B4-1C2B8BA632A6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135DA-0A37-4E1F-8196-66CF35FF224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500" b="0" dirty="0">
              <a:latin typeface="Arial" panose="020B0604020202020204" pitchFamily="34" charset="0"/>
              <a:cs typeface="Arial" panose="020B0604020202020204" pitchFamily="34" charset="0"/>
            </a:rPr>
            <a:t>Impacto de Variables</a:t>
          </a:r>
          <a:endParaRPr lang="es-AR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3DD50-0F8B-4997-A4FE-B33AEA6D8070}" type="parTrans" cxnId="{4EA4E585-6AFB-4124-A307-6E27D4DB96D8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71FE4-4547-4E59-A249-952933199FD5}" type="sibTrans" cxnId="{4EA4E585-6AFB-4124-A307-6E27D4DB96D8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AA68D-7827-4360-B982-6DB93047DEE7}">
      <dgm:prSet phldrT="[Texto]"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360000"/>
          <a:r>
            <a:rPr lang="es-E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Instalación</a:t>
          </a:r>
          <a:r>
            <a:rPr lang="es-ES" sz="1600" b="0" kern="1200" dirty="0">
              <a:latin typeface="+mj-lt"/>
              <a:cs typeface="Arial" panose="020B0604020202020204" pitchFamily="34" charset="0"/>
            </a:rPr>
            <a:t> ALS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gm:t>
    </dgm:pt>
    <dgm:pt modelId="{BCC0C39F-5C3C-4AAF-B2D7-18EDA7E4DD70}" type="parTrans" cxnId="{1194EE06-C33A-4A39-9670-666426FF1F26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558B1-02EA-4E4B-9AC0-0C6418BDD066}" type="sibTrans" cxnId="{1194EE06-C33A-4A39-9670-666426FF1F26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C3A917-BF33-4B2D-BB86-F5B7D6F800CF}">
      <dgm:prSet phldrT="[Texto]"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360000"/>
          <a:r>
            <a:rPr lang="es-ES" sz="1600" b="0" kern="1200" dirty="0">
              <a:latin typeface="+mj-lt"/>
              <a:cs typeface="Arial" panose="020B0604020202020204" pitchFamily="34" charset="0"/>
            </a:rPr>
            <a:t>Geometría del pozo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gm:t>
    </dgm:pt>
    <dgm:pt modelId="{7D563110-3EFD-41E3-AA9F-7781909C6BF0}" type="parTrans" cxnId="{521867B5-9F48-4B2D-BA38-CD5D8FA03899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782AE-4A98-4247-8514-69C91EF18594}" type="sibTrans" cxnId="{521867B5-9F48-4B2D-BA38-CD5D8FA03899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25EA3-6C33-49F6-B398-2F0AA6FE14C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500" b="0" dirty="0">
              <a:latin typeface="Arial" panose="020B0604020202020204" pitchFamily="34" charset="0"/>
              <a:cs typeface="Arial" panose="020B0604020202020204" pitchFamily="34" charset="0"/>
            </a:rPr>
            <a:t>Aplicaciones y Conclusiones</a:t>
          </a:r>
          <a:endParaRPr lang="es-AR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C6229-B738-4716-923B-639E8445D110}" type="parTrans" cxnId="{B4556F0F-60B9-4B89-ADAA-2DB832038A4B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9091-7C5F-4ED0-8BF5-BD307015D7FB}" type="sibTrans" cxnId="{B4556F0F-60B9-4B89-ADAA-2DB832038A4B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E0BA5-628A-4D49-827B-2DF0BD813632}">
      <dgm:prSet phldrT="[Texto]" custT="1"/>
      <dgm:spPr/>
      <dgm:t>
        <a:bodyPr/>
        <a:lstStyle/>
        <a:p>
          <a:pPr marL="360000"/>
          <a:r>
            <a:rPr lang="es-ES" sz="1600" b="0" dirty="0">
              <a:latin typeface="+mj-lt"/>
              <a:cs typeface="Arial" panose="020B0604020202020204" pitchFamily="34" charset="0"/>
            </a:rPr>
            <a:t>Field </a:t>
          </a:r>
          <a:r>
            <a:rPr lang="es-ES" sz="1600" b="0" dirty="0" err="1">
              <a:latin typeface="+mj-lt"/>
              <a:cs typeface="Arial" panose="020B0604020202020204" pitchFamily="34" charset="0"/>
            </a:rPr>
            <a:t>development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BFF8B373-429D-4C02-AF10-28FEA773FA56}" type="parTrans" cxnId="{B5DA497B-BDE7-4B40-920C-9E72F1E6F7B8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27899-28E0-40A3-AD62-35E324D57569}" type="sibTrans" cxnId="{B5DA497B-BDE7-4B40-920C-9E72F1E6F7B8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30991-670B-450A-8E91-72BBB1CB8779}">
      <dgm:prSet phldrT="[Texto]" custT="1"/>
      <dgm:spPr/>
      <dgm:t>
        <a:bodyPr/>
        <a:lstStyle/>
        <a:p>
          <a:pPr marL="360000"/>
          <a:r>
            <a:rPr lang="es-ES" sz="1600" b="0" dirty="0">
              <a:latin typeface="+mj-lt"/>
              <a:cs typeface="Arial" panose="020B0604020202020204" pitchFamily="34" charset="0"/>
            </a:rPr>
            <a:t>Maximización factor de recobro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DBD25FAE-4350-411C-AE0D-3CCA2385DF8A}" type="parTrans" cxnId="{FADDC2AA-5C26-458E-8719-428C6F8FC85B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7BD56-F7B3-4031-9C42-9E6BFE2DC281}" type="sibTrans" cxnId="{FADDC2AA-5C26-458E-8719-428C6F8FC85B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35124-F594-4E78-91CA-EFB8DD278FC1}">
      <dgm:prSet phldrT="[Texto]"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360000"/>
          <a:r>
            <a:rPr lang="es-ES" sz="1600" b="0" kern="1200" dirty="0">
              <a:latin typeface="+mj-lt"/>
              <a:cs typeface="Arial" panose="020B0604020202020204" pitchFamily="34" charset="0"/>
            </a:rPr>
            <a:t>Parámetros de completación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gm:t>
    </dgm:pt>
    <dgm:pt modelId="{7751F243-D463-43F8-8CAF-DB66CD8A4196}" type="parTrans" cxnId="{1F8130F6-41B1-459A-A9B7-3715C5DAC3B3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18618-75CB-4CE2-AC13-987F3FF458B6}" type="sibTrans" cxnId="{1F8130F6-41B1-459A-A9B7-3715C5DAC3B3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BF7FF-65A4-41FB-A3C4-2DC37C5AE803}">
      <dgm:prSet phldrT="[Texto]" custT="1"/>
      <dgm:spPr/>
      <dgm:t>
        <a:bodyPr/>
        <a:lstStyle/>
        <a:p>
          <a:pPr marL="360000"/>
          <a:r>
            <a:rPr lang="es-ES" sz="1600" b="0" dirty="0">
              <a:latin typeface="+mj-lt"/>
              <a:cs typeface="Arial" panose="020B0604020202020204" pitchFamily="34" charset="0"/>
            </a:rPr>
            <a:t>Análisis técnico-estadístico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FBBBEC95-7449-448D-90FB-C0A43ED088E9}" type="parTrans" cxnId="{31F8E33B-0D00-4AFB-8A40-0530F617E60F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7ED4B-7234-4611-8046-AEE975743B28}" type="sibTrans" cxnId="{31F8E33B-0D00-4AFB-8A40-0530F617E60F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A699D-23C5-438C-942C-5733B25FEC8D}">
      <dgm:prSet phldrT="[Texto]" custT="1"/>
      <dgm:spPr/>
      <dgm:t>
        <a:bodyPr/>
        <a:lstStyle/>
        <a:p>
          <a:pPr marL="360000"/>
          <a:r>
            <a:rPr lang="es-ES" sz="1600" b="0" dirty="0">
              <a:latin typeface="+mj-lt"/>
              <a:cs typeface="Arial" panose="020B0604020202020204" pitchFamily="34" charset="0"/>
            </a:rPr>
            <a:t>Costos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78FBCA73-E218-497A-B26F-A20719C9BC19}" type="parTrans" cxnId="{427079FA-D8F6-45C1-874B-153A74B74942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0805D-8863-4FEA-A56E-93DDB9E3D681}" type="sibTrans" cxnId="{427079FA-D8F6-45C1-874B-153A74B74942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7D71A-B775-4923-8682-B1DBB915B2DA}">
      <dgm:prSet custT="1"/>
      <dgm:spPr>
        <a:solidFill>
          <a:srgbClr val="002060"/>
        </a:solidFill>
      </dgm:spPr>
      <dgm:t>
        <a:bodyPr/>
        <a:lstStyle/>
        <a:p>
          <a:r>
            <a:rPr lang="es-ES" sz="1500" b="0" dirty="0">
              <a:latin typeface="Arial" panose="020B0604020202020204" pitchFamily="34" charset="0"/>
              <a:cs typeface="Arial" panose="020B0604020202020204" pitchFamily="34" charset="0"/>
            </a:rPr>
            <a:t>Referencias</a:t>
          </a:r>
          <a:endParaRPr lang="es-AR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B1F90-020B-4B58-B08D-D4BA40CA7992}" type="parTrans" cxnId="{017CEC54-61D4-49AD-A18A-830A515C0E97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6E31B-57E0-4088-8D6A-41FA111BEEDE}" type="sibTrans" cxnId="{017CEC54-61D4-49AD-A18A-830A515C0E97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BC599-A198-4BEB-A52A-D897430B534F}">
      <dgm:prSet custT="1"/>
      <dgm:spPr/>
      <dgm:t>
        <a:bodyPr/>
        <a:lstStyle/>
        <a:p>
          <a:pPr marL="360000"/>
          <a:r>
            <a:rPr lang="es-ES" sz="1600" b="0" dirty="0" err="1">
              <a:latin typeface="+mj-lt"/>
              <a:cs typeface="Arial" panose="020B0604020202020204" pitchFamily="34" charset="0"/>
            </a:rPr>
            <a:t>Papers</a:t>
          </a:r>
          <a:r>
            <a:rPr lang="es-ES" sz="1600" b="0" dirty="0">
              <a:latin typeface="+mj-lt"/>
              <a:cs typeface="Arial" panose="020B0604020202020204" pitchFamily="34" charset="0"/>
            </a:rPr>
            <a:t> y publicaciones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6EA0EB34-54E6-4CAE-AF98-5E76B906E767}" type="parTrans" cxnId="{E4E4D720-9CB4-4FF5-911D-77C86AAB56C6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E182DA-AD33-409D-9545-B6D01094C497}" type="sibTrans" cxnId="{E4E4D720-9CB4-4FF5-911D-77C86AAB56C6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DC49C-9DE0-4394-A2BF-F5BFCE520568}">
      <dgm:prSet custT="1"/>
      <dgm:spPr/>
      <dgm:t>
        <a:bodyPr/>
        <a:lstStyle/>
        <a:p>
          <a:pPr marL="360000"/>
          <a:r>
            <a:rPr lang="es-ES" sz="1600" b="0" dirty="0">
              <a:latin typeface="+mj-lt"/>
              <a:cs typeface="Arial" panose="020B0604020202020204" pitchFamily="34" charset="0"/>
            </a:rPr>
            <a:t>Ensayos de laboratorio</a:t>
          </a:r>
          <a:endParaRPr lang="es-AR" sz="1600" b="0" dirty="0">
            <a:latin typeface="+mj-lt"/>
            <a:cs typeface="Arial" panose="020B0604020202020204" pitchFamily="34" charset="0"/>
          </a:endParaRPr>
        </a:p>
      </dgm:t>
    </dgm:pt>
    <dgm:pt modelId="{3BCCF40A-76B1-4738-BCCD-38B4BA49D547}" type="parTrans" cxnId="{5789E92B-E8F5-4EF5-A95C-E09AD91B50B0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15407-3508-4074-837A-3F7BF06DD045}" type="sibTrans" cxnId="{5789E92B-E8F5-4EF5-A95C-E09AD91B50B0}">
      <dgm:prSet/>
      <dgm:spPr/>
      <dgm:t>
        <a:bodyPr/>
        <a:lstStyle/>
        <a:p>
          <a:endParaRPr lang="es-AR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0D5DC-F008-4AB2-B9AE-5211B6A237BB}" type="pres">
      <dgm:prSet presAssocID="{EE354302-C4EF-45AD-9DF4-B92580B9657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0D51DF3-22FF-4CC8-BCEA-ED3E99513F9D}" type="pres">
      <dgm:prSet presAssocID="{EE354302-C4EF-45AD-9DF4-B92580B96572}" presName="cycle" presStyleCnt="0"/>
      <dgm:spPr/>
    </dgm:pt>
    <dgm:pt modelId="{7F8B3862-EA67-434C-B594-34B37F99A1A5}" type="pres">
      <dgm:prSet presAssocID="{EE354302-C4EF-45AD-9DF4-B92580B96572}" presName="centerShape" presStyleCnt="0"/>
      <dgm:spPr/>
    </dgm:pt>
    <dgm:pt modelId="{2F37B8B5-9258-4FA1-A45B-D83874A2129C}" type="pres">
      <dgm:prSet presAssocID="{EE354302-C4EF-45AD-9DF4-B92580B96572}" presName="connSite" presStyleLbl="node1" presStyleIdx="0" presStyleCnt="5"/>
      <dgm:spPr/>
    </dgm:pt>
    <dgm:pt modelId="{25205F39-78D5-41C8-B96F-7098A3515188}" type="pres">
      <dgm:prSet presAssocID="{EE354302-C4EF-45AD-9DF4-B92580B96572}" presName="visible" presStyleLbl="node1" presStyleIdx="0" presStyleCnt="5" custLinFactNeighborY="-18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rgbClr val="002060"/>
          </a:solidFill>
        </a:ln>
      </dgm:spPr>
    </dgm:pt>
    <dgm:pt modelId="{9A92870D-E572-4716-88F6-A19467B7EC6F}" type="pres">
      <dgm:prSet presAssocID="{728DB20E-6156-4F90-8D9A-2CFBF53F0BCE}" presName="Name25" presStyleLbl="parChTrans1D1" presStyleIdx="0" presStyleCnt="4"/>
      <dgm:spPr/>
    </dgm:pt>
    <dgm:pt modelId="{0830A5C5-2691-4997-8D97-BCA3B4E5E370}" type="pres">
      <dgm:prSet presAssocID="{4CF06BD6-F740-471E-A5FA-D64C0F8893AC}" presName="node" presStyleCnt="0"/>
      <dgm:spPr/>
    </dgm:pt>
    <dgm:pt modelId="{88296285-5F0C-42F6-9A99-F7E3DC0E58C2}" type="pres">
      <dgm:prSet presAssocID="{4CF06BD6-F740-471E-A5FA-D64C0F8893AC}" presName="parentNode" presStyleLbl="node1" presStyleIdx="1" presStyleCnt="5" custScaleX="119805" custScaleY="119805" custLinFactNeighborX="-93521" custLinFactNeighborY="11530">
        <dgm:presLayoutVars>
          <dgm:chMax val="1"/>
          <dgm:bulletEnabled val="1"/>
        </dgm:presLayoutVars>
      </dgm:prSet>
      <dgm:spPr/>
    </dgm:pt>
    <dgm:pt modelId="{9185FBD0-84BA-4054-9969-DC598757F92D}" type="pres">
      <dgm:prSet presAssocID="{4CF06BD6-F740-471E-A5FA-D64C0F8893AC}" presName="childNode" presStyleLbl="revTx" presStyleIdx="0" presStyleCnt="4">
        <dgm:presLayoutVars>
          <dgm:bulletEnabled val="1"/>
        </dgm:presLayoutVars>
      </dgm:prSet>
      <dgm:spPr/>
    </dgm:pt>
    <dgm:pt modelId="{9A1314B9-60DA-4B26-930A-DF74F5A6A5B0}" type="pres">
      <dgm:prSet presAssocID="{60C3DD50-0F8B-4997-A4FE-B33AEA6D8070}" presName="Name25" presStyleLbl="parChTrans1D1" presStyleIdx="1" presStyleCnt="4"/>
      <dgm:spPr/>
    </dgm:pt>
    <dgm:pt modelId="{37F91572-3D5A-42D5-9A01-4048B3976E0C}" type="pres">
      <dgm:prSet presAssocID="{174135DA-0A37-4E1F-8196-66CF35FF224D}" presName="node" presStyleCnt="0"/>
      <dgm:spPr/>
    </dgm:pt>
    <dgm:pt modelId="{458BFC34-08C8-4A49-A7DD-549A8D6B5C8E}" type="pres">
      <dgm:prSet presAssocID="{174135DA-0A37-4E1F-8196-66CF35FF224D}" presName="parentNode" presStyleLbl="node1" presStyleIdx="2" presStyleCnt="5" custScaleX="119805" custScaleY="119805" custLinFactNeighborX="4175" custLinFactNeighborY="13066">
        <dgm:presLayoutVars>
          <dgm:chMax val="1"/>
          <dgm:bulletEnabled val="1"/>
        </dgm:presLayoutVars>
      </dgm:prSet>
      <dgm:spPr/>
    </dgm:pt>
    <dgm:pt modelId="{2D629DFA-762B-493E-AF67-FA5953B7C7AA}" type="pres">
      <dgm:prSet presAssocID="{174135DA-0A37-4E1F-8196-66CF35FF224D}" presName="childNode" presStyleLbl="revTx" presStyleIdx="1" presStyleCnt="4">
        <dgm:presLayoutVars>
          <dgm:bulletEnabled val="1"/>
        </dgm:presLayoutVars>
      </dgm:prSet>
      <dgm:spPr>
        <a:xfrm>
          <a:off x="6026220" y="1554677"/>
          <a:ext cx="2229483" cy="1486322"/>
        </a:xfrm>
        <a:prstGeom prst="rect">
          <a:avLst/>
        </a:prstGeom>
      </dgm:spPr>
    </dgm:pt>
    <dgm:pt modelId="{D1F3BAB2-2158-4FCE-9661-2C2436A64834}" type="pres">
      <dgm:prSet presAssocID="{741B1F90-020B-4B58-B08D-D4BA40CA7992}" presName="Name25" presStyleLbl="parChTrans1D1" presStyleIdx="2" presStyleCnt="4"/>
      <dgm:spPr/>
    </dgm:pt>
    <dgm:pt modelId="{A5CDB0E6-C839-4396-98E1-0A27B05767E8}" type="pres">
      <dgm:prSet presAssocID="{1477D71A-B775-4923-8682-B1DBB915B2DA}" presName="node" presStyleCnt="0"/>
      <dgm:spPr/>
    </dgm:pt>
    <dgm:pt modelId="{7CEDEA62-2128-4AE5-B420-6E9FA3CD746A}" type="pres">
      <dgm:prSet presAssocID="{1477D71A-B775-4923-8682-B1DBB915B2DA}" presName="parentNode" presStyleLbl="node1" presStyleIdx="3" presStyleCnt="5" custScaleX="119805" custScaleY="119805" custLinFactX="75045" custLinFactNeighborX="100000" custLinFactNeighborY="17052">
        <dgm:presLayoutVars>
          <dgm:chMax val="1"/>
          <dgm:bulletEnabled val="1"/>
        </dgm:presLayoutVars>
      </dgm:prSet>
      <dgm:spPr/>
    </dgm:pt>
    <dgm:pt modelId="{808A06E0-8982-4175-AB06-62767A5BE938}" type="pres">
      <dgm:prSet presAssocID="{1477D71A-B775-4923-8682-B1DBB915B2DA}" presName="childNode" presStyleLbl="revTx" presStyleIdx="2" presStyleCnt="4">
        <dgm:presLayoutVars>
          <dgm:bulletEnabled val="1"/>
        </dgm:presLayoutVars>
      </dgm:prSet>
      <dgm:spPr/>
    </dgm:pt>
    <dgm:pt modelId="{E06430BA-596C-4F31-B6C8-2054CAC2CAAE}" type="pres">
      <dgm:prSet presAssocID="{2B7C6229-B738-4716-923B-639E8445D110}" presName="Name25" presStyleLbl="parChTrans1D1" presStyleIdx="3" presStyleCnt="4"/>
      <dgm:spPr/>
    </dgm:pt>
    <dgm:pt modelId="{A72BD28C-B88C-4EF3-82C1-215DEAF493E1}" type="pres">
      <dgm:prSet presAssocID="{98B25EA3-6C33-49F6-B398-2F0AA6FE14C6}" presName="node" presStyleCnt="0"/>
      <dgm:spPr/>
    </dgm:pt>
    <dgm:pt modelId="{DAE1DF18-E7D1-4BAD-B090-03249F936EC4}" type="pres">
      <dgm:prSet presAssocID="{98B25EA3-6C33-49F6-B398-2F0AA6FE14C6}" presName="parentNode" presStyleLbl="node1" presStyleIdx="4" presStyleCnt="5" custScaleX="119805" custScaleY="119805" custLinFactNeighborX="-35073" custLinFactNeighborY="-33203">
        <dgm:presLayoutVars>
          <dgm:chMax val="1"/>
          <dgm:bulletEnabled val="1"/>
        </dgm:presLayoutVars>
      </dgm:prSet>
      <dgm:spPr/>
    </dgm:pt>
    <dgm:pt modelId="{EE60796A-06D8-4BFD-85DE-7925FC899377}" type="pres">
      <dgm:prSet presAssocID="{98B25EA3-6C33-49F6-B398-2F0AA6FE14C6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B9584302-3135-4B94-B8D8-885CB03260E3}" type="presOf" srcId="{B74BC599-A198-4BEB-A52A-D897430B534F}" destId="{808A06E0-8982-4175-AB06-62767A5BE938}" srcOrd="0" destOrd="0" presId="urn:microsoft.com/office/officeart/2005/8/layout/radial2"/>
    <dgm:cxn modelId="{1194EE06-C33A-4A39-9670-666426FF1F26}" srcId="{174135DA-0A37-4E1F-8196-66CF35FF224D}" destId="{2FCAA68D-7827-4360-B982-6DB93047DEE7}" srcOrd="0" destOrd="0" parTransId="{BCC0C39F-5C3C-4AAF-B2D7-18EDA7E4DD70}" sibTransId="{6C0558B1-02EA-4E4B-9AC0-0C6418BDD066}"/>
    <dgm:cxn modelId="{1BDC0107-665B-4DAA-876D-937DF22796A8}" type="presOf" srcId="{728DB20E-6156-4F90-8D9A-2CFBF53F0BCE}" destId="{9A92870D-E572-4716-88F6-A19467B7EC6F}" srcOrd="0" destOrd="0" presId="urn:microsoft.com/office/officeart/2005/8/layout/radial2"/>
    <dgm:cxn modelId="{291BFC07-91FF-42A6-8761-EF6A5B24E144}" type="presOf" srcId="{0C830991-670B-450A-8E91-72BBB1CB8779}" destId="{EE60796A-06D8-4BFD-85DE-7925FC899377}" srcOrd="0" destOrd="1" presId="urn:microsoft.com/office/officeart/2005/8/layout/radial2"/>
    <dgm:cxn modelId="{B4556F0F-60B9-4B89-ADAA-2DB832038A4B}" srcId="{EE354302-C4EF-45AD-9DF4-B92580B96572}" destId="{98B25EA3-6C33-49F6-B398-2F0AA6FE14C6}" srcOrd="3" destOrd="0" parTransId="{2B7C6229-B738-4716-923B-639E8445D110}" sibTransId="{A6359091-7C5F-4ED0-8BF5-BD307015D7FB}"/>
    <dgm:cxn modelId="{C307121C-D0AA-426D-AEC8-0F0E6EC09DD4}" type="presOf" srcId="{F0C16042-A324-47B6-A724-DE5D80674328}" destId="{9185FBD0-84BA-4054-9969-DC598757F92D}" srcOrd="0" destOrd="0" presId="urn:microsoft.com/office/officeart/2005/8/layout/radial2"/>
    <dgm:cxn modelId="{E4E4D720-9CB4-4FF5-911D-77C86AAB56C6}" srcId="{1477D71A-B775-4923-8682-B1DBB915B2DA}" destId="{B74BC599-A198-4BEB-A52A-D897430B534F}" srcOrd="0" destOrd="0" parTransId="{6EA0EB34-54E6-4CAE-AF98-5E76B906E767}" sibTransId="{D6E182DA-AD33-409D-9545-B6D01094C497}"/>
    <dgm:cxn modelId="{BFA81323-381B-4A4A-9641-C64CFE39A9CC}" type="presOf" srcId="{C87A699D-23C5-438C-942C-5733B25FEC8D}" destId="{EE60796A-06D8-4BFD-85DE-7925FC899377}" srcOrd="0" destOrd="2" presId="urn:microsoft.com/office/officeart/2005/8/layout/radial2"/>
    <dgm:cxn modelId="{3CCB1B23-B41C-4837-97A6-84DF3010B29B}" type="presOf" srcId="{741B1F90-020B-4B58-B08D-D4BA40CA7992}" destId="{D1F3BAB2-2158-4FCE-9661-2C2436A64834}" srcOrd="0" destOrd="0" presId="urn:microsoft.com/office/officeart/2005/8/layout/radial2"/>
    <dgm:cxn modelId="{5789E92B-E8F5-4EF5-A95C-E09AD91B50B0}" srcId="{1477D71A-B775-4923-8682-B1DBB915B2DA}" destId="{AC1DC49C-9DE0-4394-A2BF-F5BFCE520568}" srcOrd="1" destOrd="0" parTransId="{3BCCF40A-76B1-4738-BCCD-38B4BA49D547}" sibTransId="{D1B15407-3508-4074-837A-3F7BF06DD045}"/>
    <dgm:cxn modelId="{5E384C31-8914-4F27-818F-C65667264C49}" type="presOf" srcId="{AC1DC49C-9DE0-4394-A2BF-F5BFCE520568}" destId="{808A06E0-8982-4175-AB06-62767A5BE938}" srcOrd="0" destOrd="1" presId="urn:microsoft.com/office/officeart/2005/8/layout/radial2"/>
    <dgm:cxn modelId="{31F8E33B-0D00-4AFB-8A40-0530F617E60F}" srcId="{4CF06BD6-F740-471E-A5FA-D64C0F8893AC}" destId="{AAABF7FF-65A4-41FB-A3C4-2DC37C5AE803}" srcOrd="1" destOrd="0" parTransId="{FBBBEC95-7449-448D-90FB-C0A43ED088E9}" sibTransId="{A207ED4B-7234-4611-8046-AEE975743B28}"/>
    <dgm:cxn modelId="{568BC94F-250D-4275-A01C-69340057A37E}" type="presOf" srcId="{2B7C6229-B738-4716-923B-639E8445D110}" destId="{E06430BA-596C-4F31-B6C8-2054CAC2CAAE}" srcOrd="0" destOrd="0" presId="urn:microsoft.com/office/officeart/2005/8/layout/radial2"/>
    <dgm:cxn modelId="{FA832D51-9AE0-443B-BC31-D336E13F71EC}" type="presOf" srcId="{99C3A917-BF33-4B2D-BB86-F5B7D6F800CF}" destId="{2D629DFA-762B-493E-AF67-FA5953B7C7AA}" srcOrd="0" destOrd="2" presId="urn:microsoft.com/office/officeart/2005/8/layout/radial2"/>
    <dgm:cxn modelId="{017CEC54-61D4-49AD-A18A-830A515C0E97}" srcId="{EE354302-C4EF-45AD-9DF4-B92580B96572}" destId="{1477D71A-B775-4923-8682-B1DBB915B2DA}" srcOrd="2" destOrd="0" parTransId="{741B1F90-020B-4B58-B08D-D4BA40CA7992}" sibTransId="{F516E31B-57E0-4088-8D6A-41FA111BEEDE}"/>
    <dgm:cxn modelId="{B5DA497B-BDE7-4B40-920C-9E72F1E6F7B8}" srcId="{98B25EA3-6C33-49F6-B398-2F0AA6FE14C6}" destId="{C40E0BA5-628A-4D49-827B-2DF0BD813632}" srcOrd="0" destOrd="0" parTransId="{BFF8B373-429D-4C02-AF10-28FEA773FA56}" sibTransId="{2BB27899-28E0-40A3-AD62-35E324D57569}"/>
    <dgm:cxn modelId="{66906081-4ED3-4438-B6B4-1C2B8BA632A6}" srcId="{4CF06BD6-F740-471E-A5FA-D64C0F8893AC}" destId="{F0C16042-A324-47B6-A724-DE5D80674328}" srcOrd="0" destOrd="0" parTransId="{6E807DA6-D22B-4E75-85CB-DED951127838}" sibTransId="{D3621E53-1142-4658-AF36-A67194B3CA81}"/>
    <dgm:cxn modelId="{4EA4E585-6AFB-4124-A307-6E27D4DB96D8}" srcId="{EE354302-C4EF-45AD-9DF4-B92580B96572}" destId="{174135DA-0A37-4E1F-8196-66CF35FF224D}" srcOrd="1" destOrd="0" parTransId="{60C3DD50-0F8B-4997-A4FE-B33AEA6D8070}" sibTransId="{11371FE4-4547-4E59-A249-952933199FD5}"/>
    <dgm:cxn modelId="{C37B3194-E07B-4CA7-ADFD-68317A755446}" type="presOf" srcId="{AAABF7FF-65A4-41FB-A3C4-2DC37C5AE803}" destId="{9185FBD0-84BA-4054-9969-DC598757F92D}" srcOrd="0" destOrd="1" presId="urn:microsoft.com/office/officeart/2005/8/layout/radial2"/>
    <dgm:cxn modelId="{1BBD489C-9C7B-42F3-B128-14BAB0D4F90F}" type="presOf" srcId="{98B25EA3-6C33-49F6-B398-2F0AA6FE14C6}" destId="{DAE1DF18-E7D1-4BAD-B090-03249F936EC4}" srcOrd="0" destOrd="0" presId="urn:microsoft.com/office/officeart/2005/8/layout/radial2"/>
    <dgm:cxn modelId="{03DB61A3-0EE4-433B-A678-EE5BF74798CC}" type="presOf" srcId="{174135DA-0A37-4E1F-8196-66CF35FF224D}" destId="{458BFC34-08C8-4A49-A7DD-549A8D6B5C8E}" srcOrd="0" destOrd="0" presId="urn:microsoft.com/office/officeart/2005/8/layout/radial2"/>
    <dgm:cxn modelId="{FADDC2AA-5C26-458E-8719-428C6F8FC85B}" srcId="{98B25EA3-6C33-49F6-B398-2F0AA6FE14C6}" destId="{0C830991-670B-450A-8E91-72BBB1CB8779}" srcOrd="1" destOrd="0" parTransId="{DBD25FAE-4350-411C-AE0D-3CCA2385DF8A}" sibTransId="{A2E7BD56-F7B3-4031-9C42-9E6BFE2DC281}"/>
    <dgm:cxn modelId="{521867B5-9F48-4B2D-BA38-CD5D8FA03899}" srcId="{174135DA-0A37-4E1F-8196-66CF35FF224D}" destId="{99C3A917-BF33-4B2D-BB86-F5B7D6F800CF}" srcOrd="2" destOrd="0" parTransId="{7D563110-3EFD-41E3-AA9F-7781909C6BF0}" sibTransId="{6BD782AE-4A98-4247-8514-69C91EF18594}"/>
    <dgm:cxn modelId="{85412CBC-C55F-4432-8BDB-A7136DD2AF3D}" type="presOf" srcId="{1477D71A-B775-4923-8682-B1DBB915B2DA}" destId="{7CEDEA62-2128-4AE5-B420-6E9FA3CD746A}" srcOrd="0" destOrd="0" presId="urn:microsoft.com/office/officeart/2005/8/layout/radial2"/>
    <dgm:cxn modelId="{1026B7BD-83B6-413B-8422-820965A49799}" type="presOf" srcId="{C40E0BA5-628A-4D49-827B-2DF0BD813632}" destId="{EE60796A-06D8-4BFD-85DE-7925FC899377}" srcOrd="0" destOrd="0" presId="urn:microsoft.com/office/officeart/2005/8/layout/radial2"/>
    <dgm:cxn modelId="{D951DCC5-66BC-49A5-8FE9-B6833348FAB5}" type="presOf" srcId="{60C3DD50-0F8B-4997-A4FE-B33AEA6D8070}" destId="{9A1314B9-60DA-4B26-930A-DF74F5A6A5B0}" srcOrd="0" destOrd="0" presId="urn:microsoft.com/office/officeart/2005/8/layout/radial2"/>
    <dgm:cxn modelId="{2C19E6C6-1381-48BB-BE04-9414747944ED}" srcId="{EE354302-C4EF-45AD-9DF4-B92580B96572}" destId="{4CF06BD6-F740-471E-A5FA-D64C0F8893AC}" srcOrd="0" destOrd="0" parTransId="{728DB20E-6156-4F90-8D9A-2CFBF53F0BCE}" sibTransId="{A84C9571-29B1-4352-90D4-D4FD76BCD104}"/>
    <dgm:cxn modelId="{02D503E3-FDA1-430A-80A7-48C6BBECC219}" type="presOf" srcId="{EE354302-C4EF-45AD-9DF4-B92580B96572}" destId="{1810D5DC-F008-4AB2-B9AE-5211B6A237BB}" srcOrd="0" destOrd="0" presId="urn:microsoft.com/office/officeart/2005/8/layout/radial2"/>
    <dgm:cxn modelId="{6F698BE3-F5B5-4F38-9063-67959FABFDEB}" type="presOf" srcId="{B5B35124-F594-4E78-91CA-EFB8DD278FC1}" destId="{2D629DFA-762B-493E-AF67-FA5953B7C7AA}" srcOrd="0" destOrd="1" presId="urn:microsoft.com/office/officeart/2005/8/layout/radial2"/>
    <dgm:cxn modelId="{24A134EA-3905-4D36-9782-DB3A21136E2D}" type="presOf" srcId="{2FCAA68D-7827-4360-B982-6DB93047DEE7}" destId="{2D629DFA-762B-493E-AF67-FA5953B7C7AA}" srcOrd="0" destOrd="0" presId="urn:microsoft.com/office/officeart/2005/8/layout/radial2"/>
    <dgm:cxn modelId="{1F8130F6-41B1-459A-A9B7-3715C5DAC3B3}" srcId="{174135DA-0A37-4E1F-8196-66CF35FF224D}" destId="{B5B35124-F594-4E78-91CA-EFB8DD278FC1}" srcOrd="1" destOrd="0" parTransId="{7751F243-D463-43F8-8CAF-DB66CD8A4196}" sibTransId="{A7B18618-75CB-4CE2-AC13-987F3FF458B6}"/>
    <dgm:cxn modelId="{427079FA-D8F6-45C1-874B-153A74B74942}" srcId="{98B25EA3-6C33-49F6-B398-2F0AA6FE14C6}" destId="{C87A699D-23C5-438C-942C-5733B25FEC8D}" srcOrd="2" destOrd="0" parTransId="{78FBCA73-E218-497A-B26F-A20719C9BC19}" sibTransId="{C7B0805D-8863-4FEA-A56E-93DDB9E3D681}"/>
    <dgm:cxn modelId="{041DCAFB-6862-418E-B512-874A5A71A167}" type="presOf" srcId="{4CF06BD6-F740-471E-A5FA-D64C0F8893AC}" destId="{88296285-5F0C-42F6-9A99-F7E3DC0E58C2}" srcOrd="0" destOrd="0" presId="urn:microsoft.com/office/officeart/2005/8/layout/radial2"/>
    <dgm:cxn modelId="{D7BC2E32-AABC-4EE1-802C-E6109FD32BAD}" type="presParOf" srcId="{1810D5DC-F008-4AB2-B9AE-5211B6A237BB}" destId="{90D51DF3-22FF-4CC8-BCEA-ED3E99513F9D}" srcOrd="0" destOrd="0" presId="urn:microsoft.com/office/officeart/2005/8/layout/radial2"/>
    <dgm:cxn modelId="{AF4DDC51-B265-4071-B05B-E17C0F1CAAAD}" type="presParOf" srcId="{90D51DF3-22FF-4CC8-BCEA-ED3E99513F9D}" destId="{7F8B3862-EA67-434C-B594-34B37F99A1A5}" srcOrd="0" destOrd="0" presId="urn:microsoft.com/office/officeart/2005/8/layout/radial2"/>
    <dgm:cxn modelId="{798B94C8-288F-469B-8D6C-CCBC3F4823D7}" type="presParOf" srcId="{7F8B3862-EA67-434C-B594-34B37F99A1A5}" destId="{2F37B8B5-9258-4FA1-A45B-D83874A2129C}" srcOrd="0" destOrd="0" presId="urn:microsoft.com/office/officeart/2005/8/layout/radial2"/>
    <dgm:cxn modelId="{4582998F-EDB5-4B6A-A5FD-F5E3232690EA}" type="presParOf" srcId="{7F8B3862-EA67-434C-B594-34B37F99A1A5}" destId="{25205F39-78D5-41C8-B96F-7098A3515188}" srcOrd="1" destOrd="0" presId="urn:microsoft.com/office/officeart/2005/8/layout/radial2"/>
    <dgm:cxn modelId="{4C4C546F-F0A4-4128-964C-ED86FDF07638}" type="presParOf" srcId="{90D51DF3-22FF-4CC8-BCEA-ED3E99513F9D}" destId="{9A92870D-E572-4716-88F6-A19467B7EC6F}" srcOrd="1" destOrd="0" presId="urn:microsoft.com/office/officeart/2005/8/layout/radial2"/>
    <dgm:cxn modelId="{9A16C98D-5644-4D76-B2DF-7EF116918562}" type="presParOf" srcId="{90D51DF3-22FF-4CC8-BCEA-ED3E99513F9D}" destId="{0830A5C5-2691-4997-8D97-BCA3B4E5E370}" srcOrd="2" destOrd="0" presId="urn:microsoft.com/office/officeart/2005/8/layout/radial2"/>
    <dgm:cxn modelId="{398D7C2F-E77E-4642-A502-FD096CA47721}" type="presParOf" srcId="{0830A5C5-2691-4997-8D97-BCA3B4E5E370}" destId="{88296285-5F0C-42F6-9A99-F7E3DC0E58C2}" srcOrd="0" destOrd="0" presId="urn:microsoft.com/office/officeart/2005/8/layout/radial2"/>
    <dgm:cxn modelId="{E1AA386D-F874-4D36-B435-3D9F8A3BBC08}" type="presParOf" srcId="{0830A5C5-2691-4997-8D97-BCA3B4E5E370}" destId="{9185FBD0-84BA-4054-9969-DC598757F92D}" srcOrd="1" destOrd="0" presId="urn:microsoft.com/office/officeart/2005/8/layout/radial2"/>
    <dgm:cxn modelId="{8CE995AC-EE0F-456B-AA3C-5382B71B4551}" type="presParOf" srcId="{90D51DF3-22FF-4CC8-BCEA-ED3E99513F9D}" destId="{9A1314B9-60DA-4B26-930A-DF74F5A6A5B0}" srcOrd="3" destOrd="0" presId="urn:microsoft.com/office/officeart/2005/8/layout/radial2"/>
    <dgm:cxn modelId="{320E55A5-C6F8-4818-ACD1-6CC99C6B8E68}" type="presParOf" srcId="{90D51DF3-22FF-4CC8-BCEA-ED3E99513F9D}" destId="{37F91572-3D5A-42D5-9A01-4048B3976E0C}" srcOrd="4" destOrd="0" presId="urn:microsoft.com/office/officeart/2005/8/layout/radial2"/>
    <dgm:cxn modelId="{C5AE049D-3789-410C-A1E0-BCAB955E7896}" type="presParOf" srcId="{37F91572-3D5A-42D5-9A01-4048B3976E0C}" destId="{458BFC34-08C8-4A49-A7DD-549A8D6B5C8E}" srcOrd="0" destOrd="0" presId="urn:microsoft.com/office/officeart/2005/8/layout/radial2"/>
    <dgm:cxn modelId="{79AE9730-672D-4FAE-A765-93EB7E2BF63A}" type="presParOf" srcId="{37F91572-3D5A-42D5-9A01-4048B3976E0C}" destId="{2D629DFA-762B-493E-AF67-FA5953B7C7AA}" srcOrd="1" destOrd="0" presId="urn:microsoft.com/office/officeart/2005/8/layout/radial2"/>
    <dgm:cxn modelId="{F46C50F4-AF07-472F-8AED-4AEDB65A4A7C}" type="presParOf" srcId="{90D51DF3-22FF-4CC8-BCEA-ED3E99513F9D}" destId="{D1F3BAB2-2158-4FCE-9661-2C2436A64834}" srcOrd="5" destOrd="0" presId="urn:microsoft.com/office/officeart/2005/8/layout/radial2"/>
    <dgm:cxn modelId="{992081D3-D029-4234-A3DB-FFF0ED99E090}" type="presParOf" srcId="{90D51DF3-22FF-4CC8-BCEA-ED3E99513F9D}" destId="{A5CDB0E6-C839-4396-98E1-0A27B05767E8}" srcOrd="6" destOrd="0" presId="urn:microsoft.com/office/officeart/2005/8/layout/radial2"/>
    <dgm:cxn modelId="{C67CE3A6-8CDE-4433-BF68-4D1E43FD5E68}" type="presParOf" srcId="{A5CDB0E6-C839-4396-98E1-0A27B05767E8}" destId="{7CEDEA62-2128-4AE5-B420-6E9FA3CD746A}" srcOrd="0" destOrd="0" presId="urn:microsoft.com/office/officeart/2005/8/layout/radial2"/>
    <dgm:cxn modelId="{040A19F0-209B-4C9C-B574-BD7D5C5C71B7}" type="presParOf" srcId="{A5CDB0E6-C839-4396-98E1-0A27B05767E8}" destId="{808A06E0-8982-4175-AB06-62767A5BE938}" srcOrd="1" destOrd="0" presId="urn:microsoft.com/office/officeart/2005/8/layout/radial2"/>
    <dgm:cxn modelId="{C3821B87-F244-45D0-B51E-F90CE8526132}" type="presParOf" srcId="{90D51DF3-22FF-4CC8-BCEA-ED3E99513F9D}" destId="{E06430BA-596C-4F31-B6C8-2054CAC2CAAE}" srcOrd="7" destOrd="0" presId="urn:microsoft.com/office/officeart/2005/8/layout/radial2"/>
    <dgm:cxn modelId="{80CB2BC1-F98E-4F73-AA1D-D80201C79940}" type="presParOf" srcId="{90D51DF3-22FF-4CC8-BCEA-ED3E99513F9D}" destId="{A72BD28C-B88C-4EF3-82C1-215DEAF493E1}" srcOrd="8" destOrd="0" presId="urn:microsoft.com/office/officeart/2005/8/layout/radial2"/>
    <dgm:cxn modelId="{57F29A10-AECD-49DE-BF4B-FDFB4BD80DD7}" type="presParOf" srcId="{A72BD28C-B88C-4EF3-82C1-215DEAF493E1}" destId="{DAE1DF18-E7D1-4BAD-B090-03249F936EC4}" srcOrd="0" destOrd="0" presId="urn:microsoft.com/office/officeart/2005/8/layout/radial2"/>
    <dgm:cxn modelId="{602DD178-397C-49EE-AA70-F9826E6AF3D7}" type="presParOf" srcId="{A72BD28C-B88C-4EF3-82C1-215DEAF493E1}" destId="{EE60796A-06D8-4BFD-85DE-7925FC8993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03129E-3129-4DA0-B3F4-80899CC913A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05A4153-C698-4F85-BA6E-079F04A3E5D4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Mayor Ángulo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EF804-E1EF-4E35-8A26-CA9F59786D91}" type="parTrans" cxnId="{0609DD0F-846A-443D-85C7-DB386746256F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8B6DB-DD8B-43D8-AF9F-AC0B15269FB7}" type="sibTrans" cxnId="{0609DD0F-846A-443D-85C7-DB386746256F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2F54F-FD46-4CFC-810D-B3E4732783F1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Menor Ángulo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D890-6DA2-4662-9E7C-758E95C4F801}" type="parTrans" cxnId="{098B8E2D-F592-4ACD-96AB-6B2C4BEE8D1E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FFD01-B71B-4096-9621-56C3D12A93E7}" type="sibTrans" cxnId="{098B8E2D-F592-4ACD-96AB-6B2C4BEE8D1E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F5F97-ADA6-471E-8819-C7EB746AC321}" type="pres">
      <dgm:prSet presAssocID="{7A03129E-3129-4DA0-B3F4-80899CC913AD}" presName="Name0" presStyleCnt="0">
        <dgm:presLayoutVars>
          <dgm:dir/>
          <dgm:resizeHandles val="exact"/>
        </dgm:presLayoutVars>
      </dgm:prSet>
      <dgm:spPr/>
    </dgm:pt>
    <dgm:pt modelId="{F75F1145-B66C-44C0-AD8C-0918D7AF0248}" type="pres">
      <dgm:prSet presAssocID="{7A03129E-3129-4DA0-B3F4-80899CC913AD}" presName="arrow" presStyleLbl="bgShp" presStyleIdx="0" presStyleCnt="1" custFlipHor="1"/>
      <dgm:spPr>
        <a:gradFill flip="none" rotWithShape="0">
          <a:gsLst>
            <a:gs pos="50000">
              <a:srgbClr val="FFFF00"/>
            </a:gs>
            <a:gs pos="0">
              <a:srgbClr val="FF0000"/>
            </a:gs>
            <a:gs pos="100000">
              <a:srgbClr val="00B050"/>
            </a:gs>
          </a:gsLst>
          <a:lin ang="0" scaled="0"/>
          <a:tileRect/>
        </a:gradFill>
      </dgm:spPr>
    </dgm:pt>
    <dgm:pt modelId="{BF0B2188-17FC-4911-9908-DCFD7B2601BF}" type="pres">
      <dgm:prSet presAssocID="{7A03129E-3129-4DA0-B3F4-80899CC913AD}" presName="points" presStyleCnt="0"/>
      <dgm:spPr/>
    </dgm:pt>
    <dgm:pt modelId="{CED359D9-7989-42E0-A269-234D0B2B180C}" type="pres">
      <dgm:prSet presAssocID="{D05A4153-C698-4F85-BA6E-079F04A3E5D4}" presName="compositeA" presStyleCnt="0"/>
      <dgm:spPr/>
    </dgm:pt>
    <dgm:pt modelId="{6357CE43-5F97-4DA0-8C3B-17FD39B077AE}" type="pres">
      <dgm:prSet presAssocID="{D05A4153-C698-4F85-BA6E-079F04A3E5D4}" presName="textA" presStyleLbl="revTx" presStyleIdx="0" presStyleCnt="2">
        <dgm:presLayoutVars>
          <dgm:bulletEnabled val="1"/>
        </dgm:presLayoutVars>
      </dgm:prSet>
      <dgm:spPr/>
    </dgm:pt>
    <dgm:pt modelId="{C8252A1E-1296-4292-9B57-53B55E720C2F}" type="pres">
      <dgm:prSet presAssocID="{D05A4153-C698-4F85-BA6E-079F04A3E5D4}" presName="circleA" presStyleLbl="node1" presStyleIdx="0" presStyleCnt="2"/>
      <dgm:spPr/>
    </dgm:pt>
    <dgm:pt modelId="{F0D68408-63C5-4C7B-8027-43B8CFF85766}" type="pres">
      <dgm:prSet presAssocID="{D05A4153-C698-4F85-BA6E-079F04A3E5D4}" presName="spaceA" presStyleCnt="0"/>
      <dgm:spPr/>
    </dgm:pt>
    <dgm:pt modelId="{54C9087E-1336-436D-9AB8-9CC71CDDCABC}" type="pres">
      <dgm:prSet presAssocID="{1968B6DB-DD8B-43D8-AF9F-AC0B15269FB7}" presName="space" presStyleCnt="0"/>
      <dgm:spPr/>
    </dgm:pt>
    <dgm:pt modelId="{4C8D9B26-1600-4810-AE16-53FBB3646790}" type="pres">
      <dgm:prSet presAssocID="{30B2F54F-FD46-4CFC-810D-B3E4732783F1}" presName="compositeB" presStyleCnt="0"/>
      <dgm:spPr/>
    </dgm:pt>
    <dgm:pt modelId="{2306622A-5C32-4A81-A0D2-AA9236F6B6C0}" type="pres">
      <dgm:prSet presAssocID="{30B2F54F-FD46-4CFC-810D-B3E4732783F1}" presName="textB" presStyleLbl="revTx" presStyleIdx="1" presStyleCnt="2">
        <dgm:presLayoutVars>
          <dgm:bulletEnabled val="1"/>
        </dgm:presLayoutVars>
      </dgm:prSet>
      <dgm:spPr/>
    </dgm:pt>
    <dgm:pt modelId="{30CF3C79-A8AD-494E-9626-BFA0CDAB7923}" type="pres">
      <dgm:prSet presAssocID="{30B2F54F-FD46-4CFC-810D-B3E4732783F1}" presName="circleB" presStyleLbl="node1" presStyleIdx="1" presStyleCnt="2"/>
      <dgm:spPr/>
    </dgm:pt>
    <dgm:pt modelId="{5963B0EB-0C49-46D9-AE0A-9B6019F5C92D}" type="pres">
      <dgm:prSet presAssocID="{30B2F54F-FD46-4CFC-810D-B3E4732783F1}" presName="spaceB" presStyleCnt="0"/>
      <dgm:spPr/>
    </dgm:pt>
  </dgm:ptLst>
  <dgm:cxnLst>
    <dgm:cxn modelId="{0609DD0F-846A-443D-85C7-DB386746256F}" srcId="{7A03129E-3129-4DA0-B3F4-80899CC913AD}" destId="{D05A4153-C698-4F85-BA6E-079F04A3E5D4}" srcOrd="0" destOrd="0" parTransId="{CA3EF804-E1EF-4E35-8A26-CA9F59786D91}" sibTransId="{1968B6DB-DD8B-43D8-AF9F-AC0B15269FB7}"/>
    <dgm:cxn modelId="{DB9C0B16-39AA-46CC-B882-D52A41A90245}" type="presOf" srcId="{7A03129E-3129-4DA0-B3F4-80899CC913AD}" destId="{D9BF5F97-ADA6-471E-8819-C7EB746AC321}" srcOrd="0" destOrd="0" presId="urn:microsoft.com/office/officeart/2005/8/layout/hProcess11"/>
    <dgm:cxn modelId="{188AC11E-3631-4A50-9A00-3545A50F4B32}" type="presOf" srcId="{30B2F54F-FD46-4CFC-810D-B3E4732783F1}" destId="{2306622A-5C32-4A81-A0D2-AA9236F6B6C0}" srcOrd="0" destOrd="0" presId="urn:microsoft.com/office/officeart/2005/8/layout/hProcess11"/>
    <dgm:cxn modelId="{098B8E2D-F592-4ACD-96AB-6B2C4BEE8D1E}" srcId="{7A03129E-3129-4DA0-B3F4-80899CC913AD}" destId="{30B2F54F-FD46-4CFC-810D-B3E4732783F1}" srcOrd="1" destOrd="0" parTransId="{34DDD890-6DA2-4662-9E7C-758E95C4F801}" sibTransId="{73EFFD01-B71B-4096-9621-56C3D12A93E7}"/>
    <dgm:cxn modelId="{C5C9C1DF-A3A0-4F2D-B503-C05B471DE36C}" type="presOf" srcId="{D05A4153-C698-4F85-BA6E-079F04A3E5D4}" destId="{6357CE43-5F97-4DA0-8C3B-17FD39B077AE}" srcOrd="0" destOrd="0" presId="urn:microsoft.com/office/officeart/2005/8/layout/hProcess11"/>
    <dgm:cxn modelId="{0A77454C-5D9E-40F1-A90F-31575F909F5B}" type="presParOf" srcId="{D9BF5F97-ADA6-471E-8819-C7EB746AC321}" destId="{F75F1145-B66C-44C0-AD8C-0918D7AF0248}" srcOrd="0" destOrd="0" presId="urn:microsoft.com/office/officeart/2005/8/layout/hProcess11"/>
    <dgm:cxn modelId="{062C9038-DAB0-4288-85C2-26ECDDF711B7}" type="presParOf" srcId="{D9BF5F97-ADA6-471E-8819-C7EB746AC321}" destId="{BF0B2188-17FC-4911-9908-DCFD7B2601BF}" srcOrd="1" destOrd="0" presId="urn:microsoft.com/office/officeart/2005/8/layout/hProcess11"/>
    <dgm:cxn modelId="{99A5F1E8-FEC7-4B3F-AD74-33EBC1A01A76}" type="presParOf" srcId="{BF0B2188-17FC-4911-9908-DCFD7B2601BF}" destId="{CED359D9-7989-42E0-A269-234D0B2B180C}" srcOrd="0" destOrd="0" presId="urn:microsoft.com/office/officeart/2005/8/layout/hProcess11"/>
    <dgm:cxn modelId="{73855DBF-7608-4AFB-B12A-314816B4FE00}" type="presParOf" srcId="{CED359D9-7989-42E0-A269-234D0B2B180C}" destId="{6357CE43-5F97-4DA0-8C3B-17FD39B077AE}" srcOrd="0" destOrd="0" presId="urn:microsoft.com/office/officeart/2005/8/layout/hProcess11"/>
    <dgm:cxn modelId="{652E9628-1122-4A27-971C-F330D419433B}" type="presParOf" srcId="{CED359D9-7989-42E0-A269-234D0B2B180C}" destId="{C8252A1E-1296-4292-9B57-53B55E720C2F}" srcOrd="1" destOrd="0" presId="urn:microsoft.com/office/officeart/2005/8/layout/hProcess11"/>
    <dgm:cxn modelId="{09F0BDB2-C38C-44EC-9BB4-911E0A693E7E}" type="presParOf" srcId="{CED359D9-7989-42E0-A269-234D0B2B180C}" destId="{F0D68408-63C5-4C7B-8027-43B8CFF85766}" srcOrd="2" destOrd="0" presId="urn:microsoft.com/office/officeart/2005/8/layout/hProcess11"/>
    <dgm:cxn modelId="{09308687-90D2-4B10-89AA-53C8FDECF98F}" type="presParOf" srcId="{BF0B2188-17FC-4911-9908-DCFD7B2601BF}" destId="{54C9087E-1336-436D-9AB8-9CC71CDDCABC}" srcOrd="1" destOrd="0" presId="urn:microsoft.com/office/officeart/2005/8/layout/hProcess11"/>
    <dgm:cxn modelId="{C591664D-FF2D-4F28-ADAE-052C42ED274F}" type="presParOf" srcId="{BF0B2188-17FC-4911-9908-DCFD7B2601BF}" destId="{4C8D9B26-1600-4810-AE16-53FBB3646790}" srcOrd="2" destOrd="0" presId="urn:microsoft.com/office/officeart/2005/8/layout/hProcess11"/>
    <dgm:cxn modelId="{87FB755B-B410-4010-8ACD-225F41160405}" type="presParOf" srcId="{4C8D9B26-1600-4810-AE16-53FBB3646790}" destId="{2306622A-5C32-4A81-A0D2-AA9236F6B6C0}" srcOrd="0" destOrd="0" presId="urn:microsoft.com/office/officeart/2005/8/layout/hProcess11"/>
    <dgm:cxn modelId="{09F8F496-16DE-40CF-B891-B6EFA78A6819}" type="presParOf" srcId="{4C8D9B26-1600-4810-AE16-53FBB3646790}" destId="{30CF3C79-A8AD-494E-9626-BFA0CDAB7923}" srcOrd="1" destOrd="0" presId="urn:microsoft.com/office/officeart/2005/8/layout/hProcess11"/>
    <dgm:cxn modelId="{357A0141-DFAB-495A-B066-89037EE3EE9C}" type="presParOf" srcId="{4C8D9B26-1600-4810-AE16-53FBB3646790}" destId="{5963B0EB-0C49-46D9-AE0A-9B6019F5C9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524EA-AA1C-4620-9288-5878262944C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AR"/>
        </a:p>
      </dgm:t>
    </dgm:pt>
    <dgm:pt modelId="{6970178E-7AB8-4434-A5F8-A9AC0022F431}">
      <dgm:prSet phldrT="[Texto]"/>
      <dgm:spPr/>
      <dgm:t>
        <a:bodyPr vert="horz"/>
        <a:lstStyle/>
        <a:p>
          <a:pPr>
            <a:lnSpc>
              <a:spcPct val="100000"/>
            </a:lnSpc>
            <a:defRPr cap="all"/>
          </a:pPr>
          <a:r>
            <a:rPr lang="es-AR" b="0" dirty="0">
              <a:latin typeface="Arial" panose="020B0604020202020204" pitchFamily="34" charset="0"/>
              <a:cs typeface="Arial" panose="020B0604020202020204" pitchFamily="34" charset="0"/>
            </a:rPr>
            <a:t>IMPACTO POTENCIAL</a:t>
          </a:r>
        </a:p>
      </dgm:t>
    </dgm:pt>
    <dgm:pt modelId="{785DFC9B-1BC3-419D-AF32-EA4409EA8616}" type="parTrans" cxnId="{5684E392-FD6E-47C3-BAD7-FDE0ADAB0CFB}">
      <dgm:prSet/>
      <dgm:spPr/>
      <dgm:t>
        <a:bodyPr/>
        <a:lstStyle/>
        <a:p>
          <a:endParaRPr lang="es-AR"/>
        </a:p>
      </dgm:t>
    </dgm:pt>
    <dgm:pt modelId="{601DDF17-40DC-4B58-83EC-18ACF4D3CEE9}" type="sibTrans" cxnId="{5684E392-FD6E-47C3-BAD7-FDE0ADAB0CFB}">
      <dgm:prSet/>
      <dgm:spPr/>
      <dgm:t>
        <a:bodyPr/>
        <a:lstStyle/>
        <a:p>
          <a:endParaRPr lang="es-AR"/>
        </a:p>
      </dgm:t>
    </dgm:pt>
    <dgm:pt modelId="{CE98F2F4-D261-40F1-9C67-1615A8F1D8FD}">
      <dgm:prSet phldrT="[Texto]"/>
      <dgm:spPr/>
      <dgm:t>
        <a:bodyPr vert="horz"/>
        <a:lstStyle/>
        <a:p>
          <a:pPr>
            <a:lnSpc>
              <a:spcPct val="100000"/>
            </a:lnSpc>
            <a:defRPr cap="all"/>
          </a:pPr>
          <a:r>
            <a:rPr lang="es-AR" b="0" dirty="0">
              <a:latin typeface="Arial" panose="020B0604020202020204" pitchFamily="34" charset="0"/>
              <a:cs typeface="Arial" panose="020B0604020202020204" pitchFamily="34" charset="0"/>
            </a:rPr>
            <a:t>CONVENCIONAL VS NO CONVENCIONAL</a:t>
          </a:r>
        </a:p>
      </dgm:t>
    </dgm:pt>
    <dgm:pt modelId="{837EF9EE-7606-4E4D-BBE1-5E232B37F1AC}" type="parTrans" cxnId="{E7600521-8DA1-40EC-92E5-EE091C668408}">
      <dgm:prSet/>
      <dgm:spPr/>
      <dgm:t>
        <a:bodyPr/>
        <a:lstStyle/>
        <a:p>
          <a:endParaRPr lang="es-AR"/>
        </a:p>
      </dgm:t>
    </dgm:pt>
    <dgm:pt modelId="{4DD801E3-446A-458B-B190-17AA362FEA26}" type="sibTrans" cxnId="{E7600521-8DA1-40EC-92E5-EE091C668408}">
      <dgm:prSet/>
      <dgm:spPr/>
      <dgm:t>
        <a:bodyPr/>
        <a:lstStyle/>
        <a:p>
          <a:endParaRPr lang="es-AR"/>
        </a:p>
      </dgm:t>
    </dgm:pt>
    <dgm:pt modelId="{DB0205AA-CB80-45C1-A0A8-927DA15C79CC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b="0" dirty="0">
              <a:latin typeface="Arial" panose="020B0604020202020204" pitchFamily="34" charset="0"/>
              <a:cs typeface="Arial" panose="020B0604020202020204" pitchFamily="34" charset="0"/>
            </a:rPr>
            <a:t>Curvas de aprendizaje</a:t>
          </a:r>
        </a:p>
      </dgm:t>
    </dgm:pt>
    <dgm:pt modelId="{09114F33-9476-479E-9800-10B267B6DA97}" type="parTrans" cxnId="{38A1B411-FBB1-420E-8CD9-DC0C9F49F8E5}">
      <dgm:prSet/>
      <dgm:spPr/>
      <dgm:t>
        <a:bodyPr/>
        <a:lstStyle/>
        <a:p>
          <a:endParaRPr lang="es-AR"/>
        </a:p>
      </dgm:t>
    </dgm:pt>
    <dgm:pt modelId="{B5CCCAD7-A882-4EFE-B9DD-EEBEDB8A6101}" type="sibTrans" cxnId="{38A1B411-FBB1-420E-8CD9-DC0C9F49F8E5}">
      <dgm:prSet/>
      <dgm:spPr/>
      <dgm:t>
        <a:bodyPr/>
        <a:lstStyle/>
        <a:p>
          <a:endParaRPr lang="es-AR"/>
        </a:p>
      </dgm:t>
    </dgm:pt>
    <dgm:pt modelId="{2251D355-1619-4106-BD3F-955BB8746C4D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s-AR" b="0" dirty="0">
              <a:latin typeface="Arial" panose="020B0604020202020204" pitchFamily="34" charset="0"/>
              <a:cs typeface="Arial" panose="020B0604020202020204" pitchFamily="34" charset="0"/>
            </a:rPr>
            <a:t>Próximos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s-AR" b="0" dirty="0">
              <a:latin typeface="Arial" panose="020B0604020202020204" pitchFamily="34" charset="0"/>
              <a:cs typeface="Arial" panose="020B0604020202020204" pitchFamily="34" charset="0"/>
            </a:rPr>
            <a:t>pasos</a:t>
          </a:r>
        </a:p>
      </dgm:t>
    </dgm:pt>
    <dgm:pt modelId="{C7BBDB19-AB5D-43D1-88DA-0850C30ED4BC}" type="parTrans" cxnId="{708F85A5-8B89-4F05-B08A-F2BF0A03A242}">
      <dgm:prSet/>
      <dgm:spPr/>
      <dgm:t>
        <a:bodyPr/>
        <a:lstStyle/>
        <a:p>
          <a:endParaRPr lang="es-AR"/>
        </a:p>
      </dgm:t>
    </dgm:pt>
    <dgm:pt modelId="{6B7508E5-6A90-4AD9-9A55-91A87ECA9B86}" type="sibTrans" cxnId="{708F85A5-8B89-4F05-B08A-F2BF0A03A242}">
      <dgm:prSet/>
      <dgm:spPr/>
      <dgm:t>
        <a:bodyPr/>
        <a:lstStyle/>
        <a:p>
          <a:endParaRPr lang="es-AR"/>
        </a:p>
      </dgm:t>
    </dgm:pt>
    <dgm:pt modelId="{B9857126-59FB-4E9F-8D04-F0EC2E149E2C}" type="pres">
      <dgm:prSet presAssocID="{23B524EA-AA1C-4620-9288-5878262944CE}" presName="root" presStyleCnt="0">
        <dgm:presLayoutVars>
          <dgm:dir/>
          <dgm:resizeHandles val="exact"/>
        </dgm:presLayoutVars>
      </dgm:prSet>
      <dgm:spPr/>
    </dgm:pt>
    <dgm:pt modelId="{D7A2E5CF-5203-40D5-A153-BFE55F8D595D}" type="pres">
      <dgm:prSet presAssocID="{6970178E-7AB8-4434-A5F8-A9AC0022F431}" presName="compNode" presStyleCnt="0"/>
      <dgm:spPr/>
    </dgm:pt>
    <dgm:pt modelId="{2AD7A11B-D9B9-490E-8E2C-C298C45FEFC9}" type="pres">
      <dgm:prSet presAssocID="{6970178E-7AB8-4434-A5F8-A9AC0022F431}" presName="iconBgRect" presStyleLbl="bgShp" presStyleIdx="0" presStyleCnt="4"/>
      <dgm:spPr>
        <a:xfrm>
          <a:off x="822678" y="169"/>
          <a:ext cx="858884" cy="858884"/>
        </a:xfrm>
        <a:solidFill>
          <a:srgbClr val="002060"/>
        </a:solidFill>
      </dgm:spPr>
    </dgm:pt>
    <dgm:pt modelId="{783B2347-23D5-4EEA-B2C2-0A458C3A5DFC}" type="pres">
      <dgm:prSet presAssocID="{6970178E-7AB8-4434-A5F8-A9AC0022F431}" presName="iconRect" presStyleLbl="node1" presStyleIdx="0" presStyleCnt="4" custScaleX="93125" custScaleY="93125"/>
      <dgm:spPr>
        <a:xfrm>
          <a:off x="1287884" y="906159"/>
          <a:ext cx="737553" cy="737553"/>
        </a:xfrm>
        <a:prstGeom prst="rect">
          <a:avLst/>
        </a:prstGeom>
        <a:blipFill rotWithShape="1"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  <dgm:pt modelId="{A3AA24B7-8806-410F-9210-184772BACF8B}" type="pres">
      <dgm:prSet presAssocID="{6970178E-7AB8-4434-A5F8-A9AC0022F431}" presName="spaceRect" presStyleCnt="0"/>
      <dgm:spPr/>
    </dgm:pt>
    <dgm:pt modelId="{B281DCBA-FD08-4ABE-B780-F43582F72640}" type="pres">
      <dgm:prSet presAssocID="{6970178E-7AB8-4434-A5F8-A9AC0022F431}" presName="textRect" presStyleLbl="revTx" presStyleIdx="0" presStyleCnt="4">
        <dgm:presLayoutVars>
          <dgm:chMax val="1"/>
          <dgm:chPref val="1"/>
        </dgm:presLayoutVars>
      </dgm:prSet>
      <dgm:spPr>
        <a:xfrm>
          <a:off x="1714" y="2219099"/>
          <a:ext cx="1766601" cy="706640"/>
        </a:xfrm>
      </dgm:spPr>
    </dgm:pt>
    <dgm:pt modelId="{5CBC9B5F-8A71-48AA-A1B1-EA608BCEC97B}" type="pres">
      <dgm:prSet presAssocID="{601DDF17-40DC-4B58-83EC-18ACF4D3CEE9}" presName="sibTrans" presStyleCnt="0"/>
      <dgm:spPr/>
    </dgm:pt>
    <dgm:pt modelId="{C72B9A83-AAD3-4774-9741-868365A7FC3A}" type="pres">
      <dgm:prSet presAssocID="{CE98F2F4-D261-40F1-9C67-1615A8F1D8FD}" presName="compNode" presStyleCnt="0"/>
      <dgm:spPr/>
    </dgm:pt>
    <dgm:pt modelId="{FBDE481D-68D4-4BCB-A3E2-233669B32E5B}" type="pres">
      <dgm:prSet presAssocID="{CE98F2F4-D261-40F1-9C67-1615A8F1D8FD}" presName="iconBgRect" presStyleLbl="bgShp" presStyleIdx="1" presStyleCnt="4"/>
      <dgm:spPr>
        <a:xfrm>
          <a:off x="3770696" y="533809"/>
          <a:ext cx="1482254" cy="1482254"/>
        </a:xfrm>
        <a:prstGeom prst="ellipse">
          <a:avLst/>
        </a:prstGeom>
        <a:solidFill>
          <a:srgbClr val="002060"/>
        </a:solidFill>
        <a:ln>
          <a:noFill/>
        </a:ln>
        <a:effectLst/>
      </dgm:spPr>
    </dgm:pt>
    <dgm:pt modelId="{F4BA1B5C-0D36-4432-BEE8-422CF1CF2183}" type="pres">
      <dgm:prSet presAssocID="{CE98F2F4-D261-40F1-9C67-1615A8F1D8FD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rtapapeles mezclado con relleno sólido"/>
        </a:ext>
      </dgm:extLst>
    </dgm:pt>
    <dgm:pt modelId="{DB926659-BF01-43A2-9F1D-0376FE9A40FC}" type="pres">
      <dgm:prSet presAssocID="{CE98F2F4-D261-40F1-9C67-1615A8F1D8FD}" presName="spaceRect" presStyleCnt="0"/>
      <dgm:spPr/>
    </dgm:pt>
    <dgm:pt modelId="{E0E385AE-1A45-41C0-A70E-FD4F546FC1B2}" type="pres">
      <dgm:prSet presAssocID="{CE98F2F4-D261-40F1-9C67-1615A8F1D8FD}" presName="textRect" presStyleLbl="revTx" presStyleIdx="1" presStyleCnt="4">
        <dgm:presLayoutVars>
          <dgm:chMax val="1"/>
          <dgm:chPref val="1"/>
        </dgm:presLayoutVars>
      </dgm:prSet>
      <dgm:spPr>
        <a:xfrm>
          <a:off x="2077471" y="2219099"/>
          <a:ext cx="1766601" cy="706640"/>
        </a:xfrm>
      </dgm:spPr>
    </dgm:pt>
    <dgm:pt modelId="{8D2BC230-3CCA-4550-861A-4D0D40F3C173}" type="pres">
      <dgm:prSet presAssocID="{4DD801E3-446A-458B-B190-17AA362FEA26}" presName="sibTrans" presStyleCnt="0"/>
      <dgm:spPr/>
    </dgm:pt>
    <dgm:pt modelId="{9B55A286-DE6C-42B0-8A7A-AF661D6B1FF4}" type="pres">
      <dgm:prSet presAssocID="{DB0205AA-CB80-45C1-A0A8-927DA15C79CC}" presName="compNode" presStyleCnt="0"/>
      <dgm:spPr/>
    </dgm:pt>
    <dgm:pt modelId="{9E48F9C2-4DD6-4F1F-96BF-F73CCC8EEBCE}" type="pres">
      <dgm:prSet presAssocID="{DB0205AA-CB80-45C1-A0A8-927DA15C79CC}" presName="iconBgRect" presStyleLbl="bgShp" presStyleIdx="2" presStyleCnt="4"/>
      <dgm:spPr>
        <a:xfrm>
          <a:off x="1649882" y="2041780"/>
          <a:ext cx="858884" cy="858884"/>
        </a:xfrm>
        <a:solidFill>
          <a:srgbClr val="002060"/>
        </a:solidFill>
      </dgm:spPr>
    </dgm:pt>
    <dgm:pt modelId="{DDC02F16-BEAD-4BC4-8DB0-067D30690342}" type="pres">
      <dgm:prSet presAssocID="{DB0205AA-CB80-45C1-A0A8-927DA15C79CC}" presName="iconRect" presStyleLbl="node1" presStyleIdx="2" presStyleCnt="4"/>
      <dgm:spPr>
        <a:xfrm>
          <a:off x="1993639" y="2300450"/>
          <a:ext cx="509414" cy="509414"/>
        </a:xfrm>
        <a:blipFill rotWithShape="1">
          <a:blip xmlns:r="http://schemas.openxmlformats.org/officeDocument/2006/relationships"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09208BD-2471-40C7-9CDA-04A8189CAD4F}" type="pres">
      <dgm:prSet presAssocID="{DB0205AA-CB80-45C1-A0A8-927DA15C79CC}" presName="spaceRect" presStyleCnt="0"/>
      <dgm:spPr/>
    </dgm:pt>
    <dgm:pt modelId="{9F9E55E3-A371-4021-AC0A-2739D13DD8B9}" type="pres">
      <dgm:prSet presAssocID="{DB0205AA-CB80-45C1-A0A8-927DA15C79CC}" presName="textRect" presStyleLbl="revTx" presStyleIdx="2" presStyleCnt="4">
        <dgm:presLayoutVars>
          <dgm:chMax val="1"/>
          <dgm:chPref val="1"/>
        </dgm:presLayoutVars>
      </dgm:prSet>
      <dgm:spPr/>
    </dgm:pt>
    <dgm:pt modelId="{08CE232F-F222-4005-BA6C-DE5C22496A1E}" type="pres">
      <dgm:prSet presAssocID="{B5CCCAD7-A882-4EFE-B9DD-EEBEDB8A6101}" presName="sibTrans" presStyleCnt="0"/>
      <dgm:spPr/>
    </dgm:pt>
    <dgm:pt modelId="{B02C247B-41F3-4C72-902C-7FC337EE4B00}" type="pres">
      <dgm:prSet presAssocID="{2251D355-1619-4106-BD3F-955BB8746C4D}" presName="compNode" presStyleCnt="0"/>
      <dgm:spPr/>
    </dgm:pt>
    <dgm:pt modelId="{EA1C0649-9AD5-4620-BF56-DAA0903F9C44}" type="pres">
      <dgm:prSet presAssocID="{2251D355-1619-4106-BD3F-955BB8746C4D}" presName="iconBgRect" presStyleLbl="bgShp" presStyleIdx="3" presStyleCnt="4"/>
      <dgm:spPr>
        <a:xfrm>
          <a:off x="6573472" y="805818"/>
          <a:ext cx="1077626" cy="1077626"/>
        </a:xfrm>
        <a:solidFill>
          <a:srgbClr val="002060"/>
        </a:solidFill>
      </dgm:spPr>
    </dgm:pt>
    <dgm:pt modelId="{F578ED91-6F70-4641-9D1D-BA74217209DA}" type="pres">
      <dgm:prSet presAssocID="{2251D355-1619-4106-BD3F-955BB8746C4D}" presName="iconRect" presStyleLbl="node1" presStyleIdx="3" presStyleCnt="4" custScaleX="84659" custScaleY="84659"/>
      <dgm:spPr>
        <a:xfrm>
          <a:off x="7429500" y="1019779"/>
          <a:ext cx="630000" cy="630000"/>
        </a:xfrm>
        <a:blipFill rotWithShape="1"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29682EE-E309-45D4-9AF4-86FD551F73DB}" type="pres">
      <dgm:prSet presAssocID="{2251D355-1619-4106-BD3F-955BB8746C4D}" presName="spaceRect" presStyleCnt="0"/>
      <dgm:spPr/>
    </dgm:pt>
    <dgm:pt modelId="{E0DA12A4-F13B-462D-B10E-07C55C894950}" type="pres">
      <dgm:prSet presAssocID="{2251D355-1619-4106-BD3F-955BB8746C4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8A1B411-FBB1-420E-8CD9-DC0C9F49F8E5}" srcId="{23B524EA-AA1C-4620-9288-5878262944CE}" destId="{DB0205AA-CB80-45C1-A0A8-927DA15C79CC}" srcOrd="2" destOrd="0" parTransId="{09114F33-9476-479E-9800-10B267B6DA97}" sibTransId="{B5CCCAD7-A882-4EFE-B9DD-EEBEDB8A6101}"/>
    <dgm:cxn modelId="{E7600521-8DA1-40EC-92E5-EE091C668408}" srcId="{23B524EA-AA1C-4620-9288-5878262944CE}" destId="{CE98F2F4-D261-40F1-9C67-1615A8F1D8FD}" srcOrd="1" destOrd="0" parTransId="{837EF9EE-7606-4E4D-BBE1-5E232B37F1AC}" sibTransId="{4DD801E3-446A-458B-B190-17AA362FEA26}"/>
    <dgm:cxn modelId="{FB76C763-278B-4CD5-ABCE-B6F69C7DA4B5}" type="presOf" srcId="{DB0205AA-CB80-45C1-A0A8-927DA15C79CC}" destId="{9F9E55E3-A371-4021-AC0A-2739D13DD8B9}" srcOrd="0" destOrd="0" presId="urn:microsoft.com/office/officeart/2018/5/layout/IconCircleLabelList"/>
    <dgm:cxn modelId="{64CCA967-3D6A-44B9-B649-064633EEFD20}" type="presOf" srcId="{6970178E-7AB8-4434-A5F8-A9AC0022F431}" destId="{B281DCBA-FD08-4ABE-B780-F43582F72640}" srcOrd="0" destOrd="0" presId="urn:microsoft.com/office/officeart/2018/5/layout/IconCircleLabelList"/>
    <dgm:cxn modelId="{3F366154-5BDD-41F9-ADEB-6F53B3C10EC7}" type="presOf" srcId="{2251D355-1619-4106-BD3F-955BB8746C4D}" destId="{E0DA12A4-F13B-462D-B10E-07C55C894950}" srcOrd="0" destOrd="0" presId="urn:microsoft.com/office/officeart/2018/5/layout/IconCircleLabelList"/>
    <dgm:cxn modelId="{3D225B78-A640-466C-B431-80C6ECE7F618}" type="presOf" srcId="{23B524EA-AA1C-4620-9288-5878262944CE}" destId="{B9857126-59FB-4E9F-8D04-F0EC2E149E2C}" srcOrd="0" destOrd="0" presId="urn:microsoft.com/office/officeart/2018/5/layout/IconCircleLabelList"/>
    <dgm:cxn modelId="{5684E392-FD6E-47C3-BAD7-FDE0ADAB0CFB}" srcId="{23B524EA-AA1C-4620-9288-5878262944CE}" destId="{6970178E-7AB8-4434-A5F8-A9AC0022F431}" srcOrd="0" destOrd="0" parTransId="{785DFC9B-1BC3-419D-AF32-EA4409EA8616}" sibTransId="{601DDF17-40DC-4B58-83EC-18ACF4D3CEE9}"/>
    <dgm:cxn modelId="{708F85A5-8B89-4F05-B08A-F2BF0A03A242}" srcId="{23B524EA-AA1C-4620-9288-5878262944CE}" destId="{2251D355-1619-4106-BD3F-955BB8746C4D}" srcOrd="3" destOrd="0" parTransId="{C7BBDB19-AB5D-43D1-88DA-0850C30ED4BC}" sibTransId="{6B7508E5-6A90-4AD9-9A55-91A87ECA9B86}"/>
    <dgm:cxn modelId="{F28B3AB4-BC63-4AB5-8F2F-24C7417DE633}" type="presOf" srcId="{CE98F2F4-D261-40F1-9C67-1615A8F1D8FD}" destId="{E0E385AE-1A45-41C0-A70E-FD4F546FC1B2}" srcOrd="0" destOrd="0" presId="urn:microsoft.com/office/officeart/2018/5/layout/IconCircleLabelList"/>
    <dgm:cxn modelId="{F980C67D-4171-4C13-91A4-D63C4A73F46A}" type="presParOf" srcId="{B9857126-59FB-4E9F-8D04-F0EC2E149E2C}" destId="{D7A2E5CF-5203-40D5-A153-BFE55F8D595D}" srcOrd="0" destOrd="0" presId="urn:microsoft.com/office/officeart/2018/5/layout/IconCircleLabelList"/>
    <dgm:cxn modelId="{329FE830-F194-4348-81CA-C94F03B3E37E}" type="presParOf" srcId="{D7A2E5CF-5203-40D5-A153-BFE55F8D595D}" destId="{2AD7A11B-D9B9-490E-8E2C-C298C45FEFC9}" srcOrd="0" destOrd="0" presId="urn:microsoft.com/office/officeart/2018/5/layout/IconCircleLabelList"/>
    <dgm:cxn modelId="{9D3262A6-12DE-44E9-BB11-D3CC45D4AD37}" type="presParOf" srcId="{D7A2E5CF-5203-40D5-A153-BFE55F8D595D}" destId="{783B2347-23D5-4EEA-B2C2-0A458C3A5DFC}" srcOrd="1" destOrd="0" presId="urn:microsoft.com/office/officeart/2018/5/layout/IconCircleLabelList"/>
    <dgm:cxn modelId="{C57EFF8A-A844-4B30-A53A-76CE53B0FEA6}" type="presParOf" srcId="{D7A2E5CF-5203-40D5-A153-BFE55F8D595D}" destId="{A3AA24B7-8806-410F-9210-184772BACF8B}" srcOrd="2" destOrd="0" presId="urn:microsoft.com/office/officeart/2018/5/layout/IconCircleLabelList"/>
    <dgm:cxn modelId="{80A352D1-996B-4823-BB6B-7C5EAC42A04C}" type="presParOf" srcId="{D7A2E5CF-5203-40D5-A153-BFE55F8D595D}" destId="{B281DCBA-FD08-4ABE-B780-F43582F72640}" srcOrd="3" destOrd="0" presId="urn:microsoft.com/office/officeart/2018/5/layout/IconCircleLabelList"/>
    <dgm:cxn modelId="{1D497782-71C7-4FC1-8342-8CE3AD0E6572}" type="presParOf" srcId="{B9857126-59FB-4E9F-8D04-F0EC2E149E2C}" destId="{5CBC9B5F-8A71-48AA-A1B1-EA608BCEC97B}" srcOrd="1" destOrd="0" presId="urn:microsoft.com/office/officeart/2018/5/layout/IconCircleLabelList"/>
    <dgm:cxn modelId="{C31AD798-69D9-400C-A060-4CA1AAA562E8}" type="presParOf" srcId="{B9857126-59FB-4E9F-8D04-F0EC2E149E2C}" destId="{C72B9A83-AAD3-4774-9741-868365A7FC3A}" srcOrd="2" destOrd="0" presId="urn:microsoft.com/office/officeart/2018/5/layout/IconCircleLabelList"/>
    <dgm:cxn modelId="{C9512E15-7973-4A84-9569-8E3318C3E7F9}" type="presParOf" srcId="{C72B9A83-AAD3-4774-9741-868365A7FC3A}" destId="{FBDE481D-68D4-4BCB-A3E2-233669B32E5B}" srcOrd="0" destOrd="0" presId="urn:microsoft.com/office/officeart/2018/5/layout/IconCircleLabelList"/>
    <dgm:cxn modelId="{FC06551C-4CB9-47DE-9074-46A18C586AD4}" type="presParOf" srcId="{C72B9A83-AAD3-4774-9741-868365A7FC3A}" destId="{F4BA1B5C-0D36-4432-BEE8-422CF1CF2183}" srcOrd="1" destOrd="0" presId="urn:microsoft.com/office/officeart/2018/5/layout/IconCircleLabelList"/>
    <dgm:cxn modelId="{C9FFEC7C-EA2A-4D2A-8637-49B9EB873880}" type="presParOf" srcId="{C72B9A83-AAD3-4774-9741-868365A7FC3A}" destId="{DB926659-BF01-43A2-9F1D-0376FE9A40FC}" srcOrd="2" destOrd="0" presId="urn:microsoft.com/office/officeart/2018/5/layout/IconCircleLabelList"/>
    <dgm:cxn modelId="{FD00D5A4-33E3-4E6C-B6C5-61F9A0492FAF}" type="presParOf" srcId="{C72B9A83-AAD3-4774-9741-868365A7FC3A}" destId="{E0E385AE-1A45-41C0-A70E-FD4F546FC1B2}" srcOrd="3" destOrd="0" presId="urn:microsoft.com/office/officeart/2018/5/layout/IconCircleLabelList"/>
    <dgm:cxn modelId="{8E1DBDE0-1109-450B-9C6E-303DBFA96DCA}" type="presParOf" srcId="{B9857126-59FB-4E9F-8D04-F0EC2E149E2C}" destId="{8D2BC230-3CCA-4550-861A-4D0D40F3C173}" srcOrd="3" destOrd="0" presId="urn:microsoft.com/office/officeart/2018/5/layout/IconCircleLabelList"/>
    <dgm:cxn modelId="{7AAF5A11-0C39-46F5-8B53-8767AF54E7E7}" type="presParOf" srcId="{B9857126-59FB-4E9F-8D04-F0EC2E149E2C}" destId="{9B55A286-DE6C-42B0-8A7A-AF661D6B1FF4}" srcOrd="4" destOrd="0" presId="urn:microsoft.com/office/officeart/2018/5/layout/IconCircleLabelList"/>
    <dgm:cxn modelId="{1B956870-7670-42C1-94FC-00A5A74B177D}" type="presParOf" srcId="{9B55A286-DE6C-42B0-8A7A-AF661D6B1FF4}" destId="{9E48F9C2-4DD6-4F1F-96BF-F73CCC8EEBCE}" srcOrd="0" destOrd="0" presId="urn:microsoft.com/office/officeart/2018/5/layout/IconCircleLabelList"/>
    <dgm:cxn modelId="{3566CE43-A044-4889-9ACC-67D84AEF6E08}" type="presParOf" srcId="{9B55A286-DE6C-42B0-8A7A-AF661D6B1FF4}" destId="{DDC02F16-BEAD-4BC4-8DB0-067D30690342}" srcOrd="1" destOrd="0" presId="urn:microsoft.com/office/officeart/2018/5/layout/IconCircleLabelList"/>
    <dgm:cxn modelId="{07CDA4AD-7C43-4A23-A2F2-DC4BF1A82A30}" type="presParOf" srcId="{9B55A286-DE6C-42B0-8A7A-AF661D6B1FF4}" destId="{A09208BD-2471-40C7-9CDA-04A8189CAD4F}" srcOrd="2" destOrd="0" presId="urn:microsoft.com/office/officeart/2018/5/layout/IconCircleLabelList"/>
    <dgm:cxn modelId="{E930EF1C-725D-4823-9204-E174CBFF8C29}" type="presParOf" srcId="{9B55A286-DE6C-42B0-8A7A-AF661D6B1FF4}" destId="{9F9E55E3-A371-4021-AC0A-2739D13DD8B9}" srcOrd="3" destOrd="0" presId="urn:microsoft.com/office/officeart/2018/5/layout/IconCircleLabelList"/>
    <dgm:cxn modelId="{4A901EE8-761C-40BC-A970-E174754A966F}" type="presParOf" srcId="{B9857126-59FB-4E9F-8D04-F0EC2E149E2C}" destId="{08CE232F-F222-4005-BA6C-DE5C22496A1E}" srcOrd="5" destOrd="0" presId="urn:microsoft.com/office/officeart/2018/5/layout/IconCircleLabelList"/>
    <dgm:cxn modelId="{12B935CE-4D6C-426F-BF30-EAA7CBE99FE8}" type="presParOf" srcId="{B9857126-59FB-4E9F-8D04-F0EC2E149E2C}" destId="{B02C247B-41F3-4C72-902C-7FC337EE4B00}" srcOrd="6" destOrd="0" presId="urn:microsoft.com/office/officeart/2018/5/layout/IconCircleLabelList"/>
    <dgm:cxn modelId="{BA42E966-0335-455A-B54A-EA16799254EB}" type="presParOf" srcId="{B02C247B-41F3-4C72-902C-7FC337EE4B00}" destId="{EA1C0649-9AD5-4620-BF56-DAA0903F9C44}" srcOrd="0" destOrd="0" presId="urn:microsoft.com/office/officeart/2018/5/layout/IconCircleLabelList"/>
    <dgm:cxn modelId="{6B95B663-1F81-4ACC-A676-9C0954B2D611}" type="presParOf" srcId="{B02C247B-41F3-4C72-902C-7FC337EE4B00}" destId="{F578ED91-6F70-4641-9D1D-BA74217209DA}" srcOrd="1" destOrd="0" presId="urn:microsoft.com/office/officeart/2018/5/layout/IconCircleLabelList"/>
    <dgm:cxn modelId="{831DF357-4737-4814-B31D-9A0F5D946959}" type="presParOf" srcId="{B02C247B-41F3-4C72-902C-7FC337EE4B00}" destId="{329682EE-E309-45D4-9AF4-86FD551F73DB}" srcOrd="2" destOrd="0" presId="urn:microsoft.com/office/officeart/2018/5/layout/IconCircleLabelList"/>
    <dgm:cxn modelId="{53B41B86-A452-47E9-9179-21F42614316D}" type="presParOf" srcId="{B02C247B-41F3-4C72-902C-7FC337EE4B00}" destId="{E0DA12A4-F13B-462D-B10E-07C55C8949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FD45E-E1BE-4965-A4EB-DB4D1AE49A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25030B1-8C14-40D5-9CAB-6C085D54E996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Calidad del Reservorio</a:t>
          </a:r>
        </a:p>
        <a:p>
          <a:pPr algn="ctr"/>
          <a:r>
            <a:rPr lang="es-AR" sz="1050" dirty="0">
              <a:latin typeface="Arial" panose="020B0604020202020204" pitchFamily="34" charset="0"/>
              <a:cs typeface="Arial" panose="020B0604020202020204" pitchFamily="34" charset="0"/>
            </a:rPr>
            <a:t>Calidad de la roca y tipo de fluido.</a:t>
          </a:r>
        </a:p>
      </dgm:t>
    </dgm:pt>
    <dgm:pt modelId="{B86B3936-9E81-4400-85C5-2C16CE76DE16}" type="parTrans" cxnId="{87466AF6-C271-4559-BFCA-4AE6F279E4A3}">
      <dgm:prSet/>
      <dgm:spPr/>
      <dgm:t>
        <a:bodyPr/>
        <a:lstStyle/>
        <a:p>
          <a:endParaRPr lang="es-A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A5599-480A-4B94-9789-87A81F76983D}" type="sibTrans" cxnId="{87466AF6-C271-4559-BFCA-4AE6F279E4A3}">
      <dgm:prSet/>
      <dgm:spPr/>
      <dgm:t>
        <a:bodyPr/>
        <a:lstStyle/>
        <a:p>
          <a:endParaRPr lang="es-A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4ADB7-123D-485A-9703-BC72AF70FE7D}" type="pres">
      <dgm:prSet presAssocID="{84FFD45E-E1BE-4965-A4EB-DB4D1AE49A4B}" presName="linearFlow" presStyleCnt="0">
        <dgm:presLayoutVars>
          <dgm:dir/>
          <dgm:resizeHandles val="exact"/>
        </dgm:presLayoutVars>
      </dgm:prSet>
      <dgm:spPr/>
    </dgm:pt>
    <dgm:pt modelId="{860E3E03-8730-404D-97EC-94BD632C58CA}" type="pres">
      <dgm:prSet presAssocID="{825030B1-8C14-40D5-9CAB-6C085D54E996}" presName="composite" presStyleCnt="0"/>
      <dgm:spPr/>
    </dgm:pt>
    <dgm:pt modelId="{43397DEB-754C-4F7D-BC32-BAED2F2AB7A4}" type="pres">
      <dgm:prSet presAssocID="{825030B1-8C14-40D5-9CAB-6C085D54E99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D3B7A59-7EFF-41BB-ADD2-EA581C6D3EB0}" type="pres">
      <dgm:prSet presAssocID="{825030B1-8C14-40D5-9CAB-6C085D54E996}" presName="txShp" presStyleLbl="node1" presStyleIdx="0" presStyleCnt="1">
        <dgm:presLayoutVars>
          <dgm:bulletEnabled val="1"/>
        </dgm:presLayoutVars>
      </dgm:prSet>
      <dgm:spPr/>
    </dgm:pt>
  </dgm:ptLst>
  <dgm:cxnLst>
    <dgm:cxn modelId="{689A5D61-08F5-4E29-9155-B111DC7B2A1D}" type="presOf" srcId="{825030B1-8C14-40D5-9CAB-6C085D54E996}" destId="{2D3B7A59-7EFF-41BB-ADD2-EA581C6D3EB0}" srcOrd="0" destOrd="0" presId="urn:microsoft.com/office/officeart/2005/8/layout/vList3"/>
    <dgm:cxn modelId="{3DB5DED0-2E27-481C-A976-3384F691BCB4}" type="presOf" srcId="{84FFD45E-E1BE-4965-A4EB-DB4D1AE49A4B}" destId="{EE04ADB7-123D-485A-9703-BC72AF70FE7D}" srcOrd="0" destOrd="0" presId="urn:microsoft.com/office/officeart/2005/8/layout/vList3"/>
    <dgm:cxn modelId="{87466AF6-C271-4559-BFCA-4AE6F279E4A3}" srcId="{84FFD45E-E1BE-4965-A4EB-DB4D1AE49A4B}" destId="{825030B1-8C14-40D5-9CAB-6C085D54E996}" srcOrd="0" destOrd="0" parTransId="{B86B3936-9E81-4400-85C5-2C16CE76DE16}" sibTransId="{797A5599-480A-4B94-9789-87A81F76983D}"/>
    <dgm:cxn modelId="{44EA497A-CA89-43EE-9630-BB2BC2C47A4E}" type="presParOf" srcId="{EE04ADB7-123D-485A-9703-BC72AF70FE7D}" destId="{860E3E03-8730-404D-97EC-94BD632C58CA}" srcOrd="0" destOrd="0" presId="urn:microsoft.com/office/officeart/2005/8/layout/vList3"/>
    <dgm:cxn modelId="{A24AD8A4-E51C-4819-8695-167CDBEB7E09}" type="presParOf" srcId="{860E3E03-8730-404D-97EC-94BD632C58CA}" destId="{43397DEB-754C-4F7D-BC32-BAED2F2AB7A4}" srcOrd="0" destOrd="0" presId="urn:microsoft.com/office/officeart/2005/8/layout/vList3"/>
    <dgm:cxn modelId="{9C7BC13F-6022-4638-9B22-E47604E43DFB}" type="presParOf" srcId="{860E3E03-8730-404D-97EC-94BD632C58CA}" destId="{2D3B7A59-7EFF-41BB-ADD2-EA581C6D3E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FD45E-E1BE-4965-A4EB-DB4D1AE49A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7A4BB96-4579-4BCA-9D0C-3DBF9FB5BBD0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Calidad de la Completación</a:t>
          </a:r>
        </a:p>
        <a:p>
          <a:pPr algn="ctr"/>
          <a:r>
            <a:rPr lang="es-AR" sz="1050" dirty="0" err="1">
              <a:latin typeface="Arial" panose="020B0604020202020204" pitchFamily="34" charset="0"/>
              <a:cs typeface="Arial" panose="020B0604020202020204" pitchFamily="34" charset="0"/>
            </a:rPr>
            <a:t>Tpp</a:t>
          </a:r>
          <a:r>
            <a:rPr lang="es-AR" sz="1050" dirty="0">
              <a:latin typeface="Arial" panose="020B0604020202020204" pitchFamily="34" charset="0"/>
              <a:cs typeface="Arial" panose="020B0604020202020204" pitchFamily="34" charset="0"/>
            </a:rPr>
            <a:t>, etapas, diseño de fractura, diámetros de TBG.</a:t>
          </a:r>
        </a:p>
      </dgm:t>
    </dgm:pt>
    <dgm:pt modelId="{31C9159B-5A7E-4E1A-A6BA-5363C947B28B}" type="parTrans" cxnId="{6D21C6CA-8E50-4CF3-A327-57626E5D541F}">
      <dgm:prSet/>
      <dgm:spPr/>
      <dgm:t>
        <a:bodyPr/>
        <a:lstStyle/>
        <a:p>
          <a:endParaRPr lang="es-A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BD2B4-D748-4159-8347-FEB0A6C7D3C3}" type="sibTrans" cxnId="{6D21C6CA-8E50-4CF3-A327-57626E5D541F}">
      <dgm:prSet/>
      <dgm:spPr/>
      <dgm:t>
        <a:bodyPr/>
        <a:lstStyle/>
        <a:p>
          <a:endParaRPr lang="es-A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4ADB7-123D-485A-9703-BC72AF70FE7D}" type="pres">
      <dgm:prSet presAssocID="{84FFD45E-E1BE-4965-A4EB-DB4D1AE49A4B}" presName="linearFlow" presStyleCnt="0">
        <dgm:presLayoutVars>
          <dgm:dir/>
          <dgm:resizeHandles val="exact"/>
        </dgm:presLayoutVars>
      </dgm:prSet>
      <dgm:spPr/>
    </dgm:pt>
    <dgm:pt modelId="{E849764C-EADD-409D-A253-C9CBCE432FCA}" type="pres">
      <dgm:prSet presAssocID="{57A4BB96-4579-4BCA-9D0C-3DBF9FB5BBD0}" presName="composite" presStyleCnt="0"/>
      <dgm:spPr/>
    </dgm:pt>
    <dgm:pt modelId="{8F9300D4-D5A4-4858-8C1F-9DE4C13762EB}" type="pres">
      <dgm:prSet presAssocID="{57A4BB96-4579-4BCA-9D0C-3DBF9FB5BBD0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1B8A78-FC70-4516-B4B6-DD90A9A00874}" type="pres">
      <dgm:prSet presAssocID="{57A4BB96-4579-4BCA-9D0C-3DBF9FB5BBD0}" presName="txShp" presStyleLbl="node1" presStyleIdx="0" presStyleCnt="1">
        <dgm:presLayoutVars>
          <dgm:bulletEnabled val="1"/>
        </dgm:presLayoutVars>
      </dgm:prSet>
      <dgm:spPr/>
    </dgm:pt>
  </dgm:ptLst>
  <dgm:cxnLst>
    <dgm:cxn modelId="{6D21C6CA-8E50-4CF3-A327-57626E5D541F}" srcId="{84FFD45E-E1BE-4965-A4EB-DB4D1AE49A4B}" destId="{57A4BB96-4579-4BCA-9D0C-3DBF9FB5BBD0}" srcOrd="0" destOrd="0" parTransId="{31C9159B-5A7E-4E1A-A6BA-5363C947B28B}" sibTransId="{EDBBD2B4-D748-4159-8347-FEB0A6C7D3C3}"/>
    <dgm:cxn modelId="{3DB5DED0-2E27-481C-A976-3384F691BCB4}" type="presOf" srcId="{84FFD45E-E1BE-4965-A4EB-DB4D1AE49A4B}" destId="{EE04ADB7-123D-485A-9703-BC72AF70FE7D}" srcOrd="0" destOrd="0" presId="urn:microsoft.com/office/officeart/2005/8/layout/vList3"/>
    <dgm:cxn modelId="{DC9C64FF-8B76-4B7F-8BC4-8C25BF2EC4B2}" type="presOf" srcId="{57A4BB96-4579-4BCA-9D0C-3DBF9FB5BBD0}" destId="{2E1B8A78-FC70-4516-B4B6-DD90A9A00874}" srcOrd="0" destOrd="0" presId="urn:microsoft.com/office/officeart/2005/8/layout/vList3"/>
    <dgm:cxn modelId="{1552FFF6-1B08-4F6B-813F-D6F3CA7402C0}" type="presParOf" srcId="{EE04ADB7-123D-485A-9703-BC72AF70FE7D}" destId="{E849764C-EADD-409D-A253-C9CBCE432FCA}" srcOrd="0" destOrd="0" presId="urn:microsoft.com/office/officeart/2005/8/layout/vList3"/>
    <dgm:cxn modelId="{5A4932D7-7B54-4967-9D79-25D6658B034D}" type="presParOf" srcId="{E849764C-EADD-409D-A253-C9CBCE432FCA}" destId="{8F9300D4-D5A4-4858-8C1F-9DE4C13762EB}" srcOrd="0" destOrd="0" presId="urn:microsoft.com/office/officeart/2005/8/layout/vList3"/>
    <dgm:cxn modelId="{594FE5A1-21D9-4E99-90AE-E37ACE9B82DA}" type="presParOf" srcId="{E849764C-EADD-409D-A253-C9CBCE432FCA}" destId="{2E1B8A78-FC70-4516-B4B6-DD90A9A008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FD45E-E1BE-4965-A4EB-DB4D1AE49A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A7157DE-9C9E-455A-8793-0DDDA34C90AF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Calidad del </a:t>
          </a:r>
          <a:r>
            <a:rPr lang="es-ES" sz="1600" b="1" dirty="0" err="1">
              <a:latin typeface="Arial" panose="020B0604020202020204" pitchFamily="34" charset="0"/>
              <a:cs typeface="Arial" panose="020B0604020202020204" pitchFamily="34" charset="0"/>
            </a:rPr>
            <a:t>Wellbore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AR" sz="1050" dirty="0">
              <a:latin typeface="Arial" panose="020B0604020202020204" pitchFamily="34" charset="0"/>
              <a:cs typeface="Arial" panose="020B0604020202020204" pitchFamily="34" charset="0"/>
            </a:rPr>
            <a:t>Trayectoria y estabilidad del pozo, parámetros que afectan a las pérdidas de carga</a:t>
          </a:r>
        </a:p>
      </dgm:t>
    </dgm:pt>
    <dgm:pt modelId="{8A5D7899-7B04-4789-9842-F58B4BAD4D78}" type="sibTrans" cxnId="{4A9FE96A-0DD8-419B-BCDB-A1DDDC27E2A4}">
      <dgm:prSet/>
      <dgm:spPr/>
      <dgm:t>
        <a:bodyPr/>
        <a:lstStyle/>
        <a:p>
          <a:endParaRPr lang="es-A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43ECE-D1C9-473B-9286-9B714B58B921}" type="parTrans" cxnId="{4A9FE96A-0DD8-419B-BCDB-A1DDDC27E2A4}">
      <dgm:prSet/>
      <dgm:spPr/>
      <dgm:t>
        <a:bodyPr/>
        <a:lstStyle/>
        <a:p>
          <a:endParaRPr lang="es-A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4ADB7-123D-485A-9703-BC72AF70FE7D}" type="pres">
      <dgm:prSet presAssocID="{84FFD45E-E1BE-4965-A4EB-DB4D1AE49A4B}" presName="linearFlow" presStyleCnt="0">
        <dgm:presLayoutVars>
          <dgm:dir/>
          <dgm:resizeHandles val="exact"/>
        </dgm:presLayoutVars>
      </dgm:prSet>
      <dgm:spPr/>
    </dgm:pt>
    <dgm:pt modelId="{688846F7-9272-4B1E-A294-8641F527EE78}" type="pres">
      <dgm:prSet presAssocID="{BA7157DE-9C9E-455A-8793-0DDDA34C90AF}" presName="composite" presStyleCnt="0"/>
      <dgm:spPr/>
    </dgm:pt>
    <dgm:pt modelId="{447EF9C5-25CE-489D-A0BC-4FC9DE9EDA43}" type="pres">
      <dgm:prSet presAssocID="{BA7157DE-9C9E-455A-8793-0DDDA34C90AF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EE30FC-05D2-47D6-B4EC-604C272B6974}" type="pres">
      <dgm:prSet presAssocID="{BA7157DE-9C9E-455A-8793-0DDDA34C90AF}" presName="txShp" presStyleLbl="node1" presStyleIdx="0" presStyleCnt="1">
        <dgm:presLayoutVars>
          <dgm:bulletEnabled val="1"/>
        </dgm:presLayoutVars>
      </dgm:prSet>
      <dgm:spPr/>
    </dgm:pt>
  </dgm:ptLst>
  <dgm:cxnLst>
    <dgm:cxn modelId="{E78EB309-B82F-4714-9DCD-2727E2BF86BC}" type="presOf" srcId="{BA7157DE-9C9E-455A-8793-0DDDA34C90AF}" destId="{45EE30FC-05D2-47D6-B4EC-604C272B6974}" srcOrd="0" destOrd="0" presId="urn:microsoft.com/office/officeart/2005/8/layout/vList3"/>
    <dgm:cxn modelId="{4A9FE96A-0DD8-419B-BCDB-A1DDDC27E2A4}" srcId="{84FFD45E-E1BE-4965-A4EB-DB4D1AE49A4B}" destId="{BA7157DE-9C9E-455A-8793-0DDDA34C90AF}" srcOrd="0" destOrd="0" parTransId="{3FC43ECE-D1C9-473B-9286-9B714B58B921}" sibTransId="{8A5D7899-7B04-4789-9842-F58B4BAD4D78}"/>
    <dgm:cxn modelId="{3DB5DED0-2E27-481C-A976-3384F691BCB4}" type="presOf" srcId="{84FFD45E-E1BE-4965-A4EB-DB4D1AE49A4B}" destId="{EE04ADB7-123D-485A-9703-BC72AF70FE7D}" srcOrd="0" destOrd="0" presId="urn:microsoft.com/office/officeart/2005/8/layout/vList3"/>
    <dgm:cxn modelId="{6211863F-9390-4809-BC6F-C30D158A484D}" type="presParOf" srcId="{EE04ADB7-123D-485A-9703-BC72AF70FE7D}" destId="{688846F7-9272-4B1E-A294-8641F527EE78}" srcOrd="0" destOrd="0" presId="urn:microsoft.com/office/officeart/2005/8/layout/vList3"/>
    <dgm:cxn modelId="{D3E1F016-1885-454F-8EF3-5C9AB1BCC522}" type="presParOf" srcId="{688846F7-9272-4B1E-A294-8641F527EE78}" destId="{447EF9C5-25CE-489D-A0BC-4FC9DE9EDA43}" srcOrd="0" destOrd="0" presId="urn:microsoft.com/office/officeart/2005/8/layout/vList3"/>
    <dgm:cxn modelId="{FE29C38C-2CA5-44AB-A853-52972F3A827E}" type="presParOf" srcId="{688846F7-9272-4B1E-A294-8641F527EE78}" destId="{45EE30FC-05D2-47D6-B4EC-604C272B69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57CAEC-A5C0-4EBC-9208-9B214AFEDBF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3665E9C-9736-46DC-A6BB-CB457D8AB4AF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Toe Down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AF08C-696A-44C4-8C54-4360A4B14B62}" type="parTrans" cxnId="{759B1982-B09F-4EB8-8CC3-34DF709B9018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17D4C-8C75-4730-B33E-6BAE774EC7B9}" type="sibTrans" cxnId="{759B1982-B09F-4EB8-8CC3-34DF709B9018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42EEB-37B4-4975-B587-4DCC7839F629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Mayor presión zona Toe.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BEB03-28F9-45B9-AF33-5AAC7E28DCED}" type="parTrans" cxnId="{0557045B-975E-4AEB-A802-871248023D55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ADDA28-7B5A-4760-B6B3-81737C97007C}" type="sibTrans" cxnId="{0557045B-975E-4AEB-A802-871248023D55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CE4F8-1821-44CC-8D09-C0494F56600C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Menor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drawdown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resultante en Toe.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E03EE-B0AD-443E-A821-5D24605E5ECB}" type="parTrans" cxnId="{89F4FE9E-1DCA-496C-B14D-33F2548F0A01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9C93F-7118-45A5-AEB2-521C5228577B}" type="sibTrans" cxnId="{89F4FE9E-1DCA-496C-B14D-33F2548F0A01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C9237-57D0-4CB9-8239-4CB8F934C5C0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Toe Up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AD6B1-822E-4086-A986-EC26F5E123AF}" type="parTrans" cxnId="{8E102FD3-9BFF-46E8-BD0C-39FBEEE20450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108A0-876E-4C10-AAD3-E5E7AE91C7CB}" type="sibTrans" cxnId="{8E102FD3-9BFF-46E8-BD0C-39FBEEE20450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E2D1B-373D-4D2B-8A16-76D7033A9A2D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Gas se ubica en zona Toe.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7E4FCD-41EB-4884-AF1C-C8CAE46C4270}" type="parTrans" cxnId="{3CA026BE-D268-48C5-A4E1-C62440F6ABD8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0E8BD-D959-456D-A171-6A2844C299E6}" type="sibTrans" cxnId="{3CA026BE-D268-48C5-A4E1-C62440F6ABD8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FA195-C88F-44B2-833B-AC79478FEE33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Acumulación de agua al fondo.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BF3CD-5098-47B8-BD72-0FDDB1C6E1EB}" type="parTrans" cxnId="{59A9FC71-D026-4C99-AD44-328514C065D5}">
      <dgm:prSet/>
      <dgm:spPr/>
      <dgm:t>
        <a:bodyPr/>
        <a:lstStyle/>
        <a:p>
          <a:endParaRPr lang="es-AR"/>
        </a:p>
      </dgm:t>
    </dgm:pt>
    <dgm:pt modelId="{B9AC793C-8EBA-4F2B-ABC2-BB3DEC4F5F38}" type="sibTrans" cxnId="{59A9FC71-D026-4C99-AD44-328514C065D5}">
      <dgm:prSet/>
      <dgm:spPr/>
      <dgm:t>
        <a:bodyPr/>
        <a:lstStyle/>
        <a:p>
          <a:endParaRPr lang="es-AR"/>
        </a:p>
      </dgm:t>
    </dgm:pt>
    <dgm:pt modelId="{B613920D-EBA4-4019-A5EB-AD1EBB92C5B4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Menor aporte zona Toe.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2042C-8A4E-4379-BC54-FD253C2F1D6E}" type="parTrans" cxnId="{B0D1CEA0-9EED-4769-8E72-40491FE393B9}">
      <dgm:prSet/>
      <dgm:spPr/>
      <dgm:t>
        <a:bodyPr/>
        <a:lstStyle/>
        <a:p>
          <a:endParaRPr lang="es-AR"/>
        </a:p>
      </dgm:t>
    </dgm:pt>
    <dgm:pt modelId="{F03D418A-480F-41E8-B45A-4E4C8B381122}" type="sibTrans" cxnId="{B0D1CEA0-9EED-4769-8E72-40491FE393B9}">
      <dgm:prSet/>
      <dgm:spPr/>
      <dgm:t>
        <a:bodyPr/>
        <a:lstStyle/>
        <a:p>
          <a:endParaRPr lang="es-AR"/>
        </a:p>
      </dgm:t>
    </dgm:pt>
    <dgm:pt modelId="{6AB7E1B7-3FC6-4CF3-A0C7-DCD4C9C2AB39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Efectos mecánicos de completación.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6619E-AC70-4072-B3E5-38E642B318DC}" type="parTrans" cxnId="{38C1F3BA-6758-4AA2-A85D-87FC26119AFD}">
      <dgm:prSet/>
      <dgm:spPr/>
      <dgm:t>
        <a:bodyPr/>
        <a:lstStyle/>
        <a:p>
          <a:endParaRPr lang="es-AR"/>
        </a:p>
      </dgm:t>
    </dgm:pt>
    <dgm:pt modelId="{3E035F68-1D56-4684-B465-2CEAA2E2FC1C}" type="sibTrans" cxnId="{38C1F3BA-6758-4AA2-A85D-87FC26119AFD}">
      <dgm:prSet/>
      <dgm:spPr/>
      <dgm:t>
        <a:bodyPr/>
        <a:lstStyle/>
        <a:p>
          <a:endParaRPr lang="es-AR"/>
        </a:p>
      </dgm:t>
    </dgm:pt>
    <dgm:pt modelId="{375A9714-3D2C-43C0-9237-AB18546AF3EE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“Casquete de gas”→ Expansión.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4AD50-B1F1-4FC6-8499-5DF539CD37F2}" type="parTrans" cxnId="{B415B1F5-378B-43EB-9F60-AEA7D2DC58B1}">
      <dgm:prSet/>
      <dgm:spPr/>
      <dgm:t>
        <a:bodyPr/>
        <a:lstStyle/>
        <a:p>
          <a:endParaRPr lang="es-AR"/>
        </a:p>
      </dgm:t>
    </dgm:pt>
    <dgm:pt modelId="{032FC834-EF9E-442A-B614-ADC3D1428980}" type="sibTrans" cxnId="{B415B1F5-378B-43EB-9F60-AEA7D2DC58B1}">
      <dgm:prSet/>
      <dgm:spPr/>
      <dgm:t>
        <a:bodyPr/>
        <a:lstStyle/>
        <a:p>
          <a:endParaRPr lang="es-AR"/>
        </a:p>
      </dgm:t>
    </dgm:pt>
    <dgm:pt modelId="{B89017E5-7817-4D7B-9C1B-157CB2996AC9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Menor energía requerida para producir líquidos.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3F71C-843D-40F9-87E2-F08C881F8BA9}" type="parTrans" cxnId="{764FB05C-5315-4C97-AD9C-96B0E631D21C}">
      <dgm:prSet/>
      <dgm:spPr/>
      <dgm:t>
        <a:bodyPr/>
        <a:lstStyle/>
        <a:p>
          <a:endParaRPr lang="es-AR"/>
        </a:p>
      </dgm:t>
    </dgm:pt>
    <dgm:pt modelId="{D2B638E0-FC19-48E1-9C9D-35E5D1EDB057}" type="sibTrans" cxnId="{764FB05C-5315-4C97-AD9C-96B0E631D21C}">
      <dgm:prSet/>
      <dgm:spPr/>
      <dgm:t>
        <a:bodyPr/>
        <a:lstStyle/>
        <a:p>
          <a:endParaRPr lang="es-AR"/>
        </a:p>
      </dgm:t>
    </dgm:pt>
    <dgm:pt modelId="{6CD659A5-A320-4B5A-BD30-6EF578C19815}" type="pres">
      <dgm:prSet presAssocID="{9B57CAEC-A5C0-4EBC-9208-9B214AFEDBFF}" presName="linearFlow" presStyleCnt="0">
        <dgm:presLayoutVars>
          <dgm:dir/>
          <dgm:animLvl val="lvl"/>
          <dgm:resizeHandles/>
        </dgm:presLayoutVars>
      </dgm:prSet>
      <dgm:spPr/>
    </dgm:pt>
    <dgm:pt modelId="{BCE15951-1BFE-45C6-B6B0-30FB2EA2253C}" type="pres">
      <dgm:prSet presAssocID="{03665E9C-9736-46DC-A6BB-CB457D8AB4AF}" presName="compositeNode" presStyleCnt="0">
        <dgm:presLayoutVars>
          <dgm:bulletEnabled val="1"/>
        </dgm:presLayoutVars>
      </dgm:prSet>
      <dgm:spPr/>
    </dgm:pt>
    <dgm:pt modelId="{CDF6029D-AB7C-445F-96B6-2762A87AAB00}" type="pres">
      <dgm:prSet presAssocID="{03665E9C-9736-46DC-A6BB-CB457D8AB4AF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1"/>
          </a:solidFill>
        </a:ln>
      </dgm:spPr>
    </dgm:pt>
    <dgm:pt modelId="{0DD904DB-A57D-4878-BA78-DB916E8ACAAF}" type="pres">
      <dgm:prSet presAssocID="{03665E9C-9736-46DC-A6BB-CB457D8AB4AF}" presName="childNode" presStyleLbl="node1" presStyleIdx="0" presStyleCnt="2">
        <dgm:presLayoutVars>
          <dgm:bulletEnabled val="1"/>
        </dgm:presLayoutVars>
      </dgm:prSet>
      <dgm:spPr/>
    </dgm:pt>
    <dgm:pt modelId="{8C4AB276-8430-491B-A6DE-66106C41B86A}" type="pres">
      <dgm:prSet presAssocID="{03665E9C-9736-46DC-A6BB-CB457D8AB4AF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89DF17AC-30A6-4571-99A7-36379B215AA5}" type="pres">
      <dgm:prSet presAssocID="{67317D4C-8C75-4730-B33E-6BAE774EC7B9}" presName="sibTrans" presStyleCnt="0"/>
      <dgm:spPr/>
    </dgm:pt>
    <dgm:pt modelId="{9CBDCDD1-A34E-4E99-9C27-FF9F45C171F7}" type="pres">
      <dgm:prSet presAssocID="{F1DC9237-57D0-4CB9-8239-4CB8F934C5C0}" presName="compositeNode" presStyleCnt="0">
        <dgm:presLayoutVars>
          <dgm:bulletEnabled val="1"/>
        </dgm:presLayoutVars>
      </dgm:prSet>
      <dgm:spPr/>
    </dgm:pt>
    <dgm:pt modelId="{FEF5F3BF-F5DD-43E3-8672-4CC43951FE74}" type="pres">
      <dgm:prSet presAssocID="{F1DC9237-57D0-4CB9-8239-4CB8F934C5C0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chemeClr val="accent1"/>
          </a:solidFill>
        </a:ln>
      </dgm:spPr>
    </dgm:pt>
    <dgm:pt modelId="{31EA7FC9-4BFE-474C-B003-95BAAF8531D4}" type="pres">
      <dgm:prSet presAssocID="{F1DC9237-57D0-4CB9-8239-4CB8F934C5C0}" presName="childNode" presStyleLbl="node1" presStyleIdx="1" presStyleCnt="2">
        <dgm:presLayoutVars>
          <dgm:bulletEnabled val="1"/>
        </dgm:presLayoutVars>
      </dgm:prSet>
      <dgm:spPr/>
    </dgm:pt>
    <dgm:pt modelId="{CA1FF650-4949-450F-8B91-88C3B88748AE}" type="pres">
      <dgm:prSet presAssocID="{F1DC9237-57D0-4CB9-8239-4CB8F934C5C0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A4C150E-59A2-4576-8AF3-BBC9BB4A3399}" type="presOf" srcId="{9B57CAEC-A5C0-4EBC-9208-9B214AFEDBFF}" destId="{6CD659A5-A320-4B5A-BD30-6EF578C19815}" srcOrd="0" destOrd="0" presId="urn:microsoft.com/office/officeart/2005/8/layout/hList2"/>
    <dgm:cxn modelId="{F227692B-1E88-4AE8-B20C-B96DB06A864E}" type="presOf" srcId="{56FCE4F8-1821-44CC-8D09-C0494F56600C}" destId="{0DD904DB-A57D-4878-BA78-DB916E8ACAAF}" srcOrd="0" destOrd="1" presId="urn:microsoft.com/office/officeart/2005/8/layout/hList2"/>
    <dgm:cxn modelId="{0557045B-975E-4AEB-A802-871248023D55}" srcId="{03665E9C-9736-46DC-A6BB-CB457D8AB4AF}" destId="{02042EEB-37B4-4975-B587-4DCC7839F629}" srcOrd="0" destOrd="0" parTransId="{DB0BEB03-28F9-45B9-AF33-5AAC7E28DCED}" sibTransId="{9DADDA28-7B5A-4760-B6B3-81737C97007C}"/>
    <dgm:cxn modelId="{764FB05C-5315-4C97-AD9C-96B0E631D21C}" srcId="{F1DC9237-57D0-4CB9-8239-4CB8F934C5C0}" destId="{B89017E5-7817-4D7B-9C1B-157CB2996AC9}" srcOrd="2" destOrd="0" parTransId="{3073F71C-843D-40F9-87E2-F08C881F8BA9}" sibTransId="{D2B638E0-FC19-48E1-9C9D-35E5D1EDB057}"/>
    <dgm:cxn modelId="{C1FF376E-1105-4669-AB0C-380BC487D536}" type="presOf" srcId="{B89017E5-7817-4D7B-9C1B-157CB2996AC9}" destId="{31EA7FC9-4BFE-474C-B003-95BAAF8531D4}" srcOrd="0" destOrd="2" presId="urn:microsoft.com/office/officeart/2005/8/layout/hList2"/>
    <dgm:cxn modelId="{EC5E1971-581F-472F-836D-CF7DABB4AC9C}" type="presOf" srcId="{F1DC9237-57D0-4CB9-8239-4CB8F934C5C0}" destId="{CA1FF650-4949-450F-8B91-88C3B88748AE}" srcOrd="0" destOrd="0" presId="urn:microsoft.com/office/officeart/2005/8/layout/hList2"/>
    <dgm:cxn modelId="{59A9FC71-D026-4C99-AD44-328514C065D5}" srcId="{03665E9C-9736-46DC-A6BB-CB457D8AB4AF}" destId="{340FA195-C88F-44B2-833B-AC79478FEE33}" srcOrd="2" destOrd="0" parTransId="{B72BF3CD-5098-47B8-BD72-0FDDB1C6E1EB}" sibTransId="{B9AC793C-8EBA-4F2B-ABC2-BB3DEC4F5F38}"/>
    <dgm:cxn modelId="{759B1982-B09F-4EB8-8CC3-34DF709B9018}" srcId="{9B57CAEC-A5C0-4EBC-9208-9B214AFEDBFF}" destId="{03665E9C-9736-46DC-A6BB-CB457D8AB4AF}" srcOrd="0" destOrd="0" parTransId="{304AF08C-696A-44C4-8C54-4360A4B14B62}" sibTransId="{67317D4C-8C75-4730-B33E-6BAE774EC7B9}"/>
    <dgm:cxn modelId="{40384D85-7439-403B-89DA-6B885A77D2B5}" type="presOf" srcId="{340FA195-C88F-44B2-833B-AC79478FEE33}" destId="{0DD904DB-A57D-4878-BA78-DB916E8ACAAF}" srcOrd="0" destOrd="2" presId="urn:microsoft.com/office/officeart/2005/8/layout/hList2"/>
    <dgm:cxn modelId="{A24F419E-F73D-4671-88BB-8EBD3F54DC14}" type="presOf" srcId="{02042EEB-37B4-4975-B587-4DCC7839F629}" destId="{0DD904DB-A57D-4878-BA78-DB916E8ACAAF}" srcOrd="0" destOrd="0" presId="urn:microsoft.com/office/officeart/2005/8/layout/hList2"/>
    <dgm:cxn modelId="{89F4FE9E-1DCA-496C-B14D-33F2548F0A01}" srcId="{03665E9C-9736-46DC-A6BB-CB457D8AB4AF}" destId="{56FCE4F8-1821-44CC-8D09-C0494F56600C}" srcOrd="1" destOrd="0" parTransId="{F93E03EE-B0AD-443E-A821-5D24605E5ECB}" sibTransId="{BB39C93F-7118-45A5-AEB2-521C5228577B}"/>
    <dgm:cxn modelId="{B0D1CEA0-9EED-4769-8E72-40491FE393B9}" srcId="{03665E9C-9736-46DC-A6BB-CB457D8AB4AF}" destId="{B613920D-EBA4-4019-A5EB-AD1EBB92C5B4}" srcOrd="3" destOrd="0" parTransId="{8462042C-8A4E-4379-BC54-FD253C2F1D6E}" sibTransId="{F03D418A-480F-41E8-B45A-4E4C8B381122}"/>
    <dgm:cxn modelId="{6A4D4BA9-5848-488F-A36A-FD68B4831C12}" type="presOf" srcId="{03665E9C-9736-46DC-A6BB-CB457D8AB4AF}" destId="{8C4AB276-8430-491B-A6DE-66106C41B86A}" srcOrd="0" destOrd="0" presId="urn:microsoft.com/office/officeart/2005/8/layout/hList2"/>
    <dgm:cxn modelId="{FAEE31AC-EDD9-49A4-AD3A-5A3C2F91298B}" type="presOf" srcId="{6AB7E1B7-3FC6-4CF3-A0C7-DCD4C9C2AB39}" destId="{0DD904DB-A57D-4878-BA78-DB916E8ACAAF}" srcOrd="0" destOrd="4" presId="urn:microsoft.com/office/officeart/2005/8/layout/hList2"/>
    <dgm:cxn modelId="{385EB4AE-BEE2-41B3-8D4C-C9C44C849AC8}" type="presOf" srcId="{37BE2D1B-373D-4D2B-8A16-76D7033A9A2D}" destId="{31EA7FC9-4BFE-474C-B003-95BAAF8531D4}" srcOrd="0" destOrd="0" presId="urn:microsoft.com/office/officeart/2005/8/layout/hList2"/>
    <dgm:cxn modelId="{541CE9BA-CCAE-4FE8-AE8E-37923FDEC85E}" type="presOf" srcId="{B613920D-EBA4-4019-A5EB-AD1EBB92C5B4}" destId="{0DD904DB-A57D-4878-BA78-DB916E8ACAAF}" srcOrd="0" destOrd="3" presId="urn:microsoft.com/office/officeart/2005/8/layout/hList2"/>
    <dgm:cxn modelId="{38C1F3BA-6758-4AA2-A85D-87FC26119AFD}" srcId="{03665E9C-9736-46DC-A6BB-CB457D8AB4AF}" destId="{6AB7E1B7-3FC6-4CF3-A0C7-DCD4C9C2AB39}" srcOrd="4" destOrd="0" parTransId="{3286619E-AC70-4072-B3E5-38E642B318DC}" sibTransId="{3E035F68-1D56-4684-B465-2CEAA2E2FC1C}"/>
    <dgm:cxn modelId="{3CA026BE-D268-48C5-A4E1-C62440F6ABD8}" srcId="{F1DC9237-57D0-4CB9-8239-4CB8F934C5C0}" destId="{37BE2D1B-373D-4D2B-8A16-76D7033A9A2D}" srcOrd="0" destOrd="0" parTransId="{0A7E4FCD-41EB-4884-AF1C-C8CAE46C4270}" sibTransId="{7EB0E8BD-D959-456D-A171-6A2844C299E6}"/>
    <dgm:cxn modelId="{8E102FD3-9BFF-46E8-BD0C-39FBEEE20450}" srcId="{9B57CAEC-A5C0-4EBC-9208-9B214AFEDBFF}" destId="{F1DC9237-57D0-4CB9-8239-4CB8F934C5C0}" srcOrd="1" destOrd="0" parTransId="{D18AD6B1-822E-4086-A986-EC26F5E123AF}" sibTransId="{974108A0-876E-4C10-AAD3-E5E7AE91C7CB}"/>
    <dgm:cxn modelId="{6348EFE7-98E3-4E09-9246-06E96A194E64}" type="presOf" srcId="{375A9714-3D2C-43C0-9237-AB18546AF3EE}" destId="{31EA7FC9-4BFE-474C-B003-95BAAF8531D4}" srcOrd="0" destOrd="1" presId="urn:microsoft.com/office/officeart/2005/8/layout/hList2"/>
    <dgm:cxn modelId="{B415B1F5-378B-43EB-9F60-AEA7D2DC58B1}" srcId="{F1DC9237-57D0-4CB9-8239-4CB8F934C5C0}" destId="{375A9714-3D2C-43C0-9237-AB18546AF3EE}" srcOrd="1" destOrd="0" parTransId="{5C54AD50-B1F1-4FC6-8499-5DF539CD37F2}" sibTransId="{032FC834-EF9E-442A-B614-ADC3D1428980}"/>
    <dgm:cxn modelId="{B8F745E9-35CE-4576-AF25-6AF701FC01A9}" type="presParOf" srcId="{6CD659A5-A320-4B5A-BD30-6EF578C19815}" destId="{BCE15951-1BFE-45C6-B6B0-30FB2EA2253C}" srcOrd="0" destOrd="0" presId="urn:microsoft.com/office/officeart/2005/8/layout/hList2"/>
    <dgm:cxn modelId="{2F8D1948-5092-4F13-9CD7-3934FDB884B7}" type="presParOf" srcId="{BCE15951-1BFE-45C6-B6B0-30FB2EA2253C}" destId="{CDF6029D-AB7C-445F-96B6-2762A87AAB00}" srcOrd="0" destOrd="0" presId="urn:microsoft.com/office/officeart/2005/8/layout/hList2"/>
    <dgm:cxn modelId="{10AAA5BF-E467-4D09-9928-17B83D80C527}" type="presParOf" srcId="{BCE15951-1BFE-45C6-B6B0-30FB2EA2253C}" destId="{0DD904DB-A57D-4878-BA78-DB916E8ACAAF}" srcOrd="1" destOrd="0" presId="urn:microsoft.com/office/officeart/2005/8/layout/hList2"/>
    <dgm:cxn modelId="{FF112567-7B8D-49E2-8D2F-A986DE3B351F}" type="presParOf" srcId="{BCE15951-1BFE-45C6-B6B0-30FB2EA2253C}" destId="{8C4AB276-8430-491B-A6DE-66106C41B86A}" srcOrd="2" destOrd="0" presId="urn:microsoft.com/office/officeart/2005/8/layout/hList2"/>
    <dgm:cxn modelId="{6E92EE34-B0FA-4459-99DE-3E6858A175D6}" type="presParOf" srcId="{6CD659A5-A320-4B5A-BD30-6EF578C19815}" destId="{89DF17AC-30A6-4571-99A7-36379B215AA5}" srcOrd="1" destOrd="0" presId="urn:microsoft.com/office/officeart/2005/8/layout/hList2"/>
    <dgm:cxn modelId="{70B4B734-ED14-4DC9-9359-27E867DDFB30}" type="presParOf" srcId="{6CD659A5-A320-4B5A-BD30-6EF578C19815}" destId="{9CBDCDD1-A34E-4E99-9C27-FF9F45C171F7}" srcOrd="2" destOrd="0" presId="urn:microsoft.com/office/officeart/2005/8/layout/hList2"/>
    <dgm:cxn modelId="{D7518B1D-7A17-4537-8EF3-694F297CB4BA}" type="presParOf" srcId="{9CBDCDD1-A34E-4E99-9C27-FF9F45C171F7}" destId="{FEF5F3BF-F5DD-43E3-8672-4CC43951FE74}" srcOrd="0" destOrd="0" presId="urn:microsoft.com/office/officeart/2005/8/layout/hList2"/>
    <dgm:cxn modelId="{C54F985E-DBB1-4F7A-9881-09F2E3250816}" type="presParOf" srcId="{9CBDCDD1-A34E-4E99-9C27-FF9F45C171F7}" destId="{31EA7FC9-4BFE-474C-B003-95BAAF8531D4}" srcOrd="1" destOrd="0" presId="urn:microsoft.com/office/officeart/2005/8/layout/hList2"/>
    <dgm:cxn modelId="{E8039110-5D11-4749-B863-3FD504A9D9E0}" type="presParOf" srcId="{9CBDCDD1-A34E-4E99-9C27-FF9F45C171F7}" destId="{CA1FF650-4949-450F-8B91-88C3B88748A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A323CB-A137-4B61-8B8F-CB17C75738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8A386DD-FFD8-46F0-AC0B-79EF101E0846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Descriptores de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Wellbore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568EF-E71F-4AE7-8DE7-B8CF7E8D9EEA}" type="parTrans" cxnId="{15268C34-2E99-480F-AE3C-F8EFB47C12EA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1A9ED-A485-45D9-957F-E8AD84394FC4}" type="sibTrans" cxnId="{15268C34-2E99-480F-AE3C-F8EFB47C12EA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9F26A-BA33-409F-8A39-E2AC28B29DC0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Métricas de Producción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E3214-086F-48A8-BD2C-7A93C7949B56}" type="parTrans" cxnId="{4E7BC6FC-A066-4F5F-B5B5-34E9FE8992C1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9C391-0A3F-40A7-8926-8C839130CDAC}" type="sibTrans" cxnId="{4E7BC6FC-A066-4F5F-B5B5-34E9FE8992C1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502D2-B3C4-4B3B-B484-0CF34FD3E010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Parámetros de Geología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F2B01-C527-4226-8AC8-9B32DD701201}" type="parTrans" cxnId="{B65A5901-A43C-4088-8D1A-CC60978EEE23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E8926-DFFB-44A1-8507-BA532F4BDAB3}" type="sibTrans" cxnId="{B65A5901-A43C-4088-8D1A-CC60978EEE23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81340-1670-43F6-B402-E63A8F5A4E2C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Parámetros de Completación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310BE-DB6A-4C55-9A81-7DBD7792DE38}" type="parTrans" cxnId="{5140B665-2FDB-4252-B374-54CC023F68B8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57163-5FCD-484B-BF91-966A9A736429}" type="sibTrans" cxnId="{5140B665-2FDB-4252-B374-54CC023F68B8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72C7E-C075-4C82-B8F4-BC9F161BB90B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Parámetros de Reservorio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ECBC3D-AA8A-4320-A501-EF874CE8322A}" type="parTrans" cxnId="{7B02096A-CB92-4363-A415-60E527B45DC1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AE849-FAB0-4B35-8D3E-C30BFDFEE585}" type="sibTrans" cxnId="{7B02096A-CB92-4363-A415-60E527B45DC1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E6F8E-F691-4136-BECF-F1B50F5172F4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TVD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C475E-50D4-4576-8F15-EDFE4E5170F5}" type="parTrans" cxnId="{1F3724DA-D372-4FA7-9674-26BAE4F9DE6B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B3614-39F6-491C-9A56-948603D40E62}" type="sibTrans" cxnId="{1F3724DA-D372-4FA7-9674-26BAE4F9DE6B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6FD88-292F-4032-BA60-BB01BAB6089A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Acumuladas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CAB6C-9582-4874-BB18-C27FBB4DC058}" type="parTrans" cxnId="{2BCA315D-2CBF-412E-8742-3BB1D110A6AC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9CCFF-301B-414A-9428-92C74D47CB6D}" type="sibTrans" cxnId="{2BCA315D-2CBF-412E-8742-3BB1D110A6AC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31DBB-A4CF-4E39-9346-FBCCC41D6949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Propiedades de Roca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38EBA-AFD1-45C9-B963-072B214E6DD5}" type="parTrans" cxnId="{058FA88F-57FB-4A12-99AD-B72A976095AC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FFFAF-C06C-4E93-9822-0B36720F7D4A}" type="sibTrans" cxnId="{058FA88F-57FB-4A12-99AD-B72A976095AC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FDA8E-DA5C-4829-A766-534CDA14D3B2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Cantidad de Arena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91BEA-DA9F-4749-AD07-3CF640EE1489}" type="parTrans" cxnId="{105B382E-75E4-44C9-8BD0-348FAFDCAC4D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6EFA6-F84D-491E-842E-42FCE22859E9}" type="sibTrans" cxnId="{105B382E-75E4-44C9-8BD0-348FAFDCAC4D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4ED83-335D-46C6-9CF9-A5FC5C992D72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EUR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206C9-BE99-45C1-8F4C-7AE38338D3AC}" type="parTrans" cxnId="{AEBA79D4-43EA-43E9-B2DB-9D7A72F2A3FD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F5865-53F0-416B-A665-C10E4AFAE0C1}" type="sibTrans" cxnId="{AEBA79D4-43EA-43E9-B2DB-9D7A72F2A3FD}">
      <dgm:prSet/>
      <dgm:spPr/>
      <dgm:t>
        <a:bodyPr/>
        <a:lstStyle/>
        <a:p>
          <a:endParaRPr lang="es-A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54027-3FE3-4DC7-A6BB-D8F233030ED0}" type="pres">
      <dgm:prSet presAssocID="{E8A323CB-A137-4B61-8B8F-CB17C7573827}" presName="linear" presStyleCnt="0">
        <dgm:presLayoutVars>
          <dgm:dir/>
          <dgm:animLvl val="lvl"/>
          <dgm:resizeHandles val="exact"/>
        </dgm:presLayoutVars>
      </dgm:prSet>
      <dgm:spPr/>
    </dgm:pt>
    <dgm:pt modelId="{1BC2D4BD-E4C6-46B5-87A6-B1A59B77BC66}" type="pres">
      <dgm:prSet presAssocID="{78A386DD-FFD8-46F0-AC0B-79EF101E0846}" presName="parentLin" presStyleCnt="0"/>
      <dgm:spPr/>
    </dgm:pt>
    <dgm:pt modelId="{D0613C3E-0238-4D31-AB0F-1C18B3313EDD}" type="pres">
      <dgm:prSet presAssocID="{78A386DD-FFD8-46F0-AC0B-79EF101E0846}" presName="parentLeftMargin" presStyleLbl="node1" presStyleIdx="0" presStyleCnt="5"/>
      <dgm:spPr/>
    </dgm:pt>
    <dgm:pt modelId="{9319C5AA-7542-4633-9393-B55E84492C68}" type="pres">
      <dgm:prSet presAssocID="{78A386DD-FFD8-46F0-AC0B-79EF101E08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88475A-860A-4FEA-A822-6BE725AF6069}" type="pres">
      <dgm:prSet presAssocID="{78A386DD-FFD8-46F0-AC0B-79EF101E0846}" presName="negativeSpace" presStyleCnt="0"/>
      <dgm:spPr/>
    </dgm:pt>
    <dgm:pt modelId="{6DF04045-7CEA-4FA9-AA09-A52033968A96}" type="pres">
      <dgm:prSet presAssocID="{78A386DD-FFD8-46F0-AC0B-79EF101E0846}" presName="childText" presStyleLbl="conFgAcc1" presStyleIdx="0" presStyleCnt="5">
        <dgm:presLayoutVars>
          <dgm:bulletEnabled val="1"/>
        </dgm:presLayoutVars>
      </dgm:prSet>
      <dgm:spPr/>
    </dgm:pt>
    <dgm:pt modelId="{11CA780A-ED70-4DC0-88C0-DCCFB65D1070}" type="pres">
      <dgm:prSet presAssocID="{5141A9ED-A485-45D9-957F-E8AD84394FC4}" presName="spaceBetweenRectangles" presStyleCnt="0"/>
      <dgm:spPr/>
    </dgm:pt>
    <dgm:pt modelId="{9B12D578-B086-4D8C-B00F-81D302630977}" type="pres">
      <dgm:prSet presAssocID="{BC19F26A-BA33-409F-8A39-E2AC28B29DC0}" presName="parentLin" presStyleCnt="0"/>
      <dgm:spPr/>
    </dgm:pt>
    <dgm:pt modelId="{1A56A27D-A4C1-44D3-84F0-21668981ACD2}" type="pres">
      <dgm:prSet presAssocID="{BC19F26A-BA33-409F-8A39-E2AC28B29DC0}" presName="parentLeftMargin" presStyleLbl="node1" presStyleIdx="0" presStyleCnt="5"/>
      <dgm:spPr/>
    </dgm:pt>
    <dgm:pt modelId="{AAB540A3-CC19-4114-AB76-E7CC2D7B913F}" type="pres">
      <dgm:prSet presAssocID="{BC19F26A-BA33-409F-8A39-E2AC28B29D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F1F55E-52F2-4BAB-BF64-54C09687221F}" type="pres">
      <dgm:prSet presAssocID="{BC19F26A-BA33-409F-8A39-E2AC28B29DC0}" presName="negativeSpace" presStyleCnt="0"/>
      <dgm:spPr/>
    </dgm:pt>
    <dgm:pt modelId="{63E0031D-C9D2-4AEF-A1D6-25E8769D2CDC}" type="pres">
      <dgm:prSet presAssocID="{BC19F26A-BA33-409F-8A39-E2AC28B29DC0}" presName="childText" presStyleLbl="conFgAcc1" presStyleIdx="1" presStyleCnt="5">
        <dgm:presLayoutVars>
          <dgm:bulletEnabled val="1"/>
        </dgm:presLayoutVars>
      </dgm:prSet>
      <dgm:spPr/>
    </dgm:pt>
    <dgm:pt modelId="{BD5D8653-8ACC-49D3-8A9E-E381A130D52A}" type="pres">
      <dgm:prSet presAssocID="{4B59C391-0A3F-40A7-8926-8C839130CDAC}" presName="spaceBetweenRectangles" presStyleCnt="0"/>
      <dgm:spPr/>
    </dgm:pt>
    <dgm:pt modelId="{85C98E08-5E8E-4069-AE30-2B7A765A2630}" type="pres">
      <dgm:prSet presAssocID="{BBC502D2-B3C4-4B3B-B484-0CF34FD3E010}" presName="parentLin" presStyleCnt="0"/>
      <dgm:spPr/>
    </dgm:pt>
    <dgm:pt modelId="{9D9099F0-EB6F-4465-A765-931B3F38220F}" type="pres">
      <dgm:prSet presAssocID="{BBC502D2-B3C4-4B3B-B484-0CF34FD3E010}" presName="parentLeftMargin" presStyleLbl="node1" presStyleIdx="1" presStyleCnt="5"/>
      <dgm:spPr/>
    </dgm:pt>
    <dgm:pt modelId="{B96B63AF-0B33-4921-B32B-4AEF985163F7}" type="pres">
      <dgm:prSet presAssocID="{BBC502D2-B3C4-4B3B-B484-0CF34FD3E0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7E5581-927F-47EC-9932-7E0BA4C667C5}" type="pres">
      <dgm:prSet presAssocID="{BBC502D2-B3C4-4B3B-B484-0CF34FD3E010}" presName="negativeSpace" presStyleCnt="0"/>
      <dgm:spPr/>
    </dgm:pt>
    <dgm:pt modelId="{FE6BE235-3EE4-4876-B8CF-FEC48B828DEB}" type="pres">
      <dgm:prSet presAssocID="{BBC502D2-B3C4-4B3B-B484-0CF34FD3E010}" presName="childText" presStyleLbl="conFgAcc1" presStyleIdx="2" presStyleCnt="5">
        <dgm:presLayoutVars>
          <dgm:bulletEnabled val="1"/>
        </dgm:presLayoutVars>
      </dgm:prSet>
      <dgm:spPr/>
    </dgm:pt>
    <dgm:pt modelId="{C2F25B61-9111-4B77-B111-8DA81ECF706D}" type="pres">
      <dgm:prSet presAssocID="{C70E8926-DFFB-44A1-8507-BA532F4BDAB3}" presName="spaceBetweenRectangles" presStyleCnt="0"/>
      <dgm:spPr/>
    </dgm:pt>
    <dgm:pt modelId="{9EEBE683-E8FD-4605-A76F-D500B211B24C}" type="pres">
      <dgm:prSet presAssocID="{A3B81340-1670-43F6-B402-E63A8F5A4E2C}" presName="parentLin" presStyleCnt="0"/>
      <dgm:spPr/>
    </dgm:pt>
    <dgm:pt modelId="{B4D2A6C5-F78D-4FB0-ABA7-D5487CFE5497}" type="pres">
      <dgm:prSet presAssocID="{A3B81340-1670-43F6-B402-E63A8F5A4E2C}" presName="parentLeftMargin" presStyleLbl="node1" presStyleIdx="2" presStyleCnt="5"/>
      <dgm:spPr/>
    </dgm:pt>
    <dgm:pt modelId="{FABA5827-369D-4981-8CA5-CCEC40ACC9B3}" type="pres">
      <dgm:prSet presAssocID="{A3B81340-1670-43F6-B402-E63A8F5A4E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E072EE-9AC8-4BBE-A3DB-2302A8621856}" type="pres">
      <dgm:prSet presAssocID="{A3B81340-1670-43F6-B402-E63A8F5A4E2C}" presName="negativeSpace" presStyleCnt="0"/>
      <dgm:spPr/>
    </dgm:pt>
    <dgm:pt modelId="{0B45DEEF-38F4-4835-B6C0-0CE185818549}" type="pres">
      <dgm:prSet presAssocID="{A3B81340-1670-43F6-B402-E63A8F5A4E2C}" presName="childText" presStyleLbl="conFgAcc1" presStyleIdx="3" presStyleCnt="5">
        <dgm:presLayoutVars>
          <dgm:bulletEnabled val="1"/>
        </dgm:presLayoutVars>
      </dgm:prSet>
      <dgm:spPr/>
    </dgm:pt>
    <dgm:pt modelId="{16A6CC90-18BB-4330-899A-A610773F432A}" type="pres">
      <dgm:prSet presAssocID="{36C57163-5FCD-484B-BF91-966A9A736429}" presName="spaceBetweenRectangles" presStyleCnt="0"/>
      <dgm:spPr/>
    </dgm:pt>
    <dgm:pt modelId="{414B2D16-EE44-4772-8522-485A5324B33D}" type="pres">
      <dgm:prSet presAssocID="{D3472C7E-C075-4C82-B8F4-BC9F161BB90B}" presName="parentLin" presStyleCnt="0"/>
      <dgm:spPr/>
    </dgm:pt>
    <dgm:pt modelId="{C44538CE-B6AB-4C11-83A8-6F904E3B89A9}" type="pres">
      <dgm:prSet presAssocID="{D3472C7E-C075-4C82-B8F4-BC9F161BB90B}" presName="parentLeftMargin" presStyleLbl="node1" presStyleIdx="3" presStyleCnt="5"/>
      <dgm:spPr/>
    </dgm:pt>
    <dgm:pt modelId="{A6606D9E-2C16-4FA6-8AE4-E8A1B8410F64}" type="pres">
      <dgm:prSet presAssocID="{D3472C7E-C075-4C82-B8F4-BC9F161BB90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F4DD9C0-E1A4-4F8C-9C61-650C38C7C73B}" type="pres">
      <dgm:prSet presAssocID="{D3472C7E-C075-4C82-B8F4-BC9F161BB90B}" presName="negativeSpace" presStyleCnt="0"/>
      <dgm:spPr/>
    </dgm:pt>
    <dgm:pt modelId="{C7398F40-F5A2-4CD9-BBF0-D52898B4B4B6}" type="pres">
      <dgm:prSet presAssocID="{D3472C7E-C075-4C82-B8F4-BC9F161BB9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5A5901-A43C-4088-8D1A-CC60978EEE23}" srcId="{E8A323CB-A137-4B61-8B8F-CB17C7573827}" destId="{BBC502D2-B3C4-4B3B-B484-0CF34FD3E010}" srcOrd="2" destOrd="0" parTransId="{ECFF2B01-C527-4226-8AC8-9B32DD701201}" sibTransId="{C70E8926-DFFB-44A1-8507-BA532F4BDAB3}"/>
    <dgm:cxn modelId="{15249408-4508-48B6-9940-5C6F621A6196}" type="presOf" srcId="{D3472C7E-C075-4C82-B8F4-BC9F161BB90B}" destId="{C44538CE-B6AB-4C11-83A8-6F904E3B89A9}" srcOrd="0" destOrd="0" presId="urn:microsoft.com/office/officeart/2005/8/layout/list1"/>
    <dgm:cxn modelId="{28EB0018-338E-476A-8369-A74B5E6FDB93}" type="presOf" srcId="{2EF6FD88-292F-4032-BA60-BB01BAB6089A}" destId="{63E0031D-C9D2-4AEF-A1D6-25E8769D2CDC}" srcOrd="0" destOrd="0" presId="urn:microsoft.com/office/officeart/2005/8/layout/list1"/>
    <dgm:cxn modelId="{1B069822-066B-4D78-BF8E-F67EFE72E433}" type="presOf" srcId="{BC19F26A-BA33-409F-8A39-E2AC28B29DC0}" destId="{1A56A27D-A4C1-44D3-84F0-21668981ACD2}" srcOrd="0" destOrd="0" presId="urn:microsoft.com/office/officeart/2005/8/layout/list1"/>
    <dgm:cxn modelId="{105B382E-75E4-44C9-8BD0-348FAFDCAC4D}" srcId="{A3B81340-1670-43F6-B402-E63A8F5A4E2C}" destId="{985FDA8E-DA5C-4829-A766-534CDA14D3B2}" srcOrd="0" destOrd="0" parTransId="{27B91BEA-DA9F-4749-AD07-3CF640EE1489}" sibTransId="{5DF6EFA6-F84D-491E-842E-42FCE22859E9}"/>
    <dgm:cxn modelId="{BA1D6A31-4F98-4DCD-A034-BE540FADADB7}" type="presOf" srcId="{78A386DD-FFD8-46F0-AC0B-79EF101E0846}" destId="{D0613C3E-0238-4D31-AB0F-1C18B3313EDD}" srcOrd="0" destOrd="0" presId="urn:microsoft.com/office/officeart/2005/8/layout/list1"/>
    <dgm:cxn modelId="{15268C34-2E99-480F-AE3C-F8EFB47C12EA}" srcId="{E8A323CB-A137-4B61-8B8F-CB17C7573827}" destId="{78A386DD-FFD8-46F0-AC0B-79EF101E0846}" srcOrd="0" destOrd="0" parTransId="{0F9568EF-E71F-4AE7-8DE7-B8CF7E8D9EEA}" sibTransId="{5141A9ED-A485-45D9-957F-E8AD84394FC4}"/>
    <dgm:cxn modelId="{2BCA315D-2CBF-412E-8742-3BB1D110A6AC}" srcId="{BC19F26A-BA33-409F-8A39-E2AC28B29DC0}" destId="{2EF6FD88-292F-4032-BA60-BB01BAB6089A}" srcOrd="0" destOrd="0" parTransId="{6CCCAB6C-9582-4874-BB18-C27FBB4DC058}" sibTransId="{B319CCFF-301B-414A-9428-92C74D47CB6D}"/>
    <dgm:cxn modelId="{5140B665-2FDB-4252-B374-54CC023F68B8}" srcId="{E8A323CB-A137-4B61-8B8F-CB17C7573827}" destId="{A3B81340-1670-43F6-B402-E63A8F5A4E2C}" srcOrd="3" destOrd="0" parTransId="{62D310BE-DB6A-4C55-9A81-7DBD7792DE38}" sibTransId="{36C57163-5FCD-484B-BF91-966A9A736429}"/>
    <dgm:cxn modelId="{FA92C348-7AE9-45FD-9F7B-771E7AF60714}" type="presOf" srcId="{A3B81340-1670-43F6-B402-E63A8F5A4E2C}" destId="{B4D2A6C5-F78D-4FB0-ABA7-D5487CFE5497}" srcOrd="0" destOrd="0" presId="urn:microsoft.com/office/officeart/2005/8/layout/list1"/>
    <dgm:cxn modelId="{7B02096A-CB92-4363-A415-60E527B45DC1}" srcId="{E8A323CB-A137-4B61-8B8F-CB17C7573827}" destId="{D3472C7E-C075-4C82-B8F4-BC9F161BB90B}" srcOrd="4" destOrd="0" parTransId="{71ECBC3D-AA8A-4320-A501-EF874CE8322A}" sibTransId="{482AE849-FAB0-4B35-8D3E-C30BFDFEE585}"/>
    <dgm:cxn modelId="{9E33D14A-EEB6-4505-942E-6555F0793213}" type="presOf" srcId="{BBC502D2-B3C4-4B3B-B484-0CF34FD3E010}" destId="{9D9099F0-EB6F-4465-A765-931B3F38220F}" srcOrd="0" destOrd="0" presId="urn:microsoft.com/office/officeart/2005/8/layout/list1"/>
    <dgm:cxn modelId="{B5443F6D-1FE3-4299-BFF8-F7374C50749D}" type="presOf" srcId="{78A386DD-FFD8-46F0-AC0B-79EF101E0846}" destId="{9319C5AA-7542-4633-9393-B55E84492C68}" srcOrd="1" destOrd="0" presId="urn:microsoft.com/office/officeart/2005/8/layout/list1"/>
    <dgm:cxn modelId="{133CFB55-0B79-4007-9AC4-1233C2CAF01C}" type="presOf" srcId="{9D6E6F8E-F691-4136-BECF-F1B50F5172F4}" destId="{6DF04045-7CEA-4FA9-AA09-A52033968A96}" srcOrd="0" destOrd="0" presId="urn:microsoft.com/office/officeart/2005/8/layout/list1"/>
    <dgm:cxn modelId="{4EB86E80-D698-498E-ACD6-D16C8C021B9A}" type="presOf" srcId="{BC19F26A-BA33-409F-8A39-E2AC28B29DC0}" destId="{AAB540A3-CC19-4114-AB76-E7CC2D7B913F}" srcOrd="1" destOrd="0" presId="urn:microsoft.com/office/officeart/2005/8/layout/list1"/>
    <dgm:cxn modelId="{058FA88F-57FB-4A12-99AD-B72A976095AC}" srcId="{BBC502D2-B3C4-4B3B-B484-0CF34FD3E010}" destId="{23B31DBB-A4CF-4E39-9346-FBCCC41D6949}" srcOrd="0" destOrd="0" parTransId="{A8738EBA-AFD1-45C9-B963-072B214E6DD5}" sibTransId="{973FFFAF-C06C-4E93-9822-0B36720F7D4A}"/>
    <dgm:cxn modelId="{CE0C4792-D35F-413C-9D1C-AA77B1D26B04}" type="presOf" srcId="{23B31DBB-A4CF-4E39-9346-FBCCC41D6949}" destId="{FE6BE235-3EE4-4876-B8CF-FEC48B828DEB}" srcOrd="0" destOrd="0" presId="urn:microsoft.com/office/officeart/2005/8/layout/list1"/>
    <dgm:cxn modelId="{8E807EB3-C06B-442E-8DD6-315C3D772AB8}" type="presOf" srcId="{D3472C7E-C075-4C82-B8F4-BC9F161BB90B}" destId="{A6606D9E-2C16-4FA6-8AE4-E8A1B8410F64}" srcOrd="1" destOrd="0" presId="urn:microsoft.com/office/officeart/2005/8/layout/list1"/>
    <dgm:cxn modelId="{5FC2D1BB-7277-4683-8538-23368C194799}" type="presOf" srcId="{34E4ED83-335D-46C6-9CF9-A5FC5C992D72}" destId="{C7398F40-F5A2-4CD9-BBF0-D52898B4B4B6}" srcOrd="0" destOrd="0" presId="urn:microsoft.com/office/officeart/2005/8/layout/list1"/>
    <dgm:cxn modelId="{AEBA79D4-43EA-43E9-B2DB-9D7A72F2A3FD}" srcId="{D3472C7E-C075-4C82-B8F4-BC9F161BB90B}" destId="{34E4ED83-335D-46C6-9CF9-A5FC5C992D72}" srcOrd="0" destOrd="0" parTransId="{770206C9-BE99-45C1-8F4C-7AE38338D3AC}" sibTransId="{0DFF5865-53F0-416B-A665-C10E4AFAE0C1}"/>
    <dgm:cxn modelId="{F474AAD6-BE61-4988-9DFF-7ADA2636549F}" type="presOf" srcId="{E8A323CB-A137-4B61-8B8F-CB17C7573827}" destId="{D7054027-3FE3-4DC7-A6BB-D8F233030ED0}" srcOrd="0" destOrd="0" presId="urn:microsoft.com/office/officeart/2005/8/layout/list1"/>
    <dgm:cxn modelId="{4C0DBDD8-5C23-4CCC-B59F-272CBEA6D0F1}" type="presOf" srcId="{A3B81340-1670-43F6-B402-E63A8F5A4E2C}" destId="{FABA5827-369D-4981-8CA5-CCEC40ACC9B3}" srcOrd="1" destOrd="0" presId="urn:microsoft.com/office/officeart/2005/8/layout/list1"/>
    <dgm:cxn modelId="{1F3724DA-D372-4FA7-9674-26BAE4F9DE6B}" srcId="{78A386DD-FFD8-46F0-AC0B-79EF101E0846}" destId="{9D6E6F8E-F691-4136-BECF-F1B50F5172F4}" srcOrd="0" destOrd="0" parTransId="{765C475E-50D4-4576-8F15-EDFE4E5170F5}" sibTransId="{430B3614-39F6-491C-9A56-948603D40E62}"/>
    <dgm:cxn modelId="{659B8AE6-08D7-4180-9882-23D5C3C94385}" type="presOf" srcId="{BBC502D2-B3C4-4B3B-B484-0CF34FD3E010}" destId="{B96B63AF-0B33-4921-B32B-4AEF985163F7}" srcOrd="1" destOrd="0" presId="urn:microsoft.com/office/officeart/2005/8/layout/list1"/>
    <dgm:cxn modelId="{050FCFEA-24E2-4619-B22C-C89478080320}" type="presOf" srcId="{985FDA8E-DA5C-4829-A766-534CDA14D3B2}" destId="{0B45DEEF-38F4-4835-B6C0-0CE185818549}" srcOrd="0" destOrd="0" presId="urn:microsoft.com/office/officeart/2005/8/layout/list1"/>
    <dgm:cxn modelId="{4E7BC6FC-A066-4F5F-B5B5-34E9FE8992C1}" srcId="{E8A323CB-A137-4B61-8B8F-CB17C7573827}" destId="{BC19F26A-BA33-409F-8A39-E2AC28B29DC0}" srcOrd="1" destOrd="0" parTransId="{315E3214-086F-48A8-BD2C-7A93C7949B56}" sibTransId="{4B59C391-0A3F-40A7-8926-8C839130CDAC}"/>
    <dgm:cxn modelId="{831BBFAD-B7CD-4BE0-89AC-5C1C4B61F7D4}" type="presParOf" srcId="{D7054027-3FE3-4DC7-A6BB-D8F233030ED0}" destId="{1BC2D4BD-E4C6-46B5-87A6-B1A59B77BC66}" srcOrd="0" destOrd="0" presId="urn:microsoft.com/office/officeart/2005/8/layout/list1"/>
    <dgm:cxn modelId="{B6F8A6E6-E40F-4C13-963D-5DCFB3CA270F}" type="presParOf" srcId="{1BC2D4BD-E4C6-46B5-87A6-B1A59B77BC66}" destId="{D0613C3E-0238-4D31-AB0F-1C18B3313EDD}" srcOrd="0" destOrd="0" presId="urn:microsoft.com/office/officeart/2005/8/layout/list1"/>
    <dgm:cxn modelId="{8B4478F6-0C94-4DD8-91E5-16090D218217}" type="presParOf" srcId="{1BC2D4BD-E4C6-46B5-87A6-B1A59B77BC66}" destId="{9319C5AA-7542-4633-9393-B55E84492C68}" srcOrd="1" destOrd="0" presId="urn:microsoft.com/office/officeart/2005/8/layout/list1"/>
    <dgm:cxn modelId="{4FD338B8-C279-4A50-AE64-FCFD3CD20785}" type="presParOf" srcId="{D7054027-3FE3-4DC7-A6BB-D8F233030ED0}" destId="{7C88475A-860A-4FEA-A822-6BE725AF6069}" srcOrd="1" destOrd="0" presId="urn:microsoft.com/office/officeart/2005/8/layout/list1"/>
    <dgm:cxn modelId="{E7C85884-A892-43A7-8E09-34A41F5D89E2}" type="presParOf" srcId="{D7054027-3FE3-4DC7-A6BB-D8F233030ED0}" destId="{6DF04045-7CEA-4FA9-AA09-A52033968A96}" srcOrd="2" destOrd="0" presId="urn:microsoft.com/office/officeart/2005/8/layout/list1"/>
    <dgm:cxn modelId="{285C350E-92C8-49F3-9321-BF94F720980A}" type="presParOf" srcId="{D7054027-3FE3-4DC7-A6BB-D8F233030ED0}" destId="{11CA780A-ED70-4DC0-88C0-DCCFB65D1070}" srcOrd="3" destOrd="0" presId="urn:microsoft.com/office/officeart/2005/8/layout/list1"/>
    <dgm:cxn modelId="{E563FA36-05A1-4CFF-96C5-AB349E505590}" type="presParOf" srcId="{D7054027-3FE3-4DC7-A6BB-D8F233030ED0}" destId="{9B12D578-B086-4D8C-B00F-81D302630977}" srcOrd="4" destOrd="0" presId="urn:microsoft.com/office/officeart/2005/8/layout/list1"/>
    <dgm:cxn modelId="{9D6E46A9-B725-49B8-BCC4-272982D9F705}" type="presParOf" srcId="{9B12D578-B086-4D8C-B00F-81D302630977}" destId="{1A56A27D-A4C1-44D3-84F0-21668981ACD2}" srcOrd="0" destOrd="0" presId="urn:microsoft.com/office/officeart/2005/8/layout/list1"/>
    <dgm:cxn modelId="{DEB306FC-278D-4E94-B296-D4CCCAC51BDD}" type="presParOf" srcId="{9B12D578-B086-4D8C-B00F-81D302630977}" destId="{AAB540A3-CC19-4114-AB76-E7CC2D7B913F}" srcOrd="1" destOrd="0" presId="urn:microsoft.com/office/officeart/2005/8/layout/list1"/>
    <dgm:cxn modelId="{BEC52E70-71E0-49DB-9695-0A43F1CC9797}" type="presParOf" srcId="{D7054027-3FE3-4DC7-A6BB-D8F233030ED0}" destId="{9DF1F55E-52F2-4BAB-BF64-54C09687221F}" srcOrd="5" destOrd="0" presId="urn:microsoft.com/office/officeart/2005/8/layout/list1"/>
    <dgm:cxn modelId="{309015E4-E0C5-47B4-B6E8-D2029DA27F63}" type="presParOf" srcId="{D7054027-3FE3-4DC7-A6BB-D8F233030ED0}" destId="{63E0031D-C9D2-4AEF-A1D6-25E8769D2CDC}" srcOrd="6" destOrd="0" presId="urn:microsoft.com/office/officeart/2005/8/layout/list1"/>
    <dgm:cxn modelId="{877A79F9-34C4-44D0-BE61-646B57769AD3}" type="presParOf" srcId="{D7054027-3FE3-4DC7-A6BB-D8F233030ED0}" destId="{BD5D8653-8ACC-49D3-8A9E-E381A130D52A}" srcOrd="7" destOrd="0" presId="urn:microsoft.com/office/officeart/2005/8/layout/list1"/>
    <dgm:cxn modelId="{EE33EEBB-1BAF-4F0B-8566-4437181EDDEE}" type="presParOf" srcId="{D7054027-3FE3-4DC7-A6BB-D8F233030ED0}" destId="{85C98E08-5E8E-4069-AE30-2B7A765A2630}" srcOrd="8" destOrd="0" presId="urn:microsoft.com/office/officeart/2005/8/layout/list1"/>
    <dgm:cxn modelId="{0753E729-5E6C-479D-B9BD-005919EA8392}" type="presParOf" srcId="{85C98E08-5E8E-4069-AE30-2B7A765A2630}" destId="{9D9099F0-EB6F-4465-A765-931B3F38220F}" srcOrd="0" destOrd="0" presId="urn:microsoft.com/office/officeart/2005/8/layout/list1"/>
    <dgm:cxn modelId="{99C4D87F-5C61-4450-9EA0-B59439846114}" type="presParOf" srcId="{85C98E08-5E8E-4069-AE30-2B7A765A2630}" destId="{B96B63AF-0B33-4921-B32B-4AEF985163F7}" srcOrd="1" destOrd="0" presId="urn:microsoft.com/office/officeart/2005/8/layout/list1"/>
    <dgm:cxn modelId="{5D283F89-5A98-4699-A6C2-F937A7BE8DA8}" type="presParOf" srcId="{D7054027-3FE3-4DC7-A6BB-D8F233030ED0}" destId="{167E5581-927F-47EC-9932-7E0BA4C667C5}" srcOrd="9" destOrd="0" presId="urn:microsoft.com/office/officeart/2005/8/layout/list1"/>
    <dgm:cxn modelId="{120D8FD7-6D4A-4E14-A8C5-E8B924FEB7BB}" type="presParOf" srcId="{D7054027-3FE3-4DC7-A6BB-D8F233030ED0}" destId="{FE6BE235-3EE4-4876-B8CF-FEC48B828DEB}" srcOrd="10" destOrd="0" presId="urn:microsoft.com/office/officeart/2005/8/layout/list1"/>
    <dgm:cxn modelId="{D4ADCA9A-0B55-45FC-A697-6031C23A3C78}" type="presParOf" srcId="{D7054027-3FE3-4DC7-A6BB-D8F233030ED0}" destId="{C2F25B61-9111-4B77-B111-8DA81ECF706D}" srcOrd="11" destOrd="0" presId="urn:microsoft.com/office/officeart/2005/8/layout/list1"/>
    <dgm:cxn modelId="{055B3066-7BFA-414A-86F5-1A50A344E5A8}" type="presParOf" srcId="{D7054027-3FE3-4DC7-A6BB-D8F233030ED0}" destId="{9EEBE683-E8FD-4605-A76F-D500B211B24C}" srcOrd="12" destOrd="0" presId="urn:microsoft.com/office/officeart/2005/8/layout/list1"/>
    <dgm:cxn modelId="{3F793288-9C66-4FD2-83A2-3574FD0895C9}" type="presParOf" srcId="{9EEBE683-E8FD-4605-A76F-D500B211B24C}" destId="{B4D2A6C5-F78D-4FB0-ABA7-D5487CFE5497}" srcOrd="0" destOrd="0" presId="urn:microsoft.com/office/officeart/2005/8/layout/list1"/>
    <dgm:cxn modelId="{241EEF92-9992-4577-83DA-935CEC63423A}" type="presParOf" srcId="{9EEBE683-E8FD-4605-A76F-D500B211B24C}" destId="{FABA5827-369D-4981-8CA5-CCEC40ACC9B3}" srcOrd="1" destOrd="0" presId="urn:microsoft.com/office/officeart/2005/8/layout/list1"/>
    <dgm:cxn modelId="{AE3BA021-877E-48D2-87B5-55C973A6A599}" type="presParOf" srcId="{D7054027-3FE3-4DC7-A6BB-D8F233030ED0}" destId="{6FE072EE-9AC8-4BBE-A3DB-2302A8621856}" srcOrd="13" destOrd="0" presId="urn:microsoft.com/office/officeart/2005/8/layout/list1"/>
    <dgm:cxn modelId="{028B6E03-CEB0-48BE-B8DC-CC385E6EBDB4}" type="presParOf" srcId="{D7054027-3FE3-4DC7-A6BB-D8F233030ED0}" destId="{0B45DEEF-38F4-4835-B6C0-0CE185818549}" srcOrd="14" destOrd="0" presId="urn:microsoft.com/office/officeart/2005/8/layout/list1"/>
    <dgm:cxn modelId="{5ECEF81F-AC69-46FC-8AEA-6CE3732C7E03}" type="presParOf" srcId="{D7054027-3FE3-4DC7-A6BB-D8F233030ED0}" destId="{16A6CC90-18BB-4330-899A-A610773F432A}" srcOrd="15" destOrd="0" presId="urn:microsoft.com/office/officeart/2005/8/layout/list1"/>
    <dgm:cxn modelId="{2CFD0D9B-EF75-464D-9D25-8BBAC7285104}" type="presParOf" srcId="{D7054027-3FE3-4DC7-A6BB-D8F233030ED0}" destId="{414B2D16-EE44-4772-8522-485A5324B33D}" srcOrd="16" destOrd="0" presId="urn:microsoft.com/office/officeart/2005/8/layout/list1"/>
    <dgm:cxn modelId="{3E905AE9-8637-47C4-A2B0-8AD06FAD9C94}" type="presParOf" srcId="{414B2D16-EE44-4772-8522-485A5324B33D}" destId="{C44538CE-B6AB-4C11-83A8-6F904E3B89A9}" srcOrd="0" destOrd="0" presId="urn:microsoft.com/office/officeart/2005/8/layout/list1"/>
    <dgm:cxn modelId="{D8C0F0FF-6848-4FE8-95F6-132CFB86A453}" type="presParOf" srcId="{414B2D16-EE44-4772-8522-485A5324B33D}" destId="{A6606D9E-2C16-4FA6-8AE4-E8A1B8410F64}" srcOrd="1" destOrd="0" presId="urn:microsoft.com/office/officeart/2005/8/layout/list1"/>
    <dgm:cxn modelId="{BDD65DEB-ED07-4351-AEEB-B9EDD269F659}" type="presParOf" srcId="{D7054027-3FE3-4DC7-A6BB-D8F233030ED0}" destId="{AF4DD9C0-E1A4-4F8C-9C61-650C38C7C73B}" srcOrd="17" destOrd="0" presId="urn:microsoft.com/office/officeart/2005/8/layout/list1"/>
    <dgm:cxn modelId="{3BCEC010-5D19-4364-A2EE-DF4B9237AD59}" type="presParOf" srcId="{D7054027-3FE3-4DC7-A6BB-D8F233030ED0}" destId="{C7398F40-F5A2-4CD9-BBF0-D52898B4B4B6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03129E-3129-4DA0-B3F4-80899CC913A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05A4153-C698-4F85-BA6E-079F04A3E5D4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Toe Down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EF804-E1EF-4E35-8A26-CA9F59786D91}" type="parTrans" cxnId="{0609DD0F-846A-443D-85C7-DB386746256F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8B6DB-DD8B-43D8-AF9F-AC0B15269FB7}" type="sibTrans" cxnId="{0609DD0F-846A-443D-85C7-DB386746256F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A20BC-CC7E-41AF-9A50-60AB6B7D3B78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Horizontal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2A6D5-65E1-44AD-94B8-7663F1AFC592}" type="parTrans" cxnId="{77B8A411-EBB5-44E3-92A6-BEBE2C8E9407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509A7-2B75-4AA3-A277-3A70C765F738}" type="sibTrans" cxnId="{77B8A411-EBB5-44E3-92A6-BEBE2C8E9407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2F54F-FD46-4CFC-810D-B3E4732783F1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Toe Up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D890-6DA2-4662-9E7C-758E95C4F801}" type="parTrans" cxnId="{098B8E2D-F592-4ACD-96AB-6B2C4BEE8D1E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FFD01-B71B-4096-9621-56C3D12A93E7}" type="sibTrans" cxnId="{098B8E2D-F592-4ACD-96AB-6B2C4BEE8D1E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F5F97-ADA6-471E-8819-C7EB746AC321}" type="pres">
      <dgm:prSet presAssocID="{7A03129E-3129-4DA0-B3F4-80899CC913AD}" presName="Name0" presStyleCnt="0">
        <dgm:presLayoutVars>
          <dgm:dir/>
          <dgm:resizeHandles val="exact"/>
        </dgm:presLayoutVars>
      </dgm:prSet>
      <dgm:spPr/>
    </dgm:pt>
    <dgm:pt modelId="{F75F1145-B66C-44C0-AD8C-0918D7AF0248}" type="pres">
      <dgm:prSet presAssocID="{7A03129E-3129-4DA0-B3F4-80899CC913AD}" presName="arrow" presStyleLbl="bgShp" presStyleIdx="0" presStyleCnt="1"/>
      <dgm:spPr>
        <a:gradFill flip="none" rotWithShape="0">
          <a:gsLst>
            <a:gs pos="50000">
              <a:srgbClr val="FFFF00"/>
            </a:gs>
            <a:gs pos="0">
              <a:srgbClr val="FF0000"/>
            </a:gs>
            <a:gs pos="100000">
              <a:srgbClr val="00B050"/>
            </a:gs>
          </a:gsLst>
          <a:lin ang="0" scaled="0"/>
          <a:tileRect/>
        </a:gradFill>
      </dgm:spPr>
    </dgm:pt>
    <dgm:pt modelId="{BF0B2188-17FC-4911-9908-DCFD7B2601BF}" type="pres">
      <dgm:prSet presAssocID="{7A03129E-3129-4DA0-B3F4-80899CC913AD}" presName="points" presStyleCnt="0"/>
      <dgm:spPr/>
    </dgm:pt>
    <dgm:pt modelId="{CED359D9-7989-42E0-A269-234D0B2B180C}" type="pres">
      <dgm:prSet presAssocID="{D05A4153-C698-4F85-BA6E-079F04A3E5D4}" presName="compositeA" presStyleCnt="0"/>
      <dgm:spPr/>
    </dgm:pt>
    <dgm:pt modelId="{6357CE43-5F97-4DA0-8C3B-17FD39B077AE}" type="pres">
      <dgm:prSet presAssocID="{D05A4153-C698-4F85-BA6E-079F04A3E5D4}" presName="textA" presStyleLbl="revTx" presStyleIdx="0" presStyleCnt="3">
        <dgm:presLayoutVars>
          <dgm:bulletEnabled val="1"/>
        </dgm:presLayoutVars>
      </dgm:prSet>
      <dgm:spPr/>
    </dgm:pt>
    <dgm:pt modelId="{C8252A1E-1296-4292-9B57-53B55E720C2F}" type="pres">
      <dgm:prSet presAssocID="{D05A4153-C698-4F85-BA6E-079F04A3E5D4}" presName="circleA" presStyleLbl="node1" presStyleIdx="0" presStyleCnt="3"/>
      <dgm:spPr/>
    </dgm:pt>
    <dgm:pt modelId="{F0D68408-63C5-4C7B-8027-43B8CFF85766}" type="pres">
      <dgm:prSet presAssocID="{D05A4153-C698-4F85-BA6E-079F04A3E5D4}" presName="spaceA" presStyleCnt="0"/>
      <dgm:spPr/>
    </dgm:pt>
    <dgm:pt modelId="{54C9087E-1336-436D-9AB8-9CC71CDDCABC}" type="pres">
      <dgm:prSet presAssocID="{1968B6DB-DD8B-43D8-AF9F-AC0B15269FB7}" presName="space" presStyleCnt="0"/>
      <dgm:spPr/>
    </dgm:pt>
    <dgm:pt modelId="{CF68D399-BB38-4A65-9BEA-1FD12994FEAE}" type="pres">
      <dgm:prSet presAssocID="{722A20BC-CC7E-41AF-9A50-60AB6B7D3B78}" presName="compositeB" presStyleCnt="0"/>
      <dgm:spPr/>
    </dgm:pt>
    <dgm:pt modelId="{A7DCA633-947E-4921-8BDC-5D3B97520CF5}" type="pres">
      <dgm:prSet presAssocID="{722A20BC-CC7E-41AF-9A50-60AB6B7D3B78}" presName="textB" presStyleLbl="revTx" presStyleIdx="1" presStyleCnt="3" custLinFactNeighborX="8920">
        <dgm:presLayoutVars>
          <dgm:bulletEnabled val="1"/>
        </dgm:presLayoutVars>
      </dgm:prSet>
      <dgm:spPr/>
    </dgm:pt>
    <dgm:pt modelId="{8D627A0C-03C9-47AD-A44B-0E2B9A9167D5}" type="pres">
      <dgm:prSet presAssocID="{722A20BC-CC7E-41AF-9A50-60AB6B7D3B78}" presName="circleB" presStyleLbl="node1" presStyleIdx="1" presStyleCnt="3" custLinFactX="16520" custLinFactNeighborX="100000"/>
      <dgm:spPr/>
    </dgm:pt>
    <dgm:pt modelId="{C0900F37-A7E3-4E88-8C76-2EBAA776CE35}" type="pres">
      <dgm:prSet presAssocID="{722A20BC-CC7E-41AF-9A50-60AB6B7D3B78}" presName="spaceB" presStyleCnt="0"/>
      <dgm:spPr/>
    </dgm:pt>
    <dgm:pt modelId="{7F38F5A7-6239-4904-83D2-AF8DC7970031}" type="pres">
      <dgm:prSet presAssocID="{9E2509A7-2B75-4AA3-A277-3A70C765F738}" presName="space" presStyleCnt="0"/>
      <dgm:spPr/>
    </dgm:pt>
    <dgm:pt modelId="{416A714F-4A61-4218-9CDD-16FCDB09A421}" type="pres">
      <dgm:prSet presAssocID="{30B2F54F-FD46-4CFC-810D-B3E4732783F1}" presName="compositeA" presStyleCnt="0"/>
      <dgm:spPr/>
    </dgm:pt>
    <dgm:pt modelId="{2973D278-17F6-458A-8DD7-9D600192157B}" type="pres">
      <dgm:prSet presAssocID="{30B2F54F-FD46-4CFC-810D-B3E4732783F1}" presName="textA" presStyleLbl="revTx" presStyleIdx="2" presStyleCnt="3">
        <dgm:presLayoutVars>
          <dgm:bulletEnabled val="1"/>
        </dgm:presLayoutVars>
      </dgm:prSet>
      <dgm:spPr/>
    </dgm:pt>
    <dgm:pt modelId="{6F2EE627-A918-4D6F-9A7E-DD76362C12B9}" type="pres">
      <dgm:prSet presAssocID="{30B2F54F-FD46-4CFC-810D-B3E4732783F1}" presName="circleA" presStyleLbl="node1" presStyleIdx="2" presStyleCnt="3"/>
      <dgm:spPr/>
    </dgm:pt>
    <dgm:pt modelId="{763EB3CC-4263-44AA-80AC-C524D48A4C32}" type="pres">
      <dgm:prSet presAssocID="{30B2F54F-FD46-4CFC-810D-B3E4732783F1}" presName="spaceA" presStyleCnt="0"/>
      <dgm:spPr/>
    </dgm:pt>
  </dgm:ptLst>
  <dgm:cxnLst>
    <dgm:cxn modelId="{0609DD0F-846A-443D-85C7-DB386746256F}" srcId="{7A03129E-3129-4DA0-B3F4-80899CC913AD}" destId="{D05A4153-C698-4F85-BA6E-079F04A3E5D4}" srcOrd="0" destOrd="0" parTransId="{CA3EF804-E1EF-4E35-8A26-CA9F59786D91}" sibTransId="{1968B6DB-DD8B-43D8-AF9F-AC0B15269FB7}"/>
    <dgm:cxn modelId="{77B8A411-EBB5-44E3-92A6-BEBE2C8E9407}" srcId="{7A03129E-3129-4DA0-B3F4-80899CC913AD}" destId="{722A20BC-CC7E-41AF-9A50-60AB6B7D3B78}" srcOrd="1" destOrd="0" parTransId="{4A62A6D5-65E1-44AD-94B8-7663F1AFC592}" sibTransId="{9E2509A7-2B75-4AA3-A277-3A70C765F738}"/>
    <dgm:cxn modelId="{DB9C0B16-39AA-46CC-B882-D52A41A90245}" type="presOf" srcId="{7A03129E-3129-4DA0-B3F4-80899CC913AD}" destId="{D9BF5F97-ADA6-471E-8819-C7EB746AC321}" srcOrd="0" destOrd="0" presId="urn:microsoft.com/office/officeart/2005/8/layout/hProcess11"/>
    <dgm:cxn modelId="{098B8E2D-F592-4ACD-96AB-6B2C4BEE8D1E}" srcId="{7A03129E-3129-4DA0-B3F4-80899CC913AD}" destId="{30B2F54F-FD46-4CFC-810D-B3E4732783F1}" srcOrd="2" destOrd="0" parTransId="{34DDD890-6DA2-4662-9E7C-758E95C4F801}" sibTransId="{73EFFD01-B71B-4096-9621-56C3D12A93E7}"/>
    <dgm:cxn modelId="{7AC163A8-F33E-4A19-967D-2E0F8EFA25BD}" type="presOf" srcId="{722A20BC-CC7E-41AF-9A50-60AB6B7D3B78}" destId="{A7DCA633-947E-4921-8BDC-5D3B97520CF5}" srcOrd="0" destOrd="0" presId="urn:microsoft.com/office/officeart/2005/8/layout/hProcess11"/>
    <dgm:cxn modelId="{C5C9C1DF-A3A0-4F2D-B503-C05B471DE36C}" type="presOf" srcId="{D05A4153-C698-4F85-BA6E-079F04A3E5D4}" destId="{6357CE43-5F97-4DA0-8C3B-17FD39B077AE}" srcOrd="0" destOrd="0" presId="urn:microsoft.com/office/officeart/2005/8/layout/hProcess11"/>
    <dgm:cxn modelId="{B4670FE7-AAE7-4F00-B139-07DFD1E9D643}" type="presOf" srcId="{30B2F54F-FD46-4CFC-810D-B3E4732783F1}" destId="{2973D278-17F6-458A-8DD7-9D600192157B}" srcOrd="0" destOrd="0" presId="urn:microsoft.com/office/officeart/2005/8/layout/hProcess11"/>
    <dgm:cxn modelId="{0A77454C-5D9E-40F1-A90F-31575F909F5B}" type="presParOf" srcId="{D9BF5F97-ADA6-471E-8819-C7EB746AC321}" destId="{F75F1145-B66C-44C0-AD8C-0918D7AF0248}" srcOrd="0" destOrd="0" presId="urn:microsoft.com/office/officeart/2005/8/layout/hProcess11"/>
    <dgm:cxn modelId="{062C9038-DAB0-4288-85C2-26ECDDF711B7}" type="presParOf" srcId="{D9BF5F97-ADA6-471E-8819-C7EB746AC321}" destId="{BF0B2188-17FC-4911-9908-DCFD7B2601BF}" srcOrd="1" destOrd="0" presId="urn:microsoft.com/office/officeart/2005/8/layout/hProcess11"/>
    <dgm:cxn modelId="{99A5F1E8-FEC7-4B3F-AD74-33EBC1A01A76}" type="presParOf" srcId="{BF0B2188-17FC-4911-9908-DCFD7B2601BF}" destId="{CED359D9-7989-42E0-A269-234D0B2B180C}" srcOrd="0" destOrd="0" presId="urn:microsoft.com/office/officeart/2005/8/layout/hProcess11"/>
    <dgm:cxn modelId="{73855DBF-7608-4AFB-B12A-314816B4FE00}" type="presParOf" srcId="{CED359D9-7989-42E0-A269-234D0B2B180C}" destId="{6357CE43-5F97-4DA0-8C3B-17FD39B077AE}" srcOrd="0" destOrd="0" presId="urn:microsoft.com/office/officeart/2005/8/layout/hProcess11"/>
    <dgm:cxn modelId="{652E9628-1122-4A27-971C-F330D419433B}" type="presParOf" srcId="{CED359D9-7989-42E0-A269-234D0B2B180C}" destId="{C8252A1E-1296-4292-9B57-53B55E720C2F}" srcOrd="1" destOrd="0" presId="urn:microsoft.com/office/officeart/2005/8/layout/hProcess11"/>
    <dgm:cxn modelId="{09F0BDB2-C38C-44EC-9BB4-911E0A693E7E}" type="presParOf" srcId="{CED359D9-7989-42E0-A269-234D0B2B180C}" destId="{F0D68408-63C5-4C7B-8027-43B8CFF85766}" srcOrd="2" destOrd="0" presId="urn:microsoft.com/office/officeart/2005/8/layout/hProcess11"/>
    <dgm:cxn modelId="{09308687-90D2-4B10-89AA-53C8FDECF98F}" type="presParOf" srcId="{BF0B2188-17FC-4911-9908-DCFD7B2601BF}" destId="{54C9087E-1336-436D-9AB8-9CC71CDDCABC}" srcOrd="1" destOrd="0" presId="urn:microsoft.com/office/officeart/2005/8/layout/hProcess11"/>
    <dgm:cxn modelId="{615F4212-D40F-43BD-BC62-48FBCCAC8796}" type="presParOf" srcId="{BF0B2188-17FC-4911-9908-DCFD7B2601BF}" destId="{CF68D399-BB38-4A65-9BEA-1FD12994FEAE}" srcOrd="2" destOrd="0" presId="urn:microsoft.com/office/officeart/2005/8/layout/hProcess11"/>
    <dgm:cxn modelId="{A3ACD417-1578-4F2F-9E07-79367D592392}" type="presParOf" srcId="{CF68D399-BB38-4A65-9BEA-1FD12994FEAE}" destId="{A7DCA633-947E-4921-8BDC-5D3B97520CF5}" srcOrd="0" destOrd="0" presId="urn:microsoft.com/office/officeart/2005/8/layout/hProcess11"/>
    <dgm:cxn modelId="{FA8D0116-7A84-43C6-B2BB-86EBAE11D4D5}" type="presParOf" srcId="{CF68D399-BB38-4A65-9BEA-1FD12994FEAE}" destId="{8D627A0C-03C9-47AD-A44B-0E2B9A9167D5}" srcOrd="1" destOrd="0" presId="urn:microsoft.com/office/officeart/2005/8/layout/hProcess11"/>
    <dgm:cxn modelId="{15E5FD38-479C-448F-B873-FB2104EE7750}" type="presParOf" srcId="{CF68D399-BB38-4A65-9BEA-1FD12994FEAE}" destId="{C0900F37-A7E3-4E88-8C76-2EBAA776CE35}" srcOrd="2" destOrd="0" presId="urn:microsoft.com/office/officeart/2005/8/layout/hProcess11"/>
    <dgm:cxn modelId="{E5FB970D-C105-49FE-B849-7523A43DA825}" type="presParOf" srcId="{BF0B2188-17FC-4911-9908-DCFD7B2601BF}" destId="{7F38F5A7-6239-4904-83D2-AF8DC7970031}" srcOrd="3" destOrd="0" presId="urn:microsoft.com/office/officeart/2005/8/layout/hProcess11"/>
    <dgm:cxn modelId="{3BE5E5EB-ECFA-4D16-B9A7-310E78870466}" type="presParOf" srcId="{BF0B2188-17FC-4911-9908-DCFD7B2601BF}" destId="{416A714F-4A61-4218-9CDD-16FCDB09A421}" srcOrd="4" destOrd="0" presId="urn:microsoft.com/office/officeart/2005/8/layout/hProcess11"/>
    <dgm:cxn modelId="{AC4EF8FE-B1B5-4E07-A23F-A2DDC1205A65}" type="presParOf" srcId="{416A714F-4A61-4218-9CDD-16FCDB09A421}" destId="{2973D278-17F6-458A-8DD7-9D600192157B}" srcOrd="0" destOrd="0" presId="urn:microsoft.com/office/officeart/2005/8/layout/hProcess11"/>
    <dgm:cxn modelId="{CA66A57F-D4E9-40B4-BB26-F3A71183A27C}" type="presParOf" srcId="{416A714F-4A61-4218-9CDD-16FCDB09A421}" destId="{6F2EE627-A918-4D6F-9A7E-DD76362C12B9}" srcOrd="1" destOrd="0" presId="urn:microsoft.com/office/officeart/2005/8/layout/hProcess11"/>
    <dgm:cxn modelId="{F2FA9BD7-545C-4D2E-AE1D-CE30A5ACC6E5}" type="presParOf" srcId="{416A714F-4A61-4218-9CDD-16FCDB09A421}" destId="{763EB3CC-4263-44AA-80AC-C524D48A4C3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03129E-3129-4DA0-B3F4-80899CC913A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05A4153-C698-4F85-BA6E-079F04A3E5D4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Menor Ángulo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EF804-E1EF-4E35-8A26-CA9F59786D91}" type="parTrans" cxnId="{0609DD0F-846A-443D-85C7-DB386746256F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8B6DB-DD8B-43D8-AF9F-AC0B15269FB7}" type="sibTrans" cxnId="{0609DD0F-846A-443D-85C7-DB386746256F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2F54F-FD46-4CFC-810D-B3E4732783F1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Mayor Ángulo</a:t>
          </a:r>
          <a:endParaRPr lang="es-AR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D890-6DA2-4662-9E7C-758E95C4F801}" type="parTrans" cxnId="{098B8E2D-F592-4ACD-96AB-6B2C4BEE8D1E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FFD01-B71B-4096-9621-56C3D12A93E7}" type="sibTrans" cxnId="{098B8E2D-F592-4ACD-96AB-6B2C4BEE8D1E}">
      <dgm:prSet/>
      <dgm:spPr/>
      <dgm:t>
        <a:bodyPr/>
        <a:lstStyle/>
        <a:p>
          <a:endParaRPr lang="es-AR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F5F97-ADA6-471E-8819-C7EB746AC321}" type="pres">
      <dgm:prSet presAssocID="{7A03129E-3129-4DA0-B3F4-80899CC913AD}" presName="Name0" presStyleCnt="0">
        <dgm:presLayoutVars>
          <dgm:dir/>
          <dgm:resizeHandles val="exact"/>
        </dgm:presLayoutVars>
      </dgm:prSet>
      <dgm:spPr/>
    </dgm:pt>
    <dgm:pt modelId="{F75F1145-B66C-44C0-AD8C-0918D7AF0248}" type="pres">
      <dgm:prSet presAssocID="{7A03129E-3129-4DA0-B3F4-80899CC913AD}" presName="arrow" presStyleLbl="bgShp" presStyleIdx="0" presStyleCnt="1"/>
      <dgm:spPr>
        <a:gradFill flip="none" rotWithShape="0">
          <a:gsLst>
            <a:gs pos="50000">
              <a:srgbClr val="FFFF00"/>
            </a:gs>
            <a:gs pos="0">
              <a:srgbClr val="FF0000"/>
            </a:gs>
            <a:gs pos="100000">
              <a:srgbClr val="00B050"/>
            </a:gs>
          </a:gsLst>
          <a:lin ang="0" scaled="0"/>
          <a:tileRect/>
        </a:gradFill>
      </dgm:spPr>
    </dgm:pt>
    <dgm:pt modelId="{BF0B2188-17FC-4911-9908-DCFD7B2601BF}" type="pres">
      <dgm:prSet presAssocID="{7A03129E-3129-4DA0-B3F4-80899CC913AD}" presName="points" presStyleCnt="0"/>
      <dgm:spPr/>
    </dgm:pt>
    <dgm:pt modelId="{CED359D9-7989-42E0-A269-234D0B2B180C}" type="pres">
      <dgm:prSet presAssocID="{D05A4153-C698-4F85-BA6E-079F04A3E5D4}" presName="compositeA" presStyleCnt="0"/>
      <dgm:spPr/>
    </dgm:pt>
    <dgm:pt modelId="{6357CE43-5F97-4DA0-8C3B-17FD39B077AE}" type="pres">
      <dgm:prSet presAssocID="{D05A4153-C698-4F85-BA6E-079F04A3E5D4}" presName="textA" presStyleLbl="revTx" presStyleIdx="0" presStyleCnt="2">
        <dgm:presLayoutVars>
          <dgm:bulletEnabled val="1"/>
        </dgm:presLayoutVars>
      </dgm:prSet>
      <dgm:spPr/>
    </dgm:pt>
    <dgm:pt modelId="{C8252A1E-1296-4292-9B57-53B55E720C2F}" type="pres">
      <dgm:prSet presAssocID="{D05A4153-C698-4F85-BA6E-079F04A3E5D4}" presName="circleA" presStyleLbl="node1" presStyleIdx="0" presStyleCnt="2"/>
      <dgm:spPr/>
    </dgm:pt>
    <dgm:pt modelId="{F0D68408-63C5-4C7B-8027-43B8CFF85766}" type="pres">
      <dgm:prSet presAssocID="{D05A4153-C698-4F85-BA6E-079F04A3E5D4}" presName="spaceA" presStyleCnt="0"/>
      <dgm:spPr/>
    </dgm:pt>
    <dgm:pt modelId="{54C9087E-1336-436D-9AB8-9CC71CDDCABC}" type="pres">
      <dgm:prSet presAssocID="{1968B6DB-DD8B-43D8-AF9F-AC0B15269FB7}" presName="space" presStyleCnt="0"/>
      <dgm:spPr/>
    </dgm:pt>
    <dgm:pt modelId="{4C8D9B26-1600-4810-AE16-53FBB3646790}" type="pres">
      <dgm:prSet presAssocID="{30B2F54F-FD46-4CFC-810D-B3E4732783F1}" presName="compositeB" presStyleCnt="0"/>
      <dgm:spPr/>
    </dgm:pt>
    <dgm:pt modelId="{2306622A-5C32-4A81-A0D2-AA9236F6B6C0}" type="pres">
      <dgm:prSet presAssocID="{30B2F54F-FD46-4CFC-810D-B3E4732783F1}" presName="textB" presStyleLbl="revTx" presStyleIdx="1" presStyleCnt="2">
        <dgm:presLayoutVars>
          <dgm:bulletEnabled val="1"/>
        </dgm:presLayoutVars>
      </dgm:prSet>
      <dgm:spPr/>
    </dgm:pt>
    <dgm:pt modelId="{30CF3C79-A8AD-494E-9626-BFA0CDAB7923}" type="pres">
      <dgm:prSet presAssocID="{30B2F54F-FD46-4CFC-810D-B3E4732783F1}" presName="circleB" presStyleLbl="node1" presStyleIdx="1" presStyleCnt="2"/>
      <dgm:spPr/>
    </dgm:pt>
    <dgm:pt modelId="{5963B0EB-0C49-46D9-AE0A-9B6019F5C92D}" type="pres">
      <dgm:prSet presAssocID="{30B2F54F-FD46-4CFC-810D-B3E4732783F1}" presName="spaceB" presStyleCnt="0"/>
      <dgm:spPr/>
    </dgm:pt>
  </dgm:ptLst>
  <dgm:cxnLst>
    <dgm:cxn modelId="{0609DD0F-846A-443D-85C7-DB386746256F}" srcId="{7A03129E-3129-4DA0-B3F4-80899CC913AD}" destId="{D05A4153-C698-4F85-BA6E-079F04A3E5D4}" srcOrd="0" destOrd="0" parTransId="{CA3EF804-E1EF-4E35-8A26-CA9F59786D91}" sibTransId="{1968B6DB-DD8B-43D8-AF9F-AC0B15269FB7}"/>
    <dgm:cxn modelId="{DB9C0B16-39AA-46CC-B882-D52A41A90245}" type="presOf" srcId="{7A03129E-3129-4DA0-B3F4-80899CC913AD}" destId="{D9BF5F97-ADA6-471E-8819-C7EB746AC321}" srcOrd="0" destOrd="0" presId="urn:microsoft.com/office/officeart/2005/8/layout/hProcess11"/>
    <dgm:cxn modelId="{188AC11E-3631-4A50-9A00-3545A50F4B32}" type="presOf" srcId="{30B2F54F-FD46-4CFC-810D-B3E4732783F1}" destId="{2306622A-5C32-4A81-A0D2-AA9236F6B6C0}" srcOrd="0" destOrd="0" presId="urn:microsoft.com/office/officeart/2005/8/layout/hProcess11"/>
    <dgm:cxn modelId="{098B8E2D-F592-4ACD-96AB-6B2C4BEE8D1E}" srcId="{7A03129E-3129-4DA0-B3F4-80899CC913AD}" destId="{30B2F54F-FD46-4CFC-810D-B3E4732783F1}" srcOrd="1" destOrd="0" parTransId="{34DDD890-6DA2-4662-9E7C-758E95C4F801}" sibTransId="{73EFFD01-B71B-4096-9621-56C3D12A93E7}"/>
    <dgm:cxn modelId="{C5C9C1DF-A3A0-4F2D-B503-C05B471DE36C}" type="presOf" srcId="{D05A4153-C698-4F85-BA6E-079F04A3E5D4}" destId="{6357CE43-5F97-4DA0-8C3B-17FD39B077AE}" srcOrd="0" destOrd="0" presId="urn:microsoft.com/office/officeart/2005/8/layout/hProcess11"/>
    <dgm:cxn modelId="{0A77454C-5D9E-40F1-A90F-31575F909F5B}" type="presParOf" srcId="{D9BF5F97-ADA6-471E-8819-C7EB746AC321}" destId="{F75F1145-B66C-44C0-AD8C-0918D7AF0248}" srcOrd="0" destOrd="0" presId="urn:microsoft.com/office/officeart/2005/8/layout/hProcess11"/>
    <dgm:cxn modelId="{062C9038-DAB0-4288-85C2-26ECDDF711B7}" type="presParOf" srcId="{D9BF5F97-ADA6-471E-8819-C7EB746AC321}" destId="{BF0B2188-17FC-4911-9908-DCFD7B2601BF}" srcOrd="1" destOrd="0" presId="urn:microsoft.com/office/officeart/2005/8/layout/hProcess11"/>
    <dgm:cxn modelId="{99A5F1E8-FEC7-4B3F-AD74-33EBC1A01A76}" type="presParOf" srcId="{BF0B2188-17FC-4911-9908-DCFD7B2601BF}" destId="{CED359D9-7989-42E0-A269-234D0B2B180C}" srcOrd="0" destOrd="0" presId="urn:microsoft.com/office/officeart/2005/8/layout/hProcess11"/>
    <dgm:cxn modelId="{73855DBF-7608-4AFB-B12A-314816B4FE00}" type="presParOf" srcId="{CED359D9-7989-42E0-A269-234D0B2B180C}" destId="{6357CE43-5F97-4DA0-8C3B-17FD39B077AE}" srcOrd="0" destOrd="0" presId="urn:microsoft.com/office/officeart/2005/8/layout/hProcess11"/>
    <dgm:cxn modelId="{652E9628-1122-4A27-971C-F330D419433B}" type="presParOf" srcId="{CED359D9-7989-42E0-A269-234D0B2B180C}" destId="{C8252A1E-1296-4292-9B57-53B55E720C2F}" srcOrd="1" destOrd="0" presId="urn:microsoft.com/office/officeart/2005/8/layout/hProcess11"/>
    <dgm:cxn modelId="{09F0BDB2-C38C-44EC-9BB4-911E0A693E7E}" type="presParOf" srcId="{CED359D9-7989-42E0-A269-234D0B2B180C}" destId="{F0D68408-63C5-4C7B-8027-43B8CFF85766}" srcOrd="2" destOrd="0" presId="urn:microsoft.com/office/officeart/2005/8/layout/hProcess11"/>
    <dgm:cxn modelId="{09308687-90D2-4B10-89AA-53C8FDECF98F}" type="presParOf" srcId="{BF0B2188-17FC-4911-9908-DCFD7B2601BF}" destId="{54C9087E-1336-436D-9AB8-9CC71CDDCABC}" srcOrd="1" destOrd="0" presId="urn:microsoft.com/office/officeart/2005/8/layout/hProcess11"/>
    <dgm:cxn modelId="{C591664D-FF2D-4F28-ADAE-052C42ED274F}" type="presParOf" srcId="{BF0B2188-17FC-4911-9908-DCFD7B2601BF}" destId="{4C8D9B26-1600-4810-AE16-53FBB3646790}" srcOrd="2" destOrd="0" presId="urn:microsoft.com/office/officeart/2005/8/layout/hProcess11"/>
    <dgm:cxn modelId="{87FB755B-B410-4010-8ACD-225F41160405}" type="presParOf" srcId="{4C8D9B26-1600-4810-AE16-53FBB3646790}" destId="{2306622A-5C32-4A81-A0D2-AA9236F6B6C0}" srcOrd="0" destOrd="0" presId="urn:microsoft.com/office/officeart/2005/8/layout/hProcess11"/>
    <dgm:cxn modelId="{09F8F496-16DE-40CF-B891-B6EFA78A6819}" type="presParOf" srcId="{4C8D9B26-1600-4810-AE16-53FBB3646790}" destId="{30CF3C79-A8AD-494E-9626-BFA0CDAB7923}" srcOrd="1" destOrd="0" presId="urn:microsoft.com/office/officeart/2005/8/layout/hProcess11"/>
    <dgm:cxn modelId="{357A0141-DFAB-495A-B066-89037EE3EE9C}" type="presParOf" srcId="{4C8D9B26-1600-4810-AE16-53FBB3646790}" destId="{5963B0EB-0C49-46D9-AE0A-9B6019F5C9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430BA-596C-4F31-B6C8-2054CAC2CAAE}">
      <dsp:nvSpPr>
        <dsp:cNvPr id="0" name=""/>
        <dsp:cNvSpPr/>
      </dsp:nvSpPr>
      <dsp:spPr>
        <a:xfrm rot="4060633">
          <a:off x="3406577" y="4112953"/>
          <a:ext cx="437977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437977" y="19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3BAB2-2158-4FCE-9661-2C2436A64834}">
      <dsp:nvSpPr>
        <dsp:cNvPr id="0" name=""/>
        <dsp:cNvSpPr/>
      </dsp:nvSpPr>
      <dsp:spPr>
        <a:xfrm rot="825001">
          <a:off x="3972748" y="3668534"/>
          <a:ext cx="3081661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3081661" y="19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314B9-60DA-4B26-930A-DF74F5A6A5B0}">
      <dsp:nvSpPr>
        <dsp:cNvPr id="0" name=""/>
        <dsp:cNvSpPr/>
      </dsp:nvSpPr>
      <dsp:spPr>
        <a:xfrm rot="20545798">
          <a:off x="4001002" y="2747469"/>
          <a:ext cx="681799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681799" y="19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2870D-E572-4716-88F6-A19467B7EC6F}">
      <dsp:nvSpPr>
        <dsp:cNvPr id="0" name=""/>
        <dsp:cNvSpPr/>
      </dsp:nvSpPr>
      <dsp:spPr>
        <a:xfrm rot="16206453">
          <a:off x="2892784" y="1979065"/>
          <a:ext cx="642316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642316" y="19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05F39-78D5-41C8-B96F-7098A3515188}">
      <dsp:nvSpPr>
        <dsp:cNvPr id="0" name=""/>
        <dsp:cNvSpPr/>
      </dsp:nvSpPr>
      <dsp:spPr>
        <a:xfrm>
          <a:off x="2061719" y="1932810"/>
          <a:ext cx="2300218" cy="2300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96285-5F0C-42F6-9A99-F7E3DC0E58C2}">
      <dsp:nvSpPr>
        <dsp:cNvPr id="0" name=""/>
        <dsp:cNvSpPr/>
      </dsp:nvSpPr>
      <dsp:spPr>
        <a:xfrm>
          <a:off x="2389364" y="24042"/>
          <a:ext cx="1653466" cy="165346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Benchmark</a:t>
          </a:r>
          <a:endParaRPr lang="es-ES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>
              <a:latin typeface="Arial" panose="020B0604020202020204" pitchFamily="34" charset="0"/>
              <a:cs typeface="Arial" panose="020B0604020202020204" pitchFamily="34" charset="0"/>
            </a:rPr>
            <a:t>Empírico</a:t>
          </a:r>
          <a:endParaRPr lang="es-AR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508" y="266186"/>
        <a:ext cx="1169178" cy="1169178"/>
      </dsp:txXfrm>
    </dsp:sp>
    <dsp:sp modelId="{9185FBD0-84BA-4054-9969-DC598757F92D}">
      <dsp:nvSpPr>
        <dsp:cNvPr id="0" name=""/>
        <dsp:cNvSpPr/>
      </dsp:nvSpPr>
      <dsp:spPr>
        <a:xfrm>
          <a:off x="3839175" y="24042"/>
          <a:ext cx="2480199" cy="1653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Información pública SEN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Análisis técnico-estadístico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sp:txBody>
      <dsp:txXfrm>
        <a:off x="3839175" y="24042"/>
        <a:ext cx="2480199" cy="1653466"/>
      </dsp:txXfrm>
    </dsp:sp>
    <dsp:sp modelId="{458BFC34-08C8-4A49-A7DD-549A8D6B5C8E}">
      <dsp:nvSpPr>
        <dsp:cNvPr id="0" name=""/>
        <dsp:cNvSpPr/>
      </dsp:nvSpPr>
      <dsp:spPr>
        <a:xfrm>
          <a:off x="4628329" y="1587861"/>
          <a:ext cx="1653466" cy="165346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>
              <a:latin typeface="Arial" panose="020B0604020202020204" pitchFamily="34" charset="0"/>
              <a:cs typeface="Arial" panose="020B0604020202020204" pitchFamily="34" charset="0"/>
            </a:rPr>
            <a:t>Impacto de Variables</a:t>
          </a:r>
          <a:endParaRPr lang="es-AR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0473" y="1830005"/>
        <a:ext cx="1169178" cy="1169178"/>
      </dsp:txXfrm>
    </dsp:sp>
    <dsp:sp modelId="{2D629DFA-762B-493E-AF67-FA5953B7C7AA}">
      <dsp:nvSpPr>
        <dsp:cNvPr id="0" name=""/>
        <dsp:cNvSpPr/>
      </dsp:nvSpPr>
      <dsp:spPr>
        <a:xfrm>
          <a:off x="6078140" y="1587861"/>
          <a:ext cx="2480199" cy="1653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Instalación</a:t>
          </a:r>
          <a:r>
            <a:rPr lang="es-ES" sz="1600" b="0" kern="1200" dirty="0">
              <a:latin typeface="+mj-lt"/>
              <a:cs typeface="Arial" panose="020B0604020202020204" pitchFamily="34" charset="0"/>
            </a:rPr>
            <a:t> ALS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Parámetros de completación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Geometría del pozo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sp:txBody>
      <dsp:txXfrm>
        <a:off x="6078140" y="1587861"/>
        <a:ext cx="2480199" cy="1653466"/>
      </dsp:txXfrm>
    </dsp:sp>
    <dsp:sp modelId="{7CEDEA62-2128-4AE5-B420-6E9FA3CD746A}">
      <dsp:nvSpPr>
        <dsp:cNvPr id="0" name=""/>
        <dsp:cNvSpPr/>
      </dsp:nvSpPr>
      <dsp:spPr>
        <a:xfrm>
          <a:off x="6986560" y="3424138"/>
          <a:ext cx="1653466" cy="165346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>
              <a:latin typeface="Arial" panose="020B0604020202020204" pitchFamily="34" charset="0"/>
              <a:cs typeface="Arial" panose="020B0604020202020204" pitchFamily="34" charset="0"/>
            </a:rPr>
            <a:t>Referencias</a:t>
          </a:r>
          <a:endParaRPr lang="es-AR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8704" y="3666282"/>
        <a:ext cx="1169178" cy="1169178"/>
      </dsp:txXfrm>
    </dsp:sp>
    <dsp:sp modelId="{808A06E0-8982-4175-AB06-62767A5BE938}">
      <dsp:nvSpPr>
        <dsp:cNvPr id="0" name=""/>
        <dsp:cNvSpPr/>
      </dsp:nvSpPr>
      <dsp:spPr>
        <a:xfrm>
          <a:off x="8436370" y="3424138"/>
          <a:ext cx="2480199" cy="1653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 err="1">
              <a:latin typeface="+mj-lt"/>
              <a:cs typeface="Arial" panose="020B0604020202020204" pitchFamily="34" charset="0"/>
            </a:rPr>
            <a:t>Papers</a:t>
          </a:r>
          <a:r>
            <a:rPr lang="es-ES" sz="1600" b="0" kern="1200" dirty="0">
              <a:latin typeface="+mj-lt"/>
              <a:cs typeface="Arial" panose="020B0604020202020204" pitchFamily="34" charset="0"/>
            </a:rPr>
            <a:t> y publicaciones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Ensayos de laboratorio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sp:txBody>
      <dsp:txXfrm>
        <a:off x="8436370" y="3424138"/>
        <a:ext cx="2480199" cy="1653466"/>
      </dsp:txXfrm>
    </dsp:sp>
    <dsp:sp modelId="{DAE1DF18-E7D1-4BAD-B090-03249F936EC4}">
      <dsp:nvSpPr>
        <dsp:cNvPr id="0" name=""/>
        <dsp:cNvSpPr/>
      </dsp:nvSpPr>
      <dsp:spPr>
        <a:xfrm>
          <a:off x="3196023" y="4273173"/>
          <a:ext cx="1653466" cy="165346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>
              <a:latin typeface="Arial" panose="020B0604020202020204" pitchFamily="34" charset="0"/>
              <a:cs typeface="Arial" panose="020B0604020202020204" pitchFamily="34" charset="0"/>
            </a:rPr>
            <a:t>Aplicaciones y Conclusiones</a:t>
          </a:r>
          <a:endParaRPr lang="es-AR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8167" y="4515317"/>
        <a:ext cx="1169178" cy="1169178"/>
      </dsp:txXfrm>
    </dsp:sp>
    <dsp:sp modelId="{EE60796A-06D8-4BFD-85DE-7925FC899377}">
      <dsp:nvSpPr>
        <dsp:cNvPr id="0" name=""/>
        <dsp:cNvSpPr/>
      </dsp:nvSpPr>
      <dsp:spPr>
        <a:xfrm>
          <a:off x="4645834" y="4273173"/>
          <a:ext cx="2480199" cy="1653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Field </a:t>
          </a:r>
          <a:r>
            <a:rPr lang="es-ES" sz="1600" b="0" kern="1200" dirty="0" err="1">
              <a:latin typeface="+mj-lt"/>
              <a:cs typeface="Arial" panose="020B0604020202020204" pitchFamily="34" charset="0"/>
            </a:rPr>
            <a:t>development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Maximización factor de recobro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+mj-lt"/>
              <a:cs typeface="Arial" panose="020B0604020202020204" pitchFamily="34" charset="0"/>
            </a:rPr>
            <a:t>Costos</a:t>
          </a:r>
          <a:endParaRPr lang="es-AR" sz="1600" b="0" kern="1200" dirty="0">
            <a:latin typeface="+mj-lt"/>
            <a:cs typeface="Arial" panose="020B0604020202020204" pitchFamily="34" charset="0"/>
          </a:endParaRPr>
        </a:p>
      </dsp:txBody>
      <dsp:txXfrm>
        <a:off x="4645834" y="4273173"/>
        <a:ext cx="2480199" cy="1653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1145-B66C-44C0-AD8C-0918D7AF0248}">
      <dsp:nvSpPr>
        <dsp:cNvPr id="0" name=""/>
        <dsp:cNvSpPr/>
      </dsp:nvSpPr>
      <dsp:spPr>
        <a:xfrm flipH="1">
          <a:off x="0" y="324000"/>
          <a:ext cx="2520000" cy="432000"/>
        </a:xfrm>
        <a:prstGeom prst="notchedRightArrow">
          <a:avLst/>
        </a:prstGeom>
        <a:gradFill flip="none" rotWithShape="0">
          <a:gsLst>
            <a:gs pos="50000">
              <a:srgbClr val="FFFF00"/>
            </a:gs>
            <a:gs pos="0">
              <a:srgbClr val="FF0000"/>
            </a:gs>
            <a:gs pos="100000">
              <a:srgbClr val="00B050"/>
            </a:gs>
          </a:gsLst>
          <a:lin ang="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CE43-5F97-4DA0-8C3B-17FD39B077AE}">
      <dsp:nvSpPr>
        <dsp:cNvPr id="0" name=""/>
        <dsp:cNvSpPr/>
      </dsp:nvSpPr>
      <dsp:spPr>
        <a:xfrm>
          <a:off x="27" y="0"/>
          <a:ext cx="1106314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Mayor Ángulo</a:t>
          </a:r>
          <a:endParaRPr lang="es-AR" sz="11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" y="0"/>
        <a:ext cx="1106314" cy="432000"/>
      </dsp:txXfrm>
    </dsp:sp>
    <dsp:sp modelId="{C8252A1E-1296-4292-9B57-53B55E720C2F}">
      <dsp:nvSpPr>
        <dsp:cNvPr id="0" name=""/>
        <dsp:cNvSpPr/>
      </dsp:nvSpPr>
      <dsp:spPr>
        <a:xfrm>
          <a:off x="499184" y="486000"/>
          <a:ext cx="108000" cy="10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6622A-5C32-4A81-A0D2-AA9236F6B6C0}">
      <dsp:nvSpPr>
        <dsp:cNvPr id="0" name=""/>
        <dsp:cNvSpPr/>
      </dsp:nvSpPr>
      <dsp:spPr>
        <a:xfrm>
          <a:off x="1161657" y="648000"/>
          <a:ext cx="1106314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Menor Ángulo</a:t>
          </a:r>
          <a:endParaRPr lang="es-AR" sz="11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1657" y="648000"/>
        <a:ext cx="1106314" cy="432000"/>
      </dsp:txXfrm>
    </dsp:sp>
    <dsp:sp modelId="{30CF3C79-A8AD-494E-9626-BFA0CDAB7923}">
      <dsp:nvSpPr>
        <dsp:cNvPr id="0" name=""/>
        <dsp:cNvSpPr/>
      </dsp:nvSpPr>
      <dsp:spPr>
        <a:xfrm>
          <a:off x="1660815" y="486000"/>
          <a:ext cx="108000" cy="10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A11B-D9B9-490E-8E2C-C298C45FEFC9}">
      <dsp:nvSpPr>
        <dsp:cNvPr id="0" name=""/>
        <dsp:cNvSpPr/>
      </dsp:nvSpPr>
      <dsp:spPr>
        <a:xfrm>
          <a:off x="915534" y="533809"/>
          <a:ext cx="1482254" cy="1482254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B2347-23D5-4EEA-B2C2-0A458C3A5DFC}">
      <dsp:nvSpPr>
        <dsp:cNvPr id="0" name=""/>
        <dsp:cNvSpPr/>
      </dsp:nvSpPr>
      <dsp:spPr>
        <a:xfrm>
          <a:off x="1287884" y="906159"/>
          <a:ext cx="737553" cy="737553"/>
        </a:xfrm>
        <a:prstGeom prst="rect">
          <a:avLst/>
        </a:prstGeom>
        <a:blipFill rotWithShape="1"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1DCBA-FD08-4ABE-B780-F43582F72640}">
      <dsp:nvSpPr>
        <dsp:cNvPr id="0" name=""/>
        <dsp:cNvSpPr/>
      </dsp:nvSpPr>
      <dsp:spPr>
        <a:xfrm>
          <a:off x="441698" y="2477749"/>
          <a:ext cx="24299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900" b="0" kern="1200" dirty="0">
              <a:latin typeface="Arial" panose="020B0604020202020204" pitchFamily="34" charset="0"/>
              <a:cs typeface="Arial" panose="020B0604020202020204" pitchFamily="34" charset="0"/>
            </a:rPr>
            <a:t>IMPACTO POTENCIAL</a:t>
          </a:r>
        </a:p>
      </dsp:txBody>
      <dsp:txXfrm>
        <a:off x="441698" y="2477749"/>
        <a:ext cx="2429925" cy="720000"/>
      </dsp:txXfrm>
    </dsp:sp>
    <dsp:sp modelId="{FBDE481D-68D4-4BCB-A3E2-233669B32E5B}">
      <dsp:nvSpPr>
        <dsp:cNvPr id="0" name=""/>
        <dsp:cNvSpPr/>
      </dsp:nvSpPr>
      <dsp:spPr>
        <a:xfrm>
          <a:off x="3770696" y="533809"/>
          <a:ext cx="1482254" cy="1482254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A1B5C-0D36-4432-BEE8-422CF1CF2183}">
      <dsp:nvSpPr>
        <dsp:cNvPr id="0" name=""/>
        <dsp:cNvSpPr/>
      </dsp:nvSpPr>
      <dsp:spPr>
        <a:xfrm>
          <a:off x="4086587" y="849699"/>
          <a:ext cx="850473" cy="8504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385AE-1A45-41C0-A70E-FD4F546FC1B2}">
      <dsp:nvSpPr>
        <dsp:cNvPr id="0" name=""/>
        <dsp:cNvSpPr/>
      </dsp:nvSpPr>
      <dsp:spPr>
        <a:xfrm>
          <a:off x="3296861" y="2477749"/>
          <a:ext cx="24299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900" b="0" kern="1200" dirty="0">
              <a:latin typeface="Arial" panose="020B0604020202020204" pitchFamily="34" charset="0"/>
              <a:cs typeface="Arial" panose="020B0604020202020204" pitchFamily="34" charset="0"/>
            </a:rPr>
            <a:t>CONVENCIONAL VS NO CONVENCIONAL</a:t>
          </a:r>
        </a:p>
      </dsp:txBody>
      <dsp:txXfrm>
        <a:off x="3296861" y="2477749"/>
        <a:ext cx="2429925" cy="720000"/>
      </dsp:txXfrm>
    </dsp:sp>
    <dsp:sp modelId="{9E48F9C2-4DD6-4F1F-96BF-F73CCC8EEBCE}">
      <dsp:nvSpPr>
        <dsp:cNvPr id="0" name=""/>
        <dsp:cNvSpPr/>
      </dsp:nvSpPr>
      <dsp:spPr>
        <a:xfrm>
          <a:off x="6625859" y="533809"/>
          <a:ext cx="1482254" cy="1482254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02F16-BEAD-4BC4-8DB0-067D30690342}">
      <dsp:nvSpPr>
        <dsp:cNvPr id="0" name=""/>
        <dsp:cNvSpPr/>
      </dsp:nvSpPr>
      <dsp:spPr>
        <a:xfrm>
          <a:off x="6941749" y="849699"/>
          <a:ext cx="850473" cy="850473"/>
        </a:xfrm>
        <a:prstGeom prst="rect">
          <a:avLst/>
        </a:prstGeom>
        <a:blipFill rotWithShape="1">
          <a:blip xmlns:r="http://schemas.openxmlformats.org/officeDocument/2006/relationships"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55E3-A371-4021-AC0A-2739D13DD8B9}">
      <dsp:nvSpPr>
        <dsp:cNvPr id="0" name=""/>
        <dsp:cNvSpPr/>
      </dsp:nvSpPr>
      <dsp:spPr>
        <a:xfrm>
          <a:off x="6152023" y="2477749"/>
          <a:ext cx="24299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900" b="0" kern="1200" dirty="0">
              <a:latin typeface="Arial" panose="020B0604020202020204" pitchFamily="34" charset="0"/>
              <a:cs typeface="Arial" panose="020B0604020202020204" pitchFamily="34" charset="0"/>
            </a:rPr>
            <a:t>Curvas de aprendizaje</a:t>
          </a:r>
        </a:p>
      </dsp:txBody>
      <dsp:txXfrm>
        <a:off x="6152023" y="2477749"/>
        <a:ext cx="2429925" cy="720000"/>
      </dsp:txXfrm>
    </dsp:sp>
    <dsp:sp modelId="{EA1C0649-9AD5-4620-BF56-DAA0903F9C44}">
      <dsp:nvSpPr>
        <dsp:cNvPr id="0" name=""/>
        <dsp:cNvSpPr/>
      </dsp:nvSpPr>
      <dsp:spPr>
        <a:xfrm>
          <a:off x="9481022" y="533809"/>
          <a:ext cx="1482254" cy="1482254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8ED91-6F70-4641-9D1D-BA74217209DA}">
      <dsp:nvSpPr>
        <dsp:cNvPr id="0" name=""/>
        <dsp:cNvSpPr/>
      </dsp:nvSpPr>
      <dsp:spPr>
        <a:xfrm>
          <a:off x="9862148" y="914935"/>
          <a:ext cx="720002" cy="720002"/>
        </a:xfrm>
        <a:prstGeom prst="rect">
          <a:avLst/>
        </a:prstGeom>
        <a:blipFill rotWithShape="1"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12A4-F13B-462D-B10E-07C55C894950}">
      <dsp:nvSpPr>
        <dsp:cNvPr id="0" name=""/>
        <dsp:cNvSpPr/>
      </dsp:nvSpPr>
      <dsp:spPr>
        <a:xfrm>
          <a:off x="9007186" y="2477749"/>
          <a:ext cx="24299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s-AR" sz="1900" b="0" kern="1200" dirty="0">
              <a:latin typeface="Arial" panose="020B0604020202020204" pitchFamily="34" charset="0"/>
              <a:cs typeface="Arial" panose="020B0604020202020204" pitchFamily="34" charset="0"/>
            </a:rPr>
            <a:t>Próximos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s-AR" sz="1900" b="0" kern="1200" dirty="0">
              <a:latin typeface="Arial" panose="020B0604020202020204" pitchFamily="34" charset="0"/>
              <a:cs typeface="Arial" panose="020B0604020202020204" pitchFamily="34" charset="0"/>
            </a:rPr>
            <a:t>pasos</a:t>
          </a:r>
        </a:p>
      </dsp:txBody>
      <dsp:txXfrm>
        <a:off x="9007186" y="2477749"/>
        <a:ext cx="242992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7A59-7EFF-41BB-ADD2-EA581C6D3EB0}">
      <dsp:nvSpPr>
        <dsp:cNvPr id="0" name=""/>
        <dsp:cNvSpPr/>
      </dsp:nvSpPr>
      <dsp:spPr>
        <a:xfrm rot="10800000">
          <a:off x="1008947" y="0"/>
          <a:ext cx="2760216" cy="1254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3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Calidad del Reservorio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kern="1200" dirty="0">
              <a:latin typeface="Arial" panose="020B0604020202020204" pitchFamily="34" charset="0"/>
              <a:cs typeface="Arial" panose="020B0604020202020204" pitchFamily="34" charset="0"/>
            </a:rPr>
            <a:t>Calidad de la roca y tipo de fluido.</a:t>
          </a:r>
        </a:p>
      </dsp:txBody>
      <dsp:txXfrm rot="10800000">
        <a:off x="1322652" y="0"/>
        <a:ext cx="2446511" cy="1254822"/>
      </dsp:txXfrm>
    </dsp:sp>
    <dsp:sp modelId="{43397DEB-754C-4F7D-BC32-BAED2F2AB7A4}">
      <dsp:nvSpPr>
        <dsp:cNvPr id="0" name=""/>
        <dsp:cNvSpPr/>
      </dsp:nvSpPr>
      <dsp:spPr>
        <a:xfrm>
          <a:off x="381536" y="0"/>
          <a:ext cx="1254822" cy="12548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B8A78-FC70-4516-B4B6-DD90A9A00874}">
      <dsp:nvSpPr>
        <dsp:cNvPr id="0" name=""/>
        <dsp:cNvSpPr/>
      </dsp:nvSpPr>
      <dsp:spPr>
        <a:xfrm rot="10800000">
          <a:off x="1008947" y="0"/>
          <a:ext cx="2760216" cy="1254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3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Calidad de la Completación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Tpp</a:t>
          </a:r>
          <a:r>
            <a:rPr lang="es-AR" sz="1050" kern="1200" dirty="0">
              <a:latin typeface="Arial" panose="020B0604020202020204" pitchFamily="34" charset="0"/>
              <a:cs typeface="Arial" panose="020B0604020202020204" pitchFamily="34" charset="0"/>
            </a:rPr>
            <a:t>, etapas, diseño de fractura, diámetros de TBG.</a:t>
          </a:r>
        </a:p>
      </dsp:txBody>
      <dsp:txXfrm rot="10800000">
        <a:off x="1322652" y="0"/>
        <a:ext cx="2446511" cy="1254822"/>
      </dsp:txXfrm>
    </dsp:sp>
    <dsp:sp modelId="{8F9300D4-D5A4-4858-8C1F-9DE4C13762EB}">
      <dsp:nvSpPr>
        <dsp:cNvPr id="0" name=""/>
        <dsp:cNvSpPr/>
      </dsp:nvSpPr>
      <dsp:spPr>
        <a:xfrm>
          <a:off x="381536" y="0"/>
          <a:ext cx="1254822" cy="12548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E30FC-05D2-47D6-B4EC-604C272B6974}">
      <dsp:nvSpPr>
        <dsp:cNvPr id="0" name=""/>
        <dsp:cNvSpPr/>
      </dsp:nvSpPr>
      <dsp:spPr>
        <a:xfrm rot="10800000">
          <a:off x="1008947" y="0"/>
          <a:ext cx="2760216" cy="1254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3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Calidad del </a:t>
          </a:r>
          <a:r>
            <a:rPr lang="es-E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Wellbore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kern="1200" dirty="0">
              <a:latin typeface="Arial" panose="020B0604020202020204" pitchFamily="34" charset="0"/>
              <a:cs typeface="Arial" panose="020B0604020202020204" pitchFamily="34" charset="0"/>
            </a:rPr>
            <a:t>Trayectoria y estabilidad del pozo, parámetros que afectan a las pérdidas de carga</a:t>
          </a:r>
        </a:p>
      </dsp:txBody>
      <dsp:txXfrm rot="10800000">
        <a:off x="1322652" y="0"/>
        <a:ext cx="2446511" cy="1254822"/>
      </dsp:txXfrm>
    </dsp:sp>
    <dsp:sp modelId="{447EF9C5-25CE-489D-A0BC-4FC9DE9EDA43}">
      <dsp:nvSpPr>
        <dsp:cNvPr id="0" name=""/>
        <dsp:cNvSpPr/>
      </dsp:nvSpPr>
      <dsp:spPr>
        <a:xfrm>
          <a:off x="381536" y="0"/>
          <a:ext cx="1254822" cy="12548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AB276-8430-491B-A6DE-66106C41B86A}">
      <dsp:nvSpPr>
        <dsp:cNvPr id="0" name=""/>
        <dsp:cNvSpPr/>
      </dsp:nvSpPr>
      <dsp:spPr>
        <a:xfrm rot="16200000">
          <a:off x="-1510357" y="2488528"/>
          <a:ext cx="3730863" cy="6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4403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>
              <a:latin typeface="Arial" panose="020B0604020202020204" pitchFamily="34" charset="0"/>
              <a:cs typeface="Arial" panose="020B0604020202020204" pitchFamily="34" charset="0"/>
            </a:rPr>
            <a:t>Toe Down</a:t>
          </a:r>
          <a:endParaRPr lang="es-AR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510357" y="2488528"/>
        <a:ext cx="3730863" cy="605937"/>
      </dsp:txXfrm>
    </dsp:sp>
    <dsp:sp modelId="{0DD904DB-A57D-4878-BA78-DB916E8ACAAF}">
      <dsp:nvSpPr>
        <dsp:cNvPr id="0" name=""/>
        <dsp:cNvSpPr/>
      </dsp:nvSpPr>
      <dsp:spPr>
        <a:xfrm>
          <a:off x="658042" y="926065"/>
          <a:ext cx="3018210" cy="37308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34403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Mayor presión zona Toe.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Menor </a:t>
          </a:r>
          <a:r>
            <a:rPr lang="es-E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drawdown</a:t>
          </a: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 resultante en Toe.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Acumulación de agua al fondo.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Menor aporte zona Toe.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Efectos mecánicos de completación.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042" y="926065"/>
        <a:ext cx="3018210" cy="3730863"/>
      </dsp:txXfrm>
    </dsp:sp>
    <dsp:sp modelId="{CDF6029D-AB7C-445F-96B6-2762A87AAB00}">
      <dsp:nvSpPr>
        <dsp:cNvPr id="0" name=""/>
        <dsp:cNvSpPr/>
      </dsp:nvSpPr>
      <dsp:spPr>
        <a:xfrm>
          <a:off x="52105" y="126228"/>
          <a:ext cx="1211874" cy="121187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F650-4949-450F-8B91-88C3B88748AE}">
      <dsp:nvSpPr>
        <dsp:cNvPr id="0" name=""/>
        <dsp:cNvSpPr/>
      </dsp:nvSpPr>
      <dsp:spPr>
        <a:xfrm rot="16200000">
          <a:off x="2889283" y="2488528"/>
          <a:ext cx="3730863" cy="6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4403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>
              <a:latin typeface="Arial" panose="020B0604020202020204" pitchFamily="34" charset="0"/>
              <a:cs typeface="Arial" panose="020B0604020202020204" pitchFamily="34" charset="0"/>
            </a:rPr>
            <a:t>Toe Up</a:t>
          </a:r>
          <a:endParaRPr lang="es-AR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9283" y="2488528"/>
        <a:ext cx="3730863" cy="605937"/>
      </dsp:txXfrm>
    </dsp:sp>
    <dsp:sp modelId="{31EA7FC9-4BFE-474C-B003-95BAAF8531D4}">
      <dsp:nvSpPr>
        <dsp:cNvPr id="0" name=""/>
        <dsp:cNvSpPr/>
      </dsp:nvSpPr>
      <dsp:spPr>
        <a:xfrm>
          <a:off x="5057684" y="926065"/>
          <a:ext cx="3018210" cy="37308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34403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Gas se ubica en zona Toe.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“Casquete de gas”→ Expansión.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Menor energía requerida para producir líquidos.</a:t>
          </a:r>
          <a:endParaRPr lang="es-A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7684" y="926065"/>
        <a:ext cx="3018210" cy="3730863"/>
      </dsp:txXfrm>
    </dsp:sp>
    <dsp:sp modelId="{FEF5F3BF-F5DD-43E3-8672-4CC43951FE74}">
      <dsp:nvSpPr>
        <dsp:cNvPr id="0" name=""/>
        <dsp:cNvSpPr/>
      </dsp:nvSpPr>
      <dsp:spPr>
        <a:xfrm>
          <a:off x="4451746" y="126228"/>
          <a:ext cx="1211874" cy="12118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04045-7CEA-4FA9-AA09-A52033968A96}">
      <dsp:nvSpPr>
        <dsp:cNvPr id="0" name=""/>
        <dsp:cNvSpPr/>
      </dsp:nvSpPr>
      <dsp:spPr>
        <a:xfrm>
          <a:off x="0" y="315618"/>
          <a:ext cx="31955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07" tIns="249936" rIns="24800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TVD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618"/>
        <a:ext cx="3195507" cy="500850"/>
      </dsp:txXfrm>
    </dsp:sp>
    <dsp:sp modelId="{9319C5AA-7542-4633-9393-B55E84492C68}">
      <dsp:nvSpPr>
        <dsp:cNvPr id="0" name=""/>
        <dsp:cNvSpPr/>
      </dsp:nvSpPr>
      <dsp:spPr>
        <a:xfrm>
          <a:off x="159775" y="138498"/>
          <a:ext cx="2236855" cy="3542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" tIns="0" rIns="8454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Descriptores de </a:t>
          </a:r>
          <a:r>
            <a:rPr lang="es-E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Wellbore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68" y="155791"/>
        <a:ext cx="2202269" cy="319654"/>
      </dsp:txXfrm>
    </dsp:sp>
    <dsp:sp modelId="{63E0031D-C9D2-4AEF-A1D6-25E8769D2CDC}">
      <dsp:nvSpPr>
        <dsp:cNvPr id="0" name=""/>
        <dsp:cNvSpPr/>
      </dsp:nvSpPr>
      <dsp:spPr>
        <a:xfrm>
          <a:off x="0" y="1058388"/>
          <a:ext cx="31955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07" tIns="249936" rIns="24800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Acumuladas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58388"/>
        <a:ext cx="3195507" cy="500850"/>
      </dsp:txXfrm>
    </dsp:sp>
    <dsp:sp modelId="{AAB540A3-CC19-4114-AB76-E7CC2D7B913F}">
      <dsp:nvSpPr>
        <dsp:cNvPr id="0" name=""/>
        <dsp:cNvSpPr/>
      </dsp:nvSpPr>
      <dsp:spPr>
        <a:xfrm>
          <a:off x="159775" y="881268"/>
          <a:ext cx="2236855" cy="3542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" tIns="0" rIns="8454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Métricas de Producción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68" y="898561"/>
        <a:ext cx="2202269" cy="319654"/>
      </dsp:txXfrm>
    </dsp:sp>
    <dsp:sp modelId="{FE6BE235-3EE4-4876-B8CF-FEC48B828DEB}">
      <dsp:nvSpPr>
        <dsp:cNvPr id="0" name=""/>
        <dsp:cNvSpPr/>
      </dsp:nvSpPr>
      <dsp:spPr>
        <a:xfrm>
          <a:off x="0" y="1801158"/>
          <a:ext cx="31955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07" tIns="249936" rIns="24800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Propiedades de Roca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01158"/>
        <a:ext cx="3195507" cy="500850"/>
      </dsp:txXfrm>
    </dsp:sp>
    <dsp:sp modelId="{B96B63AF-0B33-4921-B32B-4AEF985163F7}">
      <dsp:nvSpPr>
        <dsp:cNvPr id="0" name=""/>
        <dsp:cNvSpPr/>
      </dsp:nvSpPr>
      <dsp:spPr>
        <a:xfrm>
          <a:off x="159775" y="1624038"/>
          <a:ext cx="2236855" cy="3542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" tIns="0" rIns="8454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Parámetros de Geología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68" y="1641331"/>
        <a:ext cx="2202269" cy="319654"/>
      </dsp:txXfrm>
    </dsp:sp>
    <dsp:sp modelId="{0B45DEEF-38F4-4835-B6C0-0CE185818549}">
      <dsp:nvSpPr>
        <dsp:cNvPr id="0" name=""/>
        <dsp:cNvSpPr/>
      </dsp:nvSpPr>
      <dsp:spPr>
        <a:xfrm>
          <a:off x="0" y="2543928"/>
          <a:ext cx="31955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07" tIns="249936" rIns="24800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Cantidad de Arena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43928"/>
        <a:ext cx="3195507" cy="500850"/>
      </dsp:txXfrm>
    </dsp:sp>
    <dsp:sp modelId="{FABA5827-369D-4981-8CA5-CCEC40ACC9B3}">
      <dsp:nvSpPr>
        <dsp:cNvPr id="0" name=""/>
        <dsp:cNvSpPr/>
      </dsp:nvSpPr>
      <dsp:spPr>
        <a:xfrm>
          <a:off x="159775" y="2366808"/>
          <a:ext cx="2236855" cy="3542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" tIns="0" rIns="8454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Parámetros de Completación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68" y="2384101"/>
        <a:ext cx="2202269" cy="319654"/>
      </dsp:txXfrm>
    </dsp:sp>
    <dsp:sp modelId="{C7398F40-F5A2-4CD9-BBF0-D52898B4B4B6}">
      <dsp:nvSpPr>
        <dsp:cNvPr id="0" name=""/>
        <dsp:cNvSpPr/>
      </dsp:nvSpPr>
      <dsp:spPr>
        <a:xfrm>
          <a:off x="0" y="3286698"/>
          <a:ext cx="31955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07" tIns="249936" rIns="24800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EUR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86698"/>
        <a:ext cx="3195507" cy="500850"/>
      </dsp:txXfrm>
    </dsp:sp>
    <dsp:sp modelId="{A6606D9E-2C16-4FA6-8AE4-E8A1B8410F64}">
      <dsp:nvSpPr>
        <dsp:cNvPr id="0" name=""/>
        <dsp:cNvSpPr/>
      </dsp:nvSpPr>
      <dsp:spPr>
        <a:xfrm>
          <a:off x="159775" y="3109578"/>
          <a:ext cx="2236855" cy="3542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" tIns="0" rIns="8454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Parámetros de Reservorio</a:t>
          </a:r>
          <a:endParaRPr lang="es-A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68" y="3126871"/>
        <a:ext cx="2202269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1145-B66C-44C0-AD8C-0918D7AF0248}">
      <dsp:nvSpPr>
        <dsp:cNvPr id="0" name=""/>
        <dsp:cNvSpPr/>
      </dsp:nvSpPr>
      <dsp:spPr>
        <a:xfrm>
          <a:off x="0" y="432000"/>
          <a:ext cx="6480000" cy="576000"/>
        </a:xfrm>
        <a:prstGeom prst="notchedRightArrow">
          <a:avLst/>
        </a:prstGeom>
        <a:gradFill flip="none" rotWithShape="0">
          <a:gsLst>
            <a:gs pos="50000">
              <a:srgbClr val="FFFF00"/>
            </a:gs>
            <a:gs pos="0">
              <a:srgbClr val="FF0000"/>
            </a:gs>
            <a:gs pos="100000">
              <a:srgbClr val="00B050"/>
            </a:gs>
          </a:gsLst>
          <a:lin ang="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CE43-5F97-4DA0-8C3B-17FD39B077AE}">
      <dsp:nvSpPr>
        <dsp:cNvPr id="0" name=""/>
        <dsp:cNvSpPr/>
      </dsp:nvSpPr>
      <dsp:spPr>
        <a:xfrm>
          <a:off x="2847" y="0"/>
          <a:ext cx="1879453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Toe Down</a:t>
          </a:r>
          <a:endParaRPr lang="es-AR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7" y="0"/>
        <a:ext cx="1879453" cy="576000"/>
      </dsp:txXfrm>
    </dsp:sp>
    <dsp:sp modelId="{C8252A1E-1296-4292-9B57-53B55E720C2F}">
      <dsp:nvSpPr>
        <dsp:cNvPr id="0" name=""/>
        <dsp:cNvSpPr/>
      </dsp:nvSpPr>
      <dsp:spPr>
        <a:xfrm>
          <a:off x="870574" y="648000"/>
          <a:ext cx="144000" cy="14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CA633-947E-4921-8BDC-5D3B97520CF5}">
      <dsp:nvSpPr>
        <dsp:cNvPr id="0" name=""/>
        <dsp:cNvSpPr/>
      </dsp:nvSpPr>
      <dsp:spPr>
        <a:xfrm>
          <a:off x="2143920" y="864000"/>
          <a:ext cx="1879453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s-E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Horizontal</a:t>
          </a:r>
          <a:endParaRPr lang="es-AR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920" y="864000"/>
        <a:ext cx="1879453" cy="576000"/>
      </dsp:txXfrm>
    </dsp:sp>
    <dsp:sp modelId="{8D627A0C-03C9-47AD-A44B-0E2B9A9167D5}">
      <dsp:nvSpPr>
        <dsp:cNvPr id="0" name=""/>
        <dsp:cNvSpPr/>
      </dsp:nvSpPr>
      <dsp:spPr>
        <a:xfrm>
          <a:off x="3011788" y="648000"/>
          <a:ext cx="144000" cy="14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3D278-17F6-458A-8DD7-9D600192157B}">
      <dsp:nvSpPr>
        <dsp:cNvPr id="0" name=""/>
        <dsp:cNvSpPr/>
      </dsp:nvSpPr>
      <dsp:spPr>
        <a:xfrm>
          <a:off x="3949699" y="0"/>
          <a:ext cx="1879453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Toe Up</a:t>
          </a:r>
          <a:endParaRPr lang="es-AR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699" y="0"/>
        <a:ext cx="1879453" cy="576000"/>
      </dsp:txXfrm>
    </dsp:sp>
    <dsp:sp modelId="{6F2EE627-A918-4D6F-9A7E-DD76362C12B9}">
      <dsp:nvSpPr>
        <dsp:cNvPr id="0" name=""/>
        <dsp:cNvSpPr/>
      </dsp:nvSpPr>
      <dsp:spPr>
        <a:xfrm>
          <a:off x="4817425" y="648000"/>
          <a:ext cx="144000" cy="14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1145-B66C-44C0-AD8C-0918D7AF0248}">
      <dsp:nvSpPr>
        <dsp:cNvPr id="0" name=""/>
        <dsp:cNvSpPr/>
      </dsp:nvSpPr>
      <dsp:spPr>
        <a:xfrm>
          <a:off x="0" y="324000"/>
          <a:ext cx="2520000" cy="432000"/>
        </a:xfrm>
        <a:prstGeom prst="notchedRightArrow">
          <a:avLst/>
        </a:prstGeom>
        <a:gradFill flip="none" rotWithShape="0">
          <a:gsLst>
            <a:gs pos="50000">
              <a:srgbClr val="FFFF00"/>
            </a:gs>
            <a:gs pos="0">
              <a:srgbClr val="FF0000"/>
            </a:gs>
            <a:gs pos="100000">
              <a:srgbClr val="00B050"/>
            </a:gs>
          </a:gsLst>
          <a:lin ang="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CE43-5F97-4DA0-8C3B-17FD39B077AE}">
      <dsp:nvSpPr>
        <dsp:cNvPr id="0" name=""/>
        <dsp:cNvSpPr/>
      </dsp:nvSpPr>
      <dsp:spPr>
        <a:xfrm>
          <a:off x="27" y="0"/>
          <a:ext cx="1106314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Menor Ángulo</a:t>
          </a:r>
          <a:endParaRPr lang="es-AR" sz="11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" y="0"/>
        <a:ext cx="1106314" cy="432000"/>
      </dsp:txXfrm>
    </dsp:sp>
    <dsp:sp modelId="{C8252A1E-1296-4292-9B57-53B55E720C2F}">
      <dsp:nvSpPr>
        <dsp:cNvPr id="0" name=""/>
        <dsp:cNvSpPr/>
      </dsp:nvSpPr>
      <dsp:spPr>
        <a:xfrm>
          <a:off x="499184" y="486000"/>
          <a:ext cx="108000" cy="10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6622A-5C32-4A81-A0D2-AA9236F6B6C0}">
      <dsp:nvSpPr>
        <dsp:cNvPr id="0" name=""/>
        <dsp:cNvSpPr/>
      </dsp:nvSpPr>
      <dsp:spPr>
        <a:xfrm>
          <a:off x="1161657" y="648000"/>
          <a:ext cx="1106314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Mayor Ángulo</a:t>
          </a:r>
          <a:endParaRPr lang="es-AR" sz="11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1657" y="648000"/>
        <a:ext cx="1106314" cy="432000"/>
      </dsp:txXfrm>
    </dsp:sp>
    <dsp:sp modelId="{30CF3C79-A8AD-494E-9626-BFA0CDAB7923}">
      <dsp:nvSpPr>
        <dsp:cNvPr id="0" name=""/>
        <dsp:cNvSpPr/>
      </dsp:nvSpPr>
      <dsp:spPr>
        <a:xfrm>
          <a:off x="1660815" y="486000"/>
          <a:ext cx="108000" cy="10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54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1 0 24575,'635'0'0,"-621"1"0,0-1 0,0 2 0,0 0 0,-1 0 0,1 1 0,-1 1 0,1 1 0,17 8 0,-4 1 0,-1 2 0,43 32 0,-55-37 0,0-1 0,1-1 0,0-1 0,1 0 0,0-1 0,0 0 0,27 6 0,-16-7 0,0-2 0,1-1 0,-1-1 0,29-2 0,605-7 0,-650 8 0,0-1 0,0 2 0,-1 0 0,1 0 0,0 1 0,-1 0 0,1 1 0,-1 0 0,15 8 0,4 6 0,46 36 0,-55-37 0,1-2 0,1-1 0,41 22 0,-55-33 0,1 0 0,-1 0 0,1-1 0,0 0 0,-1 0 0,1-1 0,0 0 0,0-1 0,0 1 0,0-2 0,0 0 0,0 0 0,0 0 0,-1-1 0,11-3 0,4-5 0,0-1 0,0-1 0,-1-1 0,-1 0 0,0-2 0,-1-1 0,35-34 0,-32 28 0,2 1 0,0 1 0,1 1 0,29-16 0,-37 28 0,-1 0 0,1 0 0,0 2 0,0 0 0,0 2 0,1-1 0,26 1 0,138 6 0,-95 1 0,-51-4 0,0 2 0,0 2 0,-1 1 0,1 2 0,-1 1 0,-1 2 0,0 2 0,50 23 0,-43-18 0,1-1 0,83 19 0,-58-17 0,-28-9 0,-1-2 0,2-1 0,48 0 0,128-8 0,-74-1 0,-133 3 0,218-5 0,-180 1 0,-1-2 0,81-21 0,94-54 0,-193 69 0,-21 8 0,1 1 0,-1 0 0,0 0 0,1 1 0,0 0 0,-1 0 0,1 1 0,0 1 0,0-1 0,0 1 0,0 1 0,0-1 0,0 1 0,-1 1 0,1 0 0,0 0 0,-1 1 0,0 0 0,1 0 0,9 7 0,5 1 0,1-1 0,-1-1 0,2-1 0,-1-1 0,1-1 0,34 3 0,155 0 0,-197-10 0,0-1 0,0 0 0,-1-1 0,0-1 0,1 0 0,20-9 0,92-49 0,-47 21 0,-56 29 0,0 1 0,1 2 0,0 0 0,1 2 0,0 1 0,0 1 0,0 2 0,0 0 0,45 3 0,-64 0 0,4 0 0,1 0 0,-1 1 0,1 1 0,-1 0 0,0 1 0,0 0 0,0 1 0,20 8 0,-10 0 0,0-1 0,1 0 0,0-2 0,0-2 0,1 0 0,0-1 0,1-1 0,-1-2 0,49 1 0,35-5 0,168 17 0,-46-3 0,0 0 0,-224-12 0,180 18 0,-165-18 0,0-2 0,0 0 0,-1-1 0,1-2 0,0 0 0,29-10 0,-16 3 0,1 2 0,0 1 0,0 1 0,55-1 0,150 8 0,-97 4 0,502-4-1365,-611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3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1144 27 24575,'0'-1'0,"0"0"0,0 0 0,0 0 0,0 0 0,0 0 0,-1 0 0,1 0 0,0 0 0,-1 0 0,1 0 0,-1 0 0,1 0 0,-1 0 0,1 0 0,-1 0 0,0 0 0,1 0 0,-1 0 0,0 1 0,0-1 0,0 0 0,1 1 0,-1-1 0,0 0 0,0 1 0,0-1 0,0 1 0,0 0 0,0-1 0,0 1 0,0 0 0,0-1 0,0 1 0,-1 0 0,1 0 0,0 0 0,0 0 0,0 0 0,0 0 0,0 0 0,-1 1 0,-48 11 0,-154 68 0,135-43 0,55-27 0,0-2 0,-1 0 0,0-1 0,-21 8 0,-43 12 0,57-18 0,-1 0 0,1-2 0,-46 8 0,38-13 0,-1 0 0,1-2 0,0-2 0,0 0 0,-51-12 0,58 9-170,-1 0-1,0 2 0,0 1 1,0 1-1,0 1 0,0 1 1,-27 4-1,23 2-6655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24575,'11'0'0,"9"5"0,1 2-8191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6 24575,'0'-5'0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1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2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55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1458 125 24575,'-110'1'0,"-213"-27"0,305 22 0,1-1 0,-1-1 0,1-1 0,0 0 0,-16-10 0,16 7 0,-1 2 0,0 0 0,0 1 0,-22-5 0,28 9 0,0 1 0,0 0 0,-1 1 0,1 0 0,0 1 0,0 1 0,-1 0 0,1 0 0,-18 5 0,22-3 0,0 0 0,0 0 0,1 1 0,-1 0 0,1 1 0,0 0 0,0 0 0,0 0 0,1 1 0,-1 0 0,2 0 0,-1 0 0,1 1 0,-7 10 0,5-6 0,-1 0 0,0-1 0,0 0 0,-1 0 0,0-1 0,-1 0 0,0-1 0,0 0 0,-1-1 0,-16 9 0,18-12 0,0 0 0,0-1 0,-1 0 0,1-1 0,-1 0 0,1-1 0,-1 0 0,0 0 0,1-1 0,-1 0 0,0-1 0,0 0 0,1 0 0,-17-6 0,-3-2 38,-46-22 0,54 21-326,1 1 0,-1 1-1,-1 1 1,-33-7 0,28 11-6538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3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7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1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2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56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0 478 24575,'12'-1'0,"-1"-2"0,0 0 0,0 0 0,0-1 0,-1 0 0,1-1 0,-1 0 0,0 0 0,0-2 0,12-9 0,29-15 0,55-18 0,180-56 0,128-13 0,-404 114 0,1 1 0,0 1 0,0 0 0,0 0 0,0 1 0,0 0 0,0 1 0,0 1 0,0 0 0,0 0 0,0 1 0,0 0 0,0 1 0,-1 0 0,1 1 0,-1 0 0,0 1 0,0 0 0,0 0 0,-1 1 0,0 0 0,13 12 0,89 76 0,-79-64 0,1-1 0,1-2 0,1-1 0,2-2 0,45 23 0,-61-40 0,0 0 0,0 0 0,1-2 0,-1-1 0,43 3 0,113-8 0,-101-1 0,-33 1 0,4 2 0,0-3 0,0-1 0,90-20 0,-53 2 0,0 4 0,1 3 0,1 4 0,135 1 0,-163 6 0,-1-3 0,0-2 0,104-30 0,-12 3 0,-122 28 0,0-1 0,49-22 0,-52 19 0,0 1 0,1 1 0,42-9 0,-34 13 0,60-2 0,-79 7 0,-1 1 0,0 0 0,1 1 0,-1 0 0,0 1 0,0 0 0,17 8 0,-4-1 0,0-1 0,1-1 0,0-1 0,0-1 0,52 3 0,144-8 0,-116-4 0,286-27 0,-376 26 0,1 0 0,-1-1 0,0-1 0,-1-1 0,1-1 0,-1 0 0,21-14 0,-13 7 0,46-19 0,-39 23 0,0 2 0,1 1 0,0 1 0,39-2 0,132 1 0,-135 8 0,-1-3 0,93-16 0,-106 8 0,-15 2 0,0 1 0,65-3 0,-92 10 0,-1 2 0,1-1 0,0 1 0,0 1 0,0 0 0,-1 1 0,1 0 0,-1 1 0,0 0 0,0 1 0,0 0 0,-1 1 0,13 8 0,24 16 0,1-2 0,2-3 0,0-1 0,2-3 0,0-2 0,1-2 0,89 15 0,-96-26 0,0-2 0,87-3 0,-90-3 0,1 2 0,-1 2 0,59 10 0,36 18 0,0-7 0,145 6 0,-258-27 0,0 1 0,0 1 0,0 2 0,-1 0 0,0 1 0,0 1 0,26 14 0,153 93 0,-121-65 0,-60-39 0,-1 0 0,2-2 0,-1-1 0,1 0 0,1-2 0,-1 0 0,1-2 0,28 2 0,29-2 0,89-8 0,-60 1 0,0 2 0,182-7 0,-232 3 0,0-3 0,109-28 0,-64 9 0,143-16 0,-228 38 0,-1 0 0,0-2 0,0 0 0,-1-1 0,35-20 0,35-15 0,-31 22 0,1 3 0,0 3 0,1 2 0,99-8 0,-123 20 0,0 2 0,0 2 0,43 8 0,44 4 0,-30-9 0,0-5 0,113-12 0,-83-17 0,-91 20 0,0 0 0,1 2 0,47-3 0,-63 8 0,348 5 0,-346-2-341,0 1 0,0 1-1,29 10 1,-13-1-6485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3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8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1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2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57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919 2 24575,'-1'0'0,"0"-1"0,1 1 0,-1 0 0,1 0 0,-1 0 0,0 0 0,1 0 0,-1 0 0,0 0 0,1 0 0,-1 0 0,0 0 0,1 0 0,-1 0 0,1 0 0,-1 1 0,0-1 0,1 0 0,-1 0 0,1 1 0,-1-1 0,1 0 0,-1 1 0,1-1 0,-1 0 0,1 1 0,-1-1 0,1 1 0,-1-1 0,1 1 0,-32 21 0,23-15 0,-21 10 0,-1-1 0,-1-1 0,-42 13 0,25-9 0,41-17 0,0 1 0,0-1 0,-1 0 0,1-1 0,-1 0 0,1 0 0,-1-1 0,1 0 0,-12-1 0,-4-3 0,-45-13 0,48 10 0,-1 1 0,0 2 0,-25-3 0,33 7 10,-1 0 0,1 0 0,-1 2 0,1-1 0,0 2 0,0 0 0,0 1 0,0 0 0,0 1 0,1 1 0,-15 8 0,8-2-258,0 1 1,1 1-1,1 1 1,0 1-1,-30 34 1,30-29-6579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3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14 1 24575,'-6'5'0,"-1"7"0,16 8 0,7-1-8191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6 11 24575,'-5'-11'0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9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24575,'6'0'0,"1"11"0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1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2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58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1 2073 24575,'19'-1'0,"1"0"0,-1-2 0,0 0 0,0-1 0,0-1 0,30-13 0,102-56 0,-68 31 0,-14 8 0,1 3 0,2 3 0,148-39 0,-199 66 0,0 0 0,0 1 0,1 1 0,-1 1 0,0 1 0,0 0 0,32 9 0,-27-5 0,44 3 0,-1-3 0,1-3 0,106-8 0,-163 3 0,0 0 0,0 0 0,-1-2 0,1 1 0,-1-2 0,0 0 0,0 0 0,0-1 0,-1 0 0,0-1 0,0 0 0,0-1 0,-1-1 0,0 1 0,-1-1 0,9-11 0,13-18 0,-2-2 0,46-80 0,-60 95 0,8-13 0,2 2 0,2 1 0,39-40 0,-51 57 0,25-39 0,-32 43 0,1 1 0,0 1 0,0-1 0,2 2 0,21-21 0,-29 30 0,1 1 0,0-1 0,0 0 0,-1 1 0,1 0 0,0 0 0,0 0 0,1 0 0,-1 1 0,0-1 0,0 1 0,0 0 0,0 0 0,0 1 0,0-1 0,0 1 0,0 0 0,0 0 0,0 0 0,0 1 0,0-1 0,4 4 0,11 4 0,-1 1 0,33 24 0,-49-33 0,17 12 0,0-1 0,1-1 0,0 0 0,1-2 0,0 0 0,0-2 0,1 0 0,0-1 0,0-1 0,0-2 0,1 0 0,0-1 0,-1-1 0,35-3 0,10 0 0,-21 1 0,89-12 0,-120 10 0,1-1 0,-1 0 0,-1-1 0,1-1 0,-1 0 0,0-1 0,0-1 0,-1 0 0,21-16 0,-20 11 0,-1 2 0,2-1 0,0 2 0,0 0 0,1 1 0,0 1 0,0 0 0,1 1 0,22-6 0,7 2 0,164-47 0,-196 53 0,1 0 0,-1 1 0,1 0 0,-1 1 0,1 1 0,0 0 0,0 1 0,0 1 0,0 0 0,0 1 0,0 1 0,0 0 0,0 1 0,-1 1 0,25 9 0,-13-5 0,0 0 0,0-2 0,1-1 0,0-1 0,0-2 0,0 0 0,0-2 0,0-1 0,0-1 0,0-2 0,0 0 0,-1-2 0,0 0 0,0-2 0,32-14 0,23-5 0,-55 20 0,-1-2 0,31-13 0,15-14 0,1 3 0,2 4 0,118-31 0,1 24 0,58-14 0,-221 42 0,-19 6 0,1-1 0,-1 0 0,0 0 0,-1-1 0,1-1 0,-1 0 0,11-7 0,360-274 0,-360 269 0,2 1 0,-1 1 0,2 1 0,40-17 0,107-32 0,-114 44 0,-28 11 0,-1 2 0,1 1 0,1 1 0,-1 2 0,53 2 0,-41 0 0,0-1 0,42-7 0,35-6 0,1 6 0,169 8 0,-109 3 0,-118-6 0,0-3 0,80-18 0,-72 11 0,85-5 0,-139 16-227,-1 0-1,0 0 1,0-2-1,0 0 1,22-9-1,-2 0-6598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3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6 1 24575,'-5'0'0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0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1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2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59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0 2441 24575,'7'-11'0,"0"1"0,0 0 0,0 0 0,1 1 0,1 0 0,0 0 0,0 1 0,15-11 0,91-52 0,-78 50 0,-19 11 0,-1 0 0,1 1 0,1 1 0,0 1 0,0 1 0,0 0 0,1 1 0,0 2 0,0 0 0,0 0 0,25 2 0,59 5 0,-56-1 0,0-2 0,93-10 0,-120 4 0,0-1 0,-1-1 0,37-17 0,-38 15 0,1 0 0,0 2 0,0 0 0,24-4 0,67-3 0,-60 9 0,53-12 0,-85 12 0,-1-1 0,0 0 0,0-1 0,0-1 0,-1 0 0,24-17 0,-4-3 0,-1-2 0,50-54 0,-18 17 0,-49 51 0,0 1 0,1 0 0,0 2 0,1 1 0,1 0 0,0 1 0,1 2 0,40-12 0,16 1 0,103-12 0,-116 22 0,63-3 0,1 5 0,143 9 0,-86 2 0,221-3 0,-395-2 0,1 0 0,-1 0 0,0-2 0,0 1 0,0-2 0,-1 0 0,1 0 0,-1-1 0,0 0 0,20-16 0,-18 12 0,1 1 0,0 1 0,0 0 0,1 1 0,0 1 0,23-6 0,49 4 0,-75 9 0,0-1 0,-1-1 0,1 0 0,-1 0 0,1-2 0,-1 1 0,1-2 0,-1 0 0,0 0 0,-1-1 0,15-8 0,163-121 0,-175 125 0,1 0 0,-1 1 0,1 1 0,1 0 0,26-7 0,88-16 0,-79 20 0,29-6 0,-46 11 0,-1-1 0,0-2 0,-1-2 0,0-1 0,32-15 0,-35 9 0,-2 0 0,0-2 0,33-31 0,-17 15 0,-18 18 0,2 0 0,0 3 0,1 0 0,1 2 0,0 0 0,56-13 0,19-8 0,-61 18 0,0 2 0,1 1 0,0 2 0,1 3 0,0 1 0,71 0 0,-70 5 0,74-13 0,24-1 0,695 14 0,-410 3 0,-418-3 0,0 0 0,-1-1 0,1-1 0,0 0 0,-1 0 0,1-1 0,-1 0 0,0-1 0,-1 0 0,1 0 0,-1-1 0,13-11 0,-8 7 0,1 1 0,0 0 0,0 1 0,19-7 0,214-73 0,-208 75 0,1 1 0,0 3 0,0 1 0,44-1 0,-32 2 0,88-20 0,-65-2 0,-61 22 0,1 0 0,-1 1 0,2 1 0,-1 0 0,22-2 0,-14 6 0,0 1 0,-1 1 0,1 2 0,0 0 0,-1 1 0,1 2 0,-1 0 0,-1 1 0,26 13 0,37 9 0,-49-21 0,0-2 0,0-1 0,0-2 0,1-1 0,65-6 0,-13 1 0,-75 3 0,-1-1 0,0 0 0,0-1 0,0-1 0,0 0 0,0-1 0,-1 0 0,1-1 0,-1 0 0,0-1 0,-1 0 0,1-1 0,-1 0 0,-1-1 0,15-13 0,22-17 0,-1-2 0,-2-2 0,-3-2 0,-1-1 0,48-72 0,-70 83-1365,-4 4-5461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3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1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1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2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0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0 453 24575,'1'2'0,"-1"1"0,1-1 0,0 1 0,0-1 0,0 1 0,0-1 0,0 0 0,0 1 0,1-1 0,-1 0 0,1 0 0,-1 0 0,1 0 0,0 0 0,0 0 0,0-1 0,0 1 0,0-1 0,0 1 0,1-1 0,-1 0 0,0 0 0,1 0 0,-1 0 0,1 0 0,-1 0 0,4 0 0,8 3 0,1-1 0,-1 0 0,21 0 0,-17-1 0,14 1 0,0-1 0,0-1 0,0-2 0,0-1 0,45-9 0,-68 9 0,-1-1 0,0-1 0,0 1 0,-1-1 0,1-1 0,-1 1 0,0-1 0,0-1 0,0 1 0,-1-1 0,0 0 0,11-14 0,-2-2 0,-2 0 0,22-46 0,-25 46 0,0 1 0,2 0 0,25-35 0,-33 52 0,0 0 0,0 0 0,0 0 0,0 1 0,1 0 0,0 0 0,-1 0 0,1 0 0,0 1 0,0-1 0,1 1 0,-1 1 0,0-1 0,9-1 0,4 1 0,0 1 0,1 0 0,20 3 0,46-3 0,-79 0 0,1 0 0,-1 0 0,0-1 0,0 0 0,0 0 0,0 0 0,0-1 0,-1 0 0,1 0 0,-1 0 0,6-5 0,0-3 0,0 0 0,-1-1 0,0-1 0,-1 0 0,12-20 0,-4 5 0,-13 22-1365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3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4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5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4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6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7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4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8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4 0 24575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29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4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130"/>
    </inkml:context>
    <inkml:brush xml:id="br0">
      <inkml:brushProperty name="width" value="0.1" units="cm"/>
      <inkml:brushProperty name="height" value="0.1" units="cm"/>
      <inkml:brushProperty name="color" value="#993300"/>
    </inkml:brush>
  </inkml:definitions>
  <inkml:trace contextRef="#ctx0" brushRef="#br0">3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1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7111 1 24575,'-21'0'0,"1"1"0,0 1 0,0 1 0,0 1 0,0 1 0,0 0 0,1 2 0,0 0 0,-34 18 0,25-8 0,2 2 0,0 0 0,0 2 0,2 0 0,-31 36 0,45-44 0,-1-1 0,-1-1 0,0 0 0,0 0 0,-1-1 0,0-1 0,-1 0 0,1-1 0,-2-1 0,1 0 0,-1-1 0,0 0 0,-1-1 0,1-1 0,-1 0 0,0-2 0,0 1 0,-25-1 0,-150-6 0,-120 5 0,284 3 0,1 1 0,1 1 0,-46 18 0,26-9 0,25-7 0,0 1 0,1 1 0,0 0 0,-21 16 0,21-12 0,-1-2 0,0-1 0,-36 15 0,15-9 0,-46 24 0,65-28 0,-1-1 0,-1-1 0,0-2 0,0 0 0,-1-1 0,0-2 0,-29 5 0,-49-6 0,52-4 0,-69 12 0,88-9 0,-50 0 0,-21 3 0,88-4 0,1 1 0,0 1 0,-17 7 0,-39 11 0,12-15 0,-1-3 0,0-2 0,-63-5 0,-75 3 0,119 8 0,-142 36 0,43-6 0,152-34 0,1 2 0,0 0 0,0 1 0,1 2 0,0 1 0,1 0 0,0 2 0,0 0 0,2 1 0,-34 30 0,27-21 0,-1-3 0,-48 28 0,44-29 0,1 1 0,-32 27 0,-89 71 0,50-43 0,85-64 0,1-1 0,-2-1 0,1 0 0,-2-1 0,1-1 0,-1-1 0,-27 6 0,-35 11 0,47-14 0,0-1 0,0-2 0,0-1 0,-1-2 0,-43-2 0,-63 8 0,25 4 0,-141 24 0,159-9 0,71-19 0,0-1 0,-1-1 0,-36 4 0,11-6 0,0 3 0,1 2 0,-58 19 0,71-17 0,-1-2 0,0-2 0,-1-1 0,-71 2 0,65-7 0,-72 15 0,49-6 0,49-6 0,-1 0 0,1 2 0,-34 15 0,-15 5 0,43-17 0,2 2 0,0 1 0,0 1 0,1 1 0,-36 29 0,35-24 0,-2-1 0,0-1 0,-58 27 0,-40 6-1365,98-41-5461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8:39:28.062"/>
    </inkml:context>
    <inkml:brush xml:id="br0">
      <inkml:brushProperty name="width" value="0.05" units="cm"/>
      <inkml:brushProperty name="height" value="0.05" units="cm"/>
      <inkml:brushProperty name="color" value="#993300"/>
    </inkml:brush>
  </inkml:definitions>
  <inkml:trace contextRef="#ctx0" brushRef="#br0">5059 0 24575,'0'0'0,"1"0"0,-1 1 0,0-1 0,0 0 0,1 0 0,-1 0 0,0 1 0,0-1 0,0 0 0,1 0 0,-1 1 0,0-1 0,0 0 0,0 1 0,0-1 0,0 0 0,0 1 0,1-1 0,-1 0 0,0 1 0,0-1 0,0 0 0,0 0 0,0 1 0,0-1 0,0 0 0,0 1 0,-1-1 0,1 0 0,0 1 0,0-1 0,0 0 0,0 1 0,0-1 0,0 0 0,-1 0 0,1 1 0,0-1 0,0 0 0,0 0 0,-1 1 0,1-1 0,0 0 0,0 0 0,-1 0 0,1 1 0,0-1 0,0 0 0,-1 0 0,1 0 0,0 0 0,-1 0 0,-15 19 0,-16 10 0,-1-1 0,-2-1 0,0-2 0,-2-1 0,-1-2 0,-50 21 0,72-36 0,-1-2 0,1 0 0,-1-1 0,0-1 0,-31 3 0,-87-6 0,76-2 0,-87-1 0,-197 3 0,332 1 0,0 1 0,0 0 0,1 1 0,-1 0 0,0 1 0,1 0 0,0 0 0,0 1 0,0 0 0,-13 10 0,-8 9 0,-47 46 0,53-46 0,0-1 0,-41 28 0,44-39 0,0-1 0,0-1 0,-1 0 0,0-2 0,-1-1 0,0-1 0,0 0 0,-41 2 0,-17-3 0,-104-8 0,53-1 0,117 4 0,-8-1 0,-1 1 0,1 0 0,0 2 0,-1 1 0,1 1 0,0 1 0,-36 13 0,-31 24 0,48-21 0,-84 29 0,-91 7 0,174-49 0,-1-1 0,0-2 0,-45-2 0,60-1 0,-1 1 0,1 1 0,0 2 0,-34 10 0,29-6 0,1-2 0,-60 6 0,67-12 0,1 1 0,0 1 0,-1 2 0,2 0 0,-1 2 0,1 1 0,-24 12 0,5 2 0,2 1 0,-75 57 0,77-53 0,-2-2 0,-1-2 0,-1-2 0,-53 19 0,79-35 0,0 0 0,-1-2 0,0 0 0,0-1 0,-30 1 0,-100-7 0,59-1 0,52 6 0,-1 1 0,1 1 0,0 3 0,0 1 0,0 1 0,-51 21 0,62-21-227,0 0-1,1 2 1,0 1-1,0 1 1,-41 29-1,39-17-6598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62F1-948B-49A4-9652-B65CE36125E3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5CA4B-4CF0-40DB-9870-0CBA35BD97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709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235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463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036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1926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92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8619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462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1971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4768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Wingdings" panose="05000000000000000000" pitchFamily="2" charset="2"/>
              <a:buNone/>
            </a:pPr>
            <a:endParaRPr lang="es-MX" sz="1200" b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951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540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2739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1704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40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14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185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68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512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2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464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5CA4B-4CF0-40DB-9870-0CBA35BD977B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54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05/11/2023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hyperlink" Target="http://datos.energia.gob.ar/dataset?groups=exploracion-y-produccion-de-hidrocarbu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datos.energia.gob.ar/dataset?groups=exploracion-y-produccion-de-hidrocarbu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chart" Target="../charts/char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customXml" Target="../ink/ink9.xml"/><Relationship Id="rId42" Type="http://schemas.openxmlformats.org/officeDocument/2006/relationships/customXml" Target="../ink/ink24.xml"/><Relationship Id="rId47" Type="http://schemas.openxmlformats.org/officeDocument/2006/relationships/customXml" Target="../ink/ink29.xml"/><Relationship Id="rId63" Type="http://schemas.openxmlformats.org/officeDocument/2006/relationships/customXml" Target="../ink/ink43.xml"/><Relationship Id="rId68" Type="http://schemas.openxmlformats.org/officeDocument/2006/relationships/customXml" Target="../ink/ink47.xml"/><Relationship Id="rId84" Type="http://schemas.openxmlformats.org/officeDocument/2006/relationships/customXml" Target="../ink/ink61.xml"/><Relationship Id="rId89" Type="http://schemas.openxmlformats.org/officeDocument/2006/relationships/customXml" Target="../ink/ink66.xml"/><Relationship Id="rId112" Type="http://schemas.openxmlformats.org/officeDocument/2006/relationships/diagramLayout" Target="../diagrams/layout5.xml"/><Relationship Id="rId16" Type="http://schemas.openxmlformats.org/officeDocument/2006/relationships/image" Target="../media/image20.png"/><Relationship Id="rId107" Type="http://schemas.openxmlformats.org/officeDocument/2006/relationships/diagramLayout" Target="../diagrams/layout4.xml"/><Relationship Id="rId11" Type="http://schemas.openxmlformats.org/officeDocument/2006/relationships/customXml" Target="../ink/ink4.xml"/><Relationship Id="rId32" Type="http://schemas.openxmlformats.org/officeDocument/2006/relationships/customXml" Target="../ink/ink15.xml"/><Relationship Id="rId37" Type="http://schemas.openxmlformats.org/officeDocument/2006/relationships/customXml" Target="../ink/ink19.xml"/><Relationship Id="rId53" Type="http://schemas.openxmlformats.org/officeDocument/2006/relationships/customXml" Target="../ink/ink35.xml"/><Relationship Id="rId58" Type="http://schemas.openxmlformats.org/officeDocument/2006/relationships/customXml" Target="../ink/ink40.xml"/><Relationship Id="rId74" Type="http://schemas.openxmlformats.org/officeDocument/2006/relationships/customXml" Target="../ink/ink51.xml"/><Relationship Id="rId79" Type="http://schemas.openxmlformats.org/officeDocument/2006/relationships/customXml" Target="../ink/ink56.xml"/><Relationship Id="rId102" Type="http://schemas.openxmlformats.org/officeDocument/2006/relationships/diagramLayout" Target="../diagrams/layout3.xml"/><Relationship Id="rId5" Type="http://schemas.openxmlformats.org/officeDocument/2006/relationships/customXml" Target="../ink/ink1.xml"/><Relationship Id="rId90" Type="http://schemas.openxmlformats.org/officeDocument/2006/relationships/customXml" Target="../ink/ink67.xml"/><Relationship Id="rId95" Type="http://schemas.openxmlformats.org/officeDocument/2006/relationships/customXml" Target="../ink/ink72.xml"/><Relationship Id="rId22" Type="http://schemas.openxmlformats.org/officeDocument/2006/relationships/image" Target="../media/image23.png"/><Relationship Id="rId27" Type="http://schemas.openxmlformats.org/officeDocument/2006/relationships/customXml" Target="../ink/ink12.xml"/><Relationship Id="rId43" Type="http://schemas.openxmlformats.org/officeDocument/2006/relationships/customXml" Target="../ink/ink25.xml"/><Relationship Id="rId48" Type="http://schemas.openxmlformats.org/officeDocument/2006/relationships/customXml" Target="../ink/ink30.xml"/><Relationship Id="rId64" Type="http://schemas.openxmlformats.org/officeDocument/2006/relationships/customXml" Target="../ink/ink44.xml"/><Relationship Id="rId69" Type="http://schemas.openxmlformats.org/officeDocument/2006/relationships/customXml" Target="../ink/ink48.xml"/><Relationship Id="rId113" Type="http://schemas.openxmlformats.org/officeDocument/2006/relationships/diagramQuickStyle" Target="../diagrams/quickStyle5.xml"/><Relationship Id="rId80" Type="http://schemas.openxmlformats.org/officeDocument/2006/relationships/customXml" Target="../ink/ink57.xml"/><Relationship Id="rId85" Type="http://schemas.openxmlformats.org/officeDocument/2006/relationships/customXml" Target="../ink/ink62.xml"/><Relationship Id="rId12" Type="http://schemas.openxmlformats.org/officeDocument/2006/relationships/image" Target="../media/image18.png"/><Relationship Id="rId17" Type="http://schemas.openxmlformats.org/officeDocument/2006/relationships/customXml" Target="../ink/ink7.xml"/><Relationship Id="rId33" Type="http://schemas.openxmlformats.org/officeDocument/2006/relationships/customXml" Target="../ink/ink16.xml"/><Relationship Id="rId38" Type="http://schemas.openxmlformats.org/officeDocument/2006/relationships/customXml" Target="../ink/ink20.xml"/><Relationship Id="rId59" Type="http://schemas.openxmlformats.org/officeDocument/2006/relationships/image" Target="../media/image220.png"/><Relationship Id="rId103" Type="http://schemas.openxmlformats.org/officeDocument/2006/relationships/diagramQuickStyle" Target="../diagrams/quickStyle3.xml"/><Relationship Id="rId108" Type="http://schemas.openxmlformats.org/officeDocument/2006/relationships/diagramQuickStyle" Target="../diagrams/quickStyle4.xml"/><Relationship Id="rId54" Type="http://schemas.openxmlformats.org/officeDocument/2006/relationships/customXml" Target="../ink/ink36.xml"/><Relationship Id="rId70" Type="http://schemas.openxmlformats.org/officeDocument/2006/relationships/image" Target="../media/image29.png"/><Relationship Id="rId75" Type="http://schemas.openxmlformats.org/officeDocument/2006/relationships/customXml" Target="../ink/ink52.xml"/><Relationship Id="rId91" Type="http://schemas.openxmlformats.org/officeDocument/2006/relationships/customXml" Target="../ink/ink68.xml"/><Relationship Id="rId96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6.png"/><Relationship Id="rId36" Type="http://schemas.openxmlformats.org/officeDocument/2006/relationships/customXml" Target="../ink/ink18.xml"/><Relationship Id="rId49" Type="http://schemas.openxmlformats.org/officeDocument/2006/relationships/customXml" Target="../ink/ink31.xml"/><Relationship Id="rId57" Type="http://schemas.openxmlformats.org/officeDocument/2006/relationships/customXml" Target="../ink/ink39.xml"/><Relationship Id="rId106" Type="http://schemas.openxmlformats.org/officeDocument/2006/relationships/diagramData" Target="../diagrams/data4.xml"/><Relationship Id="rId114" Type="http://schemas.openxmlformats.org/officeDocument/2006/relationships/diagramColors" Target="../diagrams/colors5.xml"/><Relationship Id="rId10" Type="http://schemas.openxmlformats.org/officeDocument/2006/relationships/image" Target="../media/image17.png"/><Relationship Id="rId31" Type="http://schemas.openxmlformats.org/officeDocument/2006/relationships/image" Target="../media/image27.png"/><Relationship Id="rId44" Type="http://schemas.openxmlformats.org/officeDocument/2006/relationships/customXml" Target="../ink/ink26.xml"/><Relationship Id="rId52" Type="http://schemas.openxmlformats.org/officeDocument/2006/relationships/customXml" Target="../ink/ink34.xml"/><Relationship Id="rId60" Type="http://schemas.openxmlformats.org/officeDocument/2006/relationships/customXml" Target="../ink/ink41.xml"/><Relationship Id="rId65" Type="http://schemas.openxmlformats.org/officeDocument/2006/relationships/customXml" Target="../ink/ink45.xml"/><Relationship Id="rId73" Type="http://schemas.openxmlformats.org/officeDocument/2006/relationships/image" Target="../media/image250.png"/><Relationship Id="rId78" Type="http://schemas.openxmlformats.org/officeDocument/2006/relationships/customXml" Target="../ink/ink55.xml"/><Relationship Id="rId81" Type="http://schemas.openxmlformats.org/officeDocument/2006/relationships/customXml" Target="../ink/ink58.xml"/><Relationship Id="rId86" Type="http://schemas.openxmlformats.org/officeDocument/2006/relationships/customXml" Target="../ink/ink63.xml"/><Relationship Id="rId94" Type="http://schemas.openxmlformats.org/officeDocument/2006/relationships/customXml" Target="../ink/ink71.xml"/><Relationship Id="rId99" Type="http://schemas.openxmlformats.org/officeDocument/2006/relationships/customXml" Target="../ink/ink76.xml"/><Relationship Id="rId101" Type="http://schemas.openxmlformats.org/officeDocument/2006/relationships/diagramData" Target="../diagrams/data3.xml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21.png"/><Relationship Id="rId39" Type="http://schemas.openxmlformats.org/officeDocument/2006/relationships/customXml" Target="../ink/ink21.xml"/><Relationship Id="rId109" Type="http://schemas.openxmlformats.org/officeDocument/2006/relationships/diagramColors" Target="../diagrams/colors4.xml"/><Relationship Id="rId34" Type="http://schemas.openxmlformats.org/officeDocument/2006/relationships/image" Target="../media/image190.png"/><Relationship Id="rId50" Type="http://schemas.openxmlformats.org/officeDocument/2006/relationships/customXml" Target="../ink/ink32.xml"/><Relationship Id="rId55" Type="http://schemas.openxmlformats.org/officeDocument/2006/relationships/customXml" Target="../ink/ink37.xml"/><Relationship Id="rId76" Type="http://schemas.openxmlformats.org/officeDocument/2006/relationships/customXml" Target="../ink/ink53.xml"/><Relationship Id="rId97" Type="http://schemas.openxmlformats.org/officeDocument/2006/relationships/customXml" Target="../ink/ink74.xml"/><Relationship Id="rId104" Type="http://schemas.openxmlformats.org/officeDocument/2006/relationships/diagramColors" Target="../diagrams/colors3.xml"/><Relationship Id="rId7" Type="http://schemas.openxmlformats.org/officeDocument/2006/relationships/customXml" Target="../ink/ink2.xml"/><Relationship Id="rId71" Type="http://schemas.openxmlformats.org/officeDocument/2006/relationships/customXml" Target="../ink/ink49.xml"/><Relationship Id="rId92" Type="http://schemas.openxmlformats.org/officeDocument/2006/relationships/customXml" Target="../ink/ink69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3.xml"/><Relationship Id="rId24" Type="http://schemas.openxmlformats.org/officeDocument/2006/relationships/image" Target="../media/image24.png"/><Relationship Id="rId40" Type="http://schemas.openxmlformats.org/officeDocument/2006/relationships/customXml" Target="../ink/ink22.xml"/><Relationship Id="rId45" Type="http://schemas.openxmlformats.org/officeDocument/2006/relationships/customXml" Target="../ink/ink27.xml"/><Relationship Id="rId66" Type="http://schemas.openxmlformats.org/officeDocument/2006/relationships/customXml" Target="../ink/ink46.xml"/><Relationship Id="rId87" Type="http://schemas.openxmlformats.org/officeDocument/2006/relationships/customXml" Target="../ink/ink64.xml"/><Relationship Id="rId110" Type="http://schemas.microsoft.com/office/2007/relationships/diagramDrawing" Target="../diagrams/drawing4.xml"/><Relationship Id="rId115" Type="http://schemas.microsoft.com/office/2007/relationships/diagramDrawing" Target="../diagrams/drawing5.xml"/><Relationship Id="rId61" Type="http://schemas.openxmlformats.org/officeDocument/2006/relationships/customXml" Target="../ink/ink42.xml"/><Relationship Id="rId82" Type="http://schemas.openxmlformats.org/officeDocument/2006/relationships/customXml" Target="../ink/ink59.xml"/><Relationship Id="rId19" Type="http://schemas.openxmlformats.org/officeDocument/2006/relationships/customXml" Target="../ink/ink8.xml"/><Relationship Id="rId14" Type="http://schemas.openxmlformats.org/officeDocument/2006/relationships/image" Target="../media/image19.png"/><Relationship Id="rId30" Type="http://schemas.openxmlformats.org/officeDocument/2006/relationships/customXml" Target="../ink/ink14.xml"/><Relationship Id="rId35" Type="http://schemas.openxmlformats.org/officeDocument/2006/relationships/customXml" Target="../ink/ink17.xml"/><Relationship Id="rId56" Type="http://schemas.openxmlformats.org/officeDocument/2006/relationships/customXml" Target="../ink/ink38.xml"/><Relationship Id="rId77" Type="http://schemas.openxmlformats.org/officeDocument/2006/relationships/customXml" Target="../ink/ink54.xml"/><Relationship Id="rId100" Type="http://schemas.openxmlformats.org/officeDocument/2006/relationships/customXml" Target="../ink/ink77.xml"/><Relationship Id="rId105" Type="http://schemas.microsoft.com/office/2007/relationships/diagramDrawing" Target="../diagrams/drawing3.xml"/><Relationship Id="rId8" Type="http://schemas.openxmlformats.org/officeDocument/2006/relationships/image" Target="../media/image16.png"/><Relationship Id="rId51" Type="http://schemas.openxmlformats.org/officeDocument/2006/relationships/customXml" Target="../ink/ink33.xml"/><Relationship Id="rId72" Type="http://schemas.openxmlformats.org/officeDocument/2006/relationships/customXml" Target="../ink/ink50.xml"/><Relationship Id="rId93" Type="http://schemas.openxmlformats.org/officeDocument/2006/relationships/customXml" Target="../ink/ink70.xml"/><Relationship Id="rId98" Type="http://schemas.openxmlformats.org/officeDocument/2006/relationships/customXml" Target="../ink/ink75.xml"/><Relationship Id="rId3" Type="http://schemas.openxmlformats.org/officeDocument/2006/relationships/image" Target="../media/image13.png"/><Relationship Id="rId25" Type="http://schemas.openxmlformats.org/officeDocument/2006/relationships/customXml" Target="../ink/ink11.xml"/><Relationship Id="rId46" Type="http://schemas.openxmlformats.org/officeDocument/2006/relationships/customXml" Target="../ink/ink28.xml"/><Relationship Id="rId67" Type="http://schemas.openxmlformats.org/officeDocument/2006/relationships/image" Target="../media/image240.png"/><Relationship Id="rId20" Type="http://schemas.openxmlformats.org/officeDocument/2006/relationships/image" Target="../media/image22.png"/><Relationship Id="rId41" Type="http://schemas.openxmlformats.org/officeDocument/2006/relationships/customXml" Target="../ink/ink23.xml"/><Relationship Id="rId62" Type="http://schemas.openxmlformats.org/officeDocument/2006/relationships/image" Target="../media/image28.png"/><Relationship Id="rId83" Type="http://schemas.openxmlformats.org/officeDocument/2006/relationships/customXml" Target="../ink/ink60.xml"/><Relationship Id="rId88" Type="http://schemas.openxmlformats.org/officeDocument/2006/relationships/customXml" Target="../ink/ink65.xml"/><Relationship Id="rId111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tos.energia.gob.ar/dataset?groups=exploracion-y-produccion-de-hidrocarbur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68434"/>
            <a:ext cx="9144000" cy="2870797"/>
          </a:xfrm>
        </p:spPr>
        <p:txBody>
          <a:bodyPr/>
          <a:lstStyle/>
          <a:p>
            <a:r>
              <a:rPr lang="es-ES" dirty="0"/>
              <a:t>Impacto de la Geometría del Pozo Horizontal en la Producción No Convencional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08718"/>
            <a:ext cx="9144000" cy="1655762"/>
          </a:xfrm>
        </p:spPr>
        <p:txBody>
          <a:bodyPr/>
          <a:lstStyle/>
          <a:p>
            <a:r>
              <a:rPr lang="es-ES" dirty="0"/>
              <a:t>Juan Manuel Pitz</a:t>
            </a:r>
          </a:p>
          <a:p>
            <a:r>
              <a:rPr lang="es-ES" dirty="0"/>
              <a:t>Cristian Sarhan</a:t>
            </a:r>
            <a:endParaRPr lang="es-AR" dirty="0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0BCEA38-1DB2-66A7-84D9-880E95E9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b="36463"/>
          <a:stretch/>
        </p:blipFill>
        <p:spPr>
          <a:xfrm>
            <a:off x="5336918" y="5599702"/>
            <a:ext cx="1518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069A40D-A4A7-07E7-AEE2-1E22D538D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0690"/>
              </p:ext>
            </p:extLst>
          </p:nvPr>
        </p:nvGraphicFramePr>
        <p:xfrm>
          <a:off x="99679" y="1853830"/>
          <a:ext cx="11992640" cy="463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320">
                  <a:extLst>
                    <a:ext uri="{9D8B030D-6E8A-4147-A177-3AD203B41FA5}">
                      <a16:colId xmlns:a16="http://schemas.microsoft.com/office/drawing/2014/main" val="1288799163"/>
                    </a:ext>
                  </a:extLst>
                </a:gridCol>
                <a:gridCol w="5996320">
                  <a:extLst>
                    <a:ext uri="{9D8B030D-6E8A-4147-A177-3AD203B41FA5}">
                      <a16:colId xmlns:a16="http://schemas.microsoft.com/office/drawing/2014/main" val="2550400742"/>
                    </a:ext>
                  </a:extLst>
                </a:gridCol>
              </a:tblGrid>
              <a:tr h="1545018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64662"/>
                  </a:ext>
                </a:extLst>
              </a:tr>
              <a:tr h="1545018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76148"/>
                  </a:ext>
                </a:extLst>
              </a:tr>
              <a:tr h="154501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82074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7"/>
            <a:ext cx="10515600" cy="998289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Petróleo Negro</a:t>
            </a:r>
            <a:endParaRPr lang="es-AR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049EB-9ABF-BA55-1BC2-ECA5EFEA2A5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BBA5458-50A0-154E-6291-9A4DF0BED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" y="1925232"/>
            <a:ext cx="2872742" cy="1440000"/>
          </a:xfrm>
          <a:prstGeom prst="rect">
            <a:avLst/>
          </a:prstGeom>
          <a:noFill/>
        </p:spPr>
      </p:pic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905E34C-4829-C9BE-F063-CF7086150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81" y="1927932"/>
            <a:ext cx="2872742" cy="1440000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176F36-AEF4-ACC4-0FF2-FC04F78779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" y="3451357"/>
            <a:ext cx="2872742" cy="1440000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E705B0-4596-B6EE-B699-07F5C771DE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55" y="3451357"/>
            <a:ext cx="2872742" cy="1440000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FE4106-B635-FB0E-2CBE-DA5C157DD6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" y="4985840"/>
            <a:ext cx="2872742" cy="1440000"/>
          </a:xfrm>
          <a:prstGeom prst="rect">
            <a:avLst/>
          </a:prstGeom>
          <a:noFill/>
        </p:spPr>
      </p:pic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8547E75-D174-3336-3695-356F95A88C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81" y="4985840"/>
            <a:ext cx="2872742" cy="1440000"/>
          </a:xfrm>
          <a:prstGeom prst="rect">
            <a:avLst/>
          </a:prstGeom>
          <a:noFill/>
        </p:spPr>
      </p:pic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F4D37B9-2004-8859-4C88-7819EBF3FD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6" y="1916874"/>
            <a:ext cx="2872742" cy="1440000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8DCE47-71DA-2295-4718-ACD77AE888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99" y="1916738"/>
            <a:ext cx="2872742" cy="1440000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EA5990-98E0-DF24-BE7E-41BCFE25C3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79" y="3451357"/>
            <a:ext cx="2872742" cy="1440000"/>
          </a:xfrm>
          <a:prstGeom prst="rect">
            <a:avLst/>
          </a:prstGeom>
          <a:noFill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B16BD7-7E80-B1B3-B43E-87C14DED10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99" y="3451289"/>
            <a:ext cx="2872742" cy="1440000"/>
          </a:xfrm>
          <a:prstGeom prst="rect">
            <a:avLst/>
          </a:prstGeom>
          <a:noFill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D711CC-E0EE-F196-6448-138B0D3D5D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79" y="4985840"/>
            <a:ext cx="2872742" cy="1440000"/>
          </a:xfrm>
          <a:prstGeom prst="rect">
            <a:avLst/>
          </a:prstGeom>
          <a:noFill/>
        </p:spPr>
      </p:pic>
      <p:pic>
        <p:nvPicPr>
          <p:cNvPr id="16" name="Imagen 1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C734A0E-9A6D-B85A-48E5-DFE140CE051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99" y="4985840"/>
            <a:ext cx="2872742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30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A571E4D0-7001-ED80-6A46-A79137596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55730"/>
              </p:ext>
            </p:extLst>
          </p:nvPr>
        </p:nvGraphicFramePr>
        <p:xfrm>
          <a:off x="3096442" y="1853967"/>
          <a:ext cx="5996320" cy="471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320">
                  <a:extLst>
                    <a:ext uri="{9D8B030D-6E8A-4147-A177-3AD203B41FA5}">
                      <a16:colId xmlns:a16="http://schemas.microsoft.com/office/drawing/2014/main" val="1288799163"/>
                    </a:ext>
                  </a:extLst>
                </a:gridCol>
              </a:tblGrid>
              <a:tr h="1570145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64662"/>
                  </a:ext>
                </a:extLst>
              </a:tr>
              <a:tr h="1570145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76148"/>
                  </a:ext>
                </a:extLst>
              </a:tr>
              <a:tr h="1570145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367511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7"/>
            <a:ext cx="10515600" cy="998289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Petróleo Negro</a:t>
            </a:r>
            <a:endParaRPr lang="es-AR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049EB-9ABF-BA55-1BC2-ECA5EFEA2A5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853DFF-3890-95F2-E0B5-2D394D60F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1" y="1897174"/>
            <a:ext cx="2872742" cy="1440000"/>
          </a:xfrm>
          <a:prstGeom prst="rect">
            <a:avLst/>
          </a:prstGeom>
          <a:noFill/>
        </p:spPr>
      </p:pic>
      <p:pic>
        <p:nvPicPr>
          <p:cNvPr id="17" name="Imagen 1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211CD6B-E9C6-D89F-F7D3-6100F7829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69" y="1897174"/>
            <a:ext cx="2872742" cy="1440000"/>
          </a:xfrm>
          <a:prstGeom prst="rect">
            <a:avLst/>
          </a:prstGeom>
          <a:noFill/>
        </p:spPr>
      </p:pic>
      <p:pic>
        <p:nvPicPr>
          <p:cNvPr id="18" name="Imagen 1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B77AA4E-26A3-2F95-B48E-CE3BABCCF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1" y="3485622"/>
            <a:ext cx="2872742" cy="1440000"/>
          </a:xfrm>
          <a:prstGeom prst="rect">
            <a:avLst/>
          </a:prstGeom>
          <a:noFill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A181C0B-B558-2EFA-7C1E-0CB84EB83D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69" y="3485622"/>
            <a:ext cx="2872742" cy="1440000"/>
          </a:xfrm>
          <a:prstGeom prst="rect">
            <a:avLst/>
          </a:prstGeom>
          <a:noFill/>
        </p:spPr>
      </p:pic>
      <p:pic>
        <p:nvPicPr>
          <p:cNvPr id="20" name="Imagen 19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A95FA21D-9D2C-FA95-0DA9-EA19727168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41" y="5057291"/>
            <a:ext cx="2872742" cy="1440000"/>
          </a:xfrm>
          <a:prstGeom prst="rect">
            <a:avLst/>
          </a:prstGeom>
          <a:noFill/>
        </p:spPr>
      </p:pic>
      <p:pic>
        <p:nvPicPr>
          <p:cNvPr id="21" name="Imagen 2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ECA170A-890F-59CE-0487-F3F5EDB8AC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85" y="5057291"/>
            <a:ext cx="2872742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83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E47748C-1B8C-294F-5427-FE340D639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6908"/>
              </p:ext>
            </p:extLst>
          </p:nvPr>
        </p:nvGraphicFramePr>
        <p:xfrm>
          <a:off x="2575420" y="1853966"/>
          <a:ext cx="7038364" cy="462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182">
                  <a:extLst>
                    <a:ext uri="{9D8B030D-6E8A-4147-A177-3AD203B41FA5}">
                      <a16:colId xmlns:a16="http://schemas.microsoft.com/office/drawing/2014/main" val="1288799163"/>
                    </a:ext>
                  </a:extLst>
                </a:gridCol>
                <a:gridCol w="3519182">
                  <a:extLst>
                    <a:ext uri="{9D8B030D-6E8A-4147-A177-3AD203B41FA5}">
                      <a16:colId xmlns:a16="http://schemas.microsoft.com/office/drawing/2014/main" val="2550400742"/>
                    </a:ext>
                  </a:extLst>
                </a:gridCol>
              </a:tblGrid>
              <a:tr h="2311236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64662"/>
                  </a:ext>
                </a:extLst>
              </a:tr>
              <a:tr h="2311236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7614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7"/>
            <a:ext cx="10515600" cy="998289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 Petróleo Negro - BL29</a:t>
            </a:r>
            <a:endParaRPr lang="es-AR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049EB-9ABF-BA55-1BC2-ECA5EFEA2A5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2" name="Imagen 1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2C0BD300-115C-0AAC-7FC3-C904DB8BF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01" y="1914510"/>
            <a:ext cx="2616388" cy="2160000"/>
          </a:xfrm>
          <a:prstGeom prst="rect">
            <a:avLst/>
          </a:prstGeom>
          <a:noFill/>
        </p:spPr>
      </p:pic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A7EC0A4F-3843-FD39-1049-63B43CCBC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82" y="1914510"/>
            <a:ext cx="2624007" cy="2160000"/>
          </a:xfrm>
          <a:prstGeom prst="rect">
            <a:avLst/>
          </a:prstGeom>
          <a:noFill/>
        </p:spPr>
      </p:pic>
      <p:pic>
        <p:nvPicPr>
          <p:cNvPr id="4" name="Imagen 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E2FBACDF-8696-0EA7-659C-A68A562826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01" y="4194565"/>
            <a:ext cx="2624007" cy="2160000"/>
          </a:xfrm>
          <a:prstGeom prst="rect">
            <a:avLst/>
          </a:prstGeom>
          <a:noFill/>
        </p:spPr>
      </p:pic>
      <p:pic>
        <p:nvPicPr>
          <p:cNvPr id="6" name="Imagen 5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235BC3D3-0146-A9D7-51EC-6FB82E5A95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82" y="4208803"/>
            <a:ext cx="2617233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95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de Gas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BA43D5-DDE6-41C7-2725-580C16DBDAB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991E36-D47B-5A58-9E74-F96E86EE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2" y="2498437"/>
            <a:ext cx="10800000" cy="18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CF8A360-D91B-1F5D-7DC0-C298CCA1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8169"/>
            <a:ext cx="10515600" cy="1428794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este caso, las observaciones son diferentes a las del punto anterior. Los mejores performances se dan en pozos perforados con la geometría toe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2853BBD-DFA6-C6C9-3038-8F056CBBCAC2}"/>
              </a:ext>
            </a:extLst>
          </p:cNvPr>
          <p:cNvSpPr/>
          <p:nvPr/>
        </p:nvSpPr>
        <p:spPr>
          <a:xfrm>
            <a:off x="3801038" y="2904571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854462-BEDF-C08E-6F12-D76211DC496C}"/>
              </a:ext>
            </a:extLst>
          </p:cNvPr>
          <p:cNvSpPr/>
          <p:nvPr/>
        </p:nvSpPr>
        <p:spPr>
          <a:xfrm>
            <a:off x="2008095" y="2904570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68EBD79-7A55-7C8A-DB47-2AD0061484BE}"/>
              </a:ext>
            </a:extLst>
          </p:cNvPr>
          <p:cNvSpPr/>
          <p:nvPr/>
        </p:nvSpPr>
        <p:spPr>
          <a:xfrm>
            <a:off x="7762706" y="2904569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5A18ECC-632C-E96A-65E2-9FC3F1BBBB10}"/>
              </a:ext>
            </a:extLst>
          </p:cNvPr>
          <p:cNvSpPr/>
          <p:nvPr/>
        </p:nvSpPr>
        <p:spPr>
          <a:xfrm>
            <a:off x="2008095" y="30748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CC37AB8-4C3D-6AAC-2BD4-81ED0390B6BA}"/>
              </a:ext>
            </a:extLst>
          </p:cNvPr>
          <p:cNvSpPr/>
          <p:nvPr/>
        </p:nvSpPr>
        <p:spPr>
          <a:xfrm>
            <a:off x="7762706" y="30748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3D247B-F1BE-C0DA-A57E-62BD6A200FE0}"/>
              </a:ext>
            </a:extLst>
          </p:cNvPr>
          <p:cNvSpPr/>
          <p:nvPr/>
        </p:nvSpPr>
        <p:spPr>
          <a:xfrm>
            <a:off x="3801038" y="30748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AD0BEFF-5590-2D27-552E-1DA6F438D475}"/>
              </a:ext>
            </a:extLst>
          </p:cNvPr>
          <p:cNvSpPr/>
          <p:nvPr/>
        </p:nvSpPr>
        <p:spPr>
          <a:xfrm>
            <a:off x="10107541" y="2904569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F09D12-F9E2-C160-9B73-506C29BDAD7C}"/>
              </a:ext>
            </a:extLst>
          </p:cNvPr>
          <p:cNvSpPr/>
          <p:nvPr/>
        </p:nvSpPr>
        <p:spPr>
          <a:xfrm>
            <a:off x="10107541" y="30748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40F748-98A9-9C1D-2FD1-374997D6023D}"/>
              </a:ext>
            </a:extLst>
          </p:cNvPr>
          <p:cNvSpPr/>
          <p:nvPr/>
        </p:nvSpPr>
        <p:spPr>
          <a:xfrm>
            <a:off x="2873742" y="2904569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9D4206E-22E3-E1F7-5EE9-D7FEDE6C897B}"/>
              </a:ext>
            </a:extLst>
          </p:cNvPr>
          <p:cNvSpPr/>
          <p:nvPr/>
        </p:nvSpPr>
        <p:spPr>
          <a:xfrm>
            <a:off x="2873742" y="30748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17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4BA2DD5-2DA6-0F3B-4ED8-F3B0DC869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9510"/>
              </p:ext>
            </p:extLst>
          </p:nvPr>
        </p:nvGraphicFramePr>
        <p:xfrm>
          <a:off x="99679" y="2223082"/>
          <a:ext cx="11992640" cy="322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320">
                  <a:extLst>
                    <a:ext uri="{9D8B030D-6E8A-4147-A177-3AD203B41FA5}">
                      <a16:colId xmlns:a16="http://schemas.microsoft.com/office/drawing/2014/main" val="1288799163"/>
                    </a:ext>
                  </a:extLst>
                </a:gridCol>
                <a:gridCol w="5996320">
                  <a:extLst>
                    <a:ext uri="{9D8B030D-6E8A-4147-A177-3AD203B41FA5}">
                      <a16:colId xmlns:a16="http://schemas.microsoft.com/office/drawing/2014/main" val="2550400742"/>
                    </a:ext>
                  </a:extLst>
                </a:gridCol>
              </a:tblGrid>
              <a:tr h="1610687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64662"/>
                  </a:ext>
                </a:extLst>
              </a:tr>
              <a:tr h="1610687">
                <a:tc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7614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de Gas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BA43D5-DDE6-41C7-2725-580C16DBDAB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A72942-169C-2894-CAA6-CE8456787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" y="2317916"/>
            <a:ext cx="2877823" cy="1440000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395C48C-390A-7500-3BD9-5B8B7CC6B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0" y="2317916"/>
            <a:ext cx="2877823" cy="1440000"/>
          </a:xfrm>
          <a:prstGeom prst="rect">
            <a:avLst/>
          </a:prstGeom>
          <a:noFill/>
        </p:spPr>
      </p:pic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9EC0813-3D31-8BEE-8343-98FA7A0E0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1" y="3933732"/>
            <a:ext cx="2877823" cy="1440000"/>
          </a:xfrm>
          <a:prstGeom prst="rect">
            <a:avLst/>
          </a:prstGeom>
          <a:noFill/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D1AA535-6589-D1BC-4FBB-86AC626579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0" y="3933732"/>
            <a:ext cx="2877823" cy="1440000"/>
          </a:xfrm>
          <a:prstGeom prst="rect">
            <a:avLst/>
          </a:prstGeom>
          <a:noFill/>
        </p:spPr>
      </p:pic>
      <p:pic>
        <p:nvPicPr>
          <p:cNvPr id="9" name="Imagen 8" descr="Interfaz de usuario gráfica, Gráfico, Aplicación, Gráfico de líneas&#10;&#10;Descripción generada automáticamente">
            <a:extLst>
              <a:ext uri="{FF2B5EF4-FFF2-40B4-BE49-F238E27FC236}">
                <a16:creationId xmlns:a16="http://schemas.microsoft.com/office/drawing/2014/main" id="{AEBA745D-D146-B1E0-42C1-EE8441DFA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7" y="2321560"/>
            <a:ext cx="2877823" cy="1440000"/>
          </a:xfrm>
          <a:prstGeom prst="rect">
            <a:avLst/>
          </a:prstGeom>
          <a:noFill/>
        </p:spPr>
      </p:pic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565E272-4CE0-4E28-3EE3-622D50CE64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85" y="2321560"/>
            <a:ext cx="2877823" cy="1440000"/>
          </a:xfrm>
          <a:prstGeom prst="rect">
            <a:avLst/>
          </a:prstGeom>
          <a:noFill/>
        </p:spPr>
      </p:pic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C996272-DBF7-BA1A-3FA9-9FDAC56581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6" y="3933732"/>
            <a:ext cx="2877823" cy="1440000"/>
          </a:xfrm>
          <a:prstGeom prst="rect">
            <a:avLst/>
          </a:prstGeom>
          <a:noFill/>
        </p:spPr>
      </p:pic>
      <p:pic>
        <p:nvPicPr>
          <p:cNvPr id="12" name="Imagen 1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E584B09-13DD-94EF-3FA5-DA7E36BF1E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85" y="3933732"/>
            <a:ext cx="2877823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8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 de Gas - BL5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BA43D5-DDE6-41C7-2725-580C16DBDAB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9A5906-4330-F1E2-9BA1-5D4FD3EA9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10700"/>
              </p:ext>
            </p:extLst>
          </p:nvPr>
        </p:nvGraphicFramePr>
        <p:xfrm>
          <a:off x="2575420" y="1817780"/>
          <a:ext cx="7038364" cy="462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182">
                  <a:extLst>
                    <a:ext uri="{9D8B030D-6E8A-4147-A177-3AD203B41FA5}">
                      <a16:colId xmlns:a16="http://schemas.microsoft.com/office/drawing/2014/main" val="1288799163"/>
                    </a:ext>
                  </a:extLst>
                </a:gridCol>
                <a:gridCol w="3519182">
                  <a:extLst>
                    <a:ext uri="{9D8B030D-6E8A-4147-A177-3AD203B41FA5}">
                      <a16:colId xmlns:a16="http://schemas.microsoft.com/office/drawing/2014/main" val="2550400742"/>
                    </a:ext>
                  </a:extLst>
                </a:gridCol>
              </a:tblGrid>
              <a:tr h="2311236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64662"/>
                  </a:ext>
                </a:extLst>
              </a:tr>
              <a:tr h="2311236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76148"/>
                  </a:ext>
                </a:extLst>
              </a:tr>
            </a:tbl>
          </a:graphicData>
        </a:graphic>
      </p:graphicFrame>
      <p:pic>
        <p:nvPicPr>
          <p:cNvPr id="13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1149630-F746-9402-DAC8-3D2ED1443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01" y="1933363"/>
            <a:ext cx="2590137" cy="2160000"/>
          </a:xfrm>
          <a:prstGeom prst="rect">
            <a:avLst/>
          </a:prstGeom>
          <a:noFill/>
        </p:spPr>
      </p:pic>
      <p:pic>
        <p:nvPicPr>
          <p:cNvPr id="15" name="Imagen 14" descr="Tabla&#10;&#10;Descripción generada automáticamente">
            <a:extLst>
              <a:ext uri="{FF2B5EF4-FFF2-40B4-BE49-F238E27FC236}">
                <a16:creationId xmlns:a16="http://schemas.microsoft.com/office/drawing/2014/main" id="{D7A58446-779F-D9E9-5B32-573671CDB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73" y="1913113"/>
            <a:ext cx="2617232" cy="2160000"/>
          </a:xfrm>
          <a:prstGeom prst="rect">
            <a:avLst/>
          </a:prstGeom>
          <a:noFill/>
        </p:spPr>
      </p:pic>
      <p:pic>
        <p:nvPicPr>
          <p:cNvPr id="16" name="Imagen 15" descr="Gráfico, Gráfico de líneas, Gráfico de dispersión&#10;&#10;Descripción generada automáticamente">
            <a:extLst>
              <a:ext uri="{FF2B5EF4-FFF2-40B4-BE49-F238E27FC236}">
                <a16:creationId xmlns:a16="http://schemas.microsoft.com/office/drawing/2014/main" id="{6B5D2C73-0102-4B3D-6A5B-7C7D016F46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01" y="4186807"/>
            <a:ext cx="2617232" cy="2160000"/>
          </a:xfrm>
          <a:prstGeom prst="rect">
            <a:avLst/>
          </a:prstGeom>
          <a:noFill/>
        </p:spPr>
      </p:pic>
      <p:pic>
        <p:nvPicPr>
          <p:cNvPr id="17" name="Imagen 16" descr="Gráfico, Gráfico de líneas, Gráfico de dispersión&#10;&#10;Descripción generada automáticamente">
            <a:extLst>
              <a:ext uri="{FF2B5EF4-FFF2-40B4-BE49-F238E27FC236}">
                <a16:creationId xmlns:a16="http://schemas.microsoft.com/office/drawing/2014/main" id="{BA559031-FF41-F20D-8C57-D9F80970DF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73" y="4186807"/>
            <a:ext cx="2614692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44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Petróleo Volátil y Condensado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FDC72C-F2D7-5B7E-50DF-5B75E4146B2C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8A6FA6-C6EA-943E-EBCA-AF5EEEB53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2" y="2125871"/>
            <a:ext cx="10800000" cy="116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BFAD1D9-0B53-9320-8AC2-2328023B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8778"/>
            <a:ext cx="10515600" cy="20760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Zonas de mayor GOR.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Análisis sobre la fase petróleo, toe up mejor desempeño.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Toe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Producen con mayor GOR. Consistencia con las observaciones de las áreas de gas.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B925E0-BF3C-D06E-9FCC-3CA071D160CF}"/>
              </a:ext>
            </a:extLst>
          </p:cNvPr>
          <p:cNvSpPr/>
          <p:nvPr/>
        </p:nvSpPr>
        <p:spPr>
          <a:xfrm>
            <a:off x="2008095" y="2545977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E96DB8-5F20-2D4B-7018-31D92C21024F}"/>
              </a:ext>
            </a:extLst>
          </p:cNvPr>
          <p:cNvSpPr/>
          <p:nvPr/>
        </p:nvSpPr>
        <p:spPr>
          <a:xfrm>
            <a:off x="7699951" y="2545976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B4313A-6242-115A-892F-6ABC76A83759}"/>
              </a:ext>
            </a:extLst>
          </p:cNvPr>
          <p:cNvSpPr/>
          <p:nvPr/>
        </p:nvSpPr>
        <p:spPr>
          <a:xfrm>
            <a:off x="2008095" y="2716237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2F8DED-253B-D284-9AFA-28E6C26FACF5}"/>
              </a:ext>
            </a:extLst>
          </p:cNvPr>
          <p:cNvSpPr/>
          <p:nvPr/>
        </p:nvSpPr>
        <p:spPr>
          <a:xfrm>
            <a:off x="7699951" y="2716237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B320F1-9D8F-E440-8FD3-B1E535950B45}"/>
              </a:ext>
            </a:extLst>
          </p:cNvPr>
          <p:cNvSpPr/>
          <p:nvPr/>
        </p:nvSpPr>
        <p:spPr>
          <a:xfrm>
            <a:off x="8798684" y="2545976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A8F85C5-3576-AEAE-6B2B-96BDCF4BFC74}"/>
              </a:ext>
            </a:extLst>
          </p:cNvPr>
          <p:cNvSpPr/>
          <p:nvPr/>
        </p:nvSpPr>
        <p:spPr>
          <a:xfrm>
            <a:off x="8798684" y="2716237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712171C-7FBB-78B2-3758-3BA0A7DCA29B}"/>
              </a:ext>
            </a:extLst>
          </p:cNvPr>
          <p:cNvSpPr/>
          <p:nvPr/>
        </p:nvSpPr>
        <p:spPr>
          <a:xfrm>
            <a:off x="6790585" y="2545908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DC5D493-B32C-70E8-AECD-4298F97666C5}"/>
              </a:ext>
            </a:extLst>
          </p:cNvPr>
          <p:cNvSpPr/>
          <p:nvPr/>
        </p:nvSpPr>
        <p:spPr>
          <a:xfrm>
            <a:off x="6790585" y="2716169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25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05DBE43-A9DC-57BE-C0A0-536C2F427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34244"/>
              </p:ext>
            </p:extLst>
          </p:nvPr>
        </p:nvGraphicFramePr>
        <p:xfrm>
          <a:off x="3096442" y="2197915"/>
          <a:ext cx="5996320" cy="322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320">
                  <a:extLst>
                    <a:ext uri="{9D8B030D-6E8A-4147-A177-3AD203B41FA5}">
                      <a16:colId xmlns:a16="http://schemas.microsoft.com/office/drawing/2014/main" val="1288799163"/>
                    </a:ext>
                  </a:extLst>
                </a:gridCol>
              </a:tblGrid>
              <a:tr h="1610687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64662"/>
                  </a:ext>
                </a:extLst>
              </a:tr>
              <a:tr h="1610687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07614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Petróleo Volátil y Condensado</a:t>
            </a:r>
            <a:endParaRPr lang="es-AR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FDC72C-F2D7-5B7E-50DF-5B75E4146B2C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94BEF91-2810-2B6D-D41E-9472B2BC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93" y="2287352"/>
            <a:ext cx="2872742" cy="1440000"/>
          </a:xfrm>
          <a:prstGeom prst="rect">
            <a:avLst/>
          </a:prstGeom>
          <a:noFill/>
        </p:spPr>
      </p:pic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018BE6C-CD82-148A-941F-E2F42A5B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62" y="2287352"/>
            <a:ext cx="2872742" cy="1440000"/>
          </a:xfrm>
          <a:prstGeom prst="rect">
            <a:avLst/>
          </a:prstGeom>
          <a:noFill/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E437306-7D68-EA38-09E7-D6B61E7AE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6" y="3878617"/>
            <a:ext cx="2872742" cy="1440000"/>
          </a:xfrm>
          <a:prstGeom prst="rect">
            <a:avLst/>
          </a:prstGeom>
          <a:noFill/>
        </p:spPr>
      </p:pic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A783280-0569-062E-A9E1-6BFBB1F4FD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84" y="3878617"/>
            <a:ext cx="2872742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47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Soporte Técnico y Antecedentes</a:t>
            </a:r>
            <a:br>
              <a:rPr lang="es-ES" dirty="0"/>
            </a:br>
            <a:r>
              <a:rPr lang="es-ES" sz="2400" dirty="0"/>
              <a:t>Ondulaciones en la rama horizontal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E5375-38CF-579C-D9A4-9EC289A6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468"/>
            <a:ext cx="4562922" cy="4247495"/>
          </a:xfrm>
        </p:spPr>
        <p:txBody>
          <a:bodyPr/>
          <a:lstStyle/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Drenaje de producción a zona vertical.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Entrampamiento de fases.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Pérdida de carga adicional.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Bloqueos intermitentes.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Cese temprano de surgencia.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483BD80-79AF-5757-15A7-AB2EACA698C5}"/>
              </a:ext>
            </a:extLst>
          </p:cNvPr>
          <p:cNvGrpSpPr>
            <a:grpSpLocks noChangeAspect="1"/>
          </p:cNvGrpSpPr>
          <p:nvPr/>
        </p:nvGrpSpPr>
        <p:grpSpPr>
          <a:xfrm>
            <a:off x="5401122" y="2155331"/>
            <a:ext cx="6120000" cy="3396802"/>
            <a:chOff x="5571055" y="3378957"/>
            <a:chExt cx="5400000" cy="299717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47F45CD-14B2-D513-D569-604085FA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1055" y="3378957"/>
              <a:ext cx="5400000" cy="2997170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FC8D858-C218-23A8-BB2B-C19AC7F98F73}"/>
                </a:ext>
              </a:extLst>
            </p:cNvPr>
            <p:cNvSpPr txBox="1"/>
            <p:nvPr/>
          </p:nvSpPr>
          <p:spPr>
            <a:xfrm>
              <a:off x="7540320" y="3887554"/>
              <a:ext cx="636769" cy="20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i="1" dirty="0"/>
                <a:t>(Toe Down)</a:t>
              </a:r>
              <a:endParaRPr lang="es-AR" sz="900" i="1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2CC9C82-6EAE-B50B-083D-46DFB2C1A33B}"/>
                </a:ext>
              </a:extLst>
            </p:cNvPr>
            <p:cNvSpPr txBox="1"/>
            <p:nvPr/>
          </p:nvSpPr>
          <p:spPr>
            <a:xfrm>
              <a:off x="7467166" y="4594837"/>
              <a:ext cx="515130" cy="20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i="1" dirty="0"/>
                <a:t>(Toe Up)</a:t>
              </a:r>
              <a:endParaRPr lang="es-AR" sz="900" i="1" dirty="0"/>
            </a:p>
          </p:txBody>
        </p:sp>
      </p:grp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AB304991-EDFA-A3D8-07DA-EF4C7CCC3765}"/>
              </a:ext>
            </a:extLst>
          </p:cNvPr>
          <p:cNvSpPr/>
          <p:nvPr/>
        </p:nvSpPr>
        <p:spPr>
          <a:xfrm>
            <a:off x="5459814" y="2049724"/>
            <a:ext cx="360434" cy="2892002"/>
          </a:xfrm>
          <a:prstGeom prst="upArrow">
            <a:avLst>
              <a:gd name="adj1" fmla="val 50000"/>
              <a:gd name="adj2" fmla="val 148522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Símbolo &quot;No permitido&quot; 8">
            <a:extLst>
              <a:ext uri="{FF2B5EF4-FFF2-40B4-BE49-F238E27FC236}">
                <a16:creationId xmlns:a16="http://schemas.microsoft.com/office/drawing/2014/main" id="{7CE71A80-E518-7DF2-4279-B779D1BF3B10}"/>
              </a:ext>
            </a:extLst>
          </p:cNvPr>
          <p:cNvSpPr/>
          <p:nvPr/>
        </p:nvSpPr>
        <p:spPr>
          <a:xfrm>
            <a:off x="8918560" y="4937740"/>
            <a:ext cx="720000" cy="720000"/>
          </a:xfrm>
          <a:prstGeom prst="noSmoking">
            <a:avLst>
              <a:gd name="adj" fmla="val 44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Símbolo &quot;No permitido&quot; 9">
            <a:extLst>
              <a:ext uri="{FF2B5EF4-FFF2-40B4-BE49-F238E27FC236}">
                <a16:creationId xmlns:a16="http://schemas.microsoft.com/office/drawing/2014/main" id="{8F9D8E50-6EAC-F400-140B-C3E1BBB563D1}"/>
              </a:ext>
            </a:extLst>
          </p:cNvPr>
          <p:cNvSpPr/>
          <p:nvPr/>
        </p:nvSpPr>
        <p:spPr>
          <a:xfrm>
            <a:off x="10020871" y="4640439"/>
            <a:ext cx="720000" cy="720000"/>
          </a:xfrm>
          <a:prstGeom prst="noSmoking">
            <a:avLst>
              <a:gd name="adj" fmla="val 44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0BC772-C09F-1341-C4B3-FC6ED00BEEC0}"/>
              </a:ext>
            </a:extLst>
          </p:cNvPr>
          <p:cNvSpPr txBox="1"/>
          <p:nvPr/>
        </p:nvSpPr>
        <p:spPr>
          <a:xfrm>
            <a:off x="1398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Editado de </a:t>
            </a:r>
            <a:r>
              <a:rPr lang="es-MX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URTeC</a:t>
            </a:r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1921823 - </a:t>
            </a:r>
            <a:r>
              <a:rPr lang="en-US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Considerations for Optimizing Artificial Lift in </a:t>
            </a:r>
            <a:r>
              <a:rPr lang="en-US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Unconventionals</a:t>
            </a:r>
            <a:endParaRPr lang="es-A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Soporte Técnico y Antecedentes</a:t>
            </a:r>
            <a:br>
              <a:rPr lang="es-ES" dirty="0"/>
            </a:br>
            <a:r>
              <a:rPr lang="es-ES" sz="2400" dirty="0"/>
              <a:t>Dinámica del flujo en pozos horizontales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E5375-38CF-579C-D9A4-9EC289A6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1080"/>
            <a:ext cx="10515600" cy="2116551"/>
          </a:xfrm>
        </p:spPr>
        <p:txBody>
          <a:bodyPr/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FBHP &lt; Pb →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sistema bifásico en el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wellbore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pozo actúa como un separador, el petróleo fluye hacia la sección vertical cuando el gas entrampado aumenta su presión.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GOR</a:t>
            </a:r>
            <a:r>
              <a:rPr lang="es-E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&lt; GOR</a:t>
            </a:r>
            <a:r>
              <a:rPr lang="es-E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gravedad actuará siempre en dirección normal, favoreciendo la separación de densidades. A bajos caudales, se puede lograr una segregación completa.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D08419-E6F1-0180-6C63-D7270EF7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08" y="1929468"/>
            <a:ext cx="4320000" cy="2116551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DEA2BB65-B850-E5FE-F136-BEEC90F9A784}"/>
              </a:ext>
            </a:extLst>
          </p:cNvPr>
          <p:cNvGrpSpPr>
            <a:grpSpLocks noChangeAspect="1"/>
          </p:cNvGrpSpPr>
          <p:nvPr/>
        </p:nvGrpSpPr>
        <p:grpSpPr>
          <a:xfrm>
            <a:off x="5955154" y="1526019"/>
            <a:ext cx="5771458" cy="2520000"/>
            <a:chOff x="5158200" y="1568742"/>
            <a:chExt cx="6751610" cy="294796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B8C0C9C-4A82-EF33-1889-A111DF29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005" y="1568742"/>
              <a:ext cx="2880000" cy="2947965"/>
            </a:xfrm>
            <a:prstGeom prst="rect">
              <a:avLst/>
            </a:prstGeom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AEE93F9-B08A-69D5-0B39-4566DB6AC91C}"/>
                </a:ext>
              </a:extLst>
            </p:cNvPr>
            <p:cNvGrpSpPr/>
            <p:nvPr/>
          </p:nvGrpSpPr>
          <p:grpSpPr>
            <a:xfrm>
              <a:off x="10003189" y="2073076"/>
              <a:ext cx="1906621" cy="1906621"/>
              <a:chOff x="7565184" y="4166550"/>
              <a:chExt cx="1906621" cy="1906621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EBC1515-DF61-E01F-9965-BC8B4F705D9F}"/>
                  </a:ext>
                </a:extLst>
              </p:cNvPr>
              <p:cNvSpPr/>
              <p:nvPr/>
            </p:nvSpPr>
            <p:spPr>
              <a:xfrm>
                <a:off x="7565184" y="4166550"/>
                <a:ext cx="1906621" cy="19066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600"/>
              </a:p>
            </p:txBody>
          </p:sp>
          <p:sp>
            <p:nvSpPr>
              <p:cNvPr id="16" name="Marcador de texto 3">
                <a:extLst>
                  <a:ext uri="{FF2B5EF4-FFF2-40B4-BE49-F238E27FC236}">
                    <a16:creationId xmlns:a16="http://schemas.microsoft.com/office/drawing/2014/main" id="{A3DAD625-A615-8A61-7D7A-16124A28BE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9833" y="4513063"/>
                <a:ext cx="1392374" cy="118815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s-ES" sz="2221" kern="1200" spc="-150" smtClean="0">
                    <a:solidFill>
                      <a:srgbClr val="6B6B6B"/>
                    </a:solidFill>
                    <a:latin typeface="HelveticaNeueLT Std Lt" pitchFamily="34" charset="0"/>
                    <a:ea typeface="+mn-ea"/>
                    <a:cs typeface="+mn-cs"/>
                  </a:defRPr>
                </a:lvl1pPr>
                <a:lvl2pPr marL="202576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s-ES" sz="1888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s-ES" sz="1888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s-ES" sz="1888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s-AR" sz="188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ES" sz="2000" b="1" spc="0" dirty="0">
                    <a:solidFill>
                      <a:schemeClr val="tx1"/>
                    </a:solidFill>
                    <a:latin typeface="HelveticaNeueLT Pro 95 Blk"/>
                  </a:rPr>
                  <a:t>Zona de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ES" sz="2000" b="1" spc="0" dirty="0">
                    <a:solidFill>
                      <a:schemeClr val="tx1"/>
                    </a:solidFill>
                    <a:latin typeface="HelveticaNeueLT Pro 95 Blk"/>
                  </a:rPr>
                  <a:t>Alta Presión</a:t>
                </a: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582566E-B34F-B654-0745-77E0C489F88C}"/>
                </a:ext>
              </a:extLst>
            </p:cNvPr>
            <p:cNvGrpSpPr/>
            <p:nvPr/>
          </p:nvGrpSpPr>
          <p:grpSpPr>
            <a:xfrm>
              <a:off x="5158200" y="2066442"/>
              <a:ext cx="1906621" cy="1906621"/>
              <a:chOff x="2720195" y="4159916"/>
              <a:chExt cx="1906621" cy="1906621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9F5BD96F-CED5-F2FC-2FAC-365E364F7751}"/>
                  </a:ext>
                </a:extLst>
              </p:cNvPr>
              <p:cNvSpPr/>
              <p:nvPr/>
            </p:nvSpPr>
            <p:spPr>
              <a:xfrm>
                <a:off x="2720195" y="4159916"/>
                <a:ext cx="1906621" cy="19066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600"/>
              </a:p>
            </p:txBody>
          </p:sp>
          <p:sp>
            <p:nvSpPr>
              <p:cNvPr id="19" name="Marcador de texto 3">
                <a:extLst>
                  <a:ext uri="{FF2B5EF4-FFF2-40B4-BE49-F238E27FC236}">
                    <a16:creationId xmlns:a16="http://schemas.microsoft.com/office/drawing/2014/main" id="{5CB59E19-A3BC-C040-B2FE-79E7C3BC73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2656" y="4519696"/>
                <a:ext cx="1487064" cy="118815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s-ES" sz="2221" kern="1200" spc="-150" smtClean="0">
                    <a:solidFill>
                      <a:srgbClr val="6B6B6B"/>
                    </a:solidFill>
                    <a:latin typeface="HelveticaNeueLT Std Lt" pitchFamily="34" charset="0"/>
                    <a:ea typeface="+mn-ea"/>
                    <a:cs typeface="+mn-cs"/>
                  </a:defRPr>
                </a:lvl1pPr>
                <a:lvl2pPr marL="202576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lang="es-ES" sz="1888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s-ES" sz="1888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s-ES" sz="1888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s-AR" sz="188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ES" sz="2000" b="1" spc="0" dirty="0">
                    <a:solidFill>
                      <a:schemeClr val="tx1"/>
                    </a:solidFill>
                    <a:latin typeface="HelveticaNeueLT Pro 95 Blk"/>
                  </a:rPr>
                  <a:t>Zona de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ES" sz="2000" b="1" spc="0" dirty="0">
                    <a:solidFill>
                      <a:schemeClr val="tx1"/>
                    </a:solidFill>
                    <a:latin typeface="HelveticaNeueLT Pro 95 Blk"/>
                  </a:rPr>
                  <a:t>Baja Presión</a:t>
                </a:r>
              </a:p>
            </p:txBody>
          </p: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4FA93D55-FC00-3F4E-A763-D71C705CFB3E}"/>
                </a:ext>
              </a:extLst>
            </p:cNvPr>
            <p:cNvSpPr txBox="1"/>
            <p:nvPr/>
          </p:nvSpPr>
          <p:spPr>
            <a:xfrm rot="21060297">
              <a:off x="8647323" y="3501099"/>
              <a:ext cx="1121091" cy="432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Toe Up</a:t>
              </a:r>
              <a:endParaRPr lang="es-A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8A09355-55A1-76CC-4EAB-EBDF44EAD491}"/>
                </a:ext>
              </a:extLst>
            </p:cNvPr>
            <p:cNvSpPr txBox="1"/>
            <p:nvPr/>
          </p:nvSpPr>
          <p:spPr>
            <a:xfrm rot="668885">
              <a:off x="8449175" y="2110840"/>
              <a:ext cx="1496139" cy="432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Toe Down</a:t>
              </a:r>
              <a:endParaRPr lang="es-A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9A02BC4-4833-AAF3-B51F-D6E87A12B5A5}"/>
              </a:ext>
            </a:extLst>
          </p:cNvPr>
          <p:cNvSpPr txBox="1"/>
          <p:nvPr/>
        </p:nvSpPr>
        <p:spPr>
          <a:xfrm>
            <a:off x="0" y="6670680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Editado de SPWLA-JFES-2017-M -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Dynamics of Multiphase Flow Regimes in Toe-Up and Toe-Down Horizontal Wells</a:t>
            </a:r>
            <a:endParaRPr lang="es-A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6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623AB02-23D1-DEF2-2021-368DB19C3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29913"/>
              </p:ext>
            </p:extLst>
          </p:nvPr>
        </p:nvGraphicFramePr>
        <p:xfrm>
          <a:off x="519417" y="872455"/>
          <a:ext cx="10562439" cy="624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74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Soporte Técnico y Antecedentes</a:t>
            </a:r>
            <a:br>
              <a:rPr lang="es-ES" dirty="0"/>
            </a:br>
            <a:r>
              <a:rPr lang="es-ES" sz="2400" dirty="0"/>
              <a:t>Dinámica del flujo en pozos horizontales</a:t>
            </a:r>
            <a:endParaRPr lang="es-AR" sz="24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6D4155C-E3F9-BCD5-A9ED-15A9292B1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886922"/>
              </p:ext>
            </p:extLst>
          </p:nvPr>
        </p:nvGraphicFramePr>
        <p:xfrm>
          <a:off x="2030602" y="1786855"/>
          <a:ext cx="8128000" cy="478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079C969-7CB8-09ED-D639-694016688981}"/>
              </a:ext>
            </a:extLst>
          </p:cNvPr>
          <p:cNvSpPr txBox="1"/>
          <p:nvPr/>
        </p:nvSpPr>
        <p:spPr>
          <a:xfrm>
            <a:off x="0" y="6670680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Editado de SPWLA-JFES-2017-M -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Dynamics of Multiphase Flow Regimes in Toe-Up and Toe-Down Horizontal Wells</a:t>
            </a:r>
            <a:endParaRPr lang="es-A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Soporte Técnico y Antecedentes</a:t>
            </a:r>
            <a:br>
              <a:rPr lang="es-ES" dirty="0"/>
            </a:br>
            <a:r>
              <a:rPr lang="es-ES" sz="2400" dirty="0"/>
              <a:t>Experiencia en Cana Woodford</a:t>
            </a:r>
            <a:endParaRPr lang="es-AR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E5375-38CF-579C-D9A4-9EC289A6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194"/>
            <a:ext cx="6777828" cy="4037770"/>
          </a:xfrm>
        </p:spPr>
        <p:txBody>
          <a:bodyPr/>
          <a:lstStyle/>
          <a:p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más de 300 pozos del área Cana Woodford en Oklahoma (Acumuladas al año, EUR, IP a los 90 días).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Plantea que es posible maximizar el NPV del desarrollo de un campo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líquido al tener en cuenta la orientación de las ramas.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315D5C-738A-209D-89CB-2E489E08A4F7}"/>
              </a:ext>
            </a:extLst>
          </p:cNvPr>
          <p:cNvSpPr txBox="1"/>
          <p:nvPr/>
        </p:nvSpPr>
        <p:spPr>
          <a:xfrm>
            <a:off x="1398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n-US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URTeC</a:t>
            </a:r>
            <a:r>
              <a:rPr lang="en-US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2461175 Effects of Toe-Up vs Toe-Down Wellbore Trajectories on Production Performance in the Cana Woodford.</a:t>
            </a:r>
            <a:endParaRPr lang="es-AR" sz="7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D7254D5-1C54-642E-E272-C5576FAED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158453"/>
              </p:ext>
            </p:extLst>
          </p:nvPr>
        </p:nvGraphicFramePr>
        <p:xfrm>
          <a:off x="8643633" y="855678"/>
          <a:ext cx="3195508" cy="392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BA8C020F-2D92-3A3F-828E-0247DC3FA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290734"/>
              </p:ext>
            </p:extLst>
          </p:nvPr>
        </p:nvGraphicFramePr>
        <p:xfrm>
          <a:off x="2055975" y="4501831"/>
          <a:ext cx="6480000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DBA9F51-4560-67BD-0BEC-40C7D7EAF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872003"/>
              </p:ext>
            </p:extLst>
          </p:nvPr>
        </p:nvGraphicFramePr>
        <p:xfrm>
          <a:off x="6015976" y="5462322"/>
          <a:ext cx="252000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DE7A3345-397F-B8EC-D36D-FAB8FFB94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6868"/>
              </p:ext>
            </p:extLst>
          </p:nvPr>
        </p:nvGraphicFramePr>
        <p:xfrm>
          <a:off x="2055975" y="5462322"/>
          <a:ext cx="252000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4180CE0F-4755-1FA3-B5CC-20F4DC13DFF5}"/>
              </a:ext>
            </a:extLst>
          </p:cNvPr>
          <p:cNvSpPr txBox="1"/>
          <p:nvPr/>
        </p:nvSpPr>
        <p:spPr>
          <a:xfrm>
            <a:off x="8598193" y="4873570"/>
            <a:ext cx="1762021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</a:t>
            </a:r>
          </a:p>
          <a:p>
            <a:pPr algn="ctr"/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ctr"/>
            <a:r>
              <a: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</a:t>
            </a:r>
          </a:p>
          <a:p>
            <a:pPr algn="ctr"/>
            <a:r>
              <a:rPr lang="es-A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</a:p>
          <a:p>
            <a:pPr algn="ctr"/>
            <a:r>
              <a:rPr lang="es-A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Líquidos</a:t>
            </a:r>
          </a:p>
        </p:txBody>
      </p:sp>
    </p:spTree>
    <p:extLst>
      <p:ext uri="{BB962C8B-B14F-4D97-AF65-F5344CB8AC3E}">
        <p14:creationId xmlns:p14="http://schemas.microsoft.com/office/powerpoint/2010/main" val="34934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24" grpId="0">
        <p:bldAsOne/>
      </p:bldGraphic>
      <p:bldGraphic spid="26" grpId="0">
        <p:bldAsOne/>
      </p:bldGraphic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Soporte Técnico y Antecedentes</a:t>
            </a:r>
            <a:br>
              <a:rPr lang="es-ES" dirty="0"/>
            </a:br>
            <a:r>
              <a:rPr lang="es-ES" sz="2400" dirty="0"/>
              <a:t>Física del movimiento de fluidos</a:t>
            </a:r>
            <a:endParaRPr lang="es-AR" sz="2400" dirty="0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DAD64FE-C343-6508-C510-87391BB4A86B}"/>
              </a:ext>
            </a:extLst>
          </p:cNvPr>
          <p:cNvSpPr/>
          <p:nvPr/>
        </p:nvSpPr>
        <p:spPr>
          <a:xfrm rot="21239651">
            <a:off x="889463" y="2548132"/>
            <a:ext cx="1124595" cy="2010994"/>
          </a:xfrm>
          <a:custGeom>
            <a:avLst/>
            <a:gdLst>
              <a:gd name="connsiteX0" fmla="*/ 216226 w 2463316"/>
              <a:gd name="connsiteY0" fmla="*/ 0 h 1481850"/>
              <a:gd name="connsiteX1" fmla="*/ 216226 w 2463316"/>
              <a:gd name="connsiteY1" fmla="*/ 1420238 h 1481850"/>
              <a:gd name="connsiteX2" fmla="*/ 2463316 w 2463316"/>
              <a:gd name="connsiteY2" fmla="*/ 1225685 h 148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316" h="1481850">
                <a:moveTo>
                  <a:pt x="216226" y="0"/>
                </a:moveTo>
                <a:cubicBezTo>
                  <a:pt x="28968" y="607978"/>
                  <a:pt x="-158289" y="1215957"/>
                  <a:pt x="216226" y="1420238"/>
                </a:cubicBezTo>
                <a:cubicBezTo>
                  <a:pt x="590741" y="1624519"/>
                  <a:pt x="2074210" y="1258111"/>
                  <a:pt x="2463316" y="1225685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586E23EB-725E-7E11-D5AC-4358B1C2129D}"/>
              </a:ext>
            </a:extLst>
          </p:cNvPr>
          <p:cNvSpPr/>
          <p:nvPr/>
        </p:nvSpPr>
        <p:spPr>
          <a:xfrm rot="21293929">
            <a:off x="3629187" y="2524119"/>
            <a:ext cx="753147" cy="2110902"/>
          </a:xfrm>
          <a:custGeom>
            <a:avLst/>
            <a:gdLst>
              <a:gd name="connsiteX0" fmla="*/ 52756 w 753147"/>
              <a:gd name="connsiteY0" fmla="*/ 0 h 2110902"/>
              <a:gd name="connsiteX1" fmla="*/ 72211 w 753147"/>
              <a:gd name="connsiteY1" fmla="*/ 1352145 h 2110902"/>
              <a:gd name="connsiteX2" fmla="*/ 753147 w 753147"/>
              <a:gd name="connsiteY2" fmla="*/ 2110902 h 211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147" h="2110902">
                <a:moveTo>
                  <a:pt x="52756" y="0"/>
                </a:moveTo>
                <a:cubicBezTo>
                  <a:pt x="4117" y="500164"/>
                  <a:pt x="-44521" y="1000328"/>
                  <a:pt x="72211" y="1352145"/>
                </a:cubicBezTo>
                <a:cubicBezTo>
                  <a:pt x="188943" y="1703962"/>
                  <a:pt x="626688" y="1968230"/>
                  <a:pt x="753147" y="2110902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B2B16B1-9E22-8803-2C76-845A423CB950}"/>
              </a:ext>
            </a:extLst>
          </p:cNvPr>
          <p:cNvSpPr/>
          <p:nvPr/>
        </p:nvSpPr>
        <p:spPr>
          <a:xfrm>
            <a:off x="1610340" y="4158778"/>
            <a:ext cx="112285" cy="1122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A75684-4E9C-AC6E-3E3F-970A9A5661A8}"/>
              </a:ext>
            </a:extLst>
          </p:cNvPr>
          <p:cNvSpPr/>
          <p:nvPr/>
        </p:nvSpPr>
        <p:spPr>
          <a:xfrm>
            <a:off x="4072113" y="4117349"/>
            <a:ext cx="112285" cy="1122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4403C71-30B3-119B-C601-9087305DA7A7}"/>
              </a:ext>
            </a:extLst>
          </p:cNvPr>
          <p:cNvSpPr/>
          <p:nvPr/>
        </p:nvSpPr>
        <p:spPr>
          <a:xfrm>
            <a:off x="1612562" y="4509883"/>
            <a:ext cx="112285" cy="112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627051F-028E-65CB-6B20-2F32F0C65FA2}"/>
              </a:ext>
            </a:extLst>
          </p:cNvPr>
          <p:cNvSpPr/>
          <p:nvPr/>
        </p:nvSpPr>
        <p:spPr>
          <a:xfrm>
            <a:off x="4072112" y="4478696"/>
            <a:ext cx="112285" cy="112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6A555062-943C-6BCD-3CB5-0B6B65AF587E}"/>
              </a:ext>
            </a:extLst>
          </p:cNvPr>
          <p:cNvSpPr/>
          <p:nvPr/>
        </p:nvSpPr>
        <p:spPr>
          <a:xfrm rot="21239651">
            <a:off x="7539939" y="2435847"/>
            <a:ext cx="1124595" cy="2010994"/>
          </a:xfrm>
          <a:custGeom>
            <a:avLst/>
            <a:gdLst>
              <a:gd name="connsiteX0" fmla="*/ 216226 w 2463316"/>
              <a:gd name="connsiteY0" fmla="*/ 0 h 1481850"/>
              <a:gd name="connsiteX1" fmla="*/ 216226 w 2463316"/>
              <a:gd name="connsiteY1" fmla="*/ 1420238 h 1481850"/>
              <a:gd name="connsiteX2" fmla="*/ 2463316 w 2463316"/>
              <a:gd name="connsiteY2" fmla="*/ 1225685 h 148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316" h="1481850">
                <a:moveTo>
                  <a:pt x="216226" y="0"/>
                </a:moveTo>
                <a:cubicBezTo>
                  <a:pt x="28968" y="607978"/>
                  <a:pt x="-158289" y="1215957"/>
                  <a:pt x="216226" y="1420238"/>
                </a:cubicBezTo>
                <a:cubicBezTo>
                  <a:pt x="590741" y="1624519"/>
                  <a:pt x="2074210" y="1258111"/>
                  <a:pt x="2463316" y="1225685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703F13F4-CBC1-BD1A-661E-4915B89E1B04}"/>
              </a:ext>
            </a:extLst>
          </p:cNvPr>
          <p:cNvSpPr/>
          <p:nvPr/>
        </p:nvSpPr>
        <p:spPr>
          <a:xfrm rot="21293929">
            <a:off x="10279663" y="2411834"/>
            <a:ext cx="753147" cy="2110902"/>
          </a:xfrm>
          <a:custGeom>
            <a:avLst/>
            <a:gdLst>
              <a:gd name="connsiteX0" fmla="*/ 52756 w 753147"/>
              <a:gd name="connsiteY0" fmla="*/ 0 h 2110902"/>
              <a:gd name="connsiteX1" fmla="*/ 72211 w 753147"/>
              <a:gd name="connsiteY1" fmla="*/ 1352145 h 2110902"/>
              <a:gd name="connsiteX2" fmla="*/ 753147 w 753147"/>
              <a:gd name="connsiteY2" fmla="*/ 2110902 h 211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147" h="2110902">
                <a:moveTo>
                  <a:pt x="52756" y="0"/>
                </a:moveTo>
                <a:cubicBezTo>
                  <a:pt x="4117" y="500164"/>
                  <a:pt x="-44521" y="1000328"/>
                  <a:pt x="72211" y="1352145"/>
                </a:cubicBezTo>
                <a:cubicBezTo>
                  <a:pt x="188943" y="1703962"/>
                  <a:pt x="626688" y="1968230"/>
                  <a:pt x="753147" y="2110902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8E7E66-DFB7-2533-0213-10D84D657E4B}"/>
              </a:ext>
            </a:extLst>
          </p:cNvPr>
          <p:cNvSpPr/>
          <p:nvPr/>
        </p:nvSpPr>
        <p:spPr>
          <a:xfrm>
            <a:off x="8260816" y="4046493"/>
            <a:ext cx="112285" cy="1122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7AE36E0-5AF2-CD7F-5C9D-EB09B0590178}"/>
              </a:ext>
            </a:extLst>
          </p:cNvPr>
          <p:cNvSpPr/>
          <p:nvPr/>
        </p:nvSpPr>
        <p:spPr>
          <a:xfrm>
            <a:off x="10722589" y="4005064"/>
            <a:ext cx="112285" cy="1122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03F62C7-EF6E-BA44-1DD5-F8DCEB298E43}"/>
              </a:ext>
            </a:extLst>
          </p:cNvPr>
          <p:cNvSpPr/>
          <p:nvPr/>
        </p:nvSpPr>
        <p:spPr>
          <a:xfrm>
            <a:off x="8263038" y="4397598"/>
            <a:ext cx="112285" cy="112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62B2A29-2EE0-3C63-68D4-FF35C467124A}"/>
              </a:ext>
            </a:extLst>
          </p:cNvPr>
          <p:cNvSpPr/>
          <p:nvPr/>
        </p:nvSpPr>
        <p:spPr>
          <a:xfrm>
            <a:off x="10722588" y="4366411"/>
            <a:ext cx="112285" cy="112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ED2385-A112-19EB-F42C-D608F85DC080}"/>
              </a:ext>
            </a:extLst>
          </p:cNvPr>
          <p:cNvSpPr txBox="1"/>
          <p:nvPr/>
        </p:nvSpPr>
        <p:spPr>
          <a:xfrm>
            <a:off x="2133404" y="5062550"/>
            <a:ext cx="1403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Presión</a:t>
            </a:r>
            <a:endParaRPr lang="es-A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DE57FFF-DE63-1B8D-F797-C6BA30A977B5}"/>
              </a:ext>
            </a:extLst>
          </p:cNvPr>
          <p:cNvSpPr txBox="1"/>
          <p:nvPr/>
        </p:nvSpPr>
        <p:spPr>
          <a:xfrm>
            <a:off x="8783880" y="5062549"/>
            <a:ext cx="1595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Gravedad</a:t>
            </a:r>
            <a:endParaRPr lang="es-A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80A334F-DA45-743D-82FC-1D385BB7D7CA}"/>
              </a:ext>
            </a:extLst>
          </p:cNvPr>
          <p:cNvCxnSpPr/>
          <p:nvPr/>
        </p:nvCxnSpPr>
        <p:spPr>
          <a:xfrm>
            <a:off x="1658980" y="3913554"/>
            <a:ext cx="0" cy="10019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8E4726C-ED00-C8F3-DFE4-7B45996CBB40}"/>
              </a:ext>
            </a:extLst>
          </p:cNvPr>
          <p:cNvCxnSpPr/>
          <p:nvPr/>
        </p:nvCxnSpPr>
        <p:spPr>
          <a:xfrm>
            <a:off x="4120752" y="3848408"/>
            <a:ext cx="0" cy="10019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4F65660-76B0-4E88-1C91-C1EC16E4840A}"/>
              </a:ext>
            </a:extLst>
          </p:cNvPr>
          <p:cNvCxnSpPr/>
          <p:nvPr/>
        </p:nvCxnSpPr>
        <p:spPr>
          <a:xfrm>
            <a:off x="8316769" y="3779817"/>
            <a:ext cx="0" cy="10019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540F90A-DFC1-48F3-D935-71F5887AFBFB}"/>
              </a:ext>
            </a:extLst>
          </p:cNvPr>
          <p:cNvCxnSpPr/>
          <p:nvPr/>
        </p:nvCxnSpPr>
        <p:spPr>
          <a:xfrm>
            <a:off x="10780956" y="3732802"/>
            <a:ext cx="0" cy="10019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9D74BA3-5235-2B1E-5A0B-5537CA38E1EB}"/>
              </a:ext>
            </a:extLst>
          </p:cNvPr>
          <p:cNvSpPr txBox="1"/>
          <p:nvPr/>
        </p:nvSpPr>
        <p:spPr>
          <a:xfrm>
            <a:off x="6768607" y="2182052"/>
            <a:ext cx="1492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 Up</a:t>
            </a:r>
            <a:endParaRPr lang="es-A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C58DBF5-967B-79D8-F1B0-A9BEB7350AA2}"/>
              </a:ext>
            </a:extLst>
          </p:cNvPr>
          <p:cNvSpPr txBox="1"/>
          <p:nvPr/>
        </p:nvSpPr>
        <p:spPr>
          <a:xfrm>
            <a:off x="2851638" y="2289366"/>
            <a:ext cx="1492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 Down</a:t>
            </a:r>
            <a:endParaRPr lang="es-A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16C192-97CA-01AD-B87E-15C91F35936F}"/>
              </a:ext>
            </a:extLst>
          </p:cNvPr>
          <p:cNvSpPr txBox="1"/>
          <p:nvPr/>
        </p:nvSpPr>
        <p:spPr>
          <a:xfrm>
            <a:off x="9417914" y="2227545"/>
            <a:ext cx="1492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 Down</a:t>
            </a:r>
            <a:endParaRPr lang="es-A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16C8F90-6841-A3C0-1334-63892EC1D32D}"/>
              </a:ext>
            </a:extLst>
          </p:cNvPr>
          <p:cNvSpPr/>
          <p:nvPr/>
        </p:nvSpPr>
        <p:spPr>
          <a:xfrm>
            <a:off x="5506976" y="5875935"/>
            <a:ext cx="112285" cy="1122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F020671-C7ED-9702-F5E5-653D461068C7}"/>
              </a:ext>
            </a:extLst>
          </p:cNvPr>
          <p:cNvSpPr/>
          <p:nvPr/>
        </p:nvSpPr>
        <p:spPr>
          <a:xfrm>
            <a:off x="5506976" y="6081258"/>
            <a:ext cx="112285" cy="112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0BF628-0644-1AED-5EED-870607EB7FAA}"/>
              </a:ext>
            </a:extLst>
          </p:cNvPr>
          <p:cNvSpPr txBox="1"/>
          <p:nvPr/>
        </p:nvSpPr>
        <p:spPr>
          <a:xfrm>
            <a:off x="5573627" y="5792555"/>
            <a:ext cx="1492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  <a:p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endParaRPr lang="es-A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8FFB9C-A16F-9761-A820-368FEDF598D4}"/>
              </a:ext>
            </a:extLst>
          </p:cNvPr>
          <p:cNvSpPr txBox="1"/>
          <p:nvPr/>
        </p:nvSpPr>
        <p:spPr>
          <a:xfrm>
            <a:off x="216617" y="2320551"/>
            <a:ext cx="1492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 Up</a:t>
            </a:r>
            <a:endParaRPr lang="es-A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856 L 0.00221 -0.00833 C -0.00182 -0.00578 -0.00599 -0.00347 -0.00977 -3.33333E-6 C -0.01081 0.00093 -0.01185 0.00232 -0.01302 0.00278 C -0.01576 0.00394 -0.03047 0.00556 -0.03138 0.00556 C -0.03216 0.00602 -0.03294 0.00718 -0.03373 0.00695 C -0.04362 0.00579 -0.04193 0.00764 -0.04492 -0.00578 C -0.04518 -0.00717 -0.04544 -0.00856 -0.0457 -0.00995 C -0.04805 -0.03564 -0.0461 -0.0125 -0.04727 -0.06944 C -0.04909 -0.16365 -0.04805 0.00973 -0.04805 -0.21828 L -0.04805 -0.21967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7.40741E-7 L -0.00365 0.00023 C -0.00716 0.00648 -0.0099 0.01458 -0.01406 0.01968 C -0.01758 0.02431 -0.02201 0.02593 -0.02604 0.02824 C -0.02761 0.02917 -0.02917 0.02917 -0.03086 0.02963 C -0.03164 0.03009 -0.03242 0.03056 -0.0332 0.03125 C -0.0556 0.02824 -0.05039 0.03681 -0.06029 0.0213 C -0.06081 0.02037 -0.06133 0.01921 -0.06185 0.01829 C -0.06341 0.01181 -0.06497 0.00532 -0.06589 -0.00139 C -0.06615 -0.00347 -0.06654 -0.00532 -0.06667 -0.00718 C -0.06706 -0.01042 -0.06719 -0.01389 -0.06745 -0.01713 C -0.06771 -0.01898 -0.0681 -0.02083 -0.06823 -0.02268 C -0.06888 -0.02755 -0.0694 -0.03218 -0.06992 -0.03704 C -0.07136 -0.0544 -0.06992 -0.04745 -0.07149 -0.06805 C -0.07175 -0.07292 -0.07253 -0.07755 -0.07305 -0.08241 C -0.07331 -0.08981 -0.07344 -0.09745 -0.07383 -0.10509 C -0.07396 -0.10787 -0.07461 -0.11065 -0.07461 -0.11343 C -0.07513 -0.14236 -0.07487 -0.1713 -0.07539 -0.2 C -0.07565 -0.21042 -0.07591 -0.22106 -0.07708 -0.23125 C -0.07734 -0.23356 -0.07774 -0.23588 -0.07787 -0.23843 C -0.078 -0.2493 -0.07787 -0.26018 -0.07787 -0.27083 L -0.07787 -0.2706 " pathEditMode="relative" rAng="0" ptsTypes="AAAAAA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648 L -0.0026 -0.00625 C -0.01575 -0.02754 -0.00768 -0.01134 -0.01224 -0.025 C -0.01328 -0.028 -0.01432 -0.03078 -0.01549 -0.03356 C -0.01601 -0.03495 -0.01666 -0.03611 -0.01706 -0.03773 C -0.01953 -0.05162 -0.01549 -0.03032 -0.0194 -0.04768 C -0.02005 -0.05046 -0.02031 -0.0537 -0.02096 -0.05625 C -0.02305 -0.06342 -0.022 -0.06018 -0.02422 -0.0662 C -0.02448 -0.06805 -0.02461 -0.07013 -0.025 -0.07199 C -0.02552 -0.0743 -0.02617 -0.07662 -0.02656 -0.07893 C -0.02695 -0.08125 -0.02708 -0.08379 -0.02734 -0.08611 C -0.0276 -0.09074 -0.02786 -0.0956 -0.02825 -0.10023 C -0.02838 -0.1037 -0.02903 -0.10694 -0.02903 -0.11018 C -0.0293 -0.15046 -0.02903 -0.19074 -0.02903 -0.23078 L -0.02903 -0.23055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255 L -0.0043 -0.00231 C -0.00755 -0.00509 -0.01068 -0.00764 -0.01393 -0.00972 C -0.01549 -0.01088 -0.01719 -0.01111 -0.01875 -0.0125 C -0.03281 -0.02616 -0.01367 -0.0118 -0.02669 -0.02106 C -0.04023 -0.04514 -0.01784 -0.00648 -0.03463 -0.03102 C -0.03633 -0.03333 -0.03737 -0.03657 -0.03867 -0.03958 C -0.04075 -0.04467 -0.0418 -0.04954 -0.04349 -0.05509 C -0.0444 -0.05856 -0.04557 -0.0618 -0.04661 -0.06505 C -0.04713 -0.06991 -0.04739 -0.07477 -0.04818 -0.0794 C -0.0487 -0.08217 -0.04935 -0.08495 -0.04987 -0.08773 C -0.05052 -0.09329 -0.05104 -0.1044 -0.05143 -0.10903 C -0.05299 -0.13125 -0.05156 -0.1044 -0.05299 -0.13611 C -0.05325 -0.1838 -0.05325 -0.23171 -0.05377 -0.2794 C -0.0539 -0.28426 -0.05416 -0.28426 -0.05534 -0.28634 L -0.05534 -0.28611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86 L -0.00078 -0.00463 C 0.00235 -0.00556 0.0056 -0.00509 0.00873 -0.00648 C 0.00951 -0.00671 0.00977 -0.00834 0.01029 -0.00926 C 0.01107 -0.01019 0.01185 -0.01111 0.01263 -0.01204 C 0.01485 -0.01482 0.0168 -0.01806 0.01901 -0.0206 C 0.01979 -0.02153 0.02057 -0.02269 0.02149 -0.02338 C 0.02761 -0.02824 0.02487 -0.02361 0.02708 -0.02755 L 0.02708 -0.02732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1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486 L 0.00065 0.00509 C -0.00208 0.00763 -0.00469 0.01064 -0.00742 0.01319 C -0.00846 0.01435 -0.0095 0.01504 -0.01055 0.0162 C -0.01198 0.01759 -0.01315 0.01921 -0.01458 0.02037 C -0.01966 0.02476 -0.02435 0.02708 -0.02969 0.03032 C -0.03047 0.03078 -0.03125 0.03148 -0.03203 0.03171 L -0.03685 0.03333 L -0.04635 0.03171 L -0.04635 0.03194 " pathEditMode="relative" rAng="0" ptsTypes="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579 L -0.0039 -0.00556 C -0.0082 -0.01528 -0.01263 -0.02454 -0.01679 -0.03426 C -0.01757 -0.03611 -0.01835 -0.03796 -0.01914 -0.04005 C -0.01966 -0.04144 -0.02018 -0.04282 -0.0207 -0.04421 C -0.02174 -0.04676 -0.02382 -0.05116 -0.02474 -0.05417 C -0.02565 -0.05694 -0.0263 -0.05972 -0.02708 -0.06273 C -0.02747 -0.06458 -0.0276 -0.06644 -0.02799 -0.06829 C -0.02864 -0.07176 -0.02981 -0.07477 -0.03033 -0.07824 C -0.03085 -0.08148 -0.03085 -0.08495 -0.03112 -0.08819 C -0.03138 -0.09051 -0.03164 -0.09282 -0.0319 -0.09514 C -0.03216 -0.10046 -0.03242 -0.10556 -0.03268 -0.11088 C -0.03372 -0.12477 -0.03424 -0.1169 -0.03437 -0.13634 C -0.0345 -0.16759 -0.03437 -0.19884 -0.03437 -0.22986 L -0.03437 -0.22963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1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741 L -0.0039 -0.00718 C -0.00156 -0.0051 0.00092 -0.00278 0.00326 -0.00047 C 0.01003 0.00648 0.00053 -0.00209 0.00886 0.00532 C 0.01368 0.01388 0.01016 0.00833 0.01446 0.01365 C 0.01485 0.01435 0.01901 0.02013 0.02006 0.02083 C 0.02097 0.02152 0.02214 0.02176 0.02318 0.02222 C 0.02579 0.02546 0.02553 0.02338 0.02553 0.02662 L 0.02553 0.02685 " pathEditMode="relative" rAng="0" ptsTypes="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AR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E5375-38CF-579C-D9A4-9EC289A6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631"/>
            <a:ext cx="10515600" cy="4524332"/>
          </a:xfrm>
        </p:spPr>
        <p:txBody>
          <a:bodyPr/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Parámetros que impactan en la producción: </a:t>
            </a:r>
          </a:p>
          <a:p>
            <a:pPr marL="457200" lvl="1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 Calidad del reservorio (roca y fluido).</a:t>
            </a:r>
          </a:p>
          <a:p>
            <a:pPr marL="457200" lvl="1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 Calidad de la completación.</a:t>
            </a:r>
          </a:p>
          <a:p>
            <a:pPr marL="457200" lvl="1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 Calidad del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wellbore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Coherencia a nivel cuenca con áreas internacionales y la teoría soporte. Considerar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dentro del bloque y normalización de variables.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física del movimiento de fluidos está afectada por fuerzas de gravedad, de presiones y capilares. Superponer efectos y usar en nuestro favor:</a:t>
            </a:r>
          </a:p>
          <a:p>
            <a:pPr marL="457200" lvl="1" indent="0" algn="just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Producción de líquido: mejor desempeño con geometría Toe Up. </a:t>
            </a:r>
          </a:p>
          <a:p>
            <a:pPr marL="457200" lvl="1" indent="0" algn="just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Producción de gas: mejores resultados con Toe Down.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Evaluación técnica-económica necesaria para el desarrollo de un área.</a:t>
            </a:r>
          </a:p>
          <a:p>
            <a:pPr algn="just"/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6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AR" dirty="0"/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E5375-38CF-579C-D9A4-9EC289A6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631"/>
            <a:ext cx="10515600" cy="4524332"/>
          </a:xfrm>
        </p:spPr>
        <p:txBody>
          <a:bodyPr/>
          <a:lstStyle/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Brito, R., Pereyra, E.,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Sarica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C.2016.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Severe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Slugging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in Toe-Up Horizontal Gas Wells.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SPE North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Artificial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Lift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Woodlands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Texas, 25-27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. SPE-181217-MS. https://doi.org/10.2118/181217-MS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Brito, R., Pereyra, E.,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Sarica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C.2016b.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in Horizontal Gas Wells.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SPE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Dubai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26–28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. SPE-181423-MS. https://doi.org/10.2118/181423-MS.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Browning, S.,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Jayakumar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R.2016.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Toe-Up vs. Toe-Down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Wellbore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Performance in Cana Woodford.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San Antonio, TX, USA August 1-3.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URTec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: 2461175. https://doi.org/10.15530/URTEC-2016-2461175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Dahl, J.,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Samaripa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Spaid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Hutto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E., Johnson, B.,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Buller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D.,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Dusterhoft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R., 2015,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engineered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Eagle Ford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20–22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San Antonio, Texas, USA. URTEC-2153805-MS. https://doi.org/10.15530/URTEC-2015-2153805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Lane, W.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Chokshi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R., 2014.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Optimizing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Artificial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Lift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Denver, Colorado, USA, 25-27 August. URTEC-1921823-MS. https://doi.org/10.15530/URTEC-2014-1921823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Pankaj, P.,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Shukla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P., Yuan, G.et al. . 2018.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Lateral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Wellbore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Fractures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Determine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SPE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Europec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featured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80th EAGE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Copenhagen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11–14 June. SPE-190860-MS: https://doi.org/10.2118/190860-MS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Quintero, L.,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Azari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Hamza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F., 2017. Dynamics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Multiphase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Regimes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in Toe-Up and Toe-Down Horizontal Wells.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SPWLA 23rd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Chiba,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: SPWLA-JFES-2017-M</a:t>
            </a:r>
          </a:p>
          <a:p>
            <a:pPr algn="just"/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Tran, N. and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Karami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H.2019.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Multiphase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Wells.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 SPE Oklahoma City Oil and Gas </a:t>
            </a:r>
            <a:r>
              <a:rPr lang="es-AR" sz="1300" dirty="0" err="1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es-AR" sz="1300" dirty="0">
                <a:latin typeface="Arial" panose="020B0604020202020204" pitchFamily="34" charset="0"/>
                <a:cs typeface="Arial" panose="020B0604020202020204" pitchFamily="34" charset="0"/>
              </a:rPr>
              <a:t>, Oklahoma City, Oklahoma, 9-10 April. SPE-195230-MS. https://doi.org/10.2118/195230-MS</a:t>
            </a:r>
          </a:p>
        </p:txBody>
      </p:sp>
    </p:spTree>
    <p:extLst>
      <p:ext uri="{BB962C8B-B14F-4D97-AF65-F5344CB8AC3E}">
        <p14:creationId xmlns:p14="http://schemas.microsoft.com/office/powerpoint/2010/main" val="69511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1B1AF-1C0D-7A70-A0D6-738F5C053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25AEE5-87B1-A110-A999-C5BC830B9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3600" dirty="0"/>
              <a:t>¿Consultas?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4994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Evolución del Desarrollo en Vaca Muerta</a:t>
            </a:r>
            <a:endParaRPr lang="es-AR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157E559-063F-4CAB-4208-F89868C6DDB5}"/>
              </a:ext>
            </a:extLst>
          </p:cNvPr>
          <p:cNvGrpSpPr/>
          <p:nvPr/>
        </p:nvGrpSpPr>
        <p:grpSpPr>
          <a:xfrm>
            <a:off x="151002" y="1749881"/>
            <a:ext cx="11878811" cy="4088701"/>
            <a:chOff x="-730003" y="3731968"/>
            <a:chExt cx="9992368" cy="4088701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6706D296-5C34-52F5-4AB8-9388B1215B1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9272885"/>
                </p:ext>
              </p:extLst>
            </p:nvPr>
          </p:nvGraphicFramePr>
          <p:xfrm>
            <a:off x="-730003" y="3731968"/>
            <a:ext cx="9992368" cy="37315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22315B6-4A82-587E-1AFE-C65977EEEA59}"/>
                </a:ext>
              </a:extLst>
            </p:cNvPr>
            <p:cNvGrpSpPr/>
            <p:nvPr/>
          </p:nvGrpSpPr>
          <p:grpSpPr>
            <a:xfrm>
              <a:off x="6963359" y="6328350"/>
              <a:ext cx="1943411" cy="1491670"/>
              <a:chOff x="6954950" y="757556"/>
              <a:chExt cx="1563349" cy="3053913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7C8DFA7-18A0-4AC7-C0E5-DDB13A8EAB1B}"/>
                  </a:ext>
                </a:extLst>
              </p:cNvPr>
              <p:cNvSpPr/>
              <p:nvPr/>
            </p:nvSpPr>
            <p:spPr>
              <a:xfrm>
                <a:off x="6954950" y="757556"/>
                <a:ext cx="1388180" cy="12168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AR"/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1239DCA0-19B8-C336-3825-D27BB32EA45F}"/>
                  </a:ext>
                </a:extLst>
              </p:cNvPr>
              <p:cNvSpPr txBox="1"/>
              <p:nvPr/>
            </p:nvSpPr>
            <p:spPr>
              <a:xfrm>
                <a:off x="7056659" y="2337405"/>
                <a:ext cx="1461640" cy="1474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530" tIns="49530" rIns="49530" bIns="49530" numCol="1" spcCol="1270" anchor="t" anchorCtr="0">
                <a:noAutofit/>
              </a:bodyPr>
              <a:lstStyle/>
              <a:p>
                <a:pPr marL="171450" lvl="1" indent="-1714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kern="1200" dirty="0" err="1">
                    <a:latin typeface="+mj-lt"/>
                    <a:cs typeface="Arial" panose="020B0604020202020204" pitchFamily="34" charset="0"/>
                  </a:rPr>
                  <a:t>Optimizaciones</a:t>
                </a:r>
                <a:endParaRPr lang="en-US" sz="1600" kern="1200" dirty="0">
                  <a:latin typeface="+mj-lt"/>
                  <a:cs typeface="Arial" panose="020B0604020202020204" pitchFamily="34" charset="0"/>
                </a:endParaRPr>
              </a:p>
              <a:p>
                <a:pPr marL="171450" lvl="1" indent="-17145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Análisis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de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datos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EEB9D50-B012-395E-5460-67B515F9F90C}"/>
                </a:ext>
              </a:extLst>
            </p:cNvPr>
            <p:cNvGrpSpPr/>
            <p:nvPr/>
          </p:nvGrpSpPr>
          <p:grpSpPr>
            <a:xfrm>
              <a:off x="4636742" y="6330885"/>
              <a:ext cx="1818745" cy="1489784"/>
              <a:chOff x="5031846" y="1178076"/>
              <a:chExt cx="1611880" cy="1489784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37FD401-381B-C537-9ECD-D6592BC279BD}"/>
                  </a:ext>
                </a:extLst>
              </p:cNvPr>
              <p:cNvSpPr/>
              <p:nvPr/>
            </p:nvSpPr>
            <p:spPr>
              <a:xfrm>
                <a:off x="5255546" y="1178076"/>
                <a:ext cx="1388180" cy="12168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AR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6ED0C1F-9D49-BF60-6B44-5DBE080D58B6}"/>
                  </a:ext>
                </a:extLst>
              </p:cNvPr>
              <p:cNvSpPr txBox="1"/>
              <p:nvPr/>
            </p:nvSpPr>
            <p:spPr>
              <a:xfrm>
                <a:off x="5031846" y="1947860"/>
                <a:ext cx="1610312" cy="72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530" tIns="49530" rIns="49530" bIns="49530" numCol="1" spcCol="1270" anchor="t" anchorCtr="0">
                <a:noAutofit/>
              </a:bodyPr>
              <a:lstStyle>
                <a:defPPr>
                  <a:defRPr lang="en-US"/>
                </a:defPPr>
                <a:lvl2pPr marL="171450" lvl="1" indent="-1714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§"/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</a:lstStyle>
              <a:p>
                <a:pPr lvl="1"/>
                <a:r>
                  <a:rPr lang="en-US" sz="1600" dirty="0" err="1">
                    <a:latin typeface="+mj-lt"/>
                  </a:rPr>
                  <a:t>Nuevas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dirty="0" err="1">
                    <a:latin typeface="+mj-lt"/>
                  </a:rPr>
                  <a:t>tecnologías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>
                    <a:latin typeface="+mj-lt"/>
                  </a:rPr>
                  <a:t>Surveillance e </a:t>
                </a:r>
                <a:r>
                  <a:rPr lang="en-US" sz="1600" dirty="0" err="1">
                    <a:latin typeface="+mj-lt"/>
                  </a:rPr>
                  <a:t>Ingeniería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>
                    <a:latin typeface="+mj-lt"/>
                  </a:rPr>
                  <a:t>Benchmark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17DEB51-4287-0575-4276-F14BB313F67B}"/>
                </a:ext>
              </a:extLst>
            </p:cNvPr>
            <p:cNvGrpSpPr/>
            <p:nvPr/>
          </p:nvGrpSpPr>
          <p:grpSpPr>
            <a:xfrm>
              <a:off x="2185465" y="6359170"/>
              <a:ext cx="2069385" cy="1460850"/>
              <a:chOff x="2874936" y="1598595"/>
              <a:chExt cx="2069385" cy="2990819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3867CD4-559D-6BAB-468D-C9E71A712CA2}"/>
                  </a:ext>
                </a:extLst>
              </p:cNvPr>
              <p:cNvSpPr/>
              <p:nvPr/>
            </p:nvSpPr>
            <p:spPr>
              <a:xfrm>
                <a:off x="3556141" y="1598595"/>
                <a:ext cx="1388180" cy="12168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AR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B6241B15-E653-4692-982F-F70BD7D7BC92}"/>
                  </a:ext>
                </a:extLst>
              </p:cNvPr>
              <p:cNvSpPr txBox="1"/>
              <p:nvPr/>
            </p:nvSpPr>
            <p:spPr>
              <a:xfrm>
                <a:off x="2874936" y="3115348"/>
                <a:ext cx="1816976" cy="14740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530" tIns="49530" rIns="49530" bIns="49530" numCol="1" spcCol="1270" anchor="t" anchorCtr="0">
                <a:noAutofit/>
              </a:bodyPr>
              <a:lstStyle>
                <a:defPPr>
                  <a:defRPr lang="en-US"/>
                </a:defPPr>
                <a:lvl2pPr marL="171450" lvl="1" indent="-1714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§"/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</a:lstStyle>
              <a:p>
                <a:pPr lvl="1"/>
                <a:r>
                  <a:rPr lang="en-US" sz="1600" dirty="0" err="1">
                    <a:latin typeface="+mj-lt"/>
                  </a:rPr>
                  <a:t>Revertir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dirty="0" err="1">
                    <a:latin typeface="+mj-lt"/>
                  </a:rPr>
                  <a:t>tendencia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dirty="0" err="1">
                    <a:latin typeface="+mj-lt"/>
                  </a:rPr>
                  <a:t>declinatoria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 err="1">
                    <a:latin typeface="+mj-lt"/>
                  </a:rPr>
                  <a:t>Estadío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dirty="0" err="1">
                    <a:latin typeface="+mj-lt"/>
                  </a:rPr>
                  <a:t>temprano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 err="1">
                    <a:latin typeface="+mj-lt"/>
                  </a:rPr>
                  <a:t>Productividad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>
                    <a:latin typeface="+mj-lt"/>
                  </a:rPr>
                  <a:t>OPEX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20DD30D-A8CB-CA8A-29BD-F73110F9CC2F}"/>
                </a:ext>
              </a:extLst>
            </p:cNvPr>
            <p:cNvGrpSpPr/>
            <p:nvPr/>
          </p:nvGrpSpPr>
          <p:grpSpPr>
            <a:xfrm>
              <a:off x="-151937" y="6330885"/>
              <a:ext cx="2384305" cy="1489135"/>
              <a:chOff x="860612" y="2019114"/>
              <a:chExt cx="2384305" cy="3048727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AB22886-1340-1602-984C-8116AB93A6D5}"/>
                  </a:ext>
                </a:extLst>
              </p:cNvPr>
              <p:cNvSpPr/>
              <p:nvPr/>
            </p:nvSpPr>
            <p:spPr>
              <a:xfrm>
                <a:off x="1856737" y="2019114"/>
                <a:ext cx="1388180" cy="12168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AR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F45EE9B-4B17-FA1A-068C-850D7756AFC8}"/>
                  </a:ext>
                </a:extLst>
              </p:cNvPr>
              <p:cNvSpPr txBox="1"/>
              <p:nvPr/>
            </p:nvSpPr>
            <p:spPr>
              <a:xfrm>
                <a:off x="860612" y="3593775"/>
                <a:ext cx="1816976" cy="14740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530" tIns="49530" rIns="49530" bIns="49530" numCol="1" spcCol="1270" anchor="t" anchorCtr="0">
                <a:noAutofit/>
              </a:bodyPr>
              <a:lstStyle>
                <a:defPPr>
                  <a:defRPr lang="en-US"/>
                </a:defPPr>
                <a:lvl2pPr marL="171450" lvl="1" indent="-1714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§"/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</a:lstStyle>
              <a:p>
                <a:pPr lvl="1"/>
                <a:r>
                  <a:rPr lang="en-US" sz="1600" dirty="0" err="1">
                    <a:latin typeface="+mj-lt"/>
                  </a:rPr>
                  <a:t>Extensión</a:t>
                </a:r>
                <a:r>
                  <a:rPr lang="en-US" sz="1600" dirty="0">
                    <a:latin typeface="+mj-lt"/>
                  </a:rPr>
                  <a:t> y </a:t>
                </a:r>
                <a:r>
                  <a:rPr lang="en-US" sz="1600" dirty="0" err="1">
                    <a:latin typeface="+mj-lt"/>
                  </a:rPr>
                  <a:t>espesor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>
                    <a:latin typeface="+mj-lt"/>
                  </a:rPr>
                  <a:t>Calidad de HC</a:t>
                </a:r>
              </a:p>
              <a:p>
                <a:pPr lvl="1"/>
                <a:r>
                  <a:rPr lang="en-US" sz="1600" dirty="0" err="1">
                    <a:latin typeface="+mj-lt"/>
                  </a:rPr>
                  <a:t>Reservas</a:t>
                </a:r>
                <a:endParaRPr lang="en-US" sz="16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71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Evolución del Desarrollo en Vaca Muerta</a:t>
            </a:r>
            <a:br>
              <a:rPr lang="es-ES" dirty="0"/>
            </a:br>
            <a:r>
              <a:rPr lang="es-ES" sz="2400" dirty="0"/>
              <a:t>Distribución de tipo de perforación pozos </a:t>
            </a:r>
            <a:r>
              <a:rPr lang="es-ES" sz="2400" dirty="0" err="1"/>
              <a:t>shale</a:t>
            </a:r>
            <a:r>
              <a:rPr lang="es-ES" sz="2400" dirty="0"/>
              <a:t> NQN.</a:t>
            </a:r>
            <a:endParaRPr lang="es-AR" sz="3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5365A6-BBAD-315B-196D-F093378E7291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547F7B4-8F4A-4A79-BD35-840B5026A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838270"/>
              </p:ext>
            </p:extLst>
          </p:nvPr>
        </p:nvGraphicFramePr>
        <p:xfrm>
          <a:off x="694602" y="1953343"/>
          <a:ext cx="108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717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Evolución del Desarrollo en Vaca Muerta</a:t>
            </a:r>
            <a:br>
              <a:rPr lang="es-ES" dirty="0"/>
            </a:br>
            <a:r>
              <a:rPr lang="es-ES" sz="2400" dirty="0"/>
              <a:t>Evolución cantidad de pozos horizontales </a:t>
            </a:r>
            <a:r>
              <a:rPr lang="es-ES" sz="2400" dirty="0" err="1"/>
              <a:t>shale</a:t>
            </a:r>
            <a:r>
              <a:rPr lang="es-ES" sz="2400" dirty="0"/>
              <a:t> NQN.</a:t>
            </a:r>
            <a:endParaRPr lang="es-AR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E34657-DE29-B121-2381-3E118AA86D6F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14ED653-F664-1C08-100F-BACF82656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879797"/>
              </p:ext>
            </p:extLst>
          </p:nvPr>
        </p:nvGraphicFramePr>
        <p:xfrm>
          <a:off x="6206169" y="4268704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006B6BF-DAA0-231E-8DB6-5DA07C61E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41511"/>
              </p:ext>
            </p:extLst>
          </p:nvPr>
        </p:nvGraphicFramePr>
        <p:xfrm>
          <a:off x="711380" y="4268704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4282C5A-AD34-66A9-C506-91AACC80A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161860"/>
              </p:ext>
            </p:extLst>
          </p:nvPr>
        </p:nvGraphicFramePr>
        <p:xfrm>
          <a:off x="711380" y="1844286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5FABE98-BFFA-9A0F-523C-18B3C165F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55446"/>
              </p:ext>
            </p:extLst>
          </p:nvPr>
        </p:nvGraphicFramePr>
        <p:xfrm>
          <a:off x="6206169" y="1844286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706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Evolución del Desarrollo en Vaca Muerta</a:t>
            </a:r>
            <a:br>
              <a:rPr lang="es-ES" dirty="0"/>
            </a:br>
            <a:r>
              <a:rPr lang="es-ES" sz="2400" dirty="0"/>
              <a:t>Evolución producción no convencional NQN. Pozos horizontales </a:t>
            </a:r>
            <a:r>
              <a:rPr lang="es-ES" sz="2400" dirty="0" err="1"/>
              <a:t>shale</a:t>
            </a:r>
            <a:r>
              <a:rPr lang="es-ES" sz="2400" dirty="0"/>
              <a:t>.</a:t>
            </a:r>
            <a:endParaRPr lang="es-AR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E34657-DE29-B121-2381-3E118AA86D6F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887BDF5-786F-CB93-D56C-A721FFCCC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53824"/>
              </p:ext>
            </p:extLst>
          </p:nvPr>
        </p:nvGraphicFramePr>
        <p:xfrm>
          <a:off x="711380" y="1861064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23461F7-AD58-FDDE-405D-6C83F01FA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483340"/>
              </p:ext>
            </p:extLst>
          </p:nvPr>
        </p:nvGraphicFramePr>
        <p:xfrm>
          <a:off x="6172613" y="1861064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CABBD30-A2EC-A1C3-5B57-9119D3E63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00538"/>
              </p:ext>
            </p:extLst>
          </p:nvPr>
        </p:nvGraphicFramePr>
        <p:xfrm>
          <a:off x="711380" y="4269154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9D17715-AA2F-6227-61C4-B33267490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11936"/>
              </p:ext>
            </p:extLst>
          </p:nvPr>
        </p:nvGraphicFramePr>
        <p:xfrm>
          <a:off x="6172613" y="4269154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862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ES" dirty="0"/>
              <a:t>Evolución del Desarrollo en Vaca Muerta</a:t>
            </a:r>
            <a:br>
              <a:rPr lang="es-ES" dirty="0"/>
            </a:br>
            <a:r>
              <a:rPr lang="es-ES" sz="2400" dirty="0"/>
              <a:t>Instalación de Sistemas de Extracción.</a:t>
            </a:r>
            <a:endParaRPr lang="es-AR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E34657-DE29-B121-2381-3E118AA86D6F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D2AD32-5FE9-0B25-2F9B-DFB51A4BB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946" y="2139193"/>
            <a:ext cx="7606934" cy="3863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FAB22FAA-8925-B667-7902-3AE44CE8CDB8}"/>
              </a:ext>
            </a:extLst>
          </p:cNvPr>
          <p:cNvGrpSpPr/>
          <p:nvPr/>
        </p:nvGrpSpPr>
        <p:grpSpPr>
          <a:xfrm>
            <a:off x="8465617" y="2697500"/>
            <a:ext cx="3223748" cy="2994504"/>
            <a:chOff x="0" y="0"/>
            <a:chExt cx="2286000" cy="2124000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67470C0-7417-C69F-6D48-B4FA15CD60F3}"/>
                </a:ext>
              </a:extLst>
            </p:cNvPr>
            <p:cNvGrpSpPr/>
            <p:nvPr/>
          </p:nvGrpSpPr>
          <p:grpSpPr>
            <a:xfrm>
              <a:off x="0" y="0"/>
              <a:ext cx="263348" cy="2124000"/>
              <a:chOff x="0" y="0"/>
              <a:chExt cx="263348" cy="2124000"/>
            </a:xfrm>
          </p:grpSpPr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3F08F611-5406-6B74-AEE3-91B5CD0E6C88}"/>
                  </a:ext>
                </a:extLst>
              </p:cNvPr>
              <p:cNvCxnSpPr/>
              <p:nvPr/>
            </p:nvCxnSpPr>
            <p:spPr>
              <a:xfrm>
                <a:off x="205863" y="0"/>
                <a:ext cx="0" cy="2124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10F224C9-68CC-7B5B-01AC-6EB817478206}"/>
                  </a:ext>
                </a:extLst>
              </p:cNvPr>
              <p:cNvSpPr/>
              <p:nvPr/>
            </p:nvSpPr>
            <p:spPr>
              <a:xfrm rot="16200000">
                <a:off x="-390326" y="896112"/>
                <a:ext cx="1044000" cy="2633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Instala ALS</a:t>
                </a:r>
                <a:endParaRPr lang="es-AR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E27D421-2ADA-977A-4F35-98B8B29F3599}"/>
                </a:ext>
              </a:extLst>
            </p:cNvPr>
            <p:cNvSpPr/>
            <p:nvPr/>
          </p:nvSpPr>
          <p:spPr>
            <a:xfrm rot="16200000">
              <a:off x="1023937" y="1109663"/>
              <a:ext cx="1042035" cy="2628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EUR1</a:t>
              </a:r>
              <a:endParaRPr lang="es-A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A05659BE-E280-8ABA-821D-D8A7620F2871}"/>
                </a:ext>
              </a:extLst>
            </p:cNvPr>
            <p:cNvSpPr/>
            <p:nvPr/>
          </p:nvSpPr>
          <p:spPr>
            <a:xfrm rot="16200000">
              <a:off x="1633537" y="1119188"/>
              <a:ext cx="1042035" cy="2628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8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EUR2</a:t>
              </a:r>
              <a:endParaRPr lang="es-AR" sz="2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13F22AA6-709B-2971-7265-A500D4EBF96E}"/>
                </a:ext>
              </a:extLst>
            </p:cNvPr>
            <p:cNvCxnSpPr/>
            <p:nvPr/>
          </p:nvCxnSpPr>
          <p:spPr>
            <a:xfrm>
              <a:off x="1631080" y="1076325"/>
              <a:ext cx="0" cy="10407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1DB342B0-746C-DA9C-5DE8-8D64D4363383}"/>
                </a:ext>
              </a:extLst>
            </p:cNvPr>
            <p:cNvCxnSpPr/>
            <p:nvPr/>
          </p:nvCxnSpPr>
          <p:spPr>
            <a:xfrm>
              <a:off x="2241985" y="1076325"/>
              <a:ext cx="0" cy="10407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CD78AD0E-00AC-02A2-05E2-DCF1159A9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68186"/>
              </p:ext>
            </p:extLst>
          </p:nvPr>
        </p:nvGraphicFramePr>
        <p:xfrm>
          <a:off x="261456" y="1837189"/>
          <a:ext cx="3960000" cy="230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1" name="Gráfico 30">
                <a:extLst>
                  <a:ext uri="{FF2B5EF4-FFF2-40B4-BE49-F238E27FC236}">
                    <a16:creationId xmlns:a16="http://schemas.microsoft.com/office/drawing/2014/main" id="{A15F1885-A4B8-FA95-66EE-560368D6B1A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52135301"/>
                  </p:ext>
                </p:extLst>
              </p:nvPr>
            </p:nvGraphicFramePr>
            <p:xfrm>
              <a:off x="261456" y="4037201"/>
              <a:ext cx="3960000" cy="252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31" name="Gráfico 30">
                <a:extLst>
                  <a:ext uri="{FF2B5EF4-FFF2-40B4-BE49-F238E27FC236}">
                    <a16:creationId xmlns:a16="http://schemas.microsoft.com/office/drawing/2014/main" id="{A15F1885-A4B8-FA95-66EE-560368D6B1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456" y="4037201"/>
                <a:ext cx="3960000" cy="25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8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6943-AE4E-637C-CBF4-3FAE8065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8"/>
            <a:ext cx="10515600" cy="713064"/>
          </a:xfrm>
        </p:spPr>
        <p:txBody>
          <a:bodyPr/>
          <a:lstStyle/>
          <a:p>
            <a:r>
              <a:rPr lang="es-AR" dirty="0"/>
              <a:t>Toe Up vs Toe Down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20CE0D-E575-DA89-573F-D991D84CEDEB}"/>
              </a:ext>
            </a:extLst>
          </p:cNvPr>
          <p:cNvSpPr/>
          <p:nvPr/>
        </p:nvSpPr>
        <p:spPr>
          <a:xfrm>
            <a:off x="180541" y="1430179"/>
            <a:ext cx="11802702" cy="377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57727C2-D097-F7F0-2E8B-985F2ABF56C1}"/>
              </a:ext>
            </a:extLst>
          </p:cNvPr>
          <p:cNvGrpSpPr>
            <a:grpSpLocks noChangeAspect="1"/>
          </p:cNvGrpSpPr>
          <p:nvPr/>
        </p:nvGrpSpPr>
        <p:grpSpPr>
          <a:xfrm>
            <a:off x="4296000" y="1777551"/>
            <a:ext cx="3600000" cy="2738935"/>
            <a:chOff x="2466975" y="657225"/>
            <a:chExt cx="7286330" cy="554355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91D83A8-292F-1C15-84E4-9A287AE4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975" y="657225"/>
              <a:ext cx="7258050" cy="5543550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818BF92-781D-D776-32BD-F8FD4EBB2828}"/>
                </a:ext>
              </a:extLst>
            </p:cNvPr>
            <p:cNvSpPr/>
            <p:nvPr/>
          </p:nvSpPr>
          <p:spPr>
            <a:xfrm>
              <a:off x="4491990" y="4789170"/>
              <a:ext cx="5233035" cy="1337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6ACF481-6952-C18A-AFC4-244A939CB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19823">
              <a:off x="3695405" y="4900376"/>
              <a:ext cx="6057900" cy="866775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F45CE72-C8BD-C762-78A5-301C34A5EDD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317766" y="1556617"/>
            <a:ext cx="3600000" cy="3427411"/>
            <a:chOff x="6002654" y="1374799"/>
            <a:chExt cx="5379043" cy="512116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F1971DD-BEAE-0B68-FEF3-3149B732BC6C}"/>
                </a:ext>
              </a:extLst>
            </p:cNvPr>
            <p:cNvSpPr/>
            <p:nvPr/>
          </p:nvSpPr>
          <p:spPr>
            <a:xfrm>
              <a:off x="6002654" y="5193258"/>
              <a:ext cx="5379041" cy="1302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7936FCC-32A3-4D49-EFFA-48EC6FFA78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02655" y="1374799"/>
              <a:ext cx="5379042" cy="4543212"/>
              <a:chOff x="2466975" y="657225"/>
              <a:chExt cx="7258052" cy="6130248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E93C6F3-9845-1AB9-3075-8BAE2D80D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6975" y="657225"/>
                <a:ext cx="7258050" cy="5543550"/>
              </a:xfrm>
              <a:prstGeom prst="rect">
                <a:avLst/>
              </a:prstGeom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99253BDD-7AB0-0DDF-F33C-C5B8CADD086F}"/>
                  </a:ext>
                </a:extLst>
              </p:cNvPr>
              <p:cNvSpPr/>
              <p:nvPr/>
            </p:nvSpPr>
            <p:spPr>
              <a:xfrm>
                <a:off x="4491992" y="4789170"/>
                <a:ext cx="5233035" cy="13373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3682B0BE-980C-55C9-0FD5-FC7441EAE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913033">
                <a:off x="3418899" y="5920698"/>
                <a:ext cx="6057901" cy="866775"/>
              </a:xfrm>
              <a:prstGeom prst="rect">
                <a:avLst/>
              </a:prstGeom>
            </p:spPr>
          </p:pic>
        </p:grp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630E45AD-91AC-7203-DFF6-B145C6092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6" y="1777551"/>
            <a:ext cx="3600000" cy="2749606"/>
          </a:xfrm>
          <a:prstGeom prst="rect">
            <a:avLst/>
          </a:prstGeom>
        </p:spPr>
      </p:pic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BA1712BF-B15F-492C-BA45-9017F1DC7A5B}"/>
              </a:ext>
            </a:extLst>
          </p:cNvPr>
          <p:cNvSpPr txBox="1">
            <a:spLocks/>
          </p:cNvSpPr>
          <p:nvPr/>
        </p:nvSpPr>
        <p:spPr>
          <a:xfrm>
            <a:off x="5417606" y="4835023"/>
            <a:ext cx="1800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221" kern="1200" spc="-150" smtClean="0">
                <a:solidFill>
                  <a:srgbClr val="6B6B6B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20257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i="1" spc="0" dirty="0">
                <a:solidFill>
                  <a:schemeClr val="tx1"/>
                </a:solidFill>
                <a:latin typeface="HelveticaNeueLT Pro 95 Blk"/>
              </a:rPr>
              <a:t>Toe Up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CBCF6546-7CA6-9582-C2DA-859012B03A93}"/>
              </a:ext>
            </a:extLst>
          </p:cNvPr>
          <p:cNvSpPr txBox="1">
            <a:spLocks/>
          </p:cNvSpPr>
          <p:nvPr/>
        </p:nvSpPr>
        <p:spPr>
          <a:xfrm flipH="1">
            <a:off x="9095495" y="4830141"/>
            <a:ext cx="1800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221" kern="1200" spc="-150" smtClean="0">
                <a:solidFill>
                  <a:srgbClr val="6B6B6B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20257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i="1" spc="0" dirty="0">
                <a:solidFill>
                  <a:schemeClr val="tx1"/>
                </a:solidFill>
                <a:latin typeface="HelveticaNeueLT Pro 95 Blk"/>
              </a:rPr>
              <a:t>Toe Down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8BFA113C-3C14-0647-1BC9-213B98737A8B}"/>
              </a:ext>
            </a:extLst>
          </p:cNvPr>
          <p:cNvSpPr txBox="1">
            <a:spLocks/>
          </p:cNvSpPr>
          <p:nvPr/>
        </p:nvSpPr>
        <p:spPr>
          <a:xfrm>
            <a:off x="3808089" y="4158672"/>
            <a:ext cx="63350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221" kern="1200" spc="-150" smtClean="0">
                <a:solidFill>
                  <a:srgbClr val="6B6B6B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20257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i="1" spc="0" dirty="0">
                <a:solidFill>
                  <a:schemeClr val="tx1"/>
                </a:solidFill>
                <a:latin typeface="HelveticaNeueLT Pro 95 Blk"/>
              </a:rPr>
              <a:t>Toe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9D485CB-6377-A346-4CB0-64F3A0973876}"/>
              </a:ext>
            </a:extLst>
          </p:cNvPr>
          <p:cNvSpPr txBox="1">
            <a:spLocks/>
          </p:cNvSpPr>
          <p:nvPr/>
        </p:nvSpPr>
        <p:spPr>
          <a:xfrm>
            <a:off x="208755" y="4145025"/>
            <a:ext cx="63350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221" kern="1200" spc="-150" smtClean="0">
                <a:solidFill>
                  <a:srgbClr val="6B6B6B"/>
                </a:solidFill>
                <a:latin typeface="HelveticaNeueLT Std Lt" pitchFamily="34" charset="0"/>
                <a:ea typeface="+mn-ea"/>
                <a:cs typeface="+mn-cs"/>
              </a:defRPr>
            </a:lvl1pPr>
            <a:lvl2pPr marL="20257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88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AR" sz="18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i="1" spc="0" dirty="0" err="1">
                <a:solidFill>
                  <a:schemeClr val="tx1"/>
                </a:solidFill>
                <a:latin typeface="HelveticaNeueLT Pro 95 Blk"/>
              </a:rPr>
              <a:t>Heel</a:t>
            </a:r>
            <a:endParaRPr lang="es-ES" sz="1200" i="1" spc="0" dirty="0">
              <a:solidFill>
                <a:schemeClr val="tx1"/>
              </a:solidFill>
              <a:latin typeface="HelveticaNeueLT Pro 95 Bl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E480EF82-81E9-4313-68D5-00A0D0FB7B05}"/>
                  </a:ext>
                </a:extLst>
              </p14:cNvPr>
              <p14:cNvContentPartPr/>
              <p14:nvPr/>
            </p14:nvContentPartPr>
            <p14:xfrm>
              <a:off x="1176930" y="3879848"/>
              <a:ext cx="3367440" cy="1425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E480EF82-81E9-4313-68D5-00A0D0FB7B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930" y="3870871"/>
                <a:ext cx="3385080" cy="160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F1448E2D-2FBC-E2F4-39A0-DD9FB31EBE37}"/>
                  </a:ext>
                </a:extLst>
              </p14:cNvPr>
              <p14:cNvContentPartPr/>
              <p14:nvPr/>
            </p14:nvContentPartPr>
            <p14:xfrm>
              <a:off x="240570" y="3869048"/>
              <a:ext cx="525240" cy="810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F1448E2D-2FBC-E2F4-39A0-DD9FB31EBE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570" y="3860048"/>
                <a:ext cx="542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C0ACF558-8040-8CA0-22E2-DF7AF5FF3CEF}"/>
                  </a:ext>
                </a:extLst>
              </p14:cNvPr>
              <p14:cNvContentPartPr/>
              <p14:nvPr/>
            </p14:nvContentPartPr>
            <p14:xfrm>
              <a:off x="182610" y="4610648"/>
              <a:ext cx="4313520" cy="2332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C0ACF558-8040-8CA0-22E2-DF7AF5FF3C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610" y="4601648"/>
                <a:ext cx="43311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92E3F2E0-1030-4440-A71A-E64E73D3354C}"/>
                  </a:ext>
                </a:extLst>
              </p14:cNvPr>
              <p14:cNvContentPartPr/>
              <p14:nvPr/>
            </p14:nvContentPartPr>
            <p14:xfrm>
              <a:off x="4607010" y="4130768"/>
              <a:ext cx="330840" cy="1008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92E3F2E0-1030-4440-A71A-E64E73D335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8020" y="4121768"/>
                <a:ext cx="348461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53078C3A-D747-77CE-B918-D06D385E53DE}"/>
                  </a:ext>
                </a:extLst>
              </p14:cNvPr>
              <p14:cNvContentPartPr/>
              <p14:nvPr/>
            </p14:nvContentPartPr>
            <p14:xfrm>
              <a:off x="5211810" y="3316448"/>
              <a:ext cx="2816280" cy="7462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53078C3A-D747-77CE-B918-D06D385E53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2810" y="3307448"/>
                <a:ext cx="283392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072DA9BA-8EA1-8A07-440B-79A00EE37036}"/>
                  </a:ext>
                </a:extLst>
              </p14:cNvPr>
              <p14:cNvContentPartPr/>
              <p14:nvPr/>
            </p14:nvContentPartPr>
            <p14:xfrm>
              <a:off x="4777290" y="4029968"/>
              <a:ext cx="3462480" cy="87912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072DA9BA-8EA1-8A07-440B-79A00EE370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8291" y="4020968"/>
                <a:ext cx="3480118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4EF8A83C-F78E-6D92-E8D8-B6B5C9469C5A}"/>
                  </a:ext>
                </a:extLst>
              </p14:cNvPr>
              <p14:cNvContentPartPr/>
              <p14:nvPr/>
            </p14:nvContentPartPr>
            <p14:xfrm flipH="1">
              <a:off x="8672825" y="4979042"/>
              <a:ext cx="377280" cy="18900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4EF8A83C-F78E-6D92-E8D8-B6B5C9469C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 flipH="1">
                <a:off x="8663834" y="4970042"/>
                <a:ext cx="394903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398E9D10-6E97-878C-DFC0-FD9C704B6143}"/>
                  </a:ext>
                </a:extLst>
              </p14:cNvPr>
              <p14:cNvContentPartPr/>
              <p14:nvPr/>
            </p14:nvContentPartPr>
            <p14:xfrm flipH="1">
              <a:off x="8357842" y="3648179"/>
              <a:ext cx="2559240" cy="7502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398E9D10-6E97-878C-DFC0-FD9C704B61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flipH="1">
                <a:off x="8348842" y="3639179"/>
                <a:ext cx="2576880" cy="7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FC6CC5CF-A5C8-0299-CAA4-D223E560EA79}"/>
                  </a:ext>
                </a:extLst>
              </p14:cNvPr>
              <p14:cNvContentPartPr/>
              <p14:nvPr/>
            </p14:nvContentPartPr>
            <p14:xfrm flipH="1">
              <a:off x="10056986" y="4289971"/>
              <a:ext cx="1821960" cy="5007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FC6CC5CF-A5C8-0299-CAA4-D223E560EA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flipH="1">
                <a:off x="10047986" y="4280971"/>
                <a:ext cx="18396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5288B1B8-F1D0-7CE9-B7C6-D1CD95B2EC36}"/>
                  </a:ext>
                </a:extLst>
              </p14:cNvPr>
              <p14:cNvContentPartPr/>
              <p14:nvPr/>
            </p14:nvContentPartPr>
            <p14:xfrm flipH="1">
              <a:off x="11373619" y="3510615"/>
              <a:ext cx="410760" cy="9000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5288B1B8-F1D0-7CE9-B7C6-D1CD95B2EC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 flipH="1">
                <a:off x="11364619" y="3501615"/>
                <a:ext cx="4284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F8884B00-34D6-E75F-4562-277334965188}"/>
                  </a:ext>
                </a:extLst>
              </p14:cNvPr>
              <p14:cNvContentPartPr/>
              <p14:nvPr/>
            </p14:nvContentPartPr>
            <p14:xfrm>
              <a:off x="377010" y="4566008"/>
              <a:ext cx="360" cy="36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F8884B00-34D6-E75F-4562-2773349651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9010" y="45480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250B164B-6150-1606-367C-8ADD933729E4}"/>
                  </a:ext>
                </a:extLst>
              </p14:cNvPr>
              <p14:cNvContentPartPr/>
              <p14:nvPr/>
            </p14:nvContentPartPr>
            <p14:xfrm>
              <a:off x="468090" y="4017008"/>
              <a:ext cx="19080" cy="46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250B164B-6150-1606-367C-8ADD933729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0090" y="3999008"/>
                <a:ext cx="54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C95D0A09-1DB8-02D7-9753-19535D0FC131}"/>
                  </a:ext>
                </a:extLst>
              </p14:cNvPr>
              <p14:cNvContentPartPr/>
              <p14:nvPr/>
            </p14:nvContentPartPr>
            <p14:xfrm>
              <a:off x="845730" y="4725848"/>
              <a:ext cx="360" cy="36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C95D0A09-1DB8-02D7-9753-19535D0FC1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7730" y="47078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30E6FABE-7930-6AEA-C21A-5CD46966568A}"/>
                  </a:ext>
                </a:extLst>
              </p14:cNvPr>
              <p14:cNvContentPartPr/>
              <p14:nvPr/>
            </p14:nvContentPartPr>
            <p14:xfrm>
              <a:off x="1417050" y="3980648"/>
              <a:ext cx="360" cy="21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30E6FABE-7930-6AEA-C21A-5CD4696656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99050" y="3962648"/>
                <a:ext cx="36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B5E25BED-C53E-7E48-EA82-F77999DCB300}"/>
                  </a:ext>
                </a:extLst>
              </p14:cNvPr>
              <p14:cNvContentPartPr/>
              <p14:nvPr/>
            </p14:nvContentPartPr>
            <p14:xfrm>
              <a:off x="685530" y="4040048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B5E25BED-C53E-7E48-EA82-F77999DCB30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7530" y="402204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o 36">
            <a:extLst>
              <a:ext uri="{FF2B5EF4-FFF2-40B4-BE49-F238E27FC236}">
                <a16:creationId xmlns:a16="http://schemas.microsoft.com/office/drawing/2014/main" id="{F34AE1A2-BE6B-5AA8-E318-8DBE6F8FD62A}"/>
              </a:ext>
            </a:extLst>
          </p:cNvPr>
          <p:cNvGrpSpPr/>
          <p:nvPr/>
        </p:nvGrpSpPr>
        <p:grpSpPr>
          <a:xfrm>
            <a:off x="1736730" y="4040048"/>
            <a:ext cx="515160" cy="34560"/>
            <a:chOff x="1736730" y="4023270"/>
            <a:chExt cx="51516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6C4D458A-9898-4078-1619-0E7EDE252AE4}"/>
                    </a:ext>
                  </a:extLst>
                </p14:cNvPr>
                <p14:cNvContentPartPr/>
                <p14:nvPr/>
              </p14:nvContentPartPr>
              <p14:xfrm>
                <a:off x="1736730" y="4023270"/>
                <a:ext cx="360" cy="360"/>
              </p14:xfrm>
            </p:contentPart>
          </mc:Choice>
          <mc:Fallback xmlns="">
            <p:pic>
              <p:nvPicPr>
                <p:cNvPr id="1040" name="Entrada de lápiz 1039">
                  <a:extLst>
                    <a:ext uri="{FF2B5EF4-FFF2-40B4-BE49-F238E27FC236}">
                      <a16:creationId xmlns:a16="http://schemas.microsoft.com/office/drawing/2014/main" id="{A1894D2C-2A6F-8780-6FEE-91D35EDE50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19090" y="4005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F9F24BBF-7A3C-BF0C-9792-8D9878C103C8}"/>
                    </a:ext>
                  </a:extLst>
                </p14:cNvPr>
                <p14:cNvContentPartPr/>
                <p14:nvPr/>
              </p14:nvContentPartPr>
              <p14:xfrm>
                <a:off x="2251530" y="4057470"/>
                <a:ext cx="360" cy="360"/>
              </p14:xfrm>
            </p:contentPart>
          </mc:Choice>
          <mc:Fallback xmlns="">
            <p:pic>
              <p:nvPicPr>
                <p:cNvPr id="1041" name="Entrada de lápiz 1040">
                  <a:extLst>
                    <a:ext uri="{FF2B5EF4-FFF2-40B4-BE49-F238E27FC236}">
                      <a16:creationId xmlns:a16="http://schemas.microsoft.com/office/drawing/2014/main" id="{C87B5818-C212-AF6E-646B-27FCAC8673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33530" y="40394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A0399AE-0871-2C37-E9BE-450AC1E12AB2}"/>
              </a:ext>
            </a:extLst>
          </p:cNvPr>
          <p:cNvGrpSpPr/>
          <p:nvPr/>
        </p:nvGrpSpPr>
        <p:grpSpPr>
          <a:xfrm>
            <a:off x="639450" y="4519928"/>
            <a:ext cx="2126880" cy="69120"/>
            <a:chOff x="639450" y="4503150"/>
            <a:chExt cx="212688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BF484590-73B1-ECF7-9926-B1D30F7EF48E}"/>
                    </a:ext>
                  </a:extLst>
                </p14:cNvPr>
                <p14:cNvContentPartPr/>
                <p14:nvPr/>
              </p14:nvContentPartPr>
              <p14:xfrm>
                <a:off x="936810" y="4503150"/>
                <a:ext cx="360" cy="360"/>
              </p14:xfrm>
            </p:contentPart>
          </mc:Choice>
          <mc:Fallback xmlns="">
            <p:pic>
              <p:nvPicPr>
                <p:cNvPr id="1032" name="Entrada de lápiz 1031">
                  <a:extLst>
                    <a:ext uri="{FF2B5EF4-FFF2-40B4-BE49-F238E27FC236}">
                      <a16:creationId xmlns:a16="http://schemas.microsoft.com/office/drawing/2014/main" id="{26B2C37A-BC09-BC5F-6B99-B6CC7F38C1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8810" y="44855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16D6989B-DB54-BDD2-6BDE-5B03BE3A683B}"/>
                    </a:ext>
                  </a:extLst>
                </p14:cNvPr>
                <p14:cNvContentPartPr/>
                <p14:nvPr/>
              </p14:nvContentPartPr>
              <p14:xfrm>
                <a:off x="639450" y="4526190"/>
                <a:ext cx="360" cy="360"/>
              </p14:xfrm>
            </p:contentPart>
          </mc:Choice>
          <mc:Fallback xmlns="">
            <p:pic>
              <p:nvPicPr>
                <p:cNvPr id="1033" name="Entrada de lápiz 1032">
                  <a:extLst>
                    <a:ext uri="{FF2B5EF4-FFF2-40B4-BE49-F238E27FC236}">
                      <a16:creationId xmlns:a16="http://schemas.microsoft.com/office/drawing/2014/main" id="{18AB502F-4519-A7B1-98A1-EA6F712AC9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1810" y="45081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15D50D07-7AB1-19F4-254B-8FEDE4D06E8F}"/>
                    </a:ext>
                  </a:extLst>
                </p14:cNvPr>
                <p14:cNvContentPartPr/>
                <p14:nvPr/>
              </p14:nvContentPartPr>
              <p14:xfrm>
                <a:off x="1268730" y="4571910"/>
                <a:ext cx="360" cy="360"/>
              </p14:xfrm>
            </p:contentPart>
          </mc:Choice>
          <mc:Fallback xmlns="">
            <p:pic>
              <p:nvPicPr>
                <p:cNvPr id="1034" name="Entrada de lápiz 1033">
                  <a:extLst>
                    <a:ext uri="{FF2B5EF4-FFF2-40B4-BE49-F238E27FC236}">
                      <a16:creationId xmlns:a16="http://schemas.microsoft.com/office/drawing/2014/main" id="{8786C452-7210-DAA3-A831-CE9EE8C364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50730" y="45542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1C0E1830-96D9-9FE9-D174-D50E508D0DCC}"/>
                    </a:ext>
                  </a:extLst>
                </p14:cNvPr>
                <p14:cNvContentPartPr/>
                <p14:nvPr/>
              </p14:nvContentPartPr>
              <p14:xfrm>
                <a:off x="1645650" y="4549230"/>
                <a:ext cx="360" cy="360"/>
              </p14:xfrm>
            </p:contentPart>
          </mc:Choice>
          <mc:Fallback xmlns="">
            <p:pic>
              <p:nvPicPr>
                <p:cNvPr id="1037" name="Entrada de lápiz 1036">
                  <a:extLst>
                    <a:ext uri="{FF2B5EF4-FFF2-40B4-BE49-F238E27FC236}">
                      <a16:creationId xmlns:a16="http://schemas.microsoft.com/office/drawing/2014/main" id="{76BBB77E-8DCE-06D0-1A68-5E3CB6511A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28010" y="45312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9EA3652C-63DD-A67B-C7A5-CC8A8CEB26F7}"/>
                    </a:ext>
                  </a:extLst>
                </p14:cNvPr>
                <p14:cNvContentPartPr/>
                <p14:nvPr/>
              </p14:nvContentPartPr>
              <p14:xfrm>
                <a:off x="1954170" y="4571910"/>
                <a:ext cx="360" cy="360"/>
              </p14:xfrm>
            </p:contentPart>
          </mc:Choice>
          <mc:Fallback xmlns="">
            <p:pic>
              <p:nvPicPr>
                <p:cNvPr id="1039" name="Entrada de lápiz 1038">
                  <a:extLst>
                    <a:ext uri="{FF2B5EF4-FFF2-40B4-BE49-F238E27FC236}">
                      <a16:creationId xmlns:a16="http://schemas.microsoft.com/office/drawing/2014/main" id="{029E765E-3130-86DB-2758-CBCB59500D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36170" y="45542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D1E3055E-31B4-D1B7-E972-CFF0CABF4988}"/>
                    </a:ext>
                  </a:extLst>
                </p14:cNvPr>
                <p14:cNvContentPartPr/>
                <p14:nvPr/>
              </p14:nvContentPartPr>
              <p14:xfrm>
                <a:off x="2262690" y="4537350"/>
                <a:ext cx="360" cy="360"/>
              </p14:xfrm>
            </p:contentPart>
          </mc:Choice>
          <mc:Fallback xmlns="">
            <p:pic>
              <p:nvPicPr>
                <p:cNvPr id="1044" name="Entrada de lápiz 1043">
                  <a:extLst>
                    <a:ext uri="{FF2B5EF4-FFF2-40B4-BE49-F238E27FC236}">
                      <a16:creationId xmlns:a16="http://schemas.microsoft.com/office/drawing/2014/main" id="{F4EE1D25-FF75-48B7-3F7C-2A7024BB93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44690" y="45197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D43E89E1-10A3-5BE5-81D3-7365DCD60818}"/>
                    </a:ext>
                  </a:extLst>
                </p14:cNvPr>
                <p14:cNvContentPartPr/>
                <p14:nvPr/>
              </p14:nvContentPartPr>
              <p14:xfrm>
                <a:off x="2765970" y="4571910"/>
                <a:ext cx="360" cy="360"/>
              </p14:xfrm>
            </p:contentPart>
          </mc:Choice>
          <mc:Fallback xmlns="">
            <p:pic>
              <p:nvPicPr>
                <p:cNvPr id="1045" name="Entrada de lápiz 1044">
                  <a:extLst>
                    <a:ext uri="{FF2B5EF4-FFF2-40B4-BE49-F238E27FC236}">
                      <a16:creationId xmlns:a16="http://schemas.microsoft.com/office/drawing/2014/main" id="{279AE8BD-9CAD-35A9-50A4-D265AB32E5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7970" y="45542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D8D981F3-C2F2-9918-AE30-5F282C354B72}"/>
                    </a:ext>
                  </a:extLst>
                </p14:cNvPr>
                <p14:cNvContentPartPr/>
                <p14:nvPr/>
              </p14:nvContentPartPr>
              <p14:xfrm>
                <a:off x="2617290" y="4549230"/>
                <a:ext cx="360" cy="360"/>
              </p14:xfrm>
            </p:contentPart>
          </mc:Choice>
          <mc:Fallback xmlns="">
            <p:pic>
              <p:nvPicPr>
                <p:cNvPr id="1046" name="Entrada de lápiz 1045">
                  <a:extLst>
                    <a:ext uri="{FF2B5EF4-FFF2-40B4-BE49-F238E27FC236}">
                      <a16:creationId xmlns:a16="http://schemas.microsoft.com/office/drawing/2014/main" id="{513BEC3B-C3A9-C998-0331-33487C4482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9290" y="45312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3995201-F854-5D03-56C8-8734728CBB67}"/>
              </a:ext>
            </a:extLst>
          </p:cNvPr>
          <p:cNvGrpSpPr/>
          <p:nvPr/>
        </p:nvGrpSpPr>
        <p:grpSpPr>
          <a:xfrm>
            <a:off x="2708370" y="4040048"/>
            <a:ext cx="1246320" cy="45720"/>
            <a:chOff x="2708370" y="4023270"/>
            <a:chExt cx="1246320" cy="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A08E8C84-2645-CA00-105D-C75A8D219848}"/>
                    </a:ext>
                  </a:extLst>
                </p14:cNvPr>
                <p14:cNvContentPartPr/>
                <p14:nvPr/>
              </p14:nvContentPartPr>
              <p14:xfrm>
                <a:off x="2708370" y="4068630"/>
                <a:ext cx="360" cy="360"/>
              </p14:xfrm>
            </p:contentPart>
          </mc:Choice>
          <mc:Fallback xmlns="">
            <p:pic>
              <p:nvPicPr>
                <p:cNvPr id="1048" name="Entrada de lápiz 1047">
                  <a:extLst>
                    <a:ext uri="{FF2B5EF4-FFF2-40B4-BE49-F238E27FC236}">
                      <a16:creationId xmlns:a16="http://schemas.microsoft.com/office/drawing/2014/main" id="{DA639C33-77E4-5A7C-5CE9-CAA7C96559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90730" y="4050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0C0219CB-82D7-35FC-274A-59D44D60E67E}"/>
                    </a:ext>
                  </a:extLst>
                </p14:cNvPr>
                <p14:cNvContentPartPr/>
                <p14:nvPr/>
              </p14:nvContentPartPr>
              <p14:xfrm>
                <a:off x="3040290" y="4057470"/>
                <a:ext cx="360" cy="360"/>
              </p14:xfrm>
            </p:contentPart>
          </mc:Choice>
          <mc:Fallback xmlns="">
            <p:pic>
              <p:nvPicPr>
                <p:cNvPr id="1049" name="Entrada de lápiz 1048">
                  <a:extLst>
                    <a:ext uri="{FF2B5EF4-FFF2-40B4-BE49-F238E27FC236}">
                      <a16:creationId xmlns:a16="http://schemas.microsoft.com/office/drawing/2014/main" id="{13005D36-A6AE-3708-27E8-49D6F98CD8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2290" y="40394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4343B975-F428-B4BD-903E-9A6B7DCD98D7}"/>
                    </a:ext>
                  </a:extLst>
                </p14:cNvPr>
                <p14:cNvContentPartPr/>
                <p14:nvPr/>
              </p14:nvContentPartPr>
              <p14:xfrm>
                <a:off x="3611610" y="4057470"/>
                <a:ext cx="360" cy="360"/>
              </p14:xfrm>
            </p:contentPart>
          </mc:Choice>
          <mc:Fallback xmlns="">
            <p:pic>
              <p:nvPicPr>
                <p:cNvPr id="1050" name="Entrada de lápiz 1049">
                  <a:extLst>
                    <a:ext uri="{FF2B5EF4-FFF2-40B4-BE49-F238E27FC236}">
                      <a16:creationId xmlns:a16="http://schemas.microsoft.com/office/drawing/2014/main" id="{C622F057-7794-6444-470A-4E6B1E2AFF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93970" y="40394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7739E2FB-423C-1648-D4CA-039757A99E40}"/>
                    </a:ext>
                  </a:extLst>
                </p14:cNvPr>
                <p14:cNvContentPartPr/>
                <p14:nvPr/>
              </p14:nvContentPartPr>
              <p14:xfrm>
                <a:off x="3451410" y="4023270"/>
                <a:ext cx="360" cy="360"/>
              </p14:xfrm>
            </p:contentPart>
          </mc:Choice>
          <mc:Fallback xmlns="">
            <p:pic>
              <p:nvPicPr>
                <p:cNvPr id="1051" name="Entrada de lápiz 1050">
                  <a:extLst>
                    <a:ext uri="{FF2B5EF4-FFF2-40B4-BE49-F238E27FC236}">
                      <a16:creationId xmlns:a16="http://schemas.microsoft.com/office/drawing/2014/main" id="{9712B036-CD9F-1F84-7328-F508E9E0AE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33770" y="4005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EF5DA917-BDD8-7763-AD07-85D8A6C22F65}"/>
                    </a:ext>
                  </a:extLst>
                </p14:cNvPr>
                <p14:cNvContentPartPr/>
                <p14:nvPr/>
              </p14:nvContentPartPr>
              <p14:xfrm>
                <a:off x="3954330" y="4057470"/>
                <a:ext cx="360" cy="360"/>
              </p14:xfrm>
            </p:contentPart>
          </mc:Choice>
          <mc:Fallback xmlns="">
            <p:pic>
              <p:nvPicPr>
                <p:cNvPr id="1052" name="Entrada de lápiz 1051">
                  <a:extLst>
                    <a:ext uri="{FF2B5EF4-FFF2-40B4-BE49-F238E27FC236}">
                      <a16:creationId xmlns:a16="http://schemas.microsoft.com/office/drawing/2014/main" id="{77260640-E600-E086-26DD-2252106632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36330" y="40394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9DC2581-D5EE-D995-909D-58FD5F83775B}"/>
              </a:ext>
            </a:extLst>
          </p:cNvPr>
          <p:cNvGrpSpPr/>
          <p:nvPr/>
        </p:nvGrpSpPr>
        <p:grpSpPr>
          <a:xfrm>
            <a:off x="3245850" y="4634048"/>
            <a:ext cx="331560" cy="34920"/>
            <a:chOff x="3245850" y="4617270"/>
            <a:chExt cx="331560" cy="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0EF59E20-48B1-8FEB-0196-2F3ABB53B5F1}"/>
                    </a:ext>
                  </a:extLst>
                </p14:cNvPr>
                <p14:cNvContentPartPr/>
                <p14:nvPr/>
              </p14:nvContentPartPr>
              <p14:xfrm>
                <a:off x="3245850" y="4651830"/>
                <a:ext cx="360" cy="360"/>
              </p14:xfrm>
            </p:contentPart>
          </mc:Choice>
          <mc:Fallback xmlns="">
            <p:pic>
              <p:nvPicPr>
                <p:cNvPr id="1054" name="Entrada de lápiz 1053">
                  <a:extLst>
                    <a:ext uri="{FF2B5EF4-FFF2-40B4-BE49-F238E27FC236}">
                      <a16:creationId xmlns:a16="http://schemas.microsoft.com/office/drawing/2014/main" id="{75D347CC-7FE2-3F4F-35C0-C173C60D23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7850" y="46341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63D66D9A-F0AA-6C29-B72E-095CD816AF5A}"/>
                    </a:ext>
                  </a:extLst>
                </p14:cNvPr>
                <p14:cNvContentPartPr/>
                <p14:nvPr/>
              </p14:nvContentPartPr>
              <p14:xfrm>
                <a:off x="3577050" y="4617270"/>
                <a:ext cx="360" cy="360"/>
              </p14:xfrm>
            </p:contentPart>
          </mc:Choice>
          <mc:Fallback xmlns="">
            <p:pic>
              <p:nvPicPr>
                <p:cNvPr id="1055" name="Entrada de lápiz 1054">
                  <a:extLst>
                    <a:ext uri="{FF2B5EF4-FFF2-40B4-BE49-F238E27FC236}">
                      <a16:creationId xmlns:a16="http://schemas.microsoft.com/office/drawing/2014/main" id="{7AB58F24-08AB-B305-35EA-D32EAEA7AE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59410" y="4599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A7486F0C-20B9-405C-92A5-FB626AFA25B3}"/>
                  </a:ext>
                </a:extLst>
              </p14:cNvPr>
              <p14:cNvContentPartPr/>
              <p14:nvPr/>
            </p14:nvContentPartPr>
            <p14:xfrm>
              <a:off x="3154410" y="4588688"/>
              <a:ext cx="360" cy="3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A7486F0C-20B9-405C-92A5-FB626AFA25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6410" y="45706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4FC3FB6E-34F6-423A-35EF-6A7D21D1987C}"/>
                  </a:ext>
                </a:extLst>
              </p14:cNvPr>
              <p14:cNvContentPartPr/>
              <p14:nvPr/>
            </p14:nvContentPartPr>
            <p14:xfrm>
              <a:off x="4125690" y="4611368"/>
              <a:ext cx="360" cy="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4FC3FB6E-34F6-423A-35EF-6A7D21D198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07690" y="459336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9D941DB2-21A1-A787-A8C6-23A7CEE25CB0}"/>
                  </a:ext>
                </a:extLst>
              </p14:cNvPr>
              <p14:cNvContentPartPr/>
              <p14:nvPr/>
            </p14:nvContentPartPr>
            <p14:xfrm>
              <a:off x="4468770" y="4566008"/>
              <a:ext cx="360" cy="36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9D941DB2-21A1-A787-A8C6-23A7CEE25C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50770" y="45480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6F7068D5-10E7-4C0E-41F7-961B441FF720}"/>
                  </a:ext>
                </a:extLst>
              </p14:cNvPr>
              <p14:cNvContentPartPr/>
              <p14:nvPr/>
            </p14:nvContentPartPr>
            <p14:xfrm>
              <a:off x="4331610" y="4040048"/>
              <a:ext cx="360" cy="3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6F7068D5-10E7-4C0E-41F7-961B441FF7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13610" y="40220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8743A3D4-73EE-F462-2BDA-AD59E970B93B}"/>
                  </a:ext>
                </a:extLst>
              </p14:cNvPr>
              <p14:cNvContentPartPr/>
              <p14:nvPr/>
            </p14:nvContentPartPr>
            <p14:xfrm>
              <a:off x="4880250" y="4668608"/>
              <a:ext cx="360" cy="36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8743A3D4-73EE-F462-2BDA-AD59E970B9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62250" y="46506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FCC83488-914B-462F-3FE0-66C17744866A}"/>
                  </a:ext>
                </a:extLst>
              </p14:cNvPr>
              <p14:cNvContentPartPr/>
              <p14:nvPr/>
            </p14:nvContentPartPr>
            <p14:xfrm>
              <a:off x="5200290" y="4577168"/>
              <a:ext cx="360" cy="36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FCC83488-914B-462F-3FE0-66C1774486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82290" y="455916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o 63">
            <a:extLst>
              <a:ext uri="{FF2B5EF4-FFF2-40B4-BE49-F238E27FC236}">
                <a16:creationId xmlns:a16="http://schemas.microsoft.com/office/drawing/2014/main" id="{534E21D1-0BE2-C426-98CD-D26ACB94FD31}"/>
              </a:ext>
            </a:extLst>
          </p:cNvPr>
          <p:cNvGrpSpPr/>
          <p:nvPr/>
        </p:nvGrpSpPr>
        <p:grpSpPr>
          <a:xfrm>
            <a:off x="4788810" y="4348568"/>
            <a:ext cx="153360" cy="66600"/>
            <a:chOff x="4788810" y="4331790"/>
            <a:chExt cx="15336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310F1742-E233-9EED-7692-D7D407C7C959}"/>
                    </a:ext>
                  </a:extLst>
                </p14:cNvPr>
                <p14:cNvContentPartPr/>
                <p14:nvPr/>
              </p14:nvContentPartPr>
              <p14:xfrm>
                <a:off x="4788810" y="4331790"/>
                <a:ext cx="360" cy="360"/>
              </p14:xfrm>
            </p:contentPart>
          </mc:Choice>
          <mc:Fallback xmlns="">
            <p:pic>
              <p:nvPicPr>
                <p:cNvPr id="1061" name="Entrada de lápiz 1060">
                  <a:extLst>
                    <a:ext uri="{FF2B5EF4-FFF2-40B4-BE49-F238E27FC236}">
                      <a16:creationId xmlns:a16="http://schemas.microsoft.com/office/drawing/2014/main" id="{9A82EE8E-3100-1EFA-A8F6-419062F6F3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71170" y="43137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AF92A12A-15E9-7125-67E6-97558870AA36}"/>
                    </a:ext>
                  </a:extLst>
                </p14:cNvPr>
                <p14:cNvContentPartPr/>
                <p14:nvPr/>
              </p14:nvContentPartPr>
              <p14:xfrm>
                <a:off x="4932810" y="4377510"/>
                <a:ext cx="9360" cy="20880"/>
              </p14:xfrm>
            </p:contentPart>
          </mc:Choice>
          <mc:Fallback xmlns="">
            <p:pic>
              <p:nvPicPr>
                <p:cNvPr id="1064" name="Entrada de lápiz 1063">
                  <a:extLst>
                    <a:ext uri="{FF2B5EF4-FFF2-40B4-BE49-F238E27FC236}">
                      <a16:creationId xmlns:a16="http://schemas.microsoft.com/office/drawing/2014/main" id="{389D8871-3661-CB04-8F79-74600126F5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5170" y="4359870"/>
                  <a:ext cx="450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B9276A82-F4E7-919A-353A-3F6230974E4D}"/>
                  </a:ext>
                </a:extLst>
              </p14:cNvPr>
              <p14:cNvContentPartPr/>
              <p14:nvPr/>
            </p14:nvContentPartPr>
            <p14:xfrm>
              <a:off x="5657850" y="4508408"/>
              <a:ext cx="360" cy="3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B9276A82-F4E7-919A-353A-3F6230974E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39850" y="44904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94BE688C-3862-850D-3E8A-6A359129E6A9}"/>
                  </a:ext>
                </a:extLst>
              </p14:cNvPr>
              <p14:cNvContentPartPr/>
              <p14:nvPr/>
            </p14:nvContentPartPr>
            <p14:xfrm>
              <a:off x="5461290" y="4013408"/>
              <a:ext cx="2520" cy="432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94BE688C-3862-850D-3E8A-6A359129E6A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40290" y="3995408"/>
                <a:ext cx="441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D91437F5-CEF1-FF4E-37ED-33DF4DFBC216}"/>
                  </a:ext>
                </a:extLst>
              </p14:cNvPr>
              <p14:cNvContentPartPr/>
              <p14:nvPr/>
            </p14:nvContentPartPr>
            <p14:xfrm>
              <a:off x="6034770" y="3879848"/>
              <a:ext cx="360" cy="36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D91437F5-CEF1-FF4E-37ED-33DF4DFBC2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16770" y="38618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C72C3F32-0405-193B-EF40-C5313F043CE7}"/>
                  </a:ext>
                </a:extLst>
              </p14:cNvPr>
              <p14:cNvContentPartPr/>
              <p14:nvPr/>
            </p14:nvContentPartPr>
            <p14:xfrm>
              <a:off x="6423210" y="3822608"/>
              <a:ext cx="360" cy="3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C72C3F32-0405-193B-EF40-C5313F043CE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05210" y="38046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A99D4EDE-1750-1F2D-6BAA-F476B575E261}"/>
                  </a:ext>
                </a:extLst>
              </p14:cNvPr>
              <p14:cNvContentPartPr/>
              <p14:nvPr/>
            </p14:nvContentPartPr>
            <p14:xfrm>
              <a:off x="7029450" y="3742688"/>
              <a:ext cx="360" cy="36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A99D4EDE-1750-1F2D-6BAA-F476B575E2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11450" y="372468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o 71">
            <a:extLst>
              <a:ext uri="{FF2B5EF4-FFF2-40B4-BE49-F238E27FC236}">
                <a16:creationId xmlns:a16="http://schemas.microsoft.com/office/drawing/2014/main" id="{B154FF1E-883E-0FD5-A1CA-102225249EEE}"/>
              </a:ext>
            </a:extLst>
          </p:cNvPr>
          <p:cNvGrpSpPr/>
          <p:nvPr/>
        </p:nvGrpSpPr>
        <p:grpSpPr>
          <a:xfrm>
            <a:off x="7360650" y="3559808"/>
            <a:ext cx="263160" cy="4320"/>
            <a:chOff x="7360650" y="3543030"/>
            <a:chExt cx="263160" cy="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CA87EC14-75D3-F8CA-BB55-16A24EE94080}"/>
                    </a:ext>
                  </a:extLst>
                </p14:cNvPr>
                <p14:cNvContentPartPr/>
                <p14:nvPr/>
              </p14:nvContentPartPr>
              <p14:xfrm>
                <a:off x="7360650" y="3543030"/>
                <a:ext cx="4680" cy="4320"/>
              </p14:xfrm>
            </p:contentPart>
          </mc:Choice>
          <mc:Fallback xmlns="">
            <p:pic>
              <p:nvPicPr>
                <p:cNvPr id="1070" name="Entrada de lápiz 1069">
                  <a:extLst>
                    <a:ext uri="{FF2B5EF4-FFF2-40B4-BE49-F238E27FC236}">
                      <a16:creationId xmlns:a16="http://schemas.microsoft.com/office/drawing/2014/main" id="{50AAAF44-EE95-53DB-436D-27CD79626C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42650" y="3525030"/>
                  <a:ext cx="40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35A67536-6B07-1D88-349C-D1BB586E47AA}"/>
                    </a:ext>
                  </a:extLst>
                </p14:cNvPr>
                <p14:cNvContentPartPr/>
                <p14:nvPr/>
              </p14:nvContentPartPr>
              <p14:xfrm>
                <a:off x="7623450" y="3543030"/>
                <a:ext cx="360" cy="360"/>
              </p14:xfrm>
            </p:contentPart>
          </mc:Choice>
          <mc:Fallback xmlns="">
            <p:pic>
              <p:nvPicPr>
                <p:cNvPr id="1071" name="Entrada de lápiz 1070">
                  <a:extLst>
                    <a:ext uri="{FF2B5EF4-FFF2-40B4-BE49-F238E27FC236}">
                      <a16:creationId xmlns:a16="http://schemas.microsoft.com/office/drawing/2014/main" id="{699ABB7F-E09D-D76D-F6D8-7A0C5DAE9F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05450" y="35250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DD20621D-7E67-8194-B013-7041415C443D}"/>
                  </a:ext>
                </a:extLst>
              </p14:cNvPr>
              <p14:cNvContentPartPr/>
              <p14:nvPr/>
            </p14:nvContentPartPr>
            <p14:xfrm flipH="1">
              <a:off x="7946771" y="3510234"/>
              <a:ext cx="360" cy="36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DD20621D-7E67-8194-B013-7041415C443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7928771" y="349223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o 75">
            <a:extLst>
              <a:ext uri="{FF2B5EF4-FFF2-40B4-BE49-F238E27FC236}">
                <a16:creationId xmlns:a16="http://schemas.microsoft.com/office/drawing/2014/main" id="{71C548E7-589A-D298-D936-7F7EB0699504}"/>
              </a:ext>
            </a:extLst>
          </p:cNvPr>
          <p:cNvGrpSpPr/>
          <p:nvPr/>
        </p:nvGrpSpPr>
        <p:grpSpPr>
          <a:xfrm>
            <a:off x="7703730" y="3456848"/>
            <a:ext cx="228960" cy="11880"/>
            <a:chOff x="7703730" y="3440070"/>
            <a:chExt cx="228960" cy="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342364A9-2914-C27C-5B74-0512D47E6A26}"/>
                    </a:ext>
                  </a:extLst>
                </p14:cNvPr>
                <p14:cNvContentPartPr/>
                <p14:nvPr/>
              </p14:nvContentPartPr>
              <p14:xfrm>
                <a:off x="7703730" y="3451590"/>
                <a:ext cx="360" cy="360"/>
              </p14:xfrm>
            </p:contentPart>
          </mc:Choice>
          <mc:Fallback xmlns="">
            <p:pic>
              <p:nvPicPr>
                <p:cNvPr id="1074" name="Entrada de lápiz 1073">
                  <a:extLst>
                    <a:ext uri="{FF2B5EF4-FFF2-40B4-BE49-F238E27FC236}">
                      <a16:creationId xmlns:a16="http://schemas.microsoft.com/office/drawing/2014/main" id="{1C849C13-141B-DA27-3306-37D717D757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85730" y="34339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A06112E0-DF27-DE92-EDC8-82C07368913A}"/>
                    </a:ext>
                  </a:extLst>
                </p14:cNvPr>
                <p14:cNvContentPartPr/>
                <p14:nvPr/>
              </p14:nvContentPartPr>
              <p14:xfrm>
                <a:off x="7930170" y="3440070"/>
                <a:ext cx="2520" cy="360"/>
              </p14:xfrm>
            </p:contentPart>
          </mc:Choice>
          <mc:Fallback xmlns="">
            <p:pic>
              <p:nvPicPr>
                <p:cNvPr id="1079" name="Entrada de lápiz 1078">
                  <a:extLst>
                    <a:ext uri="{FF2B5EF4-FFF2-40B4-BE49-F238E27FC236}">
                      <a16:creationId xmlns:a16="http://schemas.microsoft.com/office/drawing/2014/main" id="{7502677C-D7DD-F459-D2C4-74FB0FAC2F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12530" y="3422430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50ABF136-29AC-3EA0-95CD-FDF5A996DD02}"/>
                  </a:ext>
                </a:extLst>
              </p14:cNvPr>
              <p14:cNvContentPartPr/>
              <p14:nvPr/>
            </p14:nvContentPartPr>
            <p14:xfrm flipH="1">
              <a:off x="7946771" y="3875994"/>
              <a:ext cx="360" cy="36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50ABF136-29AC-3EA0-95CD-FDF5A996DD0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7928771" y="38579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A378E13E-DFD5-0A26-ED22-47F109A63F5A}"/>
                  </a:ext>
                </a:extLst>
              </p14:cNvPr>
              <p14:cNvContentPartPr/>
              <p14:nvPr/>
            </p14:nvContentPartPr>
            <p14:xfrm>
              <a:off x="7532010" y="4085408"/>
              <a:ext cx="360" cy="36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A378E13E-DFD5-0A26-ED22-47F109A63F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14010" y="40674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B5B3A3B4-A19A-D8E3-49E6-0A3C851F3199}"/>
                  </a:ext>
                </a:extLst>
              </p14:cNvPr>
              <p14:cNvContentPartPr/>
              <p14:nvPr/>
            </p14:nvContentPartPr>
            <p14:xfrm>
              <a:off x="7246170" y="4222928"/>
              <a:ext cx="360" cy="36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B5B3A3B4-A19A-D8E3-49E6-0A3C851F31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28170" y="420492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05F9FA74-0EA1-11A8-09D8-AE21584FD7DA}"/>
                  </a:ext>
                </a:extLst>
              </p14:cNvPr>
              <p14:cNvContentPartPr/>
              <p14:nvPr/>
            </p14:nvContentPartPr>
            <p14:xfrm>
              <a:off x="6263370" y="4382768"/>
              <a:ext cx="360" cy="36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05F9FA74-0EA1-11A8-09D8-AE21584FD7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45370" y="436476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o 82">
            <a:extLst>
              <a:ext uri="{FF2B5EF4-FFF2-40B4-BE49-F238E27FC236}">
                <a16:creationId xmlns:a16="http://schemas.microsoft.com/office/drawing/2014/main" id="{74D7B878-845C-2EEB-A3D5-F973BA87A406}"/>
              </a:ext>
            </a:extLst>
          </p:cNvPr>
          <p:cNvGrpSpPr/>
          <p:nvPr/>
        </p:nvGrpSpPr>
        <p:grpSpPr>
          <a:xfrm>
            <a:off x="6617610" y="4234088"/>
            <a:ext cx="263520" cy="34920"/>
            <a:chOff x="6617610" y="4217310"/>
            <a:chExt cx="263520" cy="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A1388BC9-D667-FD42-0CF5-A7ABCFE7BCE3}"/>
                    </a:ext>
                  </a:extLst>
                </p14:cNvPr>
                <p14:cNvContentPartPr/>
                <p14:nvPr/>
              </p14:nvContentPartPr>
              <p14:xfrm>
                <a:off x="6617610" y="4251870"/>
                <a:ext cx="360" cy="360"/>
              </p14:xfrm>
            </p:contentPart>
          </mc:Choice>
          <mc:Fallback xmlns="">
            <p:pic>
              <p:nvPicPr>
                <p:cNvPr id="1084" name="Entrada de lápiz 1083">
                  <a:extLst>
                    <a:ext uri="{FF2B5EF4-FFF2-40B4-BE49-F238E27FC236}">
                      <a16:creationId xmlns:a16="http://schemas.microsoft.com/office/drawing/2014/main" id="{4FF8656A-EADE-E044-F294-932774E9A9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99610" y="42338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16104CE1-B7D3-00F2-A8B5-2B88222228AA}"/>
                    </a:ext>
                  </a:extLst>
                </p14:cNvPr>
                <p14:cNvContentPartPr/>
                <p14:nvPr/>
              </p14:nvContentPartPr>
              <p14:xfrm>
                <a:off x="6880770" y="4217310"/>
                <a:ext cx="360" cy="360"/>
              </p14:xfrm>
            </p:contentPart>
          </mc:Choice>
          <mc:Fallback xmlns="">
            <p:pic>
              <p:nvPicPr>
                <p:cNvPr id="1086" name="Entrada de lápiz 1085">
                  <a:extLst>
                    <a:ext uri="{FF2B5EF4-FFF2-40B4-BE49-F238E27FC236}">
                      <a16:creationId xmlns:a16="http://schemas.microsoft.com/office/drawing/2014/main" id="{24E2C6D4-0122-6116-43EB-403AB697A3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62770" y="41993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375280E9-0673-B086-7CAD-5CA37891041B}"/>
                  </a:ext>
                </a:extLst>
              </p14:cNvPr>
              <p14:cNvContentPartPr/>
              <p14:nvPr/>
            </p14:nvContentPartPr>
            <p14:xfrm>
              <a:off x="5874570" y="4462688"/>
              <a:ext cx="360" cy="36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375280E9-0673-B086-7CAD-5CA3789104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56570" y="44446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032CC697-78D9-303B-EE90-9B1B5A89BF63}"/>
                  </a:ext>
                </a:extLst>
              </p14:cNvPr>
              <p14:cNvContentPartPr/>
              <p14:nvPr/>
            </p14:nvContentPartPr>
            <p14:xfrm>
              <a:off x="6812010" y="3731168"/>
              <a:ext cx="360" cy="36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032CC697-78D9-303B-EE90-9B1B5A89BF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94010" y="371316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2A91233B-C2BE-5D68-AD5F-4BA58DD6B1C0}"/>
                  </a:ext>
                </a:extLst>
              </p14:cNvPr>
              <p14:cNvContentPartPr/>
              <p14:nvPr/>
            </p14:nvContentPartPr>
            <p14:xfrm flipH="1">
              <a:off x="8391104" y="4542181"/>
              <a:ext cx="360" cy="36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2A91233B-C2BE-5D68-AD5F-4BA58DD6B1C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8373104" y="45241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83E051EE-7602-12D9-ECF2-CA7720975995}"/>
                  </a:ext>
                </a:extLst>
              </p14:cNvPr>
              <p14:cNvContentPartPr/>
              <p14:nvPr/>
            </p14:nvContentPartPr>
            <p14:xfrm flipH="1">
              <a:off x="11568730" y="4172994"/>
              <a:ext cx="360" cy="36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83E051EE-7602-12D9-ECF2-CA772097599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1550730" y="41549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D25F6197-87FE-E337-87E7-79F31D094B76}"/>
                  </a:ext>
                </a:extLst>
              </p14:cNvPr>
              <p14:cNvContentPartPr/>
              <p14:nvPr/>
            </p14:nvContentPartPr>
            <p14:xfrm flipH="1">
              <a:off x="11619407" y="3923731"/>
              <a:ext cx="360" cy="36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D25F6197-87FE-E337-87E7-79F31D094B7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1601407" y="390573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o 90">
            <a:extLst>
              <a:ext uri="{FF2B5EF4-FFF2-40B4-BE49-F238E27FC236}">
                <a16:creationId xmlns:a16="http://schemas.microsoft.com/office/drawing/2014/main" id="{EA6B3106-268A-F7DC-84C8-73C86ED2A6EE}"/>
              </a:ext>
            </a:extLst>
          </p:cNvPr>
          <p:cNvGrpSpPr/>
          <p:nvPr/>
        </p:nvGrpSpPr>
        <p:grpSpPr>
          <a:xfrm flipH="1">
            <a:off x="9430136" y="4166059"/>
            <a:ext cx="194400" cy="34560"/>
            <a:chOff x="8526690" y="4251870"/>
            <a:chExt cx="19440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2E8EFBA3-D27C-61DD-2A28-9AF367327261}"/>
                    </a:ext>
                  </a:extLst>
                </p14:cNvPr>
                <p14:cNvContentPartPr/>
                <p14:nvPr/>
              </p14:nvContentPartPr>
              <p14:xfrm>
                <a:off x="8720730" y="4286070"/>
                <a:ext cx="360" cy="360"/>
              </p14:xfrm>
            </p:contentPart>
          </mc:Choice>
          <mc:Fallback xmlns="">
            <p:pic>
              <p:nvPicPr>
                <p:cNvPr id="1093" name="Entrada de lápiz 1092">
                  <a:extLst>
                    <a:ext uri="{FF2B5EF4-FFF2-40B4-BE49-F238E27FC236}">
                      <a16:creationId xmlns:a16="http://schemas.microsoft.com/office/drawing/2014/main" id="{8C8D5741-2208-9E2C-13A0-3F1DC7BBB0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02730" y="42680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4A0A7177-EE25-5C12-B5A2-4391D824D5A3}"/>
                    </a:ext>
                  </a:extLst>
                </p14:cNvPr>
                <p14:cNvContentPartPr/>
                <p14:nvPr/>
              </p14:nvContentPartPr>
              <p14:xfrm>
                <a:off x="8526690" y="4251870"/>
                <a:ext cx="360" cy="360"/>
              </p14:xfrm>
            </p:contentPart>
          </mc:Choice>
          <mc:Fallback xmlns="">
            <p:pic>
              <p:nvPicPr>
                <p:cNvPr id="1095" name="Entrada de lápiz 1094">
                  <a:extLst>
                    <a:ext uri="{FF2B5EF4-FFF2-40B4-BE49-F238E27FC236}">
                      <a16:creationId xmlns:a16="http://schemas.microsoft.com/office/drawing/2014/main" id="{75F5C0BD-85B1-B423-D720-21DF1533DD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08690" y="42338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850C0619-3038-9A9E-1074-C1B9F0B85572}"/>
                  </a:ext>
                </a:extLst>
              </p14:cNvPr>
              <p14:cNvContentPartPr/>
              <p14:nvPr/>
            </p14:nvContentPartPr>
            <p14:xfrm flipH="1">
              <a:off x="8975291" y="4310514"/>
              <a:ext cx="360" cy="36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850C0619-3038-9A9E-1074-C1B9F0B855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8957291" y="42925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29C4356D-4252-1C7B-9DF2-399A4B3320AB}"/>
                  </a:ext>
                </a:extLst>
              </p14:cNvPr>
              <p14:cNvContentPartPr/>
              <p14:nvPr/>
            </p14:nvContentPartPr>
            <p14:xfrm flipH="1">
              <a:off x="8750541" y="4388954"/>
              <a:ext cx="360" cy="36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29C4356D-4252-1C7B-9DF2-399A4B3320A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8732541" y="43709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D956F13C-07A5-18E4-7F2D-71B7F46DE41E}"/>
                  </a:ext>
                </a:extLst>
              </p14:cNvPr>
              <p14:cNvContentPartPr/>
              <p14:nvPr/>
            </p14:nvContentPartPr>
            <p14:xfrm flipH="1">
              <a:off x="10767609" y="3864474"/>
              <a:ext cx="360" cy="36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D956F13C-07A5-18E4-7F2D-71B7F46DE41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0749609" y="38464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11300E81-6693-F47B-9323-0B41FF449B50}"/>
                  </a:ext>
                </a:extLst>
              </p14:cNvPr>
              <p14:cNvContentPartPr/>
              <p14:nvPr/>
            </p14:nvContentPartPr>
            <p14:xfrm flipH="1">
              <a:off x="10255811" y="4058874"/>
              <a:ext cx="360" cy="36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11300E81-6693-F47B-9323-0B41FF449B5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0237811" y="40408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41647C09-FE46-D3D2-C842-9E074890C68B}"/>
                  </a:ext>
                </a:extLst>
              </p14:cNvPr>
              <p14:cNvContentPartPr/>
              <p14:nvPr/>
            </p14:nvContentPartPr>
            <p14:xfrm flipH="1">
              <a:off x="9946931" y="4001994"/>
              <a:ext cx="360" cy="3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41647C09-FE46-D3D2-C842-9E074890C68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9928931" y="39839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BFE2570F-69C2-06FF-C4F2-7F6834C62135}"/>
                  </a:ext>
                </a:extLst>
              </p14:cNvPr>
              <p14:cNvContentPartPr/>
              <p14:nvPr/>
            </p14:nvContentPartPr>
            <p14:xfrm flipH="1">
              <a:off x="9595754" y="4726963"/>
              <a:ext cx="360" cy="36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BFE2570F-69C2-06FF-C4F2-7F6834C6213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9577754" y="470896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47AF6903-2297-0F7F-7F77-F3DBFD479AFF}"/>
                  </a:ext>
                </a:extLst>
              </p14:cNvPr>
              <p14:cNvContentPartPr/>
              <p14:nvPr/>
            </p14:nvContentPartPr>
            <p14:xfrm flipH="1">
              <a:off x="8740190" y="4980825"/>
              <a:ext cx="360" cy="36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47AF6903-2297-0F7F-7F77-F3DBFD479AF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8722190" y="49628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A0753405-8E81-BB6E-F578-07A86A50BB50}"/>
                  </a:ext>
                </a:extLst>
              </p14:cNvPr>
              <p14:cNvContentPartPr/>
              <p14:nvPr/>
            </p14:nvContentPartPr>
            <p14:xfrm flipH="1">
              <a:off x="10065431" y="4645673"/>
              <a:ext cx="360" cy="36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A0753405-8E81-BB6E-F578-07A86A50BB5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0047431" y="462767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01C6D7E1-CAAC-B016-6E92-1657D693F60B}"/>
                  </a:ext>
                </a:extLst>
              </p14:cNvPr>
              <p14:cNvContentPartPr/>
              <p14:nvPr/>
            </p14:nvContentPartPr>
            <p14:xfrm flipH="1">
              <a:off x="10514705" y="3823095"/>
              <a:ext cx="360" cy="36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01C6D7E1-CAAC-B016-6E92-1657D693F60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0496705" y="38050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BD2127D9-E1BC-2C14-27EC-7048EC084402}"/>
                  </a:ext>
                </a:extLst>
              </p14:cNvPr>
              <p14:cNvContentPartPr/>
              <p14:nvPr/>
            </p14:nvContentPartPr>
            <p14:xfrm flipH="1">
              <a:off x="10892945" y="4375694"/>
              <a:ext cx="360" cy="36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BD2127D9-E1BC-2C14-27EC-7048EC08440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0874945" y="43576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4D697232-96EB-4327-51F0-799FCB719486}"/>
                  </a:ext>
                </a:extLst>
              </p14:cNvPr>
              <p14:cNvContentPartPr/>
              <p14:nvPr/>
            </p14:nvContentPartPr>
            <p14:xfrm flipH="1">
              <a:off x="11272451" y="4345074"/>
              <a:ext cx="360" cy="36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4D697232-96EB-4327-51F0-799FCB71948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1254451" y="43270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EDF12846-53D7-2226-C345-2D2A44860940}"/>
                  </a:ext>
                </a:extLst>
              </p14:cNvPr>
              <p14:cNvContentPartPr/>
              <p14:nvPr/>
            </p14:nvContentPartPr>
            <p14:xfrm flipH="1">
              <a:off x="10603786" y="4518884"/>
              <a:ext cx="360" cy="36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EDF12846-53D7-2226-C345-2D2A4486094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 flipH="1">
                <a:off x="10585786" y="450088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o 105">
            <a:extLst>
              <a:ext uri="{FF2B5EF4-FFF2-40B4-BE49-F238E27FC236}">
                <a16:creationId xmlns:a16="http://schemas.microsoft.com/office/drawing/2014/main" id="{96114743-F2E1-3689-08CA-C005B3E8C66C}"/>
              </a:ext>
            </a:extLst>
          </p:cNvPr>
          <p:cNvGrpSpPr/>
          <p:nvPr/>
        </p:nvGrpSpPr>
        <p:grpSpPr>
          <a:xfrm flipH="1">
            <a:off x="11442910" y="3697332"/>
            <a:ext cx="251640" cy="46440"/>
            <a:chOff x="11509650" y="4662990"/>
            <a:chExt cx="251640" cy="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E91B8FE2-FF2D-ADD8-855C-F363BBF959A7}"/>
                    </a:ext>
                  </a:extLst>
                </p14:cNvPr>
                <p14:cNvContentPartPr/>
                <p14:nvPr/>
              </p14:nvContentPartPr>
              <p14:xfrm>
                <a:off x="11760930" y="4709070"/>
                <a:ext cx="360" cy="360"/>
              </p14:xfrm>
            </p:contentPart>
          </mc:Choice>
          <mc:Fallback xmlns="">
            <p:pic>
              <p:nvPicPr>
                <p:cNvPr id="1111" name="Entrada de lápiz 1110">
                  <a:extLst>
                    <a:ext uri="{FF2B5EF4-FFF2-40B4-BE49-F238E27FC236}">
                      <a16:creationId xmlns:a16="http://schemas.microsoft.com/office/drawing/2014/main" id="{7A96FDD3-1E6F-E7F9-52C3-F72D1378E8C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43290" y="46910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A6E41382-C8B9-3ED3-1708-E71596FBCDF5}"/>
                    </a:ext>
                  </a:extLst>
                </p14:cNvPr>
                <p14:cNvContentPartPr/>
                <p14:nvPr/>
              </p14:nvContentPartPr>
              <p14:xfrm>
                <a:off x="11509650" y="4662990"/>
                <a:ext cx="360" cy="360"/>
              </p14:xfrm>
            </p:contentPart>
          </mc:Choice>
          <mc:Fallback xmlns="">
            <p:pic>
              <p:nvPicPr>
                <p:cNvPr id="1113" name="Entrada de lápiz 1112">
                  <a:extLst>
                    <a:ext uri="{FF2B5EF4-FFF2-40B4-BE49-F238E27FC236}">
                      <a16:creationId xmlns:a16="http://schemas.microsoft.com/office/drawing/2014/main" id="{3529C081-1D24-D303-6D45-3BE2FCCC82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91650" y="464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306C938C-21B0-546B-D08A-7FA8D424793C}"/>
              </a:ext>
            </a:extLst>
          </p:cNvPr>
          <p:cNvSpPr/>
          <p:nvPr/>
        </p:nvSpPr>
        <p:spPr>
          <a:xfrm>
            <a:off x="8226802" y="1292078"/>
            <a:ext cx="3938258" cy="391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6C313F36-C906-9C1A-C90D-458A8604781B}"/>
              </a:ext>
            </a:extLst>
          </p:cNvPr>
          <p:cNvGrpSpPr/>
          <p:nvPr/>
        </p:nvGrpSpPr>
        <p:grpSpPr>
          <a:xfrm>
            <a:off x="294256" y="5480251"/>
            <a:ext cx="11481027" cy="1277065"/>
            <a:chOff x="729549" y="5062049"/>
            <a:chExt cx="11481027" cy="1831907"/>
          </a:xfrm>
          <a:solidFill>
            <a:schemeClr val="tx1"/>
          </a:solidFill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2B637992-8A84-15A0-CF91-1530CEBA43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2200111"/>
                </p:ext>
              </p:extLst>
            </p:nvPr>
          </p:nvGraphicFramePr>
          <p:xfrm>
            <a:off x="4470111" y="5064367"/>
            <a:ext cx="4150701" cy="18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1" r:lo="rId102" r:qs="rId103" r:cs="rId104"/>
            </a:graphicData>
          </a:graphic>
        </p:graphicFrame>
        <p:graphicFrame>
          <p:nvGraphicFramePr>
            <p:cNvPr id="111" name="Diagrama 110">
              <a:extLst>
                <a:ext uri="{FF2B5EF4-FFF2-40B4-BE49-F238E27FC236}">
                  <a16:creationId xmlns:a16="http://schemas.microsoft.com/office/drawing/2014/main" id="{36D61ABE-705C-3D46-08D9-435AEF0A34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0031883"/>
                </p:ext>
              </p:extLst>
            </p:nvPr>
          </p:nvGraphicFramePr>
          <p:xfrm>
            <a:off x="8059875" y="5062049"/>
            <a:ext cx="4150701" cy="18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6" r:lo="rId107" r:qs="rId108" r:cs="rId109"/>
            </a:graphicData>
          </a:graphic>
        </p:graphicFrame>
        <p:graphicFrame>
          <p:nvGraphicFramePr>
            <p:cNvPr id="112" name="Diagrama 111">
              <a:extLst>
                <a:ext uri="{FF2B5EF4-FFF2-40B4-BE49-F238E27FC236}">
                  <a16:creationId xmlns:a16="http://schemas.microsoft.com/office/drawing/2014/main" id="{2CFEED40-1367-B910-DE46-9FDE31BE73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6410267"/>
                </p:ext>
              </p:extLst>
            </p:nvPr>
          </p:nvGraphicFramePr>
          <p:xfrm>
            <a:off x="729549" y="5093956"/>
            <a:ext cx="4150701" cy="18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1" r:lo="rId112" r:qs="rId113" r:cs="rId114"/>
            </a:graphicData>
          </a:graphic>
        </p:graphicFrame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089E4ED3-A228-A56A-BF61-31CFB6F5463F}"/>
              </a:ext>
            </a:extLst>
          </p:cNvPr>
          <p:cNvGrpSpPr/>
          <p:nvPr/>
        </p:nvGrpSpPr>
        <p:grpSpPr>
          <a:xfrm>
            <a:off x="3864362" y="1410634"/>
            <a:ext cx="4608085" cy="3737774"/>
            <a:chOff x="3864362" y="1410634"/>
            <a:chExt cx="4608085" cy="3737774"/>
          </a:xfrm>
        </p:grpSpPr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73051672-1047-B1F4-EC56-F8716A44E3BD}"/>
                </a:ext>
              </a:extLst>
            </p:cNvPr>
            <p:cNvSpPr/>
            <p:nvPr/>
          </p:nvSpPr>
          <p:spPr>
            <a:xfrm>
              <a:off x="4497204" y="2860913"/>
              <a:ext cx="3975243" cy="2287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48CE9CC-469A-586F-E33B-66B7E3DB47D5}"/>
                </a:ext>
              </a:extLst>
            </p:cNvPr>
            <p:cNvSpPr/>
            <p:nvPr/>
          </p:nvSpPr>
          <p:spPr>
            <a:xfrm>
              <a:off x="3864362" y="1410634"/>
              <a:ext cx="3975243" cy="2287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0941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AD232FD-7E12-143D-AAD3-1BCAF866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7"/>
            <a:ext cx="10515600" cy="998289"/>
          </a:xfrm>
        </p:spPr>
        <p:txBody>
          <a:bodyPr/>
          <a:lstStyle/>
          <a:p>
            <a:r>
              <a:rPr lang="es-ES" dirty="0"/>
              <a:t>Análisis de Datos</a:t>
            </a:r>
            <a:br>
              <a:rPr lang="es-ES" dirty="0"/>
            </a:br>
            <a:r>
              <a:rPr lang="es-ES" sz="2400" dirty="0"/>
              <a:t>Áreas Petróleo Negro</a:t>
            </a:r>
            <a:endParaRPr lang="es-AR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049EB-9ABF-BA55-1BC2-ECA5EFEA2A52}"/>
              </a:ext>
            </a:extLst>
          </p:cNvPr>
          <p:cNvSpPr txBox="1"/>
          <p:nvPr/>
        </p:nvSpPr>
        <p:spPr>
          <a:xfrm>
            <a:off x="0" y="6657945"/>
            <a:ext cx="6094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Datos disponibles en </a:t>
            </a:r>
            <a:r>
              <a:rPr lang="es-MX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http://datos.energia.gob.ar/dataset?groups=exploracion-y-produccion-de-hidrocarburos</a:t>
            </a:r>
            <a:endParaRPr lang="es-AR" sz="7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10A9AE-4213-66F8-E50B-D67B38D6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2" y="2002758"/>
            <a:ext cx="10800000" cy="37758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826B90C-4D87-D812-EA04-19E1B9BB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9921"/>
            <a:ext cx="10515600" cy="884495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el caso de las áreas netamente petroleras, en general, el GOR se ubica en valores menores a 500 m3/m3.</a:t>
            </a:r>
          </a:p>
          <a:p>
            <a:pPr marL="0" indent="0">
              <a:buNone/>
            </a:pP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0697EF2-5C85-B1BA-49E4-CEA5363B44AA}"/>
              </a:ext>
            </a:extLst>
          </p:cNvPr>
          <p:cNvSpPr/>
          <p:nvPr/>
        </p:nvSpPr>
        <p:spPr>
          <a:xfrm>
            <a:off x="3738283" y="2420471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70F2C9-867A-B77C-773E-D0838C4A2F73}"/>
              </a:ext>
            </a:extLst>
          </p:cNvPr>
          <p:cNvSpPr/>
          <p:nvPr/>
        </p:nvSpPr>
        <p:spPr>
          <a:xfrm>
            <a:off x="2008095" y="2420470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064E9A-2906-D47B-7B34-1E846565C912}"/>
              </a:ext>
            </a:extLst>
          </p:cNvPr>
          <p:cNvSpPr/>
          <p:nvPr/>
        </p:nvSpPr>
        <p:spPr>
          <a:xfrm>
            <a:off x="7699951" y="2420469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C9D116-6C55-4FB0-B30F-4BC5B4EA72A2}"/>
              </a:ext>
            </a:extLst>
          </p:cNvPr>
          <p:cNvSpPr/>
          <p:nvPr/>
        </p:nvSpPr>
        <p:spPr>
          <a:xfrm>
            <a:off x="2008095" y="25907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3B92A4F-E34E-F5AE-9912-6E62A090D1DF}"/>
              </a:ext>
            </a:extLst>
          </p:cNvPr>
          <p:cNvSpPr/>
          <p:nvPr/>
        </p:nvSpPr>
        <p:spPr>
          <a:xfrm>
            <a:off x="7699951" y="25907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66252D-A923-9C9C-1717-7B9124BDDED0}"/>
              </a:ext>
            </a:extLst>
          </p:cNvPr>
          <p:cNvSpPr/>
          <p:nvPr/>
        </p:nvSpPr>
        <p:spPr>
          <a:xfrm>
            <a:off x="3738283" y="25907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04F03C-D894-FAD5-E5DD-AA81A938CF15}"/>
              </a:ext>
            </a:extLst>
          </p:cNvPr>
          <p:cNvSpPr/>
          <p:nvPr/>
        </p:nvSpPr>
        <p:spPr>
          <a:xfrm>
            <a:off x="8798684" y="2420469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915F302-D006-DCEB-2A3A-DDDD6C15863A}"/>
              </a:ext>
            </a:extLst>
          </p:cNvPr>
          <p:cNvSpPr/>
          <p:nvPr/>
        </p:nvSpPr>
        <p:spPr>
          <a:xfrm>
            <a:off x="8798684" y="25907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44A4A46-5D24-A26D-ACF4-EFD6919D47EB}"/>
              </a:ext>
            </a:extLst>
          </p:cNvPr>
          <p:cNvSpPr/>
          <p:nvPr/>
        </p:nvSpPr>
        <p:spPr>
          <a:xfrm>
            <a:off x="2873742" y="2420469"/>
            <a:ext cx="720000" cy="17032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4836ED-0C2B-9829-CA12-B5974B4DA360}"/>
              </a:ext>
            </a:extLst>
          </p:cNvPr>
          <p:cNvSpPr/>
          <p:nvPr/>
        </p:nvSpPr>
        <p:spPr>
          <a:xfrm>
            <a:off x="2873742" y="2590730"/>
            <a:ext cx="720000" cy="17032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50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1685</Words>
  <Application>Microsoft Office PowerPoint</Application>
  <PresentationFormat>Panorámica</PresentationFormat>
  <Paragraphs>223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HelveticaNeueLT Pro 95 Blk</vt:lpstr>
      <vt:lpstr>Times New Roman</vt:lpstr>
      <vt:lpstr>Wingdings</vt:lpstr>
      <vt:lpstr>Tema de Office</vt:lpstr>
      <vt:lpstr>Impacto de la Geometría del Pozo Horizontal en la Producción No Convencional</vt:lpstr>
      <vt:lpstr>Presentación de PowerPoint</vt:lpstr>
      <vt:lpstr>Evolución del Desarrollo en Vaca Muerta</vt:lpstr>
      <vt:lpstr>Evolución del Desarrollo en Vaca Muerta Distribución de tipo de perforación pozos shale NQN.</vt:lpstr>
      <vt:lpstr>Evolución del Desarrollo en Vaca Muerta Evolución cantidad de pozos horizontales shale NQN.</vt:lpstr>
      <vt:lpstr>Evolución del Desarrollo en Vaca Muerta Evolución producción no convencional NQN. Pozos horizontales shale.</vt:lpstr>
      <vt:lpstr>Evolución del Desarrollo en Vaca Muerta Instalación de Sistemas de Extracción.</vt:lpstr>
      <vt:lpstr>Toe Up vs Toe Down</vt:lpstr>
      <vt:lpstr>Análisis de Datos Áreas Petróleo Negro</vt:lpstr>
      <vt:lpstr>Análisis de Datos Áreas Petróleo Negro</vt:lpstr>
      <vt:lpstr>Análisis de Datos Áreas Petróleo Negro</vt:lpstr>
      <vt:lpstr>Análisis de Datos Área Petróleo Negro - BL29</vt:lpstr>
      <vt:lpstr>Análisis de Datos Áreas de Gas</vt:lpstr>
      <vt:lpstr>Análisis de Datos Áreas de Gas</vt:lpstr>
      <vt:lpstr>Análisis de Datos Área de Gas - BL5</vt:lpstr>
      <vt:lpstr>Análisis de Datos Áreas Petróleo Volátil y Condensado</vt:lpstr>
      <vt:lpstr>Análisis de Datos Áreas Petróleo Volátil y Condensado</vt:lpstr>
      <vt:lpstr>Soporte Técnico y Antecedentes Ondulaciones en la rama horizontal</vt:lpstr>
      <vt:lpstr>Soporte Técnico y Antecedentes Dinámica del flujo en pozos horizontales</vt:lpstr>
      <vt:lpstr>Soporte Técnico y Antecedentes Dinámica del flujo en pozos horizontales</vt:lpstr>
      <vt:lpstr>Soporte Técnico y Antecedentes Experiencia en Cana Woodford</vt:lpstr>
      <vt:lpstr>Soporte Técnico y Antecedentes Física del movimiento de fluidos</vt:lpstr>
      <vt:lpstr>Conclusiones</vt:lpstr>
      <vt:lpstr>Referencias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Pitz, Juan Manuel</cp:lastModifiedBy>
  <cp:revision>4</cp:revision>
  <dcterms:created xsi:type="dcterms:W3CDTF">2023-07-24T14:30:55Z</dcterms:created>
  <dcterms:modified xsi:type="dcterms:W3CDTF">2023-11-05T23:21:40Z</dcterms:modified>
  <cp:contentStatus/>
</cp:coreProperties>
</file>