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Lst>
  <p:notesMasterIdLst>
    <p:notesMasterId r:id="rId35"/>
  </p:notesMasterIdLst>
  <p:sldIdLst>
    <p:sldId id="273" r:id="rId5"/>
    <p:sldId id="257" r:id="rId6"/>
    <p:sldId id="274" r:id="rId7"/>
    <p:sldId id="262" r:id="rId8"/>
    <p:sldId id="290" r:id="rId9"/>
    <p:sldId id="275" r:id="rId10"/>
    <p:sldId id="258" r:id="rId11"/>
    <p:sldId id="276" r:id="rId12"/>
    <p:sldId id="267" r:id="rId13"/>
    <p:sldId id="277" r:id="rId14"/>
    <p:sldId id="261" r:id="rId15"/>
    <p:sldId id="269" r:id="rId16"/>
    <p:sldId id="281" r:id="rId17"/>
    <p:sldId id="266" r:id="rId18"/>
    <p:sldId id="280" r:id="rId19"/>
    <p:sldId id="282" r:id="rId20"/>
    <p:sldId id="286" r:id="rId21"/>
    <p:sldId id="285" r:id="rId22"/>
    <p:sldId id="283" r:id="rId23"/>
    <p:sldId id="265" r:id="rId24"/>
    <p:sldId id="287" r:id="rId25"/>
    <p:sldId id="284" r:id="rId26"/>
    <p:sldId id="289" r:id="rId27"/>
    <p:sldId id="288" r:id="rId28"/>
    <p:sldId id="278" r:id="rId29"/>
    <p:sldId id="260" r:id="rId30"/>
    <p:sldId id="263" r:id="rId31"/>
    <p:sldId id="279" r:id="rId32"/>
    <p:sldId id="291" r:id="rId33"/>
    <p:sldId id="270" r:id="rId34"/>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TZ, SOFIA" initials="KS" lastIdx="1" clrIdx="0">
    <p:extLst>
      <p:ext uri="{19B8F6BF-5375-455C-9EA6-DF929625EA0E}">
        <p15:presenceInfo xmlns:p15="http://schemas.microsoft.com/office/powerpoint/2012/main" userId="S::RY11219@grupo.ypf.com::aa3fb5f8-8ead-477c-aa98-73de6089ae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CC99FF"/>
    <a:srgbClr val="EA1ED2"/>
    <a:srgbClr val="0F1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9F7A8D-5ACD-4CF6-BC4D-2829D4799DA4}" v="2691" dt="2023-11-05T18:39:10.645"/>
    <p1510:client id="{92E01BE8-ECA0-43F1-88B8-1992F2209412}" v="59" dt="2023-11-04T13:02:44.34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33" autoAdjust="0"/>
  </p:normalViewPr>
  <p:slideViewPr>
    <p:cSldViewPr snapToGrid="0">
      <p:cViewPr>
        <p:scale>
          <a:sx n="120" d="100"/>
          <a:sy n="120" d="100"/>
        </p:scale>
        <p:origin x="19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NTZ, SOFIA" userId="aa3fb5f8-8ead-477c-aa98-73de6089aee7" providerId="ADAL" clId="{729F7A8D-5ACD-4CF6-BC4D-2829D4799DA4}"/>
    <pc:docChg chg="undo custSel mod addSld delSld modSld sldOrd modMainMaster">
      <pc:chgData name="KUNTZ, SOFIA" userId="aa3fb5f8-8ead-477c-aa98-73de6089aee7" providerId="ADAL" clId="{729F7A8D-5ACD-4CF6-BC4D-2829D4799DA4}" dt="2023-11-05T18:39:10.645" v="5748" actId="208"/>
      <pc:docMkLst>
        <pc:docMk/>
      </pc:docMkLst>
      <pc:sldChg chg="modSp">
        <pc:chgData name="KUNTZ, SOFIA" userId="aa3fb5f8-8ead-477c-aa98-73de6089aee7" providerId="ADAL" clId="{729F7A8D-5ACD-4CF6-BC4D-2829D4799DA4}" dt="2023-10-20T18:51:10.525" v="11"/>
        <pc:sldMkLst>
          <pc:docMk/>
          <pc:sldMk cId="3507860850" sldId="256"/>
        </pc:sldMkLst>
        <pc:spChg chg="mod">
          <ac:chgData name="KUNTZ, SOFIA" userId="aa3fb5f8-8ead-477c-aa98-73de6089aee7" providerId="ADAL" clId="{729F7A8D-5ACD-4CF6-BC4D-2829D4799DA4}" dt="2023-10-20T18:51:10.525" v="11"/>
          <ac:spMkLst>
            <pc:docMk/>
            <pc:sldMk cId="3507860850" sldId="256"/>
            <ac:spMk id="2" creationId="{00000000-0000-0000-0000-000000000000}"/>
          </ac:spMkLst>
        </pc:spChg>
        <pc:spChg chg="mod">
          <ac:chgData name="KUNTZ, SOFIA" userId="aa3fb5f8-8ead-477c-aa98-73de6089aee7" providerId="ADAL" clId="{729F7A8D-5ACD-4CF6-BC4D-2829D4799DA4}" dt="2023-10-20T18:51:10.525" v="11"/>
          <ac:spMkLst>
            <pc:docMk/>
            <pc:sldMk cId="3507860850" sldId="256"/>
            <ac:spMk id="3" creationId="{00000000-0000-0000-0000-000000000000}"/>
          </ac:spMkLst>
        </pc:spChg>
      </pc:sldChg>
      <pc:sldChg chg="addSp delSp modSp add mod">
        <pc:chgData name="KUNTZ, SOFIA" userId="aa3fb5f8-8ead-477c-aa98-73de6089aee7" providerId="ADAL" clId="{729F7A8D-5ACD-4CF6-BC4D-2829D4799DA4}" dt="2023-10-30T18:36:34.463" v="2896" actId="478"/>
        <pc:sldMkLst>
          <pc:docMk/>
          <pc:sldMk cId="79211310" sldId="257"/>
        </pc:sldMkLst>
        <pc:spChg chg="del">
          <ac:chgData name="KUNTZ, SOFIA" userId="aa3fb5f8-8ead-477c-aa98-73de6089aee7" providerId="ADAL" clId="{729F7A8D-5ACD-4CF6-BC4D-2829D4799DA4}" dt="2023-10-20T18:50:07.451" v="3" actId="478"/>
          <ac:spMkLst>
            <pc:docMk/>
            <pc:sldMk cId="79211310" sldId="257"/>
            <ac:spMk id="2" creationId="{00000000-0000-0000-0000-000000000000}"/>
          </ac:spMkLst>
        </pc:spChg>
        <pc:spChg chg="del">
          <ac:chgData name="KUNTZ, SOFIA" userId="aa3fb5f8-8ead-477c-aa98-73de6089aee7" providerId="ADAL" clId="{729F7A8D-5ACD-4CF6-BC4D-2829D4799DA4}" dt="2023-10-20T18:50:08.822" v="4" actId="478"/>
          <ac:spMkLst>
            <pc:docMk/>
            <pc:sldMk cId="79211310" sldId="257"/>
            <ac:spMk id="3" creationId="{00000000-0000-0000-0000-000000000000}"/>
          </ac:spMkLst>
        </pc:spChg>
        <pc:spChg chg="add del mod">
          <ac:chgData name="KUNTZ, SOFIA" userId="aa3fb5f8-8ead-477c-aa98-73de6089aee7" providerId="ADAL" clId="{729F7A8D-5ACD-4CF6-BC4D-2829D4799DA4}" dt="2023-10-20T18:51:59.018" v="15" actId="478"/>
          <ac:spMkLst>
            <pc:docMk/>
            <pc:sldMk cId="79211310" sldId="257"/>
            <ac:spMk id="5" creationId="{DF4C7F89-7C73-42C5-AB53-3E63557F836A}"/>
          </ac:spMkLst>
        </pc:spChg>
        <pc:spChg chg="mod topLvl">
          <ac:chgData name="KUNTZ, SOFIA" userId="aa3fb5f8-8ead-477c-aa98-73de6089aee7" providerId="ADAL" clId="{729F7A8D-5ACD-4CF6-BC4D-2829D4799DA4}" dt="2023-10-30T18:36:22.905" v="2892" actId="478"/>
          <ac:spMkLst>
            <pc:docMk/>
            <pc:sldMk cId="79211310" sldId="257"/>
            <ac:spMk id="8" creationId="{D0129493-B0C3-4229-A22F-1D6A569C6FFA}"/>
          </ac:spMkLst>
        </pc:spChg>
        <pc:spChg chg="mod">
          <ac:chgData name="KUNTZ, SOFIA" userId="aa3fb5f8-8ead-477c-aa98-73de6089aee7" providerId="ADAL" clId="{729F7A8D-5ACD-4CF6-BC4D-2829D4799DA4}" dt="2023-10-30T18:34:44.925" v="2881" actId="1076"/>
          <ac:spMkLst>
            <pc:docMk/>
            <pc:sldMk cId="79211310" sldId="257"/>
            <ac:spMk id="11" creationId="{5356BFE6-464F-45B3-8D19-4CF29914E677}"/>
          </ac:spMkLst>
        </pc:spChg>
        <pc:spChg chg="mod">
          <ac:chgData name="KUNTZ, SOFIA" userId="aa3fb5f8-8ead-477c-aa98-73de6089aee7" providerId="ADAL" clId="{729F7A8D-5ACD-4CF6-BC4D-2829D4799DA4}" dt="2023-10-30T18:34:44.925" v="2881" actId="1076"/>
          <ac:spMkLst>
            <pc:docMk/>
            <pc:sldMk cId="79211310" sldId="257"/>
            <ac:spMk id="12" creationId="{F80B0EE6-BD5A-4CAC-85E7-7132ABA7F2A7}"/>
          </ac:spMkLst>
        </pc:spChg>
        <pc:spChg chg="mod">
          <ac:chgData name="KUNTZ, SOFIA" userId="aa3fb5f8-8ead-477c-aa98-73de6089aee7" providerId="ADAL" clId="{729F7A8D-5ACD-4CF6-BC4D-2829D4799DA4}" dt="2023-10-30T18:34:44.925" v="2881" actId="1076"/>
          <ac:spMkLst>
            <pc:docMk/>
            <pc:sldMk cId="79211310" sldId="257"/>
            <ac:spMk id="13" creationId="{FED8824B-2224-4B00-8F55-606C2F01760B}"/>
          </ac:spMkLst>
        </pc:spChg>
        <pc:spChg chg="mod">
          <ac:chgData name="KUNTZ, SOFIA" userId="aa3fb5f8-8ead-477c-aa98-73de6089aee7" providerId="ADAL" clId="{729F7A8D-5ACD-4CF6-BC4D-2829D4799DA4}" dt="2023-10-30T18:34:44.925" v="2881" actId="1076"/>
          <ac:spMkLst>
            <pc:docMk/>
            <pc:sldMk cId="79211310" sldId="257"/>
            <ac:spMk id="14" creationId="{13BE44F5-0A33-46DF-AD5D-0D61FCFD12D6}"/>
          </ac:spMkLst>
        </pc:spChg>
        <pc:spChg chg="mod">
          <ac:chgData name="KUNTZ, SOFIA" userId="aa3fb5f8-8ead-477c-aa98-73de6089aee7" providerId="ADAL" clId="{729F7A8D-5ACD-4CF6-BC4D-2829D4799DA4}" dt="2023-10-30T18:36:24.182" v="2893"/>
          <ac:spMkLst>
            <pc:docMk/>
            <pc:sldMk cId="79211310" sldId="257"/>
            <ac:spMk id="16" creationId="{2AD59B92-91A9-4503-9853-79A2EC9FC253}"/>
          </ac:spMkLst>
        </pc:spChg>
        <pc:spChg chg="mod">
          <ac:chgData name="KUNTZ, SOFIA" userId="aa3fb5f8-8ead-477c-aa98-73de6089aee7" providerId="ADAL" clId="{729F7A8D-5ACD-4CF6-BC4D-2829D4799DA4}" dt="2023-10-30T18:36:24.182" v="2893"/>
          <ac:spMkLst>
            <pc:docMk/>
            <pc:sldMk cId="79211310" sldId="257"/>
            <ac:spMk id="17" creationId="{D7485C64-4A72-4685-AB9F-C26CD2C956FB}"/>
          </ac:spMkLst>
        </pc:spChg>
        <pc:spChg chg="mod">
          <ac:chgData name="KUNTZ, SOFIA" userId="aa3fb5f8-8ead-477c-aa98-73de6089aee7" providerId="ADAL" clId="{729F7A8D-5ACD-4CF6-BC4D-2829D4799DA4}" dt="2023-10-30T18:36:24.182" v="2893"/>
          <ac:spMkLst>
            <pc:docMk/>
            <pc:sldMk cId="79211310" sldId="257"/>
            <ac:spMk id="18" creationId="{D4261E3A-A3B3-48CF-8514-EB5655F29B81}"/>
          </ac:spMkLst>
        </pc:spChg>
        <pc:spChg chg="mod">
          <ac:chgData name="KUNTZ, SOFIA" userId="aa3fb5f8-8ead-477c-aa98-73de6089aee7" providerId="ADAL" clId="{729F7A8D-5ACD-4CF6-BC4D-2829D4799DA4}" dt="2023-10-30T18:36:24.182" v="2893"/>
          <ac:spMkLst>
            <pc:docMk/>
            <pc:sldMk cId="79211310" sldId="257"/>
            <ac:spMk id="19" creationId="{20172F82-71E3-404F-82A8-F4B65B92AAAD}"/>
          </ac:spMkLst>
        </pc:spChg>
        <pc:grpChg chg="add del mod">
          <ac:chgData name="KUNTZ, SOFIA" userId="aa3fb5f8-8ead-477c-aa98-73de6089aee7" providerId="ADAL" clId="{729F7A8D-5ACD-4CF6-BC4D-2829D4799DA4}" dt="2023-10-30T18:36:22.905" v="2892" actId="478"/>
          <ac:grpSpMkLst>
            <pc:docMk/>
            <pc:sldMk cId="79211310" sldId="257"/>
            <ac:grpSpMk id="7" creationId="{C30C94E8-BF5B-440B-83CD-C61DB4D87AF7}"/>
          </ac:grpSpMkLst>
        </pc:grpChg>
        <pc:grpChg chg="add del mod">
          <ac:chgData name="KUNTZ, SOFIA" userId="aa3fb5f8-8ead-477c-aa98-73de6089aee7" providerId="ADAL" clId="{729F7A8D-5ACD-4CF6-BC4D-2829D4799DA4}" dt="2023-10-30T18:36:34.463" v="2896" actId="478"/>
          <ac:grpSpMkLst>
            <pc:docMk/>
            <pc:sldMk cId="79211310" sldId="257"/>
            <ac:grpSpMk id="10" creationId="{27DA974F-B8AE-4DA2-B280-803C45362F9F}"/>
          </ac:grpSpMkLst>
        </pc:grpChg>
        <pc:grpChg chg="add mod">
          <ac:chgData name="KUNTZ, SOFIA" userId="aa3fb5f8-8ead-477c-aa98-73de6089aee7" providerId="ADAL" clId="{729F7A8D-5ACD-4CF6-BC4D-2829D4799DA4}" dt="2023-10-30T18:36:24.182" v="2893"/>
          <ac:grpSpMkLst>
            <pc:docMk/>
            <pc:sldMk cId="79211310" sldId="257"/>
            <ac:grpSpMk id="15" creationId="{D4033703-5748-4141-9CA8-0FB67C4C3D34}"/>
          </ac:grpSpMkLst>
        </pc:grpChg>
        <pc:graphicFrameChg chg="add mod modGraphic">
          <ac:chgData name="KUNTZ, SOFIA" userId="aa3fb5f8-8ead-477c-aa98-73de6089aee7" providerId="ADAL" clId="{729F7A8D-5ACD-4CF6-BC4D-2829D4799DA4}" dt="2023-10-30T18:32:56.258" v="2878" actId="207"/>
          <ac:graphicFrameMkLst>
            <pc:docMk/>
            <pc:sldMk cId="79211310" sldId="257"/>
            <ac:graphicFrameMk id="6" creationId="{F2B361B3-9C8B-4114-B927-DAFE76A0C4BF}"/>
          </ac:graphicFrameMkLst>
        </pc:graphicFrameChg>
        <pc:picChg chg="add del mod">
          <ac:chgData name="KUNTZ, SOFIA" userId="aa3fb5f8-8ead-477c-aa98-73de6089aee7" providerId="ADAL" clId="{729F7A8D-5ACD-4CF6-BC4D-2829D4799DA4}" dt="2023-10-20T18:52:23.666" v="17" actId="478"/>
          <ac:picMkLst>
            <pc:docMk/>
            <pc:sldMk cId="79211310" sldId="257"/>
            <ac:picMk id="4" creationId="{8112398D-6701-48C4-B883-10B5C1C5604B}"/>
          </ac:picMkLst>
        </pc:picChg>
        <pc:picChg chg="del mod topLvl">
          <ac:chgData name="KUNTZ, SOFIA" userId="aa3fb5f8-8ead-477c-aa98-73de6089aee7" providerId="ADAL" clId="{729F7A8D-5ACD-4CF6-BC4D-2829D4799DA4}" dt="2023-10-30T18:36:22.905" v="2892" actId="478"/>
          <ac:picMkLst>
            <pc:docMk/>
            <pc:sldMk cId="79211310" sldId="257"/>
            <ac:picMk id="9" creationId="{25FEEAC2-7204-4630-808B-446230915F91}"/>
          </ac:picMkLst>
        </pc:picChg>
      </pc:sldChg>
      <pc:sldChg chg="addSp delSp modSp add mod">
        <pc:chgData name="KUNTZ, SOFIA" userId="aa3fb5f8-8ead-477c-aa98-73de6089aee7" providerId="ADAL" clId="{729F7A8D-5ACD-4CF6-BC4D-2829D4799DA4}" dt="2023-11-02T14:42:30.266" v="5554" actId="1076"/>
        <pc:sldMkLst>
          <pc:docMk/>
          <pc:sldMk cId="4141809398" sldId="258"/>
        </pc:sldMkLst>
        <pc:spChg chg="add del mod">
          <ac:chgData name="KUNTZ, SOFIA" userId="aa3fb5f8-8ead-477c-aa98-73de6089aee7" providerId="ADAL" clId="{729F7A8D-5ACD-4CF6-BC4D-2829D4799DA4}" dt="2023-11-02T13:45:35.096" v="4954" actId="478"/>
          <ac:spMkLst>
            <pc:docMk/>
            <pc:sldMk cId="4141809398" sldId="258"/>
            <ac:spMk id="3" creationId="{A1FF833E-82E1-4D89-A4B8-F1E99A61A423}"/>
          </ac:spMkLst>
        </pc:spChg>
        <pc:spChg chg="add del mod">
          <ac:chgData name="KUNTZ, SOFIA" userId="aa3fb5f8-8ead-477c-aa98-73de6089aee7" providerId="ADAL" clId="{729F7A8D-5ACD-4CF6-BC4D-2829D4799DA4}" dt="2023-11-02T13:59:42.175" v="5131" actId="12084"/>
          <ac:spMkLst>
            <pc:docMk/>
            <pc:sldMk cId="4141809398" sldId="258"/>
            <ac:spMk id="4" creationId="{091B6E2A-8C03-43FD-9326-E43241A82042}"/>
          </ac:spMkLst>
        </pc:spChg>
        <pc:spChg chg="mod topLvl">
          <ac:chgData name="KUNTZ, SOFIA" userId="aa3fb5f8-8ead-477c-aa98-73de6089aee7" providerId="ADAL" clId="{729F7A8D-5ACD-4CF6-BC4D-2829D4799DA4}" dt="2023-10-30T18:42:31.320" v="2974" actId="207"/>
          <ac:spMkLst>
            <pc:docMk/>
            <pc:sldMk cId="4141809398" sldId="258"/>
            <ac:spMk id="5" creationId="{B9463897-4D65-43D5-8347-C2AEF503BEFD}"/>
          </ac:spMkLst>
        </pc:spChg>
        <pc:spChg chg="add del mod">
          <ac:chgData name="KUNTZ, SOFIA" userId="aa3fb5f8-8ead-477c-aa98-73de6089aee7" providerId="ADAL" clId="{729F7A8D-5ACD-4CF6-BC4D-2829D4799DA4}" dt="2023-11-02T14:01:04.363" v="5143" actId="12084"/>
          <ac:spMkLst>
            <pc:docMk/>
            <pc:sldMk cId="4141809398" sldId="258"/>
            <ac:spMk id="6" creationId="{DD451F8E-9C26-4CDF-B218-DD21FF5546C1}"/>
          </ac:spMkLst>
        </pc:spChg>
        <pc:spChg chg="mod">
          <ac:chgData name="KUNTZ, SOFIA" userId="aa3fb5f8-8ead-477c-aa98-73de6089aee7" providerId="ADAL" clId="{729F7A8D-5ACD-4CF6-BC4D-2829D4799DA4}" dt="2023-10-30T18:38:24.631" v="2908"/>
          <ac:spMkLst>
            <pc:docMk/>
            <pc:sldMk cId="4141809398" sldId="258"/>
            <ac:spMk id="9" creationId="{EEADF7B8-7D7C-4770-B3ED-7D5F0CC12F5F}"/>
          </ac:spMkLst>
        </pc:spChg>
        <pc:spChg chg="mod">
          <ac:chgData name="KUNTZ, SOFIA" userId="aa3fb5f8-8ead-477c-aa98-73de6089aee7" providerId="ADAL" clId="{729F7A8D-5ACD-4CF6-BC4D-2829D4799DA4}" dt="2023-10-30T18:38:24.631" v="2908"/>
          <ac:spMkLst>
            <pc:docMk/>
            <pc:sldMk cId="4141809398" sldId="258"/>
            <ac:spMk id="10" creationId="{06093D9A-2601-4C33-A471-E4CEC8419E51}"/>
          </ac:spMkLst>
        </pc:spChg>
        <pc:spChg chg="mod">
          <ac:chgData name="KUNTZ, SOFIA" userId="aa3fb5f8-8ead-477c-aa98-73de6089aee7" providerId="ADAL" clId="{729F7A8D-5ACD-4CF6-BC4D-2829D4799DA4}" dt="2023-10-30T18:38:24.631" v="2908"/>
          <ac:spMkLst>
            <pc:docMk/>
            <pc:sldMk cId="4141809398" sldId="258"/>
            <ac:spMk id="11" creationId="{57D304BE-6C9E-4F4F-B806-7C0D98536B45}"/>
          </ac:spMkLst>
        </pc:spChg>
        <pc:spChg chg="mod">
          <ac:chgData name="KUNTZ, SOFIA" userId="aa3fb5f8-8ead-477c-aa98-73de6089aee7" providerId="ADAL" clId="{729F7A8D-5ACD-4CF6-BC4D-2829D4799DA4}" dt="2023-10-30T18:38:24.631" v="2908"/>
          <ac:spMkLst>
            <pc:docMk/>
            <pc:sldMk cId="4141809398" sldId="258"/>
            <ac:spMk id="12" creationId="{B08DEBB9-A758-4342-88C9-091FBCB10C1A}"/>
          </ac:spMkLst>
        </pc:spChg>
        <pc:spChg chg="add mod">
          <ac:chgData name="KUNTZ, SOFIA" userId="aa3fb5f8-8ead-477c-aa98-73de6089aee7" providerId="ADAL" clId="{729F7A8D-5ACD-4CF6-BC4D-2829D4799DA4}" dt="2023-11-02T14:09:47.604" v="5217" actId="14100"/>
          <ac:spMkLst>
            <pc:docMk/>
            <pc:sldMk cId="4141809398" sldId="258"/>
            <ac:spMk id="17" creationId="{463AB0E3-7255-4FB1-A4B9-E1422B96F5A1}"/>
          </ac:spMkLst>
        </pc:spChg>
        <pc:spChg chg="add mod">
          <ac:chgData name="KUNTZ, SOFIA" userId="aa3fb5f8-8ead-477c-aa98-73de6089aee7" providerId="ADAL" clId="{729F7A8D-5ACD-4CF6-BC4D-2829D4799DA4}" dt="2023-11-02T14:10:05.098" v="5219" actId="1076"/>
          <ac:spMkLst>
            <pc:docMk/>
            <pc:sldMk cId="4141809398" sldId="258"/>
            <ac:spMk id="18" creationId="{7151FAFA-0B2F-4A82-99E6-C619D07CB7B4}"/>
          </ac:spMkLst>
        </pc:spChg>
        <pc:spChg chg="add mod ord">
          <ac:chgData name="KUNTZ, SOFIA" userId="aa3fb5f8-8ead-477c-aa98-73de6089aee7" providerId="ADAL" clId="{729F7A8D-5ACD-4CF6-BC4D-2829D4799DA4}" dt="2023-11-02T14:42:19.986" v="5552" actId="1076"/>
          <ac:spMkLst>
            <pc:docMk/>
            <pc:sldMk cId="4141809398" sldId="258"/>
            <ac:spMk id="19" creationId="{CAC4135A-6395-42EA-AA99-01688BF1EA7B}"/>
          </ac:spMkLst>
        </pc:spChg>
        <pc:spChg chg="add mod ord">
          <ac:chgData name="KUNTZ, SOFIA" userId="aa3fb5f8-8ead-477c-aa98-73de6089aee7" providerId="ADAL" clId="{729F7A8D-5ACD-4CF6-BC4D-2829D4799DA4}" dt="2023-11-02T14:42:13.962" v="5551" actId="1076"/>
          <ac:spMkLst>
            <pc:docMk/>
            <pc:sldMk cId="4141809398" sldId="258"/>
            <ac:spMk id="20" creationId="{0B9FD4D9-4819-483B-B5F9-BD7C0176DB17}"/>
          </ac:spMkLst>
        </pc:spChg>
        <pc:grpChg chg="add del mod">
          <ac:chgData name="KUNTZ, SOFIA" userId="aa3fb5f8-8ead-477c-aa98-73de6089aee7" providerId="ADAL" clId="{729F7A8D-5ACD-4CF6-BC4D-2829D4799DA4}" dt="2023-10-30T18:38:24.272" v="2907" actId="478"/>
          <ac:grpSpMkLst>
            <pc:docMk/>
            <pc:sldMk cId="4141809398" sldId="258"/>
            <ac:grpSpMk id="3" creationId="{A116FBC9-270A-4FB7-8440-261D72FF8575}"/>
          </ac:grpSpMkLst>
        </pc:grpChg>
        <pc:grpChg chg="add mod">
          <ac:chgData name="KUNTZ, SOFIA" userId="aa3fb5f8-8ead-477c-aa98-73de6089aee7" providerId="ADAL" clId="{729F7A8D-5ACD-4CF6-BC4D-2829D4799DA4}" dt="2023-10-30T18:38:24.631" v="2908"/>
          <ac:grpSpMkLst>
            <pc:docMk/>
            <pc:sldMk cId="4141809398" sldId="258"/>
            <ac:grpSpMk id="8" creationId="{503B42D3-E415-4200-8529-E9105580C8A8}"/>
          </ac:grpSpMkLst>
        </pc:grpChg>
        <pc:graphicFrameChg chg="add del mod">
          <ac:chgData name="KUNTZ, SOFIA" userId="aa3fb5f8-8ead-477c-aa98-73de6089aee7" providerId="ADAL" clId="{729F7A8D-5ACD-4CF6-BC4D-2829D4799DA4}" dt="2023-11-02T13:59:15.263" v="5122" actId="12084"/>
          <ac:graphicFrameMkLst>
            <pc:docMk/>
            <pc:sldMk cId="4141809398" sldId="258"/>
            <ac:graphicFrameMk id="13" creationId="{E19391A1-D052-497E-B00B-B07569D19787}"/>
          </ac:graphicFrameMkLst>
        </pc:graphicFrameChg>
        <pc:graphicFrameChg chg="add mod modGraphic">
          <ac:chgData name="KUNTZ, SOFIA" userId="aa3fb5f8-8ead-477c-aa98-73de6089aee7" providerId="ADAL" clId="{729F7A8D-5ACD-4CF6-BC4D-2829D4799DA4}" dt="2023-11-02T14:42:25.516" v="5553" actId="1076"/>
          <ac:graphicFrameMkLst>
            <pc:docMk/>
            <pc:sldMk cId="4141809398" sldId="258"/>
            <ac:graphicFrameMk id="14" creationId="{CDA6FF69-D519-4ECB-B447-2E6C306D462E}"/>
          </ac:graphicFrameMkLst>
        </pc:graphicFrameChg>
        <pc:graphicFrameChg chg="add del mod">
          <ac:chgData name="KUNTZ, SOFIA" userId="aa3fb5f8-8ead-477c-aa98-73de6089aee7" providerId="ADAL" clId="{729F7A8D-5ACD-4CF6-BC4D-2829D4799DA4}" dt="2023-11-02T14:00:51.801" v="5137" actId="12084"/>
          <ac:graphicFrameMkLst>
            <pc:docMk/>
            <pc:sldMk cId="4141809398" sldId="258"/>
            <ac:graphicFrameMk id="15" creationId="{653FFD0A-A277-4EE6-AD53-CCB3A8319DB9}"/>
          </ac:graphicFrameMkLst>
        </pc:graphicFrameChg>
        <pc:graphicFrameChg chg="add mod modGraphic">
          <ac:chgData name="KUNTZ, SOFIA" userId="aa3fb5f8-8ead-477c-aa98-73de6089aee7" providerId="ADAL" clId="{729F7A8D-5ACD-4CF6-BC4D-2829D4799DA4}" dt="2023-11-02T14:42:30.266" v="5554" actId="1076"/>
          <ac:graphicFrameMkLst>
            <pc:docMk/>
            <pc:sldMk cId="4141809398" sldId="258"/>
            <ac:graphicFrameMk id="16" creationId="{C47D5B20-4786-4FC0-8AF7-9B018433499D}"/>
          </ac:graphicFrameMkLst>
        </pc:graphicFrameChg>
        <pc:picChg chg="del mod topLvl">
          <ac:chgData name="KUNTZ, SOFIA" userId="aa3fb5f8-8ead-477c-aa98-73de6089aee7" providerId="ADAL" clId="{729F7A8D-5ACD-4CF6-BC4D-2829D4799DA4}" dt="2023-10-30T18:38:24.272" v="2907" actId="478"/>
          <ac:picMkLst>
            <pc:docMk/>
            <pc:sldMk cId="4141809398" sldId="258"/>
            <ac:picMk id="6" creationId="{F55DEE76-F411-4CBF-B269-517DBBB9CF23}"/>
          </ac:picMkLst>
        </pc:picChg>
      </pc:sldChg>
      <pc:sldChg chg="addSp delSp modSp add mod ord">
        <pc:chgData name="KUNTZ, SOFIA" userId="aa3fb5f8-8ead-477c-aa98-73de6089aee7" providerId="ADAL" clId="{729F7A8D-5ACD-4CF6-BC4D-2829D4799DA4}" dt="2023-10-20T19:02:35.292" v="409" actId="164"/>
        <pc:sldMkLst>
          <pc:docMk/>
          <pc:sldMk cId="1887609493" sldId="259"/>
        </pc:sldMkLst>
        <pc:spChg chg="add del mod">
          <ac:chgData name="KUNTZ, SOFIA" userId="aa3fb5f8-8ead-477c-aa98-73de6089aee7" providerId="ADAL" clId="{729F7A8D-5ACD-4CF6-BC4D-2829D4799DA4}" dt="2023-10-20T18:57:58.657" v="363" actId="478"/>
          <ac:spMkLst>
            <pc:docMk/>
            <pc:sldMk cId="1887609493" sldId="259"/>
            <ac:spMk id="2" creationId="{865E196C-434C-4324-9D8B-D2423A5476FA}"/>
          </ac:spMkLst>
        </pc:spChg>
        <pc:spChg chg="add mod">
          <ac:chgData name="KUNTZ, SOFIA" userId="aa3fb5f8-8ead-477c-aa98-73de6089aee7" providerId="ADAL" clId="{729F7A8D-5ACD-4CF6-BC4D-2829D4799DA4}" dt="2023-10-20T19:02:35.292" v="409" actId="164"/>
          <ac:spMkLst>
            <pc:docMk/>
            <pc:sldMk cId="1887609493" sldId="259"/>
            <ac:spMk id="3" creationId="{D3ABBA6B-4FB3-46E7-A47A-2B58DE87CFCE}"/>
          </ac:spMkLst>
        </pc:spChg>
        <pc:grpChg chg="add mod">
          <ac:chgData name="KUNTZ, SOFIA" userId="aa3fb5f8-8ead-477c-aa98-73de6089aee7" providerId="ADAL" clId="{729F7A8D-5ACD-4CF6-BC4D-2829D4799DA4}" dt="2023-10-20T19:02:35.292" v="409" actId="164"/>
          <ac:grpSpMkLst>
            <pc:docMk/>
            <pc:sldMk cId="1887609493" sldId="259"/>
            <ac:grpSpMk id="9" creationId="{6DF4AD7D-5D52-4D4B-AD01-F018C637585C}"/>
          </ac:grpSpMkLst>
        </pc:grpChg>
        <pc:picChg chg="del">
          <ac:chgData name="KUNTZ, SOFIA" userId="aa3fb5f8-8ead-477c-aa98-73de6089aee7" providerId="ADAL" clId="{729F7A8D-5ACD-4CF6-BC4D-2829D4799DA4}" dt="2023-10-20T18:57:47.149" v="359" actId="478"/>
          <ac:picMkLst>
            <pc:docMk/>
            <pc:sldMk cId="1887609493" sldId="259"/>
            <ac:picMk id="4" creationId="{8112398D-6701-48C4-B883-10B5C1C5604B}"/>
          </ac:picMkLst>
        </pc:picChg>
        <pc:picChg chg="add del mod">
          <ac:chgData name="KUNTZ, SOFIA" userId="aa3fb5f8-8ead-477c-aa98-73de6089aee7" providerId="ADAL" clId="{729F7A8D-5ACD-4CF6-BC4D-2829D4799DA4}" dt="2023-10-20T19:01:21.523" v="401" actId="478"/>
          <ac:picMkLst>
            <pc:docMk/>
            <pc:sldMk cId="1887609493" sldId="259"/>
            <ac:picMk id="6" creationId="{DBEF0EEA-1742-4A25-B82A-D57EFEDC389F}"/>
          </ac:picMkLst>
        </pc:picChg>
        <pc:picChg chg="add mod">
          <ac:chgData name="KUNTZ, SOFIA" userId="aa3fb5f8-8ead-477c-aa98-73de6089aee7" providerId="ADAL" clId="{729F7A8D-5ACD-4CF6-BC4D-2829D4799DA4}" dt="2023-10-20T19:02:35.292" v="409" actId="164"/>
          <ac:picMkLst>
            <pc:docMk/>
            <pc:sldMk cId="1887609493" sldId="259"/>
            <ac:picMk id="8" creationId="{717B681F-2AB9-4E50-BEB4-2335BCE36F29}"/>
          </ac:picMkLst>
        </pc:picChg>
      </pc:sldChg>
      <pc:sldChg chg="addSp delSp modSp add mod">
        <pc:chgData name="KUNTZ, SOFIA" userId="aa3fb5f8-8ead-477c-aa98-73de6089aee7" providerId="ADAL" clId="{729F7A8D-5ACD-4CF6-BC4D-2829D4799DA4}" dt="2023-11-02T14:44:02.723" v="5559" actId="1076"/>
        <pc:sldMkLst>
          <pc:docMk/>
          <pc:sldMk cId="709629531" sldId="260"/>
        </pc:sldMkLst>
        <pc:spChg chg="add mod ord">
          <ac:chgData name="KUNTZ, SOFIA" userId="aa3fb5f8-8ead-477c-aa98-73de6089aee7" providerId="ADAL" clId="{729F7A8D-5ACD-4CF6-BC4D-2829D4799DA4}" dt="2023-11-02T14:44:02.723" v="5559" actId="1076"/>
          <ac:spMkLst>
            <pc:docMk/>
            <pc:sldMk cId="709629531" sldId="260"/>
            <ac:spMk id="2" creationId="{39B0C4E6-FF5C-47A9-A00F-D17C9A8DF907}"/>
          </ac:spMkLst>
        </pc:spChg>
        <pc:spChg chg="mod topLvl">
          <ac:chgData name="KUNTZ, SOFIA" userId="aa3fb5f8-8ead-477c-aa98-73de6089aee7" providerId="ADAL" clId="{729F7A8D-5ACD-4CF6-BC4D-2829D4799DA4}" dt="2023-10-30T18:40:59.602" v="2954" actId="207"/>
          <ac:spMkLst>
            <pc:docMk/>
            <pc:sldMk cId="709629531" sldId="260"/>
            <ac:spMk id="3" creationId="{B657E18C-8B28-4991-85E2-E0F6453D6CDF}"/>
          </ac:spMkLst>
        </pc:spChg>
        <pc:spChg chg="add mod">
          <ac:chgData name="KUNTZ, SOFIA" userId="aa3fb5f8-8ead-477c-aa98-73de6089aee7" providerId="ADAL" clId="{729F7A8D-5ACD-4CF6-BC4D-2829D4799DA4}" dt="2023-11-02T14:30:53.018" v="5466" actId="1076"/>
          <ac:spMkLst>
            <pc:docMk/>
            <pc:sldMk cId="709629531" sldId="260"/>
            <ac:spMk id="5" creationId="{5DBDB7E0-8334-4B3E-96C4-7D94DC1FDEB7}"/>
          </ac:spMkLst>
        </pc:spChg>
        <pc:spChg chg="add del mod">
          <ac:chgData name="KUNTZ, SOFIA" userId="aa3fb5f8-8ead-477c-aa98-73de6089aee7" providerId="ADAL" clId="{729F7A8D-5ACD-4CF6-BC4D-2829D4799DA4}" dt="2023-10-20T19:14:29.605" v="847"/>
          <ac:spMkLst>
            <pc:docMk/>
            <pc:sldMk cId="709629531" sldId="260"/>
            <ac:spMk id="6" creationId="{BC56CD2F-759F-45AB-B1A9-72E52916A031}"/>
          </ac:spMkLst>
        </pc:spChg>
        <pc:spChg chg="add del mod">
          <ac:chgData name="KUNTZ, SOFIA" userId="aa3fb5f8-8ead-477c-aa98-73de6089aee7" providerId="ADAL" clId="{729F7A8D-5ACD-4CF6-BC4D-2829D4799DA4}" dt="2023-10-20T19:14:29.606" v="849"/>
          <ac:spMkLst>
            <pc:docMk/>
            <pc:sldMk cId="709629531" sldId="260"/>
            <ac:spMk id="7" creationId="{1420D16F-0D11-4D7D-B93B-E2267A78314E}"/>
          </ac:spMkLst>
        </pc:spChg>
        <pc:spChg chg="add del mod">
          <ac:chgData name="KUNTZ, SOFIA" userId="aa3fb5f8-8ead-477c-aa98-73de6089aee7" providerId="ADAL" clId="{729F7A8D-5ACD-4CF6-BC4D-2829D4799DA4}" dt="2023-10-20T19:14:29.607" v="853"/>
          <ac:spMkLst>
            <pc:docMk/>
            <pc:sldMk cId="709629531" sldId="260"/>
            <ac:spMk id="8" creationId="{1DC386AB-A051-46D6-B008-3D69CFC41932}"/>
          </ac:spMkLst>
        </pc:spChg>
        <pc:spChg chg="mod">
          <ac:chgData name="KUNTZ, SOFIA" userId="aa3fb5f8-8ead-477c-aa98-73de6089aee7" providerId="ADAL" clId="{729F7A8D-5ACD-4CF6-BC4D-2829D4799DA4}" dt="2023-10-30T18:40:28.466" v="2944"/>
          <ac:spMkLst>
            <pc:docMk/>
            <pc:sldMk cId="709629531" sldId="260"/>
            <ac:spMk id="8" creationId="{8450BA0D-7A1C-436E-8C29-E8E28694A8F5}"/>
          </ac:spMkLst>
        </pc:spChg>
        <pc:spChg chg="mod">
          <ac:chgData name="KUNTZ, SOFIA" userId="aa3fb5f8-8ead-477c-aa98-73de6089aee7" providerId="ADAL" clId="{729F7A8D-5ACD-4CF6-BC4D-2829D4799DA4}" dt="2023-10-30T18:40:28.466" v="2944"/>
          <ac:spMkLst>
            <pc:docMk/>
            <pc:sldMk cId="709629531" sldId="260"/>
            <ac:spMk id="9" creationId="{2CC98997-F6EA-45D8-88D5-72DAE893ECF2}"/>
          </ac:spMkLst>
        </pc:spChg>
        <pc:spChg chg="add del mod">
          <ac:chgData name="KUNTZ, SOFIA" userId="aa3fb5f8-8ead-477c-aa98-73de6089aee7" providerId="ADAL" clId="{729F7A8D-5ACD-4CF6-BC4D-2829D4799DA4}" dt="2023-10-20T19:14:29.607" v="855"/>
          <ac:spMkLst>
            <pc:docMk/>
            <pc:sldMk cId="709629531" sldId="260"/>
            <ac:spMk id="9" creationId="{8C68C843-00B9-4DF0-8E28-D095832A9F3C}"/>
          </ac:spMkLst>
        </pc:spChg>
        <pc:spChg chg="add del mod">
          <ac:chgData name="KUNTZ, SOFIA" userId="aa3fb5f8-8ead-477c-aa98-73de6089aee7" providerId="ADAL" clId="{729F7A8D-5ACD-4CF6-BC4D-2829D4799DA4}" dt="2023-10-20T19:14:29.606" v="851"/>
          <ac:spMkLst>
            <pc:docMk/>
            <pc:sldMk cId="709629531" sldId="260"/>
            <ac:spMk id="10" creationId="{0921F5CD-A658-4195-991E-B6371636B8E7}"/>
          </ac:spMkLst>
        </pc:spChg>
        <pc:spChg chg="mod">
          <ac:chgData name="KUNTZ, SOFIA" userId="aa3fb5f8-8ead-477c-aa98-73de6089aee7" providerId="ADAL" clId="{729F7A8D-5ACD-4CF6-BC4D-2829D4799DA4}" dt="2023-10-30T18:40:28.466" v="2944"/>
          <ac:spMkLst>
            <pc:docMk/>
            <pc:sldMk cId="709629531" sldId="260"/>
            <ac:spMk id="10" creationId="{E03FA4E1-9DFF-4C47-A393-925FBB791D54}"/>
          </ac:spMkLst>
        </pc:spChg>
        <pc:spChg chg="mod">
          <ac:chgData name="KUNTZ, SOFIA" userId="aa3fb5f8-8ead-477c-aa98-73de6089aee7" providerId="ADAL" clId="{729F7A8D-5ACD-4CF6-BC4D-2829D4799DA4}" dt="2023-10-30T18:40:28.466" v="2944"/>
          <ac:spMkLst>
            <pc:docMk/>
            <pc:sldMk cId="709629531" sldId="260"/>
            <ac:spMk id="12" creationId="{FADA044E-EE93-495D-B0E2-AAA1D630D1C3}"/>
          </ac:spMkLst>
        </pc:spChg>
        <pc:spChg chg="add mod">
          <ac:chgData name="KUNTZ, SOFIA" userId="aa3fb5f8-8ead-477c-aa98-73de6089aee7" providerId="ADAL" clId="{729F7A8D-5ACD-4CF6-BC4D-2829D4799DA4}" dt="2023-11-02T14:39:59.681" v="5532" actId="1076"/>
          <ac:spMkLst>
            <pc:docMk/>
            <pc:sldMk cId="709629531" sldId="260"/>
            <ac:spMk id="13" creationId="{86525C33-86AA-4041-AFC7-6149F65B2985}"/>
          </ac:spMkLst>
        </pc:spChg>
        <pc:grpChg chg="add del mod">
          <ac:chgData name="KUNTZ, SOFIA" userId="aa3fb5f8-8ead-477c-aa98-73de6089aee7" providerId="ADAL" clId="{729F7A8D-5ACD-4CF6-BC4D-2829D4799DA4}" dt="2023-10-30T18:40:27.163" v="2943" actId="478"/>
          <ac:grpSpMkLst>
            <pc:docMk/>
            <pc:sldMk cId="709629531" sldId="260"/>
            <ac:grpSpMk id="2" creationId="{304FA542-3439-4908-BC06-2C8264153B39}"/>
          </ac:grpSpMkLst>
        </pc:grpChg>
        <pc:grpChg chg="add mod">
          <ac:chgData name="KUNTZ, SOFIA" userId="aa3fb5f8-8ead-477c-aa98-73de6089aee7" providerId="ADAL" clId="{729F7A8D-5ACD-4CF6-BC4D-2829D4799DA4}" dt="2023-10-30T18:40:28.466" v="2944"/>
          <ac:grpSpMkLst>
            <pc:docMk/>
            <pc:sldMk cId="709629531" sldId="260"/>
            <ac:grpSpMk id="7" creationId="{D42CE020-9232-4C58-979E-7EFDABBFF760}"/>
          </ac:grpSpMkLst>
        </pc:grpChg>
        <pc:graphicFrameChg chg="add mod modGraphic">
          <ac:chgData name="KUNTZ, SOFIA" userId="aa3fb5f8-8ead-477c-aa98-73de6089aee7" providerId="ADAL" clId="{729F7A8D-5ACD-4CF6-BC4D-2829D4799DA4}" dt="2023-11-02T13:41:34.695" v="4923" actId="14100"/>
          <ac:graphicFrameMkLst>
            <pc:docMk/>
            <pc:sldMk cId="709629531" sldId="260"/>
            <ac:graphicFrameMk id="11" creationId="{FBE6EE7D-30DE-4134-A6A0-D1B9E71B5A81}"/>
          </ac:graphicFrameMkLst>
        </pc:graphicFrameChg>
        <pc:picChg chg="del mod topLvl">
          <ac:chgData name="KUNTZ, SOFIA" userId="aa3fb5f8-8ead-477c-aa98-73de6089aee7" providerId="ADAL" clId="{729F7A8D-5ACD-4CF6-BC4D-2829D4799DA4}" dt="2023-10-30T18:40:27.163" v="2943" actId="478"/>
          <ac:picMkLst>
            <pc:docMk/>
            <pc:sldMk cId="709629531" sldId="260"/>
            <ac:picMk id="4" creationId="{370581BA-0207-4639-967D-307958587C0D}"/>
          </ac:picMkLst>
        </pc:picChg>
      </pc:sldChg>
      <pc:sldChg chg="addSp modSp add mod modShow">
        <pc:chgData name="KUNTZ, SOFIA" userId="aa3fb5f8-8ead-477c-aa98-73de6089aee7" providerId="ADAL" clId="{729F7A8D-5ACD-4CF6-BC4D-2829D4799DA4}" dt="2023-10-26T16:26:25.852" v="1289" actId="729"/>
        <pc:sldMkLst>
          <pc:docMk/>
          <pc:sldMk cId="3689476020" sldId="261"/>
        </pc:sldMkLst>
        <pc:spChg chg="mod">
          <ac:chgData name="KUNTZ, SOFIA" userId="aa3fb5f8-8ead-477c-aa98-73de6089aee7" providerId="ADAL" clId="{729F7A8D-5ACD-4CF6-BC4D-2829D4799DA4}" dt="2023-10-20T19:17:54.783" v="948" actId="20577"/>
          <ac:spMkLst>
            <pc:docMk/>
            <pc:sldMk cId="3689476020" sldId="261"/>
            <ac:spMk id="3" creationId="{77EC7CBC-00C5-42BA-8A55-CBB2E4E2AB19}"/>
          </ac:spMkLst>
        </pc:spChg>
        <pc:grpChg chg="add mod">
          <ac:chgData name="KUNTZ, SOFIA" userId="aa3fb5f8-8ead-477c-aa98-73de6089aee7" providerId="ADAL" clId="{729F7A8D-5ACD-4CF6-BC4D-2829D4799DA4}" dt="2023-10-20T19:03:19.865" v="449"/>
          <ac:grpSpMkLst>
            <pc:docMk/>
            <pc:sldMk cId="3689476020" sldId="261"/>
            <ac:grpSpMk id="2" creationId="{8E96C88C-C829-4B0A-B3F1-55D2C96974D2}"/>
          </ac:grpSpMkLst>
        </pc:grpChg>
        <pc:graphicFrameChg chg="add mod modGraphic">
          <ac:chgData name="KUNTZ, SOFIA" userId="aa3fb5f8-8ead-477c-aa98-73de6089aee7" providerId="ADAL" clId="{729F7A8D-5ACD-4CF6-BC4D-2829D4799DA4}" dt="2023-10-26T16:25:30.061" v="1280" actId="5736"/>
          <ac:graphicFrameMkLst>
            <pc:docMk/>
            <pc:sldMk cId="3689476020" sldId="261"/>
            <ac:graphicFrameMk id="5" creationId="{9341DE33-D481-400B-8ADD-3EFD30CE7EFD}"/>
          </ac:graphicFrameMkLst>
        </pc:graphicFrameChg>
        <pc:picChg chg="mod">
          <ac:chgData name="KUNTZ, SOFIA" userId="aa3fb5f8-8ead-477c-aa98-73de6089aee7" providerId="ADAL" clId="{729F7A8D-5ACD-4CF6-BC4D-2829D4799DA4}" dt="2023-10-20T19:03:19.865" v="449"/>
          <ac:picMkLst>
            <pc:docMk/>
            <pc:sldMk cId="3689476020" sldId="261"/>
            <ac:picMk id="4" creationId="{7FBCFCEE-9C27-4BEC-943B-47DC919FEEEA}"/>
          </ac:picMkLst>
        </pc:picChg>
      </pc:sldChg>
      <pc:sldChg chg="addSp delSp modSp add mod ord modShow">
        <pc:chgData name="KUNTZ, SOFIA" userId="aa3fb5f8-8ead-477c-aa98-73de6089aee7" providerId="ADAL" clId="{729F7A8D-5ACD-4CF6-BC4D-2829D4799DA4}" dt="2023-10-30T19:06:43.099" v="3055" actId="729"/>
        <pc:sldMkLst>
          <pc:docMk/>
          <pc:sldMk cId="2603196126" sldId="262"/>
        </pc:sldMkLst>
        <pc:spChg chg="mod topLvl">
          <ac:chgData name="KUNTZ, SOFIA" userId="aa3fb5f8-8ead-477c-aa98-73de6089aee7" providerId="ADAL" clId="{729F7A8D-5ACD-4CF6-BC4D-2829D4799DA4}" dt="2023-10-30T18:36:46.683" v="2897" actId="207"/>
          <ac:spMkLst>
            <pc:docMk/>
            <pc:sldMk cId="2603196126" sldId="262"/>
            <ac:spMk id="3" creationId="{1B0F70F2-1010-4613-AA90-C121B3CE103B}"/>
          </ac:spMkLst>
        </pc:spChg>
        <pc:spChg chg="add mod">
          <ac:chgData name="KUNTZ, SOFIA" userId="aa3fb5f8-8ead-477c-aa98-73de6089aee7" providerId="ADAL" clId="{729F7A8D-5ACD-4CF6-BC4D-2829D4799DA4}" dt="2023-10-30T18:37:41.898" v="2902" actId="207"/>
          <ac:spMkLst>
            <pc:docMk/>
            <pc:sldMk cId="2603196126" sldId="262"/>
            <ac:spMk id="5" creationId="{8244B7C3-8026-4BCB-A8D0-B550FB094874}"/>
          </ac:spMkLst>
        </pc:spChg>
        <pc:spChg chg="add del mod">
          <ac:chgData name="KUNTZ, SOFIA" userId="aa3fb5f8-8ead-477c-aa98-73de6089aee7" providerId="ADAL" clId="{729F7A8D-5ACD-4CF6-BC4D-2829D4799DA4}" dt="2023-10-26T16:35:09.453" v="1382" actId="478"/>
          <ac:spMkLst>
            <pc:docMk/>
            <pc:sldMk cId="2603196126" sldId="262"/>
            <ac:spMk id="6" creationId="{8A892930-8E73-449D-99E7-8B6E4AD5BA05}"/>
          </ac:spMkLst>
        </pc:spChg>
        <pc:spChg chg="mod">
          <ac:chgData name="KUNTZ, SOFIA" userId="aa3fb5f8-8ead-477c-aa98-73de6089aee7" providerId="ADAL" clId="{729F7A8D-5ACD-4CF6-BC4D-2829D4799DA4}" dt="2023-10-30T18:36:31.407" v="2895"/>
          <ac:spMkLst>
            <pc:docMk/>
            <pc:sldMk cId="2603196126" sldId="262"/>
            <ac:spMk id="7" creationId="{EE0AEB25-EBD0-413F-ADAA-2782A7127A52}"/>
          </ac:spMkLst>
        </pc:spChg>
        <pc:spChg chg="mod">
          <ac:chgData name="KUNTZ, SOFIA" userId="aa3fb5f8-8ead-477c-aa98-73de6089aee7" providerId="ADAL" clId="{729F7A8D-5ACD-4CF6-BC4D-2829D4799DA4}" dt="2023-10-30T18:36:31.407" v="2895"/>
          <ac:spMkLst>
            <pc:docMk/>
            <pc:sldMk cId="2603196126" sldId="262"/>
            <ac:spMk id="8" creationId="{AE2C8256-90FB-4641-BC4D-67285BCDC7E2}"/>
          </ac:spMkLst>
        </pc:spChg>
        <pc:spChg chg="mod">
          <ac:chgData name="KUNTZ, SOFIA" userId="aa3fb5f8-8ead-477c-aa98-73de6089aee7" providerId="ADAL" clId="{729F7A8D-5ACD-4CF6-BC4D-2829D4799DA4}" dt="2023-10-30T18:36:31.407" v="2895"/>
          <ac:spMkLst>
            <pc:docMk/>
            <pc:sldMk cId="2603196126" sldId="262"/>
            <ac:spMk id="9" creationId="{446BD3D4-4EBF-43DE-9715-82BFB3B5DB93}"/>
          </ac:spMkLst>
        </pc:spChg>
        <pc:spChg chg="mod">
          <ac:chgData name="KUNTZ, SOFIA" userId="aa3fb5f8-8ead-477c-aa98-73de6089aee7" providerId="ADAL" clId="{729F7A8D-5ACD-4CF6-BC4D-2829D4799DA4}" dt="2023-10-30T18:36:31.407" v="2895"/>
          <ac:spMkLst>
            <pc:docMk/>
            <pc:sldMk cId="2603196126" sldId="262"/>
            <ac:spMk id="10" creationId="{8A843CB1-668E-4F58-9C44-5AE722DC8CBD}"/>
          </ac:spMkLst>
        </pc:spChg>
        <pc:grpChg chg="add del mod">
          <ac:chgData name="KUNTZ, SOFIA" userId="aa3fb5f8-8ead-477c-aa98-73de6089aee7" providerId="ADAL" clId="{729F7A8D-5ACD-4CF6-BC4D-2829D4799DA4}" dt="2023-10-30T18:36:30.051" v="2894" actId="478"/>
          <ac:grpSpMkLst>
            <pc:docMk/>
            <pc:sldMk cId="2603196126" sldId="262"/>
            <ac:grpSpMk id="2" creationId="{7F58638C-FBF8-4E3A-BF44-39E7C774C9F1}"/>
          </ac:grpSpMkLst>
        </pc:grpChg>
        <pc:grpChg chg="add mod">
          <ac:chgData name="KUNTZ, SOFIA" userId="aa3fb5f8-8ead-477c-aa98-73de6089aee7" providerId="ADAL" clId="{729F7A8D-5ACD-4CF6-BC4D-2829D4799DA4}" dt="2023-10-30T18:36:31.407" v="2895"/>
          <ac:grpSpMkLst>
            <pc:docMk/>
            <pc:sldMk cId="2603196126" sldId="262"/>
            <ac:grpSpMk id="6" creationId="{0ADB654E-8194-4D09-9E78-80270B929F36}"/>
          </ac:grpSpMkLst>
        </pc:grpChg>
        <pc:picChg chg="del mod topLvl">
          <ac:chgData name="KUNTZ, SOFIA" userId="aa3fb5f8-8ead-477c-aa98-73de6089aee7" providerId="ADAL" clId="{729F7A8D-5ACD-4CF6-BC4D-2829D4799DA4}" dt="2023-10-30T18:36:30.051" v="2894" actId="478"/>
          <ac:picMkLst>
            <pc:docMk/>
            <pc:sldMk cId="2603196126" sldId="262"/>
            <ac:picMk id="4" creationId="{08EB73EE-E56A-48FC-BFBF-B27C924A330B}"/>
          </ac:picMkLst>
        </pc:picChg>
      </pc:sldChg>
      <pc:sldChg chg="addSp delSp modSp add mod">
        <pc:chgData name="KUNTZ, SOFIA" userId="aa3fb5f8-8ead-477c-aa98-73de6089aee7" providerId="ADAL" clId="{729F7A8D-5ACD-4CF6-BC4D-2829D4799DA4}" dt="2023-11-02T14:35:28.442" v="5488" actId="1076"/>
        <pc:sldMkLst>
          <pc:docMk/>
          <pc:sldMk cId="634518956" sldId="263"/>
        </pc:sldMkLst>
        <pc:spChg chg="add mod ord">
          <ac:chgData name="KUNTZ, SOFIA" userId="aa3fb5f8-8ead-477c-aa98-73de6089aee7" providerId="ADAL" clId="{729F7A8D-5ACD-4CF6-BC4D-2829D4799DA4}" dt="2023-11-02T14:35:28.442" v="5488" actId="1076"/>
          <ac:spMkLst>
            <pc:docMk/>
            <pc:sldMk cId="634518956" sldId="263"/>
            <ac:spMk id="2" creationId="{0461EB35-8479-4E15-808E-5791FEF955C5}"/>
          </ac:spMkLst>
        </pc:spChg>
        <pc:spChg chg="mod topLvl">
          <ac:chgData name="KUNTZ, SOFIA" userId="aa3fb5f8-8ead-477c-aa98-73de6089aee7" providerId="ADAL" clId="{729F7A8D-5ACD-4CF6-BC4D-2829D4799DA4}" dt="2023-10-30T18:40:55.966" v="2953" actId="207"/>
          <ac:spMkLst>
            <pc:docMk/>
            <pc:sldMk cId="634518956" sldId="263"/>
            <ac:spMk id="3" creationId="{B657E18C-8B28-4991-85E2-E0F6453D6CDF}"/>
          </ac:spMkLst>
        </pc:spChg>
        <pc:spChg chg="add mod">
          <ac:chgData name="KUNTZ, SOFIA" userId="aa3fb5f8-8ead-477c-aa98-73de6089aee7" providerId="ADAL" clId="{729F7A8D-5ACD-4CF6-BC4D-2829D4799DA4}" dt="2023-11-02T14:35:20.850" v="5487" actId="1076"/>
          <ac:spMkLst>
            <pc:docMk/>
            <pc:sldMk cId="634518956" sldId="263"/>
            <ac:spMk id="5" creationId="{9D637531-6F35-4C6F-9083-1DDB97C1481D}"/>
          </ac:spMkLst>
        </pc:spChg>
        <pc:spChg chg="mod">
          <ac:chgData name="KUNTZ, SOFIA" userId="aa3fb5f8-8ead-477c-aa98-73de6089aee7" providerId="ADAL" clId="{729F7A8D-5ACD-4CF6-BC4D-2829D4799DA4}" dt="2023-10-30T18:40:34.092" v="2946"/>
          <ac:spMkLst>
            <pc:docMk/>
            <pc:sldMk cId="634518956" sldId="263"/>
            <ac:spMk id="7" creationId="{D5F0BE6A-DDBB-476C-9C12-6B0054AFA1C4}"/>
          </ac:spMkLst>
        </pc:spChg>
        <pc:spChg chg="mod">
          <ac:chgData name="KUNTZ, SOFIA" userId="aa3fb5f8-8ead-477c-aa98-73de6089aee7" providerId="ADAL" clId="{729F7A8D-5ACD-4CF6-BC4D-2829D4799DA4}" dt="2023-10-30T18:40:34.092" v="2946"/>
          <ac:spMkLst>
            <pc:docMk/>
            <pc:sldMk cId="634518956" sldId="263"/>
            <ac:spMk id="8" creationId="{32D61094-67C2-4A94-B585-C5DAA840D9AB}"/>
          </ac:spMkLst>
        </pc:spChg>
        <pc:spChg chg="mod">
          <ac:chgData name="KUNTZ, SOFIA" userId="aa3fb5f8-8ead-477c-aa98-73de6089aee7" providerId="ADAL" clId="{729F7A8D-5ACD-4CF6-BC4D-2829D4799DA4}" dt="2023-10-30T18:40:34.092" v="2946"/>
          <ac:spMkLst>
            <pc:docMk/>
            <pc:sldMk cId="634518956" sldId="263"/>
            <ac:spMk id="9" creationId="{4A07F48B-5936-47F1-B5C0-0AF6873BE3AF}"/>
          </ac:spMkLst>
        </pc:spChg>
        <pc:spChg chg="mod">
          <ac:chgData name="KUNTZ, SOFIA" userId="aa3fb5f8-8ead-477c-aa98-73de6089aee7" providerId="ADAL" clId="{729F7A8D-5ACD-4CF6-BC4D-2829D4799DA4}" dt="2023-10-30T18:40:34.092" v="2946"/>
          <ac:spMkLst>
            <pc:docMk/>
            <pc:sldMk cId="634518956" sldId="263"/>
            <ac:spMk id="10" creationId="{3492BC25-2427-40A2-9F85-CC00C1022529}"/>
          </ac:spMkLst>
        </pc:spChg>
        <pc:grpChg chg="del mod">
          <ac:chgData name="KUNTZ, SOFIA" userId="aa3fb5f8-8ead-477c-aa98-73de6089aee7" providerId="ADAL" clId="{729F7A8D-5ACD-4CF6-BC4D-2829D4799DA4}" dt="2023-10-30T18:40:32.922" v="2945" actId="478"/>
          <ac:grpSpMkLst>
            <pc:docMk/>
            <pc:sldMk cId="634518956" sldId="263"/>
            <ac:grpSpMk id="2" creationId="{304FA542-3439-4908-BC06-2C8264153B39}"/>
          </ac:grpSpMkLst>
        </pc:grpChg>
        <pc:grpChg chg="add mod">
          <ac:chgData name="KUNTZ, SOFIA" userId="aa3fb5f8-8ead-477c-aa98-73de6089aee7" providerId="ADAL" clId="{729F7A8D-5ACD-4CF6-BC4D-2829D4799DA4}" dt="2023-10-30T18:40:34.092" v="2946"/>
          <ac:grpSpMkLst>
            <pc:docMk/>
            <pc:sldMk cId="634518956" sldId="263"/>
            <ac:grpSpMk id="6" creationId="{84737DA8-76C1-4F39-9663-6E26C79389C9}"/>
          </ac:grpSpMkLst>
        </pc:grpChg>
        <pc:picChg chg="del mod topLvl">
          <ac:chgData name="KUNTZ, SOFIA" userId="aa3fb5f8-8ead-477c-aa98-73de6089aee7" providerId="ADAL" clId="{729F7A8D-5ACD-4CF6-BC4D-2829D4799DA4}" dt="2023-10-30T18:40:32.922" v="2945" actId="478"/>
          <ac:picMkLst>
            <pc:docMk/>
            <pc:sldMk cId="634518956" sldId="263"/>
            <ac:picMk id="4" creationId="{370581BA-0207-4639-967D-307958587C0D}"/>
          </ac:picMkLst>
        </pc:picChg>
        <pc:picChg chg="add del mod">
          <ac:chgData name="KUNTZ, SOFIA" userId="aa3fb5f8-8ead-477c-aa98-73de6089aee7" providerId="ADAL" clId="{729F7A8D-5ACD-4CF6-BC4D-2829D4799DA4}" dt="2023-10-26T16:38:48.969" v="1424" actId="478"/>
          <ac:picMkLst>
            <pc:docMk/>
            <pc:sldMk cId="634518956" sldId="263"/>
            <ac:picMk id="1026" creationId="{ED29601A-343F-4A05-A2B0-9DA47662509D}"/>
          </ac:picMkLst>
        </pc:picChg>
      </pc:sldChg>
      <pc:sldChg chg="addSp modSp add del mod">
        <pc:chgData name="KUNTZ, SOFIA" userId="aa3fb5f8-8ead-477c-aa98-73de6089aee7" providerId="ADAL" clId="{729F7A8D-5ACD-4CF6-BC4D-2829D4799DA4}" dt="2023-10-30T14:28:20.659" v="2851" actId="2696"/>
        <pc:sldMkLst>
          <pc:docMk/>
          <pc:sldMk cId="98392675" sldId="264"/>
        </pc:sldMkLst>
        <pc:spChg chg="mod">
          <ac:chgData name="KUNTZ, SOFIA" userId="aa3fb5f8-8ead-477c-aa98-73de6089aee7" providerId="ADAL" clId="{729F7A8D-5ACD-4CF6-BC4D-2829D4799DA4}" dt="2023-10-30T12:48:35.697" v="1468" actId="207"/>
          <ac:spMkLst>
            <pc:docMk/>
            <pc:sldMk cId="98392675" sldId="264"/>
            <ac:spMk id="3" creationId="{77EC7CBC-00C5-42BA-8A55-CBB2E4E2AB19}"/>
          </ac:spMkLst>
        </pc:spChg>
        <pc:grpChg chg="mod">
          <ac:chgData name="KUNTZ, SOFIA" userId="aa3fb5f8-8ead-477c-aa98-73de6089aee7" providerId="ADAL" clId="{729F7A8D-5ACD-4CF6-BC4D-2829D4799DA4}" dt="2023-10-30T12:48:35.697" v="1468" actId="207"/>
          <ac:grpSpMkLst>
            <pc:docMk/>
            <pc:sldMk cId="98392675" sldId="264"/>
            <ac:grpSpMk id="2" creationId="{8E96C88C-C829-4B0A-B3F1-55D2C96974D2}"/>
          </ac:grpSpMkLst>
        </pc:grpChg>
        <pc:graphicFrameChg chg="add mod modGraphic">
          <ac:chgData name="KUNTZ, SOFIA" userId="aa3fb5f8-8ead-477c-aa98-73de6089aee7" providerId="ADAL" clId="{729F7A8D-5ACD-4CF6-BC4D-2829D4799DA4}" dt="2023-10-30T14:17:36.937" v="2632" actId="1076"/>
          <ac:graphicFrameMkLst>
            <pc:docMk/>
            <pc:sldMk cId="98392675" sldId="264"/>
            <ac:graphicFrameMk id="5" creationId="{9134F9B2-5679-434B-925F-AF6C97A571EE}"/>
          </ac:graphicFrameMkLst>
        </pc:graphicFrameChg>
        <pc:graphicFrameChg chg="add mod modGraphic">
          <ac:chgData name="KUNTZ, SOFIA" userId="aa3fb5f8-8ead-477c-aa98-73de6089aee7" providerId="ADAL" clId="{729F7A8D-5ACD-4CF6-BC4D-2829D4799DA4}" dt="2023-10-30T14:21:31.757" v="2694" actId="1076"/>
          <ac:graphicFrameMkLst>
            <pc:docMk/>
            <pc:sldMk cId="98392675" sldId="264"/>
            <ac:graphicFrameMk id="6" creationId="{F3685BB5-2F9D-4CBD-A005-8B621317F9B2}"/>
          </ac:graphicFrameMkLst>
        </pc:graphicFrameChg>
        <pc:picChg chg="mod">
          <ac:chgData name="KUNTZ, SOFIA" userId="aa3fb5f8-8ead-477c-aa98-73de6089aee7" providerId="ADAL" clId="{729F7A8D-5ACD-4CF6-BC4D-2829D4799DA4}" dt="2023-10-30T12:48:35.697" v="1468" actId="207"/>
          <ac:picMkLst>
            <pc:docMk/>
            <pc:sldMk cId="98392675" sldId="264"/>
            <ac:picMk id="4" creationId="{7FBCFCEE-9C27-4BEC-943B-47DC919FEEEA}"/>
          </ac:picMkLst>
        </pc:picChg>
      </pc:sldChg>
      <pc:sldChg chg="addSp delSp modSp add mod modNotesTx">
        <pc:chgData name="KUNTZ, SOFIA" userId="aa3fb5f8-8ead-477c-aa98-73de6089aee7" providerId="ADAL" clId="{729F7A8D-5ACD-4CF6-BC4D-2829D4799DA4}" dt="2023-11-02T14:50:35.959" v="5571" actId="108"/>
        <pc:sldMkLst>
          <pc:docMk/>
          <pc:sldMk cId="135386344" sldId="265"/>
        </pc:sldMkLst>
        <pc:spChg chg="add del mod">
          <ac:chgData name="KUNTZ, SOFIA" userId="aa3fb5f8-8ead-477c-aa98-73de6089aee7" providerId="ADAL" clId="{729F7A8D-5ACD-4CF6-BC4D-2829D4799DA4}" dt="2023-11-02T14:36:28.187" v="5498" actId="478"/>
          <ac:spMkLst>
            <pc:docMk/>
            <pc:sldMk cId="135386344" sldId="265"/>
            <ac:spMk id="2" creationId="{501EAE00-0CA9-4BE2-B1D7-AE4F5F298736}"/>
          </ac:spMkLst>
        </pc:spChg>
        <pc:spChg chg="mod topLvl">
          <ac:chgData name="KUNTZ, SOFIA" userId="aa3fb5f8-8ead-477c-aa98-73de6089aee7" providerId="ADAL" clId="{729F7A8D-5ACD-4CF6-BC4D-2829D4799DA4}" dt="2023-10-30T18:41:31.408" v="2962" actId="207"/>
          <ac:spMkLst>
            <pc:docMk/>
            <pc:sldMk cId="135386344" sldId="265"/>
            <ac:spMk id="3" creationId="{77EC7CBC-00C5-42BA-8A55-CBB2E4E2AB19}"/>
          </ac:spMkLst>
        </pc:spChg>
        <pc:spChg chg="add del">
          <ac:chgData name="KUNTZ, SOFIA" userId="aa3fb5f8-8ead-477c-aa98-73de6089aee7" providerId="ADAL" clId="{729F7A8D-5ACD-4CF6-BC4D-2829D4799DA4}" dt="2023-11-02T14:37:00.829" v="5500" actId="478"/>
          <ac:spMkLst>
            <pc:docMk/>
            <pc:sldMk cId="135386344" sldId="265"/>
            <ac:spMk id="4" creationId="{5A3BBF30-8215-4335-A657-1FFFB3EAD7FC}"/>
          </ac:spMkLst>
        </pc:spChg>
        <pc:spChg chg="add mod ord">
          <ac:chgData name="KUNTZ, SOFIA" userId="aa3fb5f8-8ead-477c-aa98-73de6089aee7" providerId="ADAL" clId="{729F7A8D-5ACD-4CF6-BC4D-2829D4799DA4}" dt="2023-11-02T14:39:41.562" v="5531" actId="1076"/>
          <ac:spMkLst>
            <pc:docMk/>
            <pc:sldMk cId="135386344" sldId="265"/>
            <ac:spMk id="5" creationId="{F1AE614E-DC44-4315-8729-EB2DE5EE4197}"/>
          </ac:spMkLst>
        </pc:spChg>
        <pc:spChg chg="add mod">
          <ac:chgData name="KUNTZ, SOFIA" userId="aa3fb5f8-8ead-477c-aa98-73de6089aee7" providerId="ADAL" clId="{729F7A8D-5ACD-4CF6-BC4D-2829D4799DA4}" dt="2023-11-02T14:50:29.174" v="5570" actId="108"/>
          <ac:spMkLst>
            <pc:docMk/>
            <pc:sldMk cId="135386344" sldId="265"/>
            <ac:spMk id="11" creationId="{8E80106B-C3D4-4054-ADDE-17403DF28795}"/>
          </ac:spMkLst>
        </pc:spChg>
        <pc:spChg chg="add mod">
          <ac:chgData name="KUNTZ, SOFIA" userId="aa3fb5f8-8ead-477c-aa98-73de6089aee7" providerId="ADAL" clId="{729F7A8D-5ACD-4CF6-BC4D-2829D4799DA4}" dt="2023-11-02T14:50:35.959" v="5571" actId="108"/>
          <ac:spMkLst>
            <pc:docMk/>
            <pc:sldMk cId="135386344" sldId="265"/>
            <ac:spMk id="12" creationId="{6C16714D-569F-4981-AC24-0DBC65B7E2C2}"/>
          </ac:spMkLst>
        </pc:spChg>
        <pc:spChg chg="add mod">
          <ac:chgData name="KUNTZ, SOFIA" userId="aa3fb5f8-8ead-477c-aa98-73de6089aee7" providerId="ADAL" clId="{729F7A8D-5ACD-4CF6-BC4D-2829D4799DA4}" dt="2023-11-02T14:38:03.842" v="5512" actId="1076"/>
          <ac:spMkLst>
            <pc:docMk/>
            <pc:sldMk cId="135386344" sldId="265"/>
            <ac:spMk id="13" creationId="{1F1E57F2-5E6C-4078-8B37-6C792087C045}"/>
          </ac:spMkLst>
        </pc:spChg>
        <pc:spChg chg="add del mod">
          <ac:chgData name="KUNTZ, SOFIA" userId="aa3fb5f8-8ead-477c-aa98-73de6089aee7" providerId="ADAL" clId="{729F7A8D-5ACD-4CF6-BC4D-2829D4799DA4}" dt="2023-10-30T14:11:29.486" v="2373" actId="478"/>
          <ac:spMkLst>
            <pc:docMk/>
            <pc:sldMk cId="135386344" sldId="265"/>
            <ac:spMk id="14" creationId="{414E2B3C-30A6-4233-94A6-9CFC4EE9557F}"/>
          </ac:spMkLst>
        </pc:spChg>
        <pc:spChg chg="mod">
          <ac:chgData name="KUNTZ, SOFIA" userId="aa3fb5f8-8ead-477c-aa98-73de6089aee7" providerId="ADAL" clId="{729F7A8D-5ACD-4CF6-BC4D-2829D4799DA4}" dt="2023-10-30T18:39:57.853" v="2932"/>
          <ac:spMkLst>
            <pc:docMk/>
            <pc:sldMk cId="135386344" sldId="265"/>
            <ac:spMk id="15" creationId="{05705A29-C533-4573-BD38-6B752C33F2AA}"/>
          </ac:spMkLst>
        </pc:spChg>
        <pc:spChg chg="add del mod">
          <ac:chgData name="KUNTZ, SOFIA" userId="aa3fb5f8-8ead-477c-aa98-73de6089aee7" providerId="ADAL" clId="{729F7A8D-5ACD-4CF6-BC4D-2829D4799DA4}" dt="2023-10-30T14:11:28.802" v="2372" actId="478"/>
          <ac:spMkLst>
            <pc:docMk/>
            <pc:sldMk cId="135386344" sldId="265"/>
            <ac:spMk id="15" creationId="{8434F323-B1A3-4439-ADC3-F67939D2BCBB}"/>
          </ac:spMkLst>
        </pc:spChg>
        <pc:spChg chg="mod">
          <ac:chgData name="KUNTZ, SOFIA" userId="aa3fb5f8-8ead-477c-aa98-73de6089aee7" providerId="ADAL" clId="{729F7A8D-5ACD-4CF6-BC4D-2829D4799DA4}" dt="2023-10-30T18:39:57.853" v="2932"/>
          <ac:spMkLst>
            <pc:docMk/>
            <pc:sldMk cId="135386344" sldId="265"/>
            <ac:spMk id="16" creationId="{79A6A3A1-015B-4B13-BF0E-0D08E34291EB}"/>
          </ac:spMkLst>
        </pc:spChg>
        <pc:spChg chg="mod">
          <ac:chgData name="KUNTZ, SOFIA" userId="aa3fb5f8-8ead-477c-aa98-73de6089aee7" providerId="ADAL" clId="{729F7A8D-5ACD-4CF6-BC4D-2829D4799DA4}" dt="2023-10-30T18:39:57.853" v="2932"/>
          <ac:spMkLst>
            <pc:docMk/>
            <pc:sldMk cId="135386344" sldId="265"/>
            <ac:spMk id="17" creationId="{E0B792E4-1C58-40A5-9F74-0ECE61EFE243}"/>
          </ac:spMkLst>
        </pc:spChg>
        <pc:spChg chg="mod">
          <ac:chgData name="KUNTZ, SOFIA" userId="aa3fb5f8-8ead-477c-aa98-73de6089aee7" providerId="ADAL" clId="{729F7A8D-5ACD-4CF6-BC4D-2829D4799DA4}" dt="2023-10-30T18:39:57.853" v="2932"/>
          <ac:spMkLst>
            <pc:docMk/>
            <pc:sldMk cId="135386344" sldId="265"/>
            <ac:spMk id="18" creationId="{B5A36BC7-C0FD-4B47-A30E-9E67D138863E}"/>
          </ac:spMkLst>
        </pc:spChg>
        <pc:grpChg chg="del mod">
          <ac:chgData name="KUNTZ, SOFIA" userId="aa3fb5f8-8ead-477c-aa98-73de6089aee7" providerId="ADAL" clId="{729F7A8D-5ACD-4CF6-BC4D-2829D4799DA4}" dt="2023-10-30T18:39:56.317" v="2931" actId="478"/>
          <ac:grpSpMkLst>
            <pc:docMk/>
            <pc:sldMk cId="135386344" sldId="265"/>
            <ac:grpSpMk id="2" creationId="{8E96C88C-C829-4B0A-B3F1-55D2C96974D2}"/>
          </ac:grpSpMkLst>
        </pc:grpChg>
        <pc:grpChg chg="add mod">
          <ac:chgData name="KUNTZ, SOFIA" userId="aa3fb5f8-8ead-477c-aa98-73de6089aee7" providerId="ADAL" clId="{729F7A8D-5ACD-4CF6-BC4D-2829D4799DA4}" dt="2023-10-30T18:39:57.853" v="2932"/>
          <ac:grpSpMkLst>
            <pc:docMk/>
            <pc:sldMk cId="135386344" sldId="265"/>
            <ac:grpSpMk id="14" creationId="{F5FE8501-0023-4E8C-A1C4-7FEE53027466}"/>
          </ac:grpSpMkLst>
        </pc:grpChg>
        <pc:graphicFrameChg chg="add del mod">
          <ac:chgData name="KUNTZ, SOFIA" userId="aa3fb5f8-8ead-477c-aa98-73de6089aee7" providerId="ADAL" clId="{729F7A8D-5ACD-4CF6-BC4D-2829D4799DA4}" dt="2023-10-30T13:26:25.854" v="2088"/>
          <ac:graphicFrameMkLst>
            <pc:docMk/>
            <pc:sldMk cId="135386344" sldId="265"/>
            <ac:graphicFrameMk id="5" creationId="{9B44C9D0-1351-4ECB-BF46-608B8B55F150}"/>
          </ac:graphicFrameMkLst>
        </pc:graphicFrameChg>
        <pc:graphicFrameChg chg="add mod modGraphic">
          <ac:chgData name="KUNTZ, SOFIA" userId="aa3fb5f8-8ead-477c-aa98-73de6089aee7" providerId="ADAL" clId="{729F7A8D-5ACD-4CF6-BC4D-2829D4799DA4}" dt="2023-10-30T14:10:21.379" v="2349" actId="1076"/>
          <ac:graphicFrameMkLst>
            <pc:docMk/>
            <pc:sldMk cId="135386344" sldId="265"/>
            <ac:graphicFrameMk id="10" creationId="{4058CF0A-8462-4864-94E4-70F6DE68036B}"/>
          </ac:graphicFrameMkLst>
        </pc:graphicFrameChg>
        <pc:picChg chg="del mod topLvl">
          <ac:chgData name="KUNTZ, SOFIA" userId="aa3fb5f8-8ead-477c-aa98-73de6089aee7" providerId="ADAL" clId="{729F7A8D-5ACD-4CF6-BC4D-2829D4799DA4}" dt="2023-10-30T18:39:56.317" v="2931" actId="478"/>
          <ac:picMkLst>
            <pc:docMk/>
            <pc:sldMk cId="135386344" sldId="265"/>
            <ac:picMk id="4" creationId="{7FBCFCEE-9C27-4BEC-943B-47DC919FEEEA}"/>
          </ac:picMkLst>
        </pc:picChg>
        <pc:picChg chg="add del mod">
          <ac:chgData name="KUNTZ, SOFIA" userId="aa3fb5f8-8ead-477c-aa98-73de6089aee7" providerId="ADAL" clId="{729F7A8D-5ACD-4CF6-BC4D-2829D4799DA4}" dt="2023-10-30T13:27:20.992" v="2091" actId="478"/>
          <ac:picMkLst>
            <pc:docMk/>
            <pc:sldMk cId="135386344" sldId="265"/>
            <ac:picMk id="7" creationId="{0E637EE4-BAAF-4455-ADFE-1258FCB41589}"/>
          </ac:picMkLst>
        </pc:picChg>
        <pc:picChg chg="add mod">
          <ac:chgData name="KUNTZ, SOFIA" userId="aa3fb5f8-8ead-477c-aa98-73de6089aee7" providerId="ADAL" clId="{729F7A8D-5ACD-4CF6-BC4D-2829D4799DA4}" dt="2023-10-30T14:10:28.099" v="2350" actId="1076"/>
          <ac:picMkLst>
            <pc:docMk/>
            <pc:sldMk cId="135386344" sldId="265"/>
            <ac:picMk id="9" creationId="{F99ED399-1601-4849-8934-64086341911C}"/>
          </ac:picMkLst>
        </pc:picChg>
      </pc:sldChg>
      <pc:sldChg chg="addSp delSp modSp add mod modNotesTx">
        <pc:chgData name="KUNTZ, SOFIA" userId="aa3fb5f8-8ead-477c-aa98-73de6089aee7" providerId="ADAL" clId="{729F7A8D-5ACD-4CF6-BC4D-2829D4799DA4}" dt="2023-11-02T14:38:46.722" v="5521" actId="1076"/>
        <pc:sldMkLst>
          <pc:docMk/>
          <pc:sldMk cId="1803952145" sldId="266"/>
        </pc:sldMkLst>
        <pc:spChg chg="mod topLvl">
          <ac:chgData name="KUNTZ, SOFIA" userId="aa3fb5f8-8ead-477c-aa98-73de6089aee7" providerId="ADAL" clId="{729F7A8D-5ACD-4CF6-BC4D-2829D4799DA4}" dt="2023-10-30T18:42:01.055" v="2968" actId="207"/>
          <ac:spMkLst>
            <pc:docMk/>
            <pc:sldMk cId="1803952145" sldId="266"/>
            <ac:spMk id="3" creationId="{77EC7CBC-00C5-42BA-8A55-CBB2E4E2AB19}"/>
          </ac:spMkLst>
        </pc:spChg>
        <pc:spChg chg="add mod">
          <ac:chgData name="KUNTZ, SOFIA" userId="aa3fb5f8-8ead-477c-aa98-73de6089aee7" providerId="ADAL" clId="{729F7A8D-5ACD-4CF6-BC4D-2829D4799DA4}" dt="2023-11-01T18:39:32.045" v="3208" actId="1076"/>
          <ac:spMkLst>
            <pc:docMk/>
            <pc:sldMk cId="1803952145" sldId="266"/>
            <ac:spMk id="5" creationId="{C84BBC53-355F-4AC0-8132-1755E722DFDB}"/>
          </ac:spMkLst>
        </pc:spChg>
        <pc:spChg chg="mod">
          <ac:chgData name="KUNTZ, SOFIA" userId="aa3fb5f8-8ead-477c-aa98-73de6089aee7" providerId="ADAL" clId="{729F7A8D-5ACD-4CF6-BC4D-2829D4799DA4}" dt="2023-10-30T18:39:06.811" v="2920"/>
          <ac:spMkLst>
            <pc:docMk/>
            <pc:sldMk cId="1803952145" sldId="266"/>
            <ac:spMk id="12" creationId="{F8333649-6C2A-487A-A8CC-E9F30EF5E7CD}"/>
          </ac:spMkLst>
        </pc:spChg>
        <pc:spChg chg="mod">
          <ac:chgData name="KUNTZ, SOFIA" userId="aa3fb5f8-8ead-477c-aa98-73de6089aee7" providerId="ADAL" clId="{729F7A8D-5ACD-4CF6-BC4D-2829D4799DA4}" dt="2023-11-02T14:38:31.310" v="5516" actId="2085"/>
          <ac:spMkLst>
            <pc:docMk/>
            <pc:sldMk cId="1803952145" sldId="266"/>
            <ac:spMk id="13" creationId="{5CE73515-9342-442B-B81E-0535A9134AE4}"/>
          </ac:spMkLst>
        </pc:spChg>
        <pc:spChg chg="mod">
          <ac:chgData name="KUNTZ, SOFIA" userId="aa3fb5f8-8ead-477c-aa98-73de6089aee7" providerId="ADAL" clId="{729F7A8D-5ACD-4CF6-BC4D-2829D4799DA4}" dt="2023-10-30T18:39:06.811" v="2920"/>
          <ac:spMkLst>
            <pc:docMk/>
            <pc:sldMk cId="1803952145" sldId="266"/>
            <ac:spMk id="14" creationId="{2C1DD738-2D62-462C-8C6A-FE621B6E0BDF}"/>
          </ac:spMkLst>
        </pc:spChg>
        <pc:spChg chg="mod">
          <ac:chgData name="KUNTZ, SOFIA" userId="aa3fb5f8-8ead-477c-aa98-73de6089aee7" providerId="ADAL" clId="{729F7A8D-5ACD-4CF6-BC4D-2829D4799DA4}" dt="2023-10-30T18:39:06.811" v="2920"/>
          <ac:spMkLst>
            <pc:docMk/>
            <pc:sldMk cId="1803952145" sldId="266"/>
            <ac:spMk id="15" creationId="{E978B52B-1C4C-4995-A030-4F3321F58D27}"/>
          </ac:spMkLst>
        </pc:spChg>
        <pc:spChg chg="mod">
          <ac:chgData name="KUNTZ, SOFIA" userId="aa3fb5f8-8ead-477c-aa98-73de6089aee7" providerId="ADAL" clId="{729F7A8D-5ACD-4CF6-BC4D-2829D4799DA4}" dt="2023-10-30T18:39:06.811" v="2920"/>
          <ac:spMkLst>
            <pc:docMk/>
            <pc:sldMk cId="1803952145" sldId="266"/>
            <ac:spMk id="16" creationId="{8F2A35EE-93E5-468E-8F3C-A7526E92302C}"/>
          </ac:spMkLst>
        </pc:spChg>
        <pc:spChg chg="add mod ord">
          <ac:chgData name="KUNTZ, SOFIA" userId="aa3fb5f8-8ead-477c-aa98-73de6089aee7" providerId="ADAL" clId="{729F7A8D-5ACD-4CF6-BC4D-2829D4799DA4}" dt="2023-11-02T14:38:46.722" v="5521" actId="1076"/>
          <ac:spMkLst>
            <pc:docMk/>
            <pc:sldMk cId="1803952145" sldId="266"/>
            <ac:spMk id="17" creationId="{22F2CA92-8273-4FFC-927B-D20420BF6A5E}"/>
          </ac:spMkLst>
        </pc:spChg>
        <pc:spChg chg="mod">
          <ac:chgData name="KUNTZ, SOFIA" userId="aa3fb5f8-8ead-477c-aa98-73de6089aee7" providerId="ADAL" clId="{729F7A8D-5ACD-4CF6-BC4D-2829D4799DA4}" dt="2023-10-30T12:47:29.510" v="1464" actId="1076"/>
          <ac:spMkLst>
            <pc:docMk/>
            <pc:sldMk cId="1803952145" sldId="266"/>
            <ac:spMk id="18" creationId="{1EB81E45-E338-488C-ACC6-0EFAA758BEBC}"/>
          </ac:spMkLst>
        </pc:spChg>
        <pc:grpChg chg="del mod">
          <ac:chgData name="KUNTZ, SOFIA" userId="aa3fb5f8-8ead-477c-aa98-73de6089aee7" providerId="ADAL" clId="{729F7A8D-5ACD-4CF6-BC4D-2829D4799DA4}" dt="2023-10-30T18:39:06.443" v="2919" actId="478"/>
          <ac:grpSpMkLst>
            <pc:docMk/>
            <pc:sldMk cId="1803952145" sldId="266"/>
            <ac:grpSpMk id="2" creationId="{8E96C88C-C829-4B0A-B3F1-55D2C96974D2}"/>
          </ac:grpSpMkLst>
        </pc:grpChg>
        <pc:grpChg chg="add mod">
          <ac:chgData name="KUNTZ, SOFIA" userId="aa3fb5f8-8ead-477c-aa98-73de6089aee7" providerId="ADAL" clId="{729F7A8D-5ACD-4CF6-BC4D-2829D4799DA4}" dt="2023-10-30T18:39:06.811" v="2920"/>
          <ac:grpSpMkLst>
            <pc:docMk/>
            <pc:sldMk cId="1803952145" sldId="266"/>
            <ac:grpSpMk id="11" creationId="{EFB9E5C2-680D-4842-B9BE-A086D08EAEE3}"/>
          </ac:grpSpMkLst>
        </pc:grpChg>
        <pc:graphicFrameChg chg="mod">
          <ac:chgData name="KUNTZ, SOFIA" userId="aa3fb5f8-8ead-477c-aa98-73de6089aee7" providerId="ADAL" clId="{729F7A8D-5ACD-4CF6-BC4D-2829D4799DA4}" dt="2023-11-01T18:38:47.239" v="3199"/>
          <ac:graphicFrameMkLst>
            <pc:docMk/>
            <pc:sldMk cId="1803952145" sldId="266"/>
            <ac:graphicFrameMk id="9" creationId="{14C173A1-8964-409F-9BB0-EBC654C80937}"/>
          </ac:graphicFrameMkLst>
        </pc:graphicFrameChg>
        <pc:picChg chg="del mod topLvl">
          <ac:chgData name="KUNTZ, SOFIA" userId="aa3fb5f8-8ead-477c-aa98-73de6089aee7" providerId="ADAL" clId="{729F7A8D-5ACD-4CF6-BC4D-2829D4799DA4}" dt="2023-10-30T18:39:06.443" v="2919" actId="478"/>
          <ac:picMkLst>
            <pc:docMk/>
            <pc:sldMk cId="1803952145" sldId="266"/>
            <ac:picMk id="4" creationId="{7FBCFCEE-9C27-4BEC-943B-47DC919FEEEA}"/>
          </ac:picMkLst>
        </pc:picChg>
        <pc:picChg chg="add del mod ord">
          <ac:chgData name="KUNTZ, SOFIA" userId="aa3fb5f8-8ead-477c-aa98-73de6089aee7" providerId="ADAL" clId="{729F7A8D-5ACD-4CF6-BC4D-2829D4799DA4}" dt="2023-11-01T18:35:58.352" v="3183" actId="478"/>
          <ac:picMkLst>
            <pc:docMk/>
            <pc:sldMk cId="1803952145" sldId="266"/>
            <ac:picMk id="4" creationId="{EE7FE5A4-1FB7-4793-99A2-C8EF635C6862}"/>
          </ac:picMkLst>
        </pc:picChg>
        <pc:picChg chg="mod">
          <ac:chgData name="KUNTZ, SOFIA" userId="aa3fb5f8-8ead-477c-aa98-73de6089aee7" providerId="ADAL" clId="{729F7A8D-5ACD-4CF6-BC4D-2829D4799DA4}" dt="2023-11-01T18:38:09.872" v="3197" actId="1076"/>
          <ac:picMkLst>
            <pc:docMk/>
            <pc:sldMk cId="1803952145" sldId="266"/>
            <ac:picMk id="6" creationId="{9FA3B709-FA92-4DDE-A257-13A31624C187}"/>
          </ac:picMkLst>
        </pc:picChg>
        <pc:picChg chg="add mod ord">
          <ac:chgData name="KUNTZ, SOFIA" userId="aa3fb5f8-8ead-477c-aa98-73de6089aee7" providerId="ADAL" clId="{729F7A8D-5ACD-4CF6-BC4D-2829D4799DA4}" dt="2023-10-30T12:47:25.708" v="1463" actId="167"/>
          <ac:picMkLst>
            <pc:docMk/>
            <pc:sldMk cId="1803952145" sldId="266"/>
            <ac:picMk id="7" creationId="{D757FC0B-FAE9-43B6-980D-6FCFD3FAD3A8}"/>
          </ac:picMkLst>
        </pc:picChg>
        <pc:picChg chg="add del mod">
          <ac:chgData name="KUNTZ, SOFIA" userId="aa3fb5f8-8ead-477c-aa98-73de6089aee7" providerId="ADAL" clId="{729F7A8D-5ACD-4CF6-BC4D-2829D4799DA4}" dt="2023-11-01T18:36:34.711" v="3188" actId="478"/>
          <ac:picMkLst>
            <pc:docMk/>
            <pc:sldMk cId="1803952145" sldId="266"/>
            <ac:picMk id="10" creationId="{ED96AF5F-0208-4BF4-B660-5371A1C854D0}"/>
          </ac:picMkLst>
        </pc:picChg>
        <pc:picChg chg="del">
          <ac:chgData name="KUNTZ, SOFIA" userId="aa3fb5f8-8ead-477c-aa98-73de6089aee7" providerId="ADAL" clId="{729F7A8D-5ACD-4CF6-BC4D-2829D4799DA4}" dt="2023-10-30T12:46:58.375" v="1455" actId="478"/>
          <ac:picMkLst>
            <pc:docMk/>
            <pc:sldMk cId="1803952145" sldId="266"/>
            <ac:picMk id="17" creationId="{9E72131E-1511-4629-8ACE-92A973A62669}"/>
          </ac:picMkLst>
        </pc:picChg>
        <pc:picChg chg="del">
          <ac:chgData name="KUNTZ, SOFIA" userId="aa3fb5f8-8ead-477c-aa98-73de6089aee7" providerId="ADAL" clId="{729F7A8D-5ACD-4CF6-BC4D-2829D4799DA4}" dt="2023-11-01T18:35:09.071" v="3176" actId="478"/>
          <ac:picMkLst>
            <pc:docMk/>
            <pc:sldMk cId="1803952145" sldId="266"/>
            <ac:picMk id="19" creationId="{DC96556A-6850-4AF9-A2F6-FBD275620DCC}"/>
          </ac:picMkLst>
        </pc:picChg>
        <pc:picChg chg="add del mod">
          <ac:chgData name="KUNTZ, SOFIA" userId="aa3fb5f8-8ead-477c-aa98-73de6089aee7" providerId="ADAL" clId="{729F7A8D-5ACD-4CF6-BC4D-2829D4799DA4}" dt="2023-11-01T18:36:39.746" v="3191" actId="478"/>
          <ac:picMkLst>
            <pc:docMk/>
            <pc:sldMk cId="1803952145" sldId="266"/>
            <ac:picMk id="20" creationId="{DE7BCE73-D955-45D7-BF92-522F9EA0299C}"/>
          </ac:picMkLst>
        </pc:picChg>
        <pc:picChg chg="add mod ord">
          <ac:chgData name="KUNTZ, SOFIA" userId="aa3fb5f8-8ead-477c-aa98-73de6089aee7" providerId="ADAL" clId="{729F7A8D-5ACD-4CF6-BC4D-2829D4799DA4}" dt="2023-11-01T18:39:28.517" v="3207" actId="167"/>
          <ac:picMkLst>
            <pc:docMk/>
            <pc:sldMk cId="1803952145" sldId="266"/>
            <ac:picMk id="22" creationId="{DD419E0F-0FC4-47B9-881A-FA282ACA6D7D}"/>
          </ac:picMkLst>
        </pc:picChg>
      </pc:sldChg>
      <pc:sldChg chg="addSp delSp modSp add mod">
        <pc:chgData name="KUNTZ, SOFIA" userId="aa3fb5f8-8ead-477c-aa98-73de6089aee7" providerId="ADAL" clId="{729F7A8D-5ACD-4CF6-BC4D-2829D4799DA4}" dt="2023-10-30T18:42:22.980" v="2972" actId="207"/>
        <pc:sldMkLst>
          <pc:docMk/>
          <pc:sldMk cId="731655506" sldId="267"/>
        </pc:sldMkLst>
        <pc:spChg chg="mod topLvl">
          <ac:chgData name="KUNTZ, SOFIA" userId="aa3fb5f8-8ead-477c-aa98-73de6089aee7" providerId="ADAL" clId="{729F7A8D-5ACD-4CF6-BC4D-2829D4799DA4}" dt="2023-10-30T18:42:22.980" v="2972" actId="207"/>
          <ac:spMkLst>
            <pc:docMk/>
            <pc:sldMk cId="731655506" sldId="267"/>
            <ac:spMk id="5" creationId="{B9463897-4D65-43D5-8347-C2AEF503BEFD}"/>
          </ac:spMkLst>
        </pc:spChg>
        <pc:spChg chg="mod">
          <ac:chgData name="KUNTZ, SOFIA" userId="aa3fb5f8-8ead-477c-aa98-73de6089aee7" providerId="ADAL" clId="{729F7A8D-5ACD-4CF6-BC4D-2829D4799DA4}" dt="2023-10-30T18:38:36.059" v="2912"/>
          <ac:spMkLst>
            <pc:docMk/>
            <pc:sldMk cId="731655506" sldId="267"/>
            <ac:spMk id="13" creationId="{48514AAD-341F-4023-9E9D-022BD7BD8774}"/>
          </ac:spMkLst>
        </pc:spChg>
        <pc:spChg chg="mod">
          <ac:chgData name="KUNTZ, SOFIA" userId="aa3fb5f8-8ead-477c-aa98-73de6089aee7" providerId="ADAL" clId="{729F7A8D-5ACD-4CF6-BC4D-2829D4799DA4}" dt="2023-10-30T18:38:36.059" v="2912"/>
          <ac:spMkLst>
            <pc:docMk/>
            <pc:sldMk cId="731655506" sldId="267"/>
            <ac:spMk id="14" creationId="{3EB52372-2845-4FE6-B215-1CC795E1C484}"/>
          </ac:spMkLst>
        </pc:spChg>
        <pc:spChg chg="mod">
          <ac:chgData name="KUNTZ, SOFIA" userId="aa3fb5f8-8ead-477c-aa98-73de6089aee7" providerId="ADAL" clId="{729F7A8D-5ACD-4CF6-BC4D-2829D4799DA4}" dt="2023-10-30T18:38:36.059" v="2912"/>
          <ac:spMkLst>
            <pc:docMk/>
            <pc:sldMk cId="731655506" sldId="267"/>
            <ac:spMk id="15" creationId="{78657DCF-6CFC-4033-98A8-2C0E2C958BCE}"/>
          </ac:spMkLst>
        </pc:spChg>
        <pc:spChg chg="mod">
          <ac:chgData name="KUNTZ, SOFIA" userId="aa3fb5f8-8ead-477c-aa98-73de6089aee7" providerId="ADAL" clId="{729F7A8D-5ACD-4CF6-BC4D-2829D4799DA4}" dt="2023-10-30T18:38:36.059" v="2912"/>
          <ac:spMkLst>
            <pc:docMk/>
            <pc:sldMk cId="731655506" sldId="267"/>
            <ac:spMk id="16" creationId="{9AF4B77B-1D17-4344-82DB-2EF8EFCB0277}"/>
          </ac:spMkLst>
        </pc:spChg>
        <pc:grpChg chg="del mod">
          <ac:chgData name="KUNTZ, SOFIA" userId="aa3fb5f8-8ead-477c-aa98-73de6089aee7" providerId="ADAL" clId="{729F7A8D-5ACD-4CF6-BC4D-2829D4799DA4}" dt="2023-10-30T18:38:35.632" v="2911" actId="478"/>
          <ac:grpSpMkLst>
            <pc:docMk/>
            <pc:sldMk cId="731655506" sldId="267"/>
            <ac:grpSpMk id="3" creationId="{A116FBC9-270A-4FB7-8440-261D72FF8575}"/>
          </ac:grpSpMkLst>
        </pc:grpChg>
        <pc:grpChg chg="add mod">
          <ac:chgData name="KUNTZ, SOFIA" userId="aa3fb5f8-8ead-477c-aa98-73de6089aee7" providerId="ADAL" clId="{729F7A8D-5ACD-4CF6-BC4D-2829D4799DA4}" dt="2023-10-30T18:38:36.059" v="2912"/>
          <ac:grpSpMkLst>
            <pc:docMk/>
            <pc:sldMk cId="731655506" sldId="267"/>
            <ac:grpSpMk id="12" creationId="{8BD68491-AA15-47DD-973F-B4DDA5FB0662}"/>
          </ac:grpSpMkLst>
        </pc:grpChg>
        <pc:picChg chg="del">
          <ac:chgData name="KUNTZ, SOFIA" userId="aa3fb5f8-8ead-477c-aa98-73de6089aee7" providerId="ADAL" clId="{729F7A8D-5ACD-4CF6-BC4D-2829D4799DA4}" dt="2023-10-20T19:17:06.130" v="905" actId="478"/>
          <ac:picMkLst>
            <pc:docMk/>
            <pc:sldMk cId="731655506" sldId="267"/>
            <ac:picMk id="4" creationId="{8112398D-6701-48C4-B883-10B5C1C5604B}"/>
          </ac:picMkLst>
        </pc:picChg>
        <pc:picChg chg="del mod topLvl">
          <ac:chgData name="KUNTZ, SOFIA" userId="aa3fb5f8-8ead-477c-aa98-73de6089aee7" providerId="ADAL" clId="{729F7A8D-5ACD-4CF6-BC4D-2829D4799DA4}" dt="2023-10-30T18:38:35.632" v="2911" actId="478"/>
          <ac:picMkLst>
            <pc:docMk/>
            <pc:sldMk cId="731655506" sldId="267"/>
            <ac:picMk id="6" creationId="{F55DEE76-F411-4CBF-B269-517DBBB9CF23}"/>
          </ac:picMkLst>
        </pc:picChg>
        <pc:picChg chg="add mod">
          <ac:chgData name="KUNTZ, SOFIA" userId="aa3fb5f8-8ead-477c-aa98-73de6089aee7" providerId="ADAL" clId="{729F7A8D-5ACD-4CF6-BC4D-2829D4799DA4}" dt="2023-10-26T15:01:26.312" v="1258" actId="1076"/>
          <ac:picMkLst>
            <pc:docMk/>
            <pc:sldMk cId="731655506" sldId="267"/>
            <ac:picMk id="7" creationId="{E2FA4F02-7959-424B-9B12-9758D57F416C}"/>
          </ac:picMkLst>
        </pc:picChg>
      </pc:sldChg>
      <pc:sldChg chg="modSp add del mod">
        <pc:chgData name="KUNTZ, SOFIA" userId="aa3fb5f8-8ead-477c-aa98-73de6089aee7" providerId="ADAL" clId="{729F7A8D-5ACD-4CF6-BC4D-2829D4799DA4}" dt="2023-10-30T13:10:19.450" v="1806" actId="2696"/>
        <pc:sldMkLst>
          <pc:docMk/>
          <pc:sldMk cId="2637180612" sldId="268"/>
        </pc:sldMkLst>
        <pc:spChg chg="mod">
          <ac:chgData name="KUNTZ, SOFIA" userId="aa3fb5f8-8ead-477c-aa98-73de6089aee7" providerId="ADAL" clId="{729F7A8D-5ACD-4CF6-BC4D-2829D4799DA4}" dt="2023-10-30T13:05:36.883" v="1565" actId="20577"/>
          <ac:spMkLst>
            <pc:docMk/>
            <pc:sldMk cId="2637180612" sldId="268"/>
            <ac:spMk id="3" creationId="{77EC7CBC-00C5-42BA-8A55-CBB2E4E2AB19}"/>
          </ac:spMkLst>
        </pc:spChg>
        <pc:grpChg chg="mod">
          <ac:chgData name="KUNTZ, SOFIA" userId="aa3fb5f8-8ead-477c-aa98-73de6089aee7" providerId="ADAL" clId="{729F7A8D-5ACD-4CF6-BC4D-2829D4799DA4}" dt="2023-10-30T12:39:25.032" v="1454" actId="207"/>
          <ac:grpSpMkLst>
            <pc:docMk/>
            <pc:sldMk cId="2637180612" sldId="268"/>
            <ac:grpSpMk id="2" creationId="{8E96C88C-C829-4B0A-B3F1-55D2C96974D2}"/>
          </ac:grpSpMkLst>
        </pc:grpChg>
        <pc:picChg chg="mod">
          <ac:chgData name="KUNTZ, SOFIA" userId="aa3fb5f8-8ead-477c-aa98-73de6089aee7" providerId="ADAL" clId="{729F7A8D-5ACD-4CF6-BC4D-2829D4799DA4}" dt="2023-10-30T12:39:25.032" v="1454" actId="207"/>
          <ac:picMkLst>
            <pc:docMk/>
            <pc:sldMk cId="2637180612" sldId="268"/>
            <ac:picMk id="4" creationId="{7FBCFCEE-9C27-4BEC-943B-47DC919FEEEA}"/>
          </ac:picMkLst>
        </pc:picChg>
      </pc:sldChg>
      <pc:sldChg chg="addSp delSp modSp add mod addCm delCm modNotesTx">
        <pc:chgData name="KUNTZ, SOFIA" userId="aa3fb5f8-8ead-477c-aa98-73de6089aee7" providerId="ADAL" clId="{729F7A8D-5ACD-4CF6-BC4D-2829D4799DA4}" dt="2023-11-01T19:16:25.272" v="4007" actId="20577"/>
        <pc:sldMkLst>
          <pc:docMk/>
          <pc:sldMk cId="2351349317" sldId="269"/>
        </pc:sldMkLst>
        <pc:spChg chg="mod topLvl">
          <ac:chgData name="KUNTZ, SOFIA" userId="aa3fb5f8-8ead-477c-aa98-73de6089aee7" providerId="ADAL" clId="{729F7A8D-5ACD-4CF6-BC4D-2829D4799DA4}" dt="2023-10-30T18:42:13.687" v="2970" actId="207"/>
          <ac:spMkLst>
            <pc:docMk/>
            <pc:sldMk cId="2351349317" sldId="269"/>
            <ac:spMk id="3" creationId="{77EC7CBC-00C5-42BA-8A55-CBB2E4E2AB19}"/>
          </ac:spMkLst>
        </pc:spChg>
        <pc:spChg chg="mod">
          <ac:chgData name="KUNTZ, SOFIA" userId="aa3fb5f8-8ead-477c-aa98-73de6089aee7" providerId="ADAL" clId="{729F7A8D-5ACD-4CF6-BC4D-2829D4799DA4}" dt="2023-10-30T18:38:57.151" v="2916"/>
          <ac:spMkLst>
            <pc:docMk/>
            <pc:sldMk cId="2351349317" sldId="269"/>
            <ac:spMk id="8" creationId="{B10F9D18-15E7-4BC7-A0F8-35D54A192FEC}"/>
          </ac:spMkLst>
        </pc:spChg>
        <pc:spChg chg="mod">
          <ac:chgData name="KUNTZ, SOFIA" userId="aa3fb5f8-8ead-477c-aa98-73de6089aee7" providerId="ADAL" clId="{729F7A8D-5ACD-4CF6-BC4D-2829D4799DA4}" dt="2023-10-30T18:38:57.151" v="2916"/>
          <ac:spMkLst>
            <pc:docMk/>
            <pc:sldMk cId="2351349317" sldId="269"/>
            <ac:spMk id="9" creationId="{BC32E33C-E3AD-4E9F-9F94-1D12045C4E68}"/>
          </ac:spMkLst>
        </pc:spChg>
        <pc:spChg chg="mod">
          <ac:chgData name="KUNTZ, SOFIA" userId="aa3fb5f8-8ead-477c-aa98-73de6089aee7" providerId="ADAL" clId="{729F7A8D-5ACD-4CF6-BC4D-2829D4799DA4}" dt="2023-10-30T18:38:57.151" v="2916"/>
          <ac:spMkLst>
            <pc:docMk/>
            <pc:sldMk cId="2351349317" sldId="269"/>
            <ac:spMk id="10" creationId="{30C131C8-F675-42CA-98D8-20CDB5A65FA2}"/>
          </ac:spMkLst>
        </pc:spChg>
        <pc:spChg chg="mod">
          <ac:chgData name="KUNTZ, SOFIA" userId="aa3fb5f8-8ead-477c-aa98-73de6089aee7" providerId="ADAL" clId="{729F7A8D-5ACD-4CF6-BC4D-2829D4799DA4}" dt="2023-10-30T18:38:57.151" v="2916"/>
          <ac:spMkLst>
            <pc:docMk/>
            <pc:sldMk cId="2351349317" sldId="269"/>
            <ac:spMk id="11" creationId="{165F2746-6839-4C24-AC5A-F9449775D11E}"/>
          </ac:spMkLst>
        </pc:spChg>
        <pc:grpChg chg="del mod">
          <ac:chgData name="KUNTZ, SOFIA" userId="aa3fb5f8-8ead-477c-aa98-73de6089aee7" providerId="ADAL" clId="{729F7A8D-5ACD-4CF6-BC4D-2829D4799DA4}" dt="2023-10-30T18:38:56.736" v="2915" actId="478"/>
          <ac:grpSpMkLst>
            <pc:docMk/>
            <pc:sldMk cId="2351349317" sldId="269"/>
            <ac:grpSpMk id="2" creationId="{8E96C88C-C829-4B0A-B3F1-55D2C96974D2}"/>
          </ac:grpSpMkLst>
        </pc:grpChg>
        <pc:grpChg chg="add mod">
          <ac:chgData name="KUNTZ, SOFIA" userId="aa3fb5f8-8ead-477c-aa98-73de6089aee7" providerId="ADAL" clId="{729F7A8D-5ACD-4CF6-BC4D-2829D4799DA4}" dt="2023-10-30T18:38:57.151" v="2916"/>
          <ac:grpSpMkLst>
            <pc:docMk/>
            <pc:sldMk cId="2351349317" sldId="269"/>
            <ac:grpSpMk id="6" creationId="{84605A02-70EE-4AC9-A677-9677F5B9596E}"/>
          </ac:grpSpMkLst>
        </pc:grpChg>
        <pc:graphicFrameChg chg="del">
          <ac:chgData name="KUNTZ, SOFIA" userId="aa3fb5f8-8ead-477c-aa98-73de6089aee7" providerId="ADAL" clId="{729F7A8D-5ACD-4CF6-BC4D-2829D4799DA4}" dt="2023-10-26T16:25:35.979" v="1282" actId="478"/>
          <ac:graphicFrameMkLst>
            <pc:docMk/>
            <pc:sldMk cId="2351349317" sldId="269"/>
            <ac:graphicFrameMk id="5" creationId="{9341DE33-D481-400B-8ADD-3EFD30CE7EFD}"/>
          </ac:graphicFrameMkLst>
        </pc:graphicFrameChg>
        <pc:picChg chg="del mod topLvl">
          <ac:chgData name="KUNTZ, SOFIA" userId="aa3fb5f8-8ead-477c-aa98-73de6089aee7" providerId="ADAL" clId="{729F7A8D-5ACD-4CF6-BC4D-2829D4799DA4}" dt="2023-10-30T18:38:56.736" v="2915" actId="478"/>
          <ac:picMkLst>
            <pc:docMk/>
            <pc:sldMk cId="2351349317" sldId="269"/>
            <ac:picMk id="4" creationId="{7FBCFCEE-9C27-4BEC-943B-47DC919FEEEA}"/>
          </ac:picMkLst>
        </pc:picChg>
        <pc:picChg chg="add mod modCrop">
          <ac:chgData name="KUNTZ, SOFIA" userId="aa3fb5f8-8ead-477c-aa98-73de6089aee7" providerId="ADAL" clId="{729F7A8D-5ACD-4CF6-BC4D-2829D4799DA4}" dt="2023-10-26T16:26:10.337" v="1287" actId="1076"/>
          <ac:picMkLst>
            <pc:docMk/>
            <pc:sldMk cId="2351349317" sldId="269"/>
            <ac:picMk id="7" creationId="{A63828DB-3C7E-45A0-9990-C463C612ABB9}"/>
          </ac:picMkLst>
        </pc:picChg>
      </pc:sldChg>
      <pc:sldChg chg="addSp delSp modSp add mod ord setBg">
        <pc:chgData name="KUNTZ, SOFIA" userId="aa3fb5f8-8ead-477c-aa98-73de6089aee7" providerId="ADAL" clId="{729F7A8D-5ACD-4CF6-BC4D-2829D4799DA4}" dt="2023-11-03T16:44:20.493" v="5744" actId="1076"/>
        <pc:sldMkLst>
          <pc:docMk/>
          <pc:sldMk cId="3442966369" sldId="270"/>
        </pc:sldMkLst>
        <pc:spChg chg="add mod">
          <ac:chgData name="KUNTZ, SOFIA" userId="aa3fb5f8-8ead-477c-aa98-73de6089aee7" providerId="ADAL" clId="{729F7A8D-5ACD-4CF6-BC4D-2829D4799DA4}" dt="2023-11-03T16:44:20.493" v="5744" actId="1076"/>
          <ac:spMkLst>
            <pc:docMk/>
            <pc:sldMk cId="3442966369" sldId="270"/>
            <ac:spMk id="2" creationId="{890B91CB-3BBA-482D-ACDB-D8BD8711E24F}"/>
          </ac:spMkLst>
        </pc:spChg>
        <pc:spChg chg="mod topLvl">
          <ac:chgData name="KUNTZ, SOFIA" userId="aa3fb5f8-8ead-477c-aa98-73de6089aee7" providerId="ADAL" clId="{729F7A8D-5ACD-4CF6-BC4D-2829D4799DA4}" dt="2023-11-03T15:02:57.157" v="5691" actId="404"/>
          <ac:spMkLst>
            <pc:docMk/>
            <pc:sldMk cId="3442966369" sldId="270"/>
            <ac:spMk id="3" creationId="{B657E18C-8B28-4991-85E2-E0F6453D6CDF}"/>
          </ac:spMkLst>
        </pc:spChg>
        <pc:spChg chg="del mod">
          <ac:chgData name="KUNTZ, SOFIA" userId="aa3fb5f8-8ead-477c-aa98-73de6089aee7" providerId="ADAL" clId="{729F7A8D-5ACD-4CF6-BC4D-2829D4799DA4}" dt="2023-11-03T15:00:32.655" v="5599" actId="478"/>
          <ac:spMkLst>
            <pc:docMk/>
            <pc:sldMk cId="3442966369" sldId="270"/>
            <ac:spMk id="5" creationId="{9D637531-6F35-4C6F-9083-1DDB97C1481D}"/>
          </ac:spMkLst>
        </pc:spChg>
        <pc:spChg chg="mod">
          <ac:chgData name="KUNTZ, SOFIA" userId="aa3fb5f8-8ead-477c-aa98-73de6089aee7" providerId="ADAL" clId="{729F7A8D-5ACD-4CF6-BC4D-2829D4799DA4}" dt="2023-10-30T18:40:43.523" v="2950"/>
          <ac:spMkLst>
            <pc:docMk/>
            <pc:sldMk cId="3442966369" sldId="270"/>
            <ac:spMk id="8" creationId="{A4700995-4876-4DE4-A7A9-7F857D1E7345}"/>
          </ac:spMkLst>
        </pc:spChg>
        <pc:spChg chg="mod">
          <ac:chgData name="KUNTZ, SOFIA" userId="aa3fb5f8-8ead-477c-aa98-73de6089aee7" providerId="ADAL" clId="{729F7A8D-5ACD-4CF6-BC4D-2829D4799DA4}" dt="2023-10-30T18:40:43.523" v="2950"/>
          <ac:spMkLst>
            <pc:docMk/>
            <pc:sldMk cId="3442966369" sldId="270"/>
            <ac:spMk id="9" creationId="{3313C8A0-DFD4-40D8-8BB6-5EA5E6ACF00B}"/>
          </ac:spMkLst>
        </pc:spChg>
        <pc:spChg chg="mod">
          <ac:chgData name="KUNTZ, SOFIA" userId="aa3fb5f8-8ead-477c-aa98-73de6089aee7" providerId="ADAL" clId="{729F7A8D-5ACD-4CF6-BC4D-2829D4799DA4}" dt="2023-10-30T18:40:43.523" v="2950"/>
          <ac:spMkLst>
            <pc:docMk/>
            <pc:sldMk cId="3442966369" sldId="270"/>
            <ac:spMk id="10" creationId="{72D21572-547A-4EB2-B433-C4418634F95A}"/>
          </ac:spMkLst>
        </pc:spChg>
        <pc:spChg chg="mod">
          <ac:chgData name="KUNTZ, SOFIA" userId="aa3fb5f8-8ead-477c-aa98-73de6089aee7" providerId="ADAL" clId="{729F7A8D-5ACD-4CF6-BC4D-2829D4799DA4}" dt="2023-10-30T18:40:43.523" v="2950"/>
          <ac:spMkLst>
            <pc:docMk/>
            <pc:sldMk cId="3442966369" sldId="270"/>
            <ac:spMk id="11" creationId="{E6A725FB-B184-44F4-8679-08E213B1A5BA}"/>
          </ac:spMkLst>
        </pc:spChg>
        <pc:spChg chg="add del mod ord">
          <ac:chgData name="KUNTZ, SOFIA" userId="aa3fb5f8-8ead-477c-aa98-73de6089aee7" providerId="ADAL" clId="{729F7A8D-5ACD-4CF6-BC4D-2829D4799DA4}" dt="2023-11-02T14:44:33.257" v="5564" actId="478"/>
          <ac:spMkLst>
            <pc:docMk/>
            <pc:sldMk cId="3442966369" sldId="270"/>
            <ac:spMk id="12" creationId="{155D02FA-30B2-413B-A510-F31AEF36EDB7}"/>
          </ac:spMkLst>
        </pc:spChg>
        <pc:spChg chg="add del mod">
          <ac:chgData name="KUNTZ, SOFIA" userId="aa3fb5f8-8ead-477c-aa98-73de6089aee7" providerId="ADAL" clId="{729F7A8D-5ACD-4CF6-BC4D-2829D4799DA4}" dt="2023-11-03T15:00:36.504" v="5602" actId="478"/>
          <ac:spMkLst>
            <pc:docMk/>
            <pc:sldMk cId="3442966369" sldId="270"/>
            <ac:spMk id="13" creationId="{68E8060E-191A-4013-BCDF-6498FFD13A34}"/>
          </ac:spMkLst>
        </pc:spChg>
        <pc:spChg chg="add del mod">
          <ac:chgData name="KUNTZ, SOFIA" userId="aa3fb5f8-8ead-477c-aa98-73de6089aee7" providerId="ADAL" clId="{729F7A8D-5ACD-4CF6-BC4D-2829D4799DA4}" dt="2023-11-03T15:00:35.527" v="5601" actId="478"/>
          <ac:spMkLst>
            <pc:docMk/>
            <pc:sldMk cId="3442966369" sldId="270"/>
            <ac:spMk id="14" creationId="{BC9B8849-BDA3-4971-B4EE-1C8BC38063AB}"/>
          </ac:spMkLst>
        </pc:spChg>
        <pc:spChg chg="add mod">
          <ac:chgData name="KUNTZ, SOFIA" userId="aa3fb5f8-8ead-477c-aa98-73de6089aee7" providerId="ADAL" clId="{729F7A8D-5ACD-4CF6-BC4D-2829D4799DA4}" dt="2023-11-03T16:44:10.109" v="5742" actId="1076"/>
          <ac:spMkLst>
            <pc:docMk/>
            <pc:sldMk cId="3442966369" sldId="270"/>
            <ac:spMk id="15" creationId="{91E8D7AA-CD6E-40B7-96D1-14432825DD9A}"/>
          </ac:spMkLst>
        </pc:spChg>
        <pc:spChg chg="add">
          <ac:chgData name="KUNTZ, SOFIA" userId="aa3fb5f8-8ead-477c-aa98-73de6089aee7" providerId="ADAL" clId="{729F7A8D-5ACD-4CF6-BC4D-2829D4799DA4}" dt="2023-11-03T15:02:46.409" v="5687" actId="26606"/>
          <ac:spMkLst>
            <pc:docMk/>
            <pc:sldMk cId="3442966369" sldId="270"/>
            <ac:spMk id="20" creationId="{327D73B4-9F5C-4A64-A179-51B9500CB8B5}"/>
          </ac:spMkLst>
        </pc:spChg>
        <pc:spChg chg="add">
          <ac:chgData name="KUNTZ, SOFIA" userId="aa3fb5f8-8ead-477c-aa98-73de6089aee7" providerId="ADAL" clId="{729F7A8D-5ACD-4CF6-BC4D-2829D4799DA4}" dt="2023-11-03T15:02:46.409" v="5687" actId="26606"/>
          <ac:spMkLst>
            <pc:docMk/>
            <pc:sldMk cId="3442966369" sldId="270"/>
            <ac:spMk id="26" creationId="{AB673405-BF85-493E-8558-0DCBEDB2BB49}"/>
          </ac:spMkLst>
        </pc:spChg>
        <pc:spChg chg="add">
          <ac:chgData name="KUNTZ, SOFIA" userId="aa3fb5f8-8ead-477c-aa98-73de6089aee7" providerId="ADAL" clId="{729F7A8D-5ACD-4CF6-BC4D-2829D4799DA4}" dt="2023-11-03T15:02:46.409" v="5687" actId="26606"/>
          <ac:spMkLst>
            <pc:docMk/>
            <pc:sldMk cId="3442966369" sldId="270"/>
            <ac:spMk id="28" creationId="{C64EAE84-A813-4501-BC71-DBD14BA0265E}"/>
          </ac:spMkLst>
        </pc:spChg>
        <pc:spChg chg="add">
          <ac:chgData name="KUNTZ, SOFIA" userId="aa3fb5f8-8ead-477c-aa98-73de6089aee7" providerId="ADAL" clId="{729F7A8D-5ACD-4CF6-BC4D-2829D4799DA4}" dt="2023-11-03T15:02:46.409" v="5687" actId="26606"/>
          <ac:spMkLst>
            <pc:docMk/>
            <pc:sldMk cId="3442966369" sldId="270"/>
            <ac:spMk id="30" creationId="{E3020543-B24B-4EC4-8FFC-8DD88EEA91A8}"/>
          </ac:spMkLst>
        </pc:spChg>
        <pc:grpChg chg="del mod">
          <ac:chgData name="KUNTZ, SOFIA" userId="aa3fb5f8-8ead-477c-aa98-73de6089aee7" providerId="ADAL" clId="{729F7A8D-5ACD-4CF6-BC4D-2829D4799DA4}" dt="2023-10-30T18:40:42.195" v="2949" actId="478"/>
          <ac:grpSpMkLst>
            <pc:docMk/>
            <pc:sldMk cId="3442966369" sldId="270"/>
            <ac:grpSpMk id="2" creationId="{304FA542-3439-4908-BC06-2C8264153B39}"/>
          </ac:grpSpMkLst>
        </pc:grpChg>
        <pc:grpChg chg="add mod ord">
          <ac:chgData name="KUNTZ, SOFIA" userId="aa3fb5f8-8ead-477c-aa98-73de6089aee7" providerId="ADAL" clId="{729F7A8D-5ACD-4CF6-BC4D-2829D4799DA4}" dt="2023-11-03T15:02:46.409" v="5687" actId="26606"/>
          <ac:grpSpMkLst>
            <pc:docMk/>
            <pc:sldMk cId="3442966369" sldId="270"/>
            <ac:grpSpMk id="7" creationId="{9470312A-594B-4A51-A091-7BEDA10012FB}"/>
          </ac:grpSpMkLst>
        </pc:grpChg>
        <pc:grpChg chg="add">
          <ac:chgData name="KUNTZ, SOFIA" userId="aa3fb5f8-8ead-477c-aa98-73de6089aee7" providerId="ADAL" clId="{729F7A8D-5ACD-4CF6-BC4D-2829D4799DA4}" dt="2023-11-03T15:02:46.409" v="5687" actId="26606"/>
          <ac:grpSpMkLst>
            <pc:docMk/>
            <pc:sldMk cId="3442966369" sldId="270"/>
            <ac:grpSpMk id="22" creationId="{05BBA018-FA75-43BF-99E6-1F5245727D29}"/>
          </ac:grpSpMkLst>
        </pc:grpChg>
        <pc:picChg chg="del mod topLvl">
          <ac:chgData name="KUNTZ, SOFIA" userId="aa3fb5f8-8ead-477c-aa98-73de6089aee7" providerId="ADAL" clId="{729F7A8D-5ACD-4CF6-BC4D-2829D4799DA4}" dt="2023-10-30T18:40:42.195" v="2949" actId="478"/>
          <ac:picMkLst>
            <pc:docMk/>
            <pc:sldMk cId="3442966369" sldId="270"/>
            <ac:picMk id="4" creationId="{370581BA-0207-4639-967D-307958587C0D}"/>
          </ac:picMkLst>
        </pc:picChg>
        <pc:picChg chg="add mod">
          <ac:chgData name="KUNTZ, SOFIA" userId="aa3fb5f8-8ead-477c-aa98-73de6089aee7" providerId="ADAL" clId="{729F7A8D-5ACD-4CF6-BC4D-2829D4799DA4}" dt="2023-11-03T15:02:46.409" v="5687" actId="26606"/>
          <ac:picMkLst>
            <pc:docMk/>
            <pc:sldMk cId="3442966369" sldId="270"/>
            <ac:picMk id="12" creationId="{06E3DCBF-3EC0-4974-B280-4DD218D3E70E}"/>
          </ac:picMkLst>
        </pc:picChg>
        <pc:picChg chg="del">
          <ac:chgData name="KUNTZ, SOFIA" userId="aa3fb5f8-8ead-477c-aa98-73de6089aee7" providerId="ADAL" clId="{729F7A8D-5ACD-4CF6-BC4D-2829D4799DA4}" dt="2023-11-03T15:00:33.458" v="5600" actId="478"/>
          <ac:picMkLst>
            <pc:docMk/>
            <pc:sldMk cId="3442966369" sldId="270"/>
            <ac:picMk id="1026" creationId="{ED29601A-343F-4A05-A2B0-9DA47662509D}"/>
          </ac:picMkLst>
        </pc:picChg>
        <pc:cxnChg chg="add">
          <ac:chgData name="KUNTZ, SOFIA" userId="aa3fb5f8-8ead-477c-aa98-73de6089aee7" providerId="ADAL" clId="{729F7A8D-5ACD-4CF6-BC4D-2829D4799DA4}" dt="2023-11-03T15:02:46.409" v="5687" actId="26606"/>
          <ac:cxnSpMkLst>
            <pc:docMk/>
            <pc:sldMk cId="3442966369" sldId="270"/>
            <ac:cxnSpMk id="32" creationId="{C49DA8F6-BCC1-4447-B54C-57856834B94B}"/>
          </ac:cxnSpMkLst>
        </pc:cxnChg>
      </pc:sldChg>
      <pc:sldChg chg="addSp delSp modSp mod">
        <pc:chgData name="KUNTZ, SOFIA" userId="aa3fb5f8-8ead-477c-aa98-73de6089aee7" providerId="ADAL" clId="{729F7A8D-5ACD-4CF6-BC4D-2829D4799DA4}" dt="2023-10-30T18:37:29.478" v="2900"/>
        <pc:sldMkLst>
          <pc:docMk/>
          <pc:sldMk cId="1179745850" sldId="274"/>
        </pc:sldMkLst>
        <pc:spChg chg="mod topLvl">
          <ac:chgData name="KUNTZ, SOFIA" userId="aa3fb5f8-8ead-477c-aa98-73de6089aee7" providerId="ADAL" clId="{729F7A8D-5ACD-4CF6-BC4D-2829D4799DA4}" dt="2023-10-30T18:35:47.349" v="2886" actId="478"/>
          <ac:spMkLst>
            <pc:docMk/>
            <pc:sldMk cId="1179745850" sldId="274"/>
            <ac:spMk id="8" creationId="{D0129493-B0C3-4229-A22F-1D6A569C6FFA}"/>
          </ac:spMkLst>
        </pc:spChg>
        <pc:spChg chg="mod">
          <ac:chgData name="KUNTZ, SOFIA" userId="aa3fb5f8-8ead-477c-aa98-73de6089aee7" providerId="ADAL" clId="{729F7A8D-5ACD-4CF6-BC4D-2829D4799DA4}" dt="2023-10-30T18:36:00.919" v="2891" actId="1076"/>
          <ac:spMkLst>
            <pc:docMk/>
            <pc:sldMk cId="1179745850" sldId="274"/>
            <ac:spMk id="11" creationId="{AF9ED5E3-B1FA-48FA-957E-655AE9F7B9D1}"/>
          </ac:spMkLst>
        </pc:spChg>
        <pc:spChg chg="mod">
          <ac:chgData name="KUNTZ, SOFIA" userId="aa3fb5f8-8ead-477c-aa98-73de6089aee7" providerId="ADAL" clId="{729F7A8D-5ACD-4CF6-BC4D-2829D4799DA4}" dt="2023-10-30T18:36:00.919" v="2891" actId="1076"/>
          <ac:spMkLst>
            <pc:docMk/>
            <pc:sldMk cId="1179745850" sldId="274"/>
            <ac:spMk id="12" creationId="{63FF254C-88E4-44D6-9F8D-655EB1D37688}"/>
          </ac:spMkLst>
        </pc:spChg>
        <pc:spChg chg="mod">
          <ac:chgData name="KUNTZ, SOFIA" userId="aa3fb5f8-8ead-477c-aa98-73de6089aee7" providerId="ADAL" clId="{729F7A8D-5ACD-4CF6-BC4D-2829D4799DA4}" dt="2023-10-30T18:36:00.919" v="2891" actId="1076"/>
          <ac:spMkLst>
            <pc:docMk/>
            <pc:sldMk cId="1179745850" sldId="274"/>
            <ac:spMk id="13" creationId="{E7E53428-74F4-406E-B127-14218B581287}"/>
          </ac:spMkLst>
        </pc:spChg>
        <pc:spChg chg="mod">
          <ac:chgData name="KUNTZ, SOFIA" userId="aa3fb5f8-8ead-477c-aa98-73de6089aee7" providerId="ADAL" clId="{729F7A8D-5ACD-4CF6-BC4D-2829D4799DA4}" dt="2023-10-30T18:36:00.919" v="2891" actId="1076"/>
          <ac:spMkLst>
            <pc:docMk/>
            <pc:sldMk cId="1179745850" sldId="274"/>
            <ac:spMk id="14" creationId="{CF2DBA97-320A-4E91-846D-569A3F1061EC}"/>
          </ac:spMkLst>
        </pc:spChg>
        <pc:grpChg chg="del mod">
          <ac:chgData name="KUNTZ, SOFIA" userId="aa3fb5f8-8ead-477c-aa98-73de6089aee7" providerId="ADAL" clId="{729F7A8D-5ACD-4CF6-BC4D-2829D4799DA4}" dt="2023-10-30T18:35:47.349" v="2886" actId="478"/>
          <ac:grpSpMkLst>
            <pc:docMk/>
            <pc:sldMk cId="1179745850" sldId="274"/>
            <ac:grpSpMk id="7" creationId="{C30C94E8-BF5B-440B-83CD-C61DB4D87AF7}"/>
          </ac:grpSpMkLst>
        </pc:grpChg>
        <pc:grpChg chg="add mod">
          <ac:chgData name="KUNTZ, SOFIA" userId="aa3fb5f8-8ead-477c-aa98-73de6089aee7" providerId="ADAL" clId="{729F7A8D-5ACD-4CF6-BC4D-2829D4799DA4}" dt="2023-10-30T18:36:00.919" v="2891" actId="1076"/>
          <ac:grpSpMkLst>
            <pc:docMk/>
            <pc:sldMk cId="1179745850" sldId="274"/>
            <ac:grpSpMk id="10" creationId="{C39895D7-71EB-481C-A680-4ECF75C3532A}"/>
          </ac:grpSpMkLst>
        </pc:grpChg>
        <pc:graphicFrameChg chg="mod modGraphic">
          <ac:chgData name="KUNTZ, SOFIA" userId="aa3fb5f8-8ead-477c-aa98-73de6089aee7" providerId="ADAL" clId="{729F7A8D-5ACD-4CF6-BC4D-2829D4799DA4}" dt="2023-10-30T18:37:29.478" v="2900"/>
          <ac:graphicFrameMkLst>
            <pc:docMk/>
            <pc:sldMk cId="1179745850" sldId="274"/>
            <ac:graphicFrameMk id="6" creationId="{F2B361B3-9C8B-4114-B927-DAFE76A0C4BF}"/>
          </ac:graphicFrameMkLst>
        </pc:graphicFrameChg>
        <pc:picChg chg="del mod topLvl">
          <ac:chgData name="KUNTZ, SOFIA" userId="aa3fb5f8-8ead-477c-aa98-73de6089aee7" providerId="ADAL" clId="{729F7A8D-5ACD-4CF6-BC4D-2829D4799DA4}" dt="2023-10-30T18:35:47.349" v="2886" actId="478"/>
          <ac:picMkLst>
            <pc:docMk/>
            <pc:sldMk cId="1179745850" sldId="274"/>
            <ac:picMk id="9" creationId="{25FEEAC2-7204-4630-808B-446230915F91}"/>
          </ac:picMkLst>
        </pc:picChg>
      </pc:sldChg>
      <pc:sldChg chg="addSp delSp modSp mod">
        <pc:chgData name="KUNTZ, SOFIA" userId="aa3fb5f8-8ead-477c-aa98-73de6089aee7" providerId="ADAL" clId="{729F7A8D-5ACD-4CF6-BC4D-2829D4799DA4}" dt="2023-10-30T18:46:43.986" v="2976"/>
        <pc:sldMkLst>
          <pc:docMk/>
          <pc:sldMk cId="4247880733" sldId="275"/>
        </pc:sldMkLst>
        <pc:spChg chg="mod topLvl">
          <ac:chgData name="KUNTZ, SOFIA" userId="aa3fb5f8-8ead-477c-aa98-73de6089aee7" providerId="ADAL" clId="{729F7A8D-5ACD-4CF6-BC4D-2829D4799DA4}" dt="2023-10-30T18:38:19.556" v="2905" actId="478"/>
          <ac:spMkLst>
            <pc:docMk/>
            <pc:sldMk cId="4247880733" sldId="275"/>
            <ac:spMk id="8" creationId="{D0129493-B0C3-4229-A22F-1D6A569C6FFA}"/>
          </ac:spMkLst>
        </pc:spChg>
        <pc:spChg chg="mod">
          <ac:chgData name="KUNTZ, SOFIA" userId="aa3fb5f8-8ead-477c-aa98-73de6089aee7" providerId="ADAL" clId="{729F7A8D-5ACD-4CF6-BC4D-2829D4799DA4}" dt="2023-10-30T18:38:19.953" v="2906"/>
          <ac:spMkLst>
            <pc:docMk/>
            <pc:sldMk cId="4247880733" sldId="275"/>
            <ac:spMk id="11" creationId="{46C9739A-2290-49A7-B75D-6934E1183BD4}"/>
          </ac:spMkLst>
        </pc:spChg>
        <pc:spChg chg="mod">
          <ac:chgData name="KUNTZ, SOFIA" userId="aa3fb5f8-8ead-477c-aa98-73de6089aee7" providerId="ADAL" clId="{729F7A8D-5ACD-4CF6-BC4D-2829D4799DA4}" dt="2023-10-30T18:38:19.953" v="2906"/>
          <ac:spMkLst>
            <pc:docMk/>
            <pc:sldMk cId="4247880733" sldId="275"/>
            <ac:spMk id="12" creationId="{CB5AA8B4-4DE6-4CAD-B811-02586D02B7AC}"/>
          </ac:spMkLst>
        </pc:spChg>
        <pc:spChg chg="mod">
          <ac:chgData name="KUNTZ, SOFIA" userId="aa3fb5f8-8ead-477c-aa98-73de6089aee7" providerId="ADAL" clId="{729F7A8D-5ACD-4CF6-BC4D-2829D4799DA4}" dt="2023-10-30T18:38:19.953" v="2906"/>
          <ac:spMkLst>
            <pc:docMk/>
            <pc:sldMk cId="4247880733" sldId="275"/>
            <ac:spMk id="13" creationId="{FF047870-BA20-4D50-B11C-7DA0BF5DAF0D}"/>
          </ac:spMkLst>
        </pc:spChg>
        <pc:spChg chg="mod">
          <ac:chgData name="KUNTZ, SOFIA" userId="aa3fb5f8-8ead-477c-aa98-73de6089aee7" providerId="ADAL" clId="{729F7A8D-5ACD-4CF6-BC4D-2829D4799DA4}" dt="2023-10-30T18:38:19.953" v="2906"/>
          <ac:spMkLst>
            <pc:docMk/>
            <pc:sldMk cId="4247880733" sldId="275"/>
            <ac:spMk id="14" creationId="{6828E722-356C-4975-A5FB-6712EF2880DA}"/>
          </ac:spMkLst>
        </pc:spChg>
        <pc:grpChg chg="del mod">
          <ac:chgData name="KUNTZ, SOFIA" userId="aa3fb5f8-8ead-477c-aa98-73de6089aee7" providerId="ADAL" clId="{729F7A8D-5ACD-4CF6-BC4D-2829D4799DA4}" dt="2023-10-30T18:38:19.556" v="2905" actId="478"/>
          <ac:grpSpMkLst>
            <pc:docMk/>
            <pc:sldMk cId="4247880733" sldId="275"/>
            <ac:grpSpMk id="7" creationId="{C30C94E8-BF5B-440B-83CD-C61DB4D87AF7}"/>
          </ac:grpSpMkLst>
        </pc:grpChg>
        <pc:grpChg chg="add mod">
          <ac:chgData name="KUNTZ, SOFIA" userId="aa3fb5f8-8ead-477c-aa98-73de6089aee7" providerId="ADAL" clId="{729F7A8D-5ACD-4CF6-BC4D-2829D4799DA4}" dt="2023-10-30T18:38:19.953" v="2906"/>
          <ac:grpSpMkLst>
            <pc:docMk/>
            <pc:sldMk cId="4247880733" sldId="275"/>
            <ac:grpSpMk id="10" creationId="{23D7E4D0-F8DC-4919-A0A0-12B8039F13AF}"/>
          </ac:grpSpMkLst>
        </pc:grpChg>
        <pc:graphicFrameChg chg="mod">
          <ac:chgData name="KUNTZ, SOFIA" userId="aa3fb5f8-8ead-477c-aa98-73de6089aee7" providerId="ADAL" clId="{729F7A8D-5ACD-4CF6-BC4D-2829D4799DA4}" dt="2023-10-30T18:46:43.986" v="2976"/>
          <ac:graphicFrameMkLst>
            <pc:docMk/>
            <pc:sldMk cId="4247880733" sldId="275"/>
            <ac:graphicFrameMk id="6" creationId="{F2B361B3-9C8B-4114-B927-DAFE76A0C4BF}"/>
          </ac:graphicFrameMkLst>
        </pc:graphicFrameChg>
        <pc:picChg chg="del mod topLvl">
          <ac:chgData name="KUNTZ, SOFIA" userId="aa3fb5f8-8ead-477c-aa98-73de6089aee7" providerId="ADAL" clId="{729F7A8D-5ACD-4CF6-BC4D-2829D4799DA4}" dt="2023-10-30T18:38:19.556" v="2905" actId="478"/>
          <ac:picMkLst>
            <pc:docMk/>
            <pc:sldMk cId="4247880733" sldId="275"/>
            <ac:picMk id="9" creationId="{25FEEAC2-7204-4630-808B-446230915F91}"/>
          </ac:picMkLst>
        </pc:picChg>
      </pc:sldChg>
      <pc:sldChg chg="addSp delSp modSp mod">
        <pc:chgData name="KUNTZ, SOFIA" userId="aa3fb5f8-8ead-477c-aa98-73de6089aee7" providerId="ADAL" clId="{729F7A8D-5ACD-4CF6-BC4D-2829D4799DA4}" dt="2023-10-30T18:47:20.483" v="2979"/>
        <pc:sldMkLst>
          <pc:docMk/>
          <pc:sldMk cId="1706694119" sldId="276"/>
        </pc:sldMkLst>
        <pc:spChg chg="mod topLvl">
          <ac:chgData name="KUNTZ, SOFIA" userId="aa3fb5f8-8ead-477c-aa98-73de6089aee7" providerId="ADAL" clId="{729F7A8D-5ACD-4CF6-BC4D-2829D4799DA4}" dt="2023-10-30T18:42:27.731" v="2973" actId="207"/>
          <ac:spMkLst>
            <pc:docMk/>
            <pc:sldMk cId="1706694119" sldId="276"/>
            <ac:spMk id="8" creationId="{D0129493-B0C3-4229-A22F-1D6A569C6FFA}"/>
          </ac:spMkLst>
        </pc:spChg>
        <pc:spChg chg="mod">
          <ac:chgData name="KUNTZ, SOFIA" userId="aa3fb5f8-8ead-477c-aa98-73de6089aee7" providerId="ADAL" clId="{729F7A8D-5ACD-4CF6-BC4D-2829D4799DA4}" dt="2023-10-30T18:38:30.607" v="2910"/>
          <ac:spMkLst>
            <pc:docMk/>
            <pc:sldMk cId="1706694119" sldId="276"/>
            <ac:spMk id="11" creationId="{C8CE4382-F2F5-43C9-A13E-2205B753BD54}"/>
          </ac:spMkLst>
        </pc:spChg>
        <pc:spChg chg="mod">
          <ac:chgData name="KUNTZ, SOFIA" userId="aa3fb5f8-8ead-477c-aa98-73de6089aee7" providerId="ADAL" clId="{729F7A8D-5ACD-4CF6-BC4D-2829D4799DA4}" dt="2023-10-30T18:38:30.607" v="2910"/>
          <ac:spMkLst>
            <pc:docMk/>
            <pc:sldMk cId="1706694119" sldId="276"/>
            <ac:spMk id="12" creationId="{71A25E02-2FBC-4B1C-BF98-D5C46BE56A72}"/>
          </ac:spMkLst>
        </pc:spChg>
        <pc:spChg chg="mod">
          <ac:chgData name="KUNTZ, SOFIA" userId="aa3fb5f8-8ead-477c-aa98-73de6089aee7" providerId="ADAL" clId="{729F7A8D-5ACD-4CF6-BC4D-2829D4799DA4}" dt="2023-10-30T18:38:30.607" v="2910"/>
          <ac:spMkLst>
            <pc:docMk/>
            <pc:sldMk cId="1706694119" sldId="276"/>
            <ac:spMk id="13" creationId="{22F2FC46-81C9-458F-89B2-59FA737B7F2E}"/>
          </ac:spMkLst>
        </pc:spChg>
        <pc:spChg chg="mod">
          <ac:chgData name="KUNTZ, SOFIA" userId="aa3fb5f8-8ead-477c-aa98-73de6089aee7" providerId="ADAL" clId="{729F7A8D-5ACD-4CF6-BC4D-2829D4799DA4}" dt="2023-10-30T18:38:30.607" v="2910"/>
          <ac:spMkLst>
            <pc:docMk/>
            <pc:sldMk cId="1706694119" sldId="276"/>
            <ac:spMk id="14" creationId="{6CCF4E8C-391C-46F8-889D-836015787BBF}"/>
          </ac:spMkLst>
        </pc:spChg>
        <pc:grpChg chg="del mod">
          <ac:chgData name="KUNTZ, SOFIA" userId="aa3fb5f8-8ead-477c-aa98-73de6089aee7" providerId="ADAL" clId="{729F7A8D-5ACD-4CF6-BC4D-2829D4799DA4}" dt="2023-10-30T18:38:30.221" v="2909" actId="478"/>
          <ac:grpSpMkLst>
            <pc:docMk/>
            <pc:sldMk cId="1706694119" sldId="276"/>
            <ac:grpSpMk id="7" creationId="{C30C94E8-BF5B-440B-83CD-C61DB4D87AF7}"/>
          </ac:grpSpMkLst>
        </pc:grpChg>
        <pc:grpChg chg="add mod">
          <ac:chgData name="KUNTZ, SOFIA" userId="aa3fb5f8-8ead-477c-aa98-73de6089aee7" providerId="ADAL" clId="{729F7A8D-5ACD-4CF6-BC4D-2829D4799DA4}" dt="2023-10-30T18:38:30.607" v="2910"/>
          <ac:grpSpMkLst>
            <pc:docMk/>
            <pc:sldMk cId="1706694119" sldId="276"/>
            <ac:grpSpMk id="10" creationId="{27C35E6A-9410-4FD8-9A12-E6A3F8A9908D}"/>
          </ac:grpSpMkLst>
        </pc:grpChg>
        <pc:graphicFrameChg chg="mod">
          <ac:chgData name="KUNTZ, SOFIA" userId="aa3fb5f8-8ead-477c-aa98-73de6089aee7" providerId="ADAL" clId="{729F7A8D-5ACD-4CF6-BC4D-2829D4799DA4}" dt="2023-10-30T18:47:20.483" v="2979"/>
          <ac:graphicFrameMkLst>
            <pc:docMk/>
            <pc:sldMk cId="1706694119" sldId="276"/>
            <ac:graphicFrameMk id="6" creationId="{F2B361B3-9C8B-4114-B927-DAFE76A0C4BF}"/>
          </ac:graphicFrameMkLst>
        </pc:graphicFrameChg>
        <pc:picChg chg="del mod topLvl">
          <ac:chgData name="KUNTZ, SOFIA" userId="aa3fb5f8-8ead-477c-aa98-73de6089aee7" providerId="ADAL" clId="{729F7A8D-5ACD-4CF6-BC4D-2829D4799DA4}" dt="2023-10-30T18:38:30.221" v="2909" actId="478"/>
          <ac:picMkLst>
            <pc:docMk/>
            <pc:sldMk cId="1706694119" sldId="276"/>
            <ac:picMk id="9" creationId="{25FEEAC2-7204-4630-808B-446230915F91}"/>
          </ac:picMkLst>
        </pc:picChg>
      </pc:sldChg>
      <pc:sldChg chg="addSp delSp modSp mod">
        <pc:chgData name="KUNTZ, SOFIA" userId="aa3fb5f8-8ead-477c-aa98-73de6089aee7" providerId="ADAL" clId="{729F7A8D-5ACD-4CF6-BC4D-2829D4799DA4}" dt="2023-10-30T18:53:50.665" v="3003"/>
        <pc:sldMkLst>
          <pc:docMk/>
          <pc:sldMk cId="1655906601" sldId="277"/>
        </pc:sldMkLst>
        <pc:spChg chg="mod topLvl">
          <ac:chgData name="KUNTZ, SOFIA" userId="aa3fb5f8-8ead-477c-aa98-73de6089aee7" providerId="ADAL" clId="{729F7A8D-5ACD-4CF6-BC4D-2829D4799DA4}" dt="2023-10-30T18:42:19.005" v="2971" actId="207"/>
          <ac:spMkLst>
            <pc:docMk/>
            <pc:sldMk cId="1655906601" sldId="277"/>
            <ac:spMk id="8" creationId="{D0129493-B0C3-4229-A22F-1D6A569C6FFA}"/>
          </ac:spMkLst>
        </pc:spChg>
        <pc:spChg chg="mod">
          <ac:chgData name="KUNTZ, SOFIA" userId="aa3fb5f8-8ead-477c-aa98-73de6089aee7" providerId="ADAL" clId="{729F7A8D-5ACD-4CF6-BC4D-2829D4799DA4}" dt="2023-10-30T18:38:41.426" v="2914"/>
          <ac:spMkLst>
            <pc:docMk/>
            <pc:sldMk cId="1655906601" sldId="277"/>
            <ac:spMk id="11" creationId="{A3583804-A6CD-49BF-8289-DD164E9EC149}"/>
          </ac:spMkLst>
        </pc:spChg>
        <pc:spChg chg="mod">
          <ac:chgData name="KUNTZ, SOFIA" userId="aa3fb5f8-8ead-477c-aa98-73de6089aee7" providerId="ADAL" clId="{729F7A8D-5ACD-4CF6-BC4D-2829D4799DA4}" dt="2023-10-30T18:38:41.426" v="2914"/>
          <ac:spMkLst>
            <pc:docMk/>
            <pc:sldMk cId="1655906601" sldId="277"/>
            <ac:spMk id="12" creationId="{BAC2805E-CF7C-4E20-BBF6-45F05AD438EF}"/>
          </ac:spMkLst>
        </pc:spChg>
        <pc:spChg chg="mod">
          <ac:chgData name="KUNTZ, SOFIA" userId="aa3fb5f8-8ead-477c-aa98-73de6089aee7" providerId="ADAL" clId="{729F7A8D-5ACD-4CF6-BC4D-2829D4799DA4}" dt="2023-10-30T18:38:41.426" v="2914"/>
          <ac:spMkLst>
            <pc:docMk/>
            <pc:sldMk cId="1655906601" sldId="277"/>
            <ac:spMk id="13" creationId="{03CDED46-170A-4535-B41B-EB261E7C36A9}"/>
          </ac:spMkLst>
        </pc:spChg>
        <pc:spChg chg="mod">
          <ac:chgData name="KUNTZ, SOFIA" userId="aa3fb5f8-8ead-477c-aa98-73de6089aee7" providerId="ADAL" clId="{729F7A8D-5ACD-4CF6-BC4D-2829D4799DA4}" dt="2023-10-30T18:38:41.426" v="2914"/>
          <ac:spMkLst>
            <pc:docMk/>
            <pc:sldMk cId="1655906601" sldId="277"/>
            <ac:spMk id="14" creationId="{F7136631-67C3-4142-91C5-2445284BFF6C}"/>
          </ac:spMkLst>
        </pc:spChg>
        <pc:grpChg chg="del mod">
          <ac:chgData name="KUNTZ, SOFIA" userId="aa3fb5f8-8ead-477c-aa98-73de6089aee7" providerId="ADAL" clId="{729F7A8D-5ACD-4CF6-BC4D-2829D4799DA4}" dt="2023-10-30T18:38:41.069" v="2913" actId="478"/>
          <ac:grpSpMkLst>
            <pc:docMk/>
            <pc:sldMk cId="1655906601" sldId="277"/>
            <ac:grpSpMk id="7" creationId="{C30C94E8-BF5B-440B-83CD-C61DB4D87AF7}"/>
          </ac:grpSpMkLst>
        </pc:grpChg>
        <pc:grpChg chg="add mod">
          <ac:chgData name="KUNTZ, SOFIA" userId="aa3fb5f8-8ead-477c-aa98-73de6089aee7" providerId="ADAL" clId="{729F7A8D-5ACD-4CF6-BC4D-2829D4799DA4}" dt="2023-10-30T18:38:41.426" v="2914"/>
          <ac:grpSpMkLst>
            <pc:docMk/>
            <pc:sldMk cId="1655906601" sldId="277"/>
            <ac:grpSpMk id="10" creationId="{7391DC84-B9CA-4E84-9459-C4D134B9DF23}"/>
          </ac:grpSpMkLst>
        </pc:grpChg>
        <pc:graphicFrameChg chg="mod">
          <ac:chgData name="KUNTZ, SOFIA" userId="aa3fb5f8-8ead-477c-aa98-73de6089aee7" providerId="ADAL" clId="{729F7A8D-5ACD-4CF6-BC4D-2829D4799DA4}" dt="2023-10-30T18:53:50.665" v="3003"/>
          <ac:graphicFrameMkLst>
            <pc:docMk/>
            <pc:sldMk cId="1655906601" sldId="277"/>
            <ac:graphicFrameMk id="6" creationId="{F2B361B3-9C8B-4114-B927-DAFE76A0C4BF}"/>
          </ac:graphicFrameMkLst>
        </pc:graphicFrameChg>
        <pc:picChg chg="del mod topLvl">
          <ac:chgData name="KUNTZ, SOFIA" userId="aa3fb5f8-8ead-477c-aa98-73de6089aee7" providerId="ADAL" clId="{729F7A8D-5ACD-4CF6-BC4D-2829D4799DA4}" dt="2023-10-30T18:38:41.069" v="2913" actId="478"/>
          <ac:picMkLst>
            <pc:docMk/>
            <pc:sldMk cId="1655906601" sldId="277"/>
            <ac:picMk id="9" creationId="{25FEEAC2-7204-4630-808B-446230915F91}"/>
          </ac:picMkLst>
        </pc:picChg>
      </pc:sldChg>
      <pc:sldChg chg="addSp delSp modSp mod">
        <pc:chgData name="KUNTZ, SOFIA" userId="aa3fb5f8-8ead-477c-aa98-73de6089aee7" providerId="ADAL" clId="{729F7A8D-5ACD-4CF6-BC4D-2829D4799DA4}" dt="2023-10-30T18:54:05.735" v="3005"/>
        <pc:sldMkLst>
          <pc:docMk/>
          <pc:sldMk cId="3033666803" sldId="278"/>
        </pc:sldMkLst>
        <pc:spChg chg="mod topLvl">
          <ac:chgData name="KUNTZ, SOFIA" userId="aa3fb5f8-8ead-477c-aa98-73de6089aee7" providerId="ADAL" clId="{729F7A8D-5ACD-4CF6-BC4D-2829D4799DA4}" dt="2023-10-30T18:41:03.309" v="2955" actId="207"/>
          <ac:spMkLst>
            <pc:docMk/>
            <pc:sldMk cId="3033666803" sldId="278"/>
            <ac:spMk id="8" creationId="{D0129493-B0C3-4229-A22F-1D6A569C6FFA}"/>
          </ac:spMkLst>
        </pc:spChg>
        <pc:spChg chg="mod">
          <ac:chgData name="KUNTZ, SOFIA" userId="aa3fb5f8-8ead-477c-aa98-73de6089aee7" providerId="ADAL" clId="{729F7A8D-5ACD-4CF6-BC4D-2829D4799DA4}" dt="2023-10-30T18:40:23.907" v="2942"/>
          <ac:spMkLst>
            <pc:docMk/>
            <pc:sldMk cId="3033666803" sldId="278"/>
            <ac:spMk id="11" creationId="{89447F52-688D-424B-9DB7-55F19ECEBDE5}"/>
          </ac:spMkLst>
        </pc:spChg>
        <pc:spChg chg="mod">
          <ac:chgData name="KUNTZ, SOFIA" userId="aa3fb5f8-8ead-477c-aa98-73de6089aee7" providerId="ADAL" clId="{729F7A8D-5ACD-4CF6-BC4D-2829D4799DA4}" dt="2023-10-30T18:40:23.907" v="2942"/>
          <ac:spMkLst>
            <pc:docMk/>
            <pc:sldMk cId="3033666803" sldId="278"/>
            <ac:spMk id="12" creationId="{1A4CD514-B2DD-456E-9D78-B868B1974382}"/>
          </ac:spMkLst>
        </pc:spChg>
        <pc:spChg chg="mod">
          <ac:chgData name="KUNTZ, SOFIA" userId="aa3fb5f8-8ead-477c-aa98-73de6089aee7" providerId="ADAL" clId="{729F7A8D-5ACD-4CF6-BC4D-2829D4799DA4}" dt="2023-10-30T18:40:23.907" v="2942"/>
          <ac:spMkLst>
            <pc:docMk/>
            <pc:sldMk cId="3033666803" sldId="278"/>
            <ac:spMk id="13" creationId="{EE58CEEE-CAFC-4FA3-9302-CF95F2262F9A}"/>
          </ac:spMkLst>
        </pc:spChg>
        <pc:spChg chg="mod">
          <ac:chgData name="KUNTZ, SOFIA" userId="aa3fb5f8-8ead-477c-aa98-73de6089aee7" providerId="ADAL" clId="{729F7A8D-5ACD-4CF6-BC4D-2829D4799DA4}" dt="2023-10-30T18:40:23.907" v="2942"/>
          <ac:spMkLst>
            <pc:docMk/>
            <pc:sldMk cId="3033666803" sldId="278"/>
            <ac:spMk id="14" creationId="{E04F941F-80D4-4476-ABFD-56219A0E3EF1}"/>
          </ac:spMkLst>
        </pc:spChg>
        <pc:grpChg chg="del mod">
          <ac:chgData name="KUNTZ, SOFIA" userId="aa3fb5f8-8ead-477c-aa98-73de6089aee7" providerId="ADAL" clId="{729F7A8D-5ACD-4CF6-BC4D-2829D4799DA4}" dt="2023-10-30T18:40:22.761" v="2941" actId="478"/>
          <ac:grpSpMkLst>
            <pc:docMk/>
            <pc:sldMk cId="3033666803" sldId="278"/>
            <ac:grpSpMk id="7" creationId="{C30C94E8-BF5B-440B-83CD-C61DB4D87AF7}"/>
          </ac:grpSpMkLst>
        </pc:grpChg>
        <pc:grpChg chg="add mod">
          <ac:chgData name="KUNTZ, SOFIA" userId="aa3fb5f8-8ead-477c-aa98-73de6089aee7" providerId="ADAL" clId="{729F7A8D-5ACD-4CF6-BC4D-2829D4799DA4}" dt="2023-10-30T18:40:23.907" v="2942"/>
          <ac:grpSpMkLst>
            <pc:docMk/>
            <pc:sldMk cId="3033666803" sldId="278"/>
            <ac:grpSpMk id="10" creationId="{6D5FCFFA-688C-437E-9775-441E9431E6F9}"/>
          </ac:grpSpMkLst>
        </pc:grpChg>
        <pc:graphicFrameChg chg="mod">
          <ac:chgData name="KUNTZ, SOFIA" userId="aa3fb5f8-8ead-477c-aa98-73de6089aee7" providerId="ADAL" clId="{729F7A8D-5ACD-4CF6-BC4D-2829D4799DA4}" dt="2023-10-30T18:54:05.735" v="3005"/>
          <ac:graphicFrameMkLst>
            <pc:docMk/>
            <pc:sldMk cId="3033666803" sldId="278"/>
            <ac:graphicFrameMk id="6" creationId="{F2B361B3-9C8B-4114-B927-DAFE76A0C4BF}"/>
          </ac:graphicFrameMkLst>
        </pc:graphicFrameChg>
        <pc:picChg chg="del mod topLvl">
          <ac:chgData name="KUNTZ, SOFIA" userId="aa3fb5f8-8ead-477c-aa98-73de6089aee7" providerId="ADAL" clId="{729F7A8D-5ACD-4CF6-BC4D-2829D4799DA4}" dt="2023-10-30T18:40:22.761" v="2941" actId="478"/>
          <ac:picMkLst>
            <pc:docMk/>
            <pc:sldMk cId="3033666803" sldId="278"/>
            <ac:picMk id="9" creationId="{25FEEAC2-7204-4630-808B-446230915F91}"/>
          </ac:picMkLst>
        </pc:picChg>
      </pc:sldChg>
      <pc:sldChg chg="addSp delSp modSp mod">
        <pc:chgData name="KUNTZ, SOFIA" userId="aa3fb5f8-8ead-477c-aa98-73de6089aee7" providerId="ADAL" clId="{729F7A8D-5ACD-4CF6-BC4D-2829D4799DA4}" dt="2023-10-30T18:54:16.339" v="3007" actId="207"/>
        <pc:sldMkLst>
          <pc:docMk/>
          <pc:sldMk cId="1218507872" sldId="279"/>
        </pc:sldMkLst>
        <pc:spChg chg="mod topLvl">
          <ac:chgData name="KUNTZ, SOFIA" userId="aa3fb5f8-8ead-477c-aa98-73de6089aee7" providerId="ADAL" clId="{729F7A8D-5ACD-4CF6-BC4D-2829D4799DA4}" dt="2023-10-30T18:40:52.143" v="2952" actId="207"/>
          <ac:spMkLst>
            <pc:docMk/>
            <pc:sldMk cId="1218507872" sldId="279"/>
            <ac:spMk id="8" creationId="{D0129493-B0C3-4229-A22F-1D6A569C6FFA}"/>
          </ac:spMkLst>
        </pc:spChg>
        <pc:spChg chg="mod">
          <ac:chgData name="KUNTZ, SOFIA" userId="aa3fb5f8-8ead-477c-aa98-73de6089aee7" providerId="ADAL" clId="{729F7A8D-5ACD-4CF6-BC4D-2829D4799DA4}" dt="2023-10-30T18:40:38.925" v="2948"/>
          <ac:spMkLst>
            <pc:docMk/>
            <pc:sldMk cId="1218507872" sldId="279"/>
            <ac:spMk id="11" creationId="{F2E05893-EE73-4984-935A-9122B07E7777}"/>
          </ac:spMkLst>
        </pc:spChg>
        <pc:spChg chg="mod">
          <ac:chgData name="KUNTZ, SOFIA" userId="aa3fb5f8-8ead-477c-aa98-73de6089aee7" providerId="ADAL" clId="{729F7A8D-5ACD-4CF6-BC4D-2829D4799DA4}" dt="2023-10-30T18:40:38.925" v="2948"/>
          <ac:spMkLst>
            <pc:docMk/>
            <pc:sldMk cId="1218507872" sldId="279"/>
            <ac:spMk id="12" creationId="{CC4CB756-053B-42A5-99F4-F549BD53D3A7}"/>
          </ac:spMkLst>
        </pc:spChg>
        <pc:spChg chg="mod">
          <ac:chgData name="KUNTZ, SOFIA" userId="aa3fb5f8-8ead-477c-aa98-73de6089aee7" providerId="ADAL" clId="{729F7A8D-5ACD-4CF6-BC4D-2829D4799DA4}" dt="2023-10-30T18:40:38.925" v="2948"/>
          <ac:spMkLst>
            <pc:docMk/>
            <pc:sldMk cId="1218507872" sldId="279"/>
            <ac:spMk id="13" creationId="{B82EEA57-F957-4C7B-82F8-74DC72ABB28E}"/>
          </ac:spMkLst>
        </pc:spChg>
        <pc:spChg chg="mod">
          <ac:chgData name="KUNTZ, SOFIA" userId="aa3fb5f8-8ead-477c-aa98-73de6089aee7" providerId="ADAL" clId="{729F7A8D-5ACD-4CF6-BC4D-2829D4799DA4}" dt="2023-10-30T18:40:38.925" v="2948"/>
          <ac:spMkLst>
            <pc:docMk/>
            <pc:sldMk cId="1218507872" sldId="279"/>
            <ac:spMk id="14" creationId="{2B891794-4146-4977-AF20-3DF8AD41E45A}"/>
          </ac:spMkLst>
        </pc:spChg>
        <pc:grpChg chg="del mod">
          <ac:chgData name="KUNTZ, SOFIA" userId="aa3fb5f8-8ead-477c-aa98-73de6089aee7" providerId="ADAL" clId="{729F7A8D-5ACD-4CF6-BC4D-2829D4799DA4}" dt="2023-10-30T18:40:37.531" v="2947" actId="478"/>
          <ac:grpSpMkLst>
            <pc:docMk/>
            <pc:sldMk cId="1218507872" sldId="279"/>
            <ac:grpSpMk id="7" creationId="{C30C94E8-BF5B-440B-83CD-C61DB4D87AF7}"/>
          </ac:grpSpMkLst>
        </pc:grpChg>
        <pc:grpChg chg="add mod">
          <ac:chgData name="KUNTZ, SOFIA" userId="aa3fb5f8-8ead-477c-aa98-73de6089aee7" providerId="ADAL" clId="{729F7A8D-5ACD-4CF6-BC4D-2829D4799DA4}" dt="2023-10-30T18:40:38.925" v="2948"/>
          <ac:grpSpMkLst>
            <pc:docMk/>
            <pc:sldMk cId="1218507872" sldId="279"/>
            <ac:grpSpMk id="10" creationId="{DDC3EBF5-8C23-4AB2-BEB8-39C03B3C78A3}"/>
          </ac:grpSpMkLst>
        </pc:grpChg>
        <pc:graphicFrameChg chg="mod">
          <ac:chgData name="KUNTZ, SOFIA" userId="aa3fb5f8-8ead-477c-aa98-73de6089aee7" providerId="ADAL" clId="{729F7A8D-5ACD-4CF6-BC4D-2829D4799DA4}" dt="2023-10-30T18:54:16.339" v="3007" actId="207"/>
          <ac:graphicFrameMkLst>
            <pc:docMk/>
            <pc:sldMk cId="1218507872" sldId="279"/>
            <ac:graphicFrameMk id="6" creationId="{F2B361B3-9C8B-4114-B927-DAFE76A0C4BF}"/>
          </ac:graphicFrameMkLst>
        </pc:graphicFrameChg>
        <pc:picChg chg="del mod topLvl">
          <ac:chgData name="KUNTZ, SOFIA" userId="aa3fb5f8-8ead-477c-aa98-73de6089aee7" providerId="ADAL" clId="{729F7A8D-5ACD-4CF6-BC4D-2829D4799DA4}" dt="2023-10-30T18:40:37.531" v="2947" actId="478"/>
          <ac:picMkLst>
            <pc:docMk/>
            <pc:sldMk cId="1218507872" sldId="279"/>
            <ac:picMk id="9" creationId="{25FEEAC2-7204-4630-808B-446230915F91}"/>
          </ac:picMkLst>
        </pc:picChg>
      </pc:sldChg>
      <pc:sldChg chg="addSp delSp modSp mod">
        <pc:chgData name="KUNTZ, SOFIA" userId="aa3fb5f8-8ead-477c-aa98-73de6089aee7" providerId="ADAL" clId="{729F7A8D-5ACD-4CF6-BC4D-2829D4799DA4}" dt="2023-11-01T19:02:53.809" v="3316" actId="208"/>
        <pc:sldMkLst>
          <pc:docMk/>
          <pc:sldMk cId="3649945867" sldId="280"/>
        </pc:sldMkLst>
        <pc:spChg chg="add mod">
          <ac:chgData name="KUNTZ, SOFIA" userId="aa3fb5f8-8ead-477c-aa98-73de6089aee7" providerId="ADAL" clId="{729F7A8D-5ACD-4CF6-BC4D-2829D4799DA4}" dt="2023-11-01T18:21:27.746" v="3175" actId="208"/>
          <ac:spMkLst>
            <pc:docMk/>
            <pc:sldMk cId="3649945867" sldId="280"/>
            <ac:spMk id="2" creationId="{2908B983-312D-44E7-B3A0-DE50ED572D77}"/>
          </ac:spMkLst>
        </pc:spChg>
        <pc:spChg chg="mod topLvl">
          <ac:chgData name="KUNTZ, SOFIA" userId="aa3fb5f8-8ead-477c-aa98-73de6089aee7" providerId="ADAL" clId="{729F7A8D-5ACD-4CF6-BC4D-2829D4799DA4}" dt="2023-10-30T18:41:55.575" v="2967" actId="207"/>
          <ac:spMkLst>
            <pc:docMk/>
            <pc:sldMk cId="3649945867" sldId="280"/>
            <ac:spMk id="3" creationId="{77EC7CBC-00C5-42BA-8A55-CBB2E4E2AB19}"/>
          </ac:spMkLst>
        </pc:spChg>
        <pc:spChg chg="add del mod">
          <ac:chgData name="KUNTZ, SOFIA" userId="aa3fb5f8-8ead-477c-aa98-73de6089aee7" providerId="ADAL" clId="{729F7A8D-5ACD-4CF6-BC4D-2829D4799DA4}" dt="2023-11-01T18:47:48.541" v="3234" actId="478"/>
          <ac:spMkLst>
            <pc:docMk/>
            <pc:sldMk cId="3649945867" sldId="280"/>
            <ac:spMk id="6" creationId="{0430D662-4102-48D3-A15D-117DD486B51A}"/>
          </ac:spMkLst>
        </pc:spChg>
        <pc:spChg chg="mod">
          <ac:chgData name="KUNTZ, SOFIA" userId="aa3fb5f8-8ead-477c-aa98-73de6089aee7" providerId="ADAL" clId="{729F7A8D-5ACD-4CF6-BC4D-2829D4799DA4}" dt="2023-11-01T18:45:51.534" v="3213" actId="1076"/>
          <ac:spMkLst>
            <pc:docMk/>
            <pc:sldMk cId="3649945867" sldId="280"/>
            <ac:spMk id="9" creationId="{D39E9372-1EF4-476A-9402-79E2511073F0}"/>
          </ac:spMkLst>
        </pc:spChg>
        <pc:spChg chg="mod">
          <ac:chgData name="KUNTZ, SOFIA" userId="aa3fb5f8-8ead-477c-aa98-73de6089aee7" providerId="ADAL" clId="{729F7A8D-5ACD-4CF6-BC4D-2829D4799DA4}" dt="2023-11-01T18:45:47.145" v="3211" actId="1076"/>
          <ac:spMkLst>
            <pc:docMk/>
            <pc:sldMk cId="3649945867" sldId="280"/>
            <ac:spMk id="10" creationId="{CEC0192E-426D-477A-B81B-32DE9A9DB04B}"/>
          </ac:spMkLst>
        </pc:spChg>
        <pc:spChg chg="mod">
          <ac:chgData name="KUNTZ, SOFIA" userId="aa3fb5f8-8ead-477c-aa98-73de6089aee7" providerId="ADAL" clId="{729F7A8D-5ACD-4CF6-BC4D-2829D4799DA4}" dt="2023-10-30T18:39:12.028" v="2922"/>
          <ac:spMkLst>
            <pc:docMk/>
            <pc:sldMk cId="3649945867" sldId="280"/>
            <ac:spMk id="12" creationId="{4C2D5C51-C0F6-448A-8FEA-281CADCF39A8}"/>
          </ac:spMkLst>
        </pc:spChg>
        <pc:spChg chg="mod">
          <ac:chgData name="KUNTZ, SOFIA" userId="aa3fb5f8-8ead-477c-aa98-73de6089aee7" providerId="ADAL" clId="{729F7A8D-5ACD-4CF6-BC4D-2829D4799DA4}" dt="2023-10-30T18:39:12.028" v="2922"/>
          <ac:spMkLst>
            <pc:docMk/>
            <pc:sldMk cId="3649945867" sldId="280"/>
            <ac:spMk id="13" creationId="{48103AEC-5018-46D4-8B81-D49BDB84A4E6}"/>
          </ac:spMkLst>
        </pc:spChg>
        <pc:spChg chg="mod">
          <ac:chgData name="KUNTZ, SOFIA" userId="aa3fb5f8-8ead-477c-aa98-73de6089aee7" providerId="ADAL" clId="{729F7A8D-5ACD-4CF6-BC4D-2829D4799DA4}" dt="2023-10-30T18:39:12.028" v="2922"/>
          <ac:spMkLst>
            <pc:docMk/>
            <pc:sldMk cId="3649945867" sldId="280"/>
            <ac:spMk id="14" creationId="{81D0E98C-FC81-4905-BE43-C866FC3D233E}"/>
          </ac:spMkLst>
        </pc:spChg>
        <pc:spChg chg="mod">
          <ac:chgData name="KUNTZ, SOFIA" userId="aa3fb5f8-8ead-477c-aa98-73de6089aee7" providerId="ADAL" clId="{729F7A8D-5ACD-4CF6-BC4D-2829D4799DA4}" dt="2023-10-30T18:39:12.028" v="2922"/>
          <ac:spMkLst>
            <pc:docMk/>
            <pc:sldMk cId="3649945867" sldId="280"/>
            <ac:spMk id="15" creationId="{9012CCF1-0117-49C5-AC6D-E0BE8F2363F8}"/>
          </ac:spMkLst>
        </pc:spChg>
        <pc:spChg chg="add del mod">
          <ac:chgData name="KUNTZ, SOFIA" userId="aa3fb5f8-8ead-477c-aa98-73de6089aee7" providerId="ADAL" clId="{729F7A8D-5ACD-4CF6-BC4D-2829D4799DA4}" dt="2023-11-01T18:48:03.983" v="3237"/>
          <ac:spMkLst>
            <pc:docMk/>
            <pc:sldMk cId="3649945867" sldId="280"/>
            <ac:spMk id="16" creationId="{61E82B72-5B95-406B-9671-4B99EF9A67D3}"/>
          </ac:spMkLst>
        </pc:spChg>
        <pc:grpChg chg="del mod">
          <ac:chgData name="KUNTZ, SOFIA" userId="aa3fb5f8-8ead-477c-aa98-73de6089aee7" providerId="ADAL" clId="{729F7A8D-5ACD-4CF6-BC4D-2829D4799DA4}" dt="2023-10-30T18:39:11.643" v="2921" actId="478"/>
          <ac:grpSpMkLst>
            <pc:docMk/>
            <pc:sldMk cId="3649945867" sldId="280"/>
            <ac:grpSpMk id="2" creationId="{8E96C88C-C829-4B0A-B3F1-55D2C96974D2}"/>
          </ac:grpSpMkLst>
        </pc:grpChg>
        <pc:grpChg chg="add del mod ord">
          <ac:chgData name="KUNTZ, SOFIA" userId="aa3fb5f8-8ead-477c-aa98-73de6089aee7" providerId="ADAL" clId="{729F7A8D-5ACD-4CF6-BC4D-2829D4799DA4}" dt="2023-11-01T19:02:39.882" v="3314" actId="166"/>
          <ac:grpSpMkLst>
            <pc:docMk/>
            <pc:sldMk cId="3649945867" sldId="280"/>
            <ac:grpSpMk id="7" creationId="{4B32C6C2-CD07-4F0C-973E-8AB8DDD0BCF5}"/>
          </ac:grpSpMkLst>
        </pc:grpChg>
        <pc:grpChg chg="add mod">
          <ac:chgData name="KUNTZ, SOFIA" userId="aa3fb5f8-8ead-477c-aa98-73de6089aee7" providerId="ADAL" clId="{729F7A8D-5ACD-4CF6-BC4D-2829D4799DA4}" dt="2023-10-30T18:39:12.028" v="2922"/>
          <ac:grpSpMkLst>
            <pc:docMk/>
            <pc:sldMk cId="3649945867" sldId="280"/>
            <ac:grpSpMk id="11" creationId="{D42746C9-999C-457E-9149-8C88A11A37CF}"/>
          </ac:grpSpMkLst>
        </pc:grpChg>
        <pc:picChg chg="del mod topLvl">
          <ac:chgData name="KUNTZ, SOFIA" userId="aa3fb5f8-8ead-477c-aa98-73de6089aee7" providerId="ADAL" clId="{729F7A8D-5ACD-4CF6-BC4D-2829D4799DA4}" dt="2023-10-30T18:39:11.643" v="2921" actId="478"/>
          <ac:picMkLst>
            <pc:docMk/>
            <pc:sldMk cId="3649945867" sldId="280"/>
            <ac:picMk id="4" creationId="{7FBCFCEE-9C27-4BEC-943B-47DC919FEEEA}"/>
          </ac:picMkLst>
        </pc:picChg>
        <pc:picChg chg="add del mod ord modCrop">
          <ac:chgData name="KUNTZ, SOFIA" userId="aa3fb5f8-8ead-477c-aa98-73de6089aee7" providerId="ADAL" clId="{729F7A8D-5ACD-4CF6-BC4D-2829D4799DA4}" dt="2023-11-01T19:02:36.707" v="3313" actId="478"/>
          <ac:picMkLst>
            <pc:docMk/>
            <pc:sldMk cId="3649945867" sldId="280"/>
            <ac:picMk id="5" creationId="{1AD6D4F9-8167-4036-8E05-BE0BA8028DA4}"/>
          </ac:picMkLst>
        </pc:picChg>
        <pc:picChg chg="del mod">
          <ac:chgData name="KUNTZ, SOFIA" userId="aa3fb5f8-8ead-477c-aa98-73de6089aee7" providerId="ADAL" clId="{729F7A8D-5ACD-4CF6-BC4D-2829D4799DA4}" dt="2023-11-01T18:45:53.953" v="3215" actId="478"/>
          <ac:picMkLst>
            <pc:docMk/>
            <pc:sldMk cId="3649945867" sldId="280"/>
            <ac:picMk id="8" creationId="{243A0F5F-495A-4C60-83DE-3CA46AEE0035}"/>
          </ac:picMkLst>
        </pc:picChg>
        <pc:picChg chg="add mod">
          <ac:chgData name="KUNTZ, SOFIA" userId="aa3fb5f8-8ead-477c-aa98-73de6089aee7" providerId="ADAL" clId="{729F7A8D-5ACD-4CF6-BC4D-2829D4799DA4}" dt="2023-11-01T19:02:53.809" v="3316" actId="208"/>
          <ac:picMkLst>
            <pc:docMk/>
            <pc:sldMk cId="3649945867" sldId="280"/>
            <ac:picMk id="18" creationId="{F7236F7C-8537-4DCB-92D1-9E2C81DCEAE4}"/>
          </ac:picMkLst>
        </pc:picChg>
      </pc:sldChg>
      <pc:sldChg chg="addSp delSp modSp mod">
        <pc:chgData name="KUNTZ, SOFIA" userId="aa3fb5f8-8ead-477c-aa98-73de6089aee7" providerId="ADAL" clId="{729F7A8D-5ACD-4CF6-BC4D-2829D4799DA4}" dt="2023-10-30T18:48:56.951" v="2986" actId="207"/>
        <pc:sldMkLst>
          <pc:docMk/>
          <pc:sldMk cId="1143703460" sldId="281"/>
        </pc:sldMkLst>
        <pc:spChg chg="add del mod">
          <ac:chgData name="KUNTZ, SOFIA" userId="aa3fb5f8-8ead-477c-aa98-73de6089aee7" providerId="ADAL" clId="{729F7A8D-5ACD-4CF6-BC4D-2829D4799DA4}" dt="2023-10-30T12:54:22.323" v="1482"/>
          <ac:spMkLst>
            <pc:docMk/>
            <pc:sldMk cId="1143703460" sldId="281"/>
            <ac:spMk id="2" creationId="{E5AD26CE-02BF-40A9-920C-B6DAA3C8831E}"/>
          </ac:spMkLst>
        </pc:spChg>
        <pc:spChg chg="add mod ord">
          <ac:chgData name="KUNTZ, SOFIA" userId="aa3fb5f8-8ead-477c-aa98-73de6089aee7" providerId="ADAL" clId="{729F7A8D-5ACD-4CF6-BC4D-2829D4799DA4}" dt="2023-10-30T18:48:48.415" v="2985" actId="167"/>
          <ac:spMkLst>
            <pc:docMk/>
            <pc:sldMk cId="1143703460" sldId="281"/>
            <ac:spMk id="3" creationId="{946C3732-58AC-481C-8723-9B60D0579E58}"/>
          </ac:spMkLst>
        </pc:spChg>
        <pc:spChg chg="mod topLvl">
          <ac:chgData name="KUNTZ, SOFIA" userId="aa3fb5f8-8ead-477c-aa98-73de6089aee7" providerId="ADAL" clId="{729F7A8D-5ACD-4CF6-BC4D-2829D4799DA4}" dt="2023-10-30T18:42:08.128" v="2969" actId="207"/>
          <ac:spMkLst>
            <pc:docMk/>
            <pc:sldMk cId="1143703460" sldId="281"/>
            <ac:spMk id="8" creationId="{D0129493-B0C3-4229-A22F-1D6A569C6FFA}"/>
          </ac:spMkLst>
        </pc:spChg>
        <pc:spChg chg="mod">
          <ac:chgData name="KUNTZ, SOFIA" userId="aa3fb5f8-8ead-477c-aa98-73de6089aee7" providerId="ADAL" clId="{729F7A8D-5ACD-4CF6-BC4D-2829D4799DA4}" dt="2023-10-30T18:39:01.957" v="2918"/>
          <ac:spMkLst>
            <pc:docMk/>
            <pc:sldMk cId="1143703460" sldId="281"/>
            <ac:spMk id="11" creationId="{2D050960-B89E-4288-94B4-AD9D8F71B8FA}"/>
          </ac:spMkLst>
        </pc:spChg>
        <pc:spChg chg="mod">
          <ac:chgData name="KUNTZ, SOFIA" userId="aa3fb5f8-8ead-477c-aa98-73de6089aee7" providerId="ADAL" clId="{729F7A8D-5ACD-4CF6-BC4D-2829D4799DA4}" dt="2023-10-30T18:39:01.957" v="2918"/>
          <ac:spMkLst>
            <pc:docMk/>
            <pc:sldMk cId="1143703460" sldId="281"/>
            <ac:spMk id="12" creationId="{D5218601-B9DB-493D-8D50-11780E8C5B50}"/>
          </ac:spMkLst>
        </pc:spChg>
        <pc:spChg chg="mod">
          <ac:chgData name="KUNTZ, SOFIA" userId="aa3fb5f8-8ead-477c-aa98-73de6089aee7" providerId="ADAL" clId="{729F7A8D-5ACD-4CF6-BC4D-2829D4799DA4}" dt="2023-10-30T18:39:01.957" v="2918"/>
          <ac:spMkLst>
            <pc:docMk/>
            <pc:sldMk cId="1143703460" sldId="281"/>
            <ac:spMk id="13" creationId="{9E24D20B-63B2-4477-8A45-E9F8BF1A6F29}"/>
          </ac:spMkLst>
        </pc:spChg>
        <pc:spChg chg="mod">
          <ac:chgData name="KUNTZ, SOFIA" userId="aa3fb5f8-8ead-477c-aa98-73de6089aee7" providerId="ADAL" clId="{729F7A8D-5ACD-4CF6-BC4D-2829D4799DA4}" dt="2023-10-30T18:39:01.957" v="2918"/>
          <ac:spMkLst>
            <pc:docMk/>
            <pc:sldMk cId="1143703460" sldId="281"/>
            <ac:spMk id="14" creationId="{DFF35F94-29C0-4FA0-9999-49BA43041305}"/>
          </ac:spMkLst>
        </pc:spChg>
        <pc:grpChg chg="del mod">
          <ac:chgData name="KUNTZ, SOFIA" userId="aa3fb5f8-8ead-477c-aa98-73de6089aee7" providerId="ADAL" clId="{729F7A8D-5ACD-4CF6-BC4D-2829D4799DA4}" dt="2023-10-30T18:39:01.512" v="2917" actId="478"/>
          <ac:grpSpMkLst>
            <pc:docMk/>
            <pc:sldMk cId="1143703460" sldId="281"/>
            <ac:grpSpMk id="7" creationId="{C30C94E8-BF5B-440B-83CD-C61DB4D87AF7}"/>
          </ac:grpSpMkLst>
        </pc:grpChg>
        <pc:grpChg chg="add mod">
          <ac:chgData name="KUNTZ, SOFIA" userId="aa3fb5f8-8ead-477c-aa98-73de6089aee7" providerId="ADAL" clId="{729F7A8D-5ACD-4CF6-BC4D-2829D4799DA4}" dt="2023-10-30T18:39:01.957" v="2918"/>
          <ac:grpSpMkLst>
            <pc:docMk/>
            <pc:sldMk cId="1143703460" sldId="281"/>
            <ac:grpSpMk id="10" creationId="{203352A8-0DCF-47CB-925A-91FAA8313F9C}"/>
          </ac:grpSpMkLst>
        </pc:grpChg>
        <pc:graphicFrameChg chg="mod modGraphic">
          <ac:chgData name="KUNTZ, SOFIA" userId="aa3fb5f8-8ead-477c-aa98-73de6089aee7" providerId="ADAL" clId="{729F7A8D-5ACD-4CF6-BC4D-2829D4799DA4}" dt="2023-10-30T18:48:56.951" v="2986" actId="207"/>
          <ac:graphicFrameMkLst>
            <pc:docMk/>
            <pc:sldMk cId="1143703460" sldId="281"/>
            <ac:graphicFrameMk id="6" creationId="{F2B361B3-9C8B-4114-B927-DAFE76A0C4BF}"/>
          </ac:graphicFrameMkLst>
        </pc:graphicFrameChg>
        <pc:picChg chg="del mod topLvl">
          <ac:chgData name="KUNTZ, SOFIA" userId="aa3fb5f8-8ead-477c-aa98-73de6089aee7" providerId="ADAL" clId="{729F7A8D-5ACD-4CF6-BC4D-2829D4799DA4}" dt="2023-10-30T18:39:01.512" v="2917" actId="478"/>
          <ac:picMkLst>
            <pc:docMk/>
            <pc:sldMk cId="1143703460" sldId="281"/>
            <ac:picMk id="9" creationId="{25FEEAC2-7204-4630-808B-446230915F91}"/>
          </ac:picMkLst>
        </pc:picChg>
      </pc:sldChg>
      <pc:sldChg chg="addSp delSp modSp mod">
        <pc:chgData name="KUNTZ, SOFIA" userId="aa3fb5f8-8ead-477c-aa98-73de6089aee7" providerId="ADAL" clId="{729F7A8D-5ACD-4CF6-BC4D-2829D4799DA4}" dt="2023-10-30T18:51:24.599" v="2991" actId="167"/>
        <pc:sldMkLst>
          <pc:docMk/>
          <pc:sldMk cId="2908517187" sldId="282"/>
        </pc:sldMkLst>
        <pc:spChg chg="add mod ord">
          <ac:chgData name="KUNTZ, SOFIA" userId="aa3fb5f8-8ead-477c-aa98-73de6089aee7" providerId="ADAL" clId="{729F7A8D-5ACD-4CF6-BC4D-2829D4799DA4}" dt="2023-10-30T18:51:24.599" v="2991" actId="167"/>
          <ac:spMkLst>
            <pc:docMk/>
            <pc:sldMk cId="2908517187" sldId="282"/>
            <ac:spMk id="2" creationId="{34B56250-6AFB-42AB-8440-110D928FA940}"/>
          </ac:spMkLst>
        </pc:spChg>
        <pc:spChg chg="mod topLvl">
          <ac:chgData name="KUNTZ, SOFIA" userId="aa3fb5f8-8ead-477c-aa98-73de6089aee7" providerId="ADAL" clId="{729F7A8D-5ACD-4CF6-BC4D-2829D4799DA4}" dt="2023-10-30T18:41:51.183" v="2966" actId="207"/>
          <ac:spMkLst>
            <pc:docMk/>
            <pc:sldMk cId="2908517187" sldId="282"/>
            <ac:spMk id="8" creationId="{D0129493-B0C3-4229-A22F-1D6A569C6FFA}"/>
          </ac:spMkLst>
        </pc:spChg>
        <pc:spChg chg="mod">
          <ac:chgData name="KUNTZ, SOFIA" userId="aa3fb5f8-8ead-477c-aa98-73de6089aee7" providerId="ADAL" clId="{729F7A8D-5ACD-4CF6-BC4D-2829D4799DA4}" dt="2023-10-30T18:39:16.683" v="2924"/>
          <ac:spMkLst>
            <pc:docMk/>
            <pc:sldMk cId="2908517187" sldId="282"/>
            <ac:spMk id="11" creationId="{50552ED6-80B9-4E64-972A-03002CF3B6C3}"/>
          </ac:spMkLst>
        </pc:spChg>
        <pc:spChg chg="mod">
          <ac:chgData name="KUNTZ, SOFIA" userId="aa3fb5f8-8ead-477c-aa98-73de6089aee7" providerId="ADAL" clId="{729F7A8D-5ACD-4CF6-BC4D-2829D4799DA4}" dt="2023-10-30T18:39:16.683" v="2924"/>
          <ac:spMkLst>
            <pc:docMk/>
            <pc:sldMk cId="2908517187" sldId="282"/>
            <ac:spMk id="12" creationId="{49C99F52-B18E-4B55-A878-609EA7903B0E}"/>
          </ac:spMkLst>
        </pc:spChg>
        <pc:spChg chg="mod">
          <ac:chgData name="KUNTZ, SOFIA" userId="aa3fb5f8-8ead-477c-aa98-73de6089aee7" providerId="ADAL" clId="{729F7A8D-5ACD-4CF6-BC4D-2829D4799DA4}" dt="2023-10-30T18:39:16.683" v="2924"/>
          <ac:spMkLst>
            <pc:docMk/>
            <pc:sldMk cId="2908517187" sldId="282"/>
            <ac:spMk id="13" creationId="{7CE4DE9B-37CD-400B-B567-B6D7FD5CAE01}"/>
          </ac:spMkLst>
        </pc:spChg>
        <pc:spChg chg="mod">
          <ac:chgData name="KUNTZ, SOFIA" userId="aa3fb5f8-8ead-477c-aa98-73de6089aee7" providerId="ADAL" clId="{729F7A8D-5ACD-4CF6-BC4D-2829D4799DA4}" dt="2023-10-30T18:39:16.683" v="2924"/>
          <ac:spMkLst>
            <pc:docMk/>
            <pc:sldMk cId="2908517187" sldId="282"/>
            <ac:spMk id="14" creationId="{0F7141CD-9EE4-417D-B83B-7E72387A475C}"/>
          </ac:spMkLst>
        </pc:spChg>
        <pc:grpChg chg="del mod">
          <ac:chgData name="KUNTZ, SOFIA" userId="aa3fb5f8-8ead-477c-aa98-73de6089aee7" providerId="ADAL" clId="{729F7A8D-5ACD-4CF6-BC4D-2829D4799DA4}" dt="2023-10-30T18:39:16.273" v="2923" actId="478"/>
          <ac:grpSpMkLst>
            <pc:docMk/>
            <pc:sldMk cId="2908517187" sldId="282"/>
            <ac:grpSpMk id="7" creationId="{C30C94E8-BF5B-440B-83CD-C61DB4D87AF7}"/>
          </ac:grpSpMkLst>
        </pc:grpChg>
        <pc:grpChg chg="add mod">
          <ac:chgData name="KUNTZ, SOFIA" userId="aa3fb5f8-8ead-477c-aa98-73de6089aee7" providerId="ADAL" clId="{729F7A8D-5ACD-4CF6-BC4D-2829D4799DA4}" dt="2023-10-30T18:39:16.683" v="2924"/>
          <ac:grpSpMkLst>
            <pc:docMk/>
            <pc:sldMk cId="2908517187" sldId="282"/>
            <ac:grpSpMk id="10" creationId="{0E072654-2470-4523-BA3D-0DD10EC54605}"/>
          </ac:grpSpMkLst>
        </pc:grpChg>
        <pc:graphicFrameChg chg="mod modGraphic">
          <ac:chgData name="KUNTZ, SOFIA" userId="aa3fb5f8-8ead-477c-aa98-73de6089aee7" providerId="ADAL" clId="{729F7A8D-5ACD-4CF6-BC4D-2829D4799DA4}" dt="2023-10-30T18:49:43.968" v="2988" actId="167"/>
          <ac:graphicFrameMkLst>
            <pc:docMk/>
            <pc:sldMk cId="2908517187" sldId="282"/>
            <ac:graphicFrameMk id="6" creationId="{F2B361B3-9C8B-4114-B927-DAFE76A0C4BF}"/>
          </ac:graphicFrameMkLst>
        </pc:graphicFrameChg>
        <pc:picChg chg="del mod topLvl">
          <ac:chgData name="KUNTZ, SOFIA" userId="aa3fb5f8-8ead-477c-aa98-73de6089aee7" providerId="ADAL" clId="{729F7A8D-5ACD-4CF6-BC4D-2829D4799DA4}" dt="2023-10-30T18:39:16.273" v="2923" actId="478"/>
          <ac:picMkLst>
            <pc:docMk/>
            <pc:sldMk cId="2908517187" sldId="282"/>
            <ac:picMk id="9" creationId="{25FEEAC2-7204-4630-808B-446230915F91}"/>
          </ac:picMkLst>
        </pc:picChg>
      </pc:sldChg>
      <pc:sldChg chg="addSp delSp modSp mod">
        <pc:chgData name="KUNTZ, SOFIA" userId="aa3fb5f8-8ead-477c-aa98-73de6089aee7" providerId="ADAL" clId="{729F7A8D-5ACD-4CF6-BC4D-2829D4799DA4}" dt="2023-10-30T18:52:12.902" v="2996" actId="167"/>
        <pc:sldMkLst>
          <pc:docMk/>
          <pc:sldMk cId="2545698452" sldId="283"/>
        </pc:sldMkLst>
        <pc:spChg chg="add mod ord">
          <ac:chgData name="KUNTZ, SOFIA" userId="aa3fb5f8-8ead-477c-aa98-73de6089aee7" providerId="ADAL" clId="{729F7A8D-5ACD-4CF6-BC4D-2829D4799DA4}" dt="2023-10-30T18:52:12.902" v="2996" actId="167"/>
          <ac:spMkLst>
            <pc:docMk/>
            <pc:sldMk cId="2545698452" sldId="283"/>
            <ac:spMk id="2" creationId="{705E7562-3E8E-4644-98FE-5757B49E2146}"/>
          </ac:spMkLst>
        </pc:spChg>
        <pc:spChg chg="mod topLvl">
          <ac:chgData name="KUNTZ, SOFIA" userId="aa3fb5f8-8ead-477c-aa98-73de6089aee7" providerId="ADAL" clId="{729F7A8D-5ACD-4CF6-BC4D-2829D4799DA4}" dt="2023-10-30T18:41:35.687" v="2963" actId="207"/>
          <ac:spMkLst>
            <pc:docMk/>
            <pc:sldMk cId="2545698452" sldId="283"/>
            <ac:spMk id="8" creationId="{D0129493-B0C3-4229-A22F-1D6A569C6FFA}"/>
          </ac:spMkLst>
        </pc:spChg>
        <pc:spChg chg="mod">
          <ac:chgData name="KUNTZ, SOFIA" userId="aa3fb5f8-8ead-477c-aa98-73de6089aee7" providerId="ADAL" clId="{729F7A8D-5ACD-4CF6-BC4D-2829D4799DA4}" dt="2023-10-30T18:39:52.513" v="2930"/>
          <ac:spMkLst>
            <pc:docMk/>
            <pc:sldMk cId="2545698452" sldId="283"/>
            <ac:spMk id="11" creationId="{836DD653-3B55-4EB8-934C-1E0BAAB95624}"/>
          </ac:spMkLst>
        </pc:spChg>
        <pc:spChg chg="mod">
          <ac:chgData name="KUNTZ, SOFIA" userId="aa3fb5f8-8ead-477c-aa98-73de6089aee7" providerId="ADAL" clId="{729F7A8D-5ACD-4CF6-BC4D-2829D4799DA4}" dt="2023-10-30T18:39:52.513" v="2930"/>
          <ac:spMkLst>
            <pc:docMk/>
            <pc:sldMk cId="2545698452" sldId="283"/>
            <ac:spMk id="12" creationId="{102F0D3C-B12D-4915-9705-07F186CB8B96}"/>
          </ac:spMkLst>
        </pc:spChg>
        <pc:spChg chg="mod">
          <ac:chgData name="KUNTZ, SOFIA" userId="aa3fb5f8-8ead-477c-aa98-73de6089aee7" providerId="ADAL" clId="{729F7A8D-5ACD-4CF6-BC4D-2829D4799DA4}" dt="2023-10-30T18:39:52.513" v="2930"/>
          <ac:spMkLst>
            <pc:docMk/>
            <pc:sldMk cId="2545698452" sldId="283"/>
            <ac:spMk id="13" creationId="{2D8D3474-4B56-46C7-8564-31BD38ACEECD}"/>
          </ac:spMkLst>
        </pc:spChg>
        <pc:spChg chg="mod">
          <ac:chgData name="KUNTZ, SOFIA" userId="aa3fb5f8-8ead-477c-aa98-73de6089aee7" providerId="ADAL" clId="{729F7A8D-5ACD-4CF6-BC4D-2829D4799DA4}" dt="2023-10-30T18:39:52.513" v="2930"/>
          <ac:spMkLst>
            <pc:docMk/>
            <pc:sldMk cId="2545698452" sldId="283"/>
            <ac:spMk id="14" creationId="{D5D631AB-6DC5-4CF7-9348-22ECD364D272}"/>
          </ac:spMkLst>
        </pc:spChg>
        <pc:grpChg chg="del mod">
          <ac:chgData name="KUNTZ, SOFIA" userId="aa3fb5f8-8ead-477c-aa98-73de6089aee7" providerId="ADAL" clId="{729F7A8D-5ACD-4CF6-BC4D-2829D4799DA4}" dt="2023-10-30T18:39:50.881" v="2929" actId="478"/>
          <ac:grpSpMkLst>
            <pc:docMk/>
            <pc:sldMk cId="2545698452" sldId="283"/>
            <ac:grpSpMk id="7" creationId="{C30C94E8-BF5B-440B-83CD-C61DB4D87AF7}"/>
          </ac:grpSpMkLst>
        </pc:grpChg>
        <pc:grpChg chg="add mod">
          <ac:chgData name="KUNTZ, SOFIA" userId="aa3fb5f8-8ead-477c-aa98-73de6089aee7" providerId="ADAL" clId="{729F7A8D-5ACD-4CF6-BC4D-2829D4799DA4}" dt="2023-10-30T18:39:52.513" v="2930"/>
          <ac:grpSpMkLst>
            <pc:docMk/>
            <pc:sldMk cId="2545698452" sldId="283"/>
            <ac:grpSpMk id="10" creationId="{DB4747D2-D520-4F3C-B6F9-63B192D55C2A}"/>
          </ac:grpSpMkLst>
        </pc:grpChg>
        <pc:graphicFrameChg chg="mod modGraphic">
          <ac:chgData name="KUNTZ, SOFIA" userId="aa3fb5f8-8ead-477c-aa98-73de6089aee7" providerId="ADAL" clId="{729F7A8D-5ACD-4CF6-BC4D-2829D4799DA4}" dt="2023-10-30T18:51:50.005" v="2993" actId="167"/>
          <ac:graphicFrameMkLst>
            <pc:docMk/>
            <pc:sldMk cId="2545698452" sldId="283"/>
            <ac:graphicFrameMk id="6" creationId="{F2B361B3-9C8B-4114-B927-DAFE76A0C4BF}"/>
          </ac:graphicFrameMkLst>
        </pc:graphicFrameChg>
        <pc:picChg chg="del mod topLvl">
          <ac:chgData name="KUNTZ, SOFIA" userId="aa3fb5f8-8ead-477c-aa98-73de6089aee7" providerId="ADAL" clId="{729F7A8D-5ACD-4CF6-BC4D-2829D4799DA4}" dt="2023-10-30T18:39:50.881" v="2929" actId="478"/>
          <ac:picMkLst>
            <pc:docMk/>
            <pc:sldMk cId="2545698452" sldId="283"/>
            <ac:picMk id="9" creationId="{25FEEAC2-7204-4630-808B-446230915F91}"/>
          </ac:picMkLst>
        </pc:picChg>
      </pc:sldChg>
      <pc:sldChg chg="addSp delSp modSp mod">
        <pc:chgData name="KUNTZ, SOFIA" userId="aa3fb5f8-8ead-477c-aa98-73de6089aee7" providerId="ADAL" clId="{729F7A8D-5ACD-4CF6-BC4D-2829D4799DA4}" dt="2023-10-30T18:52:56.410" v="3001" actId="167"/>
        <pc:sldMkLst>
          <pc:docMk/>
          <pc:sldMk cId="2838930908" sldId="284"/>
        </pc:sldMkLst>
        <pc:spChg chg="add mod ord">
          <ac:chgData name="KUNTZ, SOFIA" userId="aa3fb5f8-8ead-477c-aa98-73de6089aee7" providerId="ADAL" clId="{729F7A8D-5ACD-4CF6-BC4D-2829D4799DA4}" dt="2023-10-30T18:52:56.410" v="3001" actId="167"/>
          <ac:spMkLst>
            <pc:docMk/>
            <pc:sldMk cId="2838930908" sldId="284"/>
            <ac:spMk id="2" creationId="{F3C70FE7-7F42-45F6-B78D-CD2A460A16E9}"/>
          </ac:spMkLst>
        </pc:spChg>
        <pc:spChg chg="mod topLvl">
          <ac:chgData name="KUNTZ, SOFIA" userId="aa3fb5f8-8ead-477c-aa98-73de6089aee7" providerId="ADAL" clId="{729F7A8D-5ACD-4CF6-BC4D-2829D4799DA4}" dt="2023-10-30T18:41:18.785" v="2958" actId="207"/>
          <ac:spMkLst>
            <pc:docMk/>
            <pc:sldMk cId="2838930908" sldId="284"/>
            <ac:spMk id="8" creationId="{D0129493-B0C3-4229-A22F-1D6A569C6FFA}"/>
          </ac:spMkLst>
        </pc:spChg>
        <pc:spChg chg="mod">
          <ac:chgData name="KUNTZ, SOFIA" userId="aa3fb5f8-8ead-477c-aa98-73de6089aee7" providerId="ADAL" clId="{729F7A8D-5ACD-4CF6-BC4D-2829D4799DA4}" dt="2023-10-30T18:40:08.906" v="2936"/>
          <ac:spMkLst>
            <pc:docMk/>
            <pc:sldMk cId="2838930908" sldId="284"/>
            <ac:spMk id="11" creationId="{1A23FFDC-D895-4E05-90E4-B029D052B99A}"/>
          </ac:spMkLst>
        </pc:spChg>
        <pc:spChg chg="mod">
          <ac:chgData name="KUNTZ, SOFIA" userId="aa3fb5f8-8ead-477c-aa98-73de6089aee7" providerId="ADAL" clId="{729F7A8D-5ACD-4CF6-BC4D-2829D4799DA4}" dt="2023-10-30T18:40:08.906" v="2936"/>
          <ac:spMkLst>
            <pc:docMk/>
            <pc:sldMk cId="2838930908" sldId="284"/>
            <ac:spMk id="12" creationId="{0A1BCDBC-800C-4C18-9C40-FD74705043DF}"/>
          </ac:spMkLst>
        </pc:spChg>
        <pc:spChg chg="mod">
          <ac:chgData name="KUNTZ, SOFIA" userId="aa3fb5f8-8ead-477c-aa98-73de6089aee7" providerId="ADAL" clId="{729F7A8D-5ACD-4CF6-BC4D-2829D4799DA4}" dt="2023-10-30T18:40:08.906" v="2936"/>
          <ac:spMkLst>
            <pc:docMk/>
            <pc:sldMk cId="2838930908" sldId="284"/>
            <ac:spMk id="13" creationId="{E514B544-40E4-4585-A5B7-40FBA2346F60}"/>
          </ac:spMkLst>
        </pc:spChg>
        <pc:spChg chg="mod">
          <ac:chgData name="KUNTZ, SOFIA" userId="aa3fb5f8-8ead-477c-aa98-73de6089aee7" providerId="ADAL" clId="{729F7A8D-5ACD-4CF6-BC4D-2829D4799DA4}" dt="2023-10-30T18:40:08.906" v="2936"/>
          <ac:spMkLst>
            <pc:docMk/>
            <pc:sldMk cId="2838930908" sldId="284"/>
            <ac:spMk id="14" creationId="{38D1E11F-3C80-49EB-97F5-9E25A0A242F5}"/>
          </ac:spMkLst>
        </pc:spChg>
        <pc:grpChg chg="del mod">
          <ac:chgData name="KUNTZ, SOFIA" userId="aa3fb5f8-8ead-477c-aa98-73de6089aee7" providerId="ADAL" clId="{729F7A8D-5ACD-4CF6-BC4D-2829D4799DA4}" dt="2023-10-30T18:40:07.698" v="2935" actId="478"/>
          <ac:grpSpMkLst>
            <pc:docMk/>
            <pc:sldMk cId="2838930908" sldId="284"/>
            <ac:grpSpMk id="7" creationId="{C30C94E8-BF5B-440B-83CD-C61DB4D87AF7}"/>
          </ac:grpSpMkLst>
        </pc:grpChg>
        <pc:grpChg chg="add mod">
          <ac:chgData name="KUNTZ, SOFIA" userId="aa3fb5f8-8ead-477c-aa98-73de6089aee7" providerId="ADAL" clId="{729F7A8D-5ACD-4CF6-BC4D-2829D4799DA4}" dt="2023-10-30T18:40:08.906" v="2936"/>
          <ac:grpSpMkLst>
            <pc:docMk/>
            <pc:sldMk cId="2838930908" sldId="284"/>
            <ac:grpSpMk id="10" creationId="{81C78AB6-E6C2-4D34-8C10-5E5BC0F4DA8D}"/>
          </ac:grpSpMkLst>
        </pc:grpChg>
        <pc:graphicFrameChg chg="mod modGraphic">
          <ac:chgData name="KUNTZ, SOFIA" userId="aa3fb5f8-8ead-477c-aa98-73de6089aee7" providerId="ADAL" clId="{729F7A8D-5ACD-4CF6-BC4D-2829D4799DA4}" dt="2023-10-30T18:52:37.036" v="2998" actId="167"/>
          <ac:graphicFrameMkLst>
            <pc:docMk/>
            <pc:sldMk cId="2838930908" sldId="284"/>
            <ac:graphicFrameMk id="6" creationId="{F2B361B3-9C8B-4114-B927-DAFE76A0C4BF}"/>
          </ac:graphicFrameMkLst>
        </pc:graphicFrameChg>
        <pc:picChg chg="del mod topLvl">
          <ac:chgData name="KUNTZ, SOFIA" userId="aa3fb5f8-8ead-477c-aa98-73de6089aee7" providerId="ADAL" clId="{729F7A8D-5ACD-4CF6-BC4D-2829D4799DA4}" dt="2023-10-30T18:40:07.698" v="2935" actId="478"/>
          <ac:picMkLst>
            <pc:docMk/>
            <pc:sldMk cId="2838930908" sldId="284"/>
            <ac:picMk id="9" creationId="{25FEEAC2-7204-4630-808B-446230915F91}"/>
          </ac:picMkLst>
        </pc:picChg>
      </pc:sldChg>
      <pc:sldChg chg="addSp delSp modSp add mod ord setBg modNotesTx">
        <pc:chgData name="KUNTZ, SOFIA" userId="aa3fb5f8-8ead-477c-aa98-73de6089aee7" providerId="ADAL" clId="{729F7A8D-5ACD-4CF6-BC4D-2829D4799DA4}" dt="2023-11-01T19:22:05.548" v="4506" actId="20577"/>
        <pc:sldMkLst>
          <pc:docMk/>
          <pc:sldMk cId="2239006278" sldId="285"/>
        </pc:sldMkLst>
        <pc:spChg chg="mod topLvl">
          <ac:chgData name="KUNTZ, SOFIA" userId="aa3fb5f8-8ead-477c-aa98-73de6089aee7" providerId="ADAL" clId="{729F7A8D-5ACD-4CF6-BC4D-2829D4799DA4}" dt="2023-11-01T18:57:12.645" v="3260" actId="26606"/>
          <ac:spMkLst>
            <pc:docMk/>
            <pc:sldMk cId="2239006278" sldId="285"/>
            <ac:spMk id="3" creationId="{77EC7CBC-00C5-42BA-8A55-CBB2E4E2AB19}"/>
          </ac:spMkLst>
        </pc:spChg>
        <pc:spChg chg="add mod">
          <ac:chgData name="KUNTZ, SOFIA" userId="aa3fb5f8-8ead-477c-aa98-73de6089aee7" providerId="ADAL" clId="{729F7A8D-5ACD-4CF6-BC4D-2829D4799DA4}" dt="2023-11-01T19:00:10.339" v="3309" actId="20577"/>
          <ac:spMkLst>
            <pc:docMk/>
            <pc:sldMk cId="2239006278" sldId="285"/>
            <ac:spMk id="7" creationId="{35A9BC95-686E-41C0-A964-957E05508BB2}"/>
          </ac:spMkLst>
        </pc:spChg>
        <pc:spChg chg="add mod ord">
          <ac:chgData name="KUNTZ, SOFIA" userId="aa3fb5f8-8ead-477c-aa98-73de6089aee7" providerId="ADAL" clId="{729F7A8D-5ACD-4CF6-BC4D-2829D4799DA4}" dt="2023-11-01T18:59:43.380" v="3301" actId="20577"/>
          <ac:spMkLst>
            <pc:docMk/>
            <pc:sldMk cId="2239006278" sldId="285"/>
            <ac:spMk id="8" creationId="{C034BE9E-C298-46E4-8F3E-9DFDD88B8251}"/>
          </ac:spMkLst>
        </pc:spChg>
        <pc:spChg chg="mod">
          <ac:chgData name="KUNTZ, SOFIA" userId="aa3fb5f8-8ead-477c-aa98-73de6089aee7" providerId="ADAL" clId="{729F7A8D-5ACD-4CF6-BC4D-2829D4799DA4}" dt="2023-10-30T18:39:27.402" v="2928"/>
          <ac:spMkLst>
            <pc:docMk/>
            <pc:sldMk cId="2239006278" sldId="285"/>
            <ac:spMk id="10" creationId="{878FB0A5-1388-464A-BF67-D2210AF2D107}"/>
          </ac:spMkLst>
        </pc:spChg>
        <pc:spChg chg="mod">
          <ac:chgData name="KUNTZ, SOFIA" userId="aa3fb5f8-8ead-477c-aa98-73de6089aee7" providerId="ADAL" clId="{729F7A8D-5ACD-4CF6-BC4D-2829D4799DA4}" dt="2023-10-30T18:39:27.402" v="2928"/>
          <ac:spMkLst>
            <pc:docMk/>
            <pc:sldMk cId="2239006278" sldId="285"/>
            <ac:spMk id="11" creationId="{5906264E-4083-49A6-A5D0-BD63B6A2F6BA}"/>
          </ac:spMkLst>
        </pc:spChg>
        <pc:spChg chg="mod">
          <ac:chgData name="KUNTZ, SOFIA" userId="aa3fb5f8-8ead-477c-aa98-73de6089aee7" providerId="ADAL" clId="{729F7A8D-5ACD-4CF6-BC4D-2829D4799DA4}" dt="2023-10-30T18:39:27.402" v="2928"/>
          <ac:spMkLst>
            <pc:docMk/>
            <pc:sldMk cId="2239006278" sldId="285"/>
            <ac:spMk id="12" creationId="{0E8E23A6-CC19-48E8-AA3F-6F0CF7ABEF9B}"/>
          </ac:spMkLst>
        </pc:spChg>
        <pc:spChg chg="mod">
          <ac:chgData name="KUNTZ, SOFIA" userId="aa3fb5f8-8ead-477c-aa98-73de6089aee7" providerId="ADAL" clId="{729F7A8D-5ACD-4CF6-BC4D-2829D4799DA4}" dt="2023-10-30T18:39:27.402" v="2928"/>
          <ac:spMkLst>
            <pc:docMk/>
            <pc:sldMk cId="2239006278" sldId="285"/>
            <ac:spMk id="13" creationId="{A1317B44-3044-48B5-81A3-D805A2500CDF}"/>
          </ac:spMkLst>
        </pc:spChg>
        <pc:spChg chg="add del mod">
          <ac:chgData name="KUNTZ, SOFIA" userId="aa3fb5f8-8ead-477c-aa98-73de6089aee7" providerId="ADAL" clId="{729F7A8D-5ACD-4CF6-BC4D-2829D4799DA4}" dt="2023-11-01T19:06:54.009" v="3322" actId="478"/>
          <ac:spMkLst>
            <pc:docMk/>
            <pc:sldMk cId="2239006278" sldId="285"/>
            <ac:spMk id="14" creationId="{6DDE9F14-EB35-40B9-A0E7-8C695FF74479}"/>
          </ac:spMkLst>
        </pc:spChg>
        <pc:spChg chg="add del">
          <ac:chgData name="KUNTZ, SOFIA" userId="aa3fb5f8-8ead-477c-aa98-73de6089aee7" providerId="ADAL" clId="{729F7A8D-5ACD-4CF6-BC4D-2829D4799DA4}" dt="2023-11-01T18:59:12.676" v="3285" actId="478"/>
          <ac:spMkLst>
            <pc:docMk/>
            <pc:sldMk cId="2239006278" sldId="285"/>
            <ac:spMk id="15" creationId="{1A9105E0-EAC0-4EC5-B117-75FCBCFB885B}"/>
          </ac:spMkLst>
        </pc:spChg>
        <pc:spChg chg="add del">
          <ac:chgData name="KUNTZ, SOFIA" userId="aa3fb5f8-8ead-477c-aa98-73de6089aee7" providerId="ADAL" clId="{729F7A8D-5ACD-4CF6-BC4D-2829D4799DA4}" dt="2023-11-01T18:57:12.645" v="3260" actId="26606"/>
          <ac:spMkLst>
            <pc:docMk/>
            <pc:sldMk cId="2239006278" sldId="285"/>
            <ac:spMk id="18" creationId="{19D32F93-50AC-4C46-A5DB-291C60DDB7BD}"/>
          </ac:spMkLst>
        </pc:spChg>
        <pc:spChg chg="add del">
          <ac:chgData name="KUNTZ, SOFIA" userId="aa3fb5f8-8ead-477c-aa98-73de6089aee7" providerId="ADAL" clId="{729F7A8D-5ACD-4CF6-BC4D-2829D4799DA4}" dt="2023-11-01T18:57:12.645" v="3260" actId="26606"/>
          <ac:spMkLst>
            <pc:docMk/>
            <pc:sldMk cId="2239006278" sldId="285"/>
            <ac:spMk id="20" creationId="{827DC2C4-B485-428A-BF4A-472D2967F47F}"/>
          </ac:spMkLst>
        </pc:spChg>
        <pc:spChg chg="add del">
          <ac:chgData name="KUNTZ, SOFIA" userId="aa3fb5f8-8ead-477c-aa98-73de6089aee7" providerId="ADAL" clId="{729F7A8D-5ACD-4CF6-BC4D-2829D4799DA4}" dt="2023-11-01T18:57:12.645" v="3260" actId="26606"/>
          <ac:spMkLst>
            <pc:docMk/>
            <pc:sldMk cId="2239006278" sldId="285"/>
            <ac:spMk id="22" creationId="{EE04B5EB-F158-4507-90DD-BD23620C7CC9}"/>
          </ac:spMkLst>
        </pc:spChg>
        <pc:grpChg chg="del">
          <ac:chgData name="KUNTZ, SOFIA" userId="aa3fb5f8-8ead-477c-aa98-73de6089aee7" providerId="ADAL" clId="{729F7A8D-5ACD-4CF6-BC4D-2829D4799DA4}" dt="2023-10-30T18:39:27" v="2927" actId="478"/>
          <ac:grpSpMkLst>
            <pc:docMk/>
            <pc:sldMk cId="2239006278" sldId="285"/>
            <ac:grpSpMk id="2" creationId="{8E96C88C-C829-4B0A-B3F1-55D2C96974D2}"/>
          </ac:grpSpMkLst>
        </pc:grpChg>
        <pc:grpChg chg="add mod ord">
          <ac:chgData name="KUNTZ, SOFIA" userId="aa3fb5f8-8ead-477c-aa98-73de6089aee7" providerId="ADAL" clId="{729F7A8D-5ACD-4CF6-BC4D-2829D4799DA4}" dt="2023-11-01T18:58:03.199" v="3272" actId="1076"/>
          <ac:grpSpMkLst>
            <pc:docMk/>
            <pc:sldMk cId="2239006278" sldId="285"/>
            <ac:grpSpMk id="5" creationId="{67F44DDF-7B85-46FC-BAF5-0861A9B6018C}"/>
          </ac:grpSpMkLst>
        </pc:grpChg>
        <pc:grpChg chg="add mod ord">
          <ac:chgData name="KUNTZ, SOFIA" userId="aa3fb5f8-8ead-477c-aa98-73de6089aee7" providerId="ADAL" clId="{729F7A8D-5ACD-4CF6-BC4D-2829D4799DA4}" dt="2023-11-01T18:57:12.645" v="3260" actId="26606"/>
          <ac:grpSpMkLst>
            <pc:docMk/>
            <pc:sldMk cId="2239006278" sldId="285"/>
            <ac:grpSpMk id="9" creationId="{A9BBD0F6-6E31-4429-A17C-54A99722DE01}"/>
          </ac:grpSpMkLst>
        </pc:grpChg>
        <pc:picChg chg="del topLvl">
          <ac:chgData name="KUNTZ, SOFIA" userId="aa3fb5f8-8ead-477c-aa98-73de6089aee7" providerId="ADAL" clId="{729F7A8D-5ACD-4CF6-BC4D-2829D4799DA4}" dt="2023-10-30T18:39:27" v="2927" actId="478"/>
          <ac:picMkLst>
            <pc:docMk/>
            <pc:sldMk cId="2239006278" sldId="285"/>
            <ac:picMk id="4" creationId="{7FBCFCEE-9C27-4BEC-943B-47DC919FEEEA}"/>
          </ac:picMkLst>
        </pc:picChg>
        <pc:picChg chg="add del mod modCrop">
          <ac:chgData name="KUNTZ, SOFIA" userId="aa3fb5f8-8ead-477c-aa98-73de6089aee7" providerId="ADAL" clId="{729F7A8D-5ACD-4CF6-BC4D-2829D4799DA4}" dt="2023-11-01T19:06:29.776" v="3317" actId="478"/>
          <ac:picMkLst>
            <pc:docMk/>
            <pc:sldMk cId="2239006278" sldId="285"/>
            <ac:picMk id="4" creationId="{BCB31E9A-A3B6-435F-9DE8-DC9C4D17F699}"/>
          </ac:picMkLst>
        </pc:picChg>
        <pc:picChg chg="add del mod">
          <ac:chgData name="KUNTZ, SOFIA" userId="aa3fb5f8-8ead-477c-aa98-73de6089aee7" providerId="ADAL" clId="{729F7A8D-5ACD-4CF6-BC4D-2829D4799DA4}" dt="2023-11-01T18:57:06.253" v="3257" actId="478"/>
          <ac:picMkLst>
            <pc:docMk/>
            <pc:sldMk cId="2239006278" sldId="285"/>
            <ac:picMk id="6" creationId="{1FB00376-72BF-4CC2-B625-38F82D7D074C}"/>
          </ac:picMkLst>
        </pc:picChg>
        <pc:picChg chg="add mod ord">
          <ac:chgData name="KUNTZ, SOFIA" userId="aa3fb5f8-8ead-477c-aa98-73de6089aee7" providerId="ADAL" clId="{729F7A8D-5ACD-4CF6-BC4D-2829D4799DA4}" dt="2023-11-01T19:07:11.279" v="3324" actId="1076"/>
          <ac:picMkLst>
            <pc:docMk/>
            <pc:sldMk cId="2239006278" sldId="285"/>
            <ac:picMk id="17" creationId="{AFA1D6BD-C850-482C-8F4C-84D8246230B0}"/>
          </ac:picMkLst>
        </pc:picChg>
      </pc:sldChg>
      <pc:sldChg chg="addSp delSp modSp add mod ord modNotesTx">
        <pc:chgData name="KUNTZ, SOFIA" userId="aa3fb5f8-8ead-477c-aa98-73de6089aee7" providerId="ADAL" clId="{729F7A8D-5ACD-4CF6-BC4D-2829D4799DA4}" dt="2023-11-05T18:39:10.645" v="5748" actId="208"/>
        <pc:sldMkLst>
          <pc:docMk/>
          <pc:sldMk cId="3527439102" sldId="286"/>
        </pc:sldMkLst>
        <pc:spChg chg="mod topLvl">
          <ac:chgData name="KUNTZ, SOFIA" userId="aa3fb5f8-8ead-477c-aa98-73de6089aee7" providerId="ADAL" clId="{729F7A8D-5ACD-4CF6-BC4D-2829D4799DA4}" dt="2023-10-30T18:41:47.374" v="2965" actId="207"/>
          <ac:spMkLst>
            <pc:docMk/>
            <pc:sldMk cId="3527439102" sldId="286"/>
            <ac:spMk id="3" creationId="{77EC7CBC-00C5-42BA-8A55-CBB2E4E2AB19}"/>
          </ac:spMkLst>
        </pc:spChg>
        <pc:spChg chg="mod">
          <ac:chgData name="KUNTZ, SOFIA" userId="aa3fb5f8-8ead-477c-aa98-73de6089aee7" providerId="ADAL" clId="{729F7A8D-5ACD-4CF6-BC4D-2829D4799DA4}" dt="2023-11-02T14:39:00.760" v="5524" actId="2085"/>
          <ac:spMkLst>
            <pc:docMk/>
            <pc:sldMk cId="3527439102" sldId="286"/>
            <ac:spMk id="13" creationId="{5CE73515-9342-442B-B81E-0535A9134AE4}"/>
          </ac:spMkLst>
        </pc:spChg>
        <pc:spChg chg="mod">
          <ac:chgData name="KUNTZ, SOFIA" userId="aa3fb5f8-8ead-477c-aa98-73de6089aee7" providerId="ADAL" clId="{729F7A8D-5ACD-4CF6-BC4D-2829D4799DA4}" dt="2023-10-30T18:39:21.358" v="2926"/>
          <ac:spMkLst>
            <pc:docMk/>
            <pc:sldMk cId="3527439102" sldId="286"/>
            <ac:spMk id="14" creationId="{C94A40B4-3EE9-4134-889D-F323FFFC6F2A}"/>
          </ac:spMkLst>
        </pc:spChg>
        <pc:spChg chg="mod">
          <ac:chgData name="KUNTZ, SOFIA" userId="aa3fb5f8-8ead-477c-aa98-73de6089aee7" providerId="ADAL" clId="{729F7A8D-5ACD-4CF6-BC4D-2829D4799DA4}" dt="2023-10-30T18:39:21.358" v="2926"/>
          <ac:spMkLst>
            <pc:docMk/>
            <pc:sldMk cId="3527439102" sldId="286"/>
            <ac:spMk id="15" creationId="{05638E43-B52E-43B0-93BC-A992389F1647}"/>
          </ac:spMkLst>
        </pc:spChg>
        <pc:spChg chg="mod">
          <ac:chgData name="KUNTZ, SOFIA" userId="aa3fb5f8-8ead-477c-aa98-73de6089aee7" providerId="ADAL" clId="{729F7A8D-5ACD-4CF6-BC4D-2829D4799DA4}" dt="2023-10-30T18:39:21.358" v="2926"/>
          <ac:spMkLst>
            <pc:docMk/>
            <pc:sldMk cId="3527439102" sldId="286"/>
            <ac:spMk id="16" creationId="{9EBD3703-BA92-497D-AE94-F33C826CB402}"/>
          </ac:spMkLst>
        </pc:spChg>
        <pc:spChg chg="mod">
          <ac:chgData name="KUNTZ, SOFIA" userId="aa3fb5f8-8ead-477c-aa98-73de6089aee7" providerId="ADAL" clId="{729F7A8D-5ACD-4CF6-BC4D-2829D4799DA4}" dt="2023-10-30T18:39:21.358" v="2926"/>
          <ac:spMkLst>
            <pc:docMk/>
            <pc:sldMk cId="3527439102" sldId="286"/>
            <ac:spMk id="17" creationId="{6377C4E6-D7C3-49C8-81F0-C764E918C00B}"/>
          </ac:spMkLst>
        </pc:spChg>
        <pc:spChg chg="del">
          <ac:chgData name="KUNTZ, SOFIA" userId="aa3fb5f8-8ead-477c-aa98-73de6089aee7" providerId="ADAL" clId="{729F7A8D-5ACD-4CF6-BC4D-2829D4799DA4}" dt="2023-10-30T13:09:38.306" v="1802" actId="478"/>
          <ac:spMkLst>
            <pc:docMk/>
            <pc:sldMk cId="3527439102" sldId="286"/>
            <ac:spMk id="18" creationId="{1EB81E45-E338-488C-ACC6-0EFAA758BEBC}"/>
          </ac:spMkLst>
        </pc:spChg>
        <pc:spChg chg="add mod ord">
          <ac:chgData name="KUNTZ, SOFIA" userId="aa3fb5f8-8ead-477c-aa98-73de6089aee7" providerId="ADAL" clId="{729F7A8D-5ACD-4CF6-BC4D-2829D4799DA4}" dt="2023-11-02T14:39:26.362" v="5530" actId="1076"/>
          <ac:spMkLst>
            <pc:docMk/>
            <pc:sldMk cId="3527439102" sldId="286"/>
            <ac:spMk id="18" creationId="{E0919519-A051-4101-B668-2303C4E30CD6}"/>
          </ac:spMkLst>
        </pc:spChg>
        <pc:grpChg chg="del">
          <ac:chgData name="KUNTZ, SOFIA" userId="aa3fb5f8-8ead-477c-aa98-73de6089aee7" providerId="ADAL" clId="{729F7A8D-5ACD-4CF6-BC4D-2829D4799DA4}" dt="2023-10-30T18:39:20.919" v="2925" actId="478"/>
          <ac:grpSpMkLst>
            <pc:docMk/>
            <pc:sldMk cId="3527439102" sldId="286"/>
            <ac:grpSpMk id="2" creationId="{8E96C88C-C829-4B0A-B3F1-55D2C96974D2}"/>
          </ac:grpSpMkLst>
        </pc:grpChg>
        <pc:grpChg chg="add mod">
          <ac:chgData name="KUNTZ, SOFIA" userId="aa3fb5f8-8ead-477c-aa98-73de6089aee7" providerId="ADAL" clId="{729F7A8D-5ACD-4CF6-BC4D-2829D4799DA4}" dt="2023-10-30T18:39:21.358" v="2926"/>
          <ac:grpSpMkLst>
            <pc:docMk/>
            <pc:sldMk cId="3527439102" sldId="286"/>
            <ac:grpSpMk id="10" creationId="{07A71FFC-728B-4CEC-A6F7-A800E2937539}"/>
          </ac:grpSpMkLst>
        </pc:grpChg>
        <pc:graphicFrameChg chg="mod">
          <ac:chgData name="KUNTZ, SOFIA" userId="aa3fb5f8-8ead-477c-aa98-73de6089aee7" providerId="ADAL" clId="{729F7A8D-5ACD-4CF6-BC4D-2829D4799DA4}" dt="2023-10-30T19:02:30.982" v="3036" actId="13249"/>
          <ac:graphicFrameMkLst>
            <pc:docMk/>
            <pc:sldMk cId="3527439102" sldId="286"/>
            <ac:graphicFrameMk id="9" creationId="{14C173A1-8964-409F-9BB0-EBC654C80937}"/>
          </ac:graphicFrameMkLst>
        </pc:graphicFrameChg>
        <pc:picChg chg="add del mod">
          <ac:chgData name="KUNTZ, SOFIA" userId="aa3fb5f8-8ead-477c-aa98-73de6089aee7" providerId="ADAL" clId="{729F7A8D-5ACD-4CF6-BC4D-2829D4799DA4}" dt="2023-11-05T18:38:44.375" v="5745" actId="478"/>
          <ac:picMkLst>
            <pc:docMk/>
            <pc:sldMk cId="3527439102" sldId="286"/>
            <ac:picMk id="4" creationId="{5CA9A85D-FF18-43E1-BAC8-AAB352975A72}"/>
          </ac:picMkLst>
        </pc:picChg>
        <pc:picChg chg="del topLvl">
          <ac:chgData name="KUNTZ, SOFIA" userId="aa3fb5f8-8ead-477c-aa98-73de6089aee7" providerId="ADAL" clId="{729F7A8D-5ACD-4CF6-BC4D-2829D4799DA4}" dt="2023-10-30T18:39:20.919" v="2925" actId="478"/>
          <ac:picMkLst>
            <pc:docMk/>
            <pc:sldMk cId="3527439102" sldId="286"/>
            <ac:picMk id="4" creationId="{7FBCFCEE-9C27-4BEC-943B-47DC919FEEEA}"/>
          </ac:picMkLst>
        </pc:picChg>
        <pc:picChg chg="add mod">
          <ac:chgData name="KUNTZ, SOFIA" userId="aa3fb5f8-8ead-477c-aa98-73de6089aee7" providerId="ADAL" clId="{729F7A8D-5ACD-4CF6-BC4D-2829D4799DA4}" dt="2023-11-05T18:39:10.645" v="5748" actId="208"/>
          <ac:picMkLst>
            <pc:docMk/>
            <pc:sldMk cId="3527439102" sldId="286"/>
            <ac:picMk id="5" creationId="{B6A5FB04-2678-4626-9476-DB1BCCED4E94}"/>
          </ac:picMkLst>
        </pc:picChg>
        <pc:picChg chg="del">
          <ac:chgData name="KUNTZ, SOFIA" userId="aa3fb5f8-8ead-477c-aa98-73de6089aee7" providerId="ADAL" clId="{729F7A8D-5ACD-4CF6-BC4D-2829D4799DA4}" dt="2023-10-30T13:09:10.415" v="1796" actId="478"/>
          <ac:picMkLst>
            <pc:docMk/>
            <pc:sldMk cId="3527439102" sldId="286"/>
            <ac:picMk id="6" creationId="{9FA3B709-FA92-4DDE-A257-13A31624C187}"/>
          </ac:picMkLst>
        </pc:picChg>
        <pc:picChg chg="del">
          <ac:chgData name="KUNTZ, SOFIA" userId="aa3fb5f8-8ead-477c-aa98-73de6089aee7" providerId="ADAL" clId="{729F7A8D-5ACD-4CF6-BC4D-2829D4799DA4}" dt="2023-10-30T13:09:11.050" v="1797" actId="478"/>
          <ac:picMkLst>
            <pc:docMk/>
            <pc:sldMk cId="3527439102" sldId="286"/>
            <ac:picMk id="7" creationId="{D757FC0B-FAE9-43B6-980D-6FCFD3FAD3A8}"/>
          </ac:picMkLst>
        </pc:picChg>
        <pc:picChg chg="add del mod">
          <ac:chgData name="KUNTZ, SOFIA" userId="aa3fb5f8-8ead-477c-aa98-73de6089aee7" providerId="ADAL" clId="{729F7A8D-5ACD-4CF6-BC4D-2829D4799DA4}" dt="2023-11-01T18:50:30.872" v="3242" actId="478"/>
          <ac:picMkLst>
            <pc:docMk/>
            <pc:sldMk cId="3527439102" sldId="286"/>
            <ac:picMk id="11" creationId="{D0964BB3-E6EF-4421-9C5D-F2ED6EEA7F8A}"/>
          </ac:picMkLst>
        </pc:picChg>
        <pc:picChg chg="add mod ord">
          <ac:chgData name="KUNTZ, SOFIA" userId="aa3fb5f8-8ead-477c-aa98-73de6089aee7" providerId="ADAL" clId="{729F7A8D-5ACD-4CF6-BC4D-2829D4799DA4}" dt="2023-11-01T19:07:19.189" v="3325" actId="208"/>
          <ac:picMkLst>
            <pc:docMk/>
            <pc:sldMk cId="3527439102" sldId="286"/>
            <ac:picMk id="12" creationId="{26D0B823-0703-4BE4-ADEB-8ECF9271161D}"/>
          </ac:picMkLst>
        </pc:picChg>
        <pc:picChg chg="del">
          <ac:chgData name="KUNTZ, SOFIA" userId="aa3fb5f8-8ead-477c-aa98-73de6089aee7" providerId="ADAL" clId="{729F7A8D-5ACD-4CF6-BC4D-2829D4799DA4}" dt="2023-10-30T13:05:55.841" v="1568" actId="478"/>
          <ac:picMkLst>
            <pc:docMk/>
            <pc:sldMk cId="3527439102" sldId="286"/>
            <ac:picMk id="19" creationId="{DC96556A-6850-4AF9-A2F6-FBD275620DCC}"/>
          </ac:picMkLst>
        </pc:picChg>
      </pc:sldChg>
      <pc:sldChg chg="addSp delSp modSp add mod modNotesTx">
        <pc:chgData name="KUNTZ, SOFIA" userId="aa3fb5f8-8ead-477c-aa98-73de6089aee7" providerId="ADAL" clId="{729F7A8D-5ACD-4CF6-BC4D-2829D4799DA4}" dt="2023-11-02T14:43:31.533" v="5557" actId="207"/>
        <pc:sldMkLst>
          <pc:docMk/>
          <pc:sldMk cId="971033132" sldId="287"/>
        </pc:sldMkLst>
        <pc:spChg chg="mod topLvl">
          <ac:chgData name="KUNTZ, SOFIA" userId="aa3fb5f8-8ead-477c-aa98-73de6089aee7" providerId="ADAL" clId="{729F7A8D-5ACD-4CF6-BC4D-2829D4799DA4}" dt="2023-10-30T18:41:25.548" v="2961" actId="207"/>
          <ac:spMkLst>
            <pc:docMk/>
            <pc:sldMk cId="971033132" sldId="287"/>
            <ac:spMk id="3" creationId="{77EC7CBC-00C5-42BA-8A55-CBB2E4E2AB19}"/>
          </ac:spMkLst>
        </pc:spChg>
        <pc:spChg chg="mod">
          <ac:chgData name="KUNTZ, SOFIA" userId="aa3fb5f8-8ead-477c-aa98-73de6089aee7" providerId="ADAL" clId="{729F7A8D-5ACD-4CF6-BC4D-2829D4799DA4}" dt="2023-10-30T18:40:03.496" v="2934"/>
          <ac:spMkLst>
            <pc:docMk/>
            <pc:sldMk cId="971033132" sldId="287"/>
            <ac:spMk id="11" creationId="{6452F5E2-A66F-486E-83F1-2E0D47BAE10C}"/>
          </ac:spMkLst>
        </pc:spChg>
        <pc:spChg chg="del">
          <ac:chgData name="KUNTZ, SOFIA" userId="aa3fb5f8-8ead-477c-aa98-73de6089aee7" providerId="ADAL" clId="{729F7A8D-5ACD-4CF6-BC4D-2829D4799DA4}" dt="2023-10-30T14:12:27.488" v="2380" actId="478"/>
          <ac:spMkLst>
            <pc:docMk/>
            <pc:sldMk cId="971033132" sldId="287"/>
            <ac:spMk id="11" creationId="{8E80106B-C3D4-4054-ADDE-17403DF28795}"/>
          </ac:spMkLst>
        </pc:spChg>
        <pc:spChg chg="del">
          <ac:chgData name="KUNTZ, SOFIA" userId="aa3fb5f8-8ead-477c-aa98-73de6089aee7" providerId="ADAL" clId="{729F7A8D-5ACD-4CF6-BC4D-2829D4799DA4}" dt="2023-10-30T14:12:28.748" v="2381" actId="478"/>
          <ac:spMkLst>
            <pc:docMk/>
            <pc:sldMk cId="971033132" sldId="287"/>
            <ac:spMk id="12" creationId="{6C16714D-569F-4981-AC24-0DBC65B7E2C2}"/>
          </ac:spMkLst>
        </pc:spChg>
        <pc:spChg chg="mod">
          <ac:chgData name="KUNTZ, SOFIA" userId="aa3fb5f8-8ead-477c-aa98-73de6089aee7" providerId="ADAL" clId="{729F7A8D-5ACD-4CF6-BC4D-2829D4799DA4}" dt="2023-10-30T18:40:03.496" v="2934"/>
          <ac:spMkLst>
            <pc:docMk/>
            <pc:sldMk cId="971033132" sldId="287"/>
            <ac:spMk id="12" creationId="{A0A579E8-F084-4A44-B43E-B07B9916D82C}"/>
          </ac:spMkLst>
        </pc:spChg>
        <pc:spChg chg="del">
          <ac:chgData name="KUNTZ, SOFIA" userId="aa3fb5f8-8ead-477c-aa98-73de6089aee7" providerId="ADAL" clId="{729F7A8D-5ACD-4CF6-BC4D-2829D4799DA4}" dt="2023-10-30T14:12:30.608" v="2383" actId="478"/>
          <ac:spMkLst>
            <pc:docMk/>
            <pc:sldMk cId="971033132" sldId="287"/>
            <ac:spMk id="13" creationId="{1F1E57F2-5E6C-4078-8B37-6C792087C045}"/>
          </ac:spMkLst>
        </pc:spChg>
        <pc:spChg chg="mod">
          <ac:chgData name="KUNTZ, SOFIA" userId="aa3fb5f8-8ead-477c-aa98-73de6089aee7" providerId="ADAL" clId="{729F7A8D-5ACD-4CF6-BC4D-2829D4799DA4}" dt="2023-10-30T18:40:03.496" v="2934"/>
          <ac:spMkLst>
            <pc:docMk/>
            <pc:sldMk cId="971033132" sldId="287"/>
            <ac:spMk id="13" creationId="{24585BEA-8858-41EF-ADD2-2E09F17D3036}"/>
          </ac:spMkLst>
        </pc:spChg>
        <pc:spChg chg="mod">
          <ac:chgData name="KUNTZ, SOFIA" userId="aa3fb5f8-8ead-477c-aa98-73de6089aee7" providerId="ADAL" clId="{729F7A8D-5ACD-4CF6-BC4D-2829D4799DA4}" dt="2023-10-30T18:40:03.496" v="2934"/>
          <ac:spMkLst>
            <pc:docMk/>
            <pc:sldMk cId="971033132" sldId="287"/>
            <ac:spMk id="14" creationId="{74BAA123-3D13-484F-94F4-F9D74F58D0C0}"/>
          </ac:spMkLst>
        </pc:spChg>
        <pc:spChg chg="add mod">
          <ac:chgData name="KUNTZ, SOFIA" userId="aa3fb5f8-8ead-477c-aa98-73de6089aee7" providerId="ADAL" clId="{729F7A8D-5ACD-4CF6-BC4D-2829D4799DA4}" dt="2023-11-02T14:43:31.533" v="5557" actId="207"/>
          <ac:spMkLst>
            <pc:docMk/>
            <pc:sldMk cId="971033132" sldId="287"/>
            <ac:spMk id="16" creationId="{45508CF0-9C6F-4CCD-8762-C494CE18EF14}"/>
          </ac:spMkLst>
        </pc:spChg>
        <pc:spChg chg="add mod">
          <ac:chgData name="KUNTZ, SOFIA" userId="aa3fb5f8-8ead-477c-aa98-73de6089aee7" providerId="ADAL" clId="{729F7A8D-5ACD-4CF6-BC4D-2829D4799DA4}" dt="2023-11-02T14:43:26.770" v="5556" actId="207"/>
          <ac:spMkLst>
            <pc:docMk/>
            <pc:sldMk cId="971033132" sldId="287"/>
            <ac:spMk id="17" creationId="{F0022183-92AD-4038-8222-BCD6BA0BAD0F}"/>
          </ac:spMkLst>
        </pc:spChg>
        <pc:grpChg chg="del">
          <ac:chgData name="KUNTZ, SOFIA" userId="aa3fb5f8-8ead-477c-aa98-73de6089aee7" providerId="ADAL" clId="{729F7A8D-5ACD-4CF6-BC4D-2829D4799DA4}" dt="2023-10-30T18:40:02.024" v="2933" actId="478"/>
          <ac:grpSpMkLst>
            <pc:docMk/>
            <pc:sldMk cId="971033132" sldId="287"/>
            <ac:grpSpMk id="2" creationId="{8E96C88C-C829-4B0A-B3F1-55D2C96974D2}"/>
          </ac:grpSpMkLst>
        </pc:grpChg>
        <pc:grpChg chg="add mod">
          <ac:chgData name="KUNTZ, SOFIA" userId="aa3fb5f8-8ead-477c-aa98-73de6089aee7" providerId="ADAL" clId="{729F7A8D-5ACD-4CF6-BC4D-2829D4799DA4}" dt="2023-10-30T18:40:03.496" v="2934"/>
          <ac:grpSpMkLst>
            <pc:docMk/>
            <pc:sldMk cId="971033132" sldId="287"/>
            <ac:grpSpMk id="10" creationId="{E31020CC-B604-43FA-B9A2-F01FFB5A162A}"/>
          </ac:grpSpMkLst>
        </pc:grpChg>
        <pc:graphicFrameChg chg="del">
          <ac:chgData name="KUNTZ, SOFIA" userId="aa3fb5f8-8ead-477c-aa98-73de6089aee7" providerId="ADAL" clId="{729F7A8D-5ACD-4CF6-BC4D-2829D4799DA4}" dt="2023-10-30T14:12:26.191" v="2379" actId="478"/>
          <ac:graphicFrameMkLst>
            <pc:docMk/>
            <pc:sldMk cId="971033132" sldId="287"/>
            <ac:graphicFrameMk id="10" creationId="{4058CF0A-8462-4864-94E4-70F6DE68036B}"/>
          </ac:graphicFrameMkLst>
        </pc:graphicFrameChg>
        <pc:picChg chg="del topLvl">
          <ac:chgData name="KUNTZ, SOFIA" userId="aa3fb5f8-8ead-477c-aa98-73de6089aee7" providerId="ADAL" clId="{729F7A8D-5ACD-4CF6-BC4D-2829D4799DA4}" dt="2023-10-30T18:40:02.024" v="2933" actId="478"/>
          <ac:picMkLst>
            <pc:docMk/>
            <pc:sldMk cId="971033132" sldId="287"/>
            <ac:picMk id="4" creationId="{7FBCFCEE-9C27-4BEC-943B-47DC919FEEEA}"/>
          </ac:picMkLst>
        </pc:picChg>
        <pc:picChg chg="add mod">
          <ac:chgData name="KUNTZ, SOFIA" userId="aa3fb5f8-8ead-477c-aa98-73de6089aee7" providerId="ADAL" clId="{729F7A8D-5ACD-4CF6-BC4D-2829D4799DA4}" dt="2023-10-30T14:13:34.988" v="2393" actId="1076"/>
          <ac:picMkLst>
            <pc:docMk/>
            <pc:sldMk cId="971033132" sldId="287"/>
            <ac:picMk id="6" creationId="{350B79C2-4E4A-4278-8DD0-D2AF06611B63}"/>
          </ac:picMkLst>
        </pc:picChg>
        <pc:picChg chg="add mod">
          <ac:chgData name="KUNTZ, SOFIA" userId="aa3fb5f8-8ead-477c-aa98-73de6089aee7" providerId="ADAL" clId="{729F7A8D-5ACD-4CF6-BC4D-2829D4799DA4}" dt="2023-10-30T19:08:17.478" v="3059" actId="1076"/>
          <ac:picMkLst>
            <pc:docMk/>
            <pc:sldMk cId="971033132" sldId="287"/>
            <ac:picMk id="7" creationId="{478C7675-263B-4514-8A14-7000CE5CEE28}"/>
          </ac:picMkLst>
        </pc:picChg>
        <pc:picChg chg="add mod">
          <ac:chgData name="KUNTZ, SOFIA" userId="aa3fb5f8-8ead-477c-aa98-73de6089aee7" providerId="ADAL" clId="{729F7A8D-5ACD-4CF6-BC4D-2829D4799DA4}" dt="2023-10-30T14:12:57.656" v="2386" actId="1076"/>
          <ac:picMkLst>
            <pc:docMk/>
            <pc:sldMk cId="971033132" sldId="287"/>
            <ac:picMk id="8" creationId="{DDEF2DA7-F903-4CC9-98C5-B238A7FDFDF4}"/>
          </ac:picMkLst>
        </pc:picChg>
        <pc:picChg chg="del">
          <ac:chgData name="KUNTZ, SOFIA" userId="aa3fb5f8-8ead-477c-aa98-73de6089aee7" providerId="ADAL" clId="{729F7A8D-5ACD-4CF6-BC4D-2829D4799DA4}" dt="2023-10-30T14:12:29.388" v="2382" actId="478"/>
          <ac:picMkLst>
            <pc:docMk/>
            <pc:sldMk cId="971033132" sldId="287"/>
            <ac:picMk id="9" creationId="{F99ED399-1601-4849-8934-64086341911C}"/>
          </ac:picMkLst>
        </pc:picChg>
        <pc:picChg chg="add del mod">
          <ac:chgData name="KUNTZ, SOFIA" userId="aa3fb5f8-8ead-477c-aa98-73de6089aee7" providerId="ADAL" clId="{729F7A8D-5ACD-4CF6-BC4D-2829D4799DA4}" dt="2023-10-30T19:08:14.193" v="3057" actId="478"/>
          <ac:picMkLst>
            <pc:docMk/>
            <pc:sldMk cId="971033132" sldId="287"/>
            <ac:picMk id="15" creationId="{BCE76A31-A01D-4E82-B7E0-0B90F2C6ACC5}"/>
          </ac:picMkLst>
        </pc:picChg>
      </pc:sldChg>
      <pc:sldChg chg="addSp delSp modSp add mod modNotesTx">
        <pc:chgData name="KUNTZ, SOFIA" userId="aa3fb5f8-8ead-477c-aa98-73de6089aee7" providerId="ADAL" clId="{729F7A8D-5ACD-4CF6-BC4D-2829D4799DA4}" dt="2023-11-01T20:31:19.358" v="4891" actId="20577"/>
        <pc:sldMkLst>
          <pc:docMk/>
          <pc:sldMk cId="1648750598" sldId="288"/>
        </pc:sldMkLst>
        <pc:spChg chg="add del mod">
          <ac:chgData name="KUNTZ, SOFIA" userId="aa3fb5f8-8ead-477c-aa98-73de6089aee7" providerId="ADAL" clId="{729F7A8D-5ACD-4CF6-BC4D-2829D4799DA4}" dt="2023-11-01T20:27:38.636" v="4523" actId="478"/>
          <ac:spMkLst>
            <pc:docMk/>
            <pc:sldMk cId="1648750598" sldId="288"/>
            <ac:spMk id="2" creationId="{6B0B91DF-B6EF-4BDB-8A0B-474DBD2C3440}"/>
          </ac:spMkLst>
        </pc:spChg>
        <pc:spChg chg="mod topLvl">
          <ac:chgData name="KUNTZ, SOFIA" userId="aa3fb5f8-8ead-477c-aa98-73de6089aee7" providerId="ADAL" clId="{729F7A8D-5ACD-4CF6-BC4D-2829D4799DA4}" dt="2023-10-30T18:41:09.699" v="2956" actId="207"/>
          <ac:spMkLst>
            <pc:docMk/>
            <pc:sldMk cId="1648750598" sldId="288"/>
            <ac:spMk id="3" creationId="{77EC7CBC-00C5-42BA-8A55-CBB2E4E2AB19}"/>
          </ac:spMkLst>
        </pc:spChg>
        <pc:spChg chg="mod">
          <ac:chgData name="KUNTZ, SOFIA" userId="aa3fb5f8-8ead-477c-aa98-73de6089aee7" providerId="ADAL" clId="{729F7A8D-5ACD-4CF6-BC4D-2829D4799DA4}" dt="2023-10-30T18:40:19.262" v="2940"/>
          <ac:spMkLst>
            <pc:docMk/>
            <pc:sldMk cId="1648750598" sldId="288"/>
            <ac:spMk id="7" creationId="{715C5105-3D07-460C-B72C-00C70FDC342A}"/>
          </ac:spMkLst>
        </pc:spChg>
        <pc:spChg chg="mod">
          <ac:chgData name="KUNTZ, SOFIA" userId="aa3fb5f8-8ead-477c-aa98-73de6089aee7" providerId="ADAL" clId="{729F7A8D-5ACD-4CF6-BC4D-2829D4799DA4}" dt="2023-10-30T18:40:19.262" v="2940"/>
          <ac:spMkLst>
            <pc:docMk/>
            <pc:sldMk cId="1648750598" sldId="288"/>
            <ac:spMk id="8" creationId="{BFCAA0D9-6EDA-4798-A1EB-8064A800B09B}"/>
          </ac:spMkLst>
        </pc:spChg>
        <pc:spChg chg="mod">
          <ac:chgData name="KUNTZ, SOFIA" userId="aa3fb5f8-8ead-477c-aa98-73de6089aee7" providerId="ADAL" clId="{729F7A8D-5ACD-4CF6-BC4D-2829D4799DA4}" dt="2023-10-30T18:40:19.262" v="2940"/>
          <ac:spMkLst>
            <pc:docMk/>
            <pc:sldMk cId="1648750598" sldId="288"/>
            <ac:spMk id="9" creationId="{14DFDEA5-C767-4404-864A-4092EB987058}"/>
          </ac:spMkLst>
        </pc:spChg>
        <pc:spChg chg="mod">
          <ac:chgData name="KUNTZ, SOFIA" userId="aa3fb5f8-8ead-477c-aa98-73de6089aee7" providerId="ADAL" clId="{729F7A8D-5ACD-4CF6-BC4D-2829D4799DA4}" dt="2023-10-30T18:40:19.262" v="2940"/>
          <ac:spMkLst>
            <pc:docMk/>
            <pc:sldMk cId="1648750598" sldId="288"/>
            <ac:spMk id="10" creationId="{816EAA75-FABA-4797-BF3F-DA78585BBDEB}"/>
          </ac:spMkLst>
        </pc:spChg>
        <pc:grpChg chg="del">
          <ac:chgData name="KUNTZ, SOFIA" userId="aa3fb5f8-8ead-477c-aa98-73de6089aee7" providerId="ADAL" clId="{729F7A8D-5ACD-4CF6-BC4D-2829D4799DA4}" dt="2023-10-30T18:40:18.132" v="2939" actId="478"/>
          <ac:grpSpMkLst>
            <pc:docMk/>
            <pc:sldMk cId="1648750598" sldId="288"/>
            <ac:grpSpMk id="2" creationId="{8E96C88C-C829-4B0A-B3F1-55D2C96974D2}"/>
          </ac:grpSpMkLst>
        </pc:grpChg>
        <pc:grpChg chg="add mod">
          <ac:chgData name="KUNTZ, SOFIA" userId="aa3fb5f8-8ead-477c-aa98-73de6089aee7" providerId="ADAL" clId="{729F7A8D-5ACD-4CF6-BC4D-2829D4799DA4}" dt="2023-10-30T18:40:19.262" v="2940"/>
          <ac:grpSpMkLst>
            <pc:docMk/>
            <pc:sldMk cId="1648750598" sldId="288"/>
            <ac:grpSpMk id="6" creationId="{EF5003ED-402B-4E1E-A53D-027440BE8F05}"/>
          </ac:grpSpMkLst>
        </pc:grpChg>
        <pc:picChg chg="del topLvl">
          <ac:chgData name="KUNTZ, SOFIA" userId="aa3fb5f8-8ead-477c-aa98-73de6089aee7" providerId="ADAL" clId="{729F7A8D-5ACD-4CF6-BC4D-2829D4799DA4}" dt="2023-10-30T18:40:18.132" v="2939" actId="478"/>
          <ac:picMkLst>
            <pc:docMk/>
            <pc:sldMk cId="1648750598" sldId="288"/>
            <ac:picMk id="4" creationId="{7FBCFCEE-9C27-4BEC-943B-47DC919FEEEA}"/>
          </ac:picMkLst>
        </pc:picChg>
        <pc:picChg chg="add del mod">
          <ac:chgData name="KUNTZ, SOFIA" userId="aa3fb5f8-8ead-477c-aa98-73de6089aee7" providerId="ADAL" clId="{729F7A8D-5ACD-4CF6-BC4D-2829D4799DA4}" dt="2023-11-01T20:29:06.206" v="4527" actId="478"/>
          <ac:picMkLst>
            <pc:docMk/>
            <pc:sldMk cId="1648750598" sldId="288"/>
            <ac:picMk id="5" creationId="{169B2CF0-969B-4916-B360-3B4D3A892AC4}"/>
          </ac:picMkLst>
        </pc:picChg>
        <pc:picChg chg="add mod">
          <ac:chgData name="KUNTZ, SOFIA" userId="aa3fb5f8-8ead-477c-aa98-73de6089aee7" providerId="ADAL" clId="{729F7A8D-5ACD-4CF6-BC4D-2829D4799DA4}" dt="2023-11-01T20:29:18.519" v="4531" actId="1076"/>
          <ac:picMkLst>
            <pc:docMk/>
            <pc:sldMk cId="1648750598" sldId="288"/>
            <ac:picMk id="11" creationId="{E77E106D-6CC5-4654-96FE-DF57B3B74F05}"/>
          </ac:picMkLst>
        </pc:picChg>
      </pc:sldChg>
      <pc:sldChg chg="addSp delSp modSp add mod modNotesTx">
        <pc:chgData name="KUNTZ, SOFIA" userId="aa3fb5f8-8ead-477c-aa98-73de6089aee7" providerId="ADAL" clId="{729F7A8D-5ACD-4CF6-BC4D-2829D4799DA4}" dt="2023-11-02T13:44:18.759" v="4930" actId="20577"/>
        <pc:sldMkLst>
          <pc:docMk/>
          <pc:sldMk cId="2756630563" sldId="289"/>
        </pc:sldMkLst>
        <pc:spChg chg="mod topLvl">
          <ac:chgData name="KUNTZ, SOFIA" userId="aa3fb5f8-8ead-477c-aa98-73de6089aee7" providerId="ADAL" clId="{729F7A8D-5ACD-4CF6-BC4D-2829D4799DA4}" dt="2023-10-30T18:41:13.484" v="2957" actId="207"/>
          <ac:spMkLst>
            <pc:docMk/>
            <pc:sldMk cId="2756630563" sldId="289"/>
            <ac:spMk id="3" creationId="{77EC7CBC-00C5-42BA-8A55-CBB2E4E2AB19}"/>
          </ac:spMkLst>
        </pc:spChg>
        <pc:spChg chg="mod">
          <ac:chgData name="KUNTZ, SOFIA" userId="aa3fb5f8-8ead-477c-aa98-73de6089aee7" providerId="ADAL" clId="{729F7A8D-5ACD-4CF6-BC4D-2829D4799DA4}" dt="2023-10-30T18:40:14.093" v="2938"/>
          <ac:spMkLst>
            <pc:docMk/>
            <pc:sldMk cId="2756630563" sldId="289"/>
            <ac:spMk id="8" creationId="{2331E490-979B-441B-BF4D-6B98395F63FC}"/>
          </ac:spMkLst>
        </pc:spChg>
        <pc:spChg chg="mod">
          <ac:chgData name="KUNTZ, SOFIA" userId="aa3fb5f8-8ead-477c-aa98-73de6089aee7" providerId="ADAL" clId="{729F7A8D-5ACD-4CF6-BC4D-2829D4799DA4}" dt="2023-10-30T18:40:14.093" v="2938"/>
          <ac:spMkLst>
            <pc:docMk/>
            <pc:sldMk cId="2756630563" sldId="289"/>
            <ac:spMk id="9" creationId="{D4D6FE0E-CE0D-4BF1-991F-B12E9AEE0994}"/>
          </ac:spMkLst>
        </pc:spChg>
        <pc:spChg chg="mod">
          <ac:chgData name="KUNTZ, SOFIA" userId="aa3fb5f8-8ead-477c-aa98-73de6089aee7" providerId="ADAL" clId="{729F7A8D-5ACD-4CF6-BC4D-2829D4799DA4}" dt="2023-10-30T18:40:14.093" v="2938"/>
          <ac:spMkLst>
            <pc:docMk/>
            <pc:sldMk cId="2756630563" sldId="289"/>
            <ac:spMk id="10" creationId="{D8F95815-C01C-41B8-BDA9-FCC46E99ACEE}"/>
          </ac:spMkLst>
        </pc:spChg>
        <pc:spChg chg="mod">
          <ac:chgData name="KUNTZ, SOFIA" userId="aa3fb5f8-8ead-477c-aa98-73de6089aee7" providerId="ADAL" clId="{729F7A8D-5ACD-4CF6-BC4D-2829D4799DA4}" dt="2023-10-30T18:40:14.093" v="2938"/>
          <ac:spMkLst>
            <pc:docMk/>
            <pc:sldMk cId="2756630563" sldId="289"/>
            <ac:spMk id="11" creationId="{BD84A42F-6E06-449B-BCCA-C90896002870}"/>
          </ac:spMkLst>
        </pc:spChg>
        <pc:grpChg chg="del">
          <ac:chgData name="KUNTZ, SOFIA" userId="aa3fb5f8-8ead-477c-aa98-73de6089aee7" providerId="ADAL" clId="{729F7A8D-5ACD-4CF6-BC4D-2829D4799DA4}" dt="2023-10-30T18:40:12.686" v="2937" actId="478"/>
          <ac:grpSpMkLst>
            <pc:docMk/>
            <pc:sldMk cId="2756630563" sldId="289"/>
            <ac:grpSpMk id="2" creationId="{8E96C88C-C829-4B0A-B3F1-55D2C96974D2}"/>
          </ac:grpSpMkLst>
        </pc:grpChg>
        <pc:grpChg chg="add mod">
          <ac:chgData name="KUNTZ, SOFIA" userId="aa3fb5f8-8ead-477c-aa98-73de6089aee7" providerId="ADAL" clId="{729F7A8D-5ACD-4CF6-BC4D-2829D4799DA4}" dt="2023-10-30T18:40:14.093" v="2938"/>
          <ac:grpSpMkLst>
            <pc:docMk/>
            <pc:sldMk cId="2756630563" sldId="289"/>
            <ac:grpSpMk id="6" creationId="{10868AE8-8B5A-4F2D-A170-1E1B4BC55423}"/>
          </ac:grpSpMkLst>
        </pc:grpChg>
        <pc:graphicFrameChg chg="del">
          <ac:chgData name="KUNTZ, SOFIA" userId="aa3fb5f8-8ead-477c-aa98-73de6089aee7" providerId="ADAL" clId="{729F7A8D-5ACD-4CF6-BC4D-2829D4799DA4}" dt="2023-10-30T14:25:07.714" v="2699" actId="478"/>
          <ac:graphicFrameMkLst>
            <pc:docMk/>
            <pc:sldMk cId="2756630563" sldId="289"/>
            <ac:graphicFrameMk id="5" creationId="{9134F9B2-5679-434B-925F-AF6C97A571EE}"/>
          </ac:graphicFrameMkLst>
        </pc:graphicFrameChg>
        <pc:graphicFrameChg chg="del mod">
          <ac:chgData name="KUNTZ, SOFIA" userId="aa3fb5f8-8ead-477c-aa98-73de6089aee7" providerId="ADAL" clId="{729F7A8D-5ACD-4CF6-BC4D-2829D4799DA4}" dt="2023-10-30T14:25:09.276" v="2700" actId="478"/>
          <ac:graphicFrameMkLst>
            <pc:docMk/>
            <pc:sldMk cId="2756630563" sldId="289"/>
            <ac:graphicFrameMk id="6" creationId="{F3685BB5-2F9D-4CBD-A005-8B621317F9B2}"/>
          </ac:graphicFrameMkLst>
        </pc:graphicFrameChg>
        <pc:graphicFrameChg chg="add mod modGraphic">
          <ac:chgData name="KUNTZ, SOFIA" userId="aa3fb5f8-8ead-477c-aa98-73de6089aee7" providerId="ADAL" clId="{729F7A8D-5ACD-4CF6-BC4D-2829D4799DA4}" dt="2023-11-02T13:44:18.759" v="4930" actId="20577"/>
          <ac:graphicFrameMkLst>
            <pc:docMk/>
            <pc:sldMk cId="2756630563" sldId="289"/>
            <ac:graphicFrameMk id="7" creationId="{766842CC-BC0D-44C8-AFF9-9FF2E6A72007}"/>
          </ac:graphicFrameMkLst>
        </pc:graphicFrameChg>
        <pc:picChg chg="del topLvl">
          <ac:chgData name="KUNTZ, SOFIA" userId="aa3fb5f8-8ead-477c-aa98-73de6089aee7" providerId="ADAL" clId="{729F7A8D-5ACD-4CF6-BC4D-2829D4799DA4}" dt="2023-10-30T18:40:12.686" v="2937" actId="478"/>
          <ac:picMkLst>
            <pc:docMk/>
            <pc:sldMk cId="2756630563" sldId="289"/>
            <ac:picMk id="4" creationId="{7FBCFCEE-9C27-4BEC-943B-47DC919FEEEA}"/>
          </ac:picMkLst>
        </pc:picChg>
      </pc:sldChg>
      <pc:sldChg chg="addSp delSp modSp mod modShow modNotesTx">
        <pc:chgData name="KUNTZ, SOFIA" userId="aa3fb5f8-8ead-477c-aa98-73de6089aee7" providerId="ADAL" clId="{729F7A8D-5ACD-4CF6-BC4D-2829D4799DA4}" dt="2023-11-02T14:40:36.946" v="5540" actId="1076"/>
        <pc:sldMkLst>
          <pc:docMk/>
          <pc:sldMk cId="8531609" sldId="290"/>
        </pc:sldMkLst>
        <pc:spChg chg="add mod">
          <ac:chgData name="KUNTZ, SOFIA" userId="aa3fb5f8-8ead-477c-aa98-73de6089aee7" providerId="ADAL" clId="{729F7A8D-5ACD-4CF6-BC4D-2829D4799DA4}" dt="2023-11-02T14:40:13.843" v="5535" actId="2085"/>
          <ac:spMkLst>
            <pc:docMk/>
            <pc:sldMk cId="8531609" sldId="290"/>
            <ac:spMk id="2" creationId="{76DF42F2-EBC6-4CE5-96B1-CF1BF0DE3D7E}"/>
          </ac:spMkLst>
        </pc:spChg>
        <pc:spChg chg="mod topLvl">
          <ac:chgData name="KUNTZ, SOFIA" userId="aa3fb5f8-8ead-477c-aa98-73de6089aee7" providerId="ADAL" clId="{729F7A8D-5ACD-4CF6-BC4D-2829D4799DA4}" dt="2023-10-30T18:42:38.435" v="2975" actId="207"/>
          <ac:spMkLst>
            <pc:docMk/>
            <pc:sldMk cId="8531609" sldId="290"/>
            <ac:spMk id="3" creationId="{1B0F70F2-1010-4613-AA90-C121B3CE103B}"/>
          </ac:spMkLst>
        </pc:spChg>
        <pc:spChg chg="mod">
          <ac:chgData name="KUNTZ, SOFIA" userId="aa3fb5f8-8ead-477c-aa98-73de6089aee7" providerId="ADAL" clId="{729F7A8D-5ACD-4CF6-BC4D-2829D4799DA4}" dt="2023-10-30T18:38:15.002" v="2904"/>
          <ac:spMkLst>
            <pc:docMk/>
            <pc:sldMk cId="8531609" sldId="290"/>
            <ac:spMk id="8" creationId="{8EDC1269-A5B2-4E2F-9C5A-19793B3F7A79}"/>
          </ac:spMkLst>
        </pc:spChg>
        <pc:spChg chg="mod">
          <ac:chgData name="KUNTZ, SOFIA" userId="aa3fb5f8-8ead-477c-aa98-73de6089aee7" providerId="ADAL" clId="{729F7A8D-5ACD-4CF6-BC4D-2829D4799DA4}" dt="2023-10-30T18:38:15.002" v="2904"/>
          <ac:spMkLst>
            <pc:docMk/>
            <pc:sldMk cId="8531609" sldId="290"/>
            <ac:spMk id="9" creationId="{7C00B726-CFA3-4433-8192-F46217A0439E}"/>
          </ac:spMkLst>
        </pc:spChg>
        <pc:spChg chg="mod">
          <ac:chgData name="KUNTZ, SOFIA" userId="aa3fb5f8-8ead-477c-aa98-73de6089aee7" providerId="ADAL" clId="{729F7A8D-5ACD-4CF6-BC4D-2829D4799DA4}" dt="2023-10-30T18:38:15.002" v="2904"/>
          <ac:spMkLst>
            <pc:docMk/>
            <pc:sldMk cId="8531609" sldId="290"/>
            <ac:spMk id="10" creationId="{A0C5C202-872F-4F38-90C5-52C30024D77B}"/>
          </ac:spMkLst>
        </pc:spChg>
        <pc:spChg chg="mod">
          <ac:chgData name="KUNTZ, SOFIA" userId="aa3fb5f8-8ead-477c-aa98-73de6089aee7" providerId="ADAL" clId="{729F7A8D-5ACD-4CF6-BC4D-2829D4799DA4}" dt="2023-10-30T18:38:15.002" v="2904"/>
          <ac:spMkLst>
            <pc:docMk/>
            <pc:sldMk cId="8531609" sldId="290"/>
            <ac:spMk id="11" creationId="{0D1A183B-3198-4A8B-A4AC-DB3D4FE8678D}"/>
          </ac:spMkLst>
        </pc:spChg>
        <pc:spChg chg="add mod ord">
          <ac:chgData name="KUNTZ, SOFIA" userId="aa3fb5f8-8ead-477c-aa98-73de6089aee7" providerId="ADAL" clId="{729F7A8D-5ACD-4CF6-BC4D-2829D4799DA4}" dt="2023-11-02T14:40:36.946" v="5540" actId="1076"/>
          <ac:spMkLst>
            <pc:docMk/>
            <pc:sldMk cId="8531609" sldId="290"/>
            <ac:spMk id="12" creationId="{0A7D9B8C-8402-4C16-A2E8-8B1BFE6A4F7C}"/>
          </ac:spMkLst>
        </pc:spChg>
        <pc:spChg chg="add del mod">
          <ac:chgData name="KUNTZ, SOFIA" userId="aa3fb5f8-8ead-477c-aa98-73de6089aee7" providerId="ADAL" clId="{729F7A8D-5ACD-4CF6-BC4D-2829D4799DA4}" dt="2023-11-01T16:16:53.683" v="3066" actId="478"/>
          <ac:spMkLst>
            <pc:docMk/>
            <pc:sldMk cId="8531609" sldId="290"/>
            <ac:spMk id="12" creationId="{E588C7C8-7C88-4E4E-8CD5-389E5D56287A}"/>
          </ac:spMkLst>
        </pc:spChg>
        <pc:grpChg chg="del">
          <ac:chgData name="KUNTZ, SOFIA" userId="aa3fb5f8-8ead-477c-aa98-73de6089aee7" providerId="ADAL" clId="{729F7A8D-5ACD-4CF6-BC4D-2829D4799DA4}" dt="2023-10-30T18:38:14.557" v="2903" actId="478"/>
          <ac:grpSpMkLst>
            <pc:docMk/>
            <pc:sldMk cId="8531609" sldId="290"/>
            <ac:grpSpMk id="2" creationId="{7F58638C-FBF8-4E3A-BF44-39E7C774C9F1}"/>
          </ac:grpSpMkLst>
        </pc:grpChg>
        <pc:grpChg chg="add mod">
          <ac:chgData name="KUNTZ, SOFIA" userId="aa3fb5f8-8ead-477c-aa98-73de6089aee7" providerId="ADAL" clId="{729F7A8D-5ACD-4CF6-BC4D-2829D4799DA4}" dt="2023-10-30T18:38:15.002" v="2904"/>
          <ac:grpSpMkLst>
            <pc:docMk/>
            <pc:sldMk cId="8531609" sldId="290"/>
            <ac:grpSpMk id="7" creationId="{603D84DA-C56E-44AE-A38B-0F83C01EA036}"/>
          </ac:grpSpMkLst>
        </pc:grpChg>
        <pc:graphicFrameChg chg="mod">
          <ac:chgData name="KUNTZ, SOFIA" userId="aa3fb5f8-8ead-477c-aa98-73de6089aee7" providerId="ADAL" clId="{729F7A8D-5ACD-4CF6-BC4D-2829D4799DA4}" dt="2023-11-02T13:33:35.527" v="4899" actId="1076"/>
          <ac:graphicFrameMkLst>
            <pc:docMk/>
            <pc:sldMk cId="8531609" sldId="290"/>
            <ac:graphicFrameMk id="6" creationId="{1FD4D33D-F03F-49D0-843F-97877896C240}"/>
          </ac:graphicFrameMkLst>
        </pc:graphicFrameChg>
        <pc:picChg chg="del topLvl">
          <ac:chgData name="KUNTZ, SOFIA" userId="aa3fb5f8-8ead-477c-aa98-73de6089aee7" providerId="ADAL" clId="{729F7A8D-5ACD-4CF6-BC4D-2829D4799DA4}" dt="2023-10-30T18:38:14.557" v="2903" actId="478"/>
          <ac:picMkLst>
            <pc:docMk/>
            <pc:sldMk cId="8531609" sldId="290"/>
            <ac:picMk id="4" creationId="{08EB73EE-E56A-48FC-BFBF-B27C924A330B}"/>
          </ac:picMkLst>
        </pc:picChg>
      </pc:sldChg>
      <pc:sldChg chg="delSp modSp add del mod">
        <pc:chgData name="KUNTZ, SOFIA" userId="aa3fb5f8-8ead-477c-aa98-73de6089aee7" providerId="ADAL" clId="{729F7A8D-5ACD-4CF6-BC4D-2829D4799DA4}" dt="2023-11-02T14:55:45.314" v="5578" actId="2696"/>
        <pc:sldMkLst>
          <pc:docMk/>
          <pc:sldMk cId="3996498909" sldId="291"/>
        </pc:sldMkLst>
        <pc:spChg chg="del">
          <ac:chgData name="KUNTZ, SOFIA" userId="aa3fb5f8-8ead-477c-aa98-73de6089aee7" providerId="ADAL" clId="{729F7A8D-5ACD-4CF6-BC4D-2829D4799DA4}" dt="2023-11-02T14:51:42.872" v="5576" actId="478"/>
          <ac:spMkLst>
            <pc:docMk/>
            <pc:sldMk cId="3996498909" sldId="291"/>
            <ac:spMk id="5" creationId="{9D637531-6F35-4C6F-9083-1DDB97C1481D}"/>
          </ac:spMkLst>
        </pc:spChg>
        <pc:spChg chg="del">
          <ac:chgData name="KUNTZ, SOFIA" userId="aa3fb5f8-8ead-477c-aa98-73de6089aee7" providerId="ADAL" clId="{729F7A8D-5ACD-4CF6-BC4D-2829D4799DA4}" dt="2023-11-02T14:51:41.269" v="5575" actId="478"/>
          <ac:spMkLst>
            <pc:docMk/>
            <pc:sldMk cId="3996498909" sldId="291"/>
            <ac:spMk id="13" creationId="{68E8060E-191A-4013-BCDF-6498FFD13A34}"/>
          </ac:spMkLst>
        </pc:spChg>
        <pc:spChg chg="del mod">
          <ac:chgData name="KUNTZ, SOFIA" userId="aa3fb5f8-8ead-477c-aa98-73de6089aee7" providerId="ADAL" clId="{729F7A8D-5ACD-4CF6-BC4D-2829D4799DA4}" dt="2023-11-02T14:51:39.898" v="5574" actId="478"/>
          <ac:spMkLst>
            <pc:docMk/>
            <pc:sldMk cId="3996498909" sldId="291"/>
            <ac:spMk id="14" creationId="{BC9B8849-BDA3-4971-B4EE-1C8BC38063AB}"/>
          </ac:spMkLst>
        </pc:spChg>
        <pc:picChg chg="del">
          <ac:chgData name="KUNTZ, SOFIA" userId="aa3fb5f8-8ead-477c-aa98-73de6089aee7" providerId="ADAL" clId="{729F7A8D-5ACD-4CF6-BC4D-2829D4799DA4}" dt="2023-11-02T14:51:44.236" v="5577" actId="478"/>
          <ac:picMkLst>
            <pc:docMk/>
            <pc:sldMk cId="3996498909" sldId="291"/>
            <ac:picMk id="1026" creationId="{ED29601A-343F-4A05-A2B0-9DA47662509D}"/>
          </ac:picMkLst>
        </pc:picChg>
      </pc:sldChg>
      <pc:sldChg chg="add">
        <pc:chgData name="KUNTZ, SOFIA" userId="aa3fb5f8-8ead-477c-aa98-73de6089aee7" providerId="ADAL" clId="{729F7A8D-5ACD-4CF6-BC4D-2829D4799DA4}" dt="2023-11-03T15:00:20.777" v="5579" actId="2890"/>
        <pc:sldMkLst>
          <pc:docMk/>
          <pc:sldMk cId="4037194057" sldId="291"/>
        </pc:sldMkLst>
      </pc:sldChg>
      <pc:sldMasterChg chg="addSp mod">
        <pc:chgData name="KUNTZ, SOFIA" userId="aa3fb5f8-8ead-477c-aa98-73de6089aee7" providerId="ADAL" clId="{729F7A8D-5ACD-4CF6-BC4D-2829D4799DA4}" dt="2023-10-20T18:42:07.015" v="0" actId="33475"/>
        <pc:sldMasterMkLst>
          <pc:docMk/>
          <pc:sldMasterMk cId="2543953960" sldId="2147483648"/>
        </pc:sldMasterMkLst>
        <pc:spChg chg="add">
          <ac:chgData name="KUNTZ, SOFIA" userId="aa3fb5f8-8ead-477c-aa98-73de6089aee7" providerId="ADAL" clId="{729F7A8D-5ACD-4CF6-BC4D-2829D4799DA4}" dt="2023-10-20T18:42:07.015" v="0" actId="33475"/>
          <ac:spMkLst>
            <pc:docMk/>
            <pc:sldMasterMk cId="2543953960" sldId="2147483648"/>
            <ac:spMk id="4" creationId="{EC8C5AD2-F910-4F48-A3C4-DFD733839983}"/>
          </ac:spMkLst>
        </pc:spChg>
        <pc:spChg chg="add">
          <ac:chgData name="KUNTZ, SOFIA" userId="aa3fb5f8-8ead-477c-aa98-73de6089aee7" providerId="ADAL" clId="{729F7A8D-5ACD-4CF6-BC4D-2829D4799DA4}" dt="2023-10-20T18:42:07.015" v="0" actId="33475"/>
          <ac:spMkLst>
            <pc:docMk/>
            <pc:sldMasterMk cId="2543953960" sldId="2147483648"/>
            <ac:spMk id="5" creationId="{BBEC7AFE-39E5-45DC-8388-A52392D14C52}"/>
          </ac:spMkLst>
        </pc:spChg>
      </pc:sldMasterChg>
      <pc:sldMasterChg chg="addSp">
        <pc:chgData name="KUNTZ, SOFIA" userId="aa3fb5f8-8ead-477c-aa98-73de6089aee7" providerId="ADAL" clId="{729F7A8D-5ACD-4CF6-BC4D-2829D4799DA4}" dt="2023-10-20T18:51:01.629" v="5"/>
        <pc:sldMasterMkLst>
          <pc:docMk/>
          <pc:sldMasterMk cId="2552158008" sldId="2147483660"/>
        </pc:sldMasterMkLst>
        <pc:spChg chg="add">
          <ac:chgData name="KUNTZ, SOFIA" userId="aa3fb5f8-8ead-477c-aa98-73de6089aee7" providerId="ADAL" clId="{729F7A8D-5ACD-4CF6-BC4D-2829D4799DA4}" dt="2023-10-20T18:51:01.629" v="5"/>
          <ac:spMkLst>
            <pc:docMk/>
            <pc:sldMasterMk cId="2552158008" sldId="2147483660"/>
            <ac:spMk id="10" creationId="{EB60400E-BFF8-4086-B5A2-24AB96970D0F}"/>
          </ac:spMkLst>
        </pc:spChg>
        <pc:spChg chg="add">
          <ac:chgData name="KUNTZ, SOFIA" userId="aa3fb5f8-8ead-477c-aa98-73de6089aee7" providerId="ADAL" clId="{729F7A8D-5ACD-4CF6-BC4D-2829D4799DA4}" dt="2023-10-20T18:51:01.629" v="5"/>
          <ac:spMkLst>
            <pc:docMk/>
            <pc:sldMasterMk cId="2552158008" sldId="2147483660"/>
            <ac:spMk id="11" creationId="{79BB6873-4611-49CD-AC34-8BF9B9222831}"/>
          </ac:spMkLst>
        </pc:spChg>
        <pc:picChg chg="add">
          <ac:chgData name="KUNTZ, SOFIA" userId="aa3fb5f8-8ead-477c-aa98-73de6089aee7" providerId="ADAL" clId="{729F7A8D-5ACD-4CF6-BC4D-2829D4799DA4}" dt="2023-10-20T18:51:01.629" v="5"/>
          <ac:picMkLst>
            <pc:docMk/>
            <pc:sldMasterMk cId="2552158008" sldId="2147483660"/>
            <ac:picMk id="7" creationId="{D704D71B-8939-4882-8E7E-714992C6946C}"/>
          </ac:picMkLst>
        </pc:picChg>
        <pc:picChg chg="add">
          <ac:chgData name="KUNTZ, SOFIA" userId="aa3fb5f8-8ead-477c-aa98-73de6089aee7" providerId="ADAL" clId="{729F7A8D-5ACD-4CF6-BC4D-2829D4799DA4}" dt="2023-10-20T18:51:01.629" v="5"/>
          <ac:picMkLst>
            <pc:docMk/>
            <pc:sldMasterMk cId="2552158008" sldId="2147483660"/>
            <ac:picMk id="8" creationId="{229B705F-3734-4DFD-83B8-1FF329C00859}"/>
          </ac:picMkLst>
        </pc:picChg>
        <pc:picChg chg="add">
          <ac:chgData name="KUNTZ, SOFIA" userId="aa3fb5f8-8ead-477c-aa98-73de6089aee7" providerId="ADAL" clId="{729F7A8D-5ACD-4CF6-BC4D-2829D4799DA4}" dt="2023-10-20T18:51:01.629" v="5"/>
          <ac:picMkLst>
            <pc:docMk/>
            <pc:sldMasterMk cId="2552158008" sldId="2147483660"/>
            <ac:picMk id="9" creationId="{F6262123-C36C-4CD0-9F57-148EC38003BC}"/>
          </ac:picMkLst>
        </pc:picChg>
      </pc:sldMasterChg>
      <pc:sldMasterChg chg="addSp">
        <pc:chgData name="KUNTZ, SOFIA" userId="aa3fb5f8-8ead-477c-aa98-73de6089aee7" providerId="ADAL" clId="{729F7A8D-5ACD-4CF6-BC4D-2829D4799DA4}" dt="2023-10-20T18:51:03.587" v="6"/>
        <pc:sldMasterMkLst>
          <pc:docMk/>
          <pc:sldMasterMk cId="1149031711" sldId="2147483672"/>
        </pc:sldMasterMkLst>
        <pc:spChg chg="add">
          <ac:chgData name="KUNTZ, SOFIA" userId="aa3fb5f8-8ead-477c-aa98-73de6089aee7" providerId="ADAL" clId="{729F7A8D-5ACD-4CF6-BC4D-2829D4799DA4}" dt="2023-10-20T18:51:03.587" v="6"/>
          <ac:spMkLst>
            <pc:docMk/>
            <pc:sldMasterMk cId="1149031711" sldId="2147483672"/>
            <ac:spMk id="39" creationId="{CA5331CE-E57B-4399-A7CE-0CE35C32546F}"/>
          </ac:spMkLst>
        </pc:spChg>
        <pc:spChg chg="add">
          <ac:chgData name="KUNTZ, SOFIA" userId="aa3fb5f8-8ead-477c-aa98-73de6089aee7" providerId="ADAL" clId="{729F7A8D-5ACD-4CF6-BC4D-2829D4799DA4}" dt="2023-10-20T18:51:03.587" v="6"/>
          <ac:spMkLst>
            <pc:docMk/>
            <pc:sldMasterMk cId="1149031711" sldId="2147483672"/>
            <ac:spMk id="40" creationId="{880B8A3A-2D06-4121-B7B9-DC2907221250}"/>
          </ac:spMkLst>
        </pc:spChg>
        <pc:picChg chg="add">
          <ac:chgData name="KUNTZ, SOFIA" userId="aa3fb5f8-8ead-477c-aa98-73de6089aee7" providerId="ADAL" clId="{729F7A8D-5ACD-4CF6-BC4D-2829D4799DA4}" dt="2023-10-20T18:51:03.587" v="6"/>
          <ac:picMkLst>
            <pc:docMk/>
            <pc:sldMasterMk cId="1149031711" sldId="2147483672"/>
            <ac:picMk id="36" creationId="{66891FCB-D7BB-4702-9169-2417CFCF32CB}"/>
          </ac:picMkLst>
        </pc:picChg>
        <pc:picChg chg="add">
          <ac:chgData name="KUNTZ, SOFIA" userId="aa3fb5f8-8ead-477c-aa98-73de6089aee7" providerId="ADAL" clId="{729F7A8D-5ACD-4CF6-BC4D-2829D4799DA4}" dt="2023-10-20T18:51:03.587" v="6"/>
          <ac:picMkLst>
            <pc:docMk/>
            <pc:sldMasterMk cId="1149031711" sldId="2147483672"/>
            <ac:picMk id="37" creationId="{034DCE3F-68D4-4C94-A2DF-3AE97985FD1D}"/>
          </ac:picMkLst>
        </pc:picChg>
        <pc:picChg chg="add">
          <ac:chgData name="KUNTZ, SOFIA" userId="aa3fb5f8-8ead-477c-aa98-73de6089aee7" providerId="ADAL" clId="{729F7A8D-5ACD-4CF6-BC4D-2829D4799DA4}" dt="2023-10-20T18:51:03.587" v="6"/>
          <ac:picMkLst>
            <pc:docMk/>
            <pc:sldMasterMk cId="1149031711" sldId="2147483672"/>
            <ac:picMk id="38" creationId="{EDC46B3D-092B-47EB-A000-25C9BCFE5F6D}"/>
          </ac:picMkLst>
        </pc:picChg>
      </pc:sldMasterChg>
      <pc:sldMasterChg chg="addSp">
        <pc:chgData name="KUNTZ, SOFIA" userId="aa3fb5f8-8ead-477c-aa98-73de6089aee7" providerId="ADAL" clId="{729F7A8D-5ACD-4CF6-BC4D-2829D4799DA4}" dt="2023-10-20T18:51:05.624" v="7"/>
        <pc:sldMasterMkLst>
          <pc:docMk/>
          <pc:sldMasterMk cId="3266517047" sldId="2147483689"/>
        </pc:sldMasterMkLst>
        <pc:spChg chg="add">
          <ac:chgData name="KUNTZ, SOFIA" userId="aa3fb5f8-8ead-477c-aa98-73de6089aee7" providerId="ADAL" clId="{729F7A8D-5ACD-4CF6-BC4D-2829D4799DA4}" dt="2023-10-20T18:51:05.624" v="7"/>
          <ac:spMkLst>
            <pc:docMk/>
            <pc:sldMasterMk cId="3266517047" sldId="2147483689"/>
            <ac:spMk id="31" creationId="{C5AAEC66-4A6D-4D89-BFE4-AAAC86A98924}"/>
          </ac:spMkLst>
        </pc:spChg>
        <pc:spChg chg="add">
          <ac:chgData name="KUNTZ, SOFIA" userId="aa3fb5f8-8ead-477c-aa98-73de6089aee7" providerId="ADAL" clId="{729F7A8D-5ACD-4CF6-BC4D-2829D4799DA4}" dt="2023-10-20T18:51:05.624" v="7"/>
          <ac:spMkLst>
            <pc:docMk/>
            <pc:sldMasterMk cId="3266517047" sldId="2147483689"/>
            <ac:spMk id="32" creationId="{0720C8F5-E579-4214-85D2-1BF9B337BBBC}"/>
          </ac:spMkLst>
        </pc:spChg>
        <pc:picChg chg="add">
          <ac:chgData name="KUNTZ, SOFIA" userId="aa3fb5f8-8ead-477c-aa98-73de6089aee7" providerId="ADAL" clId="{729F7A8D-5ACD-4CF6-BC4D-2829D4799DA4}" dt="2023-10-20T18:51:05.624" v="7"/>
          <ac:picMkLst>
            <pc:docMk/>
            <pc:sldMasterMk cId="3266517047" sldId="2147483689"/>
            <ac:picMk id="18" creationId="{00354D97-8C0C-4508-AB09-D3CD3BDB1386}"/>
          </ac:picMkLst>
        </pc:picChg>
        <pc:picChg chg="add">
          <ac:chgData name="KUNTZ, SOFIA" userId="aa3fb5f8-8ead-477c-aa98-73de6089aee7" providerId="ADAL" clId="{729F7A8D-5ACD-4CF6-BC4D-2829D4799DA4}" dt="2023-10-20T18:51:05.624" v="7"/>
          <ac:picMkLst>
            <pc:docMk/>
            <pc:sldMasterMk cId="3266517047" sldId="2147483689"/>
            <ac:picMk id="19" creationId="{63765CA3-EA5B-4F92-BB31-AC1B5A3D10E8}"/>
          </ac:picMkLst>
        </pc:picChg>
        <pc:picChg chg="add">
          <ac:chgData name="KUNTZ, SOFIA" userId="aa3fb5f8-8ead-477c-aa98-73de6089aee7" providerId="ADAL" clId="{729F7A8D-5ACD-4CF6-BC4D-2829D4799DA4}" dt="2023-10-20T18:51:05.624" v="7"/>
          <ac:picMkLst>
            <pc:docMk/>
            <pc:sldMasterMk cId="3266517047" sldId="2147483689"/>
            <ac:picMk id="30" creationId="{6801A0B5-B841-40A3-923B-F177F17A0848}"/>
          </ac:picMkLst>
        </pc:picChg>
      </pc:sldMasterChg>
      <pc:sldMasterChg chg="addSp">
        <pc:chgData name="KUNTZ, SOFIA" userId="aa3fb5f8-8ead-477c-aa98-73de6089aee7" providerId="ADAL" clId="{729F7A8D-5ACD-4CF6-BC4D-2829D4799DA4}" dt="2023-10-20T18:51:06.541" v="8"/>
        <pc:sldMasterMkLst>
          <pc:docMk/>
          <pc:sldMasterMk cId="2360214565" sldId="2147483706"/>
        </pc:sldMasterMkLst>
        <pc:spChg chg="add">
          <ac:chgData name="KUNTZ, SOFIA" userId="aa3fb5f8-8ead-477c-aa98-73de6089aee7" providerId="ADAL" clId="{729F7A8D-5ACD-4CF6-BC4D-2829D4799DA4}" dt="2023-10-20T18:51:06.541" v="8"/>
          <ac:spMkLst>
            <pc:docMk/>
            <pc:sldMasterMk cId="2360214565" sldId="2147483706"/>
            <ac:spMk id="14" creationId="{25767993-ADDF-4CD6-9E65-18503948685B}"/>
          </ac:spMkLst>
        </pc:spChg>
        <pc:spChg chg="add">
          <ac:chgData name="KUNTZ, SOFIA" userId="aa3fb5f8-8ead-477c-aa98-73de6089aee7" providerId="ADAL" clId="{729F7A8D-5ACD-4CF6-BC4D-2829D4799DA4}" dt="2023-10-20T18:51:06.541" v="8"/>
          <ac:spMkLst>
            <pc:docMk/>
            <pc:sldMasterMk cId="2360214565" sldId="2147483706"/>
            <ac:spMk id="15" creationId="{1AE4CE35-865B-417A-ACC7-6EC08B6C028C}"/>
          </ac:spMkLst>
        </pc:spChg>
        <pc:picChg chg="add">
          <ac:chgData name="KUNTZ, SOFIA" userId="aa3fb5f8-8ead-477c-aa98-73de6089aee7" providerId="ADAL" clId="{729F7A8D-5ACD-4CF6-BC4D-2829D4799DA4}" dt="2023-10-20T18:51:06.541" v="8"/>
          <ac:picMkLst>
            <pc:docMk/>
            <pc:sldMasterMk cId="2360214565" sldId="2147483706"/>
            <ac:picMk id="11" creationId="{26B9E18E-B92E-4DCC-ACC9-C45D06545106}"/>
          </ac:picMkLst>
        </pc:picChg>
        <pc:picChg chg="add">
          <ac:chgData name="KUNTZ, SOFIA" userId="aa3fb5f8-8ead-477c-aa98-73de6089aee7" providerId="ADAL" clId="{729F7A8D-5ACD-4CF6-BC4D-2829D4799DA4}" dt="2023-10-20T18:51:06.541" v="8"/>
          <ac:picMkLst>
            <pc:docMk/>
            <pc:sldMasterMk cId="2360214565" sldId="2147483706"/>
            <ac:picMk id="12" creationId="{787F96B2-A135-4800-9344-71051D080A40}"/>
          </ac:picMkLst>
        </pc:picChg>
        <pc:picChg chg="add">
          <ac:chgData name="KUNTZ, SOFIA" userId="aa3fb5f8-8ead-477c-aa98-73de6089aee7" providerId="ADAL" clId="{729F7A8D-5ACD-4CF6-BC4D-2829D4799DA4}" dt="2023-10-20T18:51:06.541" v="8"/>
          <ac:picMkLst>
            <pc:docMk/>
            <pc:sldMasterMk cId="2360214565" sldId="2147483706"/>
            <ac:picMk id="13" creationId="{01DCA67C-5F90-40F2-9974-CA7674AE6062}"/>
          </ac:picMkLst>
        </pc:picChg>
      </pc:sldMasterChg>
    </pc:docChg>
  </pc:docChgLst>
  <pc:docChgLst>
    <pc:chgData name="CARLOS ARMANDO RODRIGUEZ REYES" userId="fbadbf31-32fd-4ce4-bb95-bf96cc03f350" providerId="ADAL" clId="{B53744F0-5F1B-4F59-A76C-99A7F1AFB6D8}"/>
    <pc:docChg chg="custSel addSld modSld">
      <pc:chgData name="CARLOS ARMANDO RODRIGUEZ REYES" userId="fbadbf31-32fd-4ce4-bb95-bf96cc03f350" providerId="ADAL" clId="{B53744F0-5F1B-4F59-A76C-99A7F1AFB6D8}" dt="2023-10-30T15:07:28.929" v="77" actId="20577"/>
      <pc:docMkLst>
        <pc:docMk/>
      </pc:docMkLst>
      <pc:sldChg chg="addSp delSp modSp add mod modShow">
        <pc:chgData name="CARLOS ARMANDO RODRIGUEZ REYES" userId="fbadbf31-32fd-4ce4-bb95-bf96cc03f350" providerId="ADAL" clId="{B53744F0-5F1B-4F59-A76C-99A7F1AFB6D8}" dt="2023-10-30T15:07:28.929" v="77" actId="20577"/>
        <pc:sldMkLst>
          <pc:docMk/>
          <pc:sldMk cId="8531609" sldId="290"/>
        </pc:sldMkLst>
        <pc:spChg chg="del">
          <ac:chgData name="CARLOS ARMANDO RODRIGUEZ REYES" userId="fbadbf31-32fd-4ce4-bb95-bf96cc03f350" providerId="ADAL" clId="{B53744F0-5F1B-4F59-A76C-99A7F1AFB6D8}" dt="2023-10-30T15:02:10.396" v="2" actId="478"/>
          <ac:spMkLst>
            <pc:docMk/>
            <pc:sldMk cId="8531609" sldId="290"/>
            <ac:spMk id="5" creationId="{8244B7C3-8026-4BCB-A8D0-B550FB094874}"/>
          </ac:spMkLst>
        </pc:spChg>
        <pc:graphicFrameChg chg="add mod modGraphic">
          <ac:chgData name="CARLOS ARMANDO RODRIGUEZ REYES" userId="fbadbf31-32fd-4ce4-bb95-bf96cc03f350" providerId="ADAL" clId="{B53744F0-5F1B-4F59-A76C-99A7F1AFB6D8}" dt="2023-10-30T15:07:28.929" v="77" actId="20577"/>
          <ac:graphicFrameMkLst>
            <pc:docMk/>
            <pc:sldMk cId="8531609" sldId="290"/>
            <ac:graphicFrameMk id="6" creationId="{1FD4D33D-F03F-49D0-843F-97877896C240}"/>
          </ac:graphicFrameMkLst>
        </pc:graphicFrameChg>
      </pc:sldChg>
    </pc:docChg>
  </pc:docChgLst>
  <pc:docChgLst>
    <pc:chgData name="KETZ, LORENA LEONOR" userId="065bf4df-00bf-4117-b10c-df8abb13b945" providerId="ADAL" clId="{92E01BE8-ECA0-43F1-88B8-1992F2209412}"/>
    <pc:docChg chg="undo custSel addSld delSld modSld">
      <pc:chgData name="KETZ, LORENA LEONOR" userId="065bf4df-00bf-4117-b10c-df8abb13b945" providerId="ADAL" clId="{92E01BE8-ECA0-43F1-88B8-1992F2209412}" dt="2023-11-05T21:04:28.341" v="2794" actId="33524"/>
      <pc:docMkLst>
        <pc:docMk/>
      </pc:docMkLst>
      <pc:sldChg chg="del">
        <pc:chgData name="KETZ, LORENA LEONOR" userId="065bf4df-00bf-4117-b10c-df8abb13b945" providerId="ADAL" clId="{92E01BE8-ECA0-43F1-88B8-1992F2209412}" dt="2023-10-28T21:24:15.701" v="1" actId="2696"/>
        <pc:sldMkLst>
          <pc:docMk/>
          <pc:sldMk cId="3507860850" sldId="256"/>
        </pc:sldMkLst>
      </pc:sldChg>
      <pc:sldChg chg="addSp delSp modSp mod">
        <pc:chgData name="KETZ, LORENA LEONOR" userId="065bf4df-00bf-4117-b10c-df8abb13b945" providerId="ADAL" clId="{92E01BE8-ECA0-43F1-88B8-1992F2209412}" dt="2023-11-01T14:51:50.997" v="1794" actId="20577"/>
        <pc:sldMkLst>
          <pc:docMk/>
          <pc:sldMk cId="79211310" sldId="257"/>
        </pc:sldMkLst>
        <pc:spChg chg="add del mod">
          <ac:chgData name="KETZ, LORENA LEONOR" userId="065bf4df-00bf-4117-b10c-df8abb13b945" providerId="ADAL" clId="{92E01BE8-ECA0-43F1-88B8-1992F2209412}" dt="2023-11-01T14:51:25.385" v="1759" actId="478"/>
          <ac:spMkLst>
            <pc:docMk/>
            <pc:sldMk cId="79211310" sldId="257"/>
            <ac:spMk id="2" creationId="{3DCB6B85-DDA9-C4C5-684D-E94F18B1C33A}"/>
          </ac:spMkLst>
        </pc:spChg>
        <pc:graphicFrameChg chg="mod">
          <ac:chgData name="KETZ, LORENA LEONOR" userId="065bf4df-00bf-4117-b10c-df8abb13b945" providerId="ADAL" clId="{92E01BE8-ECA0-43F1-88B8-1992F2209412}" dt="2023-11-01T14:51:50.997" v="1794" actId="20577"/>
          <ac:graphicFrameMkLst>
            <pc:docMk/>
            <pc:sldMk cId="79211310" sldId="257"/>
            <ac:graphicFrameMk id="6" creationId="{F2B361B3-9C8B-4114-B927-DAFE76A0C4BF}"/>
          </ac:graphicFrameMkLst>
        </pc:graphicFrameChg>
      </pc:sldChg>
      <pc:sldChg chg="addSp delSp modSp mod modNotesTx">
        <pc:chgData name="KETZ, LORENA LEONOR" userId="065bf4df-00bf-4117-b10c-df8abb13b945" providerId="ADAL" clId="{92E01BE8-ECA0-43F1-88B8-1992F2209412}" dt="2023-11-01T17:29:47.780" v="1951" actId="1076"/>
        <pc:sldMkLst>
          <pc:docMk/>
          <pc:sldMk cId="4141809398" sldId="258"/>
        </pc:sldMkLst>
        <pc:picChg chg="add mod">
          <ac:chgData name="KETZ, LORENA LEONOR" userId="065bf4df-00bf-4117-b10c-df8abb13b945" providerId="ADAL" clId="{92E01BE8-ECA0-43F1-88B8-1992F2209412}" dt="2023-10-28T21:26:53.735" v="16" actId="1076"/>
          <ac:picMkLst>
            <pc:docMk/>
            <pc:sldMk cId="4141809398" sldId="258"/>
            <ac:picMk id="2" creationId="{0E63B40A-684A-08E4-F8FE-FDEC3B6BFA2E}"/>
          </ac:picMkLst>
        </pc:picChg>
        <pc:picChg chg="del">
          <ac:chgData name="KETZ, LORENA LEONOR" userId="065bf4df-00bf-4117-b10c-df8abb13b945" providerId="ADAL" clId="{92E01BE8-ECA0-43F1-88B8-1992F2209412}" dt="2023-10-28T21:26:26.727" v="8" actId="478"/>
          <ac:picMkLst>
            <pc:docMk/>
            <pc:sldMk cId="4141809398" sldId="258"/>
            <ac:picMk id="4" creationId="{8112398D-6701-48C4-B883-10B5C1C5604B}"/>
          </ac:picMkLst>
        </pc:picChg>
        <pc:picChg chg="add mod">
          <ac:chgData name="KETZ, LORENA LEONOR" userId="065bf4df-00bf-4117-b10c-df8abb13b945" providerId="ADAL" clId="{92E01BE8-ECA0-43F1-88B8-1992F2209412}" dt="2023-11-01T17:29:47.780" v="1951" actId="1076"/>
          <ac:picMkLst>
            <pc:docMk/>
            <pc:sldMk cId="4141809398" sldId="258"/>
            <ac:picMk id="7" creationId="{F214CF82-EFEE-0D3F-7A1F-51E340DC0F4E}"/>
          </ac:picMkLst>
        </pc:picChg>
      </pc:sldChg>
      <pc:sldChg chg="addSp modSp mod">
        <pc:chgData name="KETZ, LORENA LEONOR" userId="065bf4df-00bf-4117-b10c-df8abb13b945" providerId="ADAL" clId="{92E01BE8-ECA0-43F1-88B8-1992F2209412}" dt="2023-10-28T22:14:23.891" v="415" actId="20577"/>
        <pc:sldMkLst>
          <pc:docMk/>
          <pc:sldMk cId="1887609493" sldId="259"/>
        </pc:sldMkLst>
        <pc:spChg chg="add mod">
          <ac:chgData name="KETZ, LORENA LEONOR" userId="065bf4df-00bf-4117-b10c-df8abb13b945" providerId="ADAL" clId="{92E01BE8-ECA0-43F1-88B8-1992F2209412}" dt="2023-10-28T22:14:23.891" v="415" actId="20577"/>
          <ac:spMkLst>
            <pc:docMk/>
            <pc:sldMk cId="1887609493" sldId="259"/>
            <ac:spMk id="2" creationId="{853A492E-85E2-5A61-BAEF-FD502921B4A2}"/>
          </ac:spMkLst>
        </pc:spChg>
      </pc:sldChg>
      <pc:sldChg chg="addSp delSp modSp mod modNotesTx">
        <pc:chgData name="KETZ, LORENA LEONOR" userId="065bf4df-00bf-4117-b10c-df8abb13b945" providerId="ADAL" clId="{92E01BE8-ECA0-43F1-88B8-1992F2209412}" dt="2023-11-05T21:04:28.341" v="2794" actId="33524"/>
        <pc:sldMkLst>
          <pc:docMk/>
          <pc:sldMk cId="731655506" sldId="267"/>
        </pc:sldMkLst>
        <pc:spChg chg="add mod">
          <ac:chgData name="KETZ, LORENA LEONOR" userId="065bf4df-00bf-4117-b10c-df8abb13b945" providerId="ADAL" clId="{92E01BE8-ECA0-43F1-88B8-1992F2209412}" dt="2023-10-31T00:03:08.818" v="1727" actId="164"/>
          <ac:spMkLst>
            <pc:docMk/>
            <pc:sldMk cId="731655506" sldId="267"/>
            <ac:spMk id="6" creationId="{5775B84C-A541-5E98-4676-1EC135270E84}"/>
          </ac:spMkLst>
        </pc:spChg>
        <pc:spChg chg="add del mod">
          <ac:chgData name="KETZ, LORENA LEONOR" userId="065bf4df-00bf-4117-b10c-df8abb13b945" providerId="ADAL" clId="{92E01BE8-ECA0-43F1-88B8-1992F2209412}" dt="2023-10-30T23:50:36.954" v="1615" actId="478"/>
          <ac:spMkLst>
            <pc:docMk/>
            <pc:sldMk cId="731655506" sldId="267"/>
            <ac:spMk id="7" creationId="{5AA4DA83-2ACE-4681-7221-28874B3EFD64}"/>
          </ac:spMkLst>
        </pc:spChg>
        <pc:spChg chg="add mod">
          <ac:chgData name="KETZ, LORENA LEONOR" userId="065bf4df-00bf-4117-b10c-df8abb13b945" providerId="ADAL" clId="{92E01BE8-ECA0-43F1-88B8-1992F2209412}" dt="2023-10-31T00:03:08.818" v="1727" actId="164"/>
          <ac:spMkLst>
            <pc:docMk/>
            <pc:sldMk cId="731655506" sldId="267"/>
            <ac:spMk id="8" creationId="{89C04E42-3259-4F9F-53B3-8C3786BCFEBC}"/>
          </ac:spMkLst>
        </pc:spChg>
        <pc:spChg chg="add del mod">
          <ac:chgData name="KETZ, LORENA LEONOR" userId="065bf4df-00bf-4117-b10c-df8abb13b945" providerId="ADAL" clId="{92E01BE8-ECA0-43F1-88B8-1992F2209412}" dt="2023-10-28T21:48:29.384" v="43" actId="478"/>
          <ac:spMkLst>
            <pc:docMk/>
            <pc:sldMk cId="731655506" sldId="267"/>
            <ac:spMk id="8" creationId="{D8718CE4-75DB-6AEA-8101-B280E4EFB9B7}"/>
          </ac:spMkLst>
        </pc:spChg>
        <pc:spChg chg="add del mod topLvl">
          <ac:chgData name="KETZ, LORENA LEONOR" userId="065bf4df-00bf-4117-b10c-df8abb13b945" providerId="ADAL" clId="{92E01BE8-ECA0-43F1-88B8-1992F2209412}" dt="2023-10-31T00:03:31.209" v="1728" actId="14100"/>
          <ac:spMkLst>
            <pc:docMk/>
            <pc:sldMk cId="731655506" sldId="267"/>
            <ac:spMk id="9" creationId="{729E0D6E-B8BE-B841-318F-CFFCD2D3C1B8}"/>
          </ac:spMkLst>
        </pc:spChg>
        <pc:spChg chg="add mod">
          <ac:chgData name="KETZ, LORENA LEONOR" userId="065bf4df-00bf-4117-b10c-df8abb13b945" providerId="ADAL" clId="{92E01BE8-ECA0-43F1-88B8-1992F2209412}" dt="2023-10-28T21:45:55.824" v="33"/>
          <ac:spMkLst>
            <pc:docMk/>
            <pc:sldMk cId="731655506" sldId="267"/>
            <ac:spMk id="10" creationId="{1EF926B3-9AF6-7BE2-0B2B-95F8093D2A76}"/>
          </ac:spMkLst>
        </pc:spChg>
        <pc:spChg chg="add del mod topLvl">
          <ac:chgData name="KETZ, LORENA LEONOR" userId="065bf4df-00bf-4117-b10c-df8abb13b945" providerId="ADAL" clId="{92E01BE8-ECA0-43F1-88B8-1992F2209412}" dt="2023-10-28T21:52:45.555" v="69" actId="478"/>
          <ac:spMkLst>
            <pc:docMk/>
            <pc:sldMk cId="731655506" sldId="267"/>
            <ac:spMk id="11" creationId="{6BF01A33-54C7-B2A5-60EC-535BD05D6B29}"/>
          </ac:spMkLst>
        </pc:spChg>
        <pc:spChg chg="add del mod topLvl">
          <ac:chgData name="KETZ, LORENA LEONOR" userId="065bf4df-00bf-4117-b10c-df8abb13b945" providerId="ADAL" clId="{92E01BE8-ECA0-43F1-88B8-1992F2209412}" dt="2023-10-28T21:53:00.299" v="71" actId="478"/>
          <ac:spMkLst>
            <pc:docMk/>
            <pc:sldMk cId="731655506" sldId="267"/>
            <ac:spMk id="12" creationId="{D4F54219-3A20-D68C-D6B4-8CB47F114050}"/>
          </ac:spMkLst>
        </pc:spChg>
        <pc:spChg chg="add del mod topLvl">
          <ac:chgData name="KETZ, LORENA LEONOR" userId="065bf4df-00bf-4117-b10c-df8abb13b945" providerId="ADAL" clId="{92E01BE8-ECA0-43F1-88B8-1992F2209412}" dt="2023-10-28T21:53:01.649" v="72" actId="478"/>
          <ac:spMkLst>
            <pc:docMk/>
            <pc:sldMk cId="731655506" sldId="267"/>
            <ac:spMk id="13" creationId="{3F8CF5D7-864A-9CA2-5306-5A1FB8477F04}"/>
          </ac:spMkLst>
        </pc:spChg>
        <pc:spChg chg="del mod">
          <ac:chgData name="KETZ, LORENA LEONOR" userId="065bf4df-00bf-4117-b10c-df8abb13b945" providerId="ADAL" clId="{92E01BE8-ECA0-43F1-88B8-1992F2209412}" dt="2023-10-30T17:02:08.571" v="1593" actId="478"/>
          <ac:spMkLst>
            <pc:docMk/>
            <pc:sldMk cId="731655506" sldId="267"/>
            <ac:spMk id="13" creationId="{5F62B872-954D-CE9E-97D2-71E2BAF7B4C3}"/>
          </ac:spMkLst>
        </pc:spChg>
        <pc:spChg chg="del mod topLvl">
          <ac:chgData name="KETZ, LORENA LEONOR" userId="065bf4df-00bf-4117-b10c-df8abb13b945" providerId="ADAL" clId="{92E01BE8-ECA0-43F1-88B8-1992F2209412}" dt="2023-10-30T17:02:11.399" v="1595" actId="478"/>
          <ac:spMkLst>
            <pc:docMk/>
            <pc:sldMk cId="731655506" sldId="267"/>
            <ac:spMk id="14" creationId="{2C9507A7-30C1-9DE0-84C4-D62F69428827}"/>
          </ac:spMkLst>
        </pc:spChg>
        <pc:spChg chg="mod">
          <ac:chgData name="KETZ, LORENA LEONOR" userId="065bf4df-00bf-4117-b10c-df8abb13b945" providerId="ADAL" clId="{92E01BE8-ECA0-43F1-88B8-1992F2209412}" dt="2023-10-28T21:49:33.112" v="46" actId="165"/>
          <ac:spMkLst>
            <pc:docMk/>
            <pc:sldMk cId="731655506" sldId="267"/>
            <ac:spMk id="15" creationId="{4EC5BBFC-4CC2-EDB7-D620-CBB87F1E53CE}"/>
          </ac:spMkLst>
        </pc:spChg>
        <pc:spChg chg="mod">
          <ac:chgData name="KETZ, LORENA LEONOR" userId="065bf4df-00bf-4117-b10c-df8abb13b945" providerId="ADAL" clId="{92E01BE8-ECA0-43F1-88B8-1992F2209412}" dt="2023-10-30T17:00:55.821" v="1581" actId="14100"/>
          <ac:spMkLst>
            <pc:docMk/>
            <pc:sldMk cId="731655506" sldId="267"/>
            <ac:spMk id="15" creationId="{65789CC2-0F34-8A1D-9250-69A338C36A17}"/>
          </ac:spMkLst>
        </pc:spChg>
        <pc:spChg chg="mod">
          <ac:chgData name="KETZ, LORENA LEONOR" userId="065bf4df-00bf-4117-b10c-df8abb13b945" providerId="ADAL" clId="{92E01BE8-ECA0-43F1-88B8-1992F2209412}" dt="2023-10-30T17:01:00.265" v="1582" actId="14100"/>
          <ac:spMkLst>
            <pc:docMk/>
            <pc:sldMk cId="731655506" sldId="267"/>
            <ac:spMk id="16" creationId="{3D5FA2D2-8621-F480-5B4A-39698620F684}"/>
          </ac:spMkLst>
        </pc:spChg>
        <pc:spChg chg="mod">
          <ac:chgData name="KETZ, LORENA LEONOR" userId="065bf4df-00bf-4117-b10c-df8abb13b945" providerId="ADAL" clId="{92E01BE8-ECA0-43F1-88B8-1992F2209412}" dt="2023-10-28T21:49:33.112" v="46" actId="165"/>
          <ac:spMkLst>
            <pc:docMk/>
            <pc:sldMk cId="731655506" sldId="267"/>
            <ac:spMk id="16" creationId="{A5F1FCAD-9AEC-FCFF-236F-301BF83A9CD3}"/>
          </ac:spMkLst>
        </pc:spChg>
        <pc:spChg chg="mod">
          <ac:chgData name="KETZ, LORENA LEONOR" userId="065bf4df-00bf-4117-b10c-df8abb13b945" providerId="ADAL" clId="{92E01BE8-ECA0-43F1-88B8-1992F2209412}" dt="2023-10-28T21:49:33.112" v="46" actId="165"/>
          <ac:spMkLst>
            <pc:docMk/>
            <pc:sldMk cId="731655506" sldId="267"/>
            <ac:spMk id="17" creationId="{213EFBA3-5D18-B647-6241-CBBF66F977E5}"/>
          </ac:spMkLst>
        </pc:spChg>
        <pc:spChg chg="mod">
          <ac:chgData name="KETZ, LORENA LEONOR" userId="065bf4df-00bf-4117-b10c-df8abb13b945" providerId="ADAL" clId="{92E01BE8-ECA0-43F1-88B8-1992F2209412}" dt="2023-10-30T16:58:27.759" v="1547"/>
          <ac:spMkLst>
            <pc:docMk/>
            <pc:sldMk cId="731655506" sldId="267"/>
            <ac:spMk id="17" creationId="{6AB2E2E1-667C-2652-C965-2C3CBA349443}"/>
          </ac:spMkLst>
        </pc:spChg>
        <pc:spChg chg="add mod">
          <ac:chgData name="KETZ, LORENA LEONOR" userId="065bf4df-00bf-4117-b10c-df8abb13b945" providerId="ADAL" clId="{92E01BE8-ECA0-43F1-88B8-1992F2209412}" dt="2023-10-31T00:03:08.818" v="1727" actId="164"/>
          <ac:spMkLst>
            <pc:docMk/>
            <pc:sldMk cId="731655506" sldId="267"/>
            <ac:spMk id="18" creationId="{82378427-B0D6-6D12-6107-E149A0916F78}"/>
          </ac:spMkLst>
        </pc:spChg>
        <pc:spChg chg="mod">
          <ac:chgData name="KETZ, LORENA LEONOR" userId="065bf4df-00bf-4117-b10c-df8abb13b945" providerId="ADAL" clId="{92E01BE8-ECA0-43F1-88B8-1992F2209412}" dt="2023-10-30T16:58:27.759" v="1547"/>
          <ac:spMkLst>
            <pc:docMk/>
            <pc:sldMk cId="731655506" sldId="267"/>
            <ac:spMk id="18" creationId="{A1FFD45E-75AD-CFCA-BA82-675357E1F45A}"/>
          </ac:spMkLst>
        </pc:spChg>
        <pc:spChg chg="mod">
          <ac:chgData name="KETZ, LORENA LEONOR" userId="065bf4df-00bf-4117-b10c-df8abb13b945" providerId="ADAL" clId="{92E01BE8-ECA0-43F1-88B8-1992F2209412}" dt="2023-10-28T21:49:33.112" v="46" actId="165"/>
          <ac:spMkLst>
            <pc:docMk/>
            <pc:sldMk cId="731655506" sldId="267"/>
            <ac:spMk id="18" creationId="{DD0E8BF3-110F-FCE7-41C6-AC0A8E3380DD}"/>
          </ac:spMkLst>
        </pc:spChg>
        <pc:spChg chg="mod">
          <ac:chgData name="KETZ, LORENA LEONOR" userId="065bf4df-00bf-4117-b10c-df8abb13b945" providerId="ADAL" clId="{92E01BE8-ECA0-43F1-88B8-1992F2209412}" dt="2023-10-28T21:49:33.112" v="46" actId="165"/>
          <ac:spMkLst>
            <pc:docMk/>
            <pc:sldMk cId="731655506" sldId="267"/>
            <ac:spMk id="19" creationId="{63DA88A4-48C3-9679-7DB7-783BC6C04C48}"/>
          </ac:spMkLst>
        </pc:spChg>
        <pc:spChg chg="add mod">
          <ac:chgData name="KETZ, LORENA LEONOR" userId="065bf4df-00bf-4117-b10c-df8abb13b945" providerId="ADAL" clId="{92E01BE8-ECA0-43F1-88B8-1992F2209412}" dt="2023-10-31T00:03:08.818" v="1727" actId="164"/>
          <ac:spMkLst>
            <pc:docMk/>
            <pc:sldMk cId="731655506" sldId="267"/>
            <ac:spMk id="19" creationId="{88EAFDAE-006F-C36E-53AE-743B3C49CC5E}"/>
          </ac:spMkLst>
        </pc:spChg>
        <pc:spChg chg="mod">
          <ac:chgData name="KETZ, LORENA LEONOR" userId="065bf4df-00bf-4117-b10c-df8abb13b945" providerId="ADAL" clId="{92E01BE8-ECA0-43F1-88B8-1992F2209412}" dt="2023-10-30T16:58:27.759" v="1547"/>
          <ac:spMkLst>
            <pc:docMk/>
            <pc:sldMk cId="731655506" sldId="267"/>
            <ac:spMk id="19" creationId="{E4E72E19-228D-0483-4370-1C30833A0D22}"/>
          </ac:spMkLst>
        </pc:spChg>
        <pc:spChg chg="mod">
          <ac:chgData name="KETZ, LORENA LEONOR" userId="065bf4df-00bf-4117-b10c-df8abb13b945" providerId="ADAL" clId="{92E01BE8-ECA0-43F1-88B8-1992F2209412}" dt="2023-10-28T21:49:33.112" v="46" actId="165"/>
          <ac:spMkLst>
            <pc:docMk/>
            <pc:sldMk cId="731655506" sldId="267"/>
            <ac:spMk id="20" creationId="{0BE15B1A-44EF-07BF-F7AA-778E5D467E41}"/>
          </ac:spMkLst>
        </pc:spChg>
        <pc:spChg chg="add mod">
          <ac:chgData name="KETZ, LORENA LEONOR" userId="065bf4df-00bf-4117-b10c-df8abb13b945" providerId="ADAL" clId="{92E01BE8-ECA0-43F1-88B8-1992F2209412}" dt="2023-10-31T00:03:08.818" v="1727" actId="164"/>
          <ac:spMkLst>
            <pc:docMk/>
            <pc:sldMk cId="731655506" sldId="267"/>
            <ac:spMk id="20" creationId="{87ADD8C7-5615-E013-D321-50AFDC837DB7}"/>
          </ac:spMkLst>
        </pc:spChg>
        <pc:spChg chg="add mod">
          <ac:chgData name="KETZ, LORENA LEONOR" userId="065bf4df-00bf-4117-b10c-df8abb13b945" providerId="ADAL" clId="{92E01BE8-ECA0-43F1-88B8-1992F2209412}" dt="2023-10-31T00:03:08.818" v="1727" actId="164"/>
          <ac:spMkLst>
            <pc:docMk/>
            <pc:sldMk cId="731655506" sldId="267"/>
            <ac:spMk id="21" creationId="{2F3AEB71-CED6-67E6-1CB5-556C988A40C7}"/>
          </ac:spMkLst>
        </pc:spChg>
        <pc:spChg chg="mod">
          <ac:chgData name="KETZ, LORENA LEONOR" userId="065bf4df-00bf-4117-b10c-df8abb13b945" providerId="ADAL" clId="{92E01BE8-ECA0-43F1-88B8-1992F2209412}" dt="2023-10-28T21:49:33.112" v="46" actId="165"/>
          <ac:spMkLst>
            <pc:docMk/>
            <pc:sldMk cId="731655506" sldId="267"/>
            <ac:spMk id="21" creationId="{D04E386D-D2FE-E913-9E96-03F64FD3A860}"/>
          </ac:spMkLst>
        </pc:spChg>
        <pc:spChg chg="mod">
          <ac:chgData name="KETZ, LORENA LEONOR" userId="065bf4df-00bf-4117-b10c-df8abb13b945" providerId="ADAL" clId="{92E01BE8-ECA0-43F1-88B8-1992F2209412}" dt="2023-10-28T21:49:33.112" v="46" actId="165"/>
          <ac:spMkLst>
            <pc:docMk/>
            <pc:sldMk cId="731655506" sldId="267"/>
            <ac:spMk id="22" creationId="{276C2EF9-45E3-3F84-F7E4-53459E43FEB1}"/>
          </ac:spMkLst>
        </pc:spChg>
        <pc:spChg chg="mod">
          <ac:chgData name="KETZ, LORENA LEONOR" userId="065bf4df-00bf-4117-b10c-df8abb13b945" providerId="ADAL" clId="{92E01BE8-ECA0-43F1-88B8-1992F2209412}" dt="2023-10-28T21:49:33.112" v="46" actId="165"/>
          <ac:spMkLst>
            <pc:docMk/>
            <pc:sldMk cId="731655506" sldId="267"/>
            <ac:spMk id="23" creationId="{167F9DEB-5988-BAD1-8ABC-D2CD9F31AFC6}"/>
          </ac:spMkLst>
        </pc:spChg>
        <pc:spChg chg="add del mod ord">
          <ac:chgData name="KETZ, LORENA LEONOR" userId="065bf4df-00bf-4117-b10c-df8abb13b945" providerId="ADAL" clId="{92E01BE8-ECA0-43F1-88B8-1992F2209412}" dt="2023-10-31T00:03:31.209" v="1728" actId="14100"/>
          <ac:spMkLst>
            <pc:docMk/>
            <pc:sldMk cId="731655506" sldId="267"/>
            <ac:spMk id="24" creationId="{38C2E457-C295-8555-1B39-03C64150E183}"/>
          </ac:spMkLst>
        </pc:spChg>
        <pc:spChg chg="mod">
          <ac:chgData name="KETZ, LORENA LEONOR" userId="065bf4df-00bf-4117-b10c-df8abb13b945" providerId="ADAL" clId="{92E01BE8-ECA0-43F1-88B8-1992F2209412}" dt="2023-10-28T21:49:33.112" v="46" actId="165"/>
          <ac:spMkLst>
            <pc:docMk/>
            <pc:sldMk cId="731655506" sldId="267"/>
            <ac:spMk id="24" creationId="{F3F1E1C9-0C2F-A9CF-2069-5F3F73810002}"/>
          </ac:spMkLst>
        </pc:spChg>
        <pc:spChg chg="mod">
          <ac:chgData name="KETZ, LORENA LEONOR" userId="065bf4df-00bf-4117-b10c-df8abb13b945" providerId="ADAL" clId="{92E01BE8-ECA0-43F1-88B8-1992F2209412}" dt="2023-10-28T21:49:33.112" v="46" actId="165"/>
          <ac:spMkLst>
            <pc:docMk/>
            <pc:sldMk cId="731655506" sldId="267"/>
            <ac:spMk id="25" creationId="{5D7720DC-AFAE-4311-39F1-20D043F034AD}"/>
          </ac:spMkLst>
        </pc:spChg>
        <pc:spChg chg="mod">
          <ac:chgData name="KETZ, LORENA LEONOR" userId="065bf4df-00bf-4117-b10c-df8abb13b945" providerId="ADAL" clId="{92E01BE8-ECA0-43F1-88B8-1992F2209412}" dt="2023-10-28T21:49:33.112" v="46" actId="165"/>
          <ac:spMkLst>
            <pc:docMk/>
            <pc:sldMk cId="731655506" sldId="267"/>
            <ac:spMk id="26" creationId="{E99789C4-FEB5-A283-CBFD-37D65DC0B11B}"/>
          </ac:spMkLst>
        </pc:spChg>
        <pc:spChg chg="add mod">
          <ac:chgData name="KETZ, LORENA LEONOR" userId="065bf4df-00bf-4117-b10c-df8abb13b945" providerId="ADAL" clId="{92E01BE8-ECA0-43F1-88B8-1992F2209412}" dt="2023-10-31T00:05:02.633" v="1736" actId="14100"/>
          <ac:spMkLst>
            <pc:docMk/>
            <pc:sldMk cId="731655506" sldId="267"/>
            <ac:spMk id="26" creationId="{F09BB8D7-BCB3-700F-7543-1BBB704C3C66}"/>
          </ac:spMkLst>
        </pc:spChg>
        <pc:spChg chg="add del">
          <ac:chgData name="KETZ, LORENA LEONOR" userId="065bf4df-00bf-4117-b10c-df8abb13b945" providerId="ADAL" clId="{92E01BE8-ECA0-43F1-88B8-1992F2209412}" dt="2023-10-31T00:06:07.042" v="1738" actId="478"/>
          <ac:spMkLst>
            <pc:docMk/>
            <pc:sldMk cId="731655506" sldId="267"/>
            <ac:spMk id="27" creationId="{AC815A0E-E43D-B14A-2F07-7B65299FB127}"/>
          </ac:spMkLst>
        </pc:spChg>
        <pc:spChg chg="add del mod">
          <ac:chgData name="KETZ, LORENA LEONOR" userId="065bf4df-00bf-4117-b10c-df8abb13b945" providerId="ADAL" clId="{92E01BE8-ECA0-43F1-88B8-1992F2209412}" dt="2023-10-30T17:00:13.803" v="1576" actId="478"/>
          <ac:spMkLst>
            <pc:docMk/>
            <pc:sldMk cId="731655506" sldId="267"/>
            <ac:spMk id="27" creationId="{BF2DAA61-1D16-D2FA-21F8-908B0CD385EE}"/>
          </ac:spMkLst>
        </pc:spChg>
        <pc:spChg chg="mod">
          <ac:chgData name="KETZ, LORENA LEONOR" userId="065bf4df-00bf-4117-b10c-df8abb13b945" providerId="ADAL" clId="{92E01BE8-ECA0-43F1-88B8-1992F2209412}" dt="2023-10-28T21:49:33.112" v="46" actId="165"/>
          <ac:spMkLst>
            <pc:docMk/>
            <pc:sldMk cId="731655506" sldId="267"/>
            <ac:spMk id="27" creationId="{C960C72B-47ED-7D15-0975-284148D38EC2}"/>
          </ac:spMkLst>
        </pc:spChg>
        <pc:spChg chg="mod">
          <ac:chgData name="KETZ, LORENA LEONOR" userId="065bf4df-00bf-4117-b10c-df8abb13b945" providerId="ADAL" clId="{92E01BE8-ECA0-43F1-88B8-1992F2209412}" dt="2023-10-28T21:49:33.112" v="46" actId="165"/>
          <ac:spMkLst>
            <pc:docMk/>
            <pc:sldMk cId="731655506" sldId="267"/>
            <ac:spMk id="28" creationId="{057D05CF-452F-FB7B-D49C-5EA12834C8D5}"/>
          </ac:spMkLst>
        </pc:spChg>
        <pc:spChg chg="add mod">
          <ac:chgData name="KETZ, LORENA LEONOR" userId="065bf4df-00bf-4117-b10c-df8abb13b945" providerId="ADAL" clId="{92E01BE8-ECA0-43F1-88B8-1992F2209412}" dt="2023-10-31T00:06:46.118" v="1746" actId="1582"/>
          <ac:spMkLst>
            <pc:docMk/>
            <pc:sldMk cId="731655506" sldId="267"/>
            <ac:spMk id="28" creationId="{36810238-7390-A28A-4AD5-9F05A17A3918}"/>
          </ac:spMkLst>
        </pc:spChg>
        <pc:spChg chg="del mod">
          <ac:chgData name="KETZ, LORENA LEONOR" userId="065bf4df-00bf-4117-b10c-df8abb13b945" providerId="ADAL" clId="{92E01BE8-ECA0-43F1-88B8-1992F2209412}" dt="2023-10-30T17:01:14.393" v="1585" actId="478"/>
          <ac:spMkLst>
            <pc:docMk/>
            <pc:sldMk cId="731655506" sldId="267"/>
            <ac:spMk id="28" creationId="{FD13DD74-8BAA-0A2E-9535-4C7DE0C71B5A}"/>
          </ac:spMkLst>
        </pc:spChg>
        <pc:spChg chg="mod">
          <ac:chgData name="KETZ, LORENA LEONOR" userId="065bf4df-00bf-4117-b10c-df8abb13b945" providerId="ADAL" clId="{92E01BE8-ECA0-43F1-88B8-1992F2209412}" dt="2023-10-28T21:49:33.112" v="46" actId="165"/>
          <ac:spMkLst>
            <pc:docMk/>
            <pc:sldMk cId="731655506" sldId="267"/>
            <ac:spMk id="29" creationId="{2BD4A9E7-5739-A96F-A2CC-55B8497A9BC1}"/>
          </ac:spMkLst>
        </pc:spChg>
        <pc:spChg chg="add mod ord">
          <ac:chgData name="KETZ, LORENA LEONOR" userId="065bf4df-00bf-4117-b10c-df8abb13b945" providerId="ADAL" clId="{92E01BE8-ECA0-43F1-88B8-1992F2209412}" dt="2023-11-02T14:47:44.513" v="2362" actId="167"/>
          <ac:spMkLst>
            <pc:docMk/>
            <pc:sldMk cId="731655506" sldId="267"/>
            <ac:spMk id="29" creationId="{9D9BC2B4-9C5A-A5A2-1EEF-469093C9ED0E}"/>
          </ac:spMkLst>
        </pc:spChg>
        <pc:spChg chg="mod">
          <ac:chgData name="KETZ, LORENA LEONOR" userId="065bf4df-00bf-4117-b10c-df8abb13b945" providerId="ADAL" clId="{92E01BE8-ECA0-43F1-88B8-1992F2209412}" dt="2023-10-30T17:00:24.575" v="1577" actId="14100"/>
          <ac:spMkLst>
            <pc:docMk/>
            <pc:sldMk cId="731655506" sldId="267"/>
            <ac:spMk id="29" creationId="{C5AF0CEB-51E9-0F53-028F-14271DB7B9F5}"/>
          </ac:spMkLst>
        </pc:spChg>
        <pc:spChg chg="mod">
          <ac:chgData name="KETZ, LORENA LEONOR" userId="065bf4df-00bf-4117-b10c-df8abb13b945" providerId="ADAL" clId="{92E01BE8-ECA0-43F1-88B8-1992F2209412}" dt="2023-10-30T17:00:50.474" v="1580" actId="14100"/>
          <ac:spMkLst>
            <pc:docMk/>
            <pc:sldMk cId="731655506" sldId="267"/>
            <ac:spMk id="30" creationId="{5B2E8165-6894-4AEC-FF83-8F987A921E41}"/>
          </ac:spMkLst>
        </pc:spChg>
        <pc:spChg chg="mod">
          <ac:chgData name="KETZ, LORENA LEONOR" userId="065bf4df-00bf-4117-b10c-df8abb13b945" providerId="ADAL" clId="{92E01BE8-ECA0-43F1-88B8-1992F2209412}" dt="2023-10-28T21:49:33.112" v="46" actId="165"/>
          <ac:spMkLst>
            <pc:docMk/>
            <pc:sldMk cId="731655506" sldId="267"/>
            <ac:spMk id="30" creationId="{C2E658E6-C484-7B5E-6151-07ACADD5FE79}"/>
          </ac:spMkLst>
        </pc:spChg>
        <pc:spChg chg="mod">
          <ac:chgData name="KETZ, LORENA LEONOR" userId="065bf4df-00bf-4117-b10c-df8abb13b945" providerId="ADAL" clId="{92E01BE8-ECA0-43F1-88B8-1992F2209412}" dt="2023-10-30T16:58:27.759" v="1547"/>
          <ac:spMkLst>
            <pc:docMk/>
            <pc:sldMk cId="731655506" sldId="267"/>
            <ac:spMk id="31" creationId="{51ECCFCA-37E7-2CBB-11DC-31297543D412}"/>
          </ac:spMkLst>
        </pc:spChg>
        <pc:spChg chg="mod">
          <ac:chgData name="KETZ, LORENA LEONOR" userId="065bf4df-00bf-4117-b10c-df8abb13b945" providerId="ADAL" clId="{92E01BE8-ECA0-43F1-88B8-1992F2209412}" dt="2023-10-28T21:49:33.112" v="46" actId="165"/>
          <ac:spMkLst>
            <pc:docMk/>
            <pc:sldMk cId="731655506" sldId="267"/>
            <ac:spMk id="31" creationId="{77AE43D2-AC89-91F5-0AAC-4FE16420901E}"/>
          </ac:spMkLst>
        </pc:spChg>
        <pc:spChg chg="mod">
          <ac:chgData name="KETZ, LORENA LEONOR" userId="065bf4df-00bf-4117-b10c-df8abb13b945" providerId="ADAL" clId="{92E01BE8-ECA0-43F1-88B8-1992F2209412}" dt="2023-10-28T21:49:33.112" v="46" actId="165"/>
          <ac:spMkLst>
            <pc:docMk/>
            <pc:sldMk cId="731655506" sldId="267"/>
            <ac:spMk id="32" creationId="{817344B6-2758-F521-B136-8835B6B15A73}"/>
          </ac:spMkLst>
        </pc:spChg>
        <pc:spChg chg="mod">
          <ac:chgData name="KETZ, LORENA LEONOR" userId="065bf4df-00bf-4117-b10c-df8abb13b945" providerId="ADAL" clId="{92E01BE8-ECA0-43F1-88B8-1992F2209412}" dt="2023-10-30T16:58:27.759" v="1547"/>
          <ac:spMkLst>
            <pc:docMk/>
            <pc:sldMk cId="731655506" sldId="267"/>
            <ac:spMk id="32" creationId="{F0D5E4D8-3A0F-4699-E120-7B6B54C59D86}"/>
          </ac:spMkLst>
        </pc:spChg>
        <pc:spChg chg="mod">
          <ac:chgData name="KETZ, LORENA LEONOR" userId="065bf4df-00bf-4117-b10c-df8abb13b945" providerId="ADAL" clId="{92E01BE8-ECA0-43F1-88B8-1992F2209412}" dt="2023-10-28T21:49:33.112" v="46" actId="165"/>
          <ac:spMkLst>
            <pc:docMk/>
            <pc:sldMk cId="731655506" sldId="267"/>
            <ac:spMk id="33" creationId="{0105057A-655F-BA5B-B5C2-02DE43DCCE8E}"/>
          </ac:spMkLst>
        </pc:spChg>
        <pc:spChg chg="mod">
          <ac:chgData name="KETZ, LORENA LEONOR" userId="065bf4df-00bf-4117-b10c-df8abb13b945" providerId="ADAL" clId="{92E01BE8-ECA0-43F1-88B8-1992F2209412}" dt="2023-10-30T16:58:27.759" v="1547"/>
          <ac:spMkLst>
            <pc:docMk/>
            <pc:sldMk cId="731655506" sldId="267"/>
            <ac:spMk id="33" creationId="{81DBFAF3-0295-35D8-F80F-0BA94DAB9E09}"/>
          </ac:spMkLst>
        </pc:spChg>
        <pc:spChg chg="mod">
          <ac:chgData name="KETZ, LORENA LEONOR" userId="065bf4df-00bf-4117-b10c-df8abb13b945" providerId="ADAL" clId="{92E01BE8-ECA0-43F1-88B8-1992F2209412}" dt="2023-10-28T21:49:33.112" v="46" actId="165"/>
          <ac:spMkLst>
            <pc:docMk/>
            <pc:sldMk cId="731655506" sldId="267"/>
            <ac:spMk id="34" creationId="{59CF3A27-9FEE-584B-818C-B48E739CDD4C}"/>
          </ac:spMkLst>
        </pc:spChg>
        <pc:spChg chg="mod">
          <ac:chgData name="KETZ, LORENA LEONOR" userId="065bf4df-00bf-4117-b10c-df8abb13b945" providerId="ADAL" clId="{92E01BE8-ECA0-43F1-88B8-1992F2209412}" dt="2023-10-30T16:58:27.759" v="1547"/>
          <ac:spMkLst>
            <pc:docMk/>
            <pc:sldMk cId="731655506" sldId="267"/>
            <ac:spMk id="34" creationId="{9B6C5859-B43A-B610-90C9-7E97FB8719C4}"/>
          </ac:spMkLst>
        </pc:spChg>
        <pc:spChg chg="mod">
          <ac:chgData name="KETZ, LORENA LEONOR" userId="065bf4df-00bf-4117-b10c-df8abb13b945" providerId="ADAL" clId="{92E01BE8-ECA0-43F1-88B8-1992F2209412}" dt="2023-10-30T16:58:27.759" v="1547"/>
          <ac:spMkLst>
            <pc:docMk/>
            <pc:sldMk cId="731655506" sldId="267"/>
            <ac:spMk id="35" creationId="{26128AB9-2B78-945E-E3F7-2EDA28E0E8BB}"/>
          </ac:spMkLst>
        </pc:spChg>
        <pc:spChg chg="mod">
          <ac:chgData name="KETZ, LORENA LEONOR" userId="065bf4df-00bf-4117-b10c-df8abb13b945" providerId="ADAL" clId="{92E01BE8-ECA0-43F1-88B8-1992F2209412}" dt="2023-10-28T21:49:33.112" v="46" actId="165"/>
          <ac:spMkLst>
            <pc:docMk/>
            <pc:sldMk cId="731655506" sldId="267"/>
            <ac:spMk id="35" creationId="{B4A37491-E23C-C540-13CE-DDCFEC390802}"/>
          </ac:spMkLst>
        </pc:spChg>
        <pc:spChg chg="mod">
          <ac:chgData name="KETZ, LORENA LEONOR" userId="065bf4df-00bf-4117-b10c-df8abb13b945" providerId="ADAL" clId="{92E01BE8-ECA0-43F1-88B8-1992F2209412}" dt="2023-10-30T16:58:27.759" v="1547"/>
          <ac:spMkLst>
            <pc:docMk/>
            <pc:sldMk cId="731655506" sldId="267"/>
            <ac:spMk id="36" creationId="{90104363-978B-B8C9-2BBA-CF68F0E6939E}"/>
          </ac:spMkLst>
        </pc:spChg>
        <pc:spChg chg="mod">
          <ac:chgData name="KETZ, LORENA LEONOR" userId="065bf4df-00bf-4117-b10c-df8abb13b945" providerId="ADAL" clId="{92E01BE8-ECA0-43F1-88B8-1992F2209412}" dt="2023-10-28T21:49:33.112" v="46" actId="165"/>
          <ac:spMkLst>
            <pc:docMk/>
            <pc:sldMk cId="731655506" sldId="267"/>
            <ac:spMk id="36" creationId="{9A06E54F-5E48-D226-D420-40C96C0D9B39}"/>
          </ac:spMkLst>
        </pc:spChg>
        <pc:spChg chg="mod">
          <ac:chgData name="KETZ, LORENA LEONOR" userId="065bf4df-00bf-4117-b10c-df8abb13b945" providerId="ADAL" clId="{92E01BE8-ECA0-43F1-88B8-1992F2209412}" dt="2023-10-28T21:49:33.112" v="46" actId="165"/>
          <ac:spMkLst>
            <pc:docMk/>
            <pc:sldMk cId="731655506" sldId="267"/>
            <ac:spMk id="37" creationId="{00EED1D2-D0A0-41CE-3210-3CFCD98926F9}"/>
          </ac:spMkLst>
        </pc:spChg>
        <pc:spChg chg="mod">
          <ac:chgData name="KETZ, LORENA LEONOR" userId="065bf4df-00bf-4117-b10c-df8abb13b945" providerId="ADAL" clId="{92E01BE8-ECA0-43F1-88B8-1992F2209412}" dt="2023-10-30T16:58:27.759" v="1547"/>
          <ac:spMkLst>
            <pc:docMk/>
            <pc:sldMk cId="731655506" sldId="267"/>
            <ac:spMk id="37" creationId="{3EA55FB0-8F98-9FED-1A2C-2520237EA8EE}"/>
          </ac:spMkLst>
        </pc:spChg>
        <pc:spChg chg="mod">
          <ac:chgData name="KETZ, LORENA LEONOR" userId="065bf4df-00bf-4117-b10c-df8abb13b945" providerId="ADAL" clId="{92E01BE8-ECA0-43F1-88B8-1992F2209412}" dt="2023-10-30T16:58:27.759" v="1547"/>
          <ac:spMkLst>
            <pc:docMk/>
            <pc:sldMk cId="731655506" sldId="267"/>
            <ac:spMk id="38" creationId="{258AF752-8851-03EF-C8FB-B716F0BC78C1}"/>
          </ac:spMkLst>
        </pc:spChg>
        <pc:spChg chg="mod">
          <ac:chgData name="KETZ, LORENA LEONOR" userId="065bf4df-00bf-4117-b10c-df8abb13b945" providerId="ADAL" clId="{92E01BE8-ECA0-43F1-88B8-1992F2209412}" dt="2023-10-28T21:49:33.112" v="46" actId="165"/>
          <ac:spMkLst>
            <pc:docMk/>
            <pc:sldMk cId="731655506" sldId="267"/>
            <ac:spMk id="38" creationId="{49FB8A69-B8EA-8ABD-1590-8B898BAC03B1}"/>
          </ac:spMkLst>
        </pc:spChg>
        <pc:spChg chg="mod">
          <ac:chgData name="KETZ, LORENA LEONOR" userId="065bf4df-00bf-4117-b10c-df8abb13b945" providerId="ADAL" clId="{92E01BE8-ECA0-43F1-88B8-1992F2209412}" dt="2023-10-30T16:58:27.759" v="1547"/>
          <ac:spMkLst>
            <pc:docMk/>
            <pc:sldMk cId="731655506" sldId="267"/>
            <ac:spMk id="39" creationId="{68CA27CA-FB20-CF9A-3A59-EBEAA87EE1A4}"/>
          </ac:spMkLst>
        </pc:spChg>
        <pc:spChg chg="mod">
          <ac:chgData name="KETZ, LORENA LEONOR" userId="065bf4df-00bf-4117-b10c-df8abb13b945" providerId="ADAL" clId="{92E01BE8-ECA0-43F1-88B8-1992F2209412}" dt="2023-10-28T21:49:33.112" v="46" actId="165"/>
          <ac:spMkLst>
            <pc:docMk/>
            <pc:sldMk cId="731655506" sldId="267"/>
            <ac:spMk id="39" creationId="{9937109A-7D31-DA62-7617-6048EAF96DCF}"/>
          </ac:spMkLst>
        </pc:spChg>
        <pc:spChg chg="mod">
          <ac:chgData name="KETZ, LORENA LEONOR" userId="065bf4df-00bf-4117-b10c-df8abb13b945" providerId="ADAL" clId="{92E01BE8-ECA0-43F1-88B8-1992F2209412}" dt="2023-10-28T21:49:33.112" v="46" actId="165"/>
          <ac:spMkLst>
            <pc:docMk/>
            <pc:sldMk cId="731655506" sldId="267"/>
            <ac:spMk id="40" creationId="{0740D015-6B42-589D-6E94-D754FD00CA20}"/>
          </ac:spMkLst>
        </pc:spChg>
        <pc:spChg chg="mod">
          <ac:chgData name="KETZ, LORENA LEONOR" userId="065bf4df-00bf-4117-b10c-df8abb13b945" providerId="ADAL" clId="{92E01BE8-ECA0-43F1-88B8-1992F2209412}" dt="2023-10-30T16:59:58.326" v="1573" actId="207"/>
          <ac:spMkLst>
            <pc:docMk/>
            <pc:sldMk cId="731655506" sldId="267"/>
            <ac:spMk id="40" creationId="{7BF9D5E6-0000-BBDF-38F1-186BA6E86ABF}"/>
          </ac:spMkLst>
        </pc:spChg>
        <pc:spChg chg="add del mod">
          <ac:chgData name="KETZ, LORENA LEONOR" userId="065bf4df-00bf-4117-b10c-df8abb13b945" providerId="ADAL" clId="{92E01BE8-ECA0-43F1-88B8-1992F2209412}" dt="2023-10-30T16:59:23.383" v="1568" actId="478"/>
          <ac:spMkLst>
            <pc:docMk/>
            <pc:sldMk cId="731655506" sldId="267"/>
            <ac:spMk id="41" creationId="{6A8DBDE1-C43F-2A7C-7207-0D58FE5E3488}"/>
          </ac:spMkLst>
        </pc:spChg>
        <pc:spChg chg="mod">
          <ac:chgData name="KETZ, LORENA LEONOR" userId="065bf4df-00bf-4117-b10c-df8abb13b945" providerId="ADAL" clId="{92E01BE8-ECA0-43F1-88B8-1992F2209412}" dt="2023-10-28T21:49:33.112" v="46" actId="165"/>
          <ac:spMkLst>
            <pc:docMk/>
            <pc:sldMk cId="731655506" sldId="267"/>
            <ac:spMk id="41" creationId="{BC218597-6050-386A-232B-D86E2324D40B}"/>
          </ac:spMkLst>
        </pc:spChg>
        <pc:spChg chg="mod">
          <ac:chgData name="KETZ, LORENA LEONOR" userId="065bf4df-00bf-4117-b10c-df8abb13b945" providerId="ADAL" clId="{92E01BE8-ECA0-43F1-88B8-1992F2209412}" dt="2023-10-28T21:49:33.112" v="46" actId="165"/>
          <ac:spMkLst>
            <pc:docMk/>
            <pc:sldMk cId="731655506" sldId="267"/>
            <ac:spMk id="42" creationId="{04A964B6-FB91-8DDA-934E-CEEB05D35A2D}"/>
          </ac:spMkLst>
        </pc:spChg>
        <pc:spChg chg="mod">
          <ac:chgData name="KETZ, LORENA LEONOR" userId="065bf4df-00bf-4117-b10c-df8abb13b945" providerId="ADAL" clId="{92E01BE8-ECA0-43F1-88B8-1992F2209412}" dt="2023-10-30T16:58:27.759" v="1547"/>
          <ac:spMkLst>
            <pc:docMk/>
            <pc:sldMk cId="731655506" sldId="267"/>
            <ac:spMk id="42" creationId="{E330EA0F-131B-E4BD-47C5-A22D707D8DD8}"/>
          </ac:spMkLst>
        </pc:spChg>
        <pc:spChg chg="mod">
          <ac:chgData name="KETZ, LORENA LEONOR" userId="065bf4df-00bf-4117-b10c-df8abb13b945" providerId="ADAL" clId="{92E01BE8-ECA0-43F1-88B8-1992F2209412}" dt="2023-10-30T17:00:02.337" v="1574" actId="207"/>
          <ac:spMkLst>
            <pc:docMk/>
            <pc:sldMk cId="731655506" sldId="267"/>
            <ac:spMk id="43" creationId="{62D08C38-0691-3373-18B4-415B040FACBF}"/>
          </ac:spMkLst>
        </pc:spChg>
        <pc:spChg chg="mod">
          <ac:chgData name="KETZ, LORENA LEONOR" userId="065bf4df-00bf-4117-b10c-df8abb13b945" providerId="ADAL" clId="{92E01BE8-ECA0-43F1-88B8-1992F2209412}" dt="2023-10-28T21:49:33.112" v="46" actId="165"/>
          <ac:spMkLst>
            <pc:docMk/>
            <pc:sldMk cId="731655506" sldId="267"/>
            <ac:spMk id="43" creationId="{C16F904A-F48D-0361-BEE7-326372C2E511}"/>
          </ac:spMkLst>
        </pc:spChg>
        <pc:spChg chg="mod">
          <ac:chgData name="KETZ, LORENA LEONOR" userId="065bf4df-00bf-4117-b10c-df8abb13b945" providerId="ADAL" clId="{92E01BE8-ECA0-43F1-88B8-1992F2209412}" dt="2023-10-28T21:49:33.112" v="46" actId="165"/>
          <ac:spMkLst>
            <pc:docMk/>
            <pc:sldMk cId="731655506" sldId="267"/>
            <ac:spMk id="44" creationId="{5A51CD38-1B78-6F21-10DA-5B5C1ABAC5E3}"/>
          </ac:spMkLst>
        </pc:spChg>
        <pc:spChg chg="mod">
          <ac:chgData name="KETZ, LORENA LEONOR" userId="065bf4df-00bf-4117-b10c-df8abb13b945" providerId="ADAL" clId="{92E01BE8-ECA0-43F1-88B8-1992F2209412}" dt="2023-10-30T16:59:52.495" v="1572" actId="207"/>
          <ac:spMkLst>
            <pc:docMk/>
            <pc:sldMk cId="731655506" sldId="267"/>
            <ac:spMk id="44" creationId="{F66C1A3E-0B5B-E28A-B9C8-A5E1A3B1DBC9}"/>
          </ac:spMkLst>
        </pc:spChg>
        <pc:spChg chg="mod">
          <ac:chgData name="KETZ, LORENA LEONOR" userId="065bf4df-00bf-4117-b10c-df8abb13b945" providerId="ADAL" clId="{92E01BE8-ECA0-43F1-88B8-1992F2209412}" dt="2023-10-28T21:49:33.112" v="46" actId="165"/>
          <ac:spMkLst>
            <pc:docMk/>
            <pc:sldMk cId="731655506" sldId="267"/>
            <ac:spMk id="45" creationId="{B4C5FF8B-6294-C24B-E206-E9964CC8889B}"/>
          </ac:spMkLst>
        </pc:spChg>
        <pc:spChg chg="mod">
          <ac:chgData name="KETZ, LORENA LEONOR" userId="065bf4df-00bf-4117-b10c-df8abb13b945" providerId="ADAL" clId="{92E01BE8-ECA0-43F1-88B8-1992F2209412}" dt="2023-10-30T16:58:27.759" v="1547"/>
          <ac:spMkLst>
            <pc:docMk/>
            <pc:sldMk cId="731655506" sldId="267"/>
            <ac:spMk id="45" creationId="{E164CAEB-E7F6-5F34-10DE-84D1C17A8180}"/>
          </ac:spMkLst>
        </pc:spChg>
        <pc:spChg chg="mod">
          <ac:chgData name="KETZ, LORENA LEONOR" userId="065bf4df-00bf-4117-b10c-df8abb13b945" providerId="ADAL" clId="{92E01BE8-ECA0-43F1-88B8-1992F2209412}" dt="2023-10-30T16:58:27.759" v="1547"/>
          <ac:spMkLst>
            <pc:docMk/>
            <pc:sldMk cId="731655506" sldId="267"/>
            <ac:spMk id="46" creationId="{2DE667A7-4576-B57A-39B9-B36EC9E5F3F8}"/>
          </ac:spMkLst>
        </pc:spChg>
        <pc:spChg chg="mod">
          <ac:chgData name="KETZ, LORENA LEONOR" userId="065bf4df-00bf-4117-b10c-df8abb13b945" providerId="ADAL" clId="{92E01BE8-ECA0-43F1-88B8-1992F2209412}" dt="2023-10-28T21:49:33.112" v="46" actId="165"/>
          <ac:spMkLst>
            <pc:docMk/>
            <pc:sldMk cId="731655506" sldId="267"/>
            <ac:spMk id="46" creationId="{5CC6FC50-73A8-39AE-21C1-4B71EDB674C4}"/>
          </ac:spMkLst>
        </pc:spChg>
        <pc:spChg chg="mod">
          <ac:chgData name="KETZ, LORENA LEONOR" userId="065bf4df-00bf-4117-b10c-df8abb13b945" providerId="ADAL" clId="{92E01BE8-ECA0-43F1-88B8-1992F2209412}" dt="2023-10-28T21:49:33.112" v="46" actId="165"/>
          <ac:spMkLst>
            <pc:docMk/>
            <pc:sldMk cId="731655506" sldId="267"/>
            <ac:spMk id="47" creationId="{53BB6869-5681-B82D-04E9-A85F8D10A528}"/>
          </ac:spMkLst>
        </pc:spChg>
        <pc:spChg chg="add mod">
          <ac:chgData name="KETZ, LORENA LEONOR" userId="065bf4df-00bf-4117-b10c-df8abb13b945" providerId="ADAL" clId="{92E01BE8-ECA0-43F1-88B8-1992F2209412}" dt="2023-11-02T14:47:53.631" v="2363" actId="164"/>
          <ac:spMkLst>
            <pc:docMk/>
            <pc:sldMk cId="731655506" sldId="267"/>
            <ac:spMk id="47" creationId="{87427E19-743A-B100-5C0C-9E1C1589C29B}"/>
          </ac:spMkLst>
        </pc:spChg>
        <pc:spChg chg="mod">
          <ac:chgData name="KETZ, LORENA LEONOR" userId="065bf4df-00bf-4117-b10c-df8abb13b945" providerId="ADAL" clId="{92E01BE8-ECA0-43F1-88B8-1992F2209412}" dt="2023-10-30T16:58:27.759" v="1547"/>
          <ac:spMkLst>
            <pc:docMk/>
            <pc:sldMk cId="731655506" sldId="267"/>
            <ac:spMk id="47" creationId="{96560FC8-E0C0-495C-4CD3-FF422A6C42D1}"/>
          </ac:spMkLst>
        </pc:spChg>
        <pc:spChg chg="mod">
          <ac:chgData name="KETZ, LORENA LEONOR" userId="065bf4df-00bf-4117-b10c-df8abb13b945" providerId="ADAL" clId="{92E01BE8-ECA0-43F1-88B8-1992F2209412}" dt="2023-10-28T21:49:33.112" v="46" actId="165"/>
          <ac:spMkLst>
            <pc:docMk/>
            <pc:sldMk cId="731655506" sldId="267"/>
            <ac:spMk id="48" creationId="{8BFC8FC3-D207-EEED-74F3-9FDFFB8E0F6B}"/>
          </ac:spMkLst>
        </pc:spChg>
        <pc:spChg chg="add mod ord">
          <ac:chgData name="KETZ, LORENA LEONOR" userId="065bf4df-00bf-4117-b10c-df8abb13b945" providerId="ADAL" clId="{92E01BE8-ECA0-43F1-88B8-1992F2209412}" dt="2023-11-02T14:47:53.631" v="2363" actId="164"/>
          <ac:spMkLst>
            <pc:docMk/>
            <pc:sldMk cId="731655506" sldId="267"/>
            <ac:spMk id="48" creationId="{A3E3C7C4-C529-55C4-FBDE-89589ED3D093}"/>
          </ac:spMkLst>
        </pc:spChg>
        <pc:spChg chg="mod">
          <ac:chgData name="KETZ, LORENA LEONOR" userId="065bf4df-00bf-4117-b10c-df8abb13b945" providerId="ADAL" clId="{92E01BE8-ECA0-43F1-88B8-1992F2209412}" dt="2023-10-30T16:58:27.759" v="1547"/>
          <ac:spMkLst>
            <pc:docMk/>
            <pc:sldMk cId="731655506" sldId="267"/>
            <ac:spMk id="48" creationId="{CDF20E59-2353-AEEE-282E-B51CC9C2A7E4}"/>
          </ac:spMkLst>
        </pc:spChg>
        <pc:spChg chg="mod">
          <ac:chgData name="KETZ, LORENA LEONOR" userId="065bf4df-00bf-4117-b10c-df8abb13b945" providerId="ADAL" clId="{92E01BE8-ECA0-43F1-88B8-1992F2209412}" dt="2023-10-30T16:58:27.759" v="1547"/>
          <ac:spMkLst>
            <pc:docMk/>
            <pc:sldMk cId="731655506" sldId="267"/>
            <ac:spMk id="49" creationId="{24AAC0A7-6C14-9D10-D553-6211BB7AAB47}"/>
          </ac:spMkLst>
        </pc:spChg>
        <pc:spChg chg="mod">
          <ac:chgData name="KETZ, LORENA LEONOR" userId="065bf4df-00bf-4117-b10c-df8abb13b945" providerId="ADAL" clId="{92E01BE8-ECA0-43F1-88B8-1992F2209412}" dt="2023-10-28T21:49:33.112" v="46" actId="165"/>
          <ac:spMkLst>
            <pc:docMk/>
            <pc:sldMk cId="731655506" sldId="267"/>
            <ac:spMk id="49" creationId="{A7007340-4657-0EE4-DC86-F6AB9BC0878C}"/>
          </ac:spMkLst>
        </pc:spChg>
        <pc:spChg chg="mod">
          <ac:chgData name="KETZ, LORENA LEONOR" userId="065bf4df-00bf-4117-b10c-df8abb13b945" providerId="ADAL" clId="{92E01BE8-ECA0-43F1-88B8-1992F2209412}" dt="2023-10-28T21:49:33.112" v="46" actId="165"/>
          <ac:spMkLst>
            <pc:docMk/>
            <pc:sldMk cId="731655506" sldId="267"/>
            <ac:spMk id="50" creationId="{1B23DA17-2456-56F3-40DC-101AA1A27C4E}"/>
          </ac:spMkLst>
        </pc:spChg>
        <pc:spChg chg="mod">
          <ac:chgData name="KETZ, LORENA LEONOR" userId="065bf4df-00bf-4117-b10c-df8abb13b945" providerId="ADAL" clId="{92E01BE8-ECA0-43F1-88B8-1992F2209412}" dt="2023-10-30T16:58:27.759" v="1547"/>
          <ac:spMkLst>
            <pc:docMk/>
            <pc:sldMk cId="731655506" sldId="267"/>
            <ac:spMk id="50" creationId="{28347560-1D15-59C6-2A51-D631901E1BF9}"/>
          </ac:spMkLst>
        </pc:spChg>
        <pc:spChg chg="mod">
          <ac:chgData name="KETZ, LORENA LEONOR" userId="065bf4df-00bf-4117-b10c-df8abb13b945" providerId="ADAL" clId="{92E01BE8-ECA0-43F1-88B8-1992F2209412}" dt="2023-10-30T16:58:27.759" v="1547"/>
          <ac:spMkLst>
            <pc:docMk/>
            <pc:sldMk cId="731655506" sldId="267"/>
            <ac:spMk id="51" creationId="{B0EC3561-B498-75A7-5A9C-FDDA9CC3D9F0}"/>
          </ac:spMkLst>
        </pc:spChg>
        <pc:spChg chg="mod">
          <ac:chgData name="KETZ, LORENA LEONOR" userId="065bf4df-00bf-4117-b10c-df8abb13b945" providerId="ADAL" clId="{92E01BE8-ECA0-43F1-88B8-1992F2209412}" dt="2023-10-28T21:49:33.112" v="46" actId="165"/>
          <ac:spMkLst>
            <pc:docMk/>
            <pc:sldMk cId="731655506" sldId="267"/>
            <ac:spMk id="51" creationId="{EC5FD5FA-B41B-8E4A-7BAA-D487064D6D25}"/>
          </ac:spMkLst>
        </pc:spChg>
        <pc:spChg chg="mod">
          <ac:chgData name="KETZ, LORENA LEONOR" userId="065bf4df-00bf-4117-b10c-df8abb13b945" providerId="ADAL" clId="{92E01BE8-ECA0-43F1-88B8-1992F2209412}" dt="2023-10-28T21:49:33.112" v="46" actId="165"/>
          <ac:spMkLst>
            <pc:docMk/>
            <pc:sldMk cId="731655506" sldId="267"/>
            <ac:spMk id="52" creationId="{8938C69C-F35D-3014-4A56-42394B16AC94}"/>
          </ac:spMkLst>
        </pc:spChg>
        <pc:spChg chg="mod">
          <ac:chgData name="KETZ, LORENA LEONOR" userId="065bf4df-00bf-4117-b10c-df8abb13b945" providerId="ADAL" clId="{92E01BE8-ECA0-43F1-88B8-1992F2209412}" dt="2023-10-30T16:58:27.759" v="1547"/>
          <ac:spMkLst>
            <pc:docMk/>
            <pc:sldMk cId="731655506" sldId="267"/>
            <ac:spMk id="52" creationId="{C61E4D43-D72A-9830-664E-D282A576A213}"/>
          </ac:spMkLst>
        </pc:spChg>
        <pc:spChg chg="mod">
          <ac:chgData name="KETZ, LORENA LEONOR" userId="065bf4df-00bf-4117-b10c-df8abb13b945" providerId="ADAL" clId="{92E01BE8-ECA0-43F1-88B8-1992F2209412}" dt="2023-10-28T21:49:33.112" v="46" actId="165"/>
          <ac:spMkLst>
            <pc:docMk/>
            <pc:sldMk cId="731655506" sldId="267"/>
            <ac:spMk id="53" creationId="{870EEF47-FDD3-F1C9-B1A8-C45DDE73A832}"/>
          </ac:spMkLst>
        </pc:spChg>
        <pc:spChg chg="mod">
          <ac:chgData name="KETZ, LORENA LEONOR" userId="065bf4df-00bf-4117-b10c-df8abb13b945" providerId="ADAL" clId="{92E01BE8-ECA0-43F1-88B8-1992F2209412}" dt="2023-10-30T16:58:27.759" v="1547"/>
          <ac:spMkLst>
            <pc:docMk/>
            <pc:sldMk cId="731655506" sldId="267"/>
            <ac:spMk id="53" creationId="{A3F94F1F-5009-770D-F791-4F19607A1291}"/>
          </ac:spMkLst>
        </pc:spChg>
        <pc:spChg chg="mod">
          <ac:chgData name="KETZ, LORENA LEONOR" userId="065bf4df-00bf-4117-b10c-df8abb13b945" providerId="ADAL" clId="{92E01BE8-ECA0-43F1-88B8-1992F2209412}" dt="2023-10-30T16:58:27.759" v="1547"/>
          <ac:spMkLst>
            <pc:docMk/>
            <pc:sldMk cId="731655506" sldId="267"/>
            <ac:spMk id="54" creationId="{2A2C99BD-0FD7-1BF8-31A7-0C4E86A2ACEC}"/>
          </ac:spMkLst>
        </pc:spChg>
        <pc:spChg chg="mod">
          <ac:chgData name="KETZ, LORENA LEONOR" userId="065bf4df-00bf-4117-b10c-df8abb13b945" providerId="ADAL" clId="{92E01BE8-ECA0-43F1-88B8-1992F2209412}" dt="2023-10-28T21:49:33.112" v="46" actId="165"/>
          <ac:spMkLst>
            <pc:docMk/>
            <pc:sldMk cId="731655506" sldId="267"/>
            <ac:spMk id="54" creationId="{9EA33FD6-69B5-EAE9-2E92-D09034490434}"/>
          </ac:spMkLst>
        </pc:spChg>
        <pc:spChg chg="mod">
          <ac:chgData name="KETZ, LORENA LEONOR" userId="065bf4df-00bf-4117-b10c-df8abb13b945" providerId="ADAL" clId="{92E01BE8-ECA0-43F1-88B8-1992F2209412}" dt="2023-10-30T16:58:27.759" v="1547"/>
          <ac:spMkLst>
            <pc:docMk/>
            <pc:sldMk cId="731655506" sldId="267"/>
            <ac:spMk id="55" creationId="{353B891E-5BBF-825C-B39F-1C5A4A94C2D0}"/>
          </ac:spMkLst>
        </pc:spChg>
        <pc:spChg chg="mod">
          <ac:chgData name="KETZ, LORENA LEONOR" userId="065bf4df-00bf-4117-b10c-df8abb13b945" providerId="ADAL" clId="{92E01BE8-ECA0-43F1-88B8-1992F2209412}" dt="2023-10-28T21:49:33.112" v="46" actId="165"/>
          <ac:spMkLst>
            <pc:docMk/>
            <pc:sldMk cId="731655506" sldId="267"/>
            <ac:spMk id="55" creationId="{A77CE391-EBDE-F8C9-B815-809B0EF047E0}"/>
          </ac:spMkLst>
        </pc:spChg>
        <pc:spChg chg="mod">
          <ac:chgData name="KETZ, LORENA LEONOR" userId="065bf4df-00bf-4117-b10c-df8abb13b945" providerId="ADAL" clId="{92E01BE8-ECA0-43F1-88B8-1992F2209412}" dt="2023-10-30T16:58:27.759" v="1547"/>
          <ac:spMkLst>
            <pc:docMk/>
            <pc:sldMk cId="731655506" sldId="267"/>
            <ac:spMk id="56" creationId="{038618C5-3B59-85DD-3486-7F2047C0CD26}"/>
          </ac:spMkLst>
        </pc:spChg>
        <pc:spChg chg="mod">
          <ac:chgData name="KETZ, LORENA LEONOR" userId="065bf4df-00bf-4117-b10c-df8abb13b945" providerId="ADAL" clId="{92E01BE8-ECA0-43F1-88B8-1992F2209412}" dt="2023-10-28T21:49:33.112" v="46" actId="165"/>
          <ac:spMkLst>
            <pc:docMk/>
            <pc:sldMk cId="731655506" sldId="267"/>
            <ac:spMk id="56" creationId="{6F84780E-C777-7BFC-E5AB-63680B20D456}"/>
          </ac:spMkLst>
        </pc:spChg>
        <pc:spChg chg="mod">
          <ac:chgData name="KETZ, LORENA LEONOR" userId="065bf4df-00bf-4117-b10c-df8abb13b945" providerId="ADAL" clId="{92E01BE8-ECA0-43F1-88B8-1992F2209412}" dt="2023-10-28T21:49:33.112" v="46" actId="165"/>
          <ac:spMkLst>
            <pc:docMk/>
            <pc:sldMk cId="731655506" sldId="267"/>
            <ac:spMk id="57" creationId="{2D3D2EBD-DD68-E3F5-26BA-84EC19EDF4F6}"/>
          </ac:spMkLst>
        </pc:spChg>
        <pc:spChg chg="mod">
          <ac:chgData name="KETZ, LORENA LEONOR" userId="065bf4df-00bf-4117-b10c-df8abb13b945" providerId="ADAL" clId="{92E01BE8-ECA0-43F1-88B8-1992F2209412}" dt="2023-10-30T16:58:27.759" v="1547"/>
          <ac:spMkLst>
            <pc:docMk/>
            <pc:sldMk cId="731655506" sldId="267"/>
            <ac:spMk id="57" creationId="{ADB01368-268D-1FED-F33A-2112BEBA5AEC}"/>
          </ac:spMkLst>
        </pc:spChg>
        <pc:spChg chg="mod">
          <ac:chgData name="KETZ, LORENA LEONOR" userId="065bf4df-00bf-4117-b10c-df8abb13b945" providerId="ADAL" clId="{92E01BE8-ECA0-43F1-88B8-1992F2209412}" dt="2023-10-30T16:58:27.759" v="1547"/>
          <ac:spMkLst>
            <pc:docMk/>
            <pc:sldMk cId="731655506" sldId="267"/>
            <ac:spMk id="58" creationId="{4C51A5F6-2AE4-555F-550C-500DB83A2048}"/>
          </ac:spMkLst>
        </pc:spChg>
        <pc:spChg chg="mod">
          <ac:chgData name="KETZ, LORENA LEONOR" userId="065bf4df-00bf-4117-b10c-df8abb13b945" providerId="ADAL" clId="{92E01BE8-ECA0-43F1-88B8-1992F2209412}" dt="2023-10-28T21:49:33.112" v="46" actId="165"/>
          <ac:spMkLst>
            <pc:docMk/>
            <pc:sldMk cId="731655506" sldId="267"/>
            <ac:spMk id="58" creationId="{F0DD4718-887C-4EA4-CB0D-433CD37589B8}"/>
          </ac:spMkLst>
        </pc:spChg>
        <pc:spChg chg="mod">
          <ac:chgData name="KETZ, LORENA LEONOR" userId="065bf4df-00bf-4117-b10c-df8abb13b945" providerId="ADAL" clId="{92E01BE8-ECA0-43F1-88B8-1992F2209412}" dt="2023-10-30T16:58:27.759" v="1547"/>
          <ac:spMkLst>
            <pc:docMk/>
            <pc:sldMk cId="731655506" sldId="267"/>
            <ac:spMk id="59" creationId="{0BA4F8D5-C62C-1971-3654-64717F92C76F}"/>
          </ac:spMkLst>
        </pc:spChg>
        <pc:spChg chg="mod">
          <ac:chgData name="KETZ, LORENA LEONOR" userId="065bf4df-00bf-4117-b10c-df8abb13b945" providerId="ADAL" clId="{92E01BE8-ECA0-43F1-88B8-1992F2209412}" dt="2023-10-28T21:49:33.112" v="46" actId="165"/>
          <ac:spMkLst>
            <pc:docMk/>
            <pc:sldMk cId="731655506" sldId="267"/>
            <ac:spMk id="59" creationId="{629EB680-58ED-79F1-8B6E-D21E4200DF85}"/>
          </ac:spMkLst>
        </pc:spChg>
        <pc:spChg chg="mod">
          <ac:chgData name="KETZ, LORENA LEONOR" userId="065bf4df-00bf-4117-b10c-df8abb13b945" providerId="ADAL" clId="{92E01BE8-ECA0-43F1-88B8-1992F2209412}" dt="2023-10-28T21:49:33.112" v="46" actId="165"/>
          <ac:spMkLst>
            <pc:docMk/>
            <pc:sldMk cId="731655506" sldId="267"/>
            <ac:spMk id="60" creationId="{9E7B7666-1F7E-C189-6B4B-E0777AC3ADEB}"/>
          </ac:spMkLst>
        </pc:spChg>
        <pc:spChg chg="mod">
          <ac:chgData name="KETZ, LORENA LEONOR" userId="065bf4df-00bf-4117-b10c-df8abb13b945" providerId="ADAL" clId="{92E01BE8-ECA0-43F1-88B8-1992F2209412}" dt="2023-10-30T16:58:27.759" v="1547"/>
          <ac:spMkLst>
            <pc:docMk/>
            <pc:sldMk cId="731655506" sldId="267"/>
            <ac:spMk id="60" creationId="{B77253BA-FC07-1F50-9B95-6163ADE2D755}"/>
          </ac:spMkLst>
        </pc:spChg>
        <pc:spChg chg="mod">
          <ac:chgData name="KETZ, LORENA LEONOR" userId="065bf4df-00bf-4117-b10c-df8abb13b945" providerId="ADAL" clId="{92E01BE8-ECA0-43F1-88B8-1992F2209412}" dt="2023-10-30T16:58:27.759" v="1547"/>
          <ac:spMkLst>
            <pc:docMk/>
            <pc:sldMk cId="731655506" sldId="267"/>
            <ac:spMk id="61" creationId="{277985D4-01B7-0138-5CB0-B3BF26361C81}"/>
          </ac:spMkLst>
        </pc:spChg>
        <pc:spChg chg="mod">
          <ac:chgData name="KETZ, LORENA LEONOR" userId="065bf4df-00bf-4117-b10c-df8abb13b945" providerId="ADAL" clId="{92E01BE8-ECA0-43F1-88B8-1992F2209412}" dt="2023-10-28T21:49:33.112" v="46" actId="165"/>
          <ac:spMkLst>
            <pc:docMk/>
            <pc:sldMk cId="731655506" sldId="267"/>
            <ac:spMk id="61" creationId="{8235FE2A-83AC-8BAE-385D-5E4B5321859A}"/>
          </ac:spMkLst>
        </pc:spChg>
        <pc:spChg chg="mod">
          <ac:chgData name="KETZ, LORENA LEONOR" userId="065bf4df-00bf-4117-b10c-df8abb13b945" providerId="ADAL" clId="{92E01BE8-ECA0-43F1-88B8-1992F2209412}" dt="2023-10-30T16:58:27.759" v="1547"/>
          <ac:spMkLst>
            <pc:docMk/>
            <pc:sldMk cId="731655506" sldId="267"/>
            <ac:spMk id="62" creationId="{331F2E48-FC04-E119-FD68-913A8B354A1E}"/>
          </ac:spMkLst>
        </pc:spChg>
        <pc:spChg chg="mod">
          <ac:chgData name="KETZ, LORENA LEONOR" userId="065bf4df-00bf-4117-b10c-df8abb13b945" providerId="ADAL" clId="{92E01BE8-ECA0-43F1-88B8-1992F2209412}" dt="2023-10-28T21:49:33.112" v="46" actId="165"/>
          <ac:spMkLst>
            <pc:docMk/>
            <pc:sldMk cId="731655506" sldId="267"/>
            <ac:spMk id="62" creationId="{5B249EF2-9654-60AF-7F62-A35BD5DB40E8}"/>
          </ac:spMkLst>
        </pc:spChg>
        <pc:spChg chg="mod">
          <ac:chgData name="KETZ, LORENA LEONOR" userId="065bf4df-00bf-4117-b10c-df8abb13b945" providerId="ADAL" clId="{92E01BE8-ECA0-43F1-88B8-1992F2209412}" dt="2023-10-28T21:49:33.112" v="46" actId="165"/>
          <ac:spMkLst>
            <pc:docMk/>
            <pc:sldMk cId="731655506" sldId="267"/>
            <ac:spMk id="63" creationId="{23589F71-C7E8-8ED6-19B8-DF1C98E376ED}"/>
          </ac:spMkLst>
        </pc:spChg>
        <pc:spChg chg="mod">
          <ac:chgData name="KETZ, LORENA LEONOR" userId="065bf4df-00bf-4117-b10c-df8abb13b945" providerId="ADAL" clId="{92E01BE8-ECA0-43F1-88B8-1992F2209412}" dt="2023-10-30T16:58:27.759" v="1547"/>
          <ac:spMkLst>
            <pc:docMk/>
            <pc:sldMk cId="731655506" sldId="267"/>
            <ac:spMk id="63" creationId="{7574F511-4180-36F0-7EAB-0FE3614237FA}"/>
          </ac:spMkLst>
        </pc:spChg>
        <pc:spChg chg="mod">
          <ac:chgData name="KETZ, LORENA LEONOR" userId="065bf4df-00bf-4117-b10c-df8abb13b945" providerId="ADAL" clId="{92E01BE8-ECA0-43F1-88B8-1992F2209412}" dt="2023-10-28T21:49:33.112" v="46" actId="165"/>
          <ac:spMkLst>
            <pc:docMk/>
            <pc:sldMk cId="731655506" sldId="267"/>
            <ac:spMk id="64" creationId="{7DD0BC04-C4C4-0F27-243C-36F6F61F65BB}"/>
          </ac:spMkLst>
        </pc:spChg>
        <pc:spChg chg="mod">
          <ac:chgData name="KETZ, LORENA LEONOR" userId="065bf4df-00bf-4117-b10c-df8abb13b945" providerId="ADAL" clId="{92E01BE8-ECA0-43F1-88B8-1992F2209412}" dt="2023-10-28T21:49:33.112" v="46" actId="165"/>
          <ac:spMkLst>
            <pc:docMk/>
            <pc:sldMk cId="731655506" sldId="267"/>
            <ac:spMk id="65" creationId="{3B529E0E-01DE-8666-F101-7C0655491267}"/>
          </ac:spMkLst>
        </pc:spChg>
        <pc:spChg chg="mod">
          <ac:chgData name="KETZ, LORENA LEONOR" userId="065bf4df-00bf-4117-b10c-df8abb13b945" providerId="ADAL" clId="{92E01BE8-ECA0-43F1-88B8-1992F2209412}" dt="2023-10-28T21:49:33.112" v="46" actId="165"/>
          <ac:spMkLst>
            <pc:docMk/>
            <pc:sldMk cId="731655506" sldId="267"/>
            <ac:spMk id="66" creationId="{2CFF0BAC-D352-226A-1607-74E56110D8A1}"/>
          </ac:spMkLst>
        </pc:spChg>
        <pc:spChg chg="mod">
          <ac:chgData name="KETZ, LORENA LEONOR" userId="065bf4df-00bf-4117-b10c-df8abb13b945" providerId="ADAL" clId="{92E01BE8-ECA0-43F1-88B8-1992F2209412}" dt="2023-10-28T21:49:33.112" v="46" actId="165"/>
          <ac:spMkLst>
            <pc:docMk/>
            <pc:sldMk cId="731655506" sldId="267"/>
            <ac:spMk id="67" creationId="{B3AA1272-B936-862D-DE6C-D89E9E27F47F}"/>
          </ac:spMkLst>
        </pc:spChg>
        <pc:spChg chg="mod">
          <ac:chgData name="KETZ, LORENA LEONOR" userId="065bf4df-00bf-4117-b10c-df8abb13b945" providerId="ADAL" clId="{92E01BE8-ECA0-43F1-88B8-1992F2209412}" dt="2023-10-28T21:49:33.112" v="46" actId="165"/>
          <ac:spMkLst>
            <pc:docMk/>
            <pc:sldMk cId="731655506" sldId="267"/>
            <ac:spMk id="68" creationId="{ED674451-84DB-A85B-9889-30DC41ED42DE}"/>
          </ac:spMkLst>
        </pc:spChg>
        <pc:spChg chg="mod">
          <ac:chgData name="KETZ, LORENA LEONOR" userId="065bf4df-00bf-4117-b10c-df8abb13b945" providerId="ADAL" clId="{92E01BE8-ECA0-43F1-88B8-1992F2209412}" dt="2023-10-28T21:49:33.112" v="46" actId="165"/>
          <ac:spMkLst>
            <pc:docMk/>
            <pc:sldMk cId="731655506" sldId="267"/>
            <ac:spMk id="69" creationId="{C82D76B8-5AAA-E119-6744-067BF4DAE76D}"/>
          </ac:spMkLst>
        </pc:spChg>
        <pc:spChg chg="mod">
          <ac:chgData name="KETZ, LORENA LEONOR" userId="065bf4df-00bf-4117-b10c-df8abb13b945" providerId="ADAL" clId="{92E01BE8-ECA0-43F1-88B8-1992F2209412}" dt="2023-10-28T21:49:33.112" v="46" actId="165"/>
          <ac:spMkLst>
            <pc:docMk/>
            <pc:sldMk cId="731655506" sldId="267"/>
            <ac:spMk id="70" creationId="{4D8425C0-8DCB-D719-CBDB-442A3296E477}"/>
          </ac:spMkLst>
        </pc:spChg>
        <pc:spChg chg="mod">
          <ac:chgData name="KETZ, LORENA LEONOR" userId="065bf4df-00bf-4117-b10c-df8abb13b945" providerId="ADAL" clId="{92E01BE8-ECA0-43F1-88B8-1992F2209412}" dt="2023-10-28T21:49:33.112" v="46" actId="165"/>
          <ac:spMkLst>
            <pc:docMk/>
            <pc:sldMk cId="731655506" sldId="267"/>
            <ac:spMk id="71" creationId="{D0B47470-BEFA-93FD-68F2-BBD018D01203}"/>
          </ac:spMkLst>
        </pc:spChg>
        <pc:spChg chg="mod">
          <ac:chgData name="KETZ, LORENA LEONOR" userId="065bf4df-00bf-4117-b10c-df8abb13b945" providerId="ADAL" clId="{92E01BE8-ECA0-43F1-88B8-1992F2209412}" dt="2023-10-28T21:49:33.112" v="46" actId="165"/>
          <ac:spMkLst>
            <pc:docMk/>
            <pc:sldMk cId="731655506" sldId="267"/>
            <ac:spMk id="72" creationId="{42EEFA26-841D-560D-A688-6D1328CFB5DA}"/>
          </ac:spMkLst>
        </pc:spChg>
        <pc:spChg chg="mod">
          <ac:chgData name="KETZ, LORENA LEONOR" userId="065bf4df-00bf-4117-b10c-df8abb13b945" providerId="ADAL" clId="{92E01BE8-ECA0-43F1-88B8-1992F2209412}" dt="2023-10-28T21:49:33.112" v="46" actId="165"/>
          <ac:spMkLst>
            <pc:docMk/>
            <pc:sldMk cId="731655506" sldId="267"/>
            <ac:spMk id="73" creationId="{DB663D9D-A2A4-DF2C-6DDC-1F9438FDE5AC}"/>
          </ac:spMkLst>
        </pc:spChg>
        <pc:spChg chg="mod">
          <ac:chgData name="KETZ, LORENA LEONOR" userId="065bf4df-00bf-4117-b10c-df8abb13b945" providerId="ADAL" clId="{92E01BE8-ECA0-43F1-88B8-1992F2209412}" dt="2023-10-28T21:49:33.112" v="46" actId="165"/>
          <ac:spMkLst>
            <pc:docMk/>
            <pc:sldMk cId="731655506" sldId="267"/>
            <ac:spMk id="74" creationId="{3ED18EF0-FFBF-7C65-758B-4B040A80ED9F}"/>
          </ac:spMkLst>
        </pc:spChg>
        <pc:spChg chg="mod">
          <ac:chgData name="KETZ, LORENA LEONOR" userId="065bf4df-00bf-4117-b10c-df8abb13b945" providerId="ADAL" clId="{92E01BE8-ECA0-43F1-88B8-1992F2209412}" dt="2023-10-28T21:49:33.112" v="46" actId="165"/>
          <ac:spMkLst>
            <pc:docMk/>
            <pc:sldMk cId="731655506" sldId="267"/>
            <ac:spMk id="75" creationId="{FED96630-5596-8A50-EA12-0EED50A834C4}"/>
          </ac:spMkLst>
        </pc:spChg>
        <pc:spChg chg="mod">
          <ac:chgData name="KETZ, LORENA LEONOR" userId="065bf4df-00bf-4117-b10c-df8abb13b945" providerId="ADAL" clId="{92E01BE8-ECA0-43F1-88B8-1992F2209412}" dt="2023-10-28T21:49:33.112" v="46" actId="165"/>
          <ac:spMkLst>
            <pc:docMk/>
            <pc:sldMk cId="731655506" sldId="267"/>
            <ac:spMk id="76" creationId="{0666C86C-21D8-8AD1-810D-58FD3FAAF337}"/>
          </ac:spMkLst>
        </pc:spChg>
        <pc:spChg chg="mod">
          <ac:chgData name="KETZ, LORENA LEONOR" userId="065bf4df-00bf-4117-b10c-df8abb13b945" providerId="ADAL" clId="{92E01BE8-ECA0-43F1-88B8-1992F2209412}" dt="2023-10-28T21:49:33.112" v="46" actId="165"/>
          <ac:spMkLst>
            <pc:docMk/>
            <pc:sldMk cId="731655506" sldId="267"/>
            <ac:spMk id="77" creationId="{6043805E-96D7-235D-1CDC-2B12B46D828A}"/>
          </ac:spMkLst>
        </pc:spChg>
        <pc:spChg chg="mod">
          <ac:chgData name="KETZ, LORENA LEONOR" userId="065bf4df-00bf-4117-b10c-df8abb13b945" providerId="ADAL" clId="{92E01BE8-ECA0-43F1-88B8-1992F2209412}" dt="2023-10-28T21:49:33.112" v="46" actId="165"/>
          <ac:spMkLst>
            <pc:docMk/>
            <pc:sldMk cId="731655506" sldId="267"/>
            <ac:spMk id="78" creationId="{35ABE6E7-B3B0-2201-90D7-17549DB1D88A}"/>
          </ac:spMkLst>
        </pc:spChg>
        <pc:spChg chg="mod">
          <ac:chgData name="KETZ, LORENA LEONOR" userId="065bf4df-00bf-4117-b10c-df8abb13b945" providerId="ADAL" clId="{92E01BE8-ECA0-43F1-88B8-1992F2209412}" dt="2023-10-28T21:49:33.112" v="46" actId="165"/>
          <ac:spMkLst>
            <pc:docMk/>
            <pc:sldMk cId="731655506" sldId="267"/>
            <ac:spMk id="79" creationId="{033DE9FE-7F23-E813-63C9-4119AF41D5A9}"/>
          </ac:spMkLst>
        </pc:spChg>
        <pc:spChg chg="mod">
          <ac:chgData name="KETZ, LORENA LEONOR" userId="065bf4df-00bf-4117-b10c-df8abb13b945" providerId="ADAL" clId="{92E01BE8-ECA0-43F1-88B8-1992F2209412}" dt="2023-10-28T21:49:33.112" v="46" actId="165"/>
          <ac:spMkLst>
            <pc:docMk/>
            <pc:sldMk cId="731655506" sldId="267"/>
            <ac:spMk id="80" creationId="{6B359E3B-6D08-EB38-7259-136399622735}"/>
          </ac:spMkLst>
        </pc:spChg>
        <pc:spChg chg="mod">
          <ac:chgData name="KETZ, LORENA LEONOR" userId="065bf4df-00bf-4117-b10c-df8abb13b945" providerId="ADAL" clId="{92E01BE8-ECA0-43F1-88B8-1992F2209412}" dt="2023-10-28T21:49:33.112" v="46" actId="165"/>
          <ac:spMkLst>
            <pc:docMk/>
            <pc:sldMk cId="731655506" sldId="267"/>
            <ac:spMk id="81" creationId="{51D8E712-6753-1059-1342-BD1B7379BEF6}"/>
          </ac:spMkLst>
        </pc:spChg>
        <pc:spChg chg="mod">
          <ac:chgData name="KETZ, LORENA LEONOR" userId="065bf4df-00bf-4117-b10c-df8abb13b945" providerId="ADAL" clId="{92E01BE8-ECA0-43F1-88B8-1992F2209412}" dt="2023-10-28T21:49:33.112" v="46" actId="165"/>
          <ac:spMkLst>
            <pc:docMk/>
            <pc:sldMk cId="731655506" sldId="267"/>
            <ac:spMk id="82" creationId="{2C9D82BD-A337-278D-A7E9-BBB7F94967B8}"/>
          </ac:spMkLst>
        </pc:spChg>
        <pc:spChg chg="mod">
          <ac:chgData name="KETZ, LORENA LEONOR" userId="065bf4df-00bf-4117-b10c-df8abb13b945" providerId="ADAL" clId="{92E01BE8-ECA0-43F1-88B8-1992F2209412}" dt="2023-10-28T21:49:33.112" v="46" actId="165"/>
          <ac:spMkLst>
            <pc:docMk/>
            <pc:sldMk cId="731655506" sldId="267"/>
            <ac:spMk id="83" creationId="{0F26CDDF-EEE2-AF5D-8309-6BAE7F646392}"/>
          </ac:spMkLst>
        </pc:spChg>
        <pc:spChg chg="mod">
          <ac:chgData name="KETZ, LORENA LEONOR" userId="065bf4df-00bf-4117-b10c-df8abb13b945" providerId="ADAL" clId="{92E01BE8-ECA0-43F1-88B8-1992F2209412}" dt="2023-10-28T21:49:33.112" v="46" actId="165"/>
          <ac:spMkLst>
            <pc:docMk/>
            <pc:sldMk cId="731655506" sldId="267"/>
            <ac:spMk id="84" creationId="{E80F31B8-4383-FED9-44D4-1E4986186FA3}"/>
          </ac:spMkLst>
        </pc:spChg>
        <pc:spChg chg="mod">
          <ac:chgData name="KETZ, LORENA LEONOR" userId="065bf4df-00bf-4117-b10c-df8abb13b945" providerId="ADAL" clId="{92E01BE8-ECA0-43F1-88B8-1992F2209412}" dt="2023-10-28T21:49:33.112" v="46" actId="165"/>
          <ac:spMkLst>
            <pc:docMk/>
            <pc:sldMk cId="731655506" sldId="267"/>
            <ac:spMk id="85" creationId="{0E074ABF-8778-591D-08B8-644DA5AFCF32}"/>
          </ac:spMkLst>
        </pc:spChg>
        <pc:spChg chg="mod">
          <ac:chgData name="KETZ, LORENA LEONOR" userId="065bf4df-00bf-4117-b10c-df8abb13b945" providerId="ADAL" clId="{92E01BE8-ECA0-43F1-88B8-1992F2209412}" dt="2023-10-28T21:49:33.112" v="46" actId="165"/>
          <ac:spMkLst>
            <pc:docMk/>
            <pc:sldMk cId="731655506" sldId="267"/>
            <ac:spMk id="86" creationId="{123095EA-FCB5-AD63-4267-392B6F0A381C}"/>
          </ac:spMkLst>
        </pc:spChg>
        <pc:spChg chg="mod">
          <ac:chgData name="KETZ, LORENA LEONOR" userId="065bf4df-00bf-4117-b10c-df8abb13b945" providerId="ADAL" clId="{92E01BE8-ECA0-43F1-88B8-1992F2209412}" dt="2023-10-28T21:49:33.112" v="46" actId="165"/>
          <ac:spMkLst>
            <pc:docMk/>
            <pc:sldMk cId="731655506" sldId="267"/>
            <ac:spMk id="87" creationId="{B044A36E-0357-E87A-0297-EBA68919CB41}"/>
          </ac:spMkLst>
        </pc:spChg>
        <pc:spChg chg="mod">
          <ac:chgData name="KETZ, LORENA LEONOR" userId="065bf4df-00bf-4117-b10c-df8abb13b945" providerId="ADAL" clId="{92E01BE8-ECA0-43F1-88B8-1992F2209412}" dt="2023-10-28T21:49:33.112" v="46" actId="165"/>
          <ac:spMkLst>
            <pc:docMk/>
            <pc:sldMk cId="731655506" sldId="267"/>
            <ac:spMk id="88" creationId="{C46148CB-D0F6-0DDE-51AE-73DBFA4A6D3C}"/>
          </ac:spMkLst>
        </pc:spChg>
        <pc:spChg chg="mod">
          <ac:chgData name="KETZ, LORENA LEONOR" userId="065bf4df-00bf-4117-b10c-df8abb13b945" providerId="ADAL" clId="{92E01BE8-ECA0-43F1-88B8-1992F2209412}" dt="2023-10-28T21:49:33.112" v="46" actId="165"/>
          <ac:spMkLst>
            <pc:docMk/>
            <pc:sldMk cId="731655506" sldId="267"/>
            <ac:spMk id="89" creationId="{FE3AD61F-5F99-D29D-A6AE-02A74082C0F3}"/>
          </ac:spMkLst>
        </pc:spChg>
        <pc:spChg chg="mod">
          <ac:chgData name="KETZ, LORENA LEONOR" userId="065bf4df-00bf-4117-b10c-df8abb13b945" providerId="ADAL" clId="{92E01BE8-ECA0-43F1-88B8-1992F2209412}" dt="2023-10-28T21:49:33.112" v="46" actId="165"/>
          <ac:spMkLst>
            <pc:docMk/>
            <pc:sldMk cId="731655506" sldId="267"/>
            <ac:spMk id="90" creationId="{A4DD6D2D-A332-7837-CA92-79E5AB147D07}"/>
          </ac:spMkLst>
        </pc:spChg>
        <pc:spChg chg="mod">
          <ac:chgData name="KETZ, LORENA LEONOR" userId="065bf4df-00bf-4117-b10c-df8abb13b945" providerId="ADAL" clId="{92E01BE8-ECA0-43F1-88B8-1992F2209412}" dt="2023-10-28T21:49:33.112" v="46" actId="165"/>
          <ac:spMkLst>
            <pc:docMk/>
            <pc:sldMk cId="731655506" sldId="267"/>
            <ac:spMk id="91" creationId="{A24C9B60-8C7A-AEEC-8003-1851472E93A1}"/>
          </ac:spMkLst>
        </pc:spChg>
        <pc:spChg chg="mod">
          <ac:chgData name="KETZ, LORENA LEONOR" userId="065bf4df-00bf-4117-b10c-df8abb13b945" providerId="ADAL" clId="{92E01BE8-ECA0-43F1-88B8-1992F2209412}" dt="2023-10-28T21:49:33.112" v="46" actId="165"/>
          <ac:spMkLst>
            <pc:docMk/>
            <pc:sldMk cId="731655506" sldId="267"/>
            <ac:spMk id="92" creationId="{BB50B329-1171-931D-34FE-3A7352960A11}"/>
          </ac:spMkLst>
        </pc:spChg>
        <pc:spChg chg="mod">
          <ac:chgData name="KETZ, LORENA LEONOR" userId="065bf4df-00bf-4117-b10c-df8abb13b945" providerId="ADAL" clId="{92E01BE8-ECA0-43F1-88B8-1992F2209412}" dt="2023-10-28T21:49:33.112" v="46" actId="165"/>
          <ac:spMkLst>
            <pc:docMk/>
            <pc:sldMk cId="731655506" sldId="267"/>
            <ac:spMk id="93" creationId="{68D6499E-4DB7-275C-7455-6E5BBD21AAB4}"/>
          </ac:spMkLst>
        </pc:spChg>
        <pc:spChg chg="mod">
          <ac:chgData name="KETZ, LORENA LEONOR" userId="065bf4df-00bf-4117-b10c-df8abb13b945" providerId="ADAL" clId="{92E01BE8-ECA0-43F1-88B8-1992F2209412}" dt="2023-10-28T21:49:33.112" v="46" actId="165"/>
          <ac:spMkLst>
            <pc:docMk/>
            <pc:sldMk cId="731655506" sldId="267"/>
            <ac:spMk id="94" creationId="{CCE864F7-5C36-B2A8-ECA2-F5DEC98C050B}"/>
          </ac:spMkLst>
        </pc:spChg>
        <pc:spChg chg="mod">
          <ac:chgData name="KETZ, LORENA LEONOR" userId="065bf4df-00bf-4117-b10c-df8abb13b945" providerId="ADAL" clId="{92E01BE8-ECA0-43F1-88B8-1992F2209412}" dt="2023-10-28T21:49:33.112" v="46" actId="165"/>
          <ac:spMkLst>
            <pc:docMk/>
            <pc:sldMk cId="731655506" sldId="267"/>
            <ac:spMk id="95" creationId="{DEA36F69-7EE2-18A3-1735-D25C32E7F087}"/>
          </ac:spMkLst>
        </pc:spChg>
        <pc:spChg chg="mod">
          <ac:chgData name="KETZ, LORENA LEONOR" userId="065bf4df-00bf-4117-b10c-df8abb13b945" providerId="ADAL" clId="{92E01BE8-ECA0-43F1-88B8-1992F2209412}" dt="2023-10-28T21:49:33.112" v="46" actId="165"/>
          <ac:spMkLst>
            <pc:docMk/>
            <pc:sldMk cId="731655506" sldId="267"/>
            <ac:spMk id="96" creationId="{174FF530-D478-B782-D226-89CA289B4390}"/>
          </ac:spMkLst>
        </pc:spChg>
        <pc:spChg chg="mod">
          <ac:chgData name="KETZ, LORENA LEONOR" userId="065bf4df-00bf-4117-b10c-df8abb13b945" providerId="ADAL" clId="{92E01BE8-ECA0-43F1-88B8-1992F2209412}" dt="2023-10-28T21:49:33.112" v="46" actId="165"/>
          <ac:spMkLst>
            <pc:docMk/>
            <pc:sldMk cId="731655506" sldId="267"/>
            <ac:spMk id="97" creationId="{CBD33602-E997-286B-0434-EBABC3C638F1}"/>
          </ac:spMkLst>
        </pc:spChg>
        <pc:spChg chg="mod">
          <ac:chgData name="KETZ, LORENA LEONOR" userId="065bf4df-00bf-4117-b10c-df8abb13b945" providerId="ADAL" clId="{92E01BE8-ECA0-43F1-88B8-1992F2209412}" dt="2023-10-28T21:49:33.112" v="46" actId="165"/>
          <ac:spMkLst>
            <pc:docMk/>
            <pc:sldMk cId="731655506" sldId="267"/>
            <ac:spMk id="98" creationId="{5D36B5D0-7F48-B163-02B8-31EF07B70309}"/>
          </ac:spMkLst>
        </pc:spChg>
        <pc:spChg chg="mod">
          <ac:chgData name="KETZ, LORENA LEONOR" userId="065bf4df-00bf-4117-b10c-df8abb13b945" providerId="ADAL" clId="{92E01BE8-ECA0-43F1-88B8-1992F2209412}" dt="2023-10-28T21:49:33.112" v="46" actId="165"/>
          <ac:spMkLst>
            <pc:docMk/>
            <pc:sldMk cId="731655506" sldId="267"/>
            <ac:spMk id="99" creationId="{D1600537-1F02-36EB-2180-A8C16B808DF1}"/>
          </ac:spMkLst>
        </pc:spChg>
        <pc:spChg chg="mod">
          <ac:chgData name="KETZ, LORENA LEONOR" userId="065bf4df-00bf-4117-b10c-df8abb13b945" providerId="ADAL" clId="{92E01BE8-ECA0-43F1-88B8-1992F2209412}" dt="2023-10-28T21:49:33.112" v="46" actId="165"/>
          <ac:spMkLst>
            <pc:docMk/>
            <pc:sldMk cId="731655506" sldId="267"/>
            <ac:spMk id="100" creationId="{96FF12AB-FB1C-6EB6-AEB4-2723665FD2E1}"/>
          </ac:spMkLst>
        </pc:spChg>
        <pc:spChg chg="mod">
          <ac:chgData name="KETZ, LORENA LEONOR" userId="065bf4df-00bf-4117-b10c-df8abb13b945" providerId="ADAL" clId="{92E01BE8-ECA0-43F1-88B8-1992F2209412}" dt="2023-10-28T21:49:33.112" v="46" actId="165"/>
          <ac:spMkLst>
            <pc:docMk/>
            <pc:sldMk cId="731655506" sldId="267"/>
            <ac:spMk id="101" creationId="{3A9ADC5D-3F5D-B3D6-AC83-48D34BC3500B}"/>
          </ac:spMkLst>
        </pc:spChg>
        <pc:spChg chg="mod">
          <ac:chgData name="KETZ, LORENA LEONOR" userId="065bf4df-00bf-4117-b10c-df8abb13b945" providerId="ADAL" clId="{92E01BE8-ECA0-43F1-88B8-1992F2209412}" dt="2023-10-28T21:49:33.112" v="46" actId="165"/>
          <ac:spMkLst>
            <pc:docMk/>
            <pc:sldMk cId="731655506" sldId="267"/>
            <ac:spMk id="102" creationId="{DC92964C-CFBF-471B-92A4-78A492BBED76}"/>
          </ac:spMkLst>
        </pc:spChg>
        <pc:spChg chg="mod">
          <ac:chgData name="KETZ, LORENA LEONOR" userId="065bf4df-00bf-4117-b10c-df8abb13b945" providerId="ADAL" clId="{92E01BE8-ECA0-43F1-88B8-1992F2209412}" dt="2023-10-28T21:49:33.112" v="46" actId="165"/>
          <ac:spMkLst>
            <pc:docMk/>
            <pc:sldMk cId="731655506" sldId="267"/>
            <ac:spMk id="103" creationId="{CF642808-41EE-C7E0-477F-A2F84F9F5FFB}"/>
          </ac:spMkLst>
        </pc:spChg>
        <pc:spChg chg="mod">
          <ac:chgData name="KETZ, LORENA LEONOR" userId="065bf4df-00bf-4117-b10c-df8abb13b945" providerId="ADAL" clId="{92E01BE8-ECA0-43F1-88B8-1992F2209412}" dt="2023-10-28T21:49:33.112" v="46" actId="165"/>
          <ac:spMkLst>
            <pc:docMk/>
            <pc:sldMk cId="731655506" sldId="267"/>
            <ac:spMk id="104" creationId="{848BEE13-A348-66BB-2875-A70E0456386F}"/>
          </ac:spMkLst>
        </pc:spChg>
        <pc:spChg chg="mod">
          <ac:chgData name="KETZ, LORENA LEONOR" userId="065bf4df-00bf-4117-b10c-df8abb13b945" providerId="ADAL" clId="{92E01BE8-ECA0-43F1-88B8-1992F2209412}" dt="2023-10-28T21:49:33.112" v="46" actId="165"/>
          <ac:spMkLst>
            <pc:docMk/>
            <pc:sldMk cId="731655506" sldId="267"/>
            <ac:spMk id="105" creationId="{512A1D03-6552-7BA0-6499-6B40CAB74687}"/>
          </ac:spMkLst>
        </pc:spChg>
        <pc:spChg chg="mod">
          <ac:chgData name="KETZ, LORENA LEONOR" userId="065bf4df-00bf-4117-b10c-df8abb13b945" providerId="ADAL" clId="{92E01BE8-ECA0-43F1-88B8-1992F2209412}" dt="2023-10-28T21:49:33.112" v="46" actId="165"/>
          <ac:spMkLst>
            <pc:docMk/>
            <pc:sldMk cId="731655506" sldId="267"/>
            <ac:spMk id="106" creationId="{1C37B128-241F-54DF-AC47-64C5D65041E6}"/>
          </ac:spMkLst>
        </pc:spChg>
        <pc:spChg chg="mod">
          <ac:chgData name="KETZ, LORENA LEONOR" userId="065bf4df-00bf-4117-b10c-df8abb13b945" providerId="ADAL" clId="{92E01BE8-ECA0-43F1-88B8-1992F2209412}" dt="2023-10-28T21:49:33.112" v="46" actId="165"/>
          <ac:spMkLst>
            <pc:docMk/>
            <pc:sldMk cId="731655506" sldId="267"/>
            <ac:spMk id="107" creationId="{16D9D147-81A5-CDBC-2FC2-60382BC30635}"/>
          </ac:spMkLst>
        </pc:spChg>
        <pc:spChg chg="mod">
          <ac:chgData name="KETZ, LORENA LEONOR" userId="065bf4df-00bf-4117-b10c-df8abb13b945" providerId="ADAL" clId="{92E01BE8-ECA0-43F1-88B8-1992F2209412}" dt="2023-10-28T21:49:33.112" v="46" actId="165"/>
          <ac:spMkLst>
            <pc:docMk/>
            <pc:sldMk cId="731655506" sldId="267"/>
            <ac:spMk id="108" creationId="{787754EC-1912-4875-B403-8679ECEC2377}"/>
          </ac:spMkLst>
        </pc:spChg>
        <pc:spChg chg="mod">
          <ac:chgData name="KETZ, LORENA LEONOR" userId="065bf4df-00bf-4117-b10c-df8abb13b945" providerId="ADAL" clId="{92E01BE8-ECA0-43F1-88B8-1992F2209412}" dt="2023-10-28T21:49:33.112" v="46" actId="165"/>
          <ac:spMkLst>
            <pc:docMk/>
            <pc:sldMk cId="731655506" sldId="267"/>
            <ac:spMk id="109" creationId="{BA901472-F021-BD1E-FEC6-7F1BD91EFA80}"/>
          </ac:spMkLst>
        </pc:spChg>
        <pc:spChg chg="mod">
          <ac:chgData name="KETZ, LORENA LEONOR" userId="065bf4df-00bf-4117-b10c-df8abb13b945" providerId="ADAL" clId="{92E01BE8-ECA0-43F1-88B8-1992F2209412}" dt="2023-10-28T21:49:33.112" v="46" actId="165"/>
          <ac:spMkLst>
            <pc:docMk/>
            <pc:sldMk cId="731655506" sldId="267"/>
            <ac:spMk id="110" creationId="{DF571166-3973-8AF1-50A0-72529B848AF7}"/>
          </ac:spMkLst>
        </pc:spChg>
        <pc:spChg chg="mod">
          <ac:chgData name="KETZ, LORENA LEONOR" userId="065bf4df-00bf-4117-b10c-df8abb13b945" providerId="ADAL" clId="{92E01BE8-ECA0-43F1-88B8-1992F2209412}" dt="2023-10-28T21:49:33.112" v="46" actId="165"/>
          <ac:spMkLst>
            <pc:docMk/>
            <pc:sldMk cId="731655506" sldId="267"/>
            <ac:spMk id="111" creationId="{8856FBB4-1098-106F-A725-A7A37891839F}"/>
          </ac:spMkLst>
        </pc:spChg>
        <pc:spChg chg="mod">
          <ac:chgData name="KETZ, LORENA LEONOR" userId="065bf4df-00bf-4117-b10c-df8abb13b945" providerId="ADAL" clId="{92E01BE8-ECA0-43F1-88B8-1992F2209412}" dt="2023-10-28T21:49:33.112" v="46" actId="165"/>
          <ac:spMkLst>
            <pc:docMk/>
            <pc:sldMk cId="731655506" sldId="267"/>
            <ac:spMk id="112" creationId="{BC9F0944-E5F6-2D6F-8706-14CA54443B08}"/>
          </ac:spMkLst>
        </pc:spChg>
        <pc:spChg chg="mod">
          <ac:chgData name="KETZ, LORENA LEONOR" userId="065bf4df-00bf-4117-b10c-df8abb13b945" providerId="ADAL" clId="{92E01BE8-ECA0-43F1-88B8-1992F2209412}" dt="2023-10-28T21:49:33.112" v="46" actId="165"/>
          <ac:spMkLst>
            <pc:docMk/>
            <pc:sldMk cId="731655506" sldId="267"/>
            <ac:spMk id="113" creationId="{60F3AD24-617E-F152-4F1D-2C7C99B990EB}"/>
          </ac:spMkLst>
        </pc:spChg>
        <pc:spChg chg="mod">
          <ac:chgData name="KETZ, LORENA LEONOR" userId="065bf4df-00bf-4117-b10c-df8abb13b945" providerId="ADAL" clId="{92E01BE8-ECA0-43F1-88B8-1992F2209412}" dt="2023-10-28T21:49:33.112" v="46" actId="165"/>
          <ac:spMkLst>
            <pc:docMk/>
            <pc:sldMk cId="731655506" sldId="267"/>
            <ac:spMk id="114" creationId="{24775A1E-0230-0F35-E75A-8B3B531EA9B9}"/>
          </ac:spMkLst>
        </pc:spChg>
        <pc:spChg chg="mod">
          <ac:chgData name="KETZ, LORENA LEONOR" userId="065bf4df-00bf-4117-b10c-df8abb13b945" providerId="ADAL" clId="{92E01BE8-ECA0-43F1-88B8-1992F2209412}" dt="2023-10-28T21:49:33.112" v="46" actId="165"/>
          <ac:spMkLst>
            <pc:docMk/>
            <pc:sldMk cId="731655506" sldId="267"/>
            <ac:spMk id="115" creationId="{B9334EAC-9AAC-914E-C318-ACE053C7426C}"/>
          </ac:spMkLst>
        </pc:spChg>
        <pc:spChg chg="mod">
          <ac:chgData name="KETZ, LORENA LEONOR" userId="065bf4df-00bf-4117-b10c-df8abb13b945" providerId="ADAL" clId="{92E01BE8-ECA0-43F1-88B8-1992F2209412}" dt="2023-10-28T21:49:33.112" v="46" actId="165"/>
          <ac:spMkLst>
            <pc:docMk/>
            <pc:sldMk cId="731655506" sldId="267"/>
            <ac:spMk id="116" creationId="{939F09CD-B25D-C2E1-E976-5DBEA74FAA82}"/>
          </ac:spMkLst>
        </pc:spChg>
        <pc:spChg chg="mod">
          <ac:chgData name="KETZ, LORENA LEONOR" userId="065bf4df-00bf-4117-b10c-df8abb13b945" providerId="ADAL" clId="{92E01BE8-ECA0-43F1-88B8-1992F2209412}" dt="2023-10-28T21:49:33.112" v="46" actId="165"/>
          <ac:spMkLst>
            <pc:docMk/>
            <pc:sldMk cId="731655506" sldId="267"/>
            <ac:spMk id="117" creationId="{09CFA62B-7D5D-DB24-3678-3A90F44C4FA3}"/>
          </ac:spMkLst>
        </pc:spChg>
        <pc:spChg chg="mod">
          <ac:chgData name="KETZ, LORENA LEONOR" userId="065bf4df-00bf-4117-b10c-df8abb13b945" providerId="ADAL" clId="{92E01BE8-ECA0-43F1-88B8-1992F2209412}" dt="2023-10-28T21:49:33.112" v="46" actId="165"/>
          <ac:spMkLst>
            <pc:docMk/>
            <pc:sldMk cId="731655506" sldId="267"/>
            <ac:spMk id="118" creationId="{B4FA351A-EB21-21C6-0276-E7D8B3FBAA19}"/>
          </ac:spMkLst>
        </pc:spChg>
        <pc:spChg chg="mod">
          <ac:chgData name="KETZ, LORENA LEONOR" userId="065bf4df-00bf-4117-b10c-df8abb13b945" providerId="ADAL" clId="{92E01BE8-ECA0-43F1-88B8-1992F2209412}" dt="2023-10-28T21:49:33.112" v="46" actId="165"/>
          <ac:spMkLst>
            <pc:docMk/>
            <pc:sldMk cId="731655506" sldId="267"/>
            <ac:spMk id="119" creationId="{61FD1D5A-E735-C13A-A455-6DB9E90B050E}"/>
          </ac:spMkLst>
        </pc:spChg>
        <pc:spChg chg="mod">
          <ac:chgData name="KETZ, LORENA LEONOR" userId="065bf4df-00bf-4117-b10c-df8abb13b945" providerId="ADAL" clId="{92E01BE8-ECA0-43F1-88B8-1992F2209412}" dt="2023-10-28T21:49:33.112" v="46" actId="165"/>
          <ac:spMkLst>
            <pc:docMk/>
            <pc:sldMk cId="731655506" sldId="267"/>
            <ac:spMk id="120" creationId="{2F0FF7F9-52AE-A01D-15C5-D3C99BBEB51C}"/>
          </ac:spMkLst>
        </pc:spChg>
        <pc:spChg chg="mod">
          <ac:chgData name="KETZ, LORENA LEONOR" userId="065bf4df-00bf-4117-b10c-df8abb13b945" providerId="ADAL" clId="{92E01BE8-ECA0-43F1-88B8-1992F2209412}" dt="2023-10-28T21:49:33.112" v="46" actId="165"/>
          <ac:spMkLst>
            <pc:docMk/>
            <pc:sldMk cId="731655506" sldId="267"/>
            <ac:spMk id="121" creationId="{CC748A5E-F4DA-CAEC-E5E2-3EBE783AEFCE}"/>
          </ac:spMkLst>
        </pc:spChg>
        <pc:spChg chg="mod">
          <ac:chgData name="KETZ, LORENA LEONOR" userId="065bf4df-00bf-4117-b10c-df8abb13b945" providerId="ADAL" clId="{92E01BE8-ECA0-43F1-88B8-1992F2209412}" dt="2023-10-28T21:49:33.112" v="46" actId="165"/>
          <ac:spMkLst>
            <pc:docMk/>
            <pc:sldMk cId="731655506" sldId="267"/>
            <ac:spMk id="122" creationId="{FF5CC980-F718-D5C8-837C-A505B5153ED1}"/>
          </ac:spMkLst>
        </pc:spChg>
        <pc:spChg chg="mod">
          <ac:chgData name="KETZ, LORENA LEONOR" userId="065bf4df-00bf-4117-b10c-df8abb13b945" providerId="ADAL" clId="{92E01BE8-ECA0-43F1-88B8-1992F2209412}" dt="2023-10-28T21:49:33.112" v="46" actId="165"/>
          <ac:spMkLst>
            <pc:docMk/>
            <pc:sldMk cId="731655506" sldId="267"/>
            <ac:spMk id="123" creationId="{EF42E2E3-B81E-3E8E-6A52-6293D84D0DA5}"/>
          </ac:spMkLst>
        </pc:spChg>
        <pc:spChg chg="mod">
          <ac:chgData name="KETZ, LORENA LEONOR" userId="065bf4df-00bf-4117-b10c-df8abb13b945" providerId="ADAL" clId="{92E01BE8-ECA0-43F1-88B8-1992F2209412}" dt="2023-10-28T21:49:33.112" v="46" actId="165"/>
          <ac:spMkLst>
            <pc:docMk/>
            <pc:sldMk cId="731655506" sldId="267"/>
            <ac:spMk id="124" creationId="{8156EE40-D64D-52A0-241D-6008A9E6C0BD}"/>
          </ac:spMkLst>
        </pc:spChg>
        <pc:spChg chg="mod">
          <ac:chgData name="KETZ, LORENA LEONOR" userId="065bf4df-00bf-4117-b10c-df8abb13b945" providerId="ADAL" clId="{92E01BE8-ECA0-43F1-88B8-1992F2209412}" dt="2023-10-28T21:49:33.112" v="46" actId="165"/>
          <ac:spMkLst>
            <pc:docMk/>
            <pc:sldMk cId="731655506" sldId="267"/>
            <ac:spMk id="125" creationId="{2A7CF135-A288-AAF4-EC4D-C330B723DD0C}"/>
          </ac:spMkLst>
        </pc:spChg>
        <pc:spChg chg="mod">
          <ac:chgData name="KETZ, LORENA LEONOR" userId="065bf4df-00bf-4117-b10c-df8abb13b945" providerId="ADAL" clId="{92E01BE8-ECA0-43F1-88B8-1992F2209412}" dt="2023-10-28T21:49:33.112" v="46" actId="165"/>
          <ac:spMkLst>
            <pc:docMk/>
            <pc:sldMk cId="731655506" sldId="267"/>
            <ac:spMk id="126" creationId="{4BEAC9F7-2EE4-A375-8803-EF40FF22F97D}"/>
          </ac:spMkLst>
        </pc:spChg>
        <pc:spChg chg="mod">
          <ac:chgData name="KETZ, LORENA LEONOR" userId="065bf4df-00bf-4117-b10c-df8abb13b945" providerId="ADAL" clId="{92E01BE8-ECA0-43F1-88B8-1992F2209412}" dt="2023-10-28T21:49:33.112" v="46" actId="165"/>
          <ac:spMkLst>
            <pc:docMk/>
            <pc:sldMk cId="731655506" sldId="267"/>
            <ac:spMk id="127" creationId="{3B3AE5FE-4F57-306F-0601-06DDBB06B50B}"/>
          </ac:spMkLst>
        </pc:spChg>
        <pc:spChg chg="mod">
          <ac:chgData name="KETZ, LORENA LEONOR" userId="065bf4df-00bf-4117-b10c-df8abb13b945" providerId="ADAL" clId="{92E01BE8-ECA0-43F1-88B8-1992F2209412}" dt="2023-10-28T21:49:33.112" v="46" actId="165"/>
          <ac:spMkLst>
            <pc:docMk/>
            <pc:sldMk cId="731655506" sldId="267"/>
            <ac:spMk id="128" creationId="{DCE3879C-C781-FD93-2705-6A42804EBA43}"/>
          </ac:spMkLst>
        </pc:spChg>
        <pc:spChg chg="mod">
          <ac:chgData name="KETZ, LORENA LEONOR" userId="065bf4df-00bf-4117-b10c-df8abb13b945" providerId="ADAL" clId="{92E01BE8-ECA0-43F1-88B8-1992F2209412}" dt="2023-10-28T21:49:33.112" v="46" actId="165"/>
          <ac:spMkLst>
            <pc:docMk/>
            <pc:sldMk cId="731655506" sldId="267"/>
            <ac:spMk id="129" creationId="{AF5412A7-11DE-4284-2B14-B0AFA0BCB1C1}"/>
          </ac:spMkLst>
        </pc:spChg>
        <pc:spChg chg="mod">
          <ac:chgData name="KETZ, LORENA LEONOR" userId="065bf4df-00bf-4117-b10c-df8abb13b945" providerId="ADAL" clId="{92E01BE8-ECA0-43F1-88B8-1992F2209412}" dt="2023-10-28T21:49:33.112" v="46" actId="165"/>
          <ac:spMkLst>
            <pc:docMk/>
            <pc:sldMk cId="731655506" sldId="267"/>
            <ac:spMk id="130" creationId="{A3925520-89A1-0353-E54A-AFC43BA0E4F9}"/>
          </ac:spMkLst>
        </pc:spChg>
        <pc:spChg chg="mod">
          <ac:chgData name="KETZ, LORENA LEONOR" userId="065bf4df-00bf-4117-b10c-df8abb13b945" providerId="ADAL" clId="{92E01BE8-ECA0-43F1-88B8-1992F2209412}" dt="2023-10-28T21:49:33.112" v="46" actId="165"/>
          <ac:spMkLst>
            <pc:docMk/>
            <pc:sldMk cId="731655506" sldId="267"/>
            <ac:spMk id="131" creationId="{79180A66-3867-6B26-8448-7A543FE8E7D7}"/>
          </ac:spMkLst>
        </pc:spChg>
        <pc:spChg chg="mod">
          <ac:chgData name="KETZ, LORENA LEONOR" userId="065bf4df-00bf-4117-b10c-df8abb13b945" providerId="ADAL" clId="{92E01BE8-ECA0-43F1-88B8-1992F2209412}" dt="2023-10-28T21:49:33.112" v="46" actId="165"/>
          <ac:spMkLst>
            <pc:docMk/>
            <pc:sldMk cId="731655506" sldId="267"/>
            <ac:spMk id="132" creationId="{F7932975-E527-D38B-C3C3-7C91A6713B72}"/>
          </ac:spMkLst>
        </pc:spChg>
        <pc:spChg chg="mod">
          <ac:chgData name="KETZ, LORENA LEONOR" userId="065bf4df-00bf-4117-b10c-df8abb13b945" providerId="ADAL" clId="{92E01BE8-ECA0-43F1-88B8-1992F2209412}" dt="2023-10-28T21:49:33.112" v="46" actId="165"/>
          <ac:spMkLst>
            <pc:docMk/>
            <pc:sldMk cId="731655506" sldId="267"/>
            <ac:spMk id="133" creationId="{7F52FF7F-42F3-7927-22AB-A3A5B60D96A6}"/>
          </ac:spMkLst>
        </pc:spChg>
        <pc:spChg chg="mod">
          <ac:chgData name="KETZ, LORENA LEONOR" userId="065bf4df-00bf-4117-b10c-df8abb13b945" providerId="ADAL" clId="{92E01BE8-ECA0-43F1-88B8-1992F2209412}" dt="2023-10-28T21:49:33.112" v="46" actId="165"/>
          <ac:spMkLst>
            <pc:docMk/>
            <pc:sldMk cId="731655506" sldId="267"/>
            <ac:spMk id="134" creationId="{03BBA750-8416-DE45-559F-33AE04839F2A}"/>
          </ac:spMkLst>
        </pc:spChg>
        <pc:spChg chg="mod">
          <ac:chgData name="KETZ, LORENA LEONOR" userId="065bf4df-00bf-4117-b10c-df8abb13b945" providerId="ADAL" clId="{92E01BE8-ECA0-43F1-88B8-1992F2209412}" dt="2023-10-28T21:49:33.112" v="46" actId="165"/>
          <ac:spMkLst>
            <pc:docMk/>
            <pc:sldMk cId="731655506" sldId="267"/>
            <ac:spMk id="135" creationId="{96A136EC-CC26-D2C1-1F10-971385397511}"/>
          </ac:spMkLst>
        </pc:spChg>
        <pc:spChg chg="mod">
          <ac:chgData name="KETZ, LORENA LEONOR" userId="065bf4df-00bf-4117-b10c-df8abb13b945" providerId="ADAL" clId="{92E01BE8-ECA0-43F1-88B8-1992F2209412}" dt="2023-10-28T21:49:33.112" v="46" actId="165"/>
          <ac:spMkLst>
            <pc:docMk/>
            <pc:sldMk cId="731655506" sldId="267"/>
            <ac:spMk id="136" creationId="{FC892EBD-641E-E936-BE06-86D8D7187B0C}"/>
          </ac:spMkLst>
        </pc:spChg>
        <pc:spChg chg="mod">
          <ac:chgData name="KETZ, LORENA LEONOR" userId="065bf4df-00bf-4117-b10c-df8abb13b945" providerId="ADAL" clId="{92E01BE8-ECA0-43F1-88B8-1992F2209412}" dt="2023-10-28T21:49:33.112" v="46" actId="165"/>
          <ac:spMkLst>
            <pc:docMk/>
            <pc:sldMk cId="731655506" sldId="267"/>
            <ac:spMk id="137" creationId="{40056CC9-C902-4EFC-0A03-780D719AA2A8}"/>
          </ac:spMkLst>
        </pc:spChg>
        <pc:spChg chg="mod">
          <ac:chgData name="KETZ, LORENA LEONOR" userId="065bf4df-00bf-4117-b10c-df8abb13b945" providerId="ADAL" clId="{92E01BE8-ECA0-43F1-88B8-1992F2209412}" dt="2023-10-28T21:49:33.112" v="46" actId="165"/>
          <ac:spMkLst>
            <pc:docMk/>
            <pc:sldMk cId="731655506" sldId="267"/>
            <ac:spMk id="138" creationId="{B31F8210-815A-10EE-B476-F0F7118CFE71}"/>
          </ac:spMkLst>
        </pc:spChg>
        <pc:spChg chg="mod">
          <ac:chgData name="KETZ, LORENA LEONOR" userId="065bf4df-00bf-4117-b10c-df8abb13b945" providerId="ADAL" clId="{92E01BE8-ECA0-43F1-88B8-1992F2209412}" dt="2023-10-28T21:49:33.112" v="46" actId="165"/>
          <ac:spMkLst>
            <pc:docMk/>
            <pc:sldMk cId="731655506" sldId="267"/>
            <ac:spMk id="139" creationId="{08DDE5EF-7946-0E14-83A1-4577159D6060}"/>
          </ac:spMkLst>
        </pc:spChg>
        <pc:spChg chg="mod">
          <ac:chgData name="KETZ, LORENA LEONOR" userId="065bf4df-00bf-4117-b10c-df8abb13b945" providerId="ADAL" clId="{92E01BE8-ECA0-43F1-88B8-1992F2209412}" dt="2023-10-28T21:49:33.112" v="46" actId="165"/>
          <ac:spMkLst>
            <pc:docMk/>
            <pc:sldMk cId="731655506" sldId="267"/>
            <ac:spMk id="140" creationId="{EBEB040E-0CE3-2B92-EFC9-276C8E4EA5E3}"/>
          </ac:spMkLst>
        </pc:spChg>
        <pc:spChg chg="mod">
          <ac:chgData name="KETZ, LORENA LEONOR" userId="065bf4df-00bf-4117-b10c-df8abb13b945" providerId="ADAL" clId="{92E01BE8-ECA0-43F1-88B8-1992F2209412}" dt="2023-10-28T21:49:33.112" v="46" actId="165"/>
          <ac:spMkLst>
            <pc:docMk/>
            <pc:sldMk cId="731655506" sldId="267"/>
            <ac:spMk id="141" creationId="{0469B48B-F4F4-3986-32F6-454B6ED2FF7A}"/>
          </ac:spMkLst>
        </pc:spChg>
        <pc:spChg chg="mod">
          <ac:chgData name="KETZ, LORENA LEONOR" userId="065bf4df-00bf-4117-b10c-df8abb13b945" providerId="ADAL" clId="{92E01BE8-ECA0-43F1-88B8-1992F2209412}" dt="2023-10-28T21:49:33.112" v="46" actId="165"/>
          <ac:spMkLst>
            <pc:docMk/>
            <pc:sldMk cId="731655506" sldId="267"/>
            <ac:spMk id="142" creationId="{5C205F65-6F97-8DDB-788E-111CC3641D60}"/>
          </ac:spMkLst>
        </pc:spChg>
        <pc:spChg chg="mod">
          <ac:chgData name="KETZ, LORENA LEONOR" userId="065bf4df-00bf-4117-b10c-df8abb13b945" providerId="ADAL" clId="{92E01BE8-ECA0-43F1-88B8-1992F2209412}" dt="2023-10-28T21:49:33.112" v="46" actId="165"/>
          <ac:spMkLst>
            <pc:docMk/>
            <pc:sldMk cId="731655506" sldId="267"/>
            <ac:spMk id="143" creationId="{B5740760-731D-EA22-2F13-CCD3A6C3EEDD}"/>
          </ac:spMkLst>
        </pc:spChg>
        <pc:spChg chg="mod">
          <ac:chgData name="KETZ, LORENA LEONOR" userId="065bf4df-00bf-4117-b10c-df8abb13b945" providerId="ADAL" clId="{92E01BE8-ECA0-43F1-88B8-1992F2209412}" dt="2023-10-28T21:49:33.112" v="46" actId="165"/>
          <ac:spMkLst>
            <pc:docMk/>
            <pc:sldMk cId="731655506" sldId="267"/>
            <ac:spMk id="144" creationId="{F240FA53-DA84-C801-B154-0CF47BB87BDA}"/>
          </ac:spMkLst>
        </pc:spChg>
        <pc:spChg chg="mod">
          <ac:chgData name="KETZ, LORENA LEONOR" userId="065bf4df-00bf-4117-b10c-df8abb13b945" providerId="ADAL" clId="{92E01BE8-ECA0-43F1-88B8-1992F2209412}" dt="2023-10-28T21:49:33.112" v="46" actId="165"/>
          <ac:spMkLst>
            <pc:docMk/>
            <pc:sldMk cId="731655506" sldId="267"/>
            <ac:spMk id="145" creationId="{DA879C67-161F-0D4D-E77B-0D5043928EB6}"/>
          </ac:spMkLst>
        </pc:spChg>
        <pc:spChg chg="mod">
          <ac:chgData name="KETZ, LORENA LEONOR" userId="065bf4df-00bf-4117-b10c-df8abb13b945" providerId="ADAL" clId="{92E01BE8-ECA0-43F1-88B8-1992F2209412}" dt="2023-10-28T21:49:33.112" v="46" actId="165"/>
          <ac:spMkLst>
            <pc:docMk/>
            <pc:sldMk cId="731655506" sldId="267"/>
            <ac:spMk id="146" creationId="{7AC4AE2A-6F50-6100-8F4E-16C09EE2F509}"/>
          </ac:spMkLst>
        </pc:spChg>
        <pc:spChg chg="mod">
          <ac:chgData name="KETZ, LORENA LEONOR" userId="065bf4df-00bf-4117-b10c-df8abb13b945" providerId="ADAL" clId="{92E01BE8-ECA0-43F1-88B8-1992F2209412}" dt="2023-10-28T21:49:33.112" v="46" actId="165"/>
          <ac:spMkLst>
            <pc:docMk/>
            <pc:sldMk cId="731655506" sldId="267"/>
            <ac:spMk id="147" creationId="{03373EB7-024E-1D53-FE8B-CF57BEC4BDE9}"/>
          </ac:spMkLst>
        </pc:spChg>
        <pc:spChg chg="mod">
          <ac:chgData name="KETZ, LORENA LEONOR" userId="065bf4df-00bf-4117-b10c-df8abb13b945" providerId="ADAL" clId="{92E01BE8-ECA0-43F1-88B8-1992F2209412}" dt="2023-10-28T21:49:33.112" v="46" actId="165"/>
          <ac:spMkLst>
            <pc:docMk/>
            <pc:sldMk cId="731655506" sldId="267"/>
            <ac:spMk id="148" creationId="{EC2D2A0E-DCB6-5606-EF9C-30A195BCCBEF}"/>
          </ac:spMkLst>
        </pc:spChg>
        <pc:spChg chg="mod">
          <ac:chgData name="KETZ, LORENA LEONOR" userId="065bf4df-00bf-4117-b10c-df8abb13b945" providerId="ADAL" clId="{92E01BE8-ECA0-43F1-88B8-1992F2209412}" dt="2023-10-28T21:49:33.112" v="46" actId="165"/>
          <ac:spMkLst>
            <pc:docMk/>
            <pc:sldMk cId="731655506" sldId="267"/>
            <ac:spMk id="149" creationId="{3293EE5B-F5B5-9092-4210-D68FD6DFBA84}"/>
          </ac:spMkLst>
        </pc:spChg>
        <pc:spChg chg="mod">
          <ac:chgData name="KETZ, LORENA LEONOR" userId="065bf4df-00bf-4117-b10c-df8abb13b945" providerId="ADAL" clId="{92E01BE8-ECA0-43F1-88B8-1992F2209412}" dt="2023-10-28T21:49:33.112" v="46" actId="165"/>
          <ac:spMkLst>
            <pc:docMk/>
            <pc:sldMk cId="731655506" sldId="267"/>
            <ac:spMk id="150" creationId="{1C6AF8A1-C93D-FF62-872E-572DA6A581C6}"/>
          </ac:spMkLst>
        </pc:spChg>
        <pc:spChg chg="mod">
          <ac:chgData name="KETZ, LORENA LEONOR" userId="065bf4df-00bf-4117-b10c-df8abb13b945" providerId="ADAL" clId="{92E01BE8-ECA0-43F1-88B8-1992F2209412}" dt="2023-10-28T21:49:33.112" v="46" actId="165"/>
          <ac:spMkLst>
            <pc:docMk/>
            <pc:sldMk cId="731655506" sldId="267"/>
            <ac:spMk id="151" creationId="{54518FA4-103B-4A45-BA3B-4DDA1F31864F}"/>
          </ac:spMkLst>
        </pc:spChg>
        <pc:spChg chg="mod">
          <ac:chgData name="KETZ, LORENA LEONOR" userId="065bf4df-00bf-4117-b10c-df8abb13b945" providerId="ADAL" clId="{92E01BE8-ECA0-43F1-88B8-1992F2209412}" dt="2023-10-28T21:49:33.112" v="46" actId="165"/>
          <ac:spMkLst>
            <pc:docMk/>
            <pc:sldMk cId="731655506" sldId="267"/>
            <ac:spMk id="152" creationId="{023B096C-93CB-6331-8128-81908ED7CCB0}"/>
          </ac:spMkLst>
        </pc:spChg>
        <pc:spChg chg="mod">
          <ac:chgData name="KETZ, LORENA LEONOR" userId="065bf4df-00bf-4117-b10c-df8abb13b945" providerId="ADAL" clId="{92E01BE8-ECA0-43F1-88B8-1992F2209412}" dt="2023-10-28T21:49:33.112" v="46" actId="165"/>
          <ac:spMkLst>
            <pc:docMk/>
            <pc:sldMk cId="731655506" sldId="267"/>
            <ac:spMk id="153" creationId="{2000CDEB-2171-B245-0B22-97BDEA29D853}"/>
          </ac:spMkLst>
        </pc:spChg>
        <pc:spChg chg="mod">
          <ac:chgData name="KETZ, LORENA LEONOR" userId="065bf4df-00bf-4117-b10c-df8abb13b945" providerId="ADAL" clId="{92E01BE8-ECA0-43F1-88B8-1992F2209412}" dt="2023-10-28T21:49:33.112" v="46" actId="165"/>
          <ac:spMkLst>
            <pc:docMk/>
            <pc:sldMk cId="731655506" sldId="267"/>
            <ac:spMk id="154" creationId="{28233F7D-A509-EFC4-AAB5-9B447D9DCAF3}"/>
          </ac:spMkLst>
        </pc:spChg>
        <pc:spChg chg="mod">
          <ac:chgData name="KETZ, LORENA LEONOR" userId="065bf4df-00bf-4117-b10c-df8abb13b945" providerId="ADAL" clId="{92E01BE8-ECA0-43F1-88B8-1992F2209412}" dt="2023-10-28T21:49:33.112" v="46" actId="165"/>
          <ac:spMkLst>
            <pc:docMk/>
            <pc:sldMk cId="731655506" sldId="267"/>
            <ac:spMk id="155" creationId="{F50408DC-18B5-B3CA-E975-D83B339803B9}"/>
          </ac:spMkLst>
        </pc:spChg>
        <pc:spChg chg="mod">
          <ac:chgData name="KETZ, LORENA LEONOR" userId="065bf4df-00bf-4117-b10c-df8abb13b945" providerId="ADAL" clId="{92E01BE8-ECA0-43F1-88B8-1992F2209412}" dt="2023-10-28T21:49:33.112" v="46" actId="165"/>
          <ac:spMkLst>
            <pc:docMk/>
            <pc:sldMk cId="731655506" sldId="267"/>
            <ac:spMk id="156" creationId="{F2FAAFFB-F0DE-5585-02B4-B4CCA1B6E2CD}"/>
          </ac:spMkLst>
        </pc:spChg>
        <pc:spChg chg="mod">
          <ac:chgData name="KETZ, LORENA LEONOR" userId="065bf4df-00bf-4117-b10c-df8abb13b945" providerId="ADAL" clId="{92E01BE8-ECA0-43F1-88B8-1992F2209412}" dt="2023-10-28T21:49:33.112" v="46" actId="165"/>
          <ac:spMkLst>
            <pc:docMk/>
            <pc:sldMk cId="731655506" sldId="267"/>
            <ac:spMk id="157" creationId="{AECB1A7E-C3B8-F606-8EFE-66B95E07518D}"/>
          </ac:spMkLst>
        </pc:spChg>
        <pc:spChg chg="mod">
          <ac:chgData name="KETZ, LORENA LEONOR" userId="065bf4df-00bf-4117-b10c-df8abb13b945" providerId="ADAL" clId="{92E01BE8-ECA0-43F1-88B8-1992F2209412}" dt="2023-10-28T21:49:33.112" v="46" actId="165"/>
          <ac:spMkLst>
            <pc:docMk/>
            <pc:sldMk cId="731655506" sldId="267"/>
            <ac:spMk id="158" creationId="{8B0EA2E8-1A20-1F5A-2441-7F613826762D}"/>
          </ac:spMkLst>
        </pc:spChg>
        <pc:spChg chg="mod">
          <ac:chgData name="KETZ, LORENA LEONOR" userId="065bf4df-00bf-4117-b10c-df8abb13b945" providerId="ADAL" clId="{92E01BE8-ECA0-43F1-88B8-1992F2209412}" dt="2023-10-28T21:49:33.112" v="46" actId="165"/>
          <ac:spMkLst>
            <pc:docMk/>
            <pc:sldMk cId="731655506" sldId="267"/>
            <ac:spMk id="159" creationId="{74508EEC-FE0E-9B2F-CC25-3BC4867C8956}"/>
          </ac:spMkLst>
        </pc:spChg>
        <pc:spChg chg="mod">
          <ac:chgData name="KETZ, LORENA LEONOR" userId="065bf4df-00bf-4117-b10c-df8abb13b945" providerId="ADAL" clId="{92E01BE8-ECA0-43F1-88B8-1992F2209412}" dt="2023-10-28T21:49:33.112" v="46" actId="165"/>
          <ac:spMkLst>
            <pc:docMk/>
            <pc:sldMk cId="731655506" sldId="267"/>
            <ac:spMk id="160" creationId="{6D48823E-5D55-71DC-584F-F604EED3A1D0}"/>
          </ac:spMkLst>
        </pc:spChg>
        <pc:spChg chg="mod">
          <ac:chgData name="KETZ, LORENA LEONOR" userId="065bf4df-00bf-4117-b10c-df8abb13b945" providerId="ADAL" clId="{92E01BE8-ECA0-43F1-88B8-1992F2209412}" dt="2023-10-28T21:49:33.112" v="46" actId="165"/>
          <ac:spMkLst>
            <pc:docMk/>
            <pc:sldMk cId="731655506" sldId="267"/>
            <ac:spMk id="161" creationId="{97A79633-A7C5-4EE7-6FF2-F94F69B685E2}"/>
          </ac:spMkLst>
        </pc:spChg>
        <pc:spChg chg="mod">
          <ac:chgData name="KETZ, LORENA LEONOR" userId="065bf4df-00bf-4117-b10c-df8abb13b945" providerId="ADAL" clId="{92E01BE8-ECA0-43F1-88B8-1992F2209412}" dt="2023-10-28T21:49:33.112" v="46" actId="165"/>
          <ac:spMkLst>
            <pc:docMk/>
            <pc:sldMk cId="731655506" sldId="267"/>
            <ac:spMk id="162" creationId="{BBEC4AAD-69DE-ACA6-571C-FE234E75C43E}"/>
          </ac:spMkLst>
        </pc:spChg>
        <pc:spChg chg="mod">
          <ac:chgData name="KETZ, LORENA LEONOR" userId="065bf4df-00bf-4117-b10c-df8abb13b945" providerId="ADAL" clId="{92E01BE8-ECA0-43F1-88B8-1992F2209412}" dt="2023-10-28T21:49:33.112" v="46" actId="165"/>
          <ac:spMkLst>
            <pc:docMk/>
            <pc:sldMk cId="731655506" sldId="267"/>
            <ac:spMk id="163" creationId="{DF35CE03-891E-6996-4B28-D20B620286D1}"/>
          </ac:spMkLst>
        </pc:spChg>
        <pc:spChg chg="mod">
          <ac:chgData name="KETZ, LORENA LEONOR" userId="065bf4df-00bf-4117-b10c-df8abb13b945" providerId="ADAL" clId="{92E01BE8-ECA0-43F1-88B8-1992F2209412}" dt="2023-10-28T21:49:33.112" v="46" actId="165"/>
          <ac:spMkLst>
            <pc:docMk/>
            <pc:sldMk cId="731655506" sldId="267"/>
            <ac:spMk id="164" creationId="{D8574571-188C-5CA6-A930-EDF2F8009E16}"/>
          </ac:spMkLst>
        </pc:spChg>
        <pc:spChg chg="mod">
          <ac:chgData name="KETZ, LORENA LEONOR" userId="065bf4df-00bf-4117-b10c-df8abb13b945" providerId="ADAL" clId="{92E01BE8-ECA0-43F1-88B8-1992F2209412}" dt="2023-10-28T21:49:33.112" v="46" actId="165"/>
          <ac:spMkLst>
            <pc:docMk/>
            <pc:sldMk cId="731655506" sldId="267"/>
            <ac:spMk id="165" creationId="{31C34E21-B09E-56EB-AF9B-F18F168F97CC}"/>
          </ac:spMkLst>
        </pc:spChg>
        <pc:spChg chg="mod">
          <ac:chgData name="KETZ, LORENA LEONOR" userId="065bf4df-00bf-4117-b10c-df8abb13b945" providerId="ADAL" clId="{92E01BE8-ECA0-43F1-88B8-1992F2209412}" dt="2023-10-28T21:49:33.112" v="46" actId="165"/>
          <ac:spMkLst>
            <pc:docMk/>
            <pc:sldMk cId="731655506" sldId="267"/>
            <ac:spMk id="166" creationId="{F546E8A7-C131-70DA-4676-429A2AF8395B}"/>
          </ac:spMkLst>
        </pc:spChg>
        <pc:spChg chg="mod">
          <ac:chgData name="KETZ, LORENA LEONOR" userId="065bf4df-00bf-4117-b10c-df8abb13b945" providerId="ADAL" clId="{92E01BE8-ECA0-43F1-88B8-1992F2209412}" dt="2023-10-28T21:49:33.112" v="46" actId="165"/>
          <ac:spMkLst>
            <pc:docMk/>
            <pc:sldMk cId="731655506" sldId="267"/>
            <ac:spMk id="167" creationId="{CAB654F6-F96D-F60E-166B-F06BA794B0EB}"/>
          </ac:spMkLst>
        </pc:spChg>
        <pc:spChg chg="mod">
          <ac:chgData name="KETZ, LORENA LEONOR" userId="065bf4df-00bf-4117-b10c-df8abb13b945" providerId="ADAL" clId="{92E01BE8-ECA0-43F1-88B8-1992F2209412}" dt="2023-10-28T21:49:33.112" v="46" actId="165"/>
          <ac:spMkLst>
            <pc:docMk/>
            <pc:sldMk cId="731655506" sldId="267"/>
            <ac:spMk id="168" creationId="{477CAA14-B1EB-AC6B-71F6-F3AD56DC884E}"/>
          </ac:spMkLst>
        </pc:spChg>
        <pc:spChg chg="mod">
          <ac:chgData name="KETZ, LORENA LEONOR" userId="065bf4df-00bf-4117-b10c-df8abb13b945" providerId="ADAL" clId="{92E01BE8-ECA0-43F1-88B8-1992F2209412}" dt="2023-10-28T21:49:33.112" v="46" actId="165"/>
          <ac:spMkLst>
            <pc:docMk/>
            <pc:sldMk cId="731655506" sldId="267"/>
            <ac:spMk id="169" creationId="{2D087B65-E1D8-93A0-8B4E-6F2B9329F738}"/>
          </ac:spMkLst>
        </pc:spChg>
        <pc:spChg chg="mod">
          <ac:chgData name="KETZ, LORENA LEONOR" userId="065bf4df-00bf-4117-b10c-df8abb13b945" providerId="ADAL" clId="{92E01BE8-ECA0-43F1-88B8-1992F2209412}" dt="2023-10-28T21:49:33.112" v="46" actId="165"/>
          <ac:spMkLst>
            <pc:docMk/>
            <pc:sldMk cId="731655506" sldId="267"/>
            <ac:spMk id="170" creationId="{1F652B1E-F066-9F52-03C7-374FF914E20E}"/>
          </ac:spMkLst>
        </pc:spChg>
        <pc:spChg chg="mod">
          <ac:chgData name="KETZ, LORENA LEONOR" userId="065bf4df-00bf-4117-b10c-df8abb13b945" providerId="ADAL" clId="{92E01BE8-ECA0-43F1-88B8-1992F2209412}" dt="2023-10-28T21:49:33.112" v="46" actId="165"/>
          <ac:spMkLst>
            <pc:docMk/>
            <pc:sldMk cId="731655506" sldId="267"/>
            <ac:spMk id="171" creationId="{FCC4833A-88F9-BF86-0A80-2CF7D853ACB7}"/>
          </ac:spMkLst>
        </pc:spChg>
        <pc:spChg chg="mod">
          <ac:chgData name="KETZ, LORENA LEONOR" userId="065bf4df-00bf-4117-b10c-df8abb13b945" providerId="ADAL" clId="{92E01BE8-ECA0-43F1-88B8-1992F2209412}" dt="2023-10-28T21:49:33.112" v="46" actId="165"/>
          <ac:spMkLst>
            <pc:docMk/>
            <pc:sldMk cId="731655506" sldId="267"/>
            <ac:spMk id="172" creationId="{870C2FC6-B928-46E3-658E-2434AEF1B824}"/>
          </ac:spMkLst>
        </pc:spChg>
        <pc:spChg chg="mod">
          <ac:chgData name="KETZ, LORENA LEONOR" userId="065bf4df-00bf-4117-b10c-df8abb13b945" providerId="ADAL" clId="{92E01BE8-ECA0-43F1-88B8-1992F2209412}" dt="2023-10-28T21:49:33.112" v="46" actId="165"/>
          <ac:spMkLst>
            <pc:docMk/>
            <pc:sldMk cId="731655506" sldId="267"/>
            <ac:spMk id="173" creationId="{1808C1CE-BD03-2C83-C962-FB4ACF2E3361}"/>
          </ac:spMkLst>
        </pc:spChg>
        <pc:spChg chg="mod">
          <ac:chgData name="KETZ, LORENA LEONOR" userId="065bf4df-00bf-4117-b10c-df8abb13b945" providerId="ADAL" clId="{92E01BE8-ECA0-43F1-88B8-1992F2209412}" dt="2023-10-28T21:49:33.112" v="46" actId="165"/>
          <ac:spMkLst>
            <pc:docMk/>
            <pc:sldMk cId="731655506" sldId="267"/>
            <ac:spMk id="174" creationId="{A498A121-7C3D-2E28-E767-154B2D185F4C}"/>
          </ac:spMkLst>
        </pc:spChg>
        <pc:spChg chg="mod">
          <ac:chgData name="KETZ, LORENA LEONOR" userId="065bf4df-00bf-4117-b10c-df8abb13b945" providerId="ADAL" clId="{92E01BE8-ECA0-43F1-88B8-1992F2209412}" dt="2023-10-28T21:49:33.112" v="46" actId="165"/>
          <ac:spMkLst>
            <pc:docMk/>
            <pc:sldMk cId="731655506" sldId="267"/>
            <ac:spMk id="175" creationId="{3158CE63-C4E2-6B54-0181-7F84DAB137AC}"/>
          </ac:spMkLst>
        </pc:spChg>
        <pc:spChg chg="mod">
          <ac:chgData name="KETZ, LORENA LEONOR" userId="065bf4df-00bf-4117-b10c-df8abb13b945" providerId="ADAL" clId="{92E01BE8-ECA0-43F1-88B8-1992F2209412}" dt="2023-10-28T21:49:33.112" v="46" actId="165"/>
          <ac:spMkLst>
            <pc:docMk/>
            <pc:sldMk cId="731655506" sldId="267"/>
            <ac:spMk id="176" creationId="{DEDF243A-5E05-93F1-04C7-AA0E9B82E448}"/>
          </ac:spMkLst>
        </pc:spChg>
        <pc:spChg chg="mod">
          <ac:chgData name="KETZ, LORENA LEONOR" userId="065bf4df-00bf-4117-b10c-df8abb13b945" providerId="ADAL" clId="{92E01BE8-ECA0-43F1-88B8-1992F2209412}" dt="2023-10-28T21:49:33.112" v="46" actId="165"/>
          <ac:spMkLst>
            <pc:docMk/>
            <pc:sldMk cId="731655506" sldId="267"/>
            <ac:spMk id="177" creationId="{FC45B165-44FB-2545-6B37-FEC613DBF10F}"/>
          </ac:spMkLst>
        </pc:spChg>
        <pc:spChg chg="mod">
          <ac:chgData name="KETZ, LORENA LEONOR" userId="065bf4df-00bf-4117-b10c-df8abb13b945" providerId="ADAL" clId="{92E01BE8-ECA0-43F1-88B8-1992F2209412}" dt="2023-10-28T21:49:33.112" v="46" actId="165"/>
          <ac:spMkLst>
            <pc:docMk/>
            <pc:sldMk cId="731655506" sldId="267"/>
            <ac:spMk id="178" creationId="{1BA5A3E2-D35A-3E82-4CB0-9E645E509E91}"/>
          </ac:spMkLst>
        </pc:spChg>
        <pc:spChg chg="mod">
          <ac:chgData name="KETZ, LORENA LEONOR" userId="065bf4df-00bf-4117-b10c-df8abb13b945" providerId="ADAL" clId="{92E01BE8-ECA0-43F1-88B8-1992F2209412}" dt="2023-10-28T21:49:33.112" v="46" actId="165"/>
          <ac:spMkLst>
            <pc:docMk/>
            <pc:sldMk cId="731655506" sldId="267"/>
            <ac:spMk id="179" creationId="{02C46F78-2EFA-F5D3-9402-2D8E15F7C7EF}"/>
          </ac:spMkLst>
        </pc:spChg>
        <pc:spChg chg="mod">
          <ac:chgData name="KETZ, LORENA LEONOR" userId="065bf4df-00bf-4117-b10c-df8abb13b945" providerId="ADAL" clId="{92E01BE8-ECA0-43F1-88B8-1992F2209412}" dt="2023-10-28T21:49:33.112" v="46" actId="165"/>
          <ac:spMkLst>
            <pc:docMk/>
            <pc:sldMk cId="731655506" sldId="267"/>
            <ac:spMk id="180" creationId="{0B1984E6-64BB-E4F0-004A-7441048365E1}"/>
          </ac:spMkLst>
        </pc:spChg>
        <pc:spChg chg="mod">
          <ac:chgData name="KETZ, LORENA LEONOR" userId="065bf4df-00bf-4117-b10c-df8abb13b945" providerId="ADAL" clId="{92E01BE8-ECA0-43F1-88B8-1992F2209412}" dt="2023-10-28T21:49:33.112" v="46" actId="165"/>
          <ac:spMkLst>
            <pc:docMk/>
            <pc:sldMk cId="731655506" sldId="267"/>
            <ac:spMk id="181" creationId="{26157396-932C-4A16-3D3F-AED78B0F5612}"/>
          </ac:spMkLst>
        </pc:spChg>
        <pc:spChg chg="mod">
          <ac:chgData name="KETZ, LORENA LEONOR" userId="065bf4df-00bf-4117-b10c-df8abb13b945" providerId="ADAL" clId="{92E01BE8-ECA0-43F1-88B8-1992F2209412}" dt="2023-10-28T21:49:33.112" v="46" actId="165"/>
          <ac:spMkLst>
            <pc:docMk/>
            <pc:sldMk cId="731655506" sldId="267"/>
            <ac:spMk id="182" creationId="{EC1555F6-E5A6-EC81-D31C-F4210DB0A3D7}"/>
          </ac:spMkLst>
        </pc:spChg>
        <pc:spChg chg="mod">
          <ac:chgData name="KETZ, LORENA LEONOR" userId="065bf4df-00bf-4117-b10c-df8abb13b945" providerId="ADAL" clId="{92E01BE8-ECA0-43F1-88B8-1992F2209412}" dt="2023-10-28T21:49:33.112" v="46" actId="165"/>
          <ac:spMkLst>
            <pc:docMk/>
            <pc:sldMk cId="731655506" sldId="267"/>
            <ac:spMk id="183" creationId="{784B8F79-3946-4D0E-07E8-82DCD7FA1800}"/>
          </ac:spMkLst>
        </pc:spChg>
        <pc:spChg chg="mod">
          <ac:chgData name="KETZ, LORENA LEONOR" userId="065bf4df-00bf-4117-b10c-df8abb13b945" providerId="ADAL" clId="{92E01BE8-ECA0-43F1-88B8-1992F2209412}" dt="2023-10-28T21:49:33.112" v="46" actId="165"/>
          <ac:spMkLst>
            <pc:docMk/>
            <pc:sldMk cId="731655506" sldId="267"/>
            <ac:spMk id="184" creationId="{DE8BA1C9-D1EF-D088-6849-924D19CF7EB9}"/>
          </ac:spMkLst>
        </pc:spChg>
        <pc:spChg chg="mod">
          <ac:chgData name="KETZ, LORENA LEONOR" userId="065bf4df-00bf-4117-b10c-df8abb13b945" providerId="ADAL" clId="{92E01BE8-ECA0-43F1-88B8-1992F2209412}" dt="2023-10-28T21:49:33.112" v="46" actId="165"/>
          <ac:spMkLst>
            <pc:docMk/>
            <pc:sldMk cId="731655506" sldId="267"/>
            <ac:spMk id="185" creationId="{E92EC70F-7997-9FA4-BFD0-883DDAA4D797}"/>
          </ac:spMkLst>
        </pc:spChg>
        <pc:spChg chg="mod">
          <ac:chgData name="KETZ, LORENA LEONOR" userId="065bf4df-00bf-4117-b10c-df8abb13b945" providerId="ADAL" clId="{92E01BE8-ECA0-43F1-88B8-1992F2209412}" dt="2023-10-28T21:49:33.112" v="46" actId="165"/>
          <ac:spMkLst>
            <pc:docMk/>
            <pc:sldMk cId="731655506" sldId="267"/>
            <ac:spMk id="186" creationId="{BBAFCD79-0CD7-8EA6-15AA-B96810B17FA3}"/>
          </ac:spMkLst>
        </pc:spChg>
        <pc:spChg chg="mod">
          <ac:chgData name="KETZ, LORENA LEONOR" userId="065bf4df-00bf-4117-b10c-df8abb13b945" providerId="ADAL" clId="{92E01BE8-ECA0-43F1-88B8-1992F2209412}" dt="2023-10-28T21:49:33.112" v="46" actId="165"/>
          <ac:spMkLst>
            <pc:docMk/>
            <pc:sldMk cId="731655506" sldId="267"/>
            <ac:spMk id="187" creationId="{4F1D1389-052F-76F9-9150-0910B2585453}"/>
          </ac:spMkLst>
        </pc:spChg>
        <pc:spChg chg="mod">
          <ac:chgData name="KETZ, LORENA LEONOR" userId="065bf4df-00bf-4117-b10c-df8abb13b945" providerId="ADAL" clId="{92E01BE8-ECA0-43F1-88B8-1992F2209412}" dt="2023-10-28T21:49:33.112" v="46" actId="165"/>
          <ac:spMkLst>
            <pc:docMk/>
            <pc:sldMk cId="731655506" sldId="267"/>
            <ac:spMk id="188" creationId="{EC91D5E8-296F-4A1E-A44F-D6CD3F93F420}"/>
          </ac:spMkLst>
        </pc:spChg>
        <pc:spChg chg="mod">
          <ac:chgData name="KETZ, LORENA LEONOR" userId="065bf4df-00bf-4117-b10c-df8abb13b945" providerId="ADAL" clId="{92E01BE8-ECA0-43F1-88B8-1992F2209412}" dt="2023-10-28T21:49:33.112" v="46" actId="165"/>
          <ac:spMkLst>
            <pc:docMk/>
            <pc:sldMk cId="731655506" sldId="267"/>
            <ac:spMk id="189" creationId="{1A9A7DB3-C19F-13BF-0B15-948DC01C8468}"/>
          </ac:spMkLst>
        </pc:spChg>
        <pc:spChg chg="mod">
          <ac:chgData name="KETZ, LORENA LEONOR" userId="065bf4df-00bf-4117-b10c-df8abb13b945" providerId="ADAL" clId="{92E01BE8-ECA0-43F1-88B8-1992F2209412}" dt="2023-10-28T21:49:33.112" v="46" actId="165"/>
          <ac:spMkLst>
            <pc:docMk/>
            <pc:sldMk cId="731655506" sldId="267"/>
            <ac:spMk id="190" creationId="{CDF35CA6-6AF5-9C54-24D3-BACFE10CA7B8}"/>
          </ac:spMkLst>
        </pc:spChg>
        <pc:spChg chg="mod">
          <ac:chgData name="KETZ, LORENA LEONOR" userId="065bf4df-00bf-4117-b10c-df8abb13b945" providerId="ADAL" clId="{92E01BE8-ECA0-43F1-88B8-1992F2209412}" dt="2023-10-28T21:49:33.112" v="46" actId="165"/>
          <ac:spMkLst>
            <pc:docMk/>
            <pc:sldMk cId="731655506" sldId="267"/>
            <ac:spMk id="191" creationId="{23D72454-A7A0-81AB-811B-52C024134FB6}"/>
          </ac:spMkLst>
        </pc:spChg>
        <pc:spChg chg="mod">
          <ac:chgData name="KETZ, LORENA LEONOR" userId="065bf4df-00bf-4117-b10c-df8abb13b945" providerId="ADAL" clId="{92E01BE8-ECA0-43F1-88B8-1992F2209412}" dt="2023-10-28T21:49:33.112" v="46" actId="165"/>
          <ac:spMkLst>
            <pc:docMk/>
            <pc:sldMk cId="731655506" sldId="267"/>
            <ac:spMk id="192" creationId="{4E115392-A7BC-43EC-3110-161000127E2A}"/>
          </ac:spMkLst>
        </pc:spChg>
        <pc:spChg chg="mod">
          <ac:chgData name="KETZ, LORENA LEONOR" userId="065bf4df-00bf-4117-b10c-df8abb13b945" providerId="ADAL" clId="{92E01BE8-ECA0-43F1-88B8-1992F2209412}" dt="2023-10-28T21:49:33.112" v="46" actId="165"/>
          <ac:spMkLst>
            <pc:docMk/>
            <pc:sldMk cId="731655506" sldId="267"/>
            <ac:spMk id="193" creationId="{5EF71DC4-42C5-9EB0-AAA3-EF49B425CD62}"/>
          </ac:spMkLst>
        </pc:spChg>
        <pc:spChg chg="mod">
          <ac:chgData name="KETZ, LORENA LEONOR" userId="065bf4df-00bf-4117-b10c-df8abb13b945" providerId="ADAL" clId="{92E01BE8-ECA0-43F1-88B8-1992F2209412}" dt="2023-10-28T21:49:33.112" v="46" actId="165"/>
          <ac:spMkLst>
            <pc:docMk/>
            <pc:sldMk cId="731655506" sldId="267"/>
            <ac:spMk id="194" creationId="{9A436A6A-049E-C712-5FC1-3517D424700E}"/>
          </ac:spMkLst>
        </pc:spChg>
        <pc:spChg chg="mod">
          <ac:chgData name="KETZ, LORENA LEONOR" userId="065bf4df-00bf-4117-b10c-df8abb13b945" providerId="ADAL" clId="{92E01BE8-ECA0-43F1-88B8-1992F2209412}" dt="2023-10-28T21:49:33.112" v="46" actId="165"/>
          <ac:spMkLst>
            <pc:docMk/>
            <pc:sldMk cId="731655506" sldId="267"/>
            <ac:spMk id="195" creationId="{C0BB634E-9E1F-C6F7-D104-E78F9C920085}"/>
          </ac:spMkLst>
        </pc:spChg>
        <pc:spChg chg="mod">
          <ac:chgData name="KETZ, LORENA LEONOR" userId="065bf4df-00bf-4117-b10c-df8abb13b945" providerId="ADAL" clId="{92E01BE8-ECA0-43F1-88B8-1992F2209412}" dt="2023-10-28T21:49:33.112" v="46" actId="165"/>
          <ac:spMkLst>
            <pc:docMk/>
            <pc:sldMk cId="731655506" sldId="267"/>
            <ac:spMk id="196" creationId="{C4EBD0F2-A072-9C90-1C5D-3E18B27AEDB6}"/>
          </ac:spMkLst>
        </pc:spChg>
        <pc:spChg chg="mod">
          <ac:chgData name="KETZ, LORENA LEONOR" userId="065bf4df-00bf-4117-b10c-df8abb13b945" providerId="ADAL" clId="{92E01BE8-ECA0-43F1-88B8-1992F2209412}" dt="2023-10-28T21:49:33.112" v="46" actId="165"/>
          <ac:spMkLst>
            <pc:docMk/>
            <pc:sldMk cId="731655506" sldId="267"/>
            <ac:spMk id="197" creationId="{70240ED0-7682-8A2E-3C14-D9E42959431C}"/>
          </ac:spMkLst>
        </pc:spChg>
        <pc:spChg chg="mod">
          <ac:chgData name="KETZ, LORENA LEONOR" userId="065bf4df-00bf-4117-b10c-df8abb13b945" providerId="ADAL" clId="{92E01BE8-ECA0-43F1-88B8-1992F2209412}" dt="2023-10-28T21:49:33.112" v="46" actId="165"/>
          <ac:spMkLst>
            <pc:docMk/>
            <pc:sldMk cId="731655506" sldId="267"/>
            <ac:spMk id="198" creationId="{BF8BAC89-DC9F-C78B-2577-C82D1A7CB002}"/>
          </ac:spMkLst>
        </pc:spChg>
        <pc:spChg chg="mod">
          <ac:chgData name="KETZ, LORENA LEONOR" userId="065bf4df-00bf-4117-b10c-df8abb13b945" providerId="ADAL" clId="{92E01BE8-ECA0-43F1-88B8-1992F2209412}" dt="2023-10-28T21:49:33.112" v="46" actId="165"/>
          <ac:spMkLst>
            <pc:docMk/>
            <pc:sldMk cId="731655506" sldId="267"/>
            <ac:spMk id="199" creationId="{B84C4F78-D534-21B1-BCD2-4C5B44578D61}"/>
          </ac:spMkLst>
        </pc:spChg>
        <pc:spChg chg="mod">
          <ac:chgData name="KETZ, LORENA LEONOR" userId="065bf4df-00bf-4117-b10c-df8abb13b945" providerId="ADAL" clId="{92E01BE8-ECA0-43F1-88B8-1992F2209412}" dt="2023-10-28T21:49:33.112" v="46" actId="165"/>
          <ac:spMkLst>
            <pc:docMk/>
            <pc:sldMk cId="731655506" sldId="267"/>
            <ac:spMk id="200" creationId="{27211592-E100-34E0-786F-D79FE8922C04}"/>
          </ac:spMkLst>
        </pc:spChg>
        <pc:spChg chg="mod">
          <ac:chgData name="KETZ, LORENA LEONOR" userId="065bf4df-00bf-4117-b10c-df8abb13b945" providerId="ADAL" clId="{92E01BE8-ECA0-43F1-88B8-1992F2209412}" dt="2023-10-28T21:49:33.112" v="46" actId="165"/>
          <ac:spMkLst>
            <pc:docMk/>
            <pc:sldMk cId="731655506" sldId="267"/>
            <ac:spMk id="201" creationId="{8FF9767A-51D9-E8A3-EA0B-5C743002A321}"/>
          </ac:spMkLst>
        </pc:spChg>
        <pc:spChg chg="mod">
          <ac:chgData name="KETZ, LORENA LEONOR" userId="065bf4df-00bf-4117-b10c-df8abb13b945" providerId="ADAL" clId="{92E01BE8-ECA0-43F1-88B8-1992F2209412}" dt="2023-10-28T21:49:33.112" v="46" actId="165"/>
          <ac:spMkLst>
            <pc:docMk/>
            <pc:sldMk cId="731655506" sldId="267"/>
            <ac:spMk id="202" creationId="{602088C6-1FEA-D209-EE5E-D3677DF4094A}"/>
          </ac:spMkLst>
        </pc:spChg>
        <pc:spChg chg="mod">
          <ac:chgData name="KETZ, LORENA LEONOR" userId="065bf4df-00bf-4117-b10c-df8abb13b945" providerId="ADAL" clId="{92E01BE8-ECA0-43F1-88B8-1992F2209412}" dt="2023-10-28T21:49:33.112" v="46" actId="165"/>
          <ac:spMkLst>
            <pc:docMk/>
            <pc:sldMk cId="731655506" sldId="267"/>
            <ac:spMk id="203" creationId="{E1F7B0FB-2665-1F0A-B6E5-EB47C2A85BA6}"/>
          </ac:spMkLst>
        </pc:spChg>
        <pc:spChg chg="mod">
          <ac:chgData name="KETZ, LORENA LEONOR" userId="065bf4df-00bf-4117-b10c-df8abb13b945" providerId="ADAL" clId="{92E01BE8-ECA0-43F1-88B8-1992F2209412}" dt="2023-10-28T21:49:33.112" v="46" actId="165"/>
          <ac:spMkLst>
            <pc:docMk/>
            <pc:sldMk cId="731655506" sldId="267"/>
            <ac:spMk id="204" creationId="{0068C47B-1AA2-8214-9473-3AF595F04BB7}"/>
          </ac:spMkLst>
        </pc:spChg>
        <pc:spChg chg="mod">
          <ac:chgData name="KETZ, LORENA LEONOR" userId="065bf4df-00bf-4117-b10c-df8abb13b945" providerId="ADAL" clId="{92E01BE8-ECA0-43F1-88B8-1992F2209412}" dt="2023-10-28T21:49:33.112" v="46" actId="165"/>
          <ac:spMkLst>
            <pc:docMk/>
            <pc:sldMk cId="731655506" sldId="267"/>
            <ac:spMk id="205" creationId="{612956D6-7B16-B1CE-8278-C5A2189FE84D}"/>
          </ac:spMkLst>
        </pc:spChg>
        <pc:spChg chg="mod">
          <ac:chgData name="KETZ, LORENA LEONOR" userId="065bf4df-00bf-4117-b10c-df8abb13b945" providerId="ADAL" clId="{92E01BE8-ECA0-43F1-88B8-1992F2209412}" dt="2023-10-28T21:49:33.112" v="46" actId="165"/>
          <ac:spMkLst>
            <pc:docMk/>
            <pc:sldMk cId="731655506" sldId="267"/>
            <ac:spMk id="206" creationId="{BA8EA0C6-537C-AC9D-DE61-2A3431C55DE7}"/>
          </ac:spMkLst>
        </pc:spChg>
        <pc:spChg chg="mod">
          <ac:chgData name="KETZ, LORENA LEONOR" userId="065bf4df-00bf-4117-b10c-df8abb13b945" providerId="ADAL" clId="{92E01BE8-ECA0-43F1-88B8-1992F2209412}" dt="2023-10-28T21:49:33.112" v="46" actId="165"/>
          <ac:spMkLst>
            <pc:docMk/>
            <pc:sldMk cId="731655506" sldId="267"/>
            <ac:spMk id="207" creationId="{2BF3952B-7C6D-70F8-7594-C5CB7D1463DF}"/>
          </ac:spMkLst>
        </pc:spChg>
        <pc:spChg chg="mod">
          <ac:chgData name="KETZ, LORENA LEONOR" userId="065bf4df-00bf-4117-b10c-df8abb13b945" providerId="ADAL" clId="{92E01BE8-ECA0-43F1-88B8-1992F2209412}" dt="2023-10-28T21:49:33.112" v="46" actId="165"/>
          <ac:spMkLst>
            <pc:docMk/>
            <pc:sldMk cId="731655506" sldId="267"/>
            <ac:spMk id="208" creationId="{58F5CA40-B893-4D0E-6ED4-A241D7DF5D6B}"/>
          </ac:spMkLst>
        </pc:spChg>
        <pc:spChg chg="mod">
          <ac:chgData name="KETZ, LORENA LEONOR" userId="065bf4df-00bf-4117-b10c-df8abb13b945" providerId="ADAL" clId="{92E01BE8-ECA0-43F1-88B8-1992F2209412}" dt="2023-10-28T21:49:33.112" v="46" actId="165"/>
          <ac:spMkLst>
            <pc:docMk/>
            <pc:sldMk cId="731655506" sldId="267"/>
            <ac:spMk id="209" creationId="{0827F410-A00F-BA71-6999-0A6B44F0162D}"/>
          </ac:spMkLst>
        </pc:spChg>
        <pc:spChg chg="mod">
          <ac:chgData name="KETZ, LORENA LEONOR" userId="065bf4df-00bf-4117-b10c-df8abb13b945" providerId="ADAL" clId="{92E01BE8-ECA0-43F1-88B8-1992F2209412}" dt="2023-10-28T21:49:33.112" v="46" actId="165"/>
          <ac:spMkLst>
            <pc:docMk/>
            <pc:sldMk cId="731655506" sldId="267"/>
            <ac:spMk id="210" creationId="{4CE372C8-4AE0-49D4-A8AC-9F5542553713}"/>
          </ac:spMkLst>
        </pc:spChg>
        <pc:spChg chg="mod">
          <ac:chgData name="KETZ, LORENA LEONOR" userId="065bf4df-00bf-4117-b10c-df8abb13b945" providerId="ADAL" clId="{92E01BE8-ECA0-43F1-88B8-1992F2209412}" dt="2023-10-28T21:49:33.112" v="46" actId="165"/>
          <ac:spMkLst>
            <pc:docMk/>
            <pc:sldMk cId="731655506" sldId="267"/>
            <ac:spMk id="211" creationId="{E9306754-0D5B-4AAE-41D7-648114A446D1}"/>
          </ac:spMkLst>
        </pc:spChg>
        <pc:spChg chg="mod">
          <ac:chgData name="KETZ, LORENA LEONOR" userId="065bf4df-00bf-4117-b10c-df8abb13b945" providerId="ADAL" clId="{92E01BE8-ECA0-43F1-88B8-1992F2209412}" dt="2023-10-28T21:49:33.112" v="46" actId="165"/>
          <ac:spMkLst>
            <pc:docMk/>
            <pc:sldMk cId="731655506" sldId="267"/>
            <ac:spMk id="212" creationId="{480D0535-F0E1-4850-3AE8-8B953B669246}"/>
          </ac:spMkLst>
        </pc:spChg>
        <pc:spChg chg="mod">
          <ac:chgData name="KETZ, LORENA LEONOR" userId="065bf4df-00bf-4117-b10c-df8abb13b945" providerId="ADAL" clId="{92E01BE8-ECA0-43F1-88B8-1992F2209412}" dt="2023-10-28T21:49:33.112" v="46" actId="165"/>
          <ac:spMkLst>
            <pc:docMk/>
            <pc:sldMk cId="731655506" sldId="267"/>
            <ac:spMk id="213" creationId="{84052E30-B367-0C1F-24F5-A92A84C444DF}"/>
          </ac:spMkLst>
        </pc:spChg>
        <pc:spChg chg="mod">
          <ac:chgData name="KETZ, LORENA LEONOR" userId="065bf4df-00bf-4117-b10c-df8abb13b945" providerId="ADAL" clId="{92E01BE8-ECA0-43F1-88B8-1992F2209412}" dt="2023-10-28T21:49:33.112" v="46" actId="165"/>
          <ac:spMkLst>
            <pc:docMk/>
            <pc:sldMk cId="731655506" sldId="267"/>
            <ac:spMk id="214" creationId="{85438DF7-37E7-5283-549B-16D988C43B9E}"/>
          </ac:spMkLst>
        </pc:spChg>
        <pc:spChg chg="mod">
          <ac:chgData name="KETZ, LORENA LEONOR" userId="065bf4df-00bf-4117-b10c-df8abb13b945" providerId="ADAL" clId="{92E01BE8-ECA0-43F1-88B8-1992F2209412}" dt="2023-10-28T21:49:33.112" v="46" actId="165"/>
          <ac:spMkLst>
            <pc:docMk/>
            <pc:sldMk cId="731655506" sldId="267"/>
            <ac:spMk id="215" creationId="{4B944FB5-6E85-BFC1-4A41-439C09C2B9CF}"/>
          </ac:spMkLst>
        </pc:spChg>
        <pc:spChg chg="mod">
          <ac:chgData name="KETZ, LORENA LEONOR" userId="065bf4df-00bf-4117-b10c-df8abb13b945" providerId="ADAL" clId="{92E01BE8-ECA0-43F1-88B8-1992F2209412}" dt="2023-10-28T21:49:33.112" v="46" actId="165"/>
          <ac:spMkLst>
            <pc:docMk/>
            <pc:sldMk cId="731655506" sldId="267"/>
            <ac:spMk id="216" creationId="{735312E8-76D1-C4F2-9D13-DC67F5B59BDE}"/>
          </ac:spMkLst>
        </pc:spChg>
        <pc:spChg chg="mod">
          <ac:chgData name="KETZ, LORENA LEONOR" userId="065bf4df-00bf-4117-b10c-df8abb13b945" providerId="ADAL" clId="{92E01BE8-ECA0-43F1-88B8-1992F2209412}" dt="2023-10-28T21:49:33.112" v="46" actId="165"/>
          <ac:spMkLst>
            <pc:docMk/>
            <pc:sldMk cId="731655506" sldId="267"/>
            <ac:spMk id="217" creationId="{CCFFE6F1-E945-7D55-FC73-96822C07D0FC}"/>
          </ac:spMkLst>
        </pc:spChg>
        <pc:spChg chg="mod">
          <ac:chgData name="KETZ, LORENA LEONOR" userId="065bf4df-00bf-4117-b10c-df8abb13b945" providerId="ADAL" clId="{92E01BE8-ECA0-43F1-88B8-1992F2209412}" dt="2023-10-28T21:49:33.112" v="46" actId="165"/>
          <ac:spMkLst>
            <pc:docMk/>
            <pc:sldMk cId="731655506" sldId="267"/>
            <ac:spMk id="218" creationId="{EDA61022-452E-F9C1-A961-F504056244FB}"/>
          </ac:spMkLst>
        </pc:spChg>
        <pc:spChg chg="mod">
          <ac:chgData name="KETZ, LORENA LEONOR" userId="065bf4df-00bf-4117-b10c-df8abb13b945" providerId="ADAL" clId="{92E01BE8-ECA0-43F1-88B8-1992F2209412}" dt="2023-10-28T21:49:33.112" v="46" actId="165"/>
          <ac:spMkLst>
            <pc:docMk/>
            <pc:sldMk cId="731655506" sldId="267"/>
            <ac:spMk id="219" creationId="{C3CAFADF-D308-362A-EA3D-4928C0ADBC82}"/>
          </ac:spMkLst>
        </pc:spChg>
        <pc:spChg chg="mod">
          <ac:chgData name="KETZ, LORENA LEONOR" userId="065bf4df-00bf-4117-b10c-df8abb13b945" providerId="ADAL" clId="{92E01BE8-ECA0-43F1-88B8-1992F2209412}" dt="2023-10-28T21:49:33.112" v="46" actId="165"/>
          <ac:spMkLst>
            <pc:docMk/>
            <pc:sldMk cId="731655506" sldId="267"/>
            <ac:spMk id="220" creationId="{5E251379-5108-8A56-C908-2C33F46A6666}"/>
          </ac:spMkLst>
        </pc:spChg>
        <pc:spChg chg="mod">
          <ac:chgData name="KETZ, LORENA LEONOR" userId="065bf4df-00bf-4117-b10c-df8abb13b945" providerId="ADAL" clId="{92E01BE8-ECA0-43F1-88B8-1992F2209412}" dt="2023-10-28T21:49:33.112" v="46" actId="165"/>
          <ac:spMkLst>
            <pc:docMk/>
            <pc:sldMk cId="731655506" sldId="267"/>
            <ac:spMk id="221" creationId="{C6CD5EB5-70A1-0137-C8C9-9062C4F0C79E}"/>
          </ac:spMkLst>
        </pc:spChg>
        <pc:spChg chg="mod">
          <ac:chgData name="KETZ, LORENA LEONOR" userId="065bf4df-00bf-4117-b10c-df8abb13b945" providerId="ADAL" clId="{92E01BE8-ECA0-43F1-88B8-1992F2209412}" dt="2023-10-28T21:49:33.112" v="46" actId="165"/>
          <ac:spMkLst>
            <pc:docMk/>
            <pc:sldMk cId="731655506" sldId="267"/>
            <ac:spMk id="222" creationId="{075D162D-802A-3C20-3C72-67950F2AA01B}"/>
          </ac:spMkLst>
        </pc:spChg>
        <pc:spChg chg="mod">
          <ac:chgData name="KETZ, LORENA LEONOR" userId="065bf4df-00bf-4117-b10c-df8abb13b945" providerId="ADAL" clId="{92E01BE8-ECA0-43F1-88B8-1992F2209412}" dt="2023-10-28T21:49:33.112" v="46" actId="165"/>
          <ac:spMkLst>
            <pc:docMk/>
            <pc:sldMk cId="731655506" sldId="267"/>
            <ac:spMk id="223" creationId="{24D88317-4996-EC73-F723-B7BEC92CFB9B}"/>
          </ac:spMkLst>
        </pc:spChg>
        <pc:spChg chg="mod">
          <ac:chgData name="KETZ, LORENA LEONOR" userId="065bf4df-00bf-4117-b10c-df8abb13b945" providerId="ADAL" clId="{92E01BE8-ECA0-43F1-88B8-1992F2209412}" dt="2023-10-28T21:49:33.112" v="46" actId="165"/>
          <ac:spMkLst>
            <pc:docMk/>
            <pc:sldMk cId="731655506" sldId="267"/>
            <ac:spMk id="224" creationId="{10798CB9-2E43-6298-A895-C13CA9127EA6}"/>
          </ac:spMkLst>
        </pc:spChg>
        <pc:spChg chg="mod">
          <ac:chgData name="KETZ, LORENA LEONOR" userId="065bf4df-00bf-4117-b10c-df8abb13b945" providerId="ADAL" clId="{92E01BE8-ECA0-43F1-88B8-1992F2209412}" dt="2023-10-28T21:49:33.112" v="46" actId="165"/>
          <ac:spMkLst>
            <pc:docMk/>
            <pc:sldMk cId="731655506" sldId="267"/>
            <ac:spMk id="225" creationId="{BA0CD975-312C-313F-22FF-B7C9929CF8D4}"/>
          </ac:spMkLst>
        </pc:spChg>
        <pc:spChg chg="mod">
          <ac:chgData name="KETZ, LORENA LEONOR" userId="065bf4df-00bf-4117-b10c-df8abb13b945" providerId="ADAL" clId="{92E01BE8-ECA0-43F1-88B8-1992F2209412}" dt="2023-10-28T21:49:33.112" v="46" actId="165"/>
          <ac:spMkLst>
            <pc:docMk/>
            <pc:sldMk cId="731655506" sldId="267"/>
            <ac:spMk id="226" creationId="{C2CA4783-3178-B152-CE79-7F77A17448BE}"/>
          </ac:spMkLst>
        </pc:spChg>
        <pc:spChg chg="mod">
          <ac:chgData name="KETZ, LORENA LEONOR" userId="065bf4df-00bf-4117-b10c-df8abb13b945" providerId="ADAL" clId="{92E01BE8-ECA0-43F1-88B8-1992F2209412}" dt="2023-10-28T21:49:33.112" v="46" actId="165"/>
          <ac:spMkLst>
            <pc:docMk/>
            <pc:sldMk cId="731655506" sldId="267"/>
            <ac:spMk id="227" creationId="{485F6EC0-E4CB-A7D3-DA7C-CDC67C36FE19}"/>
          </ac:spMkLst>
        </pc:spChg>
        <pc:spChg chg="mod">
          <ac:chgData name="KETZ, LORENA LEONOR" userId="065bf4df-00bf-4117-b10c-df8abb13b945" providerId="ADAL" clId="{92E01BE8-ECA0-43F1-88B8-1992F2209412}" dt="2023-10-28T21:49:33.112" v="46" actId="165"/>
          <ac:spMkLst>
            <pc:docMk/>
            <pc:sldMk cId="731655506" sldId="267"/>
            <ac:spMk id="228" creationId="{463903EC-8A71-1B08-1755-5D06A2CE1DB5}"/>
          </ac:spMkLst>
        </pc:spChg>
        <pc:spChg chg="mod">
          <ac:chgData name="KETZ, LORENA LEONOR" userId="065bf4df-00bf-4117-b10c-df8abb13b945" providerId="ADAL" clId="{92E01BE8-ECA0-43F1-88B8-1992F2209412}" dt="2023-10-28T21:49:33.112" v="46" actId="165"/>
          <ac:spMkLst>
            <pc:docMk/>
            <pc:sldMk cId="731655506" sldId="267"/>
            <ac:spMk id="229" creationId="{13FDF17E-8908-68D9-8263-5FF837C10EDF}"/>
          </ac:spMkLst>
        </pc:spChg>
        <pc:spChg chg="mod">
          <ac:chgData name="KETZ, LORENA LEONOR" userId="065bf4df-00bf-4117-b10c-df8abb13b945" providerId="ADAL" clId="{92E01BE8-ECA0-43F1-88B8-1992F2209412}" dt="2023-10-28T21:49:33.112" v="46" actId="165"/>
          <ac:spMkLst>
            <pc:docMk/>
            <pc:sldMk cId="731655506" sldId="267"/>
            <ac:spMk id="230" creationId="{3473001D-0614-403E-3440-A674ACE5EF1C}"/>
          </ac:spMkLst>
        </pc:spChg>
        <pc:spChg chg="mod">
          <ac:chgData name="KETZ, LORENA LEONOR" userId="065bf4df-00bf-4117-b10c-df8abb13b945" providerId="ADAL" clId="{92E01BE8-ECA0-43F1-88B8-1992F2209412}" dt="2023-10-28T21:49:33.112" v="46" actId="165"/>
          <ac:spMkLst>
            <pc:docMk/>
            <pc:sldMk cId="731655506" sldId="267"/>
            <ac:spMk id="231" creationId="{CFBBB807-164F-7EA2-60B2-EC66DFD6C374}"/>
          </ac:spMkLst>
        </pc:spChg>
        <pc:spChg chg="mod">
          <ac:chgData name="KETZ, LORENA LEONOR" userId="065bf4df-00bf-4117-b10c-df8abb13b945" providerId="ADAL" clId="{92E01BE8-ECA0-43F1-88B8-1992F2209412}" dt="2023-10-28T21:49:33.112" v="46" actId="165"/>
          <ac:spMkLst>
            <pc:docMk/>
            <pc:sldMk cId="731655506" sldId="267"/>
            <ac:spMk id="232" creationId="{8A38FDCD-CC55-D6DA-03EB-241272C54AEF}"/>
          </ac:spMkLst>
        </pc:spChg>
        <pc:spChg chg="mod">
          <ac:chgData name="KETZ, LORENA LEONOR" userId="065bf4df-00bf-4117-b10c-df8abb13b945" providerId="ADAL" clId="{92E01BE8-ECA0-43F1-88B8-1992F2209412}" dt="2023-10-28T21:49:33.112" v="46" actId="165"/>
          <ac:spMkLst>
            <pc:docMk/>
            <pc:sldMk cId="731655506" sldId="267"/>
            <ac:spMk id="233" creationId="{23DCBD5F-088B-F95E-1B81-77F34EC74AAC}"/>
          </ac:spMkLst>
        </pc:spChg>
        <pc:spChg chg="mod">
          <ac:chgData name="KETZ, LORENA LEONOR" userId="065bf4df-00bf-4117-b10c-df8abb13b945" providerId="ADAL" clId="{92E01BE8-ECA0-43F1-88B8-1992F2209412}" dt="2023-10-28T21:49:33.112" v="46" actId="165"/>
          <ac:spMkLst>
            <pc:docMk/>
            <pc:sldMk cId="731655506" sldId="267"/>
            <ac:spMk id="234" creationId="{69EC9C1F-E802-C640-0960-22E2E634E52F}"/>
          </ac:spMkLst>
        </pc:spChg>
        <pc:spChg chg="mod">
          <ac:chgData name="KETZ, LORENA LEONOR" userId="065bf4df-00bf-4117-b10c-df8abb13b945" providerId="ADAL" clId="{92E01BE8-ECA0-43F1-88B8-1992F2209412}" dt="2023-10-28T21:49:33.112" v="46" actId="165"/>
          <ac:spMkLst>
            <pc:docMk/>
            <pc:sldMk cId="731655506" sldId="267"/>
            <ac:spMk id="235" creationId="{68201053-BE38-E2B0-1CFA-982391878297}"/>
          </ac:spMkLst>
        </pc:spChg>
        <pc:spChg chg="mod">
          <ac:chgData name="KETZ, LORENA LEONOR" userId="065bf4df-00bf-4117-b10c-df8abb13b945" providerId="ADAL" clId="{92E01BE8-ECA0-43F1-88B8-1992F2209412}" dt="2023-10-28T21:49:33.112" v="46" actId="165"/>
          <ac:spMkLst>
            <pc:docMk/>
            <pc:sldMk cId="731655506" sldId="267"/>
            <ac:spMk id="236" creationId="{162CC5DD-233E-940A-F007-53072B13E849}"/>
          </ac:spMkLst>
        </pc:spChg>
        <pc:spChg chg="mod">
          <ac:chgData name="KETZ, LORENA LEONOR" userId="065bf4df-00bf-4117-b10c-df8abb13b945" providerId="ADAL" clId="{92E01BE8-ECA0-43F1-88B8-1992F2209412}" dt="2023-10-28T21:49:33.112" v="46" actId="165"/>
          <ac:spMkLst>
            <pc:docMk/>
            <pc:sldMk cId="731655506" sldId="267"/>
            <ac:spMk id="237" creationId="{9CA9415E-8DE5-F53B-3039-77A46CDBA147}"/>
          </ac:spMkLst>
        </pc:spChg>
        <pc:spChg chg="mod">
          <ac:chgData name="KETZ, LORENA LEONOR" userId="065bf4df-00bf-4117-b10c-df8abb13b945" providerId="ADAL" clId="{92E01BE8-ECA0-43F1-88B8-1992F2209412}" dt="2023-10-28T21:49:33.112" v="46" actId="165"/>
          <ac:spMkLst>
            <pc:docMk/>
            <pc:sldMk cId="731655506" sldId="267"/>
            <ac:spMk id="238" creationId="{0CB3BE2E-2790-A135-8E6A-6A22CD3234B8}"/>
          </ac:spMkLst>
        </pc:spChg>
        <pc:spChg chg="mod">
          <ac:chgData name="KETZ, LORENA LEONOR" userId="065bf4df-00bf-4117-b10c-df8abb13b945" providerId="ADAL" clId="{92E01BE8-ECA0-43F1-88B8-1992F2209412}" dt="2023-10-28T21:49:33.112" v="46" actId="165"/>
          <ac:spMkLst>
            <pc:docMk/>
            <pc:sldMk cId="731655506" sldId="267"/>
            <ac:spMk id="239" creationId="{874D7E34-786E-B0CC-01B9-8AED9D6F9941}"/>
          </ac:spMkLst>
        </pc:spChg>
        <pc:spChg chg="mod">
          <ac:chgData name="KETZ, LORENA LEONOR" userId="065bf4df-00bf-4117-b10c-df8abb13b945" providerId="ADAL" clId="{92E01BE8-ECA0-43F1-88B8-1992F2209412}" dt="2023-10-28T21:49:33.112" v="46" actId="165"/>
          <ac:spMkLst>
            <pc:docMk/>
            <pc:sldMk cId="731655506" sldId="267"/>
            <ac:spMk id="240" creationId="{10A5B9F1-C260-1676-BC11-AC50FBED5DB5}"/>
          </ac:spMkLst>
        </pc:spChg>
        <pc:spChg chg="mod">
          <ac:chgData name="KETZ, LORENA LEONOR" userId="065bf4df-00bf-4117-b10c-df8abb13b945" providerId="ADAL" clId="{92E01BE8-ECA0-43F1-88B8-1992F2209412}" dt="2023-10-28T21:49:33.112" v="46" actId="165"/>
          <ac:spMkLst>
            <pc:docMk/>
            <pc:sldMk cId="731655506" sldId="267"/>
            <ac:spMk id="241" creationId="{8A84410C-BE7A-2F45-019E-077846F43778}"/>
          </ac:spMkLst>
        </pc:spChg>
        <pc:spChg chg="mod">
          <ac:chgData name="KETZ, LORENA LEONOR" userId="065bf4df-00bf-4117-b10c-df8abb13b945" providerId="ADAL" clId="{92E01BE8-ECA0-43F1-88B8-1992F2209412}" dt="2023-10-28T21:49:33.112" v="46" actId="165"/>
          <ac:spMkLst>
            <pc:docMk/>
            <pc:sldMk cId="731655506" sldId="267"/>
            <ac:spMk id="242" creationId="{2EA3D5B8-FC12-4BF1-1752-86583ABAFBFC}"/>
          </ac:spMkLst>
        </pc:spChg>
        <pc:spChg chg="mod">
          <ac:chgData name="KETZ, LORENA LEONOR" userId="065bf4df-00bf-4117-b10c-df8abb13b945" providerId="ADAL" clId="{92E01BE8-ECA0-43F1-88B8-1992F2209412}" dt="2023-10-28T21:49:33.112" v="46" actId="165"/>
          <ac:spMkLst>
            <pc:docMk/>
            <pc:sldMk cId="731655506" sldId="267"/>
            <ac:spMk id="243" creationId="{517C051B-9DD9-BAE8-C801-5CDCEF86F900}"/>
          </ac:spMkLst>
        </pc:spChg>
        <pc:spChg chg="mod">
          <ac:chgData name="KETZ, LORENA LEONOR" userId="065bf4df-00bf-4117-b10c-df8abb13b945" providerId="ADAL" clId="{92E01BE8-ECA0-43F1-88B8-1992F2209412}" dt="2023-10-28T21:49:33.112" v="46" actId="165"/>
          <ac:spMkLst>
            <pc:docMk/>
            <pc:sldMk cId="731655506" sldId="267"/>
            <ac:spMk id="244" creationId="{812180FA-28BC-D43A-DACB-7140AD510B35}"/>
          </ac:spMkLst>
        </pc:spChg>
        <pc:spChg chg="mod">
          <ac:chgData name="KETZ, LORENA LEONOR" userId="065bf4df-00bf-4117-b10c-df8abb13b945" providerId="ADAL" clId="{92E01BE8-ECA0-43F1-88B8-1992F2209412}" dt="2023-10-28T21:49:33.112" v="46" actId="165"/>
          <ac:spMkLst>
            <pc:docMk/>
            <pc:sldMk cId="731655506" sldId="267"/>
            <ac:spMk id="245" creationId="{4C6F2B1A-D5AD-E7C4-462F-009F77109CC9}"/>
          </ac:spMkLst>
        </pc:spChg>
        <pc:spChg chg="mod">
          <ac:chgData name="KETZ, LORENA LEONOR" userId="065bf4df-00bf-4117-b10c-df8abb13b945" providerId="ADAL" clId="{92E01BE8-ECA0-43F1-88B8-1992F2209412}" dt="2023-10-28T21:49:33.112" v="46" actId="165"/>
          <ac:spMkLst>
            <pc:docMk/>
            <pc:sldMk cId="731655506" sldId="267"/>
            <ac:spMk id="246" creationId="{4A6528E8-AAC7-6FFF-0E91-2248167269CF}"/>
          </ac:spMkLst>
        </pc:spChg>
        <pc:spChg chg="mod">
          <ac:chgData name="KETZ, LORENA LEONOR" userId="065bf4df-00bf-4117-b10c-df8abb13b945" providerId="ADAL" clId="{92E01BE8-ECA0-43F1-88B8-1992F2209412}" dt="2023-10-28T21:49:33.112" v="46" actId="165"/>
          <ac:spMkLst>
            <pc:docMk/>
            <pc:sldMk cId="731655506" sldId="267"/>
            <ac:spMk id="247" creationId="{CC45C21C-6A11-0192-8DC0-28895DDC0A44}"/>
          </ac:spMkLst>
        </pc:spChg>
        <pc:spChg chg="mod">
          <ac:chgData name="KETZ, LORENA LEONOR" userId="065bf4df-00bf-4117-b10c-df8abb13b945" providerId="ADAL" clId="{92E01BE8-ECA0-43F1-88B8-1992F2209412}" dt="2023-10-28T21:49:33.112" v="46" actId="165"/>
          <ac:spMkLst>
            <pc:docMk/>
            <pc:sldMk cId="731655506" sldId="267"/>
            <ac:spMk id="248" creationId="{C3213007-8976-D8FC-1C57-D35266819C73}"/>
          </ac:spMkLst>
        </pc:spChg>
        <pc:spChg chg="mod">
          <ac:chgData name="KETZ, LORENA LEONOR" userId="065bf4df-00bf-4117-b10c-df8abb13b945" providerId="ADAL" clId="{92E01BE8-ECA0-43F1-88B8-1992F2209412}" dt="2023-10-28T21:49:33.112" v="46" actId="165"/>
          <ac:spMkLst>
            <pc:docMk/>
            <pc:sldMk cId="731655506" sldId="267"/>
            <ac:spMk id="249" creationId="{E2FE8E02-1A8F-715E-6344-E6EF89CB456C}"/>
          </ac:spMkLst>
        </pc:spChg>
        <pc:spChg chg="mod">
          <ac:chgData name="KETZ, LORENA LEONOR" userId="065bf4df-00bf-4117-b10c-df8abb13b945" providerId="ADAL" clId="{92E01BE8-ECA0-43F1-88B8-1992F2209412}" dt="2023-10-28T21:49:33.112" v="46" actId="165"/>
          <ac:spMkLst>
            <pc:docMk/>
            <pc:sldMk cId="731655506" sldId="267"/>
            <ac:spMk id="250" creationId="{CE7FFBC8-964F-25EF-E17A-FE05BD71BD52}"/>
          </ac:spMkLst>
        </pc:spChg>
        <pc:spChg chg="mod">
          <ac:chgData name="KETZ, LORENA LEONOR" userId="065bf4df-00bf-4117-b10c-df8abb13b945" providerId="ADAL" clId="{92E01BE8-ECA0-43F1-88B8-1992F2209412}" dt="2023-10-28T21:49:33.112" v="46" actId="165"/>
          <ac:spMkLst>
            <pc:docMk/>
            <pc:sldMk cId="731655506" sldId="267"/>
            <ac:spMk id="251" creationId="{AC7EBB8B-FEF1-22CC-3788-B2E13DB60C76}"/>
          </ac:spMkLst>
        </pc:spChg>
        <pc:spChg chg="mod">
          <ac:chgData name="KETZ, LORENA LEONOR" userId="065bf4df-00bf-4117-b10c-df8abb13b945" providerId="ADAL" clId="{92E01BE8-ECA0-43F1-88B8-1992F2209412}" dt="2023-10-28T21:49:33.112" v="46" actId="165"/>
          <ac:spMkLst>
            <pc:docMk/>
            <pc:sldMk cId="731655506" sldId="267"/>
            <ac:spMk id="252" creationId="{7BB513D0-97EA-1619-B700-F23D5DF2F799}"/>
          </ac:spMkLst>
        </pc:spChg>
        <pc:spChg chg="mod">
          <ac:chgData name="KETZ, LORENA LEONOR" userId="065bf4df-00bf-4117-b10c-df8abb13b945" providerId="ADAL" clId="{92E01BE8-ECA0-43F1-88B8-1992F2209412}" dt="2023-10-28T21:49:33.112" v="46" actId="165"/>
          <ac:spMkLst>
            <pc:docMk/>
            <pc:sldMk cId="731655506" sldId="267"/>
            <ac:spMk id="253" creationId="{64BB7D86-DE1D-D09E-FB1E-2FDE1FF4F617}"/>
          </ac:spMkLst>
        </pc:spChg>
        <pc:spChg chg="mod">
          <ac:chgData name="KETZ, LORENA LEONOR" userId="065bf4df-00bf-4117-b10c-df8abb13b945" providerId="ADAL" clId="{92E01BE8-ECA0-43F1-88B8-1992F2209412}" dt="2023-10-28T21:49:33.112" v="46" actId="165"/>
          <ac:spMkLst>
            <pc:docMk/>
            <pc:sldMk cId="731655506" sldId="267"/>
            <ac:spMk id="254" creationId="{8B402A42-B0DE-B41A-9389-4875CE1A5F09}"/>
          </ac:spMkLst>
        </pc:spChg>
        <pc:spChg chg="mod">
          <ac:chgData name="KETZ, LORENA LEONOR" userId="065bf4df-00bf-4117-b10c-df8abb13b945" providerId="ADAL" clId="{92E01BE8-ECA0-43F1-88B8-1992F2209412}" dt="2023-10-28T21:49:33.112" v="46" actId="165"/>
          <ac:spMkLst>
            <pc:docMk/>
            <pc:sldMk cId="731655506" sldId="267"/>
            <ac:spMk id="255" creationId="{22BB8991-37C7-2398-1433-A65681B7EDC6}"/>
          </ac:spMkLst>
        </pc:spChg>
        <pc:spChg chg="mod">
          <ac:chgData name="KETZ, LORENA LEONOR" userId="065bf4df-00bf-4117-b10c-df8abb13b945" providerId="ADAL" clId="{92E01BE8-ECA0-43F1-88B8-1992F2209412}" dt="2023-10-28T21:49:33.112" v="46" actId="165"/>
          <ac:spMkLst>
            <pc:docMk/>
            <pc:sldMk cId="731655506" sldId="267"/>
            <ac:spMk id="256" creationId="{84395C0D-598B-8379-D8A4-013DBDEA2997}"/>
          </ac:spMkLst>
        </pc:spChg>
        <pc:spChg chg="mod">
          <ac:chgData name="KETZ, LORENA LEONOR" userId="065bf4df-00bf-4117-b10c-df8abb13b945" providerId="ADAL" clId="{92E01BE8-ECA0-43F1-88B8-1992F2209412}" dt="2023-10-28T21:49:33.112" v="46" actId="165"/>
          <ac:spMkLst>
            <pc:docMk/>
            <pc:sldMk cId="731655506" sldId="267"/>
            <ac:spMk id="257" creationId="{EFFBDDA6-3075-DEE9-D6EF-C36058BD4BAD}"/>
          </ac:spMkLst>
        </pc:spChg>
        <pc:spChg chg="mod">
          <ac:chgData name="KETZ, LORENA LEONOR" userId="065bf4df-00bf-4117-b10c-df8abb13b945" providerId="ADAL" clId="{92E01BE8-ECA0-43F1-88B8-1992F2209412}" dt="2023-10-28T21:49:33.112" v="46" actId="165"/>
          <ac:spMkLst>
            <pc:docMk/>
            <pc:sldMk cId="731655506" sldId="267"/>
            <ac:spMk id="258" creationId="{B407D0A5-DCFF-4236-9794-F2B008E4DFFE}"/>
          </ac:spMkLst>
        </pc:spChg>
        <pc:spChg chg="mod">
          <ac:chgData name="KETZ, LORENA LEONOR" userId="065bf4df-00bf-4117-b10c-df8abb13b945" providerId="ADAL" clId="{92E01BE8-ECA0-43F1-88B8-1992F2209412}" dt="2023-10-28T21:49:33.112" v="46" actId="165"/>
          <ac:spMkLst>
            <pc:docMk/>
            <pc:sldMk cId="731655506" sldId="267"/>
            <ac:spMk id="259" creationId="{91F7D513-E85B-578E-AB19-76D089E7DFEA}"/>
          </ac:spMkLst>
        </pc:spChg>
        <pc:spChg chg="mod">
          <ac:chgData name="KETZ, LORENA LEONOR" userId="065bf4df-00bf-4117-b10c-df8abb13b945" providerId="ADAL" clId="{92E01BE8-ECA0-43F1-88B8-1992F2209412}" dt="2023-10-28T21:49:33.112" v="46" actId="165"/>
          <ac:spMkLst>
            <pc:docMk/>
            <pc:sldMk cId="731655506" sldId="267"/>
            <ac:spMk id="260" creationId="{443B4B33-223A-9CB2-A260-B14218C21350}"/>
          </ac:spMkLst>
        </pc:spChg>
        <pc:spChg chg="mod">
          <ac:chgData name="KETZ, LORENA LEONOR" userId="065bf4df-00bf-4117-b10c-df8abb13b945" providerId="ADAL" clId="{92E01BE8-ECA0-43F1-88B8-1992F2209412}" dt="2023-10-28T21:49:33.112" v="46" actId="165"/>
          <ac:spMkLst>
            <pc:docMk/>
            <pc:sldMk cId="731655506" sldId="267"/>
            <ac:spMk id="261" creationId="{78F92B8B-01A2-39C0-0153-B880D41A2EBC}"/>
          </ac:spMkLst>
        </pc:spChg>
        <pc:spChg chg="mod">
          <ac:chgData name="KETZ, LORENA LEONOR" userId="065bf4df-00bf-4117-b10c-df8abb13b945" providerId="ADAL" clId="{92E01BE8-ECA0-43F1-88B8-1992F2209412}" dt="2023-10-28T21:49:33.112" v="46" actId="165"/>
          <ac:spMkLst>
            <pc:docMk/>
            <pc:sldMk cId="731655506" sldId="267"/>
            <ac:spMk id="262" creationId="{74F0874A-2DC6-A2A5-5F22-4319CD9C7E88}"/>
          </ac:spMkLst>
        </pc:spChg>
        <pc:spChg chg="mod">
          <ac:chgData name="KETZ, LORENA LEONOR" userId="065bf4df-00bf-4117-b10c-df8abb13b945" providerId="ADAL" clId="{92E01BE8-ECA0-43F1-88B8-1992F2209412}" dt="2023-10-28T21:49:33.112" v="46" actId="165"/>
          <ac:spMkLst>
            <pc:docMk/>
            <pc:sldMk cId="731655506" sldId="267"/>
            <ac:spMk id="263" creationId="{823EFB4D-6A81-E2A5-3A3E-7444BE755706}"/>
          </ac:spMkLst>
        </pc:spChg>
        <pc:spChg chg="mod">
          <ac:chgData name="KETZ, LORENA LEONOR" userId="065bf4df-00bf-4117-b10c-df8abb13b945" providerId="ADAL" clId="{92E01BE8-ECA0-43F1-88B8-1992F2209412}" dt="2023-10-28T21:49:33.112" v="46" actId="165"/>
          <ac:spMkLst>
            <pc:docMk/>
            <pc:sldMk cId="731655506" sldId="267"/>
            <ac:spMk id="264" creationId="{350ECFCF-548F-A6D2-C263-15C3792787A1}"/>
          </ac:spMkLst>
        </pc:spChg>
        <pc:spChg chg="mod">
          <ac:chgData name="KETZ, LORENA LEONOR" userId="065bf4df-00bf-4117-b10c-df8abb13b945" providerId="ADAL" clId="{92E01BE8-ECA0-43F1-88B8-1992F2209412}" dt="2023-10-28T21:49:33.112" v="46" actId="165"/>
          <ac:spMkLst>
            <pc:docMk/>
            <pc:sldMk cId="731655506" sldId="267"/>
            <ac:spMk id="265" creationId="{BE8399F3-F6B9-3062-ECD2-0479DDFB1736}"/>
          </ac:spMkLst>
        </pc:spChg>
        <pc:spChg chg="mod">
          <ac:chgData name="KETZ, LORENA LEONOR" userId="065bf4df-00bf-4117-b10c-df8abb13b945" providerId="ADAL" clId="{92E01BE8-ECA0-43F1-88B8-1992F2209412}" dt="2023-10-28T21:49:33.112" v="46" actId="165"/>
          <ac:spMkLst>
            <pc:docMk/>
            <pc:sldMk cId="731655506" sldId="267"/>
            <ac:spMk id="266" creationId="{185DBEB7-156B-656F-2A5A-28BF5B960434}"/>
          </ac:spMkLst>
        </pc:spChg>
        <pc:spChg chg="mod">
          <ac:chgData name="KETZ, LORENA LEONOR" userId="065bf4df-00bf-4117-b10c-df8abb13b945" providerId="ADAL" clId="{92E01BE8-ECA0-43F1-88B8-1992F2209412}" dt="2023-10-28T21:49:33.112" v="46" actId="165"/>
          <ac:spMkLst>
            <pc:docMk/>
            <pc:sldMk cId="731655506" sldId="267"/>
            <ac:spMk id="267" creationId="{EBD64399-FC48-17A3-6321-7663CD5EFFE6}"/>
          </ac:spMkLst>
        </pc:spChg>
        <pc:spChg chg="mod">
          <ac:chgData name="KETZ, LORENA LEONOR" userId="065bf4df-00bf-4117-b10c-df8abb13b945" providerId="ADAL" clId="{92E01BE8-ECA0-43F1-88B8-1992F2209412}" dt="2023-10-28T21:49:33.112" v="46" actId="165"/>
          <ac:spMkLst>
            <pc:docMk/>
            <pc:sldMk cId="731655506" sldId="267"/>
            <ac:spMk id="268" creationId="{2D228D06-FB21-FF79-CA48-9C8BD3F83C92}"/>
          </ac:spMkLst>
        </pc:spChg>
        <pc:spChg chg="mod">
          <ac:chgData name="KETZ, LORENA LEONOR" userId="065bf4df-00bf-4117-b10c-df8abb13b945" providerId="ADAL" clId="{92E01BE8-ECA0-43F1-88B8-1992F2209412}" dt="2023-10-28T21:49:33.112" v="46" actId="165"/>
          <ac:spMkLst>
            <pc:docMk/>
            <pc:sldMk cId="731655506" sldId="267"/>
            <ac:spMk id="269" creationId="{3C265D63-73D7-DD27-A950-6F43CAEA9E59}"/>
          </ac:spMkLst>
        </pc:spChg>
        <pc:spChg chg="mod">
          <ac:chgData name="KETZ, LORENA LEONOR" userId="065bf4df-00bf-4117-b10c-df8abb13b945" providerId="ADAL" clId="{92E01BE8-ECA0-43F1-88B8-1992F2209412}" dt="2023-10-28T21:49:33.112" v="46" actId="165"/>
          <ac:spMkLst>
            <pc:docMk/>
            <pc:sldMk cId="731655506" sldId="267"/>
            <ac:spMk id="270" creationId="{07F7482F-497F-ACBE-0D9C-7BA7DC43CCF9}"/>
          </ac:spMkLst>
        </pc:spChg>
        <pc:spChg chg="mod">
          <ac:chgData name="KETZ, LORENA LEONOR" userId="065bf4df-00bf-4117-b10c-df8abb13b945" providerId="ADAL" clId="{92E01BE8-ECA0-43F1-88B8-1992F2209412}" dt="2023-10-28T21:49:33.112" v="46" actId="165"/>
          <ac:spMkLst>
            <pc:docMk/>
            <pc:sldMk cId="731655506" sldId="267"/>
            <ac:spMk id="271" creationId="{BB9C283A-DE2D-0FFB-C34E-31C2A2924ABD}"/>
          </ac:spMkLst>
        </pc:spChg>
        <pc:spChg chg="mod">
          <ac:chgData name="KETZ, LORENA LEONOR" userId="065bf4df-00bf-4117-b10c-df8abb13b945" providerId="ADAL" clId="{92E01BE8-ECA0-43F1-88B8-1992F2209412}" dt="2023-10-28T21:49:33.112" v="46" actId="165"/>
          <ac:spMkLst>
            <pc:docMk/>
            <pc:sldMk cId="731655506" sldId="267"/>
            <ac:spMk id="272" creationId="{F40749EA-8D99-5C98-C8DD-4EAE46AC8E2A}"/>
          </ac:spMkLst>
        </pc:spChg>
        <pc:spChg chg="mod">
          <ac:chgData name="KETZ, LORENA LEONOR" userId="065bf4df-00bf-4117-b10c-df8abb13b945" providerId="ADAL" clId="{92E01BE8-ECA0-43F1-88B8-1992F2209412}" dt="2023-10-28T21:49:33.112" v="46" actId="165"/>
          <ac:spMkLst>
            <pc:docMk/>
            <pc:sldMk cId="731655506" sldId="267"/>
            <ac:spMk id="273" creationId="{FB936468-C14B-1173-BDC4-75F47B27366F}"/>
          </ac:spMkLst>
        </pc:spChg>
        <pc:spChg chg="mod">
          <ac:chgData name="KETZ, LORENA LEONOR" userId="065bf4df-00bf-4117-b10c-df8abb13b945" providerId="ADAL" clId="{92E01BE8-ECA0-43F1-88B8-1992F2209412}" dt="2023-10-28T21:49:33.112" v="46" actId="165"/>
          <ac:spMkLst>
            <pc:docMk/>
            <pc:sldMk cId="731655506" sldId="267"/>
            <ac:spMk id="274" creationId="{839C466C-3D6D-B5F9-8ADB-D7C86FEF028E}"/>
          </ac:spMkLst>
        </pc:spChg>
        <pc:spChg chg="mod">
          <ac:chgData name="KETZ, LORENA LEONOR" userId="065bf4df-00bf-4117-b10c-df8abb13b945" providerId="ADAL" clId="{92E01BE8-ECA0-43F1-88B8-1992F2209412}" dt="2023-10-28T21:49:33.112" v="46" actId="165"/>
          <ac:spMkLst>
            <pc:docMk/>
            <pc:sldMk cId="731655506" sldId="267"/>
            <ac:spMk id="275" creationId="{9EE11433-75E6-5EAB-94F7-FA27007E85E4}"/>
          </ac:spMkLst>
        </pc:spChg>
        <pc:spChg chg="mod">
          <ac:chgData name="KETZ, LORENA LEONOR" userId="065bf4df-00bf-4117-b10c-df8abb13b945" providerId="ADAL" clId="{92E01BE8-ECA0-43F1-88B8-1992F2209412}" dt="2023-10-28T21:49:33.112" v="46" actId="165"/>
          <ac:spMkLst>
            <pc:docMk/>
            <pc:sldMk cId="731655506" sldId="267"/>
            <ac:spMk id="276" creationId="{F4271358-CE70-5EF4-6AED-4661BEE2C8FB}"/>
          </ac:spMkLst>
        </pc:spChg>
        <pc:spChg chg="mod">
          <ac:chgData name="KETZ, LORENA LEONOR" userId="065bf4df-00bf-4117-b10c-df8abb13b945" providerId="ADAL" clId="{92E01BE8-ECA0-43F1-88B8-1992F2209412}" dt="2023-10-28T21:49:33.112" v="46" actId="165"/>
          <ac:spMkLst>
            <pc:docMk/>
            <pc:sldMk cId="731655506" sldId="267"/>
            <ac:spMk id="277" creationId="{1FDB923D-46FB-9D45-47E4-CF225AF65F81}"/>
          </ac:spMkLst>
        </pc:spChg>
        <pc:spChg chg="mod">
          <ac:chgData name="KETZ, LORENA LEONOR" userId="065bf4df-00bf-4117-b10c-df8abb13b945" providerId="ADAL" clId="{92E01BE8-ECA0-43F1-88B8-1992F2209412}" dt="2023-10-28T21:49:33.112" v="46" actId="165"/>
          <ac:spMkLst>
            <pc:docMk/>
            <pc:sldMk cId="731655506" sldId="267"/>
            <ac:spMk id="278" creationId="{4C896F0A-4421-BC51-BD34-3ECEC24CE024}"/>
          </ac:spMkLst>
        </pc:spChg>
        <pc:spChg chg="mod">
          <ac:chgData name="KETZ, LORENA LEONOR" userId="065bf4df-00bf-4117-b10c-df8abb13b945" providerId="ADAL" clId="{92E01BE8-ECA0-43F1-88B8-1992F2209412}" dt="2023-10-28T21:49:33.112" v="46" actId="165"/>
          <ac:spMkLst>
            <pc:docMk/>
            <pc:sldMk cId="731655506" sldId="267"/>
            <ac:spMk id="279" creationId="{76427742-27B9-3B02-376B-04AC5ECD9D9C}"/>
          </ac:spMkLst>
        </pc:spChg>
        <pc:spChg chg="mod">
          <ac:chgData name="KETZ, LORENA LEONOR" userId="065bf4df-00bf-4117-b10c-df8abb13b945" providerId="ADAL" clId="{92E01BE8-ECA0-43F1-88B8-1992F2209412}" dt="2023-10-28T21:49:33.112" v="46" actId="165"/>
          <ac:spMkLst>
            <pc:docMk/>
            <pc:sldMk cId="731655506" sldId="267"/>
            <ac:spMk id="280" creationId="{8EAE2E67-FD02-70C0-9450-D584AB7BA81C}"/>
          </ac:spMkLst>
        </pc:spChg>
        <pc:spChg chg="mod">
          <ac:chgData name="KETZ, LORENA LEONOR" userId="065bf4df-00bf-4117-b10c-df8abb13b945" providerId="ADAL" clId="{92E01BE8-ECA0-43F1-88B8-1992F2209412}" dt="2023-10-28T21:49:33.112" v="46" actId="165"/>
          <ac:spMkLst>
            <pc:docMk/>
            <pc:sldMk cId="731655506" sldId="267"/>
            <ac:spMk id="281" creationId="{5BC3C5B4-59B3-E8B5-B943-8D9FB5A33DA3}"/>
          </ac:spMkLst>
        </pc:spChg>
        <pc:spChg chg="mod">
          <ac:chgData name="KETZ, LORENA LEONOR" userId="065bf4df-00bf-4117-b10c-df8abb13b945" providerId="ADAL" clId="{92E01BE8-ECA0-43F1-88B8-1992F2209412}" dt="2023-10-28T21:49:33.112" v="46" actId="165"/>
          <ac:spMkLst>
            <pc:docMk/>
            <pc:sldMk cId="731655506" sldId="267"/>
            <ac:spMk id="282" creationId="{0A29CA9B-604B-A107-57B7-249F788764CE}"/>
          </ac:spMkLst>
        </pc:spChg>
        <pc:spChg chg="mod">
          <ac:chgData name="KETZ, LORENA LEONOR" userId="065bf4df-00bf-4117-b10c-df8abb13b945" providerId="ADAL" clId="{92E01BE8-ECA0-43F1-88B8-1992F2209412}" dt="2023-10-28T21:49:33.112" v="46" actId="165"/>
          <ac:spMkLst>
            <pc:docMk/>
            <pc:sldMk cId="731655506" sldId="267"/>
            <ac:spMk id="283" creationId="{882ECA05-2BC8-788B-0155-CAA92D7C4B89}"/>
          </ac:spMkLst>
        </pc:spChg>
        <pc:spChg chg="mod">
          <ac:chgData name="KETZ, LORENA LEONOR" userId="065bf4df-00bf-4117-b10c-df8abb13b945" providerId="ADAL" clId="{92E01BE8-ECA0-43F1-88B8-1992F2209412}" dt="2023-10-28T21:49:33.112" v="46" actId="165"/>
          <ac:spMkLst>
            <pc:docMk/>
            <pc:sldMk cId="731655506" sldId="267"/>
            <ac:spMk id="284" creationId="{5B122A2D-2600-B467-AD79-B0D081C054E4}"/>
          </ac:spMkLst>
        </pc:spChg>
        <pc:spChg chg="mod">
          <ac:chgData name="KETZ, LORENA LEONOR" userId="065bf4df-00bf-4117-b10c-df8abb13b945" providerId="ADAL" clId="{92E01BE8-ECA0-43F1-88B8-1992F2209412}" dt="2023-10-28T21:49:33.112" v="46" actId="165"/>
          <ac:spMkLst>
            <pc:docMk/>
            <pc:sldMk cId="731655506" sldId="267"/>
            <ac:spMk id="285" creationId="{CA6D82CC-B188-7495-31B9-E828AA28D520}"/>
          </ac:spMkLst>
        </pc:spChg>
        <pc:spChg chg="mod">
          <ac:chgData name="KETZ, LORENA LEONOR" userId="065bf4df-00bf-4117-b10c-df8abb13b945" providerId="ADAL" clId="{92E01BE8-ECA0-43F1-88B8-1992F2209412}" dt="2023-10-28T21:49:33.112" v="46" actId="165"/>
          <ac:spMkLst>
            <pc:docMk/>
            <pc:sldMk cId="731655506" sldId="267"/>
            <ac:spMk id="286" creationId="{F9BE5DBD-B492-01BB-084D-4C62C63DFAC6}"/>
          </ac:spMkLst>
        </pc:spChg>
        <pc:spChg chg="mod">
          <ac:chgData name="KETZ, LORENA LEONOR" userId="065bf4df-00bf-4117-b10c-df8abb13b945" providerId="ADAL" clId="{92E01BE8-ECA0-43F1-88B8-1992F2209412}" dt="2023-10-28T21:49:33.112" v="46" actId="165"/>
          <ac:spMkLst>
            <pc:docMk/>
            <pc:sldMk cId="731655506" sldId="267"/>
            <ac:spMk id="287" creationId="{1EDC9523-500D-11AC-0742-9FBBB75CF87C}"/>
          </ac:spMkLst>
        </pc:spChg>
        <pc:spChg chg="mod">
          <ac:chgData name="KETZ, LORENA LEONOR" userId="065bf4df-00bf-4117-b10c-df8abb13b945" providerId="ADAL" clId="{92E01BE8-ECA0-43F1-88B8-1992F2209412}" dt="2023-10-28T21:49:33.112" v="46" actId="165"/>
          <ac:spMkLst>
            <pc:docMk/>
            <pc:sldMk cId="731655506" sldId="267"/>
            <ac:spMk id="288" creationId="{B79B52B1-8661-AEF4-C4E9-CC34B0B51FE8}"/>
          </ac:spMkLst>
        </pc:spChg>
        <pc:spChg chg="mod">
          <ac:chgData name="KETZ, LORENA LEONOR" userId="065bf4df-00bf-4117-b10c-df8abb13b945" providerId="ADAL" clId="{92E01BE8-ECA0-43F1-88B8-1992F2209412}" dt="2023-10-28T21:49:33.112" v="46" actId="165"/>
          <ac:spMkLst>
            <pc:docMk/>
            <pc:sldMk cId="731655506" sldId="267"/>
            <ac:spMk id="289" creationId="{5A78EE28-E82A-57BC-F281-9DB0B5529C80}"/>
          </ac:spMkLst>
        </pc:spChg>
        <pc:spChg chg="mod">
          <ac:chgData name="KETZ, LORENA LEONOR" userId="065bf4df-00bf-4117-b10c-df8abb13b945" providerId="ADAL" clId="{92E01BE8-ECA0-43F1-88B8-1992F2209412}" dt="2023-10-28T21:49:33.112" v="46" actId="165"/>
          <ac:spMkLst>
            <pc:docMk/>
            <pc:sldMk cId="731655506" sldId="267"/>
            <ac:spMk id="290" creationId="{F811C8C4-AD20-61F0-3D55-0B1721E456E5}"/>
          </ac:spMkLst>
        </pc:spChg>
        <pc:spChg chg="mod">
          <ac:chgData name="KETZ, LORENA LEONOR" userId="065bf4df-00bf-4117-b10c-df8abb13b945" providerId="ADAL" clId="{92E01BE8-ECA0-43F1-88B8-1992F2209412}" dt="2023-10-28T21:49:33.112" v="46" actId="165"/>
          <ac:spMkLst>
            <pc:docMk/>
            <pc:sldMk cId="731655506" sldId="267"/>
            <ac:spMk id="291" creationId="{49E0AE3D-52E1-20CA-061B-8BC0E1CFF3E1}"/>
          </ac:spMkLst>
        </pc:spChg>
        <pc:spChg chg="mod">
          <ac:chgData name="KETZ, LORENA LEONOR" userId="065bf4df-00bf-4117-b10c-df8abb13b945" providerId="ADAL" clId="{92E01BE8-ECA0-43F1-88B8-1992F2209412}" dt="2023-10-28T21:49:33.112" v="46" actId="165"/>
          <ac:spMkLst>
            <pc:docMk/>
            <pc:sldMk cId="731655506" sldId="267"/>
            <ac:spMk id="292" creationId="{246042C1-721C-C46A-235A-B7224E7BD50D}"/>
          </ac:spMkLst>
        </pc:spChg>
        <pc:spChg chg="mod">
          <ac:chgData name="KETZ, LORENA LEONOR" userId="065bf4df-00bf-4117-b10c-df8abb13b945" providerId="ADAL" clId="{92E01BE8-ECA0-43F1-88B8-1992F2209412}" dt="2023-10-28T21:49:33.112" v="46" actId="165"/>
          <ac:spMkLst>
            <pc:docMk/>
            <pc:sldMk cId="731655506" sldId="267"/>
            <ac:spMk id="293" creationId="{67AEEFDA-CF5A-5107-306E-965E55CF45E6}"/>
          </ac:spMkLst>
        </pc:spChg>
        <pc:spChg chg="mod">
          <ac:chgData name="KETZ, LORENA LEONOR" userId="065bf4df-00bf-4117-b10c-df8abb13b945" providerId="ADAL" clId="{92E01BE8-ECA0-43F1-88B8-1992F2209412}" dt="2023-10-28T21:49:33.112" v="46" actId="165"/>
          <ac:spMkLst>
            <pc:docMk/>
            <pc:sldMk cId="731655506" sldId="267"/>
            <ac:spMk id="294" creationId="{D3EB26DD-836E-3CC4-945A-0AE38A58B51F}"/>
          </ac:spMkLst>
        </pc:spChg>
        <pc:spChg chg="mod">
          <ac:chgData name="KETZ, LORENA LEONOR" userId="065bf4df-00bf-4117-b10c-df8abb13b945" providerId="ADAL" clId="{92E01BE8-ECA0-43F1-88B8-1992F2209412}" dt="2023-10-28T21:49:33.112" v="46" actId="165"/>
          <ac:spMkLst>
            <pc:docMk/>
            <pc:sldMk cId="731655506" sldId="267"/>
            <ac:spMk id="295" creationId="{7E857450-D256-7CAE-2EB7-28238D107D69}"/>
          </ac:spMkLst>
        </pc:spChg>
        <pc:spChg chg="mod">
          <ac:chgData name="KETZ, LORENA LEONOR" userId="065bf4df-00bf-4117-b10c-df8abb13b945" providerId="ADAL" clId="{92E01BE8-ECA0-43F1-88B8-1992F2209412}" dt="2023-10-28T21:49:33.112" v="46" actId="165"/>
          <ac:spMkLst>
            <pc:docMk/>
            <pc:sldMk cId="731655506" sldId="267"/>
            <ac:spMk id="296" creationId="{4622B36A-62CA-FF71-D77A-84304CA3F80D}"/>
          </ac:spMkLst>
        </pc:spChg>
        <pc:spChg chg="mod">
          <ac:chgData name="KETZ, LORENA LEONOR" userId="065bf4df-00bf-4117-b10c-df8abb13b945" providerId="ADAL" clId="{92E01BE8-ECA0-43F1-88B8-1992F2209412}" dt="2023-10-28T21:49:33.112" v="46" actId="165"/>
          <ac:spMkLst>
            <pc:docMk/>
            <pc:sldMk cId="731655506" sldId="267"/>
            <ac:spMk id="297" creationId="{52E5DE84-B568-C4FD-937B-A576270F89DA}"/>
          </ac:spMkLst>
        </pc:spChg>
        <pc:spChg chg="mod">
          <ac:chgData name="KETZ, LORENA LEONOR" userId="065bf4df-00bf-4117-b10c-df8abb13b945" providerId="ADAL" clId="{92E01BE8-ECA0-43F1-88B8-1992F2209412}" dt="2023-10-28T21:49:33.112" v="46" actId="165"/>
          <ac:spMkLst>
            <pc:docMk/>
            <pc:sldMk cId="731655506" sldId="267"/>
            <ac:spMk id="298" creationId="{01850DAB-A776-A9D3-79BD-B1C0709400FB}"/>
          </ac:spMkLst>
        </pc:spChg>
        <pc:spChg chg="mod">
          <ac:chgData name="KETZ, LORENA LEONOR" userId="065bf4df-00bf-4117-b10c-df8abb13b945" providerId="ADAL" clId="{92E01BE8-ECA0-43F1-88B8-1992F2209412}" dt="2023-10-28T21:49:33.112" v="46" actId="165"/>
          <ac:spMkLst>
            <pc:docMk/>
            <pc:sldMk cId="731655506" sldId="267"/>
            <ac:spMk id="299" creationId="{407B240D-A7E3-CADD-3316-9713A133D161}"/>
          </ac:spMkLst>
        </pc:spChg>
        <pc:spChg chg="mod">
          <ac:chgData name="KETZ, LORENA LEONOR" userId="065bf4df-00bf-4117-b10c-df8abb13b945" providerId="ADAL" clId="{92E01BE8-ECA0-43F1-88B8-1992F2209412}" dt="2023-10-28T21:49:33.112" v="46" actId="165"/>
          <ac:spMkLst>
            <pc:docMk/>
            <pc:sldMk cId="731655506" sldId="267"/>
            <ac:spMk id="300" creationId="{97B534CD-6255-34AA-E2FE-AA7FA6F41FAF}"/>
          </ac:spMkLst>
        </pc:spChg>
        <pc:spChg chg="mod">
          <ac:chgData name="KETZ, LORENA LEONOR" userId="065bf4df-00bf-4117-b10c-df8abb13b945" providerId="ADAL" clId="{92E01BE8-ECA0-43F1-88B8-1992F2209412}" dt="2023-10-28T21:49:33.112" v="46" actId="165"/>
          <ac:spMkLst>
            <pc:docMk/>
            <pc:sldMk cId="731655506" sldId="267"/>
            <ac:spMk id="301" creationId="{2CBCEBAB-BE38-F9F7-32B6-E587D23CAA5F}"/>
          </ac:spMkLst>
        </pc:spChg>
        <pc:spChg chg="mod">
          <ac:chgData name="KETZ, LORENA LEONOR" userId="065bf4df-00bf-4117-b10c-df8abb13b945" providerId="ADAL" clId="{92E01BE8-ECA0-43F1-88B8-1992F2209412}" dt="2023-10-28T21:49:33.112" v="46" actId="165"/>
          <ac:spMkLst>
            <pc:docMk/>
            <pc:sldMk cId="731655506" sldId="267"/>
            <ac:spMk id="302" creationId="{468F64B3-F5E2-6FA9-7070-208F0A10E31E}"/>
          </ac:spMkLst>
        </pc:spChg>
        <pc:spChg chg="mod">
          <ac:chgData name="KETZ, LORENA LEONOR" userId="065bf4df-00bf-4117-b10c-df8abb13b945" providerId="ADAL" clId="{92E01BE8-ECA0-43F1-88B8-1992F2209412}" dt="2023-10-28T21:49:33.112" v="46" actId="165"/>
          <ac:spMkLst>
            <pc:docMk/>
            <pc:sldMk cId="731655506" sldId="267"/>
            <ac:spMk id="303" creationId="{A6D4ADE1-8C0F-6088-3078-A3937D8ACD98}"/>
          </ac:spMkLst>
        </pc:spChg>
        <pc:spChg chg="mod">
          <ac:chgData name="KETZ, LORENA LEONOR" userId="065bf4df-00bf-4117-b10c-df8abb13b945" providerId="ADAL" clId="{92E01BE8-ECA0-43F1-88B8-1992F2209412}" dt="2023-10-28T21:49:33.112" v="46" actId="165"/>
          <ac:spMkLst>
            <pc:docMk/>
            <pc:sldMk cId="731655506" sldId="267"/>
            <ac:spMk id="304" creationId="{0E41E896-3B40-6FB7-AC5F-C2715A2755E8}"/>
          </ac:spMkLst>
        </pc:spChg>
        <pc:spChg chg="mod">
          <ac:chgData name="KETZ, LORENA LEONOR" userId="065bf4df-00bf-4117-b10c-df8abb13b945" providerId="ADAL" clId="{92E01BE8-ECA0-43F1-88B8-1992F2209412}" dt="2023-10-28T21:49:33.112" v="46" actId="165"/>
          <ac:spMkLst>
            <pc:docMk/>
            <pc:sldMk cId="731655506" sldId="267"/>
            <ac:spMk id="305" creationId="{624F8CAC-D1A6-95FD-E527-2D62E2F0F16D}"/>
          </ac:spMkLst>
        </pc:spChg>
        <pc:spChg chg="mod">
          <ac:chgData name="KETZ, LORENA LEONOR" userId="065bf4df-00bf-4117-b10c-df8abb13b945" providerId="ADAL" clId="{92E01BE8-ECA0-43F1-88B8-1992F2209412}" dt="2023-10-28T21:49:33.112" v="46" actId="165"/>
          <ac:spMkLst>
            <pc:docMk/>
            <pc:sldMk cId="731655506" sldId="267"/>
            <ac:spMk id="306" creationId="{54D481C4-485F-EDB5-6880-433BFE11B680}"/>
          </ac:spMkLst>
        </pc:spChg>
        <pc:spChg chg="mod">
          <ac:chgData name="KETZ, LORENA LEONOR" userId="065bf4df-00bf-4117-b10c-df8abb13b945" providerId="ADAL" clId="{92E01BE8-ECA0-43F1-88B8-1992F2209412}" dt="2023-10-28T21:49:33.112" v="46" actId="165"/>
          <ac:spMkLst>
            <pc:docMk/>
            <pc:sldMk cId="731655506" sldId="267"/>
            <ac:spMk id="307" creationId="{1C3F44D0-4879-85E9-EEBB-C260B2F1031E}"/>
          </ac:spMkLst>
        </pc:spChg>
        <pc:spChg chg="mod">
          <ac:chgData name="KETZ, LORENA LEONOR" userId="065bf4df-00bf-4117-b10c-df8abb13b945" providerId="ADAL" clId="{92E01BE8-ECA0-43F1-88B8-1992F2209412}" dt="2023-10-28T21:49:33.112" v="46" actId="165"/>
          <ac:spMkLst>
            <pc:docMk/>
            <pc:sldMk cId="731655506" sldId="267"/>
            <ac:spMk id="308" creationId="{4F253C94-354C-2135-8E7C-316019B15426}"/>
          </ac:spMkLst>
        </pc:spChg>
        <pc:spChg chg="mod">
          <ac:chgData name="KETZ, LORENA LEONOR" userId="065bf4df-00bf-4117-b10c-df8abb13b945" providerId="ADAL" clId="{92E01BE8-ECA0-43F1-88B8-1992F2209412}" dt="2023-10-28T21:49:33.112" v="46" actId="165"/>
          <ac:spMkLst>
            <pc:docMk/>
            <pc:sldMk cId="731655506" sldId="267"/>
            <ac:spMk id="309" creationId="{8BD2DD78-15B1-A5FF-4B4C-4C02BA0FA637}"/>
          </ac:spMkLst>
        </pc:spChg>
        <pc:spChg chg="mod">
          <ac:chgData name="KETZ, LORENA LEONOR" userId="065bf4df-00bf-4117-b10c-df8abb13b945" providerId="ADAL" clId="{92E01BE8-ECA0-43F1-88B8-1992F2209412}" dt="2023-10-28T21:49:33.112" v="46" actId="165"/>
          <ac:spMkLst>
            <pc:docMk/>
            <pc:sldMk cId="731655506" sldId="267"/>
            <ac:spMk id="310" creationId="{5C1819C0-AC62-3D93-188C-B4CE03B71D94}"/>
          </ac:spMkLst>
        </pc:spChg>
        <pc:spChg chg="mod">
          <ac:chgData name="KETZ, LORENA LEONOR" userId="065bf4df-00bf-4117-b10c-df8abb13b945" providerId="ADAL" clId="{92E01BE8-ECA0-43F1-88B8-1992F2209412}" dt="2023-10-28T21:49:33.112" v="46" actId="165"/>
          <ac:spMkLst>
            <pc:docMk/>
            <pc:sldMk cId="731655506" sldId="267"/>
            <ac:spMk id="311" creationId="{41257324-FD2F-85E2-419C-23CDC4635C91}"/>
          </ac:spMkLst>
        </pc:spChg>
        <pc:spChg chg="mod">
          <ac:chgData name="KETZ, LORENA LEONOR" userId="065bf4df-00bf-4117-b10c-df8abb13b945" providerId="ADAL" clId="{92E01BE8-ECA0-43F1-88B8-1992F2209412}" dt="2023-10-28T21:49:33.112" v="46" actId="165"/>
          <ac:spMkLst>
            <pc:docMk/>
            <pc:sldMk cId="731655506" sldId="267"/>
            <ac:spMk id="312" creationId="{FEDE37A2-C30C-5F1F-8566-24D5E63A7C1F}"/>
          </ac:spMkLst>
        </pc:spChg>
        <pc:spChg chg="mod">
          <ac:chgData name="KETZ, LORENA LEONOR" userId="065bf4df-00bf-4117-b10c-df8abb13b945" providerId="ADAL" clId="{92E01BE8-ECA0-43F1-88B8-1992F2209412}" dt="2023-10-28T21:49:33.112" v="46" actId="165"/>
          <ac:spMkLst>
            <pc:docMk/>
            <pc:sldMk cId="731655506" sldId="267"/>
            <ac:spMk id="313" creationId="{7CD9A186-B656-5A29-2CF5-9B1D574062F6}"/>
          </ac:spMkLst>
        </pc:spChg>
        <pc:spChg chg="mod">
          <ac:chgData name="KETZ, LORENA LEONOR" userId="065bf4df-00bf-4117-b10c-df8abb13b945" providerId="ADAL" clId="{92E01BE8-ECA0-43F1-88B8-1992F2209412}" dt="2023-10-28T21:49:33.112" v="46" actId="165"/>
          <ac:spMkLst>
            <pc:docMk/>
            <pc:sldMk cId="731655506" sldId="267"/>
            <ac:spMk id="314" creationId="{20FC9297-B985-3D04-E891-099AFAB0378B}"/>
          </ac:spMkLst>
        </pc:spChg>
        <pc:spChg chg="mod">
          <ac:chgData name="KETZ, LORENA LEONOR" userId="065bf4df-00bf-4117-b10c-df8abb13b945" providerId="ADAL" clId="{92E01BE8-ECA0-43F1-88B8-1992F2209412}" dt="2023-10-28T21:49:33.112" v="46" actId="165"/>
          <ac:spMkLst>
            <pc:docMk/>
            <pc:sldMk cId="731655506" sldId="267"/>
            <ac:spMk id="315" creationId="{BE55F0F7-0455-28EB-7C07-FDA272B053EE}"/>
          </ac:spMkLst>
        </pc:spChg>
        <pc:spChg chg="mod">
          <ac:chgData name="KETZ, LORENA LEONOR" userId="065bf4df-00bf-4117-b10c-df8abb13b945" providerId="ADAL" clId="{92E01BE8-ECA0-43F1-88B8-1992F2209412}" dt="2023-10-28T21:49:33.112" v="46" actId="165"/>
          <ac:spMkLst>
            <pc:docMk/>
            <pc:sldMk cId="731655506" sldId="267"/>
            <ac:spMk id="316" creationId="{75C22BCC-34B1-CEF9-50C5-9E585C51299E}"/>
          </ac:spMkLst>
        </pc:spChg>
        <pc:spChg chg="mod">
          <ac:chgData name="KETZ, LORENA LEONOR" userId="065bf4df-00bf-4117-b10c-df8abb13b945" providerId="ADAL" clId="{92E01BE8-ECA0-43F1-88B8-1992F2209412}" dt="2023-10-28T21:49:33.112" v="46" actId="165"/>
          <ac:spMkLst>
            <pc:docMk/>
            <pc:sldMk cId="731655506" sldId="267"/>
            <ac:spMk id="317" creationId="{2B113D29-E73A-522D-A25D-4CABADBF98EA}"/>
          </ac:spMkLst>
        </pc:spChg>
        <pc:spChg chg="mod">
          <ac:chgData name="KETZ, LORENA LEONOR" userId="065bf4df-00bf-4117-b10c-df8abb13b945" providerId="ADAL" clId="{92E01BE8-ECA0-43F1-88B8-1992F2209412}" dt="2023-10-28T21:49:33.112" v="46" actId="165"/>
          <ac:spMkLst>
            <pc:docMk/>
            <pc:sldMk cId="731655506" sldId="267"/>
            <ac:spMk id="318" creationId="{DA84900B-2537-5505-EDCC-23B71CA107D2}"/>
          </ac:spMkLst>
        </pc:spChg>
        <pc:spChg chg="mod">
          <ac:chgData name="KETZ, LORENA LEONOR" userId="065bf4df-00bf-4117-b10c-df8abb13b945" providerId="ADAL" clId="{92E01BE8-ECA0-43F1-88B8-1992F2209412}" dt="2023-10-28T21:49:33.112" v="46" actId="165"/>
          <ac:spMkLst>
            <pc:docMk/>
            <pc:sldMk cId="731655506" sldId="267"/>
            <ac:spMk id="319" creationId="{9C0504D6-438A-6595-1CE4-67438B715D15}"/>
          </ac:spMkLst>
        </pc:spChg>
        <pc:spChg chg="mod">
          <ac:chgData name="KETZ, LORENA LEONOR" userId="065bf4df-00bf-4117-b10c-df8abb13b945" providerId="ADAL" clId="{92E01BE8-ECA0-43F1-88B8-1992F2209412}" dt="2023-10-28T21:49:33.112" v="46" actId="165"/>
          <ac:spMkLst>
            <pc:docMk/>
            <pc:sldMk cId="731655506" sldId="267"/>
            <ac:spMk id="320" creationId="{532C24A2-D096-49C9-2887-ECBAF514C154}"/>
          </ac:spMkLst>
        </pc:spChg>
        <pc:spChg chg="mod">
          <ac:chgData name="KETZ, LORENA LEONOR" userId="065bf4df-00bf-4117-b10c-df8abb13b945" providerId="ADAL" clId="{92E01BE8-ECA0-43F1-88B8-1992F2209412}" dt="2023-10-28T21:49:33.112" v="46" actId="165"/>
          <ac:spMkLst>
            <pc:docMk/>
            <pc:sldMk cId="731655506" sldId="267"/>
            <ac:spMk id="321" creationId="{EE1FCC83-A5C4-8878-B97D-F68B0D5E00DC}"/>
          </ac:spMkLst>
        </pc:spChg>
        <pc:spChg chg="mod">
          <ac:chgData name="KETZ, LORENA LEONOR" userId="065bf4df-00bf-4117-b10c-df8abb13b945" providerId="ADAL" clId="{92E01BE8-ECA0-43F1-88B8-1992F2209412}" dt="2023-10-28T21:49:33.112" v="46" actId="165"/>
          <ac:spMkLst>
            <pc:docMk/>
            <pc:sldMk cId="731655506" sldId="267"/>
            <ac:spMk id="322" creationId="{8990F9D1-15A0-DA44-93D3-0711DC48649A}"/>
          </ac:spMkLst>
        </pc:spChg>
        <pc:spChg chg="mod">
          <ac:chgData name="KETZ, LORENA LEONOR" userId="065bf4df-00bf-4117-b10c-df8abb13b945" providerId="ADAL" clId="{92E01BE8-ECA0-43F1-88B8-1992F2209412}" dt="2023-10-28T21:49:33.112" v="46" actId="165"/>
          <ac:spMkLst>
            <pc:docMk/>
            <pc:sldMk cId="731655506" sldId="267"/>
            <ac:spMk id="323" creationId="{0C300F37-2E3B-A2A5-7F14-D144352AAE39}"/>
          </ac:spMkLst>
        </pc:spChg>
        <pc:spChg chg="mod">
          <ac:chgData name="KETZ, LORENA LEONOR" userId="065bf4df-00bf-4117-b10c-df8abb13b945" providerId="ADAL" clId="{92E01BE8-ECA0-43F1-88B8-1992F2209412}" dt="2023-10-28T21:49:33.112" v="46" actId="165"/>
          <ac:spMkLst>
            <pc:docMk/>
            <pc:sldMk cId="731655506" sldId="267"/>
            <ac:spMk id="324" creationId="{F67644A7-D818-45B2-2A87-A7EAFACDED66}"/>
          </ac:spMkLst>
        </pc:spChg>
        <pc:spChg chg="mod">
          <ac:chgData name="KETZ, LORENA LEONOR" userId="065bf4df-00bf-4117-b10c-df8abb13b945" providerId="ADAL" clId="{92E01BE8-ECA0-43F1-88B8-1992F2209412}" dt="2023-10-28T21:49:33.112" v="46" actId="165"/>
          <ac:spMkLst>
            <pc:docMk/>
            <pc:sldMk cId="731655506" sldId="267"/>
            <ac:spMk id="325" creationId="{51DBA61A-0A5B-B0A4-5686-817EA2695B33}"/>
          </ac:spMkLst>
        </pc:spChg>
        <pc:spChg chg="mod">
          <ac:chgData name="KETZ, LORENA LEONOR" userId="065bf4df-00bf-4117-b10c-df8abb13b945" providerId="ADAL" clId="{92E01BE8-ECA0-43F1-88B8-1992F2209412}" dt="2023-10-28T21:49:33.112" v="46" actId="165"/>
          <ac:spMkLst>
            <pc:docMk/>
            <pc:sldMk cId="731655506" sldId="267"/>
            <ac:spMk id="326" creationId="{2F1F9AD8-D961-02D2-A040-0D6252E0E0F1}"/>
          </ac:spMkLst>
        </pc:spChg>
        <pc:spChg chg="mod">
          <ac:chgData name="KETZ, LORENA LEONOR" userId="065bf4df-00bf-4117-b10c-df8abb13b945" providerId="ADAL" clId="{92E01BE8-ECA0-43F1-88B8-1992F2209412}" dt="2023-10-28T21:49:33.112" v="46" actId="165"/>
          <ac:spMkLst>
            <pc:docMk/>
            <pc:sldMk cId="731655506" sldId="267"/>
            <ac:spMk id="327" creationId="{DB31C738-BB10-435F-EC9F-53A2922F51CC}"/>
          </ac:spMkLst>
        </pc:spChg>
        <pc:spChg chg="mod">
          <ac:chgData name="KETZ, LORENA LEONOR" userId="065bf4df-00bf-4117-b10c-df8abb13b945" providerId="ADAL" clId="{92E01BE8-ECA0-43F1-88B8-1992F2209412}" dt="2023-10-28T21:49:33.112" v="46" actId="165"/>
          <ac:spMkLst>
            <pc:docMk/>
            <pc:sldMk cId="731655506" sldId="267"/>
            <ac:spMk id="328" creationId="{E6DC9982-F9A2-0E9D-9BB3-B448153FBAE2}"/>
          </ac:spMkLst>
        </pc:spChg>
        <pc:spChg chg="mod">
          <ac:chgData name="KETZ, LORENA LEONOR" userId="065bf4df-00bf-4117-b10c-df8abb13b945" providerId="ADAL" clId="{92E01BE8-ECA0-43F1-88B8-1992F2209412}" dt="2023-10-28T21:49:33.112" v="46" actId="165"/>
          <ac:spMkLst>
            <pc:docMk/>
            <pc:sldMk cId="731655506" sldId="267"/>
            <ac:spMk id="329" creationId="{1277615E-9FE1-14CA-2C01-D65EFE64E6D2}"/>
          </ac:spMkLst>
        </pc:spChg>
        <pc:spChg chg="mod">
          <ac:chgData name="KETZ, LORENA LEONOR" userId="065bf4df-00bf-4117-b10c-df8abb13b945" providerId="ADAL" clId="{92E01BE8-ECA0-43F1-88B8-1992F2209412}" dt="2023-10-28T21:49:33.112" v="46" actId="165"/>
          <ac:spMkLst>
            <pc:docMk/>
            <pc:sldMk cId="731655506" sldId="267"/>
            <ac:spMk id="330" creationId="{CDABD795-04CF-7C0B-A0A9-6FACB2A301D2}"/>
          </ac:spMkLst>
        </pc:spChg>
        <pc:spChg chg="mod">
          <ac:chgData name="KETZ, LORENA LEONOR" userId="065bf4df-00bf-4117-b10c-df8abb13b945" providerId="ADAL" clId="{92E01BE8-ECA0-43F1-88B8-1992F2209412}" dt="2023-10-28T21:49:33.112" v="46" actId="165"/>
          <ac:spMkLst>
            <pc:docMk/>
            <pc:sldMk cId="731655506" sldId="267"/>
            <ac:spMk id="331" creationId="{3BF6EB20-7940-EB71-1B8B-9DFAE0C26587}"/>
          </ac:spMkLst>
        </pc:spChg>
        <pc:spChg chg="mod">
          <ac:chgData name="KETZ, LORENA LEONOR" userId="065bf4df-00bf-4117-b10c-df8abb13b945" providerId="ADAL" clId="{92E01BE8-ECA0-43F1-88B8-1992F2209412}" dt="2023-10-28T21:49:33.112" v="46" actId="165"/>
          <ac:spMkLst>
            <pc:docMk/>
            <pc:sldMk cId="731655506" sldId="267"/>
            <ac:spMk id="332" creationId="{FD869A7B-2A26-D1C6-744D-383EA80F65A6}"/>
          </ac:spMkLst>
        </pc:spChg>
        <pc:spChg chg="mod">
          <ac:chgData name="KETZ, LORENA LEONOR" userId="065bf4df-00bf-4117-b10c-df8abb13b945" providerId="ADAL" clId="{92E01BE8-ECA0-43F1-88B8-1992F2209412}" dt="2023-10-28T21:49:33.112" v="46" actId="165"/>
          <ac:spMkLst>
            <pc:docMk/>
            <pc:sldMk cId="731655506" sldId="267"/>
            <ac:spMk id="333" creationId="{14EF4877-609E-0A36-2274-B7C3CC1A6F73}"/>
          </ac:spMkLst>
        </pc:spChg>
        <pc:spChg chg="mod">
          <ac:chgData name="KETZ, LORENA LEONOR" userId="065bf4df-00bf-4117-b10c-df8abb13b945" providerId="ADAL" clId="{92E01BE8-ECA0-43F1-88B8-1992F2209412}" dt="2023-10-28T21:49:33.112" v="46" actId="165"/>
          <ac:spMkLst>
            <pc:docMk/>
            <pc:sldMk cId="731655506" sldId="267"/>
            <ac:spMk id="334" creationId="{D3B833F3-C7EA-90ED-04D2-914992147B09}"/>
          </ac:spMkLst>
        </pc:spChg>
        <pc:spChg chg="mod">
          <ac:chgData name="KETZ, LORENA LEONOR" userId="065bf4df-00bf-4117-b10c-df8abb13b945" providerId="ADAL" clId="{92E01BE8-ECA0-43F1-88B8-1992F2209412}" dt="2023-10-28T21:49:33.112" v="46" actId="165"/>
          <ac:spMkLst>
            <pc:docMk/>
            <pc:sldMk cId="731655506" sldId="267"/>
            <ac:spMk id="335" creationId="{05FEB443-9FEB-F48D-49E2-75C4755A7DEF}"/>
          </ac:spMkLst>
        </pc:spChg>
        <pc:spChg chg="mod">
          <ac:chgData name="KETZ, LORENA LEONOR" userId="065bf4df-00bf-4117-b10c-df8abb13b945" providerId="ADAL" clId="{92E01BE8-ECA0-43F1-88B8-1992F2209412}" dt="2023-10-28T21:49:33.112" v="46" actId="165"/>
          <ac:spMkLst>
            <pc:docMk/>
            <pc:sldMk cId="731655506" sldId="267"/>
            <ac:spMk id="336" creationId="{9C812936-02F7-155E-5B09-81BB8956CCD0}"/>
          </ac:spMkLst>
        </pc:spChg>
        <pc:spChg chg="mod">
          <ac:chgData name="KETZ, LORENA LEONOR" userId="065bf4df-00bf-4117-b10c-df8abb13b945" providerId="ADAL" clId="{92E01BE8-ECA0-43F1-88B8-1992F2209412}" dt="2023-10-28T21:49:33.112" v="46" actId="165"/>
          <ac:spMkLst>
            <pc:docMk/>
            <pc:sldMk cId="731655506" sldId="267"/>
            <ac:spMk id="337" creationId="{8B3A06EA-F298-2318-95E0-A9E9DEE0EAEC}"/>
          </ac:spMkLst>
        </pc:spChg>
        <pc:spChg chg="mod">
          <ac:chgData name="KETZ, LORENA LEONOR" userId="065bf4df-00bf-4117-b10c-df8abb13b945" providerId="ADAL" clId="{92E01BE8-ECA0-43F1-88B8-1992F2209412}" dt="2023-10-28T21:49:33.112" v="46" actId="165"/>
          <ac:spMkLst>
            <pc:docMk/>
            <pc:sldMk cId="731655506" sldId="267"/>
            <ac:spMk id="338" creationId="{985989DF-8317-41CA-22E7-11A7D8046DB2}"/>
          </ac:spMkLst>
        </pc:spChg>
        <pc:spChg chg="mod">
          <ac:chgData name="KETZ, LORENA LEONOR" userId="065bf4df-00bf-4117-b10c-df8abb13b945" providerId="ADAL" clId="{92E01BE8-ECA0-43F1-88B8-1992F2209412}" dt="2023-10-28T21:49:33.112" v="46" actId="165"/>
          <ac:spMkLst>
            <pc:docMk/>
            <pc:sldMk cId="731655506" sldId="267"/>
            <ac:spMk id="339" creationId="{7DF81265-F537-9A77-800A-D7E98F6A5408}"/>
          </ac:spMkLst>
        </pc:spChg>
        <pc:spChg chg="mod">
          <ac:chgData name="KETZ, LORENA LEONOR" userId="065bf4df-00bf-4117-b10c-df8abb13b945" providerId="ADAL" clId="{92E01BE8-ECA0-43F1-88B8-1992F2209412}" dt="2023-10-28T21:49:33.112" v="46" actId="165"/>
          <ac:spMkLst>
            <pc:docMk/>
            <pc:sldMk cId="731655506" sldId="267"/>
            <ac:spMk id="340" creationId="{3A32FFB6-0050-479E-E7EF-17BA2D108B2A}"/>
          </ac:spMkLst>
        </pc:spChg>
        <pc:spChg chg="mod">
          <ac:chgData name="KETZ, LORENA LEONOR" userId="065bf4df-00bf-4117-b10c-df8abb13b945" providerId="ADAL" clId="{92E01BE8-ECA0-43F1-88B8-1992F2209412}" dt="2023-10-28T21:49:33.112" v="46" actId="165"/>
          <ac:spMkLst>
            <pc:docMk/>
            <pc:sldMk cId="731655506" sldId="267"/>
            <ac:spMk id="341" creationId="{68EB578F-062C-AF2C-31F8-0C7C379DE212}"/>
          </ac:spMkLst>
        </pc:spChg>
        <pc:spChg chg="mod">
          <ac:chgData name="KETZ, LORENA LEONOR" userId="065bf4df-00bf-4117-b10c-df8abb13b945" providerId="ADAL" clId="{92E01BE8-ECA0-43F1-88B8-1992F2209412}" dt="2023-10-28T21:49:33.112" v="46" actId="165"/>
          <ac:spMkLst>
            <pc:docMk/>
            <pc:sldMk cId="731655506" sldId="267"/>
            <ac:spMk id="342" creationId="{0E5AD30E-5B3A-1EA6-C4B4-B37E92D6720C}"/>
          </ac:spMkLst>
        </pc:spChg>
        <pc:spChg chg="mod">
          <ac:chgData name="KETZ, LORENA LEONOR" userId="065bf4df-00bf-4117-b10c-df8abb13b945" providerId="ADAL" clId="{92E01BE8-ECA0-43F1-88B8-1992F2209412}" dt="2023-10-28T21:49:33.112" v="46" actId="165"/>
          <ac:spMkLst>
            <pc:docMk/>
            <pc:sldMk cId="731655506" sldId="267"/>
            <ac:spMk id="343" creationId="{C4742DD0-D245-6D6D-E3F7-F5CE059FCDC9}"/>
          </ac:spMkLst>
        </pc:spChg>
        <pc:spChg chg="mod">
          <ac:chgData name="KETZ, LORENA LEONOR" userId="065bf4df-00bf-4117-b10c-df8abb13b945" providerId="ADAL" clId="{92E01BE8-ECA0-43F1-88B8-1992F2209412}" dt="2023-10-28T21:49:33.112" v="46" actId="165"/>
          <ac:spMkLst>
            <pc:docMk/>
            <pc:sldMk cId="731655506" sldId="267"/>
            <ac:spMk id="344" creationId="{D4B4DCD6-6CF1-F2F2-5711-8C8A29B54AF3}"/>
          </ac:spMkLst>
        </pc:spChg>
        <pc:spChg chg="mod">
          <ac:chgData name="KETZ, LORENA LEONOR" userId="065bf4df-00bf-4117-b10c-df8abb13b945" providerId="ADAL" clId="{92E01BE8-ECA0-43F1-88B8-1992F2209412}" dt="2023-10-28T21:49:33.112" v="46" actId="165"/>
          <ac:spMkLst>
            <pc:docMk/>
            <pc:sldMk cId="731655506" sldId="267"/>
            <ac:spMk id="345" creationId="{209A3C74-DA3E-D22F-3267-BD501C63A389}"/>
          </ac:spMkLst>
        </pc:spChg>
        <pc:spChg chg="mod">
          <ac:chgData name="KETZ, LORENA LEONOR" userId="065bf4df-00bf-4117-b10c-df8abb13b945" providerId="ADAL" clId="{92E01BE8-ECA0-43F1-88B8-1992F2209412}" dt="2023-10-28T21:49:33.112" v="46" actId="165"/>
          <ac:spMkLst>
            <pc:docMk/>
            <pc:sldMk cId="731655506" sldId="267"/>
            <ac:spMk id="346" creationId="{15DB0E61-E97B-B698-119A-0C4C6DE17A33}"/>
          </ac:spMkLst>
        </pc:spChg>
        <pc:spChg chg="mod">
          <ac:chgData name="KETZ, LORENA LEONOR" userId="065bf4df-00bf-4117-b10c-df8abb13b945" providerId="ADAL" clId="{92E01BE8-ECA0-43F1-88B8-1992F2209412}" dt="2023-10-28T21:49:33.112" v="46" actId="165"/>
          <ac:spMkLst>
            <pc:docMk/>
            <pc:sldMk cId="731655506" sldId="267"/>
            <ac:spMk id="347" creationId="{783A7FA0-FDD7-B397-9F33-D7768D434B73}"/>
          </ac:spMkLst>
        </pc:spChg>
        <pc:spChg chg="mod">
          <ac:chgData name="KETZ, LORENA LEONOR" userId="065bf4df-00bf-4117-b10c-df8abb13b945" providerId="ADAL" clId="{92E01BE8-ECA0-43F1-88B8-1992F2209412}" dt="2023-10-28T21:49:33.112" v="46" actId="165"/>
          <ac:spMkLst>
            <pc:docMk/>
            <pc:sldMk cId="731655506" sldId="267"/>
            <ac:spMk id="348" creationId="{95CE747B-4B37-7B5C-204A-0E1D9B606D47}"/>
          </ac:spMkLst>
        </pc:spChg>
        <pc:spChg chg="mod">
          <ac:chgData name="KETZ, LORENA LEONOR" userId="065bf4df-00bf-4117-b10c-df8abb13b945" providerId="ADAL" clId="{92E01BE8-ECA0-43F1-88B8-1992F2209412}" dt="2023-10-28T21:49:33.112" v="46" actId="165"/>
          <ac:spMkLst>
            <pc:docMk/>
            <pc:sldMk cId="731655506" sldId="267"/>
            <ac:spMk id="349" creationId="{63543C92-2613-84B8-7E16-A75B5E842781}"/>
          </ac:spMkLst>
        </pc:spChg>
        <pc:spChg chg="mod">
          <ac:chgData name="KETZ, LORENA LEONOR" userId="065bf4df-00bf-4117-b10c-df8abb13b945" providerId="ADAL" clId="{92E01BE8-ECA0-43F1-88B8-1992F2209412}" dt="2023-10-28T21:49:33.112" v="46" actId="165"/>
          <ac:spMkLst>
            <pc:docMk/>
            <pc:sldMk cId="731655506" sldId="267"/>
            <ac:spMk id="350" creationId="{59DDC289-F39A-DD10-CA7E-92BCEE6BD721}"/>
          </ac:spMkLst>
        </pc:spChg>
        <pc:spChg chg="mod">
          <ac:chgData name="KETZ, LORENA LEONOR" userId="065bf4df-00bf-4117-b10c-df8abb13b945" providerId="ADAL" clId="{92E01BE8-ECA0-43F1-88B8-1992F2209412}" dt="2023-10-28T21:49:33.112" v="46" actId="165"/>
          <ac:spMkLst>
            <pc:docMk/>
            <pc:sldMk cId="731655506" sldId="267"/>
            <ac:spMk id="351" creationId="{3987E497-C07E-5B79-1920-85F49EEB3DE5}"/>
          </ac:spMkLst>
        </pc:spChg>
        <pc:spChg chg="mod">
          <ac:chgData name="KETZ, LORENA LEONOR" userId="065bf4df-00bf-4117-b10c-df8abb13b945" providerId="ADAL" clId="{92E01BE8-ECA0-43F1-88B8-1992F2209412}" dt="2023-10-28T21:49:33.112" v="46" actId="165"/>
          <ac:spMkLst>
            <pc:docMk/>
            <pc:sldMk cId="731655506" sldId="267"/>
            <ac:spMk id="352" creationId="{740FB468-E9E0-7487-8CC0-F74FD1DC435A}"/>
          </ac:spMkLst>
        </pc:spChg>
        <pc:spChg chg="mod">
          <ac:chgData name="KETZ, LORENA LEONOR" userId="065bf4df-00bf-4117-b10c-df8abb13b945" providerId="ADAL" clId="{92E01BE8-ECA0-43F1-88B8-1992F2209412}" dt="2023-10-28T21:49:33.112" v="46" actId="165"/>
          <ac:spMkLst>
            <pc:docMk/>
            <pc:sldMk cId="731655506" sldId="267"/>
            <ac:spMk id="353" creationId="{6B2A5EE9-5541-8B9F-52C0-9B75C64016DA}"/>
          </ac:spMkLst>
        </pc:spChg>
        <pc:spChg chg="mod">
          <ac:chgData name="KETZ, LORENA LEONOR" userId="065bf4df-00bf-4117-b10c-df8abb13b945" providerId="ADAL" clId="{92E01BE8-ECA0-43F1-88B8-1992F2209412}" dt="2023-10-28T21:49:33.112" v="46" actId="165"/>
          <ac:spMkLst>
            <pc:docMk/>
            <pc:sldMk cId="731655506" sldId="267"/>
            <ac:spMk id="354" creationId="{72F38F27-C4EC-41FD-0D7D-5FCF62402C8E}"/>
          </ac:spMkLst>
        </pc:spChg>
        <pc:spChg chg="mod">
          <ac:chgData name="KETZ, LORENA LEONOR" userId="065bf4df-00bf-4117-b10c-df8abb13b945" providerId="ADAL" clId="{92E01BE8-ECA0-43F1-88B8-1992F2209412}" dt="2023-10-28T21:49:33.112" v="46" actId="165"/>
          <ac:spMkLst>
            <pc:docMk/>
            <pc:sldMk cId="731655506" sldId="267"/>
            <ac:spMk id="355" creationId="{D4967894-1579-2D0F-51F7-164110528FF3}"/>
          </ac:spMkLst>
        </pc:spChg>
        <pc:spChg chg="mod">
          <ac:chgData name="KETZ, LORENA LEONOR" userId="065bf4df-00bf-4117-b10c-df8abb13b945" providerId="ADAL" clId="{92E01BE8-ECA0-43F1-88B8-1992F2209412}" dt="2023-10-28T21:49:33.112" v="46" actId="165"/>
          <ac:spMkLst>
            <pc:docMk/>
            <pc:sldMk cId="731655506" sldId="267"/>
            <ac:spMk id="356" creationId="{CE2167D2-B49B-5B08-4BFE-D4BD78B4088C}"/>
          </ac:spMkLst>
        </pc:spChg>
        <pc:spChg chg="mod">
          <ac:chgData name="KETZ, LORENA LEONOR" userId="065bf4df-00bf-4117-b10c-df8abb13b945" providerId="ADAL" clId="{92E01BE8-ECA0-43F1-88B8-1992F2209412}" dt="2023-10-28T21:49:33.112" v="46" actId="165"/>
          <ac:spMkLst>
            <pc:docMk/>
            <pc:sldMk cId="731655506" sldId="267"/>
            <ac:spMk id="357" creationId="{352A78C9-888A-4BFC-3D4E-4CF7EF90399F}"/>
          </ac:spMkLst>
        </pc:spChg>
        <pc:spChg chg="mod">
          <ac:chgData name="KETZ, LORENA LEONOR" userId="065bf4df-00bf-4117-b10c-df8abb13b945" providerId="ADAL" clId="{92E01BE8-ECA0-43F1-88B8-1992F2209412}" dt="2023-10-28T21:49:33.112" v="46" actId="165"/>
          <ac:spMkLst>
            <pc:docMk/>
            <pc:sldMk cId="731655506" sldId="267"/>
            <ac:spMk id="358" creationId="{E59B80BE-21DB-14EB-F0A6-84A0109B88C1}"/>
          </ac:spMkLst>
        </pc:spChg>
        <pc:spChg chg="mod">
          <ac:chgData name="KETZ, LORENA LEONOR" userId="065bf4df-00bf-4117-b10c-df8abb13b945" providerId="ADAL" clId="{92E01BE8-ECA0-43F1-88B8-1992F2209412}" dt="2023-10-28T21:49:33.112" v="46" actId="165"/>
          <ac:spMkLst>
            <pc:docMk/>
            <pc:sldMk cId="731655506" sldId="267"/>
            <ac:spMk id="359" creationId="{47FB94D0-7003-9ACA-4358-7D939D020910}"/>
          </ac:spMkLst>
        </pc:spChg>
        <pc:spChg chg="mod">
          <ac:chgData name="KETZ, LORENA LEONOR" userId="065bf4df-00bf-4117-b10c-df8abb13b945" providerId="ADAL" clId="{92E01BE8-ECA0-43F1-88B8-1992F2209412}" dt="2023-10-28T21:49:33.112" v="46" actId="165"/>
          <ac:spMkLst>
            <pc:docMk/>
            <pc:sldMk cId="731655506" sldId="267"/>
            <ac:spMk id="360" creationId="{80C2D0FF-CD4B-B831-5FCF-E696A38286D4}"/>
          </ac:spMkLst>
        </pc:spChg>
        <pc:spChg chg="mod">
          <ac:chgData name="KETZ, LORENA LEONOR" userId="065bf4df-00bf-4117-b10c-df8abb13b945" providerId="ADAL" clId="{92E01BE8-ECA0-43F1-88B8-1992F2209412}" dt="2023-10-28T21:49:33.112" v="46" actId="165"/>
          <ac:spMkLst>
            <pc:docMk/>
            <pc:sldMk cId="731655506" sldId="267"/>
            <ac:spMk id="361" creationId="{A3861904-07E9-1D15-2A48-3B2D87FAF3FA}"/>
          </ac:spMkLst>
        </pc:spChg>
        <pc:spChg chg="mod">
          <ac:chgData name="KETZ, LORENA LEONOR" userId="065bf4df-00bf-4117-b10c-df8abb13b945" providerId="ADAL" clId="{92E01BE8-ECA0-43F1-88B8-1992F2209412}" dt="2023-10-28T21:49:33.112" v="46" actId="165"/>
          <ac:spMkLst>
            <pc:docMk/>
            <pc:sldMk cId="731655506" sldId="267"/>
            <ac:spMk id="362" creationId="{C622E2B9-51E5-7296-4A1B-2697BD7497D1}"/>
          </ac:spMkLst>
        </pc:spChg>
        <pc:spChg chg="mod">
          <ac:chgData name="KETZ, LORENA LEONOR" userId="065bf4df-00bf-4117-b10c-df8abb13b945" providerId="ADAL" clId="{92E01BE8-ECA0-43F1-88B8-1992F2209412}" dt="2023-10-28T21:49:33.112" v="46" actId="165"/>
          <ac:spMkLst>
            <pc:docMk/>
            <pc:sldMk cId="731655506" sldId="267"/>
            <ac:spMk id="363" creationId="{AC8721EB-DE79-BD6F-22C6-29926ACADB10}"/>
          </ac:spMkLst>
        </pc:spChg>
        <pc:spChg chg="mod">
          <ac:chgData name="KETZ, LORENA LEONOR" userId="065bf4df-00bf-4117-b10c-df8abb13b945" providerId="ADAL" clId="{92E01BE8-ECA0-43F1-88B8-1992F2209412}" dt="2023-10-28T21:49:33.112" v="46" actId="165"/>
          <ac:spMkLst>
            <pc:docMk/>
            <pc:sldMk cId="731655506" sldId="267"/>
            <ac:spMk id="364" creationId="{E83620BF-CA5F-B28E-3FE2-3F04CDDDB1D5}"/>
          </ac:spMkLst>
        </pc:spChg>
        <pc:spChg chg="mod">
          <ac:chgData name="KETZ, LORENA LEONOR" userId="065bf4df-00bf-4117-b10c-df8abb13b945" providerId="ADAL" clId="{92E01BE8-ECA0-43F1-88B8-1992F2209412}" dt="2023-10-28T21:49:33.112" v="46" actId="165"/>
          <ac:spMkLst>
            <pc:docMk/>
            <pc:sldMk cId="731655506" sldId="267"/>
            <ac:spMk id="365" creationId="{43658987-53CC-CDBF-E0E6-9A341D8EDF27}"/>
          </ac:spMkLst>
        </pc:spChg>
        <pc:spChg chg="mod">
          <ac:chgData name="KETZ, LORENA LEONOR" userId="065bf4df-00bf-4117-b10c-df8abb13b945" providerId="ADAL" clId="{92E01BE8-ECA0-43F1-88B8-1992F2209412}" dt="2023-10-28T21:49:33.112" v="46" actId="165"/>
          <ac:spMkLst>
            <pc:docMk/>
            <pc:sldMk cId="731655506" sldId="267"/>
            <ac:spMk id="366" creationId="{DE5AEE2E-9E3A-FD30-2376-1B37D2B9D394}"/>
          </ac:spMkLst>
        </pc:spChg>
        <pc:spChg chg="mod">
          <ac:chgData name="KETZ, LORENA LEONOR" userId="065bf4df-00bf-4117-b10c-df8abb13b945" providerId="ADAL" clId="{92E01BE8-ECA0-43F1-88B8-1992F2209412}" dt="2023-10-28T21:49:33.112" v="46" actId="165"/>
          <ac:spMkLst>
            <pc:docMk/>
            <pc:sldMk cId="731655506" sldId="267"/>
            <ac:spMk id="367" creationId="{4ADF3444-5E3F-B2B1-C107-DBA76915DD37}"/>
          </ac:spMkLst>
        </pc:spChg>
        <pc:spChg chg="mod">
          <ac:chgData name="KETZ, LORENA LEONOR" userId="065bf4df-00bf-4117-b10c-df8abb13b945" providerId="ADAL" clId="{92E01BE8-ECA0-43F1-88B8-1992F2209412}" dt="2023-10-28T21:49:33.112" v="46" actId="165"/>
          <ac:spMkLst>
            <pc:docMk/>
            <pc:sldMk cId="731655506" sldId="267"/>
            <ac:spMk id="368" creationId="{AB9AAA49-643E-4426-C08B-1A6B70D9A9AB}"/>
          </ac:spMkLst>
        </pc:spChg>
        <pc:spChg chg="mod">
          <ac:chgData name="KETZ, LORENA LEONOR" userId="065bf4df-00bf-4117-b10c-df8abb13b945" providerId="ADAL" clId="{92E01BE8-ECA0-43F1-88B8-1992F2209412}" dt="2023-10-28T21:49:33.112" v="46" actId="165"/>
          <ac:spMkLst>
            <pc:docMk/>
            <pc:sldMk cId="731655506" sldId="267"/>
            <ac:spMk id="369" creationId="{AE67B882-E4D8-7CD1-532A-65A83447D83F}"/>
          </ac:spMkLst>
        </pc:spChg>
        <pc:spChg chg="mod">
          <ac:chgData name="KETZ, LORENA LEONOR" userId="065bf4df-00bf-4117-b10c-df8abb13b945" providerId="ADAL" clId="{92E01BE8-ECA0-43F1-88B8-1992F2209412}" dt="2023-10-28T21:49:33.112" v="46" actId="165"/>
          <ac:spMkLst>
            <pc:docMk/>
            <pc:sldMk cId="731655506" sldId="267"/>
            <ac:spMk id="370" creationId="{8885921C-02B4-407E-7C82-972BF7210DD2}"/>
          </ac:spMkLst>
        </pc:spChg>
        <pc:spChg chg="mod">
          <ac:chgData name="KETZ, LORENA LEONOR" userId="065bf4df-00bf-4117-b10c-df8abb13b945" providerId="ADAL" clId="{92E01BE8-ECA0-43F1-88B8-1992F2209412}" dt="2023-10-28T21:49:33.112" v="46" actId="165"/>
          <ac:spMkLst>
            <pc:docMk/>
            <pc:sldMk cId="731655506" sldId="267"/>
            <ac:spMk id="371" creationId="{7B23ED2C-ED9E-63D4-8EFE-4BE216AC4F14}"/>
          </ac:spMkLst>
        </pc:spChg>
        <pc:spChg chg="mod">
          <ac:chgData name="KETZ, LORENA LEONOR" userId="065bf4df-00bf-4117-b10c-df8abb13b945" providerId="ADAL" clId="{92E01BE8-ECA0-43F1-88B8-1992F2209412}" dt="2023-10-28T21:49:33.112" v="46" actId="165"/>
          <ac:spMkLst>
            <pc:docMk/>
            <pc:sldMk cId="731655506" sldId="267"/>
            <ac:spMk id="372" creationId="{D2D3B117-2A7A-F648-F610-140213572AD8}"/>
          </ac:spMkLst>
        </pc:spChg>
        <pc:spChg chg="mod">
          <ac:chgData name="KETZ, LORENA LEONOR" userId="065bf4df-00bf-4117-b10c-df8abb13b945" providerId="ADAL" clId="{92E01BE8-ECA0-43F1-88B8-1992F2209412}" dt="2023-10-28T21:49:33.112" v="46" actId="165"/>
          <ac:spMkLst>
            <pc:docMk/>
            <pc:sldMk cId="731655506" sldId="267"/>
            <ac:spMk id="373" creationId="{E7B61942-B4EE-C730-977A-D44F17A98603}"/>
          </ac:spMkLst>
        </pc:spChg>
        <pc:spChg chg="mod">
          <ac:chgData name="KETZ, LORENA LEONOR" userId="065bf4df-00bf-4117-b10c-df8abb13b945" providerId="ADAL" clId="{92E01BE8-ECA0-43F1-88B8-1992F2209412}" dt="2023-10-28T21:49:33.112" v="46" actId="165"/>
          <ac:spMkLst>
            <pc:docMk/>
            <pc:sldMk cId="731655506" sldId="267"/>
            <ac:spMk id="374" creationId="{999B01AB-3342-98B5-D27E-62677E619B72}"/>
          </ac:spMkLst>
        </pc:spChg>
        <pc:spChg chg="mod">
          <ac:chgData name="KETZ, LORENA LEONOR" userId="065bf4df-00bf-4117-b10c-df8abb13b945" providerId="ADAL" clId="{92E01BE8-ECA0-43F1-88B8-1992F2209412}" dt="2023-10-28T21:49:33.112" v="46" actId="165"/>
          <ac:spMkLst>
            <pc:docMk/>
            <pc:sldMk cId="731655506" sldId="267"/>
            <ac:spMk id="375" creationId="{75A282F8-20BF-6ADD-058A-313B5DBC615F}"/>
          </ac:spMkLst>
        </pc:spChg>
        <pc:spChg chg="mod">
          <ac:chgData name="KETZ, LORENA LEONOR" userId="065bf4df-00bf-4117-b10c-df8abb13b945" providerId="ADAL" clId="{92E01BE8-ECA0-43F1-88B8-1992F2209412}" dt="2023-10-28T21:49:33.112" v="46" actId="165"/>
          <ac:spMkLst>
            <pc:docMk/>
            <pc:sldMk cId="731655506" sldId="267"/>
            <ac:spMk id="376" creationId="{2F2FA2E2-56BE-589D-34CC-D1B370369112}"/>
          </ac:spMkLst>
        </pc:spChg>
        <pc:spChg chg="mod">
          <ac:chgData name="KETZ, LORENA LEONOR" userId="065bf4df-00bf-4117-b10c-df8abb13b945" providerId="ADAL" clId="{92E01BE8-ECA0-43F1-88B8-1992F2209412}" dt="2023-10-28T21:49:33.112" v="46" actId="165"/>
          <ac:spMkLst>
            <pc:docMk/>
            <pc:sldMk cId="731655506" sldId="267"/>
            <ac:spMk id="377" creationId="{EDFFB248-D94F-3EAF-80FF-2C6981B91FD6}"/>
          </ac:spMkLst>
        </pc:spChg>
        <pc:spChg chg="mod">
          <ac:chgData name="KETZ, LORENA LEONOR" userId="065bf4df-00bf-4117-b10c-df8abb13b945" providerId="ADAL" clId="{92E01BE8-ECA0-43F1-88B8-1992F2209412}" dt="2023-10-28T21:49:33.112" v="46" actId="165"/>
          <ac:spMkLst>
            <pc:docMk/>
            <pc:sldMk cId="731655506" sldId="267"/>
            <ac:spMk id="378" creationId="{DD5F6D49-40C1-1583-BEC8-6710BCF24159}"/>
          </ac:spMkLst>
        </pc:spChg>
        <pc:spChg chg="mod">
          <ac:chgData name="KETZ, LORENA LEONOR" userId="065bf4df-00bf-4117-b10c-df8abb13b945" providerId="ADAL" clId="{92E01BE8-ECA0-43F1-88B8-1992F2209412}" dt="2023-10-28T21:49:33.112" v="46" actId="165"/>
          <ac:spMkLst>
            <pc:docMk/>
            <pc:sldMk cId="731655506" sldId="267"/>
            <ac:spMk id="379" creationId="{81F97908-C012-3AF3-0983-3D921C5EB183}"/>
          </ac:spMkLst>
        </pc:spChg>
        <pc:spChg chg="mod">
          <ac:chgData name="KETZ, LORENA LEONOR" userId="065bf4df-00bf-4117-b10c-df8abb13b945" providerId="ADAL" clId="{92E01BE8-ECA0-43F1-88B8-1992F2209412}" dt="2023-10-28T21:49:33.112" v="46" actId="165"/>
          <ac:spMkLst>
            <pc:docMk/>
            <pc:sldMk cId="731655506" sldId="267"/>
            <ac:spMk id="380" creationId="{D8733CB2-6EFA-B181-C950-C495B1F30080}"/>
          </ac:spMkLst>
        </pc:spChg>
        <pc:spChg chg="mod">
          <ac:chgData name="KETZ, LORENA LEONOR" userId="065bf4df-00bf-4117-b10c-df8abb13b945" providerId="ADAL" clId="{92E01BE8-ECA0-43F1-88B8-1992F2209412}" dt="2023-10-28T21:49:33.112" v="46" actId="165"/>
          <ac:spMkLst>
            <pc:docMk/>
            <pc:sldMk cId="731655506" sldId="267"/>
            <ac:spMk id="381" creationId="{8F941E92-72D8-4D09-BA9A-29E969079CCC}"/>
          </ac:spMkLst>
        </pc:spChg>
        <pc:spChg chg="mod">
          <ac:chgData name="KETZ, LORENA LEONOR" userId="065bf4df-00bf-4117-b10c-df8abb13b945" providerId="ADAL" clId="{92E01BE8-ECA0-43F1-88B8-1992F2209412}" dt="2023-10-28T21:49:33.112" v="46" actId="165"/>
          <ac:spMkLst>
            <pc:docMk/>
            <pc:sldMk cId="731655506" sldId="267"/>
            <ac:spMk id="382" creationId="{84BDC444-CF15-FE25-92C0-3DD0D2D91DF0}"/>
          </ac:spMkLst>
        </pc:spChg>
        <pc:spChg chg="mod">
          <ac:chgData name="KETZ, LORENA LEONOR" userId="065bf4df-00bf-4117-b10c-df8abb13b945" providerId="ADAL" clId="{92E01BE8-ECA0-43F1-88B8-1992F2209412}" dt="2023-10-28T21:49:33.112" v="46" actId="165"/>
          <ac:spMkLst>
            <pc:docMk/>
            <pc:sldMk cId="731655506" sldId="267"/>
            <ac:spMk id="383" creationId="{6F6D3995-6848-EF05-E608-AD08D785790B}"/>
          </ac:spMkLst>
        </pc:spChg>
        <pc:spChg chg="mod">
          <ac:chgData name="KETZ, LORENA LEONOR" userId="065bf4df-00bf-4117-b10c-df8abb13b945" providerId="ADAL" clId="{92E01BE8-ECA0-43F1-88B8-1992F2209412}" dt="2023-10-28T21:49:33.112" v="46" actId="165"/>
          <ac:spMkLst>
            <pc:docMk/>
            <pc:sldMk cId="731655506" sldId="267"/>
            <ac:spMk id="384" creationId="{4C6E328A-C051-0E91-F34A-B9DDF3A6DF58}"/>
          </ac:spMkLst>
        </pc:spChg>
        <pc:spChg chg="mod">
          <ac:chgData name="KETZ, LORENA LEONOR" userId="065bf4df-00bf-4117-b10c-df8abb13b945" providerId="ADAL" clId="{92E01BE8-ECA0-43F1-88B8-1992F2209412}" dt="2023-10-28T21:49:33.112" v="46" actId="165"/>
          <ac:spMkLst>
            <pc:docMk/>
            <pc:sldMk cId="731655506" sldId="267"/>
            <ac:spMk id="385" creationId="{9BEEDB35-3862-D4E2-3F2B-4374E2D989E7}"/>
          </ac:spMkLst>
        </pc:spChg>
        <pc:spChg chg="mod">
          <ac:chgData name="KETZ, LORENA LEONOR" userId="065bf4df-00bf-4117-b10c-df8abb13b945" providerId="ADAL" clId="{92E01BE8-ECA0-43F1-88B8-1992F2209412}" dt="2023-10-28T21:49:33.112" v="46" actId="165"/>
          <ac:spMkLst>
            <pc:docMk/>
            <pc:sldMk cId="731655506" sldId="267"/>
            <ac:spMk id="386" creationId="{452D06ED-19FE-3F39-A401-277AEBD28A92}"/>
          </ac:spMkLst>
        </pc:spChg>
        <pc:spChg chg="mod">
          <ac:chgData name="KETZ, LORENA LEONOR" userId="065bf4df-00bf-4117-b10c-df8abb13b945" providerId="ADAL" clId="{92E01BE8-ECA0-43F1-88B8-1992F2209412}" dt="2023-10-28T21:49:33.112" v="46" actId="165"/>
          <ac:spMkLst>
            <pc:docMk/>
            <pc:sldMk cId="731655506" sldId="267"/>
            <ac:spMk id="387" creationId="{0488C44E-D557-BDE4-C16C-F89D23CC13F6}"/>
          </ac:spMkLst>
        </pc:spChg>
        <pc:spChg chg="mod">
          <ac:chgData name="KETZ, LORENA LEONOR" userId="065bf4df-00bf-4117-b10c-df8abb13b945" providerId="ADAL" clId="{92E01BE8-ECA0-43F1-88B8-1992F2209412}" dt="2023-10-28T21:49:33.112" v="46" actId="165"/>
          <ac:spMkLst>
            <pc:docMk/>
            <pc:sldMk cId="731655506" sldId="267"/>
            <ac:spMk id="388" creationId="{3DCAFCFB-120D-9675-E688-2836392DE9EA}"/>
          </ac:spMkLst>
        </pc:spChg>
        <pc:spChg chg="mod">
          <ac:chgData name="KETZ, LORENA LEONOR" userId="065bf4df-00bf-4117-b10c-df8abb13b945" providerId="ADAL" clId="{92E01BE8-ECA0-43F1-88B8-1992F2209412}" dt="2023-10-28T21:49:33.112" v="46" actId="165"/>
          <ac:spMkLst>
            <pc:docMk/>
            <pc:sldMk cId="731655506" sldId="267"/>
            <ac:spMk id="389" creationId="{EF1DE7AB-990E-97D6-4030-7C8B619A8C69}"/>
          </ac:spMkLst>
        </pc:spChg>
        <pc:spChg chg="mod">
          <ac:chgData name="KETZ, LORENA LEONOR" userId="065bf4df-00bf-4117-b10c-df8abb13b945" providerId="ADAL" clId="{92E01BE8-ECA0-43F1-88B8-1992F2209412}" dt="2023-10-28T21:49:33.112" v="46" actId="165"/>
          <ac:spMkLst>
            <pc:docMk/>
            <pc:sldMk cId="731655506" sldId="267"/>
            <ac:spMk id="390" creationId="{E963A3C9-3BA1-024B-87D8-0E1BBFCC9A60}"/>
          </ac:spMkLst>
        </pc:spChg>
        <pc:spChg chg="mod">
          <ac:chgData name="KETZ, LORENA LEONOR" userId="065bf4df-00bf-4117-b10c-df8abb13b945" providerId="ADAL" clId="{92E01BE8-ECA0-43F1-88B8-1992F2209412}" dt="2023-10-28T21:49:33.112" v="46" actId="165"/>
          <ac:spMkLst>
            <pc:docMk/>
            <pc:sldMk cId="731655506" sldId="267"/>
            <ac:spMk id="391" creationId="{8538B8AB-54AF-7CF0-B38C-DFDEC56DFC94}"/>
          </ac:spMkLst>
        </pc:spChg>
        <pc:spChg chg="mod">
          <ac:chgData name="KETZ, LORENA LEONOR" userId="065bf4df-00bf-4117-b10c-df8abb13b945" providerId="ADAL" clId="{92E01BE8-ECA0-43F1-88B8-1992F2209412}" dt="2023-10-28T21:49:33.112" v="46" actId="165"/>
          <ac:spMkLst>
            <pc:docMk/>
            <pc:sldMk cId="731655506" sldId="267"/>
            <ac:spMk id="392" creationId="{65400736-E9CE-A055-4A78-168C716B64FC}"/>
          </ac:spMkLst>
        </pc:spChg>
        <pc:spChg chg="mod">
          <ac:chgData name="KETZ, LORENA LEONOR" userId="065bf4df-00bf-4117-b10c-df8abb13b945" providerId="ADAL" clId="{92E01BE8-ECA0-43F1-88B8-1992F2209412}" dt="2023-10-28T21:49:33.112" v="46" actId="165"/>
          <ac:spMkLst>
            <pc:docMk/>
            <pc:sldMk cId="731655506" sldId="267"/>
            <ac:spMk id="393" creationId="{D103AF7C-A67A-B91E-80DC-6F30CF87B793}"/>
          </ac:spMkLst>
        </pc:spChg>
        <pc:spChg chg="mod">
          <ac:chgData name="KETZ, LORENA LEONOR" userId="065bf4df-00bf-4117-b10c-df8abb13b945" providerId="ADAL" clId="{92E01BE8-ECA0-43F1-88B8-1992F2209412}" dt="2023-10-28T21:49:33.112" v="46" actId="165"/>
          <ac:spMkLst>
            <pc:docMk/>
            <pc:sldMk cId="731655506" sldId="267"/>
            <ac:spMk id="394" creationId="{69F3CA85-8B76-CC4F-E0AB-78A813999E82}"/>
          </ac:spMkLst>
        </pc:spChg>
        <pc:spChg chg="mod">
          <ac:chgData name="KETZ, LORENA LEONOR" userId="065bf4df-00bf-4117-b10c-df8abb13b945" providerId="ADAL" clId="{92E01BE8-ECA0-43F1-88B8-1992F2209412}" dt="2023-10-28T21:49:33.112" v="46" actId="165"/>
          <ac:spMkLst>
            <pc:docMk/>
            <pc:sldMk cId="731655506" sldId="267"/>
            <ac:spMk id="395" creationId="{93933D62-0241-5DE2-A644-A23262C1FE32}"/>
          </ac:spMkLst>
        </pc:spChg>
        <pc:spChg chg="mod">
          <ac:chgData name="KETZ, LORENA LEONOR" userId="065bf4df-00bf-4117-b10c-df8abb13b945" providerId="ADAL" clId="{92E01BE8-ECA0-43F1-88B8-1992F2209412}" dt="2023-10-28T21:49:33.112" v="46" actId="165"/>
          <ac:spMkLst>
            <pc:docMk/>
            <pc:sldMk cId="731655506" sldId="267"/>
            <ac:spMk id="396" creationId="{33EBD9E8-3B8F-CA47-3211-DD3E815F12B1}"/>
          </ac:spMkLst>
        </pc:spChg>
        <pc:spChg chg="mod">
          <ac:chgData name="KETZ, LORENA LEONOR" userId="065bf4df-00bf-4117-b10c-df8abb13b945" providerId="ADAL" clId="{92E01BE8-ECA0-43F1-88B8-1992F2209412}" dt="2023-10-28T21:49:33.112" v="46" actId="165"/>
          <ac:spMkLst>
            <pc:docMk/>
            <pc:sldMk cId="731655506" sldId="267"/>
            <ac:spMk id="397" creationId="{DDFE53C3-4374-90F8-69BE-B81E7B828483}"/>
          </ac:spMkLst>
        </pc:spChg>
        <pc:spChg chg="mod">
          <ac:chgData name="KETZ, LORENA LEONOR" userId="065bf4df-00bf-4117-b10c-df8abb13b945" providerId="ADAL" clId="{92E01BE8-ECA0-43F1-88B8-1992F2209412}" dt="2023-10-28T21:49:33.112" v="46" actId="165"/>
          <ac:spMkLst>
            <pc:docMk/>
            <pc:sldMk cId="731655506" sldId="267"/>
            <ac:spMk id="398" creationId="{9D5AFEC4-B401-5555-0C3F-8B18D7D3E14C}"/>
          </ac:spMkLst>
        </pc:spChg>
        <pc:spChg chg="mod">
          <ac:chgData name="KETZ, LORENA LEONOR" userId="065bf4df-00bf-4117-b10c-df8abb13b945" providerId="ADAL" clId="{92E01BE8-ECA0-43F1-88B8-1992F2209412}" dt="2023-10-28T21:49:33.112" v="46" actId="165"/>
          <ac:spMkLst>
            <pc:docMk/>
            <pc:sldMk cId="731655506" sldId="267"/>
            <ac:spMk id="399" creationId="{3A58C497-F10B-81C2-67F9-627926D305F3}"/>
          </ac:spMkLst>
        </pc:spChg>
        <pc:spChg chg="mod">
          <ac:chgData name="KETZ, LORENA LEONOR" userId="065bf4df-00bf-4117-b10c-df8abb13b945" providerId="ADAL" clId="{92E01BE8-ECA0-43F1-88B8-1992F2209412}" dt="2023-10-28T21:49:33.112" v="46" actId="165"/>
          <ac:spMkLst>
            <pc:docMk/>
            <pc:sldMk cId="731655506" sldId="267"/>
            <ac:spMk id="400" creationId="{461031B7-C23F-5786-1A47-E53D15BC3BBD}"/>
          </ac:spMkLst>
        </pc:spChg>
        <pc:spChg chg="mod">
          <ac:chgData name="KETZ, LORENA LEONOR" userId="065bf4df-00bf-4117-b10c-df8abb13b945" providerId="ADAL" clId="{92E01BE8-ECA0-43F1-88B8-1992F2209412}" dt="2023-10-28T21:49:33.112" v="46" actId="165"/>
          <ac:spMkLst>
            <pc:docMk/>
            <pc:sldMk cId="731655506" sldId="267"/>
            <ac:spMk id="401" creationId="{171FC27F-CD76-8CDF-9603-BB6EB0B130D1}"/>
          </ac:spMkLst>
        </pc:spChg>
        <pc:spChg chg="mod">
          <ac:chgData name="KETZ, LORENA LEONOR" userId="065bf4df-00bf-4117-b10c-df8abb13b945" providerId="ADAL" clId="{92E01BE8-ECA0-43F1-88B8-1992F2209412}" dt="2023-10-28T21:49:33.112" v="46" actId="165"/>
          <ac:spMkLst>
            <pc:docMk/>
            <pc:sldMk cId="731655506" sldId="267"/>
            <ac:spMk id="402" creationId="{0017281D-EDE3-824C-3CB4-72CEE86680E7}"/>
          </ac:spMkLst>
        </pc:spChg>
        <pc:spChg chg="mod">
          <ac:chgData name="KETZ, LORENA LEONOR" userId="065bf4df-00bf-4117-b10c-df8abb13b945" providerId="ADAL" clId="{92E01BE8-ECA0-43F1-88B8-1992F2209412}" dt="2023-10-28T21:49:33.112" v="46" actId="165"/>
          <ac:spMkLst>
            <pc:docMk/>
            <pc:sldMk cId="731655506" sldId="267"/>
            <ac:spMk id="403" creationId="{D32ED053-9E79-7FC3-DFB4-4DF789CCD7DD}"/>
          </ac:spMkLst>
        </pc:spChg>
        <pc:spChg chg="mod">
          <ac:chgData name="KETZ, LORENA LEONOR" userId="065bf4df-00bf-4117-b10c-df8abb13b945" providerId="ADAL" clId="{92E01BE8-ECA0-43F1-88B8-1992F2209412}" dt="2023-10-28T21:49:33.112" v="46" actId="165"/>
          <ac:spMkLst>
            <pc:docMk/>
            <pc:sldMk cId="731655506" sldId="267"/>
            <ac:spMk id="404" creationId="{490B8074-E1BA-3676-5E8E-7F2FA6144745}"/>
          </ac:spMkLst>
        </pc:spChg>
        <pc:spChg chg="mod">
          <ac:chgData name="KETZ, LORENA LEONOR" userId="065bf4df-00bf-4117-b10c-df8abb13b945" providerId="ADAL" clId="{92E01BE8-ECA0-43F1-88B8-1992F2209412}" dt="2023-10-28T21:49:33.112" v="46" actId="165"/>
          <ac:spMkLst>
            <pc:docMk/>
            <pc:sldMk cId="731655506" sldId="267"/>
            <ac:spMk id="405" creationId="{A8B2BC63-D421-EFD3-4503-CB17136B5357}"/>
          </ac:spMkLst>
        </pc:spChg>
        <pc:spChg chg="mod">
          <ac:chgData name="KETZ, LORENA LEONOR" userId="065bf4df-00bf-4117-b10c-df8abb13b945" providerId="ADAL" clId="{92E01BE8-ECA0-43F1-88B8-1992F2209412}" dt="2023-10-28T21:49:33.112" v="46" actId="165"/>
          <ac:spMkLst>
            <pc:docMk/>
            <pc:sldMk cId="731655506" sldId="267"/>
            <ac:spMk id="406" creationId="{E7D2C1A7-8B03-6CA0-DB4B-51CD5282798A}"/>
          </ac:spMkLst>
        </pc:spChg>
        <pc:spChg chg="mod">
          <ac:chgData name="KETZ, LORENA LEONOR" userId="065bf4df-00bf-4117-b10c-df8abb13b945" providerId="ADAL" clId="{92E01BE8-ECA0-43F1-88B8-1992F2209412}" dt="2023-10-28T21:49:33.112" v="46" actId="165"/>
          <ac:spMkLst>
            <pc:docMk/>
            <pc:sldMk cId="731655506" sldId="267"/>
            <ac:spMk id="407" creationId="{8B1A5F6B-A36E-866F-FFB9-B3A6CC85477A}"/>
          </ac:spMkLst>
        </pc:spChg>
        <pc:spChg chg="mod">
          <ac:chgData name="KETZ, LORENA LEONOR" userId="065bf4df-00bf-4117-b10c-df8abb13b945" providerId="ADAL" clId="{92E01BE8-ECA0-43F1-88B8-1992F2209412}" dt="2023-10-28T21:49:33.112" v="46" actId="165"/>
          <ac:spMkLst>
            <pc:docMk/>
            <pc:sldMk cId="731655506" sldId="267"/>
            <ac:spMk id="408" creationId="{01620C75-95D4-FCAA-D28C-1D886170ACF1}"/>
          </ac:spMkLst>
        </pc:spChg>
        <pc:spChg chg="mod">
          <ac:chgData name="KETZ, LORENA LEONOR" userId="065bf4df-00bf-4117-b10c-df8abb13b945" providerId="ADAL" clId="{92E01BE8-ECA0-43F1-88B8-1992F2209412}" dt="2023-10-28T21:49:33.112" v="46" actId="165"/>
          <ac:spMkLst>
            <pc:docMk/>
            <pc:sldMk cId="731655506" sldId="267"/>
            <ac:spMk id="409" creationId="{1BA4761B-1D54-4B7B-8294-6F06BAFA43D2}"/>
          </ac:spMkLst>
        </pc:spChg>
        <pc:spChg chg="mod">
          <ac:chgData name="KETZ, LORENA LEONOR" userId="065bf4df-00bf-4117-b10c-df8abb13b945" providerId="ADAL" clId="{92E01BE8-ECA0-43F1-88B8-1992F2209412}" dt="2023-10-28T21:49:33.112" v="46" actId="165"/>
          <ac:spMkLst>
            <pc:docMk/>
            <pc:sldMk cId="731655506" sldId="267"/>
            <ac:spMk id="410" creationId="{0B3391AD-A4AB-C9A6-7954-DB9D96C53DA6}"/>
          </ac:spMkLst>
        </pc:spChg>
        <pc:spChg chg="mod">
          <ac:chgData name="KETZ, LORENA LEONOR" userId="065bf4df-00bf-4117-b10c-df8abb13b945" providerId="ADAL" clId="{92E01BE8-ECA0-43F1-88B8-1992F2209412}" dt="2023-10-28T21:49:33.112" v="46" actId="165"/>
          <ac:spMkLst>
            <pc:docMk/>
            <pc:sldMk cId="731655506" sldId="267"/>
            <ac:spMk id="411" creationId="{62ABED40-A159-82FC-8C1F-D213F7DCA65B}"/>
          </ac:spMkLst>
        </pc:spChg>
        <pc:spChg chg="mod">
          <ac:chgData name="KETZ, LORENA LEONOR" userId="065bf4df-00bf-4117-b10c-df8abb13b945" providerId="ADAL" clId="{92E01BE8-ECA0-43F1-88B8-1992F2209412}" dt="2023-10-28T21:49:33.112" v="46" actId="165"/>
          <ac:spMkLst>
            <pc:docMk/>
            <pc:sldMk cId="731655506" sldId="267"/>
            <ac:spMk id="412" creationId="{5C531CAE-BB10-44AF-57CA-605B4CDACEBF}"/>
          </ac:spMkLst>
        </pc:spChg>
        <pc:spChg chg="mod">
          <ac:chgData name="KETZ, LORENA LEONOR" userId="065bf4df-00bf-4117-b10c-df8abb13b945" providerId="ADAL" clId="{92E01BE8-ECA0-43F1-88B8-1992F2209412}" dt="2023-10-28T21:49:33.112" v="46" actId="165"/>
          <ac:spMkLst>
            <pc:docMk/>
            <pc:sldMk cId="731655506" sldId="267"/>
            <ac:spMk id="413" creationId="{92978806-16DC-264A-9302-74E53DB12062}"/>
          </ac:spMkLst>
        </pc:spChg>
        <pc:spChg chg="mod">
          <ac:chgData name="KETZ, LORENA LEONOR" userId="065bf4df-00bf-4117-b10c-df8abb13b945" providerId="ADAL" clId="{92E01BE8-ECA0-43F1-88B8-1992F2209412}" dt="2023-10-28T21:49:33.112" v="46" actId="165"/>
          <ac:spMkLst>
            <pc:docMk/>
            <pc:sldMk cId="731655506" sldId="267"/>
            <ac:spMk id="414" creationId="{5237C827-F564-C172-FE98-4CD1264D2784}"/>
          </ac:spMkLst>
        </pc:spChg>
        <pc:spChg chg="mod">
          <ac:chgData name="KETZ, LORENA LEONOR" userId="065bf4df-00bf-4117-b10c-df8abb13b945" providerId="ADAL" clId="{92E01BE8-ECA0-43F1-88B8-1992F2209412}" dt="2023-10-28T21:49:33.112" v="46" actId="165"/>
          <ac:spMkLst>
            <pc:docMk/>
            <pc:sldMk cId="731655506" sldId="267"/>
            <ac:spMk id="415" creationId="{30A39935-355B-4E82-51CC-1518B6698AC8}"/>
          </ac:spMkLst>
        </pc:spChg>
        <pc:spChg chg="mod">
          <ac:chgData name="KETZ, LORENA LEONOR" userId="065bf4df-00bf-4117-b10c-df8abb13b945" providerId="ADAL" clId="{92E01BE8-ECA0-43F1-88B8-1992F2209412}" dt="2023-10-28T21:49:33.112" v="46" actId="165"/>
          <ac:spMkLst>
            <pc:docMk/>
            <pc:sldMk cId="731655506" sldId="267"/>
            <ac:spMk id="416" creationId="{028C72CA-7828-A1D8-B12D-8A4BF1C50E92}"/>
          </ac:spMkLst>
        </pc:spChg>
        <pc:spChg chg="mod">
          <ac:chgData name="KETZ, LORENA LEONOR" userId="065bf4df-00bf-4117-b10c-df8abb13b945" providerId="ADAL" clId="{92E01BE8-ECA0-43F1-88B8-1992F2209412}" dt="2023-10-28T21:49:33.112" v="46" actId="165"/>
          <ac:spMkLst>
            <pc:docMk/>
            <pc:sldMk cId="731655506" sldId="267"/>
            <ac:spMk id="417" creationId="{00495427-3758-BDE2-6973-1F82805D8B6C}"/>
          </ac:spMkLst>
        </pc:spChg>
        <pc:spChg chg="mod">
          <ac:chgData name="KETZ, LORENA LEONOR" userId="065bf4df-00bf-4117-b10c-df8abb13b945" providerId="ADAL" clId="{92E01BE8-ECA0-43F1-88B8-1992F2209412}" dt="2023-10-28T21:49:33.112" v="46" actId="165"/>
          <ac:spMkLst>
            <pc:docMk/>
            <pc:sldMk cId="731655506" sldId="267"/>
            <ac:spMk id="418" creationId="{A6D360B5-BAF8-31F4-75D0-C03A6E50DA3C}"/>
          </ac:spMkLst>
        </pc:spChg>
        <pc:spChg chg="mod">
          <ac:chgData name="KETZ, LORENA LEONOR" userId="065bf4df-00bf-4117-b10c-df8abb13b945" providerId="ADAL" clId="{92E01BE8-ECA0-43F1-88B8-1992F2209412}" dt="2023-10-28T21:49:33.112" v="46" actId="165"/>
          <ac:spMkLst>
            <pc:docMk/>
            <pc:sldMk cId="731655506" sldId="267"/>
            <ac:spMk id="419" creationId="{00EB0FF1-0589-72B2-31FE-1AB2BC01D3F1}"/>
          </ac:spMkLst>
        </pc:spChg>
        <pc:spChg chg="mod">
          <ac:chgData name="KETZ, LORENA LEONOR" userId="065bf4df-00bf-4117-b10c-df8abb13b945" providerId="ADAL" clId="{92E01BE8-ECA0-43F1-88B8-1992F2209412}" dt="2023-10-28T21:49:33.112" v="46" actId="165"/>
          <ac:spMkLst>
            <pc:docMk/>
            <pc:sldMk cId="731655506" sldId="267"/>
            <ac:spMk id="420" creationId="{D4852153-4726-E6DD-8175-DBDE41C6A9FD}"/>
          </ac:spMkLst>
        </pc:spChg>
        <pc:spChg chg="mod">
          <ac:chgData name="KETZ, LORENA LEONOR" userId="065bf4df-00bf-4117-b10c-df8abb13b945" providerId="ADAL" clId="{92E01BE8-ECA0-43F1-88B8-1992F2209412}" dt="2023-10-28T21:49:33.112" v="46" actId="165"/>
          <ac:spMkLst>
            <pc:docMk/>
            <pc:sldMk cId="731655506" sldId="267"/>
            <ac:spMk id="421" creationId="{F535BE01-B3A7-E5E9-9404-0AD7515BE8F2}"/>
          </ac:spMkLst>
        </pc:spChg>
        <pc:spChg chg="mod">
          <ac:chgData name="KETZ, LORENA LEONOR" userId="065bf4df-00bf-4117-b10c-df8abb13b945" providerId="ADAL" clId="{92E01BE8-ECA0-43F1-88B8-1992F2209412}" dt="2023-10-28T21:49:33.112" v="46" actId="165"/>
          <ac:spMkLst>
            <pc:docMk/>
            <pc:sldMk cId="731655506" sldId="267"/>
            <ac:spMk id="422" creationId="{4B535344-79CC-4C1B-E974-D402191E2015}"/>
          </ac:spMkLst>
        </pc:spChg>
        <pc:spChg chg="mod">
          <ac:chgData name="KETZ, LORENA LEONOR" userId="065bf4df-00bf-4117-b10c-df8abb13b945" providerId="ADAL" clId="{92E01BE8-ECA0-43F1-88B8-1992F2209412}" dt="2023-10-28T21:49:33.112" v="46" actId="165"/>
          <ac:spMkLst>
            <pc:docMk/>
            <pc:sldMk cId="731655506" sldId="267"/>
            <ac:spMk id="423" creationId="{75C3DE3B-CBD7-14D7-9F06-F53B636DD5A0}"/>
          </ac:spMkLst>
        </pc:spChg>
        <pc:spChg chg="mod">
          <ac:chgData name="KETZ, LORENA LEONOR" userId="065bf4df-00bf-4117-b10c-df8abb13b945" providerId="ADAL" clId="{92E01BE8-ECA0-43F1-88B8-1992F2209412}" dt="2023-10-28T21:49:33.112" v="46" actId="165"/>
          <ac:spMkLst>
            <pc:docMk/>
            <pc:sldMk cId="731655506" sldId="267"/>
            <ac:spMk id="424" creationId="{C3C34C71-B98B-5A39-7BFC-3C1820684F53}"/>
          </ac:spMkLst>
        </pc:spChg>
        <pc:spChg chg="mod">
          <ac:chgData name="KETZ, LORENA LEONOR" userId="065bf4df-00bf-4117-b10c-df8abb13b945" providerId="ADAL" clId="{92E01BE8-ECA0-43F1-88B8-1992F2209412}" dt="2023-10-28T21:49:33.112" v="46" actId="165"/>
          <ac:spMkLst>
            <pc:docMk/>
            <pc:sldMk cId="731655506" sldId="267"/>
            <ac:spMk id="425" creationId="{39E712C9-ADDF-9AD8-612B-9DC960209E3A}"/>
          </ac:spMkLst>
        </pc:spChg>
        <pc:spChg chg="mod">
          <ac:chgData name="KETZ, LORENA LEONOR" userId="065bf4df-00bf-4117-b10c-df8abb13b945" providerId="ADAL" clId="{92E01BE8-ECA0-43F1-88B8-1992F2209412}" dt="2023-10-28T21:49:33.112" v="46" actId="165"/>
          <ac:spMkLst>
            <pc:docMk/>
            <pc:sldMk cId="731655506" sldId="267"/>
            <ac:spMk id="426" creationId="{7D2BFF8A-EE15-7637-2E2B-FC54A902A07A}"/>
          </ac:spMkLst>
        </pc:spChg>
        <pc:spChg chg="mod">
          <ac:chgData name="KETZ, LORENA LEONOR" userId="065bf4df-00bf-4117-b10c-df8abb13b945" providerId="ADAL" clId="{92E01BE8-ECA0-43F1-88B8-1992F2209412}" dt="2023-10-28T21:49:33.112" v="46" actId="165"/>
          <ac:spMkLst>
            <pc:docMk/>
            <pc:sldMk cId="731655506" sldId="267"/>
            <ac:spMk id="427" creationId="{1E93FD06-FB91-2D24-53B5-522CFFC2C89E}"/>
          </ac:spMkLst>
        </pc:spChg>
        <pc:spChg chg="mod">
          <ac:chgData name="KETZ, LORENA LEONOR" userId="065bf4df-00bf-4117-b10c-df8abb13b945" providerId="ADAL" clId="{92E01BE8-ECA0-43F1-88B8-1992F2209412}" dt="2023-10-28T21:49:33.112" v="46" actId="165"/>
          <ac:spMkLst>
            <pc:docMk/>
            <pc:sldMk cId="731655506" sldId="267"/>
            <ac:spMk id="428" creationId="{972B7622-592B-3238-BE18-38975B7BCF89}"/>
          </ac:spMkLst>
        </pc:spChg>
        <pc:spChg chg="mod">
          <ac:chgData name="KETZ, LORENA LEONOR" userId="065bf4df-00bf-4117-b10c-df8abb13b945" providerId="ADAL" clId="{92E01BE8-ECA0-43F1-88B8-1992F2209412}" dt="2023-10-28T21:49:33.112" v="46" actId="165"/>
          <ac:spMkLst>
            <pc:docMk/>
            <pc:sldMk cId="731655506" sldId="267"/>
            <ac:spMk id="429" creationId="{48FC1A78-FD5A-3E26-EBA7-139AE419EE8C}"/>
          </ac:spMkLst>
        </pc:spChg>
        <pc:spChg chg="mod">
          <ac:chgData name="KETZ, LORENA LEONOR" userId="065bf4df-00bf-4117-b10c-df8abb13b945" providerId="ADAL" clId="{92E01BE8-ECA0-43F1-88B8-1992F2209412}" dt="2023-10-28T21:49:33.112" v="46" actId="165"/>
          <ac:spMkLst>
            <pc:docMk/>
            <pc:sldMk cId="731655506" sldId="267"/>
            <ac:spMk id="430" creationId="{C444670B-A329-6168-D5AE-69FADE5DA28B}"/>
          </ac:spMkLst>
        </pc:spChg>
        <pc:spChg chg="mod">
          <ac:chgData name="KETZ, LORENA LEONOR" userId="065bf4df-00bf-4117-b10c-df8abb13b945" providerId="ADAL" clId="{92E01BE8-ECA0-43F1-88B8-1992F2209412}" dt="2023-10-28T21:49:33.112" v="46" actId="165"/>
          <ac:spMkLst>
            <pc:docMk/>
            <pc:sldMk cId="731655506" sldId="267"/>
            <ac:spMk id="431" creationId="{DC5D561A-E5F1-EB94-CFA5-6BF261A4F927}"/>
          </ac:spMkLst>
        </pc:spChg>
        <pc:spChg chg="mod">
          <ac:chgData name="KETZ, LORENA LEONOR" userId="065bf4df-00bf-4117-b10c-df8abb13b945" providerId="ADAL" clId="{92E01BE8-ECA0-43F1-88B8-1992F2209412}" dt="2023-10-28T21:49:33.112" v="46" actId="165"/>
          <ac:spMkLst>
            <pc:docMk/>
            <pc:sldMk cId="731655506" sldId="267"/>
            <ac:spMk id="432" creationId="{E59CA0EC-9A4A-F902-4BFA-BE902926AEF5}"/>
          </ac:spMkLst>
        </pc:spChg>
        <pc:spChg chg="mod">
          <ac:chgData name="KETZ, LORENA LEONOR" userId="065bf4df-00bf-4117-b10c-df8abb13b945" providerId="ADAL" clId="{92E01BE8-ECA0-43F1-88B8-1992F2209412}" dt="2023-10-28T21:49:33.112" v="46" actId="165"/>
          <ac:spMkLst>
            <pc:docMk/>
            <pc:sldMk cId="731655506" sldId="267"/>
            <ac:spMk id="433" creationId="{C1F50AC2-C76A-185B-7F42-A130CABF8773}"/>
          </ac:spMkLst>
        </pc:spChg>
        <pc:spChg chg="mod">
          <ac:chgData name="KETZ, LORENA LEONOR" userId="065bf4df-00bf-4117-b10c-df8abb13b945" providerId="ADAL" clId="{92E01BE8-ECA0-43F1-88B8-1992F2209412}" dt="2023-10-28T21:49:33.112" v="46" actId="165"/>
          <ac:spMkLst>
            <pc:docMk/>
            <pc:sldMk cId="731655506" sldId="267"/>
            <ac:spMk id="434" creationId="{A96C9F7E-15ED-22AA-8478-ED1133A1B873}"/>
          </ac:spMkLst>
        </pc:spChg>
        <pc:spChg chg="mod">
          <ac:chgData name="KETZ, LORENA LEONOR" userId="065bf4df-00bf-4117-b10c-df8abb13b945" providerId="ADAL" clId="{92E01BE8-ECA0-43F1-88B8-1992F2209412}" dt="2023-10-28T21:49:33.112" v="46" actId="165"/>
          <ac:spMkLst>
            <pc:docMk/>
            <pc:sldMk cId="731655506" sldId="267"/>
            <ac:spMk id="435" creationId="{4F8186F6-86CB-A733-E92B-264E3B2CCA52}"/>
          </ac:spMkLst>
        </pc:spChg>
        <pc:spChg chg="mod">
          <ac:chgData name="KETZ, LORENA LEONOR" userId="065bf4df-00bf-4117-b10c-df8abb13b945" providerId="ADAL" clId="{92E01BE8-ECA0-43F1-88B8-1992F2209412}" dt="2023-10-28T21:49:33.112" v="46" actId="165"/>
          <ac:spMkLst>
            <pc:docMk/>
            <pc:sldMk cId="731655506" sldId="267"/>
            <ac:spMk id="436" creationId="{CE1F2731-BC29-DC5A-EC4A-3AB85E19117B}"/>
          </ac:spMkLst>
        </pc:spChg>
        <pc:spChg chg="mod">
          <ac:chgData name="KETZ, LORENA LEONOR" userId="065bf4df-00bf-4117-b10c-df8abb13b945" providerId="ADAL" clId="{92E01BE8-ECA0-43F1-88B8-1992F2209412}" dt="2023-10-28T21:49:33.112" v="46" actId="165"/>
          <ac:spMkLst>
            <pc:docMk/>
            <pc:sldMk cId="731655506" sldId="267"/>
            <ac:spMk id="437" creationId="{C3B0E011-B0E1-6AF1-4CBF-6917BEF4043C}"/>
          </ac:spMkLst>
        </pc:spChg>
        <pc:spChg chg="mod">
          <ac:chgData name="KETZ, LORENA LEONOR" userId="065bf4df-00bf-4117-b10c-df8abb13b945" providerId="ADAL" clId="{92E01BE8-ECA0-43F1-88B8-1992F2209412}" dt="2023-10-28T21:49:33.112" v="46" actId="165"/>
          <ac:spMkLst>
            <pc:docMk/>
            <pc:sldMk cId="731655506" sldId="267"/>
            <ac:spMk id="438" creationId="{C15829E3-0E59-7B4D-A89E-39C163E5D597}"/>
          </ac:spMkLst>
        </pc:spChg>
        <pc:spChg chg="mod">
          <ac:chgData name="KETZ, LORENA LEONOR" userId="065bf4df-00bf-4117-b10c-df8abb13b945" providerId="ADAL" clId="{92E01BE8-ECA0-43F1-88B8-1992F2209412}" dt="2023-10-28T21:49:33.112" v="46" actId="165"/>
          <ac:spMkLst>
            <pc:docMk/>
            <pc:sldMk cId="731655506" sldId="267"/>
            <ac:spMk id="439" creationId="{D2504CD8-B93E-3C69-C5F8-F062B2F4B2D0}"/>
          </ac:spMkLst>
        </pc:spChg>
        <pc:spChg chg="mod">
          <ac:chgData name="KETZ, LORENA LEONOR" userId="065bf4df-00bf-4117-b10c-df8abb13b945" providerId="ADAL" clId="{92E01BE8-ECA0-43F1-88B8-1992F2209412}" dt="2023-10-28T21:49:33.112" v="46" actId="165"/>
          <ac:spMkLst>
            <pc:docMk/>
            <pc:sldMk cId="731655506" sldId="267"/>
            <ac:spMk id="440" creationId="{86C9A496-0A07-7861-2EDE-50F2EBDB9FF2}"/>
          </ac:spMkLst>
        </pc:spChg>
        <pc:spChg chg="mod">
          <ac:chgData name="KETZ, LORENA LEONOR" userId="065bf4df-00bf-4117-b10c-df8abb13b945" providerId="ADAL" clId="{92E01BE8-ECA0-43F1-88B8-1992F2209412}" dt="2023-10-28T21:49:33.112" v="46" actId="165"/>
          <ac:spMkLst>
            <pc:docMk/>
            <pc:sldMk cId="731655506" sldId="267"/>
            <ac:spMk id="441" creationId="{95765203-371B-0611-5F7A-767C5CD05EDA}"/>
          </ac:spMkLst>
        </pc:spChg>
        <pc:spChg chg="mod">
          <ac:chgData name="KETZ, LORENA LEONOR" userId="065bf4df-00bf-4117-b10c-df8abb13b945" providerId="ADAL" clId="{92E01BE8-ECA0-43F1-88B8-1992F2209412}" dt="2023-10-28T21:49:33.112" v="46" actId="165"/>
          <ac:spMkLst>
            <pc:docMk/>
            <pc:sldMk cId="731655506" sldId="267"/>
            <ac:spMk id="442" creationId="{4CA022EB-C4C8-D058-D2A5-32E552C02540}"/>
          </ac:spMkLst>
        </pc:spChg>
        <pc:spChg chg="mod">
          <ac:chgData name="KETZ, LORENA LEONOR" userId="065bf4df-00bf-4117-b10c-df8abb13b945" providerId="ADAL" clId="{92E01BE8-ECA0-43F1-88B8-1992F2209412}" dt="2023-10-28T21:49:33.112" v="46" actId="165"/>
          <ac:spMkLst>
            <pc:docMk/>
            <pc:sldMk cId="731655506" sldId="267"/>
            <ac:spMk id="443" creationId="{8A25C870-7F47-D45C-8D2B-49EA33E3A182}"/>
          </ac:spMkLst>
        </pc:spChg>
        <pc:spChg chg="mod">
          <ac:chgData name="KETZ, LORENA LEONOR" userId="065bf4df-00bf-4117-b10c-df8abb13b945" providerId="ADAL" clId="{92E01BE8-ECA0-43F1-88B8-1992F2209412}" dt="2023-10-28T21:49:33.112" v="46" actId="165"/>
          <ac:spMkLst>
            <pc:docMk/>
            <pc:sldMk cId="731655506" sldId="267"/>
            <ac:spMk id="444" creationId="{B26194BF-DEE9-348D-0148-4B2B367102CD}"/>
          </ac:spMkLst>
        </pc:spChg>
        <pc:spChg chg="mod">
          <ac:chgData name="KETZ, LORENA LEONOR" userId="065bf4df-00bf-4117-b10c-df8abb13b945" providerId="ADAL" clId="{92E01BE8-ECA0-43F1-88B8-1992F2209412}" dt="2023-10-28T21:49:33.112" v="46" actId="165"/>
          <ac:spMkLst>
            <pc:docMk/>
            <pc:sldMk cId="731655506" sldId="267"/>
            <ac:spMk id="445" creationId="{90A6C5E5-5989-12CD-FA65-521B74A5B6F0}"/>
          </ac:spMkLst>
        </pc:spChg>
        <pc:spChg chg="mod">
          <ac:chgData name="KETZ, LORENA LEONOR" userId="065bf4df-00bf-4117-b10c-df8abb13b945" providerId="ADAL" clId="{92E01BE8-ECA0-43F1-88B8-1992F2209412}" dt="2023-10-28T21:49:33.112" v="46" actId="165"/>
          <ac:spMkLst>
            <pc:docMk/>
            <pc:sldMk cId="731655506" sldId="267"/>
            <ac:spMk id="446" creationId="{EDFC1009-3349-5A71-0A6A-A1EB33982114}"/>
          </ac:spMkLst>
        </pc:spChg>
        <pc:spChg chg="mod">
          <ac:chgData name="KETZ, LORENA LEONOR" userId="065bf4df-00bf-4117-b10c-df8abb13b945" providerId="ADAL" clId="{92E01BE8-ECA0-43F1-88B8-1992F2209412}" dt="2023-10-28T21:49:33.112" v="46" actId="165"/>
          <ac:spMkLst>
            <pc:docMk/>
            <pc:sldMk cId="731655506" sldId="267"/>
            <ac:spMk id="447" creationId="{F4162850-4688-8E45-4708-7E372C67CBF0}"/>
          </ac:spMkLst>
        </pc:spChg>
        <pc:spChg chg="mod">
          <ac:chgData name="KETZ, LORENA LEONOR" userId="065bf4df-00bf-4117-b10c-df8abb13b945" providerId="ADAL" clId="{92E01BE8-ECA0-43F1-88B8-1992F2209412}" dt="2023-10-28T21:49:33.112" v="46" actId="165"/>
          <ac:spMkLst>
            <pc:docMk/>
            <pc:sldMk cId="731655506" sldId="267"/>
            <ac:spMk id="448" creationId="{27847D69-37BA-026F-8A21-881E4541AF9F}"/>
          </ac:spMkLst>
        </pc:spChg>
        <pc:spChg chg="add del mod">
          <ac:chgData name="KETZ, LORENA LEONOR" userId="065bf4df-00bf-4117-b10c-df8abb13b945" providerId="ADAL" clId="{92E01BE8-ECA0-43F1-88B8-1992F2209412}" dt="2023-10-30T17:02:25.260" v="1599" actId="478"/>
          <ac:spMkLst>
            <pc:docMk/>
            <pc:sldMk cId="731655506" sldId="267"/>
            <ac:spMk id="448" creationId="{822414C6-7FF7-F81D-D540-CABA7231853A}"/>
          </ac:spMkLst>
        </pc:spChg>
        <pc:spChg chg="mod">
          <ac:chgData name="KETZ, LORENA LEONOR" userId="065bf4df-00bf-4117-b10c-df8abb13b945" providerId="ADAL" clId="{92E01BE8-ECA0-43F1-88B8-1992F2209412}" dt="2023-10-28T21:49:33.112" v="46" actId="165"/>
          <ac:spMkLst>
            <pc:docMk/>
            <pc:sldMk cId="731655506" sldId="267"/>
            <ac:spMk id="449" creationId="{04BD25B8-CC95-F574-B326-2F07B96EF12F}"/>
          </ac:spMkLst>
        </pc:spChg>
        <pc:spChg chg="add del mod">
          <ac:chgData name="KETZ, LORENA LEONOR" userId="065bf4df-00bf-4117-b10c-df8abb13b945" providerId="ADAL" clId="{92E01BE8-ECA0-43F1-88B8-1992F2209412}" dt="2023-10-30T17:02:24.260" v="1598" actId="478"/>
          <ac:spMkLst>
            <pc:docMk/>
            <pc:sldMk cId="731655506" sldId="267"/>
            <ac:spMk id="449" creationId="{5FCA7CBE-C0F2-DC20-9F42-ED3DF0C40466}"/>
          </ac:spMkLst>
        </pc:spChg>
        <pc:spChg chg="mod">
          <ac:chgData name="KETZ, LORENA LEONOR" userId="065bf4df-00bf-4117-b10c-df8abb13b945" providerId="ADAL" clId="{92E01BE8-ECA0-43F1-88B8-1992F2209412}" dt="2023-10-28T21:49:33.112" v="46" actId="165"/>
          <ac:spMkLst>
            <pc:docMk/>
            <pc:sldMk cId="731655506" sldId="267"/>
            <ac:spMk id="450" creationId="{E8C3B239-EA03-1AC3-7D7A-E8E54BCE7324}"/>
          </ac:spMkLst>
        </pc:spChg>
        <pc:spChg chg="mod">
          <ac:chgData name="KETZ, LORENA LEONOR" userId="065bf4df-00bf-4117-b10c-df8abb13b945" providerId="ADAL" clId="{92E01BE8-ECA0-43F1-88B8-1992F2209412}" dt="2023-10-28T21:49:33.112" v="46" actId="165"/>
          <ac:spMkLst>
            <pc:docMk/>
            <pc:sldMk cId="731655506" sldId="267"/>
            <ac:spMk id="451" creationId="{E109FAD2-65CA-2216-74F3-6529D8FC271B}"/>
          </ac:spMkLst>
        </pc:spChg>
        <pc:spChg chg="mod">
          <ac:chgData name="KETZ, LORENA LEONOR" userId="065bf4df-00bf-4117-b10c-df8abb13b945" providerId="ADAL" clId="{92E01BE8-ECA0-43F1-88B8-1992F2209412}" dt="2023-10-28T21:49:33.112" v="46" actId="165"/>
          <ac:spMkLst>
            <pc:docMk/>
            <pc:sldMk cId="731655506" sldId="267"/>
            <ac:spMk id="452" creationId="{71F43FCD-A593-C7EE-49C6-79461B01E8E1}"/>
          </ac:spMkLst>
        </pc:spChg>
        <pc:spChg chg="mod">
          <ac:chgData name="KETZ, LORENA LEONOR" userId="065bf4df-00bf-4117-b10c-df8abb13b945" providerId="ADAL" clId="{92E01BE8-ECA0-43F1-88B8-1992F2209412}" dt="2023-10-28T21:49:33.112" v="46" actId="165"/>
          <ac:spMkLst>
            <pc:docMk/>
            <pc:sldMk cId="731655506" sldId="267"/>
            <ac:spMk id="453" creationId="{F1DC3091-6BC6-D8F2-7C72-7796CAECE156}"/>
          </ac:spMkLst>
        </pc:spChg>
        <pc:spChg chg="mod">
          <ac:chgData name="KETZ, LORENA LEONOR" userId="065bf4df-00bf-4117-b10c-df8abb13b945" providerId="ADAL" clId="{92E01BE8-ECA0-43F1-88B8-1992F2209412}" dt="2023-10-28T21:49:33.112" v="46" actId="165"/>
          <ac:spMkLst>
            <pc:docMk/>
            <pc:sldMk cId="731655506" sldId="267"/>
            <ac:spMk id="454" creationId="{068F3FD9-1164-D7CC-A541-555CBCC3EA84}"/>
          </ac:spMkLst>
        </pc:spChg>
        <pc:spChg chg="mod">
          <ac:chgData name="KETZ, LORENA LEONOR" userId="065bf4df-00bf-4117-b10c-df8abb13b945" providerId="ADAL" clId="{92E01BE8-ECA0-43F1-88B8-1992F2209412}" dt="2023-10-28T21:49:33.112" v="46" actId="165"/>
          <ac:spMkLst>
            <pc:docMk/>
            <pc:sldMk cId="731655506" sldId="267"/>
            <ac:spMk id="455" creationId="{1CED97EC-B637-C232-925F-A2CB449A11CD}"/>
          </ac:spMkLst>
        </pc:spChg>
        <pc:spChg chg="mod">
          <ac:chgData name="KETZ, LORENA LEONOR" userId="065bf4df-00bf-4117-b10c-df8abb13b945" providerId="ADAL" clId="{92E01BE8-ECA0-43F1-88B8-1992F2209412}" dt="2023-10-28T21:49:33.112" v="46" actId="165"/>
          <ac:spMkLst>
            <pc:docMk/>
            <pc:sldMk cId="731655506" sldId="267"/>
            <ac:spMk id="456" creationId="{E7F80CFB-259C-7B35-FEC7-2DB4EF1D0BD4}"/>
          </ac:spMkLst>
        </pc:spChg>
        <pc:spChg chg="mod">
          <ac:chgData name="KETZ, LORENA LEONOR" userId="065bf4df-00bf-4117-b10c-df8abb13b945" providerId="ADAL" clId="{92E01BE8-ECA0-43F1-88B8-1992F2209412}" dt="2023-10-28T21:49:33.112" v="46" actId="165"/>
          <ac:spMkLst>
            <pc:docMk/>
            <pc:sldMk cId="731655506" sldId="267"/>
            <ac:spMk id="457" creationId="{95C9BAFA-D10B-D893-8396-DD0F381159D6}"/>
          </ac:spMkLst>
        </pc:spChg>
        <pc:spChg chg="mod">
          <ac:chgData name="KETZ, LORENA LEONOR" userId="065bf4df-00bf-4117-b10c-df8abb13b945" providerId="ADAL" clId="{92E01BE8-ECA0-43F1-88B8-1992F2209412}" dt="2023-10-28T21:49:33.112" v="46" actId="165"/>
          <ac:spMkLst>
            <pc:docMk/>
            <pc:sldMk cId="731655506" sldId="267"/>
            <ac:spMk id="458" creationId="{B1D7DF84-982A-E852-2ECC-12037E1F9462}"/>
          </ac:spMkLst>
        </pc:spChg>
        <pc:spChg chg="mod">
          <ac:chgData name="KETZ, LORENA LEONOR" userId="065bf4df-00bf-4117-b10c-df8abb13b945" providerId="ADAL" clId="{92E01BE8-ECA0-43F1-88B8-1992F2209412}" dt="2023-10-28T21:49:33.112" v="46" actId="165"/>
          <ac:spMkLst>
            <pc:docMk/>
            <pc:sldMk cId="731655506" sldId="267"/>
            <ac:spMk id="459" creationId="{55ACF94C-B54F-0A8F-AB12-805DE26FB62C}"/>
          </ac:spMkLst>
        </pc:spChg>
        <pc:spChg chg="mod">
          <ac:chgData name="KETZ, LORENA LEONOR" userId="065bf4df-00bf-4117-b10c-df8abb13b945" providerId="ADAL" clId="{92E01BE8-ECA0-43F1-88B8-1992F2209412}" dt="2023-10-28T21:49:33.112" v="46" actId="165"/>
          <ac:spMkLst>
            <pc:docMk/>
            <pc:sldMk cId="731655506" sldId="267"/>
            <ac:spMk id="460" creationId="{245D1B23-4B1A-F621-FE20-4BA66530BCCF}"/>
          </ac:spMkLst>
        </pc:spChg>
        <pc:spChg chg="mod">
          <ac:chgData name="KETZ, LORENA LEONOR" userId="065bf4df-00bf-4117-b10c-df8abb13b945" providerId="ADAL" clId="{92E01BE8-ECA0-43F1-88B8-1992F2209412}" dt="2023-10-28T21:49:33.112" v="46" actId="165"/>
          <ac:spMkLst>
            <pc:docMk/>
            <pc:sldMk cId="731655506" sldId="267"/>
            <ac:spMk id="461" creationId="{6B93CB07-6AA7-DBED-A99B-1610A0984A80}"/>
          </ac:spMkLst>
        </pc:spChg>
        <pc:spChg chg="mod">
          <ac:chgData name="KETZ, LORENA LEONOR" userId="065bf4df-00bf-4117-b10c-df8abb13b945" providerId="ADAL" clId="{92E01BE8-ECA0-43F1-88B8-1992F2209412}" dt="2023-10-28T21:49:33.112" v="46" actId="165"/>
          <ac:spMkLst>
            <pc:docMk/>
            <pc:sldMk cId="731655506" sldId="267"/>
            <ac:spMk id="462" creationId="{2FFC89B8-D97C-6E0A-50F0-BB4D4BEC902C}"/>
          </ac:spMkLst>
        </pc:spChg>
        <pc:spChg chg="mod">
          <ac:chgData name="KETZ, LORENA LEONOR" userId="065bf4df-00bf-4117-b10c-df8abb13b945" providerId="ADAL" clId="{92E01BE8-ECA0-43F1-88B8-1992F2209412}" dt="2023-10-28T21:49:33.112" v="46" actId="165"/>
          <ac:spMkLst>
            <pc:docMk/>
            <pc:sldMk cId="731655506" sldId="267"/>
            <ac:spMk id="463" creationId="{D75A36A9-2F7A-4B8E-AFCA-FDAF4ADB0C1A}"/>
          </ac:spMkLst>
        </pc:spChg>
        <pc:spChg chg="mod">
          <ac:chgData name="KETZ, LORENA LEONOR" userId="065bf4df-00bf-4117-b10c-df8abb13b945" providerId="ADAL" clId="{92E01BE8-ECA0-43F1-88B8-1992F2209412}" dt="2023-10-28T21:49:33.112" v="46" actId="165"/>
          <ac:spMkLst>
            <pc:docMk/>
            <pc:sldMk cId="731655506" sldId="267"/>
            <ac:spMk id="464" creationId="{0B15D2E8-7AB0-ED09-7023-013E4B5252AF}"/>
          </ac:spMkLst>
        </pc:spChg>
        <pc:spChg chg="mod">
          <ac:chgData name="KETZ, LORENA LEONOR" userId="065bf4df-00bf-4117-b10c-df8abb13b945" providerId="ADAL" clId="{92E01BE8-ECA0-43F1-88B8-1992F2209412}" dt="2023-10-28T21:49:33.112" v="46" actId="165"/>
          <ac:spMkLst>
            <pc:docMk/>
            <pc:sldMk cId="731655506" sldId="267"/>
            <ac:spMk id="465" creationId="{811CD700-892B-7631-2D9A-2D6E010742CE}"/>
          </ac:spMkLst>
        </pc:spChg>
        <pc:spChg chg="mod">
          <ac:chgData name="KETZ, LORENA LEONOR" userId="065bf4df-00bf-4117-b10c-df8abb13b945" providerId="ADAL" clId="{92E01BE8-ECA0-43F1-88B8-1992F2209412}" dt="2023-10-28T21:49:33.112" v="46" actId="165"/>
          <ac:spMkLst>
            <pc:docMk/>
            <pc:sldMk cId="731655506" sldId="267"/>
            <ac:spMk id="466" creationId="{CCF444AB-2A1E-2B67-5E25-D294BBDD317B}"/>
          </ac:spMkLst>
        </pc:spChg>
        <pc:spChg chg="mod">
          <ac:chgData name="KETZ, LORENA LEONOR" userId="065bf4df-00bf-4117-b10c-df8abb13b945" providerId="ADAL" clId="{92E01BE8-ECA0-43F1-88B8-1992F2209412}" dt="2023-10-28T21:49:33.112" v="46" actId="165"/>
          <ac:spMkLst>
            <pc:docMk/>
            <pc:sldMk cId="731655506" sldId="267"/>
            <ac:spMk id="467" creationId="{38F15072-7841-599A-4788-22D707D95749}"/>
          </ac:spMkLst>
        </pc:spChg>
        <pc:spChg chg="mod">
          <ac:chgData name="KETZ, LORENA LEONOR" userId="065bf4df-00bf-4117-b10c-df8abb13b945" providerId="ADAL" clId="{92E01BE8-ECA0-43F1-88B8-1992F2209412}" dt="2023-10-28T21:49:33.112" v="46" actId="165"/>
          <ac:spMkLst>
            <pc:docMk/>
            <pc:sldMk cId="731655506" sldId="267"/>
            <ac:spMk id="468" creationId="{4F42FE91-D59D-0E6E-6715-9D274A258D58}"/>
          </ac:spMkLst>
        </pc:spChg>
        <pc:spChg chg="mod">
          <ac:chgData name="KETZ, LORENA LEONOR" userId="065bf4df-00bf-4117-b10c-df8abb13b945" providerId="ADAL" clId="{92E01BE8-ECA0-43F1-88B8-1992F2209412}" dt="2023-10-28T21:49:33.112" v="46" actId="165"/>
          <ac:spMkLst>
            <pc:docMk/>
            <pc:sldMk cId="731655506" sldId="267"/>
            <ac:spMk id="469" creationId="{8A18DDD0-9F26-13D8-A1D4-9A5D427A4E7B}"/>
          </ac:spMkLst>
        </pc:spChg>
        <pc:spChg chg="mod">
          <ac:chgData name="KETZ, LORENA LEONOR" userId="065bf4df-00bf-4117-b10c-df8abb13b945" providerId="ADAL" clId="{92E01BE8-ECA0-43F1-88B8-1992F2209412}" dt="2023-10-28T21:49:33.112" v="46" actId="165"/>
          <ac:spMkLst>
            <pc:docMk/>
            <pc:sldMk cId="731655506" sldId="267"/>
            <ac:spMk id="470" creationId="{1B9A7173-F9C9-FE8C-3578-5B2D18A12F45}"/>
          </ac:spMkLst>
        </pc:spChg>
        <pc:spChg chg="mod">
          <ac:chgData name="KETZ, LORENA LEONOR" userId="065bf4df-00bf-4117-b10c-df8abb13b945" providerId="ADAL" clId="{92E01BE8-ECA0-43F1-88B8-1992F2209412}" dt="2023-10-28T21:49:33.112" v="46" actId="165"/>
          <ac:spMkLst>
            <pc:docMk/>
            <pc:sldMk cId="731655506" sldId="267"/>
            <ac:spMk id="471" creationId="{1F3F8FFF-EEAB-142A-95DA-86DE76473F0B}"/>
          </ac:spMkLst>
        </pc:spChg>
        <pc:spChg chg="mod">
          <ac:chgData name="KETZ, LORENA LEONOR" userId="065bf4df-00bf-4117-b10c-df8abb13b945" providerId="ADAL" clId="{92E01BE8-ECA0-43F1-88B8-1992F2209412}" dt="2023-10-28T21:49:33.112" v="46" actId="165"/>
          <ac:spMkLst>
            <pc:docMk/>
            <pc:sldMk cId="731655506" sldId="267"/>
            <ac:spMk id="472" creationId="{47847B19-DB1F-8FE1-34D3-70DBFDC8486B}"/>
          </ac:spMkLst>
        </pc:spChg>
        <pc:spChg chg="mod">
          <ac:chgData name="KETZ, LORENA LEONOR" userId="065bf4df-00bf-4117-b10c-df8abb13b945" providerId="ADAL" clId="{92E01BE8-ECA0-43F1-88B8-1992F2209412}" dt="2023-10-28T21:49:33.112" v="46" actId="165"/>
          <ac:spMkLst>
            <pc:docMk/>
            <pc:sldMk cId="731655506" sldId="267"/>
            <ac:spMk id="473" creationId="{B600BB62-3EB3-AB59-CF1A-345D14AD9330}"/>
          </ac:spMkLst>
        </pc:spChg>
        <pc:spChg chg="mod">
          <ac:chgData name="KETZ, LORENA LEONOR" userId="065bf4df-00bf-4117-b10c-df8abb13b945" providerId="ADAL" clId="{92E01BE8-ECA0-43F1-88B8-1992F2209412}" dt="2023-10-28T21:49:33.112" v="46" actId="165"/>
          <ac:spMkLst>
            <pc:docMk/>
            <pc:sldMk cId="731655506" sldId="267"/>
            <ac:spMk id="474" creationId="{67771DA3-6EDD-B63C-9365-7A036A146069}"/>
          </ac:spMkLst>
        </pc:spChg>
        <pc:spChg chg="mod">
          <ac:chgData name="KETZ, LORENA LEONOR" userId="065bf4df-00bf-4117-b10c-df8abb13b945" providerId="ADAL" clId="{92E01BE8-ECA0-43F1-88B8-1992F2209412}" dt="2023-10-28T21:49:33.112" v="46" actId="165"/>
          <ac:spMkLst>
            <pc:docMk/>
            <pc:sldMk cId="731655506" sldId="267"/>
            <ac:spMk id="475" creationId="{35154AEB-B624-324F-B0E2-AEC0D9FC3FB2}"/>
          </ac:spMkLst>
        </pc:spChg>
        <pc:spChg chg="mod">
          <ac:chgData name="KETZ, LORENA LEONOR" userId="065bf4df-00bf-4117-b10c-df8abb13b945" providerId="ADAL" clId="{92E01BE8-ECA0-43F1-88B8-1992F2209412}" dt="2023-10-28T21:49:33.112" v="46" actId="165"/>
          <ac:spMkLst>
            <pc:docMk/>
            <pc:sldMk cId="731655506" sldId="267"/>
            <ac:spMk id="476" creationId="{A3EEF80B-9D4E-8320-C8E4-F98FCD86E7F6}"/>
          </ac:spMkLst>
        </pc:spChg>
        <pc:spChg chg="mod">
          <ac:chgData name="KETZ, LORENA LEONOR" userId="065bf4df-00bf-4117-b10c-df8abb13b945" providerId="ADAL" clId="{92E01BE8-ECA0-43F1-88B8-1992F2209412}" dt="2023-10-28T21:49:33.112" v="46" actId="165"/>
          <ac:spMkLst>
            <pc:docMk/>
            <pc:sldMk cId="731655506" sldId="267"/>
            <ac:spMk id="477" creationId="{4274279A-9E66-AF80-F31E-82D6234E3CCE}"/>
          </ac:spMkLst>
        </pc:spChg>
        <pc:spChg chg="mod">
          <ac:chgData name="KETZ, LORENA LEONOR" userId="065bf4df-00bf-4117-b10c-df8abb13b945" providerId="ADAL" clId="{92E01BE8-ECA0-43F1-88B8-1992F2209412}" dt="2023-10-28T21:49:33.112" v="46" actId="165"/>
          <ac:spMkLst>
            <pc:docMk/>
            <pc:sldMk cId="731655506" sldId="267"/>
            <ac:spMk id="478" creationId="{3E57CD0C-A180-7CE7-EF49-1A6BEBE5AAAE}"/>
          </ac:spMkLst>
        </pc:spChg>
        <pc:spChg chg="mod">
          <ac:chgData name="KETZ, LORENA LEONOR" userId="065bf4df-00bf-4117-b10c-df8abb13b945" providerId="ADAL" clId="{92E01BE8-ECA0-43F1-88B8-1992F2209412}" dt="2023-10-28T21:49:33.112" v="46" actId="165"/>
          <ac:spMkLst>
            <pc:docMk/>
            <pc:sldMk cId="731655506" sldId="267"/>
            <ac:spMk id="479" creationId="{2864C52C-DF75-CF90-2DCA-1D38DA3E0173}"/>
          </ac:spMkLst>
        </pc:spChg>
        <pc:spChg chg="mod">
          <ac:chgData name="KETZ, LORENA LEONOR" userId="065bf4df-00bf-4117-b10c-df8abb13b945" providerId="ADAL" clId="{92E01BE8-ECA0-43F1-88B8-1992F2209412}" dt="2023-10-28T21:49:33.112" v="46" actId="165"/>
          <ac:spMkLst>
            <pc:docMk/>
            <pc:sldMk cId="731655506" sldId="267"/>
            <ac:spMk id="480" creationId="{58FEEC3C-7A8C-FD38-4038-2E0D60A46C70}"/>
          </ac:spMkLst>
        </pc:spChg>
        <pc:spChg chg="mod">
          <ac:chgData name="KETZ, LORENA LEONOR" userId="065bf4df-00bf-4117-b10c-df8abb13b945" providerId="ADAL" clId="{92E01BE8-ECA0-43F1-88B8-1992F2209412}" dt="2023-10-28T21:49:33.112" v="46" actId="165"/>
          <ac:spMkLst>
            <pc:docMk/>
            <pc:sldMk cId="731655506" sldId="267"/>
            <ac:spMk id="481" creationId="{594B30D9-D003-05C4-27D0-2D15646F0B8C}"/>
          </ac:spMkLst>
        </pc:spChg>
        <pc:spChg chg="mod">
          <ac:chgData name="KETZ, LORENA LEONOR" userId="065bf4df-00bf-4117-b10c-df8abb13b945" providerId="ADAL" clId="{92E01BE8-ECA0-43F1-88B8-1992F2209412}" dt="2023-10-28T21:49:33.112" v="46" actId="165"/>
          <ac:spMkLst>
            <pc:docMk/>
            <pc:sldMk cId="731655506" sldId="267"/>
            <ac:spMk id="482" creationId="{D38D5C3F-4449-78A7-8899-D406C039E0CE}"/>
          </ac:spMkLst>
        </pc:spChg>
        <pc:spChg chg="mod">
          <ac:chgData name="KETZ, LORENA LEONOR" userId="065bf4df-00bf-4117-b10c-df8abb13b945" providerId="ADAL" clId="{92E01BE8-ECA0-43F1-88B8-1992F2209412}" dt="2023-10-28T21:49:33.112" v="46" actId="165"/>
          <ac:spMkLst>
            <pc:docMk/>
            <pc:sldMk cId="731655506" sldId="267"/>
            <ac:spMk id="483" creationId="{0ADD3CB6-AEBA-3DEA-8595-DE24A90CAD04}"/>
          </ac:spMkLst>
        </pc:spChg>
        <pc:spChg chg="mod">
          <ac:chgData name="KETZ, LORENA LEONOR" userId="065bf4df-00bf-4117-b10c-df8abb13b945" providerId="ADAL" clId="{92E01BE8-ECA0-43F1-88B8-1992F2209412}" dt="2023-10-28T21:49:33.112" v="46" actId="165"/>
          <ac:spMkLst>
            <pc:docMk/>
            <pc:sldMk cId="731655506" sldId="267"/>
            <ac:spMk id="484" creationId="{C34947F5-88CA-7923-5F21-C0171EA71659}"/>
          </ac:spMkLst>
        </pc:spChg>
        <pc:spChg chg="mod">
          <ac:chgData name="KETZ, LORENA LEONOR" userId="065bf4df-00bf-4117-b10c-df8abb13b945" providerId="ADAL" clId="{92E01BE8-ECA0-43F1-88B8-1992F2209412}" dt="2023-10-28T21:49:33.112" v="46" actId="165"/>
          <ac:spMkLst>
            <pc:docMk/>
            <pc:sldMk cId="731655506" sldId="267"/>
            <ac:spMk id="485" creationId="{2470746B-56DA-FE46-63DF-A86805EC1697}"/>
          </ac:spMkLst>
        </pc:spChg>
        <pc:spChg chg="mod">
          <ac:chgData name="KETZ, LORENA LEONOR" userId="065bf4df-00bf-4117-b10c-df8abb13b945" providerId="ADAL" clId="{92E01BE8-ECA0-43F1-88B8-1992F2209412}" dt="2023-10-28T21:49:33.112" v="46" actId="165"/>
          <ac:spMkLst>
            <pc:docMk/>
            <pc:sldMk cId="731655506" sldId="267"/>
            <ac:spMk id="486" creationId="{77CE980B-5593-8EA3-2E96-DD0164D1F309}"/>
          </ac:spMkLst>
        </pc:spChg>
        <pc:spChg chg="mod">
          <ac:chgData name="KETZ, LORENA LEONOR" userId="065bf4df-00bf-4117-b10c-df8abb13b945" providerId="ADAL" clId="{92E01BE8-ECA0-43F1-88B8-1992F2209412}" dt="2023-10-28T21:49:33.112" v="46" actId="165"/>
          <ac:spMkLst>
            <pc:docMk/>
            <pc:sldMk cId="731655506" sldId="267"/>
            <ac:spMk id="487" creationId="{046A7820-BE10-3E60-A291-744FD4655FF9}"/>
          </ac:spMkLst>
        </pc:spChg>
        <pc:spChg chg="mod">
          <ac:chgData name="KETZ, LORENA LEONOR" userId="065bf4df-00bf-4117-b10c-df8abb13b945" providerId="ADAL" clId="{92E01BE8-ECA0-43F1-88B8-1992F2209412}" dt="2023-10-28T21:49:33.112" v="46" actId="165"/>
          <ac:spMkLst>
            <pc:docMk/>
            <pc:sldMk cId="731655506" sldId="267"/>
            <ac:spMk id="488" creationId="{74F7DEB8-EAE5-2686-9088-3B015C444D6A}"/>
          </ac:spMkLst>
        </pc:spChg>
        <pc:spChg chg="mod">
          <ac:chgData name="KETZ, LORENA LEONOR" userId="065bf4df-00bf-4117-b10c-df8abb13b945" providerId="ADAL" clId="{92E01BE8-ECA0-43F1-88B8-1992F2209412}" dt="2023-10-28T21:49:33.112" v="46" actId="165"/>
          <ac:spMkLst>
            <pc:docMk/>
            <pc:sldMk cId="731655506" sldId="267"/>
            <ac:spMk id="489" creationId="{6A3502B9-BCC1-D847-35BE-826F7B7001F2}"/>
          </ac:spMkLst>
        </pc:spChg>
        <pc:spChg chg="add del mod topLvl">
          <ac:chgData name="KETZ, LORENA LEONOR" userId="065bf4df-00bf-4117-b10c-df8abb13b945" providerId="ADAL" clId="{92E01BE8-ECA0-43F1-88B8-1992F2209412}" dt="2023-10-28T21:57:23.364" v="100" actId="478"/>
          <ac:spMkLst>
            <pc:docMk/>
            <pc:sldMk cId="731655506" sldId="267"/>
            <ac:spMk id="490" creationId="{4E480C1B-187F-D411-728E-8601B63C45E6}"/>
          </ac:spMkLst>
        </pc:spChg>
        <pc:spChg chg="add del mod">
          <ac:chgData name="KETZ, LORENA LEONOR" userId="065bf4df-00bf-4117-b10c-df8abb13b945" providerId="ADAL" clId="{92E01BE8-ECA0-43F1-88B8-1992F2209412}" dt="2023-10-31T00:04:02.730" v="1730" actId="478"/>
          <ac:spMkLst>
            <pc:docMk/>
            <pc:sldMk cId="731655506" sldId="267"/>
            <ac:spMk id="491" creationId="{097BF64D-BFF9-0973-1E0A-67FFAEFFF443}"/>
          </ac:spMkLst>
        </pc:spChg>
        <pc:spChg chg="add del mod">
          <ac:chgData name="KETZ, LORENA LEONOR" userId="065bf4df-00bf-4117-b10c-df8abb13b945" providerId="ADAL" clId="{92E01BE8-ECA0-43F1-88B8-1992F2209412}" dt="2023-10-28T22:10:19.943" v="166" actId="478"/>
          <ac:spMkLst>
            <pc:docMk/>
            <pc:sldMk cId="731655506" sldId="267"/>
            <ac:spMk id="518" creationId="{855A33E2-ACDB-964D-8684-8697652F6C8B}"/>
          </ac:spMkLst>
        </pc:spChg>
        <pc:spChg chg="add del mod">
          <ac:chgData name="KETZ, LORENA LEONOR" userId="065bf4df-00bf-4117-b10c-df8abb13b945" providerId="ADAL" clId="{92E01BE8-ECA0-43F1-88B8-1992F2209412}" dt="2023-10-30T16:58:16.477" v="1544" actId="478"/>
          <ac:spMkLst>
            <pc:docMk/>
            <pc:sldMk cId="731655506" sldId="267"/>
            <ac:spMk id="519" creationId="{FD343F5B-E752-E12F-C0F5-F04971A1F338}"/>
          </ac:spMkLst>
        </pc:spChg>
        <pc:grpChg chg="add del mod">
          <ac:chgData name="KETZ, LORENA LEONOR" userId="065bf4df-00bf-4117-b10c-df8abb13b945" providerId="ADAL" clId="{92E01BE8-ECA0-43F1-88B8-1992F2209412}" dt="2023-10-30T17:02:11.399" v="1595" actId="478"/>
          <ac:grpSpMkLst>
            <pc:docMk/>
            <pc:sldMk cId="731655506" sldId="267"/>
            <ac:grpSpMk id="8" creationId="{6EB9103C-6FBA-FB0B-C05D-94F37561F7EF}"/>
          </ac:grpSpMkLst>
        </pc:grpChg>
        <pc:grpChg chg="del mod topLvl">
          <ac:chgData name="KETZ, LORENA LEONOR" userId="065bf4df-00bf-4117-b10c-df8abb13b945" providerId="ADAL" clId="{92E01BE8-ECA0-43F1-88B8-1992F2209412}" dt="2023-10-30T17:02:22.749" v="1597" actId="478"/>
          <ac:grpSpMkLst>
            <pc:docMk/>
            <pc:sldMk cId="731655506" sldId="267"/>
            <ac:grpSpMk id="12" creationId="{18A7DE20-6978-CB64-0347-09C0DBFD3840}"/>
          </ac:grpSpMkLst>
        </pc:grpChg>
        <pc:grpChg chg="add del mod topLvl">
          <ac:chgData name="KETZ, LORENA LEONOR" userId="065bf4df-00bf-4117-b10c-df8abb13b945" providerId="ADAL" clId="{92E01BE8-ECA0-43F1-88B8-1992F2209412}" dt="2023-10-30T16:24:43.195" v="1515" actId="478"/>
          <ac:grpSpMkLst>
            <pc:docMk/>
            <pc:sldMk cId="731655506" sldId="267"/>
            <ac:grpSpMk id="14" creationId="{04051607-B6D3-2245-3034-B30988D4C243}"/>
          </ac:grpSpMkLst>
        </pc:grpChg>
        <pc:grpChg chg="add mod">
          <ac:chgData name="KETZ, LORENA LEONOR" userId="065bf4df-00bf-4117-b10c-df8abb13b945" providerId="ADAL" clId="{92E01BE8-ECA0-43F1-88B8-1992F2209412}" dt="2023-10-31T00:01:00.552" v="1705" actId="164"/>
          <ac:grpSpMkLst>
            <pc:docMk/>
            <pc:sldMk cId="731655506" sldId="267"/>
            <ac:grpSpMk id="22" creationId="{E2EDC553-8771-627D-2C59-EAF12730213A}"/>
          </ac:grpSpMkLst>
        </pc:grpChg>
        <pc:grpChg chg="add del mod">
          <ac:chgData name="KETZ, LORENA LEONOR" userId="065bf4df-00bf-4117-b10c-df8abb13b945" providerId="ADAL" clId="{92E01BE8-ECA0-43F1-88B8-1992F2209412}" dt="2023-10-31T00:03:31.209" v="1728" actId="14100"/>
          <ac:grpSpMkLst>
            <pc:docMk/>
            <pc:sldMk cId="731655506" sldId="267"/>
            <ac:grpSpMk id="23" creationId="{0923EFBD-D848-C957-AC7A-DD5D5E350555}"/>
          </ac:grpSpMkLst>
        </pc:grpChg>
        <pc:grpChg chg="add mod">
          <ac:chgData name="KETZ, LORENA LEONOR" userId="065bf4df-00bf-4117-b10c-df8abb13b945" providerId="ADAL" clId="{92E01BE8-ECA0-43F1-88B8-1992F2209412}" dt="2023-10-31T00:03:08.818" v="1727" actId="164"/>
          <ac:grpSpMkLst>
            <pc:docMk/>
            <pc:sldMk cId="731655506" sldId="267"/>
            <ac:grpSpMk id="25" creationId="{B2BC5891-D6FE-F4A3-E684-E7E344DC2730}"/>
          </ac:grpSpMkLst>
        </pc:grpChg>
        <pc:grpChg chg="add mod">
          <ac:chgData name="KETZ, LORENA LEONOR" userId="065bf4df-00bf-4117-b10c-df8abb13b945" providerId="ADAL" clId="{92E01BE8-ECA0-43F1-88B8-1992F2209412}" dt="2023-11-02T14:48:02.430" v="2364" actId="1076"/>
          <ac:grpSpMkLst>
            <pc:docMk/>
            <pc:sldMk cId="731655506" sldId="267"/>
            <ac:grpSpMk id="49" creationId="{2AD66FFB-628C-1AA0-59CD-D9B1A656DD21}"/>
          </ac:grpSpMkLst>
        </pc:grpChg>
        <pc:grpChg chg="add del mod topLvl">
          <ac:chgData name="KETZ, LORENA LEONOR" userId="065bf4df-00bf-4117-b10c-df8abb13b945" providerId="ADAL" clId="{92E01BE8-ECA0-43F1-88B8-1992F2209412}" dt="2023-10-28T21:49:33.112" v="46" actId="165"/>
          <ac:grpSpMkLst>
            <pc:docMk/>
            <pc:sldMk cId="731655506" sldId="267"/>
            <ac:grpSpMk id="492" creationId="{0CFD170B-0FF2-1EBB-4639-FC5704588560}"/>
          </ac:grpSpMkLst>
        </pc:grpChg>
        <pc:grpChg chg="add del mod">
          <ac:chgData name="KETZ, LORENA LEONOR" userId="065bf4df-00bf-4117-b10c-df8abb13b945" providerId="ADAL" clId="{92E01BE8-ECA0-43F1-88B8-1992F2209412}" dt="2023-10-28T21:47:28.360" v="41" actId="165"/>
          <ac:grpSpMkLst>
            <pc:docMk/>
            <pc:sldMk cId="731655506" sldId="267"/>
            <ac:grpSpMk id="493" creationId="{A56C4490-3C40-0126-0275-BD945EAA1AE0}"/>
          </ac:grpSpMkLst>
        </pc:grpChg>
        <pc:picChg chg="add del mod modCrop">
          <ac:chgData name="KETZ, LORENA LEONOR" userId="065bf4df-00bf-4117-b10c-df8abb13b945" providerId="ADAL" clId="{92E01BE8-ECA0-43F1-88B8-1992F2209412}" dt="2023-10-30T16:31:24.618" v="1537" actId="478"/>
          <ac:picMkLst>
            <pc:docMk/>
            <pc:sldMk cId="731655506" sldId="267"/>
            <ac:picMk id="2" creationId="{4C4EED4D-9280-98E4-456C-2CA97565B0AA}"/>
          </ac:picMkLst>
        </pc:picChg>
        <pc:picChg chg="add del">
          <ac:chgData name="KETZ, LORENA LEONOR" userId="065bf4df-00bf-4117-b10c-df8abb13b945" providerId="ADAL" clId="{92E01BE8-ECA0-43F1-88B8-1992F2209412}" dt="2023-10-30T16:58:24.004" v="1546"/>
          <ac:picMkLst>
            <pc:docMk/>
            <pc:sldMk cId="731655506" sldId="267"/>
            <ac:picMk id="2" creationId="{5C6AF241-EC1E-2659-40BE-40C66C906E84}"/>
          </ac:picMkLst>
        </pc:picChg>
        <pc:picChg chg="add del mod">
          <ac:chgData name="KETZ, LORENA LEONOR" userId="065bf4df-00bf-4117-b10c-df8abb13b945" providerId="ADAL" clId="{92E01BE8-ECA0-43F1-88B8-1992F2209412}" dt="2023-10-28T21:45:47.840" v="32" actId="478"/>
          <ac:picMkLst>
            <pc:docMk/>
            <pc:sldMk cId="731655506" sldId="267"/>
            <ac:picMk id="2" creationId="{8152DFB7-C5B1-7801-B8CE-66D42AA011F3}"/>
          </ac:picMkLst>
        </pc:picChg>
        <pc:picChg chg="add del mod">
          <ac:chgData name="KETZ, LORENA LEONOR" userId="065bf4df-00bf-4117-b10c-df8abb13b945" providerId="ADAL" clId="{92E01BE8-ECA0-43F1-88B8-1992F2209412}" dt="2023-10-30T23:49:37.979" v="1605"/>
          <ac:picMkLst>
            <pc:docMk/>
            <pc:sldMk cId="731655506" sldId="267"/>
            <ac:picMk id="2" creationId="{9DE40B6C-29B9-E7E3-6091-7FCC6FD33558}"/>
          </ac:picMkLst>
        </pc:picChg>
        <pc:picChg chg="add del mod modCrop">
          <ac:chgData name="KETZ, LORENA LEONOR" userId="065bf4df-00bf-4117-b10c-df8abb13b945" providerId="ADAL" clId="{92E01BE8-ECA0-43F1-88B8-1992F2209412}" dt="2023-11-02T14:39:01.527" v="2027" actId="478"/>
          <ac:picMkLst>
            <pc:docMk/>
            <pc:sldMk cId="731655506" sldId="267"/>
            <ac:picMk id="3" creationId="{C3231691-ADB5-DDD0-7694-DE651D244104}"/>
          </ac:picMkLst>
        </pc:picChg>
        <pc:picChg chg="add mod ord">
          <ac:chgData name="KETZ, LORENA LEONOR" userId="065bf4df-00bf-4117-b10c-df8abb13b945" providerId="ADAL" clId="{92E01BE8-ECA0-43F1-88B8-1992F2209412}" dt="2023-10-31T00:06:59.527" v="1749" actId="1076"/>
          <ac:picMkLst>
            <pc:docMk/>
            <pc:sldMk cId="731655506" sldId="267"/>
            <ac:picMk id="4" creationId="{4FD1873A-0C95-9FA0-9E71-7F2625D10335}"/>
          </ac:picMkLst>
        </pc:picChg>
        <pc:picChg chg="add del mod topLvl modCrop">
          <ac:chgData name="KETZ, LORENA LEONOR" userId="065bf4df-00bf-4117-b10c-df8abb13b945" providerId="ADAL" clId="{92E01BE8-ECA0-43F1-88B8-1992F2209412}" dt="2023-10-30T16:58:14.957" v="1543" actId="478"/>
          <ac:picMkLst>
            <pc:docMk/>
            <pc:sldMk cId="731655506" sldId="267"/>
            <ac:picMk id="4" creationId="{EA4D3E96-1A1E-D147-0DFD-1B25A778D495}"/>
          </ac:picMkLst>
        </pc:picChg>
        <pc:picChg chg="add del mod">
          <ac:chgData name="KETZ, LORENA LEONOR" userId="065bf4df-00bf-4117-b10c-df8abb13b945" providerId="ADAL" clId="{92E01BE8-ECA0-43F1-88B8-1992F2209412}" dt="2023-11-02T14:24:06.038" v="1971" actId="478"/>
          <ac:picMkLst>
            <pc:docMk/>
            <pc:sldMk cId="731655506" sldId="267"/>
            <ac:picMk id="7" creationId="{4A6120DF-45ED-DED1-D97D-A7236BB715E7}"/>
          </ac:picMkLst>
        </pc:picChg>
        <pc:picChg chg="del mod">
          <ac:chgData name="KETZ, LORENA LEONOR" userId="065bf4df-00bf-4117-b10c-df8abb13b945" providerId="ADAL" clId="{92E01BE8-ECA0-43F1-88B8-1992F2209412}" dt="2023-10-28T21:45:46.799" v="31" actId="478"/>
          <ac:picMkLst>
            <pc:docMk/>
            <pc:sldMk cId="731655506" sldId="267"/>
            <ac:picMk id="7" creationId="{E2FA4F02-7959-424B-9B12-9758D57F416C}"/>
          </ac:picMkLst>
        </pc:picChg>
        <pc:picChg chg="add del mod">
          <ac:chgData name="KETZ, LORENA LEONOR" userId="065bf4df-00bf-4117-b10c-df8abb13b945" providerId="ADAL" clId="{92E01BE8-ECA0-43F1-88B8-1992F2209412}" dt="2023-10-30T23:49:28.799" v="1601" actId="478"/>
          <ac:picMkLst>
            <pc:docMk/>
            <pc:sldMk cId="731655506" sldId="267"/>
            <ac:picMk id="11" creationId="{A9D69DAA-3BD6-54A1-BE8A-46CE50A271AB}"/>
          </ac:picMkLst>
        </pc:picChg>
        <pc:picChg chg="add del mod">
          <ac:chgData name="KETZ, LORENA LEONOR" userId="065bf4df-00bf-4117-b10c-df8abb13b945" providerId="ADAL" clId="{92E01BE8-ECA0-43F1-88B8-1992F2209412}" dt="2023-11-02T14:24:03.606" v="1970" actId="478"/>
          <ac:picMkLst>
            <pc:docMk/>
            <pc:sldMk cId="731655506" sldId="267"/>
            <ac:picMk id="17" creationId="{B803C0E4-DFF6-C715-E7C6-CBA4F6A87CDF}"/>
          </ac:picMkLst>
        </pc:picChg>
        <pc:picChg chg="add del mod">
          <ac:chgData name="KETZ, LORENA LEONOR" userId="065bf4df-00bf-4117-b10c-df8abb13b945" providerId="ADAL" clId="{92E01BE8-ECA0-43F1-88B8-1992F2209412}" dt="2023-10-30T23:57:55.379" v="1644"/>
          <ac:picMkLst>
            <pc:docMk/>
            <pc:sldMk cId="731655506" sldId="267"/>
            <ac:picMk id="17" creationId="{C7F5C252-9D5C-4B48-8EC4-152BF2ED0B52}"/>
          </ac:picMkLst>
        </pc:picChg>
        <pc:picChg chg="add del mod">
          <ac:chgData name="KETZ, LORENA LEONOR" userId="065bf4df-00bf-4117-b10c-df8abb13b945" providerId="ADAL" clId="{92E01BE8-ECA0-43F1-88B8-1992F2209412}" dt="2023-11-02T14:24:00.856" v="1969" actId="478"/>
          <ac:picMkLst>
            <pc:docMk/>
            <pc:sldMk cId="731655506" sldId="267"/>
            <ac:picMk id="25" creationId="{EAE8DFF6-ADC3-4150-F5F2-7AD9B913137D}"/>
          </ac:picMkLst>
        </pc:picChg>
        <pc:picChg chg="add mod">
          <ac:chgData name="KETZ, LORENA LEONOR" userId="065bf4df-00bf-4117-b10c-df8abb13b945" providerId="ADAL" clId="{92E01BE8-ECA0-43F1-88B8-1992F2209412}" dt="2023-11-02T14:35:55.327" v="1998" actId="1076"/>
          <ac:picMkLst>
            <pc:docMk/>
            <pc:sldMk cId="731655506" sldId="267"/>
            <ac:picMk id="30" creationId="{7E81F126-9018-B4FB-C885-59101F075132}"/>
          </ac:picMkLst>
        </pc:picChg>
        <pc:picChg chg="add mod">
          <ac:chgData name="KETZ, LORENA LEONOR" userId="065bf4df-00bf-4117-b10c-df8abb13b945" providerId="ADAL" clId="{92E01BE8-ECA0-43F1-88B8-1992F2209412}" dt="2023-11-02T14:29:29.360" v="1978" actId="1076"/>
          <ac:picMkLst>
            <pc:docMk/>
            <pc:sldMk cId="731655506" sldId="267"/>
            <ac:picMk id="32" creationId="{E0FD1AC0-2802-AAAF-A278-D489DE481E9F}"/>
          </ac:picMkLst>
        </pc:picChg>
        <pc:picChg chg="add mod ord modCrop">
          <ac:chgData name="KETZ, LORENA LEONOR" userId="065bf4df-00bf-4117-b10c-df8abb13b945" providerId="ADAL" clId="{92E01BE8-ECA0-43F1-88B8-1992F2209412}" dt="2023-11-02T14:46:56.507" v="2358" actId="207"/>
          <ac:picMkLst>
            <pc:docMk/>
            <pc:sldMk cId="731655506" sldId="267"/>
            <ac:picMk id="34" creationId="{E7FB2DCB-BD67-A44C-84D3-2DD3A6C43C68}"/>
          </ac:picMkLst>
        </pc:picChg>
        <pc:picChg chg="add del mod modCrop">
          <ac:chgData name="KETZ, LORENA LEONOR" userId="065bf4df-00bf-4117-b10c-df8abb13b945" providerId="ADAL" clId="{92E01BE8-ECA0-43F1-88B8-1992F2209412}" dt="2023-11-02T14:44:53.966" v="2307" actId="478"/>
          <ac:picMkLst>
            <pc:docMk/>
            <pc:sldMk cId="731655506" sldId="267"/>
            <ac:picMk id="36" creationId="{A3749294-180D-8715-000F-AEF381C89E92}"/>
          </ac:picMkLst>
        </pc:picChg>
        <pc:cxnChg chg="add del">
          <ac:chgData name="KETZ, LORENA LEONOR" userId="065bf4df-00bf-4117-b10c-df8abb13b945" providerId="ADAL" clId="{92E01BE8-ECA0-43F1-88B8-1992F2209412}" dt="2023-10-30T15:36:06.692" v="1512" actId="11529"/>
          <ac:cxnSpMkLst>
            <pc:docMk/>
            <pc:sldMk cId="731655506" sldId="267"/>
            <ac:cxnSpMk id="7" creationId="{FE61D14B-278A-9BE2-5445-82612756B16D}"/>
          </ac:cxnSpMkLst>
        </pc:cxnChg>
        <pc:cxnChg chg="mod">
          <ac:chgData name="KETZ, LORENA LEONOR" userId="065bf4df-00bf-4117-b10c-df8abb13b945" providerId="ADAL" clId="{92E01BE8-ECA0-43F1-88B8-1992F2209412}" dt="2023-10-30T16:58:27.759" v="1547"/>
          <ac:cxnSpMkLst>
            <pc:docMk/>
            <pc:sldMk cId="731655506" sldId="267"/>
            <ac:cxnSpMk id="20" creationId="{04527690-BE73-0621-DE1B-7BD01AEC74C4}"/>
          </ac:cxnSpMkLst>
        </pc:cxnChg>
        <pc:cxnChg chg="mod">
          <ac:chgData name="KETZ, LORENA LEONOR" userId="065bf4df-00bf-4117-b10c-df8abb13b945" providerId="ADAL" clId="{92E01BE8-ECA0-43F1-88B8-1992F2209412}" dt="2023-10-30T16:58:27.759" v="1547"/>
          <ac:cxnSpMkLst>
            <pc:docMk/>
            <pc:sldMk cId="731655506" sldId="267"/>
            <ac:cxnSpMk id="21" creationId="{626EF29E-1B5D-01D3-5A03-EF9C46687446}"/>
          </ac:cxnSpMkLst>
        </pc:cxnChg>
        <pc:cxnChg chg="mod">
          <ac:chgData name="KETZ, LORENA LEONOR" userId="065bf4df-00bf-4117-b10c-df8abb13b945" providerId="ADAL" clId="{92E01BE8-ECA0-43F1-88B8-1992F2209412}" dt="2023-10-30T16:58:27.759" v="1547"/>
          <ac:cxnSpMkLst>
            <pc:docMk/>
            <pc:sldMk cId="731655506" sldId="267"/>
            <ac:cxnSpMk id="22" creationId="{3FEB9057-FB1D-1572-9B4A-EB55EAA32F33}"/>
          </ac:cxnSpMkLst>
        </pc:cxnChg>
        <pc:cxnChg chg="mod">
          <ac:chgData name="KETZ, LORENA LEONOR" userId="065bf4df-00bf-4117-b10c-df8abb13b945" providerId="ADAL" clId="{92E01BE8-ECA0-43F1-88B8-1992F2209412}" dt="2023-10-30T16:58:27.759" v="1547"/>
          <ac:cxnSpMkLst>
            <pc:docMk/>
            <pc:sldMk cId="731655506" sldId="267"/>
            <ac:cxnSpMk id="23" creationId="{9666B06A-8197-E07B-B904-E09126DA4C35}"/>
          </ac:cxnSpMkLst>
        </pc:cxnChg>
        <pc:cxnChg chg="mod">
          <ac:chgData name="KETZ, LORENA LEONOR" userId="065bf4df-00bf-4117-b10c-df8abb13b945" providerId="ADAL" clId="{92E01BE8-ECA0-43F1-88B8-1992F2209412}" dt="2023-10-30T16:58:27.759" v="1547"/>
          <ac:cxnSpMkLst>
            <pc:docMk/>
            <pc:sldMk cId="731655506" sldId="267"/>
            <ac:cxnSpMk id="24" creationId="{65BE65DD-D40F-962F-0605-ACACE78E6BE4}"/>
          </ac:cxnSpMkLst>
        </pc:cxnChg>
        <pc:cxnChg chg="mod">
          <ac:chgData name="KETZ, LORENA LEONOR" userId="065bf4df-00bf-4117-b10c-df8abb13b945" providerId="ADAL" clId="{92E01BE8-ECA0-43F1-88B8-1992F2209412}" dt="2023-10-30T16:58:27.759" v="1547"/>
          <ac:cxnSpMkLst>
            <pc:docMk/>
            <pc:sldMk cId="731655506" sldId="267"/>
            <ac:cxnSpMk id="25" creationId="{5D114044-4CF5-6FF7-1CA1-EA9D680F3BAF}"/>
          </ac:cxnSpMkLst>
        </pc:cxnChg>
        <pc:cxnChg chg="mod">
          <ac:chgData name="KETZ, LORENA LEONOR" userId="065bf4df-00bf-4117-b10c-df8abb13b945" providerId="ADAL" clId="{92E01BE8-ECA0-43F1-88B8-1992F2209412}" dt="2023-10-30T16:58:27.759" v="1547"/>
          <ac:cxnSpMkLst>
            <pc:docMk/>
            <pc:sldMk cId="731655506" sldId="267"/>
            <ac:cxnSpMk id="26" creationId="{17AC4517-5596-ABE3-D5C4-D30818FB6995}"/>
          </ac:cxnSpMkLst>
        </pc:cxnChg>
        <pc:cxnChg chg="add mod">
          <ac:chgData name="KETZ, LORENA LEONOR" userId="065bf4df-00bf-4117-b10c-df8abb13b945" providerId="ADAL" clId="{92E01BE8-ECA0-43F1-88B8-1992F2209412}" dt="2023-11-02T14:40:40.063" v="2040" actId="14100"/>
          <ac:cxnSpMkLst>
            <pc:docMk/>
            <pc:sldMk cId="731655506" sldId="267"/>
            <ac:cxnSpMk id="38" creationId="{D83BC119-6BCD-FFDE-9ADC-F22D5EA0A459}"/>
          </ac:cxnSpMkLst>
        </pc:cxnChg>
        <pc:cxnChg chg="add mod">
          <ac:chgData name="KETZ, LORENA LEONOR" userId="065bf4df-00bf-4117-b10c-df8abb13b945" providerId="ADAL" clId="{92E01BE8-ECA0-43F1-88B8-1992F2209412}" dt="2023-11-02T14:40:51.047" v="2042" actId="14100"/>
          <ac:cxnSpMkLst>
            <pc:docMk/>
            <pc:sldMk cId="731655506" sldId="267"/>
            <ac:cxnSpMk id="39" creationId="{2250300E-7ED8-1E5E-8CBE-F466F000DA0F}"/>
          </ac:cxnSpMkLst>
        </pc:cxnChg>
        <pc:cxnChg chg="add del mod">
          <ac:chgData name="KETZ, LORENA LEONOR" userId="065bf4df-00bf-4117-b10c-df8abb13b945" providerId="ADAL" clId="{92E01BE8-ECA0-43F1-88B8-1992F2209412}" dt="2023-10-28T21:51:33.779" v="60" actId="11529"/>
          <ac:cxnSpMkLst>
            <pc:docMk/>
            <pc:sldMk cId="731655506" sldId="267"/>
            <ac:cxnSpMk id="495" creationId="{F4470867-DF81-EA37-6E4A-EBC5DE79AED7}"/>
          </ac:cxnSpMkLst>
        </pc:cxnChg>
        <pc:cxnChg chg="add del mod">
          <ac:chgData name="KETZ, LORENA LEONOR" userId="065bf4df-00bf-4117-b10c-df8abb13b945" providerId="ADAL" clId="{92E01BE8-ECA0-43F1-88B8-1992F2209412}" dt="2023-10-30T16:25:02.775" v="1522" actId="478"/>
          <ac:cxnSpMkLst>
            <pc:docMk/>
            <pc:sldMk cId="731655506" sldId="267"/>
            <ac:cxnSpMk id="497" creationId="{DD7C3224-856B-C704-E5C4-BED75E6B9234}"/>
          </ac:cxnSpMkLst>
        </pc:cxnChg>
        <pc:cxnChg chg="add del mod">
          <ac:chgData name="KETZ, LORENA LEONOR" userId="065bf4df-00bf-4117-b10c-df8abb13b945" providerId="ADAL" clId="{92E01BE8-ECA0-43F1-88B8-1992F2209412}" dt="2023-10-30T16:24:59.899" v="1520" actId="478"/>
          <ac:cxnSpMkLst>
            <pc:docMk/>
            <pc:sldMk cId="731655506" sldId="267"/>
            <ac:cxnSpMk id="500" creationId="{B190C429-86FA-3311-0BC4-826C1C8921D8}"/>
          </ac:cxnSpMkLst>
        </pc:cxnChg>
        <pc:cxnChg chg="add del mod">
          <ac:chgData name="KETZ, LORENA LEONOR" userId="065bf4df-00bf-4117-b10c-df8abb13b945" providerId="ADAL" clId="{92E01BE8-ECA0-43F1-88B8-1992F2209412}" dt="2023-10-30T16:25:01.223" v="1521" actId="478"/>
          <ac:cxnSpMkLst>
            <pc:docMk/>
            <pc:sldMk cId="731655506" sldId="267"/>
            <ac:cxnSpMk id="504" creationId="{4171E5A0-40BC-270A-BDD4-323D8D5F96AC}"/>
          </ac:cxnSpMkLst>
        </pc:cxnChg>
        <pc:cxnChg chg="add del mod">
          <ac:chgData name="KETZ, LORENA LEONOR" userId="065bf4df-00bf-4117-b10c-df8abb13b945" providerId="ADAL" clId="{92E01BE8-ECA0-43F1-88B8-1992F2209412}" dt="2023-10-28T21:56:41.761" v="96" actId="478"/>
          <ac:cxnSpMkLst>
            <pc:docMk/>
            <pc:sldMk cId="731655506" sldId="267"/>
            <ac:cxnSpMk id="514" creationId="{92D9AA87-F9E8-72FA-C6EC-06E03F7960DB}"/>
          </ac:cxnSpMkLst>
        </pc:cxnChg>
        <pc:cxnChg chg="add del mod">
          <ac:chgData name="KETZ, LORENA LEONOR" userId="065bf4df-00bf-4117-b10c-df8abb13b945" providerId="ADAL" clId="{92E01BE8-ECA0-43F1-88B8-1992F2209412}" dt="2023-10-30T15:36:12.793" v="1513" actId="478"/>
          <ac:cxnSpMkLst>
            <pc:docMk/>
            <pc:sldMk cId="731655506" sldId="267"/>
            <ac:cxnSpMk id="517" creationId="{3A35017A-46B5-DC65-C965-4D7CD938958A}"/>
          </ac:cxnSpMkLst>
        </pc:cxnChg>
      </pc:sldChg>
      <pc:sldChg chg="modSp mod">
        <pc:chgData name="KETZ, LORENA LEONOR" userId="065bf4df-00bf-4117-b10c-df8abb13b945" providerId="ADAL" clId="{92E01BE8-ECA0-43F1-88B8-1992F2209412}" dt="2023-11-04T13:02:44.340" v="2430" actId="33524"/>
        <pc:sldMkLst>
          <pc:docMk/>
          <pc:sldMk cId="3442966369" sldId="270"/>
        </pc:sldMkLst>
        <pc:spChg chg="mod">
          <ac:chgData name="KETZ, LORENA LEONOR" userId="065bf4df-00bf-4117-b10c-df8abb13b945" providerId="ADAL" clId="{92E01BE8-ECA0-43F1-88B8-1992F2209412}" dt="2023-11-04T13:02:44.340" v="2430" actId="33524"/>
          <ac:spMkLst>
            <pc:docMk/>
            <pc:sldMk cId="3442966369" sldId="270"/>
            <ac:spMk id="2" creationId="{890B91CB-3BBA-482D-ACDB-D8BD8711E24F}"/>
          </ac:spMkLst>
        </pc:spChg>
      </pc:sldChg>
      <pc:sldChg chg="add del">
        <pc:chgData name="KETZ, LORENA LEONOR" userId="065bf4df-00bf-4117-b10c-df8abb13b945" providerId="ADAL" clId="{92E01BE8-ECA0-43F1-88B8-1992F2209412}" dt="2023-10-28T21:25:12.428" v="5" actId="2696"/>
        <pc:sldMkLst>
          <pc:docMk/>
          <pc:sldMk cId="3517261404" sldId="271"/>
        </pc:sldMkLst>
      </pc:sldChg>
      <pc:sldChg chg="add del">
        <pc:chgData name="KETZ, LORENA LEONOR" userId="065bf4df-00bf-4117-b10c-df8abb13b945" providerId="ADAL" clId="{92E01BE8-ECA0-43F1-88B8-1992F2209412}" dt="2023-10-28T21:25:08.548" v="4" actId="2696"/>
        <pc:sldMkLst>
          <pc:docMk/>
          <pc:sldMk cId="2117538791" sldId="272"/>
        </pc:sldMkLst>
      </pc:sldChg>
      <pc:sldChg chg="add">
        <pc:chgData name="KETZ, LORENA LEONOR" userId="065bf4df-00bf-4117-b10c-df8abb13b945" providerId="ADAL" clId="{92E01BE8-ECA0-43F1-88B8-1992F2209412}" dt="2023-10-28T21:25:02.412" v="3"/>
        <pc:sldMkLst>
          <pc:docMk/>
          <pc:sldMk cId="1353074111" sldId="273"/>
        </pc:sldMkLst>
      </pc:sldChg>
      <pc:sldChg chg="delSp modSp add del mod setBg delDesignElem">
        <pc:chgData name="KETZ, LORENA LEONOR" userId="065bf4df-00bf-4117-b10c-df8abb13b945" providerId="ADAL" clId="{92E01BE8-ECA0-43F1-88B8-1992F2209412}" dt="2023-10-28T21:27:31.749" v="20" actId="2696"/>
        <pc:sldMkLst>
          <pc:docMk/>
          <pc:sldMk cId="1064609738" sldId="274"/>
        </pc:sldMkLst>
        <pc:spChg chg="del">
          <ac:chgData name="KETZ, LORENA LEONOR" userId="065bf4df-00bf-4117-b10c-df8abb13b945" providerId="ADAL" clId="{92E01BE8-ECA0-43F1-88B8-1992F2209412}" dt="2023-10-28T21:26:12.244" v="7"/>
          <ac:spMkLst>
            <pc:docMk/>
            <pc:sldMk cId="1064609738" sldId="274"/>
            <ac:spMk id="59" creationId="{584170D1-B32B-4D7D-AA30-9D84747A0574}"/>
          </ac:spMkLst>
        </pc:spChg>
        <pc:spChg chg="del">
          <ac:chgData name="KETZ, LORENA LEONOR" userId="065bf4df-00bf-4117-b10c-df8abb13b945" providerId="ADAL" clId="{92E01BE8-ECA0-43F1-88B8-1992F2209412}" dt="2023-10-28T21:26:12.244" v="7"/>
          <ac:spMkLst>
            <pc:docMk/>
            <pc:sldMk cId="1064609738" sldId="274"/>
            <ac:spMk id="60" creationId="{9A5A698B-F644-41A9-BD67-6316EDB7A951}"/>
          </ac:spMkLst>
        </pc:spChg>
        <pc:spChg chg="del">
          <ac:chgData name="KETZ, LORENA LEONOR" userId="065bf4df-00bf-4117-b10c-df8abb13b945" providerId="ADAL" clId="{92E01BE8-ECA0-43F1-88B8-1992F2209412}" dt="2023-10-28T21:26:12.244" v="7"/>
          <ac:spMkLst>
            <pc:docMk/>
            <pc:sldMk cId="1064609738" sldId="274"/>
            <ac:spMk id="63" creationId="{35E7CCC3-B903-495C-835D-87A78FB05A01}"/>
          </ac:spMkLst>
        </pc:spChg>
        <pc:grpChg chg="del">
          <ac:chgData name="KETZ, LORENA LEONOR" userId="065bf4df-00bf-4117-b10c-df8abb13b945" providerId="ADAL" clId="{92E01BE8-ECA0-43F1-88B8-1992F2209412}" dt="2023-10-28T21:26:12.244" v="7"/>
          <ac:grpSpMkLst>
            <pc:docMk/>
            <pc:sldMk cId="1064609738" sldId="274"/>
            <ac:grpSpMk id="61" creationId="{BA916D8B-8E5E-442C-93D2-F10B324962F3}"/>
          </ac:grpSpMkLst>
        </pc:grpChg>
        <pc:picChg chg="mod">
          <ac:chgData name="KETZ, LORENA LEONOR" userId="065bf4df-00bf-4117-b10c-df8abb13b945" providerId="ADAL" clId="{92E01BE8-ECA0-43F1-88B8-1992F2209412}" dt="2023-10-28T21:27:26.224" v="19" actId="1076"/>
          <ac:picMkLst>
            <pc:docMk/>
            <pc:sldMk cId="1064609738" sldId="274"/>
            <ac:picMk id="4" creationId="{C7848191-079A-DA3F-B847-2A354AC6938E}"/>
          </ac:picMkLst>
        </pc:picChg>
      </pc:sldChg>
      <pc:sldChg chg="modSp">
        <pc:chgData name="KETZ, LORENA LEONOR" userId="065bf4df-00bf-4117-b10c-df8abb13b945" providerId="ADAL" clId="{92E01BE8-ECA0-43F1-88B8-1992F2209412}" dt="2023-11-01T14:52:09.213" v="1811" actId="20577"/>
        <pc:sldMkLst>
          <pc:docMk/>
          <pc:sldMk cId="1179745850" sldId="274"/>
        </pc:sldMkLst>
        <pc:graphicFrameChg chg="mod">
          <ac:chgData name="KETZ, LORENA LEONOR" userId="065bf4df-00bf-4117-b10c-df8abb13b945" providerId="ADAL" clId="{92E01BE8-ECA0-43F1-88B8-1992F2209412}" dt="2023-11-01T14:52:09.213" v="1811" actId="20577"/>
          <ac:graphicFrameMkLst>
            <pc:docMk/>
            <pc:sldMk cId="1179745850" sldId="274"/>
            <ac:graphicFrameMk id="6" creationId="{F2B361B3-9C8B-4114-B927-DAFE76A0C4BF}"/>
          </ac:graphicFrameMkLst>
        </pc:graphicFrameChg>
      </pc:sldChg>
      <pc:sldChg chg="modSp">
        <pc:chgData name="KETZ, LORENA LEONOR" userId="065bf4df-00bf-4117-b10c-df8abb13b945" providerId="ADAL" clId="{92E01BE8-ECA0-43F1-88B8-1992F2209412}" dt="2023-11-01T14:52:22.762" v="1828" actId="20577"/>
        <pc:sldMkLst>
          <pc:docMk/>
          <pc:sldMk cId="1706694119" sldId="276"/>
        </pc:sldMkLst>
        <pc:graphicFrameChg chg="mod">
          <ac:chgData name="KETZ, LORENA LEONOR" userId="065bf4df-00bf-4117-b10c-df8abb13b945" providerId="ADAL" clId="{92E01BE8-ECA0-43F1-88B8-1992F2209412}" dt="2023-11-01T14:52:22.762" v="1828" actId="20577"/>
          <ac:graphicFrameMkLst>
            <pc:docMk/>
            <pc:sldMk cId="1706694119" sldId="276"/>
            <ac:graphicFrameMk id="6" creationId="{F2B361B3-9C8B-4114-B927-DAFE76A0C4BF}"/>
          </ac:graphicFrameMkLst>
        </pc:graphicFrameChg>
      </pc:sldChg>
      <pc:sldChg chg="modSp">
        <pc:chgData name="KETZ, LORENA LEONOR" userId="065bf4df-00bf-4117-b10c-df8abb13b945" providerId="ADAL" clId="{92E01BE8-ECA0-43F1-88B8-1992F2209412}" dt="2023-11-01T14:52:39.285" v="1847" actId="20577"/>
        <pc:sldMkLst>
          <pc:docMk/>
          <pc:sldMk cId="1655906601" sldId="277"/>
        </pc:sldMkLst>
        <pc:graphicFrameChg chg="mod">
          <ac:chgData name="KETZ, LORENA LEONOR" userId="065bf4df-00bf-4117-b10c-df8abb13b945" providerId="ADAL" clId="{92E01BE8-ECA0-43F1-88B8-1992F2209412}" dt="2023-11-01T14:52:39.285" v="1847" actId="20577"/>
          <ac:graphicFrameMkLst>
            <pc:docMk/>
            <pc:sldMk cId="1655906601" sldId="277"/>
            <ac:graphicFrameMk id="6" creationId="{F2B361B3-9C8B-4114-B927-DAFE76A0C4BF}"/>
          </ac:graphicFrameMkLst>
        </pc:graphicFrameChg>
      </pc:sldChg>
      <pc:sldChg chg="modSp">
        <pc:chgData name="KETZ, LORENA LEONOR" userId="065bf4df-00bf-4117-b10c-df8abb13b945" providerId="ADAL" clId="{92E01BE8-ECA0-43F1-88B8-1992F2209412}" dt="2023-11-01T14:53:45.592" v="1932" actId="20577"/>
        <pc:sldMkLst>
          <pc:docMk/>
          <pc:sldMk cId="3033666803" sldId="278"/>
        </pc:sldMkLst>
        <pc:graphicFrameChg chg="mod">
          <ac:chgData name="KETZ, LORENA LEONOR" userId="065bf4df-00bf-4117-b10c-df8abb13b945" providerId="ADAL" clId="{92E01BE8-ECA0-43F1-88B8-1992F2209412}" dt="2023-11-01T14:53:45.592" v="1932" actId="20577"/>
          <ac:graphicFrameMkLst>
            <pc:docMk/>
            <pc:sldMk cId="3033666803" sldId="278"/>
            <ac:graphicFrameMk id="6" creationId="{F2B361B3-9C8B-4114-B927-DAFE76A0C4BF}"/>
          </ac:graphicFrameMkLst>
        </pc:graphicFrameChg>
      </pc:sldChg>
      <pc:sldChg chg="modSp">
        <pc:chgData name="KETZ, LORENA LEONOR" userId="065bf4df-00bf-4117-b10c-df8abb13b945" providerId="ADAL" clId="{92E01BE8-ECA0-43F1-88B8-1992F2209412}" dt="2023-11-01T14:53:56.035" v="1949" actId="20577"/>
        <pc:sldMkLst>
          <pc:docMk/>
          <pc:sldMk cId="1218507872" sldId="279"/>
        </pc:sldMkLst>
        <pc:graphicFrameChg chg="mod">
          <ac:chgData name="KETZ, LORENA LEONOR" userId="065bf4df-00bf-4117-b10c-df8abb13b945" providerId="ADAL" clId="{92E01BE8-ECA0-43F1-88B8-1992F2209412}" dt="2023-11-01T14:53:56.035" v="1949" actId="20577"/>
          <ac:graphicFrameMkLst>
            <pc:docMk/>
            <pc:sldMk cId="1218507872" sldId="279"/>
            <ac:graphicFrameMk id="6" creationId="{F2B361B3-9C8B-4114-B927-DAFE76A0C4BF}"/>
          </ac:graphicFrameMkLst>
        </pc:graphicFrameChg>
      </pc:sldChg>
      <pc:sldChg chg="modSp">
        <pc:chgData name="KETZ, LORENA LEONOR" userId="065bf4df-00bf-4117-b10c-df8abb13b945" providerId="ADAL" clId="{92E01BE8-ECA0-43F1-88B8-1992F2209412}" dt="2023-11-01T14:52:53.768" v="1864" actId="20577"/>
        <pc:sldMkLst>
          <pc:docMk/>
          <pc:sldMk cId="1143703460" sldId="281"/>
        </pc:sldMkLst>
        <pc:graphicFrameChg chg="mod">
          <ac:chgData name="KETZ, LORENA LEONOR" userId="065bf4df-00bf-4117-b10c-df8abb13b945" providerId="ADAL" clId="{92E01BE8-ECA0-43F1-88B8-1992F2209412}" dt="2023-11-01T14:52:53.768" v="1864" actId="20577"/>
          <ac:graphicFrameMkLst>
            <pc:docMk/>
            <pc:sldMk cId="1143703460" sldId="281"/>
            <ac:graphicFrameMk id="6" creationId="{F2B361B3-9C8B-4114-B927-DAFE76A0C4BF}"/>
          </ac:graphicFrameMkLst>
        </pc:graphicFrameChg>
      </pc:sldChg>
      <pc:sldChg chg="modSp">
        <pc:chgData name="KETZ, LORENA LEONOR" userId="065bf4df-00bf-4117-b10c-df8abb13b945" providerId="ADAL" clId="{92E01BE8-ECA0-43F1-88B8-1992F2209412}" dt="2023-11-01T14:53:06.739" v="1881" actId="20577"/>
        <pc:sldMkLst>
          <pc:docMk/>
          <pc:sldMk cId="2908517187" sldId="282"/>
        </pc:sldMkLst>
        <pc:graphicFrameChg chg="mod">
          <ac:chgData name="KETZ, LORENA LEONOR" userId="065bf4df-00bf-4117-b10c-df8abb13b945" providerId="ADAL" clId="{92E01BE8-ECA0-43F1-88B8-1992F2209412}" dt="2023-11-01T14:53:06.739" v="1881" actId="20577"/>
          <ac:graphicFrameMkLst>
            <pc:docMk/>
            <pc:sldMk cId="2908517187" sldId="282"/>
            <ac:graphicFrameMk id="6" creationId="{F2B361B3-9C8B-4114-B927-DAFE76A0C4BF}"/>
          </ac:graphicFrameMkLst>
        </pc:graphicFrameChg>
      </pc:sldChg>
      <pc:sldChg chg="modSp">
        <pc:chgData name="KETZ, LORENA LEONOR" userId="065bf4df-00bf-4117-b10c-df8abb13b945" providerId="ADAL" clId="{92E01BE8-ECA0-43F1-88B8-1992F2209412}" dt="2023-11-01T14:53:19.393" v="1898" actId="20577"/>
        <pc:sldMkLst>
          <pc:docMk/>
          <pc:sldMk cId="2545698452" sldId="283"/>
        </pc:sldMkLst>
        <pc:graphicFrameChg chg="mod">
          <ac:chgData name="KETZ, LORENA LEONOR" userId="065bf4df-00bf-4117-b10c-df8abb13b945" providerId="ADAL" clId="{92E01BE8-ECA0-43F1-88B8-1992F2209412}" dt="2023-11-01T14:53:19.393" v="1898" actId="20577"/>
          <ac:graphicFrameMkLst>
            <pc:docMk/>
            <pc:sldMk cId="2545698452" sldId="283"/>
            <ac:graphicFrameMk id="6" creationId="{F2B361B3-9C8B-4114-B927-DAFE76A0C4BF}"/>
          </ac:graphicFrameMkLst>
        </pc:graphicFrameChg>
      </pc:sldChg>
      <pc:sldChg chg="modSp">
        <pc:chgData name="KETZ, LORENA LEONOR" userId="065bf4df-00bf-4117-b10c-df8abb13b945" providerId="ADAL" clId="{92E01BE8-ECA0-43F1-88B8-1992F2209412}" dt="2023-11-01T14:53:30.946" v="1915" actId="20577"/>
        <pc:sldMkLst>
          <pc:docMk/>
          <pc:sldMk cId="2838930908" sldId="284"/>
        </pc:sldMkLst>
        <pc:graphicFrameChg chg="mod">
          <ac:chgData name="KETZ, LORENA LEONOR" userId="065bf4df-00bf-4117-b10c-df8abb13b945" providerId="ADAL" clId="{92E01BE8-ECA0-43F1-88B8-1992F2209412}" dt="2023-11-01T14:53:30.946" v="1915" actId="20577"/>
          <ac:graphicFrameMkLst>
            <pc:docMk/>
            <pc:sldMk cId="2838930908" sldId="284"/>
            <ac:graphicFrameMk id="6" creationId="{F2B361B3-9C8B-4114-B927-DAFE76A0C4BF}"/>
          </ac:graphicFrameMkLst>
        </pc:graphicFrameChg>
      </pc:sldChg>
      <pc:sldChg chg="new del">
        <pc:chgData name="KETZ, LORENA LEONOR" userId="065bf4df-00bf-4117-b10c-df8abb13b945" providerId="ADAL" clId="{92E01BE8-ECA0-43F1-88B8-1992F2209412}" dt="2023-11-04T12:48:05.342" v="2427" actId="680"/>
        <pc:sldMkLst>
          <pc:docMk/>
          <pc:sldMk cId="1418605116" sldId="292"/>
        </pc:sldMkLst>
      </pc:sldChg>
      <pc:sldChg chg="new del">
        <pc:chgData name="KETZ, LORENA LEONOR" userId="065bf4df-00bf-4117-b10c-df8abb13b945" providerId="ADAL" clId="{92E01BE8-ECA0-43F1-88B8-1992F2209412}" dt="2023-11-05T16:30:05.231" v="2432" actId="680"/>
        <pc:sldMkLst>
          <pc:docMk/>
          <pc:sldMk cId="3176515187" sldId="292"/>
        </pc:sldMkLst>
      </pc:sldChg>
      <pc:sldChg chg="new del">
        <pc:chgData name="KETZ, LORENA LEONOR" userId="065bf4df-00bf-4117-b10c-df8abb13b945" providerId="ADAL" clId="{92E01BE8-ECA0-43F1-88B8-1992F2209412}" dt="2023-11-04T12:51:57.046" v="2429" actId="680"/>
        <pc:sldMkLst>
          <pc:docMk/>
          <pc:sldMk cId="3353233117" sldId="292"/>
        </pc:sldMkLst>
      </pc:sldChg>
    </pc:docChg>
  </pc:docChgLst>
</pc:chgInfo>
</file>

<file path=ppt/diagrams/_rels/data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419"/>
        </a:p>
      </dgm:t>
    </dgm:pt>
    <dgm:pt modelId="{CA2B36CC-FA3D-4016-BFA8-84D624D9F601}">
      <dgm:prSet phldrT="[Texto]"/>
      <dgm:spPr>
        <a:solidFill>
          <a:schemeClr val="bg1">
            <a:lumMod val="50000"/>
          </a:schemeClr>
        </a:solidFill>
      </dgm:spPr>
      <dgm:t>
        <a:bodyPr/>
        <a:lstStyle/>
        <a:p>
          <a:r>
            <a:rPr lang="es-AR"/>
            <a:t>Objetivo</a:t>
          </a:r>
          <a:endParaRPr lang="es-419"/>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dgm:spPr>
        <a:solidFill>
          <a:schemeClr val="bg1">
            <a:lumMod val="50000"/>
          </a:schemeClr>
        </a:solidFill>
      </dgm:spPr>
      <dgm:t>
        <a:bodyPr/>
        <a:lstStyle/>
        <a:p>
          <a:r>
            <a:rPr lang="es-A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dgm:spPr>
        <a:solidFill>
          <a:schemeClr val="bg1">
            <a:lumMod val="50000"/>
          </a:schemeClr>
        </a:solidFill>
      </dgm:spPr>
      <dgm:t>
        <a:bodyPr/>
        <a:lstStyle/>
        <a:p>
          <a:r>
            <a:rPr lang="es-AR"/>
            <a:t>Desarrollo</a:t>
          </a:r>
          <a:endParaRPr lang="es-419"/>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dgm:spPr/>
      <dgm:t>
        <a:bodyPr/>
        <a:lstStyle/>
        <a:p>
          <a:r>
            <a:rPr lang="es-AR"/>
            <a:t>Caso 1: Inyector A</a:t>
          </a:r>
          <a:endParaRPr lang="es-419"/>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dgm:spPr/>
      <dgm:t>
        <a:bodyPr/>
        <a:lstStyle/>
        <a:p>
          <a:r>
            <a:rPr lang="es-AR"/>
            <a:t>Caso 2: Optimización de inyección inyector B</a:t>
          </a:r>
          <a:endParaRPr lang="es-419"/>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a:t>Caso 3: Optimización de inyección de los casos C y D</a:t>
          </a:r>
          <a:endParaRPr lang="es-419"/>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a:t>Caso 4: Reparación de inyectores con roturas de instalación, mejora en distribución vertical de inyección.</a:t>
          </a:r>
          <a:endParaRPr lang="es-419"/>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dgm:spPr>
        <a:solidFill>
          <a:schemeClr val="bg1">
            <a:lumMod val="50000"/>
          </a:schemeClr>
        </a:solidFill>
      </dgm:spPr>
      <dgm:t>
        <a:bodyPr/>
        <a:lstStyle/>
        <a:p>
          <a:r>
            <a:rPr lang="es-AR"/>
            <a:t>Conclusiones</a:t>
          </a:r>
          <a:endParaRPr lang="es-419"/>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dgm:spPr>
        <a:solidFill>
          <a:schemeClr val="bg1">
            <a:lumMod val="50000"/>
          </a:schemeClr>
        </a:solidFill>
      </dgm:spPr>
      <dgm:t>
        <a:bodyPr/>
        <a:lstStyle/>
        <a:p>
          <a:r>
            <a:rPr lang="es-AR"/>
            <a:t>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419"/>
        </a:p>
      </dgm:t>
    </dgm:pt>
    <dgm:pt modelId="{CA2B36CC-FA3D-4016-BFA8-84D624D9F60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dgm:spPr/>
      <dgm:t>
        <a:bodyPr/>
        <a:lstStyle/>
        <a:p>
          <a:r>
            <a:rPr lang="es-AR">
              <a:solidFill>
                <a:schemeClr val="bg1"/>
              </a:solidFill>
            </a:rPr>
            <a:t>Caso 1: Cierre de inyector A </a:t>
          </a:r>
          <a:endParaRPr lang="es-419">
            <a:solidFill>
              <a:schemeClr val="bg1"/>
            </a:solidFill>
          </a:endParaRPr>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dgm:spPr/>
      <dgm:t>
        <a:bodyPr/>
        <a:lstStyle/>
        <a:p>
          <a:r>
            <a:rPr lang="es-AR"/>
            <a:t>Caso 2: Optimización de inyección en inyector B</a:t>
          </a:r>
          <a:endParaRPr lang="es-419"/>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a:t>Caso 3: Optimización de inyección en inyectores C y D</a:t>
          </a:r>
          <a:endParaRPr lang="es-419"/>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a:t>Caso 4: Reparación de inyectores con roturas de instalación, mejora en distribución vertical de inyección.</a:t>
          </a:r>
          <a:endParaRPr lang="es-419"/>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dgm:spPr>
        <a:solidFill>
          <a:schemeClr val="bg1">
            <a:lumMod val="50000"/>
          </a:schemeClr>
        </a:solidFill>
      </dgm:spPr>
      <dgm:t>
        <a:bodyPr/>
        <a:lstStyle/>
        <a:p>
          <a:r>
            <a:rPr lang="es-AR"/>
            <a:t>Conclusiones</a:t>
          </a:r>
          <a:endParaRPr lang="es-419"/>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a:xfrm>
          <a:off x="0" y="61713"/>
          <a:ext cx="8128000" cy="575639"/>
        </a:xfrm>
        <a:prstGeom prst="roundRect">
          <a:avLst/>
        </a:prstGeom>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a:xfrm>
          <a:off x="0" y="706473"/>
          <a:ext cx="8128000" cy="575639"/>
        </a:xfrm>
        <a:prstGeom prst="roundRect">
          <a:avLst/>
        </a:prstGeom>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a:xfrm>
          <a:off x="0" y="1351233"/>
          <a:ext cx="8128000" cy="575639"/>
        </a:xfrm>
        <a:prstGeom prst="roundRect">
          <a:avLst/>
        </a:prstGeom>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a:xfrm>
          <a:off x="0" y="1995993"/>
          <a:ext cx="8128000" cy="575639"/>
        </a:xfrm>
        <a:prstGeom prst="roundRect">
          <a:avLst/>
        </a:prstGeom>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ECF567-7031-4CCB-8CB5-4DEFD0CC180C}" type="doc">
      <dgm:prSet loTypeId="urn:microsoft.com/office/officeart/2005/8/layout/hProcess9" loCatId="process" qsTypeId="urn:microsoft.com/office/officeart/2005/8/quickstyle/simple4" qsCatId="simple" csTypeId="urn:microsoft.com/office/officeart/2005/8/colors/accent5_2" csCatId="accent5" phldr="1"/>
      <dgm:spPr/>
      <dgm:t>
        <a:bodyPr/>
        <a:lstStyle/>
        <a:p>
          <a:endParaRPr lang="es-419"/>
        </a:p>
      </dgm:t>
    </dgm:pt>
    <dgm:pt modelId="{D84F9995-18A9-46AC-8F6E-A97B9994612D}">
      <dgm:prSet phldrT="[Texto]"/>
      <dgm:spPr/>
      <dgm:t>
        <a:bodyPr/>
        <a:lstStyle/>
        <a:p>
          <a:r>
            <a:rPr lang="es-AR"/>
            <a:t>Un productor activo, RAP=59 y alta sumergencia</a:t>
          </a:r>
          <a:endParaRPr lang="es-419"/>
        </a:p>
      </dgm:t>
    </dgm:pt>
    <dgm:pt modelId="{2AD79ED6-9B1E-4E13-A0A4-B137E770E575}" type="parTrans" cxnId="{106B0601-6CA6-4DE8-AFA7-B85CFE00675D}">
      <dgm:prSet/>
      <dgm:spPr/>
      <dgm:t>
        <a:bodyPr/>
        <a:lstStyle/>
        <a:p>
          <a:endParaRPr lang="es-419"/>
        </a:p>
      </dgm:t>
    </dgm:pt>
    <dgm:pt modelId="{2503B4AE-B6B5-4207-B984-5E756AEDF00F}" type="sibTrans" cxnId="{106B0601-6CA6-4DE8-AFA7-B85CFE00675D}">
      <dgm:prSet/>
      <dgm:spPr/>
      <dgm:t>
        <a:bodyPr/>
        <a:lstStyle/>
        <a:p>
          <a:endParaRPr lang="es-419"/>
        </a:p>
      </dgm:t>
    </dgm:pt>
    <dgm:pt modelId="{39022333-F2BA-442C-BD0F-ACCEB101C892}">
      <dgm:prSet phldrT="[Texto]"/>
      <dgm:spPr/>
      <dgm:t>
        <a:bodyPr/>
        <a:lstStyle/>
        <a:p>
          <a:r>
            <a:rPr lang="es-AR"/>
            <a:t>Un reservorio con admisión de los 3 propuestos</a:t>
          </a:r>
          <a:endParaRPr lang="es-419"/>
        </a:p>
      </dgm:t>
    </dgm:pt>
    <dgm:pt modelId="{325DDCCE-814B-4111-9A60-E4AA8515371F}" type="parTrans" cxnId="{A048221A-CD22-45B6-802D-B05D372FEC02}">
      <dgm:prSet/>
      <dgm:spPr/>
      <dgm:t>
        <a:bodyPr/>
        <a:lstStyle/>
        <a:p>
          <a:endParaRPr lang="es-419"/>
        </a:p>
      </dgm:t>
    </dgm:pt>
    <dgm:pt modelId="{5CA76DBE-95DB-47A2-ACF7-D8394370C24D}" type="sibTrans" cxnId="{A048221A-CD22-45B6-802D-B05D372FEC02}">
      <dgm:prSet/>
      <dgm:spPr/>
      <dgm:t>
        <a:bodyPr/>
        <a:lstStyle/>
        <a:p>
          <a:endParaRPr lang="es-419"/>
        </a:p>
      </dgm:t>
    </dgm:pt>
    <dgm:pt modelId="{01BBED47-30DE-453B-912D-88B8941740B1}">
      <dgm:prSet phldrT="[Texto]"/>
      <dgm:spPr/>
      <dgm:t>
        <a:bodyPr/>
        <a:lstStyle/>
        <a:p>
          <a:r>
            <a:rPr lang="es-AR"/>
            <a:t>Np </a:t>
          </a:r>
          <a:r>
            <a:rPr lang="es-AR" err="1"/>
            <a:t>sec</a:t>
          </a:r>
          <a:r>
            <a:rPr lang="es-AR"/>
            <a:t> acumulado</a:t>
          </a:r>
          <a:r>
            <a:rPr lang="es-419" b="0" i="0"/>
            <a:t>&gt;</a:t>
          </a:r>
          <a:r>
            <a:rPr lang="es-AR"/>
            <a:t> comprometido</a:t>
          </a:r>
          <a:endParaRPr lang="es-419"/>
        </a:p>
      </dgm:t>
    </dgm:pt>
    <dgm:pt modelId="{191D854B-2D21-4941-B833-AC40F0FAA862}" type="parTrans" cxnId="{91255645-2846-466E-B925-33A3E6F4A46B}">
      <dgm:prSet/>
      <dgm:spPr/>
      <dgm:t>
        <a:bodyPr/>
        <a:lstStyle/>
        <a:p>
          <a:endParaRPr lang="es-419"/>
        </a:p>
      </dgm:t>
    </dgm:pt>
    <dgm:pt modelId="{CB6C9FB6-C8E7-43D8-9230-207CF16A2F4A}" type="sibTrans" cxnId="{91255645-2846-466E-B925-33A3E6F4A46B}">
      <dgm:prSet/>
      <dgm:spPr/>
      <dgm:t>
        <a:bodyPr/>
        <a:lstStyle/>
        <a:p>
          <a:endParaRPr lang="es-419"/>
        </a:p>
      </dgm:t>
    </dgm:pt>
    <dgm:pt modelId="{9EB7DDAD-D540-49A9-B87F-F148FA1B2F93}">
      <dgm:prSet phldrT="[Texto]"/>
      <dgm:spPr/>
      <dgm:t>
        <a:bodyPr/>
        <a:lstStyle/>
        <a:p>
          <a:r>
            <a:rPr lang="es-AR"/>
            <a:t>VP barridos=4: FR=32%</a:t>
          </a:r>
          <a:endParaRPr lang="es-419"/>
        </a:p>
      </dgm:t>
    </dgm:pt>
    <dgm:pt modelId="{4C2247C8-57CE-41B5-952B-DA5E729A8723}" type="parTrans" cxnId="{AE5566C9-F16B-497B-B13F-C178D1E53DC5}">
      <dgm:prSet/>
      <dgm:spPr/>
      <dgm:t>
        <a:bodyPr/>
        <a:lstStyle/>
        <a:p>
          <a:endParaRPr lang="es-419"/>
        </a:p>
      </dgm:t>
    </dgm:pt>
    <dgm:pt modelId="{936E78B7-D5D2-4BCB-B376-5FEE9F6562CB}" type="sibTrans" cxnId="{AE5566C9-F16B-497B-B13F-C178D1E53DC5}">
      <dgm:prSet/>
      <dgm:spPr/>
      <dgm:t>
        <a:bodyPr/>
        <a:lstStyle/>
        <a:p>
          <a:endParaRPr lang="es-419"/>
        </a:p>
      </dgm:t>
    </dgm:pt>
    <dgm:pt modelId="{04D966F7-1BE3-46F1-A3F7-4C36937217AA}" type="pres">
      <dgm:prSet presAssocID="{46ECF567-7031-4CCB-8CB5-4DEFD0CC180C}" presName="CompostProcess" presStyleCnt="0">
        <dgm:presLayoutVars>
          <dgm:dir/>
          <dgm:resizeHandles val="exact"/>
        </dgm:presLayoutVars>
      </dgm:prSet>
      <dgm:spPr/>
    </dgm:pt>
    <dgm:pt modelId="{ED43E23C-EB80-4F91-BD8E-62E1684AECC1}" type="pres">
      <dgm:prSet presAssocID="{46ECF567-7031-4CCB-8CB5-4DEFD0CC180C}" presName="arrow" presStyleLbl="bgShp" presStyleIdx="0" presStyleCnt="1" custLinFactNeighborX="-5606" custLinFactNeighborY="-18599">
        <dgm:style>
          <a:lnRef idx="1">
            <a:schemeClr val="accent1"/>
          </a:lnRef>
          <a:fillRef idx="2">
            <a:schemeClr val="accent1"/>
          </a:fillRef>
          <a:effectRef idx="1">
            <a:schemeClr val="accent1"/>
          </a:effectRef>
          <a:fontRef idx="minor">
            <a:schemeClr val="dk1"/>
          </a:fontRef>
        </dgm:style>
      </dgm:prSet>
      <dgm:spPr/>
    </dgm:pt>
    <dgm:pt modelId="{C46F772D-A7FD-4B68-85D3-DC6E8517D2A3}" type="pres">
      <dgm:prSet presAssocID="{46ECF567-7031-4CCB-8CB5-4DEFD0CC180C}" presName="linearProcess" presStyleCnt="0"/>
      <dgm:spPr/>
    </dgm:pt>
    <dgm:pt modelId="{2844525D-703F-4A65-888B-2931F0A8DA21}" type="pres">
      <dgm:prSet presAssocID="{D84F9995-18A9-46AC-8F6E-A97B9994612D}" presName="textNode" presStyleLbl="node1" presStyleIdx="0" presStyleCnt="4">
        <dgm:presLayoutVars>
          <dgm:bulletEnabled val="1"/>
        </dgm:presLayoutVars>
      </dgm:prSet>
      <dgm:spPr/>
    </dgm:pt>
    <dgm:pt modelId="{7D6C6757-9327-45A3-BCE4-F6F73F51C373}" type="pres">
      <dgm:prSet presAssocID="{2503B4AE-B6B5-4207-B984-5E756AEDF00F}" presName="sibTrans" presStyleCnt="0"/>
      <dgm:spPr/>
    </dgm:pt>
    <dgm:pt modelId="{2AC2F0B1-3DE7-48EA-9007-8EAFFE27F241}" type="pres">
      <dgm:prSet presAssocID="{39022333-F2BA-442C-BD0F-ACCEB101C892}" presName="textNode" presStyleLbl="node1" presStyleIdx="1" presStyleCnt="4">
        <dgm:presLayoutVars>
          <dgm:bulletEnabled val="1"/>
        </dgm:presLayoutVars>
      </dgm:prSet>
      <dgm:spPr/>
    </dgm:pt>
    <dgm:pt modelId="{2E402DFA-2766-4FAA-8FF6-E860017D7A2A}" type="pres">
      <dgm:prSet presAssocID="{5CA76DBE-95DB-47A2-ACF7-D8394370C24D}" presName="sibTrans" presStyleCnt="0"/>
      <dgm:spPr/>
    </dgm:pt>
    <dgm:pt modelId="{17813DCF-0F97-4B88-B8BF-310389D09C6E}" type="pres">
      <dgm:prSet presAssocID="{01BBED47-30DE-453B-912D-88B8941740B1}" presName="textNode" presStyleLbl="node1" presStyleIdx="2" presStyleCnt="4">
        <dgm:presLayoutVars>
          <dgm:bulletEnabled val="1"/>
        </dgm:presLayoutVars>
      </dgm:prSet>
      <dgm:spPr/>
    </dgm:pt>
    <dgm:pt modelId="{353B78AF-F55C-45B5-803C-05D6E0E764CA}" type="pres">
      <dgm:prSet presAssocID="{CB6C9FB6-C8E7-43D8-9230-207CF16A2F4A}" presName="sibTrans" presStyleCnt="0"/>
      <dgm:spPr/>
    </dgm:pt>
    <dgm:pt modelId="{57CEFE07-DF28-40E7-9408-555B11E15133}" type="pres">
      <dgm:prSet presAssocID="{9EB7DDAD-D540-49A9-B87F-F148FA1B2F93}" presName="textNode" presStyleLbl="node1" presStyleIdx="3" presStyleCnt="4">
        <dgm:presLayoutVars>
          <dgm:bulletEnabled val="1"/>
        </dgm:presLayoutVars>
      </dgm:prSet>
      <dgm:spPr/>
    </dgm:pt>
  </dgm:ptLst>
  <dgm:cxnLst>
    <dgm:cxn modelId="{106B0601-6CA6-4DE8-AFA7-B85CFE00675D}" srcId="{46ECF567-7031-4CCB-8CB5-4DEFD0CC180C}" destId="{D84F9995-18A9-46AC-8F6E-A97B9994612D}" srcOrd="0" destOrd="0" parTransId="{2AD79ED6-9B1E-4E13-A0A4-B137E770E575}" sibTransId="{2503B4AE-B6B5-4207-B984-5E756AEDF00F}"/>
    <dgm:cxn modelId="{A048221A-CD22-45B6-802D-B05D372FEC02}" srcId="{46ECF567-7031-4CCB-8CB5-4DEFD0CC180C}" destId="{39022333-F2BA-442C-BD0F-ACCEB101C892}" srcOrd="1" destOrd="0" parTransId="{325DDCCE-814B-4111-9A60-E4AA8515371F}" sibTransId="{5CA76DBE-95DB-47A2-ACF7-D8394370C24D}"/>
    <dgm:cxn modelId="{91255645-2846-466E-B925-33A3E6F4A46B}" srcId="{46ECF567-7031-4CCB-8CB5-4DEFD0CC180C}" destId="{01BBED47-30DE-453B-912D-88B8941740B1}" srcOrd="2" destOrd="0" parTransId="{191D854B-2D21-4941-B833-AC40F0FAA862}" sibTransId="{CB6C9FB6-C8E7-43D8-9230-207CF16A2F4A}"/>
    <dgm:cxn modelId="{5CECC566-AC0E-4F47-9F73-93BECAD8B59C}" type="presOf" srcId="{9EB7DDAD-D540-49A9-B87F-F148FA1B2F93}" destId="{57CEFE07-DF28-40E7-9408-555B11E15133}" srcOrd="0" destOrd="0" presId="urn:microsoft.com/office/officeart/2005/8/layout/hProcess9"/>
    <dgm:cxn modelId="{28F7CEA0-C162-4E31-8B9C-78DBFDCDCF39}" type="presOf" srcId="{D84F9995-18A9-46AC-8F6E-A97B9994612D}" destId="{2844525D-703F-4A65-888B-2931F0A8DA21}" srcOrd="0" destOrd="0" presId="urn:microsoft.com/office/officeart/2005/8/layout/hProcess9"/>
    <dgm:cxn modelId="{0EC289C4-5EF2-48F5-BDAE-E3B81D0D9178}" type="presOf" srcId="{46ECF567-7031-4CCB-8CB5-4DEFD0CC180C}" destId="{04D966F7-1BE3-46F1-A3F7-4C36937217AA}" srcOrd="0" destOrd="0" presId="urn:microsoft.com/office/officeart/2005/8/layout/hProcess9"/>
    <dgm:cxn modelId="{AE5566C9-F16B-497B-B13F-C178D1E53DC5}" srcId="{46ECF567-7031-4CCB-8CB5-4DEFD0CC180C}" destId="{9EB7DDAD-D540-49A9-B87F-F148FA1B2F93}" srcOrd="3" destOrd="0" parTransId="{4C2247C8-57CE-41B5-952B-DA5E729A8723}" sibTransId="{936E78B7-D5D2-4BCB-B376-5FEE9F6562CB}"/>
    <dgm:cxn modelId="{1B2671CD-86D7-4049-B487-09A5758A0BC3}" type="presOf" srcId="{39022333-F2BA-442C-BD0F-ACCEB101C892}" destId="{2AC2F0B1-3DE7-48EA-9007-8EAFFE27F241}" srcOrd="0" destOrd="0" presId="urn:microsoft.com/office/officeart/2005/8/layout/hProcess9"/>
    <dgm:cxn modelId="{57F9F2DE-E04B-416C-A29B-48F45BAE2D3F}" type="presOf" srcId="{01BBED47-30DE-453B-912D-88B8941740B1}" destId="{17813DCF-0F97-4B88-B8BF-310389D09C6E}" srcOrd="0" destOrd="0" presId="urn:microsoft.com/office/officeart/2005/8/layout/hProcess9"/>
    <dgm:cxn modelId="{62F29404-F9AA-4750-BADC-B8BBA281A073}" type="presParOf" srcId="{04D966F7-1BE3-46F1-A3F7-4C36937217AA}" destId="{ED43E23C-EB80-4F91-BD8E-62E1684AECC1}" srcOrd="0" destOrd="0" presId="urn:microsoft.com/office/officeart/2005/8/layout/hProcess9"/>
    <dgm:cxn modelId="{481046AC-C83D-4A07-9B75-F309ABC325E7}" type="presParOf" srcId="{04D966F7-1BE3-46F1-A3F7-4C36937217AA}" destId="{C46F772D-A7FD-4B68-85D3-DC6E8517D2A3}" srcOrd="1" destOrd="0" presId="urn:microsoft.com/office/officeart/2005/8/layout/hProcess9"/>
    <dgm:cxn modelId="{9FBCD13E-29ED-4763-A0B9-D68985DA8AE8}" type="presParOf" srcId="{C46F772D-A7FD-4B68-85D3-DC6E8517D2A3}" destId="{2844525D-703F-4A65-888B-2931F0A8DA21}" srcOrd="0" destOrd="0" presId="urn:microsoft.com/office/officeart/2005/8/layout/hProcess9"/>
    <dgm:cxn modelId="{75384D69-2430-47AA-A34E-0EB2461CBE30}" type="presParOf" srcId="{C46F772D-A7FD-4B68-85D3-DC6E8517D2A3}" destId="{7D6C6757-9327-45A3-BCE4-F6F73F51C373}" srcOrd="1" destOrd="0" presId="urn:microsoft.com/office/officeart/2005/8/layout/hProcess9"/>
    <dgm:cxn modelId="{39977D78-C44E-4203-8DDC-24D26637375E}" type="presParOf" srcId="{C46F772D-A7FD-4B68-85D3-DC6E8517D2A3}" destId="{2AC2F0B1-3DE7-48EA-9007-8EAFFE27F241}" srcOrd="2" destOrd="0" presId="urn:microsoft.com/office/officeart/2005/8/layout/hProcess9"/>
    <dgm:cxn modelId="{B4102447-8CB5-463B-ADF2-B36584A29FE4}" type="presParOf" srcId="{C46F772D-A7FD-4B68-85D3-DC6E8517D2A3}" destId="{2E402DFA-2766-4FAA-8FF6-E860017D7A2A}" srcOrd="3" destOrd="0" presId="urn:microsoft.com/office/officeart/2005/8/layout/hProcess9"/>
    <dgm:cxn modelId="{297D3D0A-7FDB-499F-A4A1-F5A4D8E9CB44}" type="presParOf" srcId="{C46F772D-A7FD-4B68-85D3-DC6E8517D2A3}" destId="{17813DCF-0F97-4B88-B8BF-310389D09C6E}" srcOrd="4" destOrd="0" presId="urn:microsoft.com/office/officeart/2005/8/layout/hProcess9"/>
    <dgm:cxn modelId="{21A23591-F90E-4456-A22F-8D9879207B9A}" type="presParOf" srcId="{C46F772D-A7FD-4B68-85D3-DC6E8517D2A3}" destId="{353B78AF-F55C-45B5-803C-05D6E0E764CA}" srcOrd="5" destOrd="0" presId="urn:microsoft.com/office/officeart/2005/8/layout/hProcess9"/>
    <dgm:cxn modelId="{889AAF8C-CFAC-4351-AE1C-1A3176D40197}" type="presParOf" srcId="{C46F772D-A7FD-4B68-85D3-DC6E8517D2A3}" destId="{57CEFE07-DF28-40E7-9408-555B11E15133}"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419"/>
        </a:p>
      </dgm:t>
    </dgm:pt>
    <dgm:pt modelId="{CA2B36CC-FA3D-4016-BFA8-84D624D9F60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custT="1"/>
      <dgm:spPr/>
      <dgm:t>
        <a:bodyPr/>
        <a:lstStyle/>
        <a:p>
          <a:r>
            <a:rPr lang="es-AR" sz="1900" kern="1200">
              <a:solidFill>
                <a:prstClr val="black">
                  <a:hueOff val="0"/>
                  <a:satOff val="0"/>
                  <a:lumOff val="0"/>
                  <a:alphaOff val="0"/>
                </a:prstClr>
              </a:solidFill>
              <a:latin typeface="Calibri" panose="020F0502020204030204"/>
              <a:ea typeface="+mn-ea"/>
              <a:cs typeface="+mn-cs"/>
            </a:rPr>
            <a:t>Caso 1: Cierre de inyector A</a:t>
          </a:r>
          <a:endParaRPr lang="es-419" sz="1900" kern="1200">
            <a:solidFill>
              <a:prstClr val="black">
                <a:hueOff val="0"/>
                <a:satOff val="0"/>
                <a:lumOff val="0"/>
                <a:alphaOff val="0"/>
              </a:prstClr>
            </a:solidFill>
            <a:latin typeface="Calibri" panose="020F0502020204030204"/>
            <a:ea typeface="+mn-ea"/>
            <a:cs typeface="+mn-cs"/>
          </a:endParaRPr>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dgm:spPr/>
      <dgm:t>
        <a:bodyPr/>
        <a:lstStyle/>
        <a:p>
          <a:r>
            <a:rPr lang="es-AR" sz="1900" kern="1200">
              <a:solidFill>
                <a:schemeClr val="bg1"/>
              </a:solidFill>
            </a:rPr>
            <a:t>Caso 2: Optimización de inyección  en inyector B</a:t>
          </a:r>
          <a:endParaRPr lang="es-419" sz="1900" kern="1200">
            <a:solidFill>
              <a:schemeClr val="bg1"/>
            </a:solidFill>
          </a:endParaRPr>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sz="1900" kern="1200"/>
            <a:t>Caso 3: Optimización de inyección en inyectores C y D</a:t>
          </a:r>
          <a:endParaRPr lang="es-419" sz="1900" kern="1200"/>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sz="1900" kern="1200"/>
            <a:t>Caso 4: Reparación de inyectores con roturas de instalación, mejora en distribución vertical de inyección.</a:t>
          </a:r>
          <a:endParaRPr lang="es-419" sz="1900" kern="1200"/>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dgm:spPr>
        <a:solidFill>
          <a:schemeClr val="bg1">
            <a:lumMod val="50000"/>
          </a:schemeClr>
        </a:solidFill>
      </dgm:spPr>
      <dgm:t>
        <a:bodyPr/>
        <a:lstStyle/>
        <a:p>
          <a:r>
            <a:rPr lang="es-AR"/>
            <a:t>Conclusiones</a:t>
          </a:r>
          <a:endParaRPr lang="es-419"/>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a:xfrm>
          <a:off x="0" y="61713"/>
          <a:ext cx="8128000" cy="575639"/>
        </a:xfrm>
        <a:prstGeom prst="roundRect">
          <a:avLst/>
        </a:prstGeom>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a:xfrm>
          <a:off x="0" y="706473"/>
          <a:ext cx="8128000" cy="575639"/>
        </a:xfrm>
        <a:prstGeom prst="roundRect">
          <a:avLst/>
        </a:prstGeom>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a:xfrm>
          <a:off x="0" y="1351233"/>
          <a:ext cx="8128000" cy="575639"/>
        </a:xfrm>
        <a:prstGeom prst="roundRect">
          <a:avLst/>
        </a:prstGeom>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a:xfrm>
          <a:off x="0" y="1995993"/>
          <a:ext cx="8128000" cy="575639"/>
        </a:xfrm>
        <a:prstGeom prst="roundRect">
          <a:avLst/>
        </a:prstGeom>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ECF567-7031-4CCB-8CB5-4DEFD0CC180C}" type="doc">
      <dgm:prSet loTypeId="urn:microsoft.com/office/officeart/2009/layout/CircleArrowProcess" loCatId="process" qsTypeId="urn:microsoft.com/office/officeart/2005/8/quickstyle/simple4" qsCatId="simple" csTypeId="urn:microsoft.com/office/officeart/2005/8/colors/accent5_2" csCatId="accent5" phldr="1"/>
      <dgm:spPr/>
      <dgm:t>
        <a:bodyPr/>
        <a:lstStyle/>
        <a:p>
          <a:endParaRPr lang="es-419"/>
        </a:p>
      </dgm:t>
    </dgm:pt>
    <dgm:pt modelId="{D84F9995-18A9-46AC-8F6E-A97B9994612D}">
      <dgm:prSet phldrT="[Texto]"/>
      <dgm:spPr/>
      <dgm:t>
        <a:bodyPr/>
        <a:lstStyle/>
        <a:p>
          <a:r>
            <a:rPr lang="es-AR"/>
            <a:t>Bajos volúmenes porales inyectados y alto corte de agua</a:t>
          </a:r>
          <a:endParaRPr lang="es-419"/>
        </a:p>
      </dgm:t>
    </dgm:pt>
    <dgm:pt modelId="{2AD79ED6-9B1E-4E13-A0A4-B137E770E575}" type="parTrans" cxnId="{106B0601-6CA6-4DE8-AFA7-B85CFE00675D}">
      <dgm:prSet/>
      <dgm:spPr/>
      <dgm:t>
        <a:bodyPr/>
        <a:lstStyle/>
        <a:p>
          <a:endParaRPr lang="es-419"/>
        </a:p>
      </dgm:t>
    </dgm:pt>
    <dgm:pt modelId="{2503B4AE-B6B5-4207-B984-5E756AEDF00F}" type="sibTrans" cxnId="{106B0601-6CA6-4DE8-AFA7-B85CFE00675D}">
      <dgm:prSet/>
      <dgm:spPr/>
      <dgm:t>
        <a:bodyPr/>
        <a:lstStyle/>
        <a:p>
          <a:endParaRPr lang="es-419"/>
        </a:p>
      </dgm:t>
    </dgm:pt>
    <dgm:pt modelId="{39022333-F2BA-442C-BD0F-ACCEB101C892}">
      <dgm:prSet phldrT="[Texto]"/>
      <dgm:spPr/>
      <dgm:t>
        <a:bodyPr/>
        <a:lstStyle/>
        <a:p>
          <a:r>
            <a:rPr lang="es-AR"/>
            <a:t>Actualización de </a:t>
          </a:r>
          <a:r>
            <a:rPr lang="es-AR" err="1"/>
            <a:t>correla</a:t>
          </a:r>
          <a:r>
            <a:rPr lang="es-AR"/>
            <a:t> y mapas de </a:t>
          </a:r>
          <a:r>
            <a:rPr lang="es-AR" err="1"/>
            <a:t>Hk</a:t>
          </a:r>
          <a:r>
            <a:rPr lang="es-AR"/>
            <a:t> y VP</a:t>
          </a:r>
          <a:endParaRPr lang="es-419"/>
        </a:p>
      </dgm:t>
    </dgm:pt>
    <dgm:pt modelId="{325DDCCE-814B-4111-9A60-E4AA8515371F}" type="parTrans" cxnId="{A048221A-CD22-45B6-802D-B05D372FEC02}">
      <dgm:prSet/>
      <dgm:spPr/>
      <dgm:t>
        <a:bodyPr/>
        <a:lstStyle/>
        <a:p>
          <a:endParaRPr lang="es-419"/>
        </a:p>
      </dgm:t>
    </dgm:pt>
    <dgm:pt modelId="{5CA76DBE-95DB-47A2-ACF7-D8394370C24D}" type="sibTrans" cxnId="{A048221A-CD22-45B6-802D-B05D372FEC02}">
      <dgm:prSet/>
      <dgm:spPr/>
      <dgm:t>
        <a:bodyPr/>
        <a:lstStyle/>
        <a:p>
          <a:endParaRPr lang="es-419"/>
        </a:p>
      </dgm:t>
    </dgm:pt>
    <dgm:pt modelId="{01BBED47-30DE-453B-912D-88B8941740B1}">
      <dgm:prSet phldrT="[Texto]"/>
      <dgm:spPr/>
      <dgm:t>
        <a:bodyPr/>
        <a:lstStyle/>
        <a:p>
          <a:r>
            <a:rPr lang="es-AR"/>
            <a:t>Reservorios de M3 sin interés para recuperación secundaria.</a:t>
          </a:r>
          <a:endParaRPr lang="es-419"/>
        </a:p>
      </dgm:t>
    </dgm:pt>
    <dgm:pt modelId="{191D854B-2D21-4941-B833-AC40F0FAA862}" type="parTrans" cxnId="{91255645-2846-466E-B925-33A3E6F4A46B}">
      <dgm:prSet/>
      <dgm:spPr/>
      <dgm:t>
        <a:bodyPr/>
        <a:lstStyle/>
        <a:p>
          <a:endParaRPr lang="es-419"/>
        </a:p>
      </dgm:t>
    </dgm:pt>
    <dgm:pt modelId="{CB6C9FB6-C8E7-43D8-9230-207CF16A2F4A}" type="sibTrans" cxnId="{91255645-2846-466E-B925-33A3E6F4A46B}">
      <dgm:prSet/>
      <dgm:spPr/>
      <dgm:t>
        <a:bodyPr/>
        <a:lstStyle/>
        <a:p>
          <a:endParaRPr lang="es-419"/>
        </a:p>
      </dgm:t>
    </dgm:pt>
    <dgm:pt modelId="{9EB7DDAD-D540-49A9-B87F-F148FA1B2F93}">
      <dgm:prSet phldrT="[Texto]"/>
      <dgm:spPr/>
      <dgm:t>
        <a:bodyPr/>
        <a:lstStyle/>
        <a:p>
          <a:r>
            <a:rPr lang="es-AR"/>
            <a:t>Bajos VP en los reservorios del M2, lo cual nos da un </a:t>
          </a:r>
          <a:r>
            <a:rPr lang="es-AR" err="1"/>
            <a:t>Vp</a:t>
          </a:r>
          <a:r>
            <a:rPr lang="es-AR"/>
            <a:t> </a:t>
          </a:r>
          <a:r>
            <a:rPr lang="es-AR" err="1"/>
            <a:t>iny</a:t>
          </a:r>
          <a:r>
            <a:rPr lang="es-AR"/>
            <a:t> de 4,1</a:t>
          </a:r>
          <a:endParaRPr lang="es-419"/>
        </a:p>
      </dgm:t>
    </dgm:pt>
    <dgm:pt modelId="{4C2247C8-57CE-41B5-952B-DA5E729A8723}" type="parTrans" cxnId="{AE5566C9-F16B-497B-B13F-C178D1E53DC5}">
      <dgm:prSet/>
      <dgm:spPr/>
      <dgm:t>
        <a:bodyPr/>
        <a:lstStyle/>
        <a:p>
          <a:endParaRPr lang="es-419"/>
        </a:p>
      </dgm:t>
    </dgm:pt>
    <dgm:pt modelId="{936E78B7-D5D2-4BCB-B376-5FEE9F6562CB}" type="sibTrans" cxnId="{AE5566C9-F16B-497B-B13F-C178D1E53DC5}">
      <dgm:prSet/>
      <dgm:spPr/>
      <dgm:t>
        <a:bodyPr/>
        <a:lstStyle/>
        <a:p>
          <a:endParaRPr lang="es-419"/>
        </a:p>
      </dgm:t>
    </dgm:pt>
    <dgm:pt modelId="{F458A70B-9E2A-4AC1-9FB3-F4D81353F149}" type="pres">
      <dgm:prSet presAssocID="{46ECF567-7031-4CCB-8CB5-4DEFD0CC180C}" presName="Name0" presStyleCnt="0">
        <dgm:presLayoutVars>
          <dgm:chMax val="7"/>
          <dgm:chPref val="7"/>
          <dgm:dir val="rev"/>
          <dgm:animLvl val="lvl"/>
        </dgm:presLayoutVars>
      </dgm:prSet>
      <dgm:spPr/>
    </dgm:pt>
    <dgm:pt modelId="{3CFFA650-C402-4523-9728-1ADC344EEA3C}" type="pres">
      <dgm:prSet presAssocID="{D84F9995-18A9-46AC-8F6E-A97B9994612D}" presName="Accent1" presStyleCnt="0"/>
      <dgm:spPr/>
    </dgm:pt>
    <dgm:pt modelId="{2CA05BB0-E283-4B1F-A324-1D0167BC4915}" type="pres">
      <dgm:prSet presAssocID="{D84F9995-18A9-46AC-8F6E-A97B9994612D}" presName="Accent" presStyleLbl="node1" presStyleIdx="0" presStyleCnt="4"/>
      <dgm:spPr/>
    </dgm:pt>
    <dgm:pt modelId="{C0D92FB3-E4F8-4A5F-A7DE-297F38864432}" type="pres">
      <dgm:prSet presAssocID="{D84F9995-18A9-46AC-8F6E-A97B9994612D}" presName="Parent1" presStyleLbl="revTx" presStyleIdx="0" presStyleCnt="4">
        <dgm:presLayoutVars>
          <dgm:chMax val="1"/>
          <dgm:chPref val="1"/>
          <dgm:bulletEnabled val="1"/>
        </dgm:presLayoutVars>
      </dgm:prSet>
      <dgm:spPr/>
    </dgm:pt>
    <dgm:pt modelId="{BCE060CB-B297-4B0F-9461-7774F55D4837}" type="pres">
      <dgm:prSet presAssocID="{39022333-F2BA-442C-BD0F-ACCEB101C892}" presName="Accent2" presStyleCnt="0"/>
      <dgm:spPr/>
    </dgm:pt>
    <dgm:pt modelId="{97DEE4CE-9F31-4976-9838-006E61320FC3}" type="pres">
      <dgm:prSet presAssocID="{39022333-F2BA-442C-BD0F-ACCEB101C892}" presName="Accent" presStyleLbl="node1" presStyleIdx="1" presStyleCnt="4"/>
      <dgm:spPr/>
    </dgm:pt>
    <dgm:pt modelId="{1562E8BD-81E1-4F13-ACA9-715355978363}" type="pres">
      <dgm:prSet presAssocID="{39022333-F2BA-442C-BD0F-ACCEB101C892}" presName="Parent2" presStyleLbl="revTx" presStyleIdx="1" presStyleCnt="4">
        <dgm:presLayoutVars>
          <dgm:chMax val="1"/>
          <dgm:chPref val="1"/>
          <dgm:bulletEnabled val="1"/>
        </dgm:presLayoutVars>
      </dgm:prSet>
      <dgm:spPr/>
    </dgm:pt>
    <dgm:pt modelId="{21A45525-F315-4D25-ADB0-E5841D8D58BD}" type="pres">
      <dgm:prSet presAssocID="{01BBED47-30DE-453B-912D-88B8941740B1}" presName="Accent3" presStyleCnt="0"/>
      <dgm:spPr/>
    </dgm:pt>
    <dgm:pt modelId="{7D11DA8B-EA8A-4B92-B4C2-5405E0691B43}" type="pres">
      <dgm:prSet presAssocID="{01BBED47-30DE-453B-912D-88B8941740B1}" presName="Accent" presStyleLbl="node1" presStyleIdx="2" presStyleCnt="4"/>
      <dgm:spPr/>
    </dgm:pt>
    <dgm:pt modelId="{A7F83DBC-859D-472B-A29A-1D649EE519C3}" type="pres">
      <dgm:prSet presAssocID="{01BBED47-30DE-453B-912D-88B8941740B1}" presName="Parent3" presStyleLbl="revTx" presStyleIdx="2" presStyleCnt="4">
        <dgm:presLayoutVars>
          <dgm:chMax val="1"/>
          <dgm:chPref val="1"/>
          <dgm:bulletEnabled val="1"/>
        </dgm:presLayoutVars>
      </dgm:prSet>
      <dgm:spPr/>
    </dgm:pt>
    <dgm:pt modelId="{FE7B3746-5B2E-4C95-B31F-C4263BA6F388}" type="pres">
      <dgm:prSet presAssocID="{9EB7DDAD-D540-49A9-B87F-F148FA1B2F93}" presName="Accent4" presStyleCnt="0"/>
      <dgm:spPr/>
    </dgm:pt>
    <dgm:pt modelId="{E13BC1AD-3E41-4BE8-910A-D28EBA9610DE}" type="pres">
      <dgm:prSet presAssocID="{9EB7DDAD-D540-49A9-B87F-F148FA1B2F93}" presName="Accent" presStyleLbl="node1" presStyleIdx="3" presStyleCnt="4"/>
      <dgm:spPr/>
    </dgm:pt>
    <dgm:pt modelId="{0914DBEF-7F31-4659-AA39-C33334F46C5F}" type="pres">
      <dgm:prSet presAssocID="{9EB7DDAD-D540-49A9-B87F-F148FA1B2F93}" presName="Parent4" presStyleLbl="revTx" presStyleIdx="3" presStyleCnt="4">
        <dgm:presLayoutVars>
          <dgm:chMax val="1"/>
          <dgm:chPref val="1"/>
          <dgm:bulletEnabled val="1"/>
        </dgm:presLayoutVars>
      </dgm:prSet>
      <dgm:spPr/>
    </dgm:pt>
  </dgm:ptLst>
  <dgm:cxnLst>
    <dgm:cxn modelId="{106B0601-6CA6-4DE8-AFA7-B85CFE00675D}" srcId="{46ECF567-7031-4CCB-8CB5-4DEFD0CC180C}" destId="{D84F9995-18A9-46AC-8F6E-A97B9994612D}" srcOrd="0" destOrd="0" parTransId="{2AD79ED6-9B1E-4E13-A0A4-B137E770E575}" sibTransId="{2503B4AE-B6B5-4207-B984-5E756AEDF00F}"/>
    <dgm:cxn modelId="{A048221A-CD22-45B6-802D-B05D372FEC02}" srcId="{46ECF567-7031-4CCB-8CB5-4DEFD0CC180C}" destId="{39022333-F2BA-442C-BD0F-ACCEB101C892}" srcOrd="1" destOrd="0" parTransId="{325DDCCE-814B-4111-9A60-E4AA8515371F}" sibTransId="{5CA76DBE-95DB-47A2-ACF7-D8394370C24D}"/>
    <dgm:cxn modelId="{6D90452C-1E14-4835-B6D6-D6F362B4E7A5}" type="presOf" srcId="{D84F9995-18A9-46AC-8F6E-A97B9994612D}" destId="{C0D92FB3-E4F8-4A5F-A7DE-297F38864432}" srcOrd="0" destOrd="0" presId="urn:microsoft.com/office/officeart/2009/layout/CircleArrowProcess"/>
    <dgm:cxn modelId="{E7124164-A316-4A5D-B0FA-58DF41BB70C0}" type="presOf" srcId="{46ECF567-7031-4CCB-8CB5-4DEFD0CC180C}" destId="{F458A70B-9E2A-4AC1-9FB3-F4D81353F149}" srcOrd="0" destOrd="0" presId="urn:microsoft.com/office/officeart/2009/layout/CircleArrowProcess"/>
    <dgm:cxn modelId="{91255645-2846-466E-B925-33A3E6F4A46B}" srcId="{46ECF567-7031-4CCB-8CB5-4DEFD0CC180C}" destId="{01BBED47-30DE-453B-912D-88B8941740B1}" srcOrd="2" destOrd="0" parTransId="{191D854B-2D21-4941-B833-AC40F0FAA862}" sibTransId="{CB6C9FB6-C8E7-43D8-9230-207CF16A2F4A}"/>
    <dgm:cxn modelId="{CE89786F-1570-4DF1-99C8-9040140FFE50}" type="presOf" srcId="{9EB7DDAD-D540-49A9-B87F-F148FA1B2F93}" destId="{0914DBEF-7F31-4659-AA39-C33334F46C5F}" srcOrd="0" destOrd="0" presId="urn:microsoft.com/office/officeart/2009/layout/CircleArrowProcess"/>
    <dgm:cxn modelId="{4B488D9D-D965-4E46-8363-479C2503A502}" type="presOf" srcId="{39022333-F2BA-442C-BD0F-ACCEB101C892}" destId="{1562E8BD-81E1-4F13-ACA9-715355978363}" srcOrd="0" destOrd="0" presId="urn:microsoft.com/office/officeart/2009/layout/CircleArrowProcess"/>
    <dgm:cxn modelId="{AE5566C9-F16B-497B-B13F-C178D1E53DC5}" srcId="{46ECF567-7031-4CCB-8CB5-4DEFD0CC180C}" destId="{9EB7DDAD-D540-49A9-B87F-F148FA1B2F93}" srcOrd="3" destOrd="0" parTransId="{4C2247C8-57CE-41B5-952B-DA5E729A8723}" sibTransId="{936E78B7-D5D2-4BCB-B376-5FEE9F6562CB}"/>
    <dgm:cxn modelId="{729C02DD-69BA-4B45-8180-8FB677583BBC}" type="presOf" srcId="{01BBED47-30DE-453B-912D-88B8941740B1}" destId="{A7F83DBC-859D-472B-A29A-1D649EE519C3}" srcOrd="0" destOrd="0" presId="urn:microsoft.com/office/officeart/2009/layout/CircleArrowProcess"/>
    <dgm:cxn modelId="{2AD97137-12C4-4BFE-A553-D3B7CA87ABD7}" type="presParOf" srcId="{F458A70B-9E2A-4AC1-9FB3-F4D81353F149}" destId="{3CFFA650-C402-4523-9728-1ADC344EEA3C}" srcOrd="0" destOrd="0" presId="urn:microsoft.com/office/officeart/2009/layout/CircleArrowProcess"/>
    <dgm:cxn modelId="{A23FB655-18F2-4D2A-A675-1CEE4AEF0F03}" type="presParOf" srcId="{3CFFA650-C402-4523-9728-1ADC344EEA3C}" destId="{2CA05BB0-E283-4B1F-A324-1D0167BC4915}" srcOrd="0" destOrd="0" presId="urn:microsoft.com/office/officeart/2009/layout/CircleArrowProcess"/>
    <dgm:cxn modelId="{6C106FDC-70BE-45BD-BA03-D483CDBD245E}" type="presParOf" srcId="{F458A70B-9E2A-4AC1-9FB3-F4D81353F149}" destId="{C0D92FB3-E4F8-4A5F-A7DE-297F38864432}" srcOrd="1" destOrd="0" presId="urn:microsoft.com/office/officeart/2009/layout/CircleArrowProcess"/>
    <dgm:cxn modelId="{FC62C015-6CAD-47D6-A9B9-0EE09F74CCC6}" type="presParOf" srcId="{F458A70B-9E2A-4AC1-9FB3-F4D81353F149}" destId="{BCE060CB-B297-4B0F-9461-7774F55D4837}" srcOrd="2" destOrd="0" presId="urn:microsoft.com/office/officeart/2009/layout/CircleArrowProcess"/>
    <dgm:cxn modelId="{26B68B58-F24D-42E2-BB5B-38730B6DA05F}" type="presParOf" srcId="{BCE060CB-B297-4B0F-9461-7774F55D4837}" destId="{97DEE4CE-9F31-4976-9838-006E61320FC3}" srcOrd="0" destOrd="0" presId="urn:microsoft.com/office/officeart/2009/layout/CircleArrowProcess"/>
    <dgm:cxn modelId="{ADA90F15-DC17-49FE-903B-F859F28385CF}" type="presParOf" srcId="{F458A70B-9E2A-4AC1-9FB3-F4D81353F149}" destId="{1562E8BD-81E1-4F13-ACA9-715355978363}" srcOrd="3" destOrd="0" presId="urn:microsoft.com/office/officeart/2009/layout/CircleArrowProcess"/>
    <dgm:cxn modelId="{11B4F1AE-F973-492C-88C0-A86330B3637D}" type="presParOf" srcId="{F458A70B-9E2A-4AC1-9FB3-F4D81353F149}" destId="{21A45525-F315-4D25-ADB0-E5841D8D58BD}" srcOrd="4" destOrd="0" presId="urn:microsoft.com/office/officeart/2009/layout/CircleArrowProcess"/>
    <dgm:cxn modelId="{03BACC7D-B7CA-4D39-B3C3-811C2281A21F}" type="presParOf" srcId="{21A45525-F315-4D25-ADB0-E5841D8D58BD}" destId="{7D11DA8B-EA8A-4B92-B4C2-5405E0691B43}" srcOrd="0" destOrd="0" presId="urn:microsoft.com/office/officeart/2009/layout/CircleArrowProcess"/>
    <dgm:cxn modelId="{36E78878-867F-4E5A-A138-265681297EC7}" type="presParOf" srcId="{F458A70B-9E2A-4AC1-9FB3-F4D81353F149}" destId="{A7F83DBC-859D-472B-A29A-1D649EE519C3}" srcOrd="5" destOrd="0" presId="urn:microsoft.com/office/officeart/2009/layout/CircleArrowProcess"/>
    <dgm:cxn modelId="{B67B68A4-4059-497A-A10D-230147A852C2}" type="presParOf" srcId="{F458A70B-9E2A-4AC1-9FB3-F4D81353F149}" destId="{FE7B3746-5B2E-4C95-B31F-C4263BA6F388}" srcOrd="6" destOrd="0" presId="urn:microsoft.com/office/officeart/2009/layout/CircleArrowProcess"/>
    <dgm:cxn modelId="{8A28B06A-FAF6-48F9-AB41-5ED109C88F03}" type="presParOf" srcId="{FE7B3746-5B2E-4C95-B31F-C4263BA6F388}" destId="{E13BC1AD-3E41-4BE8-910A-D28EBA9610DE}" srcOrd="0" destOrd="0" presId="urn:microsoft.com/office/officeart/2009/layout/CircleArrowProcess"/>
    <dgm:cxn modelId="{4721D5A4-0CA2-4C69-B022-7055549B62A6}" type="presParOf" srcId="{F458A70B-9E2A-4AC1-9FB3-F4D81353F149}" destId="{0914DBEF-7F31-4659-AA39-C33334F46C5F}"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419"/>
        </a:p>
      </dgm:t>
    </dgm:pt>
    <dgm:pt modelId="{CA2B36CC-FA3D-4016-BFA8-84D624D9F60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custT="1"/>
      <dgm:spPr/>
      <dgm:t>
        <a:bodyPr/>
        <a:lstStyle/>
        <a:p>
          <a:r>
            <a:rPr lang="es-AR" sz="1900" kern="1200">
              <a:solidFill>
                <a:prstClr val="black">
                  <a:hueOff val="0"/>
                  <a:satOff val="0"/>
                  <a:lumOff val="0"/>
                  <a:alphaOff val="0"/>
                </a:prstClr>
              </a:solidFill>
              <a:latin typeface="Calibri" panose="020F0502020204030204"/>
              <a:ea typeface="+mn-ea"/>
              <a:cs typeface="+mn-cs"/>
            </a:rPr>
            <a:t>Caso 1: Cierre de inyector A</a:t>
          </a:r>
          <a:endParaRPr lang="es-419" sz="1900" kern="1200">
            <a:solidFill>
              <a:prstClr val="black">
                <a:hueOff val="0"/>
                <a:satOff val="0"/>
                <a:lumOff val="0"/>
                <a:alphaOff val="0"/>
              </a:prstClr>
            </a:solidFill>
            <a:latin typeface="Calibri" panose="020F0502020204030204"/>
            <a:ea typeface="+mn-ea"/>
            <a:cs typeface="+mn-cs"/>
          </a:endParaRPr>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custT="1"/>
      <dgm:spPr/>
      <dgm:t>
        <a:bodyPr/>
        <a:lstStyle/>
        <a:p>
          <a:r>
            <a:rPr lang="es-AR" sz="1900" kern="1200">
              <a:solidFill>
                <a:prstClr val="black">
                  <a:hueOff val="0"/>
                  <a:satOff val="0"/>
                  <a:lumOff val="0"/>
                  <a:alphaOff val="0"/>
                </a:prstClr>
              </a:solidFill>
              <a:latin typeface="Calibri" panose="020F0502020204030204"/>
              <a:ea typeface="+mn-ea"/>
              <a:cs typeface="+mn-cs"/>
            </a:rPr>
            <a:t>Caso 2: Optimización de inyección en inyector B</a:t>
          </a:r>
          <a:endParaRPr lang="es-419" sz="1900" kern="1200">
            <a:solidFill>
              <a:prstClr val="black">
                <a:hueOff val="0"/>
                <a:satOff val="0"/>
                <a:lumOff val="0"/>
                <a:alphaOff val="0"/>
              </a:prstClr>
            </a:solidFill>
            <a:latin typeface="Calibri" panose="020F0502020204030204"/>
            <a:ea typeface="+mn-ea"/>
            <a:cs typeface="+mn-cs"/>
          </a:endParaRPr>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sz="1900" kern="1200">
              <a:solidFill>
                <a:schemeClr val="bg1"/>
              </a:solidFill>
            </a:rPr>
            <a:t>Caso 3: Optimización de inyección en inyectores C y D</a:t>
          </a:r>
          <a:endParaRPr lang="es-419" sz="1900" kern="1200">
            <a:solidFill>
              <a:schemeClr val="bg1"/>
            </a:solidFill>
          </a:endParaRPr>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sz="1900" kern="1200"/>
            <a:t>Caso 4: Reparación de inyectores con roturas de instalación, mejora en distribución vertical de inyección.</a:t>
          </a:r>
          <a:endParaRPr lang="es-419" sz="1900" kern="1200"/>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dgm:spPr>
        <a:solidFill>
          <a:schemeClr val="bg1">
            <a:lumMod val="50000"/>
          </a:schemeClr>
        </a:solidFill>
      </dgm:spPr>
      <dgm:t>
        <a:bodyPr/>
        <a:lstStyle/>
        <a:p>
          <a:r>
            <a:rPr lang="es-AR"/>
            <a:t>Conclusiones</a:t>
          </a:r>
          <a:endParaRPr lang="es-419"/>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a:xfrm>
          <a:off x="0" y="61713"/>
          <a:ext cx="8128000" cy="575639"/>
        </a:xfrm>
        <a:prstGeom prst="roundRect">
          <a:avLst/>
        </a:prstGeom>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a:xfrm>
          <a:off x="0" y="706473"/>
          <a:ext cx="8128000" cy="575639"/>
        </a:xfrm>
        <a:prstGeom prst="roundRect">
          <a:avLst/>
        </a:prstGeom>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a:xfrm>
          <a:off x="0" y="1351233"/>
          <a:ext cx="8128000" cy="575639"/>
        </a:xfrm>
        <a:prstGeom prst="roundRect">
          <a:avLst/>
        </a:prstGeom>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a:xfrm>
          <a:off x="0" y="1995993"/>
          <a:ext cx="8128000" cy="575639"/>
        </a:xfrm>
        <a:prstGeom prst="roundRect">
          <a:avLst/>
        </a:prstGeom>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0D272D-DE67-4EC7-B285-519EA781A842}"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419"/>
        </a:p>
      </dgm:t>
    </dgm:pt>
    <dgm:pt modelId="{3DD339EF-F7AD-44C7-8BFF-1A1CE822F072}">
      <dgm:prSet phldrT="[Texto]"/>
      <dgm:spPr/>
      <dgm:t>
        <a:bodyPr/>
        <a:lstStyle/>
        <a:p>
          <a:r>
            <a:rPr lang="es-AR"/>
            <a:t>C</a:t>
          </a:r>
          <a:endParaRPr lang="es-419"/>
        </a:p>
      </dgm:t>
    </dgm:pt>
    <dgm:pt modelId="{ED24F2F3-9CE9-48A5-94C1-3693FADEF263}" type="parTrans" cxnId="{59724CE3-141A-485B-B503-30C24926CB6C}">
      <dgm:prSet/>
      <dgm:spPr/>
      <dgm:t>
        <a:bodyPr/>
        <a:lstStyle/>
        <a:p>
          <a:endParaRPr lang="es-419"/>
        </a:p>
      </dgm:t>
    </dgm:pt>
    <dgm:pt modelId="{D2926041-56D4-4333-A579-FF8EC250E79D}" type="sibTrans" cxnId="{59724CE3-141A-485B-B503-30C24926CB6C}">
      <dgm:prSet/>
      <dgm:spPr/>
      <dgm:t>
        <a:bodyPr/>
        <a:lstStyle/>
        <a:p>
          <a:endParaRPr lang="es-419"/>
        </a:p>
      </dgm:t>
    </dgm:pt>
    <dgm:pt modelId="{DB0F4293-3961-43B4-B081-1C8352CD3353}">
      <dgm:prSet phldrT="[Texto]"/>
      <dgm:spPr/>
      <dgm:t>
        <a:bodyPr/>
        <a:lstStyle/>
        <a:p>
          <a:r>
            <a:rPr lang="es-AR"/>
            <a:t>3 productores asociados</a:t>
          </a:r>
          <a:endParaRPr lang="es-419"/>
        </a:p>
      </dgm:t>
    </dgm:pt>
    <dgm:pt modelId="{281D0EAF-BD05-4A1F-9D95-98EBF3F3E452}" type="parTrans" cxnId="{DE5B1CF5-324D-4D50-AEA4-E89A808BBABC}">
      <dgm:prSet/>
      <dgm:spPr/>
      <dgm:t>
        <a:bodyPr/>
        <a:lstStyle/>
        <a:p>
          <a:endParaRPr lang="es-419"/>
        </a:p>
      </dgm:t>
    </dgm:pt>
    <dgm:pt modelId="{337048F3-934A-4D18-A0E0-7D07ED1704A7}" type="sibTrans" cxnId="{DE5B1CF5-324D-4D50-AEA4-E89A808BBABC}">
      <dgm:prSet/>
      <dgm:spPr/>
      <dgm:t>
        <a:bodyPr/>
        <a:lstStyle/>
        <a:p>
          <a:endParaRPr lang="es-419"/>
        </a:p>
      </dgm:t>
    </dgm:pt>
    <dgm:pt modelId="{AC796262-F644-4070-873B-15E7CBC93A66}">
      <dgm:prSet phldrT="[Texto]"/>
      <dgm:spPr/>
      <dgm:t>
        <a:bodyPr/>
        <a:lstStyle/>
        <a:p>
          <a:r>
            <a:rPr lang="es-AR"/>
            <a:t>Instalación simple</a:t>
          </a:r>
          <a:endParaRPr lang="es-419"/>
        </a:p>
      </dgm:t>
    </dgm:pt>
    <dgm:pt modelId="{C82E6F3A-8492-4C69-812E-593A18CEBB3C}" type="parTrans" cxnId="{7CB16AD5-6D6C-4788-8CDC-877BBFF1393E}">
      <dgm:prSet/>
      <dgm:spPr/>
      <dgm:t>
        <a:bodyPr/>
        <a:lstStyle/>
        <a:p>
          <a:endParaRPr lang="es-419"/>
        </a:p>
      </dgm:t>
    </dgm:pt>
    <dgm:pt modelId="{6DCCC81C-5FA7-41F1-9F7A-3895F14C1274}" type="sibTrans" cxnId="{7CB16AD5-6D6C-4788-8CDC-877BBFF1393E}">
      <dgm:prSet/>
      <dgm:spPr/>
      <dgm:t>
        <a:bodyPr/>
        <a:lstStyle/>
        <a:p>
          <a:endParaRPr lang="es-419"/>
        </a:p>
      </dgm:t>
    </dgm:pt>
    <dgm:pt modelId="{5D310B20-D45B-4A0C-9705-5717FD128B26}">
      <dgm:prSet phldrT="[Texto]"/>
      <dgm:spPr/>
      <dgm:t>
        <a:bodyPr/>
        <a:lstStyle/>
        <a:p>
          <a:r>
            <a:rPr lang="es-AR"/>
            <a:t>D</a:t>
          </a:r>
          <a:endParaRPr lang="es-419"/>
        </a:p>
      </dgm:t>
    </dgm:pt>
    <dgm:pt modelId="{9179158B-03A8-46B8-8D65-C85C40EA8EC4}" type="parTrans" cxnId="{E5FFC8E9-6889-4D2E-8972-CB9D900D74F7}">
      <dgm:prSet/>
      <dgm:spPr/>
      <dgm:t>
        <a:bodyPr/>
        <a:lstStyle/>
        <a:p>
          <a:endParaRPr lang="es-419"/>
        </a:p>
      </dgm:t>
    </dgm:pt>
    <dgm:pt modelId="{2564CA0C-263E-475F-A746-960D97368571}" type="sibTrans" cxnId="{E5FFC8E9-6889-4D2E-8972-CB9D900D74F7}">
      <dgm:prSet/>
      <dgm:spPr/>
      <dgm:t>
        <a:bodyPr/>
        <a:lstStyle/>
        <a:p>
          <a:endParaRPr lang="es-419"/>
        </a:p>
      </dgm:t>
    </dgm:pt>
    <dgm:pt modelId="{CF96B1F3-1AA1-41EE-9FDA-936E815B2443}">
      <dgm:prSet phldrT="[Texto]"/>
      <dgm:spPr/>
      <dgm:t>
        <a:bodyPr/>
        <a:lstStyle/>
        <a:p>
          <a:r>
            <a:rPr lang="es-AR"/>
            <a:t>2 productores asociados</a:t>
          </a:r>
          <a:endParaRPr lang="es-419"/>
        </a:p>
      </dgm:t>
    </dgm:pt>
    <dgm:pt modelId="{7C4118EC-3DBA-4829-9714-87748BA056DF}" type="parTrans" cxnId="{759FE986-2D7C-475F-B5F2-F27B62D329E6}">
      <dgm:prSet/>
      <dgm:spPr/>
      <dgm:t>
        <a:bodyPr/>
        <a:lstStyle/>
        <a:p>
          <a:endParaRPr lang="es-419"/>
        </a:p>
      </dgm:t>
    </dgm:pt>
    <dgm:pt modelId="{1ADF1699-18C7-4C86-BB28-AEA92783D1D2}" type="sibTrans" cxnId="{759FE986-2D7C-475F-B5F2-F27B62D329E6}">
      <dgm:prSet/>
      <dgm:spPr/>
      <dgm:t>
        <a:bodyPr/>
        <a:lstStyle/>
        <a:p>
          <a:endParaRPr lang="es-419"/>
        </a:p>
      </dgm:t>
    </dgm:pt>
    <dgm:pt modelId="{BD5C9E53-AC48-447E-BD37-31E4D53E8DA6}">
      <dgm:prSet phldrT="[Texto]"/>
      <dgm:spPr/>
      <dgm:t>
        <a:bodyPr/>
        <a:lstStyle/>
        <a:p>
          <a:r>
            <a:rPr lang="es-AR"/>
            <a:t>Instalación selectiva con rotura de tbg</a:t>
          </a:r>
          <a:endParaRPr lang="es-419"/>
        </a:p>
      </dgm:t>
    </dgm:pt>
    <dgm:pt modelId="{BEF9D783-19B8-49CA-AE46-64E3AF80F527}" type="parTrans" cxnId="{9A965842-32B2-48AE-919C-906F01698570}">
      <dgm:prSet/>
      <dgm:spPr/>
      <dgm:t>
        <a:bodyPr/>
        <a:lstStyle/>
        <a:p>
          <a:endParaRPr lang="es-419"/>
        </a:p>
      </dgm:t>
    </dgm:pt>
    <dgm:pt modelId="{A8E0BEBB-8701-42A3-841D-44189A312708}" type="sibTrans" cxnId="{9A965842-32B2-48AE-919C-906F01698570}">
      <dgm:prSet/>
      <dgm:spPr/>
      <dgm:t>
        <a:bodyPr/>
        <a:lstStyle/>
        <a:p>
          <a:endParaRPr lang="es-419"/>
        </a:p>
      </dgm:t>
    </dgm:pt>
    <dgm:pt modelId="{4D80310A-9473-430A-9876-E6DDC6CE53C7}">
      <dgm:prSet phldrT="[Texto]"/>
      <dgm:spPr/>
      <dgm:t>
        <a:bodyPr/>
        <a:lstStyle/>
        <a:p>
          <a:r>
            <a:rPr lang="es-AR"/>
            <a:t>Admite un solo reservorio con interés</a:t>
          </a:r>
          <a:endParaRPr lang="es-419"/>
        </a:p>
      </dgm:t>
    </dgm:pt>
    <dgm:pt modelId="{4476E555-BDEB-49F4-9459-012CC1118A82}" type="parTrans" cxnId="{235B9B75-DA28-4A33-95E2-729D34D5E89F}">
      <dgm:prSet/>
      <dgm:spPr/>
      <dgm:t>
        <a:bodyPr/>
        <a:lstStyle/>
        <a:p>
          <a:endParaRPr lang="es-419"/>
        </a:p>
      </dgm:t>
    </dgm:pt>
    <dgm:pt modelId="{D934CF89-E18A-4D25-8A4D-0A96185F471C}" type="sibTrans" cxnId="{235B9B75-DA28-4A33-95E2-729D34D5E89F}">
      <dgm:prSet/>
      <dgm:spPr/>
      <dgm:t>
        <a:bodyPr/>
        <a:lstStyle/>
        <a:p>
          <a:endParaRPr lang="es-419"/>
        </a:p>
      </dgm:t>
    </dgm:pt>
    <dgm:pt modelId="{2DC84563-A8F3-482A-AA0E-5C483C362A5B}" type="pres">
      <dgm:prSet presAssocID="{3D0D272D-DE67-4EC7-B285-519EA781A842}" presName="list" presStyleCnt="0">
        <dgm:presLayoutVars>
          <dgm:dir/>
          <dgm:animLvl val="lvl"/>
        </dgm:presLayoutVars>
      </dgm:prSet>
      <dgm:spPr/>
    </dgm:pt>
    <dgm:pt modelId="{8183856E-F7B2-4A93-B31C-4C7ABE11157C}" type="pres">
      <dgm:prSet presAssocID="{3DD339EF-F7AD-44C7-8BFF-1A1CE822F072}" presName="posSpace" presStyleCnt="0"/>
      <dgm:spPr/>
    </dgm:pt>
    <dgm:pt modelId="{8279F879-1975-4C45-BDCF-D42A4C4F5998}" type="pres">
      <dgm:prSet presAssocID="{3DD339EF-F7AD-44C7-8BFF-1A1CE822F072}" presName="vertFlow" presStyleCnt="0"/>
      <dgm:spPr/>
    </dgm:pt>
    <dgm:pt modelId="{49728A0B-C7F5-4CDC-9330-9B549D63A81B}" type="pres">
      <dgm:prSet presAssocID="{3DD339EF-F7AD-44C7-8BFF-1A1CE822F072}" presName="topSpace" presStyleCnt="0"/>
      <dgm:spPr/>
    </dgm:pt>
    <dgm:pt modelId="{CF2D1E45-0AA7-4CF0-B3DA-6D0E7559130D}" type="pres">
      <dgm:prSet presAssocID="{3DD339EF-F7AD-44C7-8BFF-1A1CE822F072}" presName="firstComp" presStyleCnt="0"/>
      <dgm:spPr/>
    </dgm:pt>
    <dgm:pt modelId="{E62ECE06-613F-48BB-A104-F582EDE1C644}" type="pres">
      <dgm:prSet presAssocID="{3DD339EF-F7AD-44C7-8BFF-1A1CE822F072}" presName="firstChild" presStyleLbl="bgAccFollowNode1" presStyleIdx="0" presStyleCnt="5"/>
      <dgm:spPr/>
    </dgm:pt>
    <dgm:pt modelId="{A3DC2C38-629A-4C1B-9D92-212CD0F6E728}" type="pres">
      <dgm:prSet presAssocID="{3DD339EF-F7AD-44C7-8BFF-1A1CE822F072}" presName="firstChildTx" presStyleLbl="bgAccFollowNode1" presStyleIdx="0" presStyleCnt="5">
        <dgm:presLayoutVars>
          <dgm:bulletEnabled val="1"/>
        </dgm:presLayoutVars>
      </dgm:prSet>
      <dgm:spPr/>
    </dgm:pt>
    <dgm:pt modelId="{1E3DD6DA-D8A3-4E3C-80C0-B4B5F596AFBF}" type="pres">
      <dgm:prSet presAssocID="{AC796262-F644-4070-873B-15E7CBC93A66}" presName="comp" presStyleCnt="0"/>
      <dgm:spPr/>
    </dgm:pt>
    <dgm:pt modelId="{099E55EB-C27B-4244-9CDA-A82AAF5B5B45}" type="pres">
      <dgm:prSet presAssocID="{AC796262-F644-4070-873B-15E7CBC93A66}" presName="child" presStyleLbl="bgAccFollowNode1" presStyleIdx="1" presStyleCnt="5"/>
      <dgm:spPr/>
    </dgm:pt>
    <dgm:pt modelId="{DFBFDC2C-ED18-4EC5-9966-1AB9F1A79AAB}" type="pres">
      <dgm:prSet presAssocID="{AC796262-F644-4070-873B-15E7CBC93A66}" presName="childTx" presStyleLbl="bgAccFollowNode1" presStyleIdx="1" presStyleCnt="5">
        <dgm:presLayoutVars>
          <dgm:bulletEnabled val="1"/>
        </dgm:presLayoutVars>
      </dgm:prSet>
      <dgm:spPr/>
    </dgm:pt>
    <dgm:pt modelId="{749AEC7F-512A-42E4-BC3A-8F8203994663}" type="pres">
      <dgm:prSet presAssocID="{4D80310A-9473-430A-9876-E6DDC6CE53C7}" presName="comp" presStyleCnt="0"/>
      <dgm:spPr/>
    </dgm:pt>
    <dgm:pt modelId="{431A0242-E189-48F2-93A2-13358DC59B67}" type="pres">
      <dgm:prSet presAssocID="{4D80310A-9473-430A-9876-E6DDC6CE53C7}" presName="child" presStyleLbl="bgAccFollowNode1" presStyleIdx="2" presStyleCnt="5"/>
      <dgm:spPr/>
    </dgm:pt>
    <dgm:pt modelId="{29C400C4-E90A-45D4-B3CF-6B9B2C0AEE93}" type="pres">
      <dgm:prSet presAssocID="{4D80310A-9473-430A-9876-E6DDC6CE53C7}" presName="childTx" presStyleLbl="bgAccFollowNode1" presStyleIdx="2" presStyleCnt="5">
        <dgm:presLayoutVars>
          <dgm:bulletEnabled val="1"/>
        </dgm:presLayoutVars>
      </dgm:prSet>
      <dgm:spPr/>
    </dgm:pt>
    <dgm:pt modelId="{0AFD3643-8DF8-4B67-AD8A-F753378DC640}" type="pres">
      <dgm:prSet presAssocID="{3DD339EF-F7AD-44C7-8BFF-1A1CE822F072}" presName="negSpace" presStyleCnt="0"/>
      <dgm:spPr/>
    </dgm:pt>
    <dgm:pt modelId="{77A01A24-4A33-4C9E-9111-B6392AA72C61}" type="pres">
      <dgm:prSet presAssocID="{3DD339EF-F7AD-44C7-8BFF-1A1CE822F072}" presName="circle" presStyleLbl="node1" presStyleIdx="0" presStyleCnt="2"/>
      <dgm:spPr/>
    </dgm:pt>
    <dgm:pt modelId="{6B90B7EB-31E3-4D1B-B288-CB5A096FA791}" type="pres">
      <dgm:prSet presAssocID="{D2926041-56D4-4333-A579-FF8EC250E79D}" presName="transSpace" presStyleCnt="0"/>
      <dgm:spPr/>
    </dgm:pt>
    <dgm:pt modelId="{CBBD4445-FF07-4106-9F44-0BABBC38014F}" type="pres">
      <dgm:prSet presAssocID="{5D310B20-D45B-4A0C-9705-5717FD128B26}" presName="posSpace" presStyleCnt="0"/>
      <dgm:spPr/>
    </dgm:pt>
    <dgm:pt modelId="{DD2F5BC8-9F50-439D-8499-BC51897E3C9C}" type="pres">
      <dgm:prSet presAssocID="{5D310B20-D45B-4A0C-9705-5717FD128B26}" presName="vertFlow" presStyleCnt="0"/>
      <dgm:spPr/>
    </dgm:pt>
    <dgm:pt modelId="{D6162F2B-2A45-4125-A43B-52167CC0BBD7}" type="pres">
      <dgm:prSet presAssocID="{5D310B20-D45B-4A0C-9705-5717FD128B26}" presName="topSpace" presStyleCnt="0"/>
      <dgm:spPr/>
    </dgm:pt>
    <dgm:pt modelId="{E69B8B94-AED9-4C92-8276-DB8182B3043E}" type="pres">
      <dgm:prSet presAssocID="{5D310B20-D45B-4A0C-9705-5717FD128B26}" presName="firstComp" presStyleCnt="0"/>
      <dgm:spPr/>
    </dgm:pt>
    <dgm:pt modelId="{6B2082DB-7F6E-4DA8-8E7C-3FBD0EEE2F8C}" type="pres">
      <dgm:prSet presAssocID="{5D310B20-D45B-4A0C-9705-5717FD128B26}" presName="firstChild" presStyleLbl="bgAccFollowNode1" presStyleIdx="3" presStyleCnt="5"/>
      <dgm:spPr/>
    </dgm:pt>
    <dgm:pt modelId="{C79D9D32-FF3A-4CA8-B66A-6A00CA77D0CD}" type="pres">
      <dgm:prSet presAssocID="{5D310B20-D45B-4A0C-9705-5717FD128B26}" presName="firstChildTx" presStyleLbl="bgAccFollowNode1" presStyleIdx="3" presStyleCnt="5">
        <dgm:presLayoutVars>
          <dgm:bulletEnabled val="1"/>
        </dgm:presLayoutVars>
      </dgm:prSet>
      <dgm:spPr/>
    </dgm:pt>
    <dgm:pt modelId="{FE775748-8ED2-4D74-B509-10A271A7E76D}" type="pres">
      <dgm:prSet presAssocID="{BD5C9E53-AC48-447E-BD37-31E4D53E8DA6}" presName="comp" presStyleCnt="0"/>
      <dgm:spPr/>
    </dgm:pt>
    <dgm:pt modelId="{03BAE58F-9520-4C3D-BF20-6D83A957F3DD}" type="pres">
      <dgm:prSet presAssocID="{BD5C9E53-AC48-447E-BD37-31E4D53E8DA6}" presName="child" presStyleLbl="bgAccFollowNode1" presStyleIdx="4" presStyleCnt="5"/>
      <dgm:spPr/>
    </dgm:pt>
    <dgm:pt modelId="{34680A27-82E5-4187-A803-A9BE74A8C938}" type="pres">
      <dgm:prSet presAssocID="{BD5C9E53-AC48-447E-BD37-31E4D53E8DA6}" presName="childTx" presStyleLbl="bgAccFollowNode1" presStyleIdx="4" presStyleCnt="5">
        <dgm:presLayoutVars>
          <dgm:bulletEnabled val="1"/>
        </dgm:presLayoutVars>
      </dgm:prSet>
      <dgm:spPr/>
    </dgm:pt>
    <dgm:pt modelId="{92A6CCDC-7EA1-42C3-9D69-BDD66B6799E2}" type="pres">
      <dgm:prSet presAssocID="{5D310B20-D45B-4A0C-9705-5717FD128B26}" presName="negSpace" presStyleCnt="0"/>
      <dgm:spPr/>
    </dgm:pt>
    <dgm:pt modelId="{A9879C22-A1D7-4589-AA17-3004922168C4}" type="pres">
      <dgm:prSet presAssocID="{5D310B20-D45B-4A0C-9705-5717FD128B26}" presName="circle" presStyleLbl="node1" presStyleIdx="1" presStyleCnt="2"/>
      <dgm:spPr/>
    </dgm:pt>
  </dgm:ptLst>
  <dgm:cxnLst>
    <dgm:cxn modelId="{58707708-B1AD-4207-8A7D-C43E5DA35E6A}" type="presOf" srcId="{BD5C9E53-AC48-447E-BD37-31E4D53E8DA6}" destId="{34680A27-82E5-4187-A803-A9BE74A8C938}" srcOrd="1" destOrd="0" presId="urn:microsoft.com/office/officeart/2005/8/layout/hList9"/>
    <dgm:cxn modelId="{676CD216-BB9D-40B6-A2EE-1241F3C7D88E}" type="presOf" srcId="{AC796262-F644-4070-873B-15E7CBC93A66}" destId="{099E55EB-C27B-4244-9CDA-A82AAF5B5B45}" srcOrd="0" destOrd="0" presId="urn:microsoft.com/office/officeart/2005/8/layout/hList9"/>
    <dgm:cxn modelId="{3FE8D31A-39FD-4253-985F-32C90CA8FA1B}" type="presOf" srcId="{AC796262-F644-4070-873B-15E7CBC93A66}" destId="{DFBFDC2C-ED18-4EC5-9966-1AB9F1A79AAB}" srcOrd="1" destOrd="0" presId="urn:microsoft.com/office/officeart/2005/8/layout/hList9"/>
    <dgm:cxn modelId="{E3EE0842-15BD-4DF4-A4E6-61508856F2B5}" type="presOf" srcId="{4D80310A-9473-430A-9876-E6DDC6CE53C7}" destId="{431A0242-E189-48F2-93A2-13358DC59B67}" srcOrd="0" destOrd="0" presId="urn:microsoft.com/office/officeart/2005/8/layout/hList9"/>
    <dgm:cxn modelId="{9A965842-32B2-48AE-919C-906F01698570}" srcId="{5D310B20-D45B-4A0C-9705-5717FD128B26}" destId="{BD5C9E53-AC48-447E-BD37-31E4D53E8DA6}" srcOrd="1" destOrd="0" parTransId="{BEF9D783-19B8-49CA-AE46-64E3AF80F527}" sibTransId="{A8E0BEBB-8701-42A3-841D-44189A312708}"/>
    <dgm:cxn modelId="{AB480F44-3EDC-4FE9-B305-E184251F70F7}" type="presOf" srcId="{5D310B20-D45B-4A0C-9705-5717FD128B26}" destId="{A9879C22-A1D7-4589-AA17-3004922168C4}" srcOrd="0" destOrd="0" presId="urn:microsoft.com/office/officeart/2005/8/layout/hList9"/>
    <dgm:cxn modelId="{44A49066-1CAA-46F8-8DF3-D90D72148DDE}" type="presOf" srcId="{BD5C9E53-AC48-447E-BD37-31E4D53E8DA6}" destId="{03BAE58F-9520-4C3D-BF20-6D83A957F3DD}" srcOrd="0" destOrd="0" presId="urn:microsoft.com/office/officeart/2005/8/layout/hList9"/>
    <dgm:cxn modelId="{A3926651-7A0F-4A4D-8187-BCEB9300AD65}" type="presOf" srcId="{3D0D272D-DE67-4EC7-B285-519EA781A842}" destId="{2DC84563-A8F3-482A-AA0E-5C483C362A5B}" srcOrd="0" destOrd="0" presId="urn:microsoft.com/office/officeart/2005/8/layout/hList9"/>
    <dgm:cxn modelId="{235B9B75-DA28-4A33-95E2-729D34D5E89F}" srcId="{3DD339EF-F7AD-44C7-8BFF-1A1CE822F072}" destId="{4D80310A-9473-430A-9876-E6DDC6CE53C7}" srcOrd="2" destOrd="0" parTransId="{4476E555-BDEB-49F4-9459-012CC1118A82}" sibTransId="{D934CF89-E18A-4D25-8A4D-0A96185F471C}"/>
    <dgm:cxn modelId="{2942EB56-83E0-4443-9443-C50696657D28}" type="presOf" srcId="{4D80310A-9473-430A-9876-E6DDC6CE53C7}" destId="{29C400C4-E90A-45D4-B3CF-6B9B2C0AEE93}" srcOrd="1" destOrd="0" presId="urn:microsoft.com/office/officeart/2005/8/layout/hList9"/>
    <dgm:cxn modelId="{831B207D-B068-4081-89CA-4CDEDB6607DB}" type="presOf" srcId="{CF96B1F3-1AA1-41EE-9FDA-936E815B2443}" destId="{6B2082DB-7F6E-4DA8-8E7C-3FBD0EEE2F8C}" srcOrd="0" destOrd="0" presId="urn:microsoft.com/office/officeart/2005/8/layout/hList9"/>
    <dgm:cxn modelId="{759FE986-2D7C-475F-B5F2-F27B62D329E6}" srcId="{5D310B20-D45B-4A0C-9705-5717FD128B26}" destId="{CF96B1F3-1AA1-41EE-9FDA-936E815B2443}" srcOrd="0" destOrd="0" parTransId="{7C4118EC-3DBA-4829-9714-87748BA056DF}" sibTransId="{1ADF1699-18C7-4C86-BB28-AEA92783D1D2}"/>
    <dgm:cxn modelId="{88608793-9E3E-411F-9811-ECFAB0A1368D}" type="presOf" srcId="{3DD339EF-F7AD-44C7-8BFF-1A1CE822F072}" destId="{77A01A24-4A33-4C9E-9111-B6392AA72C61}" srcOrd="0" destOrd="0" presId="urn:microsoft.com/office/officeart/2005/8/layout/hList9"/>
    <dgm:cxn modelId="{55356898-FA59-48A3-A95D-261B7A01E0FB}" type="presOf" srcId="{DB0F4293-3961-43B4-B081-1C8352CD3353}" destId="{E62ECE06-613F-48BB-A104-F582EDE1C644}" srcOrd="0" destOrd="0" presId="urn:microsoft.com/office/officeart/2005/8/layout/hList9"/>
    <dgm:cxn modelId="{7CB16AD5-6D6C-4788-8CDC-877BBFF1393E}" srcId="{3DD339EF-F7AD-44C7-8BFF-1A1CE822F072}" destId="{AC796262-F644-4070-873B-15E7CBC93A66}" srcOrd="1" destOrd="0" parTransId="{C82E6F3A-8492-4C69-812E-593A18CEBB3C}" sibTransId="{6DCCC81C-5FA7-41F1-9F7A-3895F14C1274}"/>
    <dgm:cxn modelId="{59724CE3-141A-485B-B503-30C24926CB6C}" srcId="{3D0D272D-DE67-4EC7-B285-519EA781A842}" destId="{3DD339EF-F7AD-44C7-8BFF-1A1CE822F072}" srcOrd="0" destOrd="0" parTransId="{ED24F2F3-9CE9-48A5-94C1-3693FADEF263}" sibTransId="{D2926041-56D4-4333-A579-FF8EC250E79D}"/>
    <dgm:cxn modelId="{FB4AF9E3-E946-4B0B-A5D8-91F1C3B447D8}" type="presOf" srcId="{DB0F4293-3961-43B4-B081-1C8352CD3353}" destId="{A3DC2C38-629A-4C1B-9D92-212CD0F6E728}" srcOrd="1" destOrd="0" presId="urn:microsoft.com/office/officeart/2005/8/layout/hList9"/>
    <dgm:cxn modelId="{E5FFC8E9-6889-4D2E-8972-CB9D900D74F7}" srcId="{3D0D272D-DE67-4EC7-B285-519EA781A842}" destId="{5D310B20-D45B-4A0C-9705-5717FD128B26}" srcOrd="1" destOrd="0" parTransId="{9179158B-03A8-46B8-8D65-C85C40EA8EC4}" sibTransId="{2564CA0C-263E-475F-A746-960D97368571}"/>
    <dgm:cxn modelId="{DE5B1CF5-324D-4D50-AEA4-E89A808BBABC}" srcId="{3DD339EF-F7AD-44C7-8BFF-1A1CE822F072}" destId="{DB0F4293-3961-43B4-B081-1C8352CD3353}" srcOrd="0" destOrd="0" parTransId="{281D0EAF-BD05-4A1F-9D95-98EBF3F3E452}" sibTransId="{337048F3-934A-4D18-A0E0-7D07ED1704A7}"/>
    <dgm:cxn modelId="{D21D2EF6-64F0-47F3-9DF7-05F29B5D2912}" type="presOf" srcId="{CF96B1F3-1AA1-41EE-9FDA-936E815B2443}" destId="{C79D9D32-FF3A-4CA8-B66A-6A00CA77D0CD}" srcOrd="1" destOrd="0" presId="urn:microsoft.com/office/officeart/2005/8/layout/hList9"/>
    <dgm:cxn modelId="{78F1152D-DF95-47A4-954E-D38E459D3F27}" type="presParOf" srcId="{2DC84563-A8F3-482A-AA0E-5C483C362A5B}" destId="{8183856E-F7B2-4A93-B31C-4C7ABE11157C}" srcOrd="0" destOrd="0" presId="urn:microsoft.com/office/officeart/2005/8/layout/hList9"/>
    <dgm:cxn modelId="{32605B9E-6CD1-4422-B761-F87FAFB485CE}" type="presParOf" srcId="{2DC84563-A8F3-482A-AA0E-5C483C362A5B}" destId="{8279F879-1975-4C45-BDCF-D42A4C4F5998}" srcOrd="1" destOrd="0" presId="urn:microsoft.com/office/officeart/2005/8/layout/hList9"/>
    <dgm:cxn modelId="{804CED19-F8CB-4875-9A4C-802AF058E0A2}" type="presParOf" srcId="{8279F879-1975-4C45-BDCF-D42A4C4F5998}" destId="{49728A0B-C7F5-4CDC-9330-9B549D63A81B}" srcOrd="0" destOrd="0" presId="urn:microsoft.com/office/officeart/2005/8/layout/hList9"/>
    <dgm:cxn modelId="{859EFC60-110D-4D4A-827C-71CBE17E8BC9}" type="presParOf" srcId="{8279F879-1975-4C45-BDCF-D42A4C4F5998}" destId="{CF2D1E45-0AA7-4CF0-B3DA-6D0E7559130D}" srcOrd="1" destOrd="0" presId="urn:microsoft.com/office/officeart/2005/8/layout/hList9"/>
    <dgm:cxn modelId="{FB2FB6E3-86F3-4B00-BC2A-C61DCF06DC2D}" type="presParOf" srcId="{CF2D1E45-0AA7-4CF0-B3DA-6D0E7559130D}" destId="{E62ECE06-613F-48BB-A104-F582EDE1C644}" srcOrd="0" destOrd="0" presId="urn:microsoft.com/office/officeart/2005/8/layout/hList9"/>
    <dgm:cxn modelId="{7E3B76BF-20F8-41F0-9A78-74887EA3905D}" type="presParOf" srcId="{CF2D1E45-0AA7-4CF0-B3DA-6D0E7559130D}" destId="{A3DC2C38-629A-4C1B-9D92-212CD0F6E728}" srcOrd="1" destOrd="0" presId="urn:microsoft.com/office/officeart/2005/8/layout/hList9"/>
    <dgm:cxn modelId="{0FD91679-E0EF-4A76-ADE8-7A47455A3576}" type="presParOf" srcId="{8279F879-1975-4C45-BDCF-D42A4C4F5998}" destId="{1E3DD6DA-D8A3-4E3C-80C0-B4B5F596AFBF}" srcOrd="2" destOrd="0" presId="urn:microsoft.com/office/officeart/2005/8/layout/hList9"/>
    <dgm:cxn modelId="{F29FECD1-BF76-4C39-9DC1-8CE42DF4C189}" type="presParOf" srcId="{1E3DD6DA-D8A3-4E3C-80C0-B4B5F596AFBF}" destId="{099E55EB-C27B-4244-9CDA-A82AAF5B5B45}" srcOrd="0" destOrd="0" presId="urn:microsoft.com/office/officeart/2005/8/layout/hList9"/>
    <dgm:cxn modelId="{4ADF315A-B6BC-4A98-B0F3-D0656A23C4BC}" type="presParOf" srcId="{1E3DD6DA-D8A3-4E3C-80C0-B4B5F596AFBF}" destId="{DFBFDC2C-ED18-4EC5-9966-1AB9F1A79AAB}" srcOrd="1" destOrd="0" presId="urn:microsoft.com/office/officeart/2005/8/layout/hList9"/>
    <dgm:cxn modelId="{1128E6F1-DDDC-4DFE-B06E-3101DA44617F}" type="presParOf" srcId="{8279F879-1975-4C45-BDCF-D42A4C4F5998}" destId="{749AEC7F-512A-42E4-BC3A-8F8203994663}" srcOrd="3" destOrd="0" presId="urn:microsoft.com/office/officeart/2005/8/layout/hList9"/>
    <dgm:cxn modelId="{1D3C0506-9325-4173-B9A3-315AA603B4CF}" type="presParOf" srcId="{749AEC7F-512A-42E4-BC3A-8F8203994663}" destId="{431A0242-E189-48F2-93A2-13358DC59B67}" srcOrd="0" destOrd="0" presId="urn:microsoft.com/office/officeart/2005/8/layout/hList9"/>
    <dgm:cxn modelId="{23C54053-84CE-41A2-AAE4-C8D678A162C7}" type="presParOf" srcId="{749AEC7F-512A-42E4-BC3A-8F8203994663}" destId="{29C400C4-E90A-45D4-B3CF-6B9B2C0AEE93}" srcOrd="1" destOrd="0" presId="urn:microsoft.com/office/officeart/2005/8/layout/hList9"/>
    <dgm:cxn modelId="{06B036CD-4AFF-415B-A17A-474E65230496}" type="presParOf" srcId="{2DC84563-A8F3-482A-AA0E-5C483C362A5B}" destId="{0AFD3643-8DF8-4B67-AD8A-F753378DC640}" srcOrd="2" destOrd="0" presId="urn:microsoft.com/office/officeart/2005/8/layout/hList9"/>
    <dgm:cxn modelId="{6172A33B-8A81-4D43-9C52-487D56AB7671}" type="presParOf" srcId="{2DC84563-A8F3-482A-AA0E-5C483C362A5B}" destId="{77A01A24-4A33-4C9E-9111-B6392AA72C61}" srcOrd="3" destOrd="0" presId="urn:microsoft.com/office/officeart/2005/8/layout/hList9"/>
    <dgm:cxn modelId="{AA0B1050-E44E-42C4-B58E-93C32FEECA56}" type="presParOf" srcId="{2DC84563-A8F3-482A-AA0E-5C483C362A5B}" destId="{6B90B7EB-31E3-4D1B-B288-CB5A096FA791}" srcOrd="4" destOrd="0" presId="urn:microsoft.com/office/officeart/2005/8/layout/hList9"/>
    <dgm:cxn modelId="{5D6E9FF4-0576-4348-9E36-911AF076C572}" type="presParOf" srcId="{2DC84563-A8F3-482A-AA0E-5C483C362A5B}" destId="{CBBD4445-FF07-4106-9F44-0BABBC38014F}" srcOrd="5" destOrd="0" presId="urn:microsoft.com/office/officeart/2005/8/layout/hList9"/>
    <dgm:cxn modelId="{E6DC7C1C-B7A1-45E8-80DD-4AAC5216BAAC}" type="presParOf" srcId="{2DC84563-A8F3-482A-AA0E-5C483C362A5B}" destId="{DD2F5BC8-9F50-439D-8499-BC51897E3C9C}" srcOrd="6" destOrd="0" presId="urn:microsoft.com/office/officeart/2005/8/layout/hList9"/>
    <dgm:cxn modelId="{7862953A-D9B7-458B-B77D-875C95467DAD}" type="presParOf" srcId="{DD2F5BC8-9F50-439D-8499-BC51897E3C9C}" destId="{D6162F2B-2A45-4125-A43B-52167CC0BBD7}" srcOrd="0" destOrd="0" presId="urn:microsoft.com/office/officeart/2005/8/layout/hList9"/>
    <dgm:cxn modelId="{F902C7F9-17EA-4704-BA88-BE3F383B0EDA}" type="presParOf" srcId="{DD2F5BC8-9F50-439D-8499-BC51897E3C9C}" destId="{E69B8B94-AED9-4C92-8276-DB8182B3043E}" srcOrd="1" destOrd="0" presId="urn:microsoft.com/office/officeart/2005/8/layout/hList9"/>
    <dgm:cxn modelId="{D5072DFF-2C11-4A8B-8126-627020B117B3}" type="presParOf" srcId="{E69B8B94-AED9-4C92-8276-DB8182B3043E}" destId="{6B2082DB-7F6E-4DA8-8E7C-3FBD0EEE2F8C}" srcOrd="0" destOrd="0" presId="urn:microsoft.com/office/officeart/2005/8/layout/hList9"/>
    <dgm:cxn modelId="{12C103AC-FA63-4D7B-8B4B-5DAEC2EB0F0D}" type="presParOf" srcId="{E69B8B94-AED9-4C92-8276-DB8182B3043E}" destId="{C79D9D32-FF3A-4CA8-B66A-6A00CA77D0CD}" srcOrd="1" destOrd="0" presId="urn:microsoft.com/office/officeart/2005/8/layout/hList9"/>
    <dgm:cxn modelId="{DDB1DD05-0B8F-4729-97DB-80C901812B3B}" type="presParOf" srcId="{DD2F5BC8-9F50-439D-8499-BC51897E3C9C}" destId="{FE775748-8ED2-4D74-B509-10A271A7E76D}" srcOrd="2" destOrd="0" presId="urn:microsoft.com/office/officeart/2005/8/layout/hList9"/>
    <dgm:cxn modelId="{3648002C-33F7-442A-970A-F745DC2F8979}" type="presParOf" srcId="{FE775748-8ED2-4D74-B509-10A271A7E76D}" destId="{03BAE58F-9520-4C3D-BF20-6D83A957F3DD}" srcOrd="0" destOrd="0" presId="urn:microsoft.com/office/officeart/2005/8/layout/hList9"/>
    <dgm:cxn modelId="{64CD12D6-9CBD-445C-AF90-48EED10095F0}" type="presParOf" srcId="{FE775748-8ED2-4D74-B509-10A271A7E76D}" destId="{34680A27-82E5-4187-A803-A9BE74A8C938}" srcOrd="1" destOrd="0" presId="urn:microsoft.com/office/officeart/2005/8/layout/hList9"/>
    <dgm:cxn modelId="{D19A91EF-7A82-4320-867D-B85CCC486330}" type="presParOf" srcId="{2DC84563-A8F3-482A-AA0E-5C483C362A5B}" destId="{92A6CCDC-7EA1-42C3-9D69-BDD66B6799E2}" srcOrd="7" destOrd="0" presId="urn:microsoft.com/office/officeart/2005/8/layout/hList9"/>
    <dgm:cxn modelId="{B9A5ADDE-658B-4939-BDEE-C6D6E2522E1B}" type="presParOf" srcId="{2DC84563-A8F3-482A-AA0E-5C483C362A5B}" destId="{A9879C22-A1D7-4589-AA17-3004922168C4}"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419"/>
        </a:p>
      </dgm:t>
    </dgm:pt>
    <dgm:pt modelId="{CA2B36CC-FA3D-4016-BFA8-84D624D9F60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custT="1"/>
      <dgm:spPr/>
      <dgm:t>
        <a:bodyPr/>
        <a:lstStyle/>
        <a:p>
          <a:r>
            <a:rPr lang="es-AR" sz="1900" kern="1200">
              <a:solidFill>
                <a:prstClr val="black">
                  <a:hueOff val="0"/>
                  <a:satOff val="0"/>
                  <a:lumOff val="0"/>
                  <a:alphaOff val="0"/>
                </a:prstClr>
              </a:solidFill>
              <a:latin typeface="Calibri" panose="020F0502020204030204"/>
              <a:ea typeface="+mn-ea"/>
              <a:cs typeface="+mn-cs"/>
            </a:rPr>
            <a:t>Caso 1: Cierre de inyector A</a:t>
          </a:r>
          <a:endParaRPr lang="es-419" sz="1900" kern="1200">
            <a:solidFill>
              <a:prstClr val="black">
                <a:hueOff val="0"/>
                <a:satOff val="0"/>
                <a:lumOff val="0"/>
                <a:alphaOff val="0"/>
              </a:prstClr>
            </a:solidFill>
            <a:latin typeface="Calibri" panose="020F0502020204030204"/>
            <a:ea typeface="+mn-ea"/>
            <a:cs typeface="+mn-cs"/>
          </a:endParaRPr>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custT="1"/>
      <dgm:spPr/>
      <dgm:t>
        <a:bodyPr/>
        <a:lstStyle/>
        <a:p>
          <a:r>
            <a:rPr lang="es-AR" sz="1900" kern="1200">
              <a:solidFill>
                <a:prstClr val="black">
                  <a:hueOff val="0"/>
                  <a:satOff val="0"/>
                  <a:lumOff val="0"/>
                  <a:alphaOff val="0"/>
                </a:prstClr>
              </a:solidFill>
              <a:latin typeface="Calibri" panose="020F0502020204030204"/>
              <a:ea typeface="+mn-ea"/>
              <a:cs typeface="+mn-cs"/>
            </a:rPr>
            <a:t>Caso 2: Optimización de inyección en inyector B</a:t>
          </a:r>
          <a:endParaRPr lang="es-419" sz="1900" kern="1200">
            <a:solidFill>
              <a:prstClr val="black">
                <a:hueOff val="0"/>
                <a:satOff val="0"/>
                <a:lumOff val="0"/>
                <a:alphaOff val="0"/>
              </a:prstClr>
            </a:solidFill>
            <a:latin typeface="Calibri" panose="020F0502020204030204"/>
            <a:ea typeface="+mn-ea"/>
            <a:cs typeface="+mn-cs"/>
          </a:endParaRPr>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sz="1900" kern="1200"/>
            <a:t>Caso 3: Optimización de inyección en inyectores C y D</a:t>
          </a:r>
          <a:endParaRPr lang="es-419" sz="1900" kern="1200"/>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sz="1900" kern="1200">
              <a:solidFill>
                <a:schemeClr val="bg1"/>
              </a:solidFill>
            </a:rPr>
            <a:t>Caso 4: Reparación de inyectores con roturas de instalación, mejora en distribución vertical de inyección.</a:t>
          </a:r>
          <a:endParaRPr lang="es-419" sz="1900" kern="1200">
            <a:solidFill>
              <a:schemeClr val="bg1"/>
            </a:solidFill>
          </a:endParaRPr>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dgm:spPr>
        <a:solidFill>
          <a:schemeClr val="bg1">
            <a:lumMod val="50000"/>
          </a:schemeClr>
        </a:solidFill>
      </dgm:spPr>
      <dgm:t>
        <a:bodyPr/>
        <a:lstStyle/>
        <a:p>
          <a:r>
            <a:rPr lang="es-AR"/>
            <a:t>Conclusiones</a:t>
          </a:r>
          <a:endParaRPr lang="es-419"/>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a:xfrm>
          <a:off x="0" y="61713"/>
          <a:ext cx="8128000" cy="575639"/>
        </a:xfrm>
        <a:prstGeom prst="roundRect">
          <a:avLst/>
        </a:prstGeom>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a:xfrm>
          <a:off x="0" y="706473"/>
          <a:ext cx="8128000" cy="575639"/>
        </a:xfrm>
        <a:prstGeom prst="roundRect">
          <a:avLst/>
        </a:prstGeom>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a:xfrm>
          <a:off x="0" y="1351233"/>
          <a:ext cx="8128000" cy="575639"/>
        </a:xfrm>
        <a:prstGeom prst="roundRect">
          <a:avLst/>
        </a:prstGeom>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a:xfrm>
          <a:off x="0" y="1995993"/>
          <a:ext cx="8128000" cy="575639"/>
        </a:xfrm>
        <a:prstGeom prst="roundRect">
          <a:avLst/>
        </a:prstGeom>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506FE2C-0E46-42DD-AD49-33C51A219C9C}"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s-419"/>
        </a:p>
      </dgm:t>
    </dgm:pt>
    <dgm:pt modelId="{0E52114F-C293-4FEA-A591-E07B3BE2B1E5}">
      <dgm:prSet phldrT="[Texto]"/>
      <dgm:spPr/>
      <dgm:t>
        <a:bodyPr/>
        <a:lstStyle/>
        <a:p>
          <a:r>
            <a:rPr lang="es-AR"/>
            <a:t>Rotura de instalación de tbg y/o perdida en TDM y PKR</a:t>
          </a:r>
          <a:endParaRPr lang="es-419"/>
        </a:p>
      </dgm:t>
    </dgm:pt>
    <dgm:pt modelId="{D7BE5199-2AF8-4813-81BC-10EBE8163B84}" type="parTrans" cxnId="{0FEFCEBF-0137-45DD-8CDA-97CE92126D5A}">
      <dgm:prSet/>
      <dgm:spPr/>
      <dgm:t>
        <a:bodyPr/>
        <a:lstStyle/>
        <a:p>
          <a:endParaRPr lang="es-419"/>
        </a:p>
      </dgm:t>
    </dgm:pt>
    <dgm:pt modelId="{E4C8F92A-E63C-4203-AD94-1813758431D5}" type="sibTrans" cxnId="{0FEFCEBF-0137-45DD-8CDA-97CE92126D5A}">
      <dgm:prSet/>
      <dgm:spPr/>
      <dgm:t>
        <a:bodyPr/>
        <a:lstStyle/>
        <a:p>
          <a:endParaRPr lang="es-419"/>
        </a:p>
      </dgm:t>
    </dgm:pt>
    <dgm:pt modelId="{8241B98A-2C5E-4254-8062-FA77A46E669F}">
      <dgm:prSet phldrT="[Texto]"/>
      <dgm:spPr/>
      <dgm:t>
        <a:bodyPr/>
        <a:lstStyle/>
        <a:p>
          <a:pPr>
            <a:buFont typeface="Symbol" panose="05050102010706020507" pitchFamily="18" charset="2"/>
            <a:buChar char=""/>
          </a:pPr>
          <a:r>
            <a:rPr lang="es-MX"/>
            <a:t>Neta asociada, asegurándonos que la reparación sea rentable</a:t>
          </a:r>
          <a:endParaRPr lang="es-419"/>
        </a:p>
      </dgm:t>
    </dgm:pt>
    <dgm:pt modelId="{310913DC-6968-4665-9B10-F2A6D363C2C5}" type="parTrans" cxnId="{B7DDCF6A-D68D-481D-B12C-6FBCDCB2EEC5}">
      <dgm:prSet/>
      <dgm:spPr/>
      <dgm:t>
        <a:bodyPr/>
        <a:lstStyle/>
        <a:p>
          <a:endParaRPr lang="es-419"/>
        </a:p>
      </dgm:t>
    </dgm:pt>
    <dgm:pt modelId="{91F3C5DB-BCE0-4528-BE00-C181F8B075D1}" type="sibTrans" cxnId="{B7DDCF6A-D68D-481D-B12C-6FBCDCB2EEC5}">
      <dgm:prSet/>
      <dgm:spPr/>
      <dgm:t>
        <a:bodyPr/>
        <a:lstStyle/>
        <a:p>
          <a:endParaRPr lang="es-419"/>
        </a:p>
      </dgm:t>
    </dgm:pt>
    <dgm:pt modelId="{5B978405-D7BD-468C-8FA2-1991425B78C0}">
      <dgm:prSet phldrT="[Texto]"/>
      <dgm:spPr/>
      <dgm:t>
        <a:bodyPr/>
        <a:lstStyle/>
        <a:p>
          <a:r>
            <a:rPr lang="es-AR"/>
            <a:t>14 intervenciones con equipo de WO</a:t>
          </a:r>
          <a:endParaRPr lang="es-419"/>
        </a:p>
      </dgm:t>
    </dgm:pt>
    <dgm:pt modelId="{96B65A02-120E-4CDA-806B-D06BEAA86085}" type="parTrans" cxnId="{FE8A19A3-24EE-477F-8FF8-FAE43395A529}">
      <dgm:prSet/>
      <dgm:spPr/>
      <dgm:t>
        <a:bodyPr/>
        <a:lstStyle/>
        <a:p>
          <a:endParaRPr lang="es-419"/>
        </a:p>
      </dgm:t>
    </dgm:pt>
    <dgm:pt modelId="{6D015F14-3E3D-45E2-AC39-79FEB96CD88D}" type="sibTrans" cxnId="{FE8A19A3-24EE-477F-8FF8-FAE43395A529}">
      <dgm:prSet/>
      <dgm:spPr/>
      <dgm:t>
        <a:bodyPr/>
        <a:lstStyle/>
        <a:p>
          <a:endParaRPr lang="es-419"/>
        </a:p>
      </dgm:t>
    </dgm:pt>
    <dgm:pt modelId="{2790247F-C88F-4D63-AE07-FE04587D3FBD}">
      <dgm:prSet phldrT="[Texto]"/>
      <dgm:spPr/>
      <dgm:t>
        <a:bodyPr/>
        <a:lstStyle/>
        <a:p>
          <a:pPr>
            <a:buNone/>
          </a:pPr>
          <a:r>
            <a:rPr lang="es-AR"/>
            <a:t>Plan</a:t>
          </a:r>
          <a:endParaRPr lang="es-419"/>
        </a:p>
      </dgm:t>
    </dgm:pt>
    <dgm:pt modelId="{0ED44035-1CC4-45E0-B6F1-550AA15699E8}" type="parTrans" cxnId="{137CFAA8-CF0E-4AC6-8697-A24022C578AE}">
      <dgm:prSet/>
      <dgm:spPr/>
      <dgm:t>
        <a:bodyPr/>
        <a:lstStyle/>
        <a:p>
          <a:endParaRPr lang="es-419"/>
        </a:p>
      </dgm:t>
    </dgm:pt>
    <dgm:pt modelId="{66F6F824-0EFF-4F99-B857-F13CFDF2A4DA}" type="sibTrans" cxnId="{137CFAA8-CF0E-4AC6-8697-A24022C578AE}">
      <dgm:prSet/>
      <dgm:spPr/>
      <dgm:t>
        <a:bodyPr/>
        <a:lstStyle/>
        <a:p>
          <a:endParaRPr lang="es-419"/>
        </a:p>
      </dgm:t>
    </dgm:pt>
    <dgm:pt modelId="{A1BFC7D4-58B4-4AF9-B265-186A17944FE1}">
      <dgm:prSet/>
      <dgm:spPr/>
      <dgm:t>
        <a:bodyPr/>
        <a:lstStyle/>
        <a:p>
          <a:pPr>
            <a:buFont typeface="Symbol" panose="05050102010706020507" pitchFamily="18" charset="2"/>
            <a:buChar char=""/>
          </a:pPr>
          <a:r>
            <a:rPr lang="es-MX"/>
            <a:t>Calibrar pozo</a:t>
          </a:r>
          <a:endParaRPr lang="es-419"/>
        </a:p>
      </dgm:t>
    </dgm:pt>
    <dgm:pt modelId="{E2A1B8FF-7B8A-4E9E-82BB-BEB8E13B00F8}" type="parTrans" cxnId="{563FA1CD-BAC0-414B-93A3-A98D0F18558A}">
      <dgm:prSet/>
      <dgm:spPr/>
      <dgm:t>
        <a:bodyPr/>
        <a:lstStyle/>
        <a:p>
          <a:endParaRPr lang="es-419"/>
        </a:p>
      </dgm:t>
    </dgm:pt>
    <dgm:pt modelId="{6ADB8F2A-8478-44D9-9540-ABEAACEBBA8C}" type="sibTrans" cxnId="{563FA1CD-BAC0-414B-93A3-A98D0F18558A}">
      <dgm:prSet/>
      <dgm:spPr/>
      <dgm:t>
        <a:bodyPr/>
        <a:lstStyle/>
        <a:p>
          <a:endParaRPr lang="es-419"/>
        </a:p>
      </dgm:t>
    </dgm:pt>
    <dgm:pt modelId="{269FAE57-DF85-41C1-A25C-6B90F388E840}">
      <dgm:prSet/>
      <dgm:spPr/>
      <dgm:t>
        <a:bodyPr/>
        <a:lstStyle/>
        <a:p>
          <a:pPr>
            <a:buFont typeface="Symbol" panose="05050102010706020507" pitchFamily="18" charset="2"/>
            <a:buChar char=""/>
          </a:pPr>
          <a:r>
            <a:rPr lang="es-MX"/>
            <a:t>Repunzar intervalos que no hayan sido repunzados desde su terminación</a:t>
          </a:r>
          <a:endParaRPr lang="es-419"/>
        </a:p>
      </dgm:t>
    </dgm:pt>
    <dgm:pt modelId="{5554D55E-78B1-432A-AC62-A3FFA48FB4E3}" type="parTrans" cxnId="{6F152635-6BB3-4D0C-B995-447DA820ED75}">
      <dgm:prSet/>
      <dgm:spPr/>
      <dgm:t>
        <a:bodyPr/>
        <a:lstStyle/>
        <a:p>
          <a:endParaRPr lang="es-419"/>
        </a:p>
      </dgm:t>
    </dgm:pt>
    <dgm:pt modelId="{752D1FA8-1FDE-4BB3-8427-E131D099C87C}" type="sibTrans" cxnId="{6F152635-6BB3-4D0C-B995-447DA820ED75}">
      <dgm:prSet/>
      <dgm:spPr/>
      <dgm:t>
        <a:bodyPr/>
        <a:lstStyle/>
        <a:p>
          <a:endParaRPr lang="es-419"/>
        </a:p>
      </dgm:t>
    </dgm:pt>
    <dgm:pt modelId="{F80C7BAD-7D28-43FE-9063-7BB8639C3FD3}">
      <dgm:prSet/>
      <dgm:spPr/>
      <dgm:t>
        <a:bodyPr/>
        <a:lstStyle/>
        <a:p>
          <a:pPr>
            <a:buFont typeface="Symbol" panose="05050102010706020507" pitchFamily="18" charset="2"/>
            <a:buChar char=""/>
          </a:pPr>
          <a:r>
            <a:rPr lang="es-MX"/>
            <a:t>Realizar ensayos de limpieza de zonas que hayan perdido admisión en el tiempo</a:t>
          </a:r>
          <a:endParaRPr lang="es-419"/>
        </a:p>
      </dgm:t>
    </dgm:pt>
    <dgm:pt modelId="{888D6788-47A6-4FB4-835D-B0B0BFD107D5}" type="parTrans" cxnId="{8EF4D98D-BA58-4EE1-BF00-8EC72452CFC0}">
      <dgm:prSet/>
      <dgm:spPr/>
      <dgm:t>
        <a:bodyPr/>
        <a:lstStyle/>
        <a:p>
          <a:endParaRPr lang="es-419"/>
        </a:p>
      </dgm:t>
    </dgm:pt>
    <dgm:pt modelId="{5A92C923-22FE-4F67-901F-EBDFDA08ECDD}" type="sibTrans" cxnId="{8EF4D98D-BA58-4EE1-BF00-8EC72452CFC0}">
      <dgm:prSet/>
      <dgm:spPr/>
      <dgm:t>
        <a:bodyPr/>
        <a:lstStyle/>
        <a:p>
          <a:endParaRPr lang="es-419"/>
        </a:p>
      </dgm:t>
    </dgm:pt>
    <dgm:pt modelId="{6B97C66C-5215-4907-8364-3B277B573E44}">
      <dgm:prSet/>
      <dgm:spPr/>
      <dgm:t>
        <a:bodyPr/>
        <a:lstStyle/>
        <a:p>
          <a:pPr>
            <a:buFont typeface="Symbol" panose="05050102010706020507" pitchFamily="18" charset="2"/>
            <a:buChar char=""/>
          </a:pPr>
          <a:r>
            <a:rPr lang="es-MX"/>
            <a:t>Bajar diseño de instalación final</a:t>
          </a:r>
          <a:endParaRPr lang="es-419"/>
        </a:p>
      </dgm:t>
    </dgm:pt>
    <dgm:pt modelId="{2D323D3E-8274-4972-AD07-1920182AC3FD}" type="parTrans" cxnId="{AB753683-9C75-428B-AE73-FECF32B679BA}">
      <dgm:prSet/>
      <dgm:spPr/>
      <dgm:t>
        <a:bodyPr/>
        <a:lstStyle/>
        <a:p>
          <a:endParaRPr lang="es-419"/>
        </a:p>
      </dgm:t>
    </dgm:pt>
    <dgm:pt modelId="{424003FA-41D0-4AB2-B7C5-75BBEB2DC2A1}" type="sibTrans" cxnId="{AB753683-9C75-428B-AE73-FECF32B679BA}">
      <dgm:prSet/>
      <dgm:spPr/>
      <dgm:t>
        <a:bodyPr/>
        <a:lstStyle/>
        <a:p>
          <a:endParaRPr lang="es-419"/>
        </a:p>
      </dgm:t>
    </dgm:pt>
    <dgm:pt modelId="{B3AE2276-C06D-4649-A52F-B9671429AC84}">
      <dgm:prSet phldrT="[Texto]"/>
      <dgm:spPr/>
      <dgm:t>
        <a:bodyPr/>
        <a:lstStyle/>
        <a:p>
          <a:r>
            <a:rPr lang="es-MX"/>
            <a:t>Sacar diseño de instalación actual</a:t>
          </a:r>
          <a:endParaRPr lang="es-419"/>
        </a:p>
      </dgm:t>
    </dgm:pt>
    <dgm:pt modelId="{2CDCC3F6-F16D-4AC8-AE94-125A3C86C512}" type="parTrans" cxnId="{1101FE53-DCE1-47B9-B139-42DF3B540589}">
      <dgm:prSet/>
      <dgm:spPr/>
      <dgm:t>
        <a:bodyPr/>
        <a:lstStyle/>
        <a:p>
          <a:endParaRPr lang="es-419"/>
        </a:p>
      </dgm:t>
    </dgm:pt>
    <dgm:pt modelId="{5A33E2FE-1699-4DE5-91CD-73FAC31F77B8}" type="sibTrans" cxnId="{1101FE53-DCE1-47B9-B139-42DF3B540589}">
      <dgm:prSet/>
      <dgm:spPr/>
      <dgm:t>
        <a:bodyPr/>
        <a:lstStyle/>
        <a:p>
          <a:endParaRPr lang="es-419"/>
        </a:p>
      </dgm:t>
    </dgm:pt>
    <dgm:pt modelId="{80D31BB6-8F4B-402C-B79E-DEE985C09349}">
      <dgm:prSet/>
      <dgm:spPr/>
      <dgm:t>
        <a:bodyPr/>
        <a:lstStyle/>
        <a:p>
          <a:pPr>
            <a:buFont typeface="Symbol" panose="05050102010706020507" pitchFamily="18" charset="2"/>
            <a:buChar char=""/>
          </a:pPr>
          <a:r>
            <a:rPr lang="es-MX"/>
            <a:t>Malla completa, o en el caso de que no que tenga productores asociados con posibilidad de reactivación</a:t>
          </a:r>
          <a:endParaRPr lang="es-419"/>
        </a:p>
      </dgm:t>
    </dgm:pt>
    <dgm:pt modelId="{DDFA84B8-9CBE-45B6-92EA-0550D9ECB3DE}" type="parTrans" cxnId="{13989239-758D-4BEA-B29C-8065A3A2D6DE}">
      <dgm:prSet/>
      <dgm:spPr/>
      <dgm:t>
        <a:bodyPr/>
        <a:lstStyle/>
        <a:p>
          <a:endParaRPr lang="es-419"/>
        </a:p>
      </dgm:t>
    </dgm:pt>
    <dgm:pt modelId="{77351305-819D-4F00-B1E9-15419CB7C19F}" type="sibTrans" cxnId="{13989239-758D-4BEA-B29C-8065A3A2D6DE}">
      <dgm:prSet/>
      <dgm:spPr/>
      <dgm:t>
        <a:bodyPr/>
        <a:lstStyle/>
        <a:p>
          <a:endParaRPr lang="es-419"/>
        </a:p>
      </dgm:t>
    </dgm:pt>
    <dgm:pt modelId="{855862CD-15D2-4809-BDDE-B67FC0D5A58C}">
      <dgm:prSet/>
      <dgm:spPr/>
      <dgm:t>
        <a:bodyPr/>
        <a:lstStyle/>
        <a:p>
          <a:pPr>
            <a:buFont typeface="Symbol" panose="05050102010706020507" pitchFamily="18" charset="2"/>
            <a:buChar char=""/>
          </a:pPr>
          <a:r>
            <a:rPr lang="es-MX"/>
            <a:t>Historial de reparaciones y posibilidad de éxito en función de cada situación</a:t>
          </a:r>
          <a:endParaRPr lang="es-419"/>
        </a:p>
      </dgm:t>
    </dgm:pt>
    <dgm:pt modelId="{F9533269-3488-4F7C-B540-334130D41956}" type="parTrans" cxnId="{1215B596-0CBD-4F22-A425-B682F2E1FE99}">
      <dgm:prSet/>
      <dgm:spPr/>
      <dgm:t>
        <a:bodyPr/>
        <a:lstStyle/>
        <a:p>
          <a:endParaRPr lang="es-419"/>
        </a:p>
      </dgm:t>
    </dgm:pt>
    <dgm:pt modelId="{9D700763-D090-4936-B60D-B82312B4F09D}" type="sibTrans" cxnId="{1215B596-0CBD-4F22-A425-B682F2E1FE99}">
      <dgm:prSet/>
      <dgm:spPr/>
      <dgm:t>
        <a:bodyPr/>
        <a:lstStyle/>
        <a:p>
          <a:endParaRPr lang="es-419"/>
        </a:p>
      </dgm:t>
    </dgm:pt>
    <dgm:pt modelId="{5631E93D-DC66-47B3-9FCF-100ABA9518B8}">
      <dgm:prSet phldrT="[Texto]"/>
      <dgm:spPr/>
      <dgm:t>
        <a:bodyPr/>
        <a:lstStyle/>
        <a:p>
          <a:pPr>
            <a:buFont typeface="Symbol" panose="05050102010706020507" pitchFamily="18" charset="2"/>
            <a:buNone/>
          </a:pPr>
          <a:r>
            <a:rPr lang="es-AR"/>
            <a:t>Determinación de candidatos:</a:t>
          </a:r>
          <a:endParaRPr lang="es-419"/>
        </a:p>
      </dgm:t>
    </dgm:pt>
    <dgm:pt modelId="{836E9F65-579D-4D52-8AE7-4D43D4EB9C3B}" type="parTrans" cxnId="{63DED470-0FFD-4B24-8074-5ECD8A79CDB6}">
      <dgm:prSet/>
      <dgm:spPr/>
      <dgm:t>
        <a:bodyPr/>
        <a:lstStyle/>
        <a:p>
          <a:endParaRPr lang="es-419"/>
        </a:p>
      </dgm:t>
    </dgm:pt>
    <dgm:pt modelId="{D609BF04-E980-4941-AB27-44610732E77E}" type="sibTrans" cxnId="{63DED470-0FFD-4B24-8074-5ECD8A79CDB6}">
      <dgm:prSet/>
      <dgm:spPr/>
      <dgm:t>
        <a:bodyPr/>
        <a:lstStyle/>
        <a:p>
          <a:endParaRPr lang="es-419"/>
        </a:p>
      </dgm:t>
    </dgm:pt>
    <dgm:pt modelId="{238017C5-4218-4EA8-909B-1A36192111CD}" type="pres">
      <dgm:prSet presAssocID="{3506FE2C-0E46-42DD-AD49-33C51A219C9C}" presName="Name0" presStyleCnt="0">
        <dgm:presLayoutVars>
          <dgm:dir/>
          <dgm:animOne val="branch"/>
          <dgm:animLvl val="lvl"/>
        </dgm:presLayoutVars>
      </dgm:prSet>
      <dgm:spPr/>
    </dgm:pt>
    <dgm:pt modelId="{96AA43F5-2F58-4BAF-89C3-531D9F69659E}" type="pres">
      <dgm:prSet presAssocID="{0E52114F-C293-4FEA-A591-E07B3BE2B1E5}" presName="chaos" presStyleCnt="0"/>
      <dgm:spPr/>
    </dgm:pt>
    <dgm:pt modelId="{76B26F28-D013-47A2-A6E4-0C4A0121EF1C}" type="pres">
      <dgm:prSet presAssocID="{0E52114F-C293-4FEA-A591-E07B3BE2B1E5}" presName="parTx1" presStyleLbl="revTx" presStyleIdx="0" presStyleCnt="3"/>
      <dgm:spPr/>
    </dgm:pt>
    <dgm:pt modelId="{503591FE-B157-4CA0-AC8F-ABA83426AAF2}" type="pres">
      <dgm:prSet presAssocID="{0E52114F-C293-4FEA-A591-E07B3BE2B1E5}" presName="desTx1" presStyleLbl="revTx" presStyleIdx="1" presStyleCnt="3">
        <dgm:presLayoutVars>
          <dgm:bulletEnabled val="1"/>
        </dgm:presLayoutVars>
      </dgm:prSet>
      <dgm:spPr/>
    </dgm:pt>
    <dgm:pt modelId="{E1F9A504-8E5C-40EF-8AC5-98ADE9D9C494}" type="pres">
      <dgm:prSet presAssocID="{0E52114F-C293-4FEA-A591-E07B3BE2B1E5}" presName="c1" presStyleLbl="node1" presStyleIdx="0" presStyleCnt="19"/>
      <dgm:spPr/>
    </dgm:pt>
    <dgm:pt modelId="{ADFC5C2D-1D9D-4D40-9253-70C80339ABD5}" type="pres">
      <dgm:prSet presAssocID="{0E52114F-C293-4FEA-A591-E07B3BE2B1E5}" presName="c2" presStyleLbl="node1" presStyleIdx="1" presStyleCnt="19"/>
      <dgm:spPr/>
    </dgm:pt>
    <dgm:pt modelId="{EB95FDAA-B30A-4F9A-B5BA-4257074A51BE}" type="pres">
      <dgm:prSet presAssocID="{0E52114F-C293-4FEA-A591-E07B3BE2B1E5}" presName="c3" presStyleLbl="node1" presStyleIdx="2" presStyleCnt="19"/>
      <dgm:spPr/>
    </dgm:pt>
    <dgm:pt modelId="{78C4DE68-2678-45CA-8E29-7E49B2BE19EB}" type="pres">
      <dgm:prSet presAssocID="{0E52114F-C293-4FEA-A591-E07B3BE2B1E5}" presName="c4" presStyleLbl="node1" presStyleIdx="3" presStyleCnt="19"/>
      <dgm:spPr/>
    </dgm:pt>
    <dgm:pt modelId="{95DEE82C-D571-4B56-91EE-C190B77CA980}" type="pres">
      <dgm:prSet presAssocID="{0E52114F-C293-4FEA-A591-E07B3BE2B1E5}" presName="c5" presStyleLbl="node1" presStyleIdx="4" presStyleCnt="19"/>
      <dgm:spPr/>
    </dgm:pt>
    <dgm:pt modelId="{2857D358-7A94-4720-B2E1-AA4378465301}" type="pres">
      <dgm:prSet presAssocID="{0E52114F-C293-4FEA-A591-E07B3BE2B1E5}" presName="c6" presStyleLbl="node1" presStyleIdx="5" presStyleCnt="19"/>
      <dgm:spPr/>
    </dgm:pt>
    <dgm:pt modelId="{B955DA34-3D2D-4BB9-8214-55D52515C82B}" type="pres">
      <dgm:prSet presAssocID="{0E52114F-C293-4FEA-A591-E07B3BE2B1E5}" presName="c7" presStyleLbl="node1" presStyleIdx="6" presStyleCnt="19"/>
      <dgm:spPr/>
    </dgm:pt>
    <dgm:pt modelId="{9DE8758E-22AC-4835-9EF1-AA54EAC64454}" type="pres">
      <dgm:prSet presAssocID="{0E52114F-C293-4FEA-A591-E07B3BE2B1E5}" presName="c8" presStyleLbl="node1" presStyleIdx="7" presStyleCnt="19"/>
      <dgm:spPr/>
    </dgm:pt>
    <dgm:pt modelId="{4A29D4B5-0239-4993-AEF7-FFDA9F9F72F6}" type="pres">
      <dgm:prSet presAssocID="{0E52114F-C293-4FEA-A591-E07B3BE2B1E5}" presName="c9" presStyleLbl="node1" presStyleIdx="8" presStyleCnt="19"/>
      <dgm:spPr/>
    </dgm:pt>
    <dgm:pt modelId="{7A2DFB1C-DB9E-4377-9D56-1E0E6960D309}" type="pres">
      <dgm:prSet presAssocID="{0E52114F-C293-4FEA-A591-E07B3BE2B1E5}" presName="c10" presStyleLbl="node1" presStyleIdx="9" presStyleCnt="19"/>
      <dgm:spPr/>
    </dgm:pt>
    <dgm:pt modelId="{10BFC8C8-934D-44EC-9F0E-6CA88E538240}" type="pres">
      <dgm:prSet presAssocID="{0E52114F-C293-4FEA-A591-E07B3BE2B1E5}" presName="c11" presStyleLbl="node1" presStyleIdx="10" presStyleCnt="19"/>
      <dgm:spPr/>
    </dgm:pt>
    <dgm:pt modelId="{B26F6E32-7D00-49E1-A6E7-24126FE4FC4E}" type="pres">
      <dgm:prSet presAssocID="{0E52114F-C293-4FEA-A591-E07B3BE2B1E5}" presName="c12" presStyleLbl="node1" presStyleIdx="11" presStyleCnt="19"/>
      <dgm:spPr/>
    </dgm:pt>
    <dgm:pt modelId="{CF00717F-9444-4419-B9FC-AFA1EC899983}" type="pres">
      <dgm:prSet presAssocID="{0E52114F-C293-4FEA-A591-E07B3BE2B1E5}" presName="c13" presStyleLbl="node1" presStyleIdx="12" presStyleCnt="19"/>
      <dgm:spPr/>
    </dgm:pt>
    <dgm:pt modelId="{31D202E0-CBD0-481E-A12F-CF3039E4EE81}" type="pres">
      <dgm:prSet presAssocID="{0E52114F-C293-4FEA-A591-E07B3BE2B1E5}" presName="c14" presStyleLbl="node1" presStyleIdx="13" presStyleCnt="19"/>
      <dgm:spPr/>
    </dgm:pt>
    <dgm:pt modelId="{5F8672E7-08EB-4F3D-AC99-B78F1836380C}" type="pres">
      <dgm:prSet presAssocID="{0E52114F-C293-4FEA-A591-E07B3BE2B1E5}" presName="c15" presStyleLbl="node1" presStyleIdx="14" presStyleCnt="19"/>
      <dgm:spPr/>
    </dgm:pt>
    <dgm:pt modelId="{50913BE2-401C-4B2F-881F-FE73F6C5DDE3}" type="pres">
      <dgm:prSet presAssocID="{0E52114F-C293-4FEA-A591-E07B3BE2B1E5}" presName="c16" presStyleLbl="node1" presStyleIdx="15" presStyleCnt="19"/>
      <dgm:spPr/>
    </dgm:pt>
    <dgm:pt modelId="{242D07F4-0E8F-4B79-94BC-5F74BAE397C5}" type="pres">
      <dgm:prSet presAssocID="{0E52114F-C293-4FEA-A591-E07B3BE2B1E5}" presName="c17" presStyleLbl="node1" presStyleIdx="16" presStyleCnt="19"/>
      <dgm:spPr/>
    </dgm:pt>
    <dgm:pt modelId="{A0AD1D93-C90A-4B8C-BB61-8B486DA59E21}" type="pres">
      <dgm:prSet presAssocID="{0E52114F-C293-4FEA-A591-E07B3BE2B1E5}" presName="c18" presStyleLbl="node1" presStyleIdx="17" presStyleCnt="19"/>
      <dgm:spPr/>
    </dgm:pt>
    <dgm:pt modelId="{165D5FAD-0423-4348-B474-AA7BAFC3BD46}" type="pres">
      <dgm:prSet presAssocID="{E4C8F92A-E63C-4203-AD94-1813758431D5}" presName="chevronComposite1" presStyleCnt="0"/>
      <dgm:spPr/>
    </dgm:pt>
    <dgm:pt modelId="{20B6938A-AEF9-43B7-87BC-67570C58F7C4}" type="pres">
      <dgm:prSet presAssocID="{E4C8F92A-E63C-4203-AD94-1813758431D5}" presName="chevron1" presStyleLbl="sibTrans2D1" presStyleIdx="0" presStyleCnt="2"/>
      <dgm:spPr/>
    </dgm:pt>
    <dgm:pt modelId="{DDD29A8B-E90D-4ADC-B9FA-E0EAF3C4A36A}" type="pres">
      <dgm:prSet presAssocID="{E4C8F92A-E63C-4203-AD94-1813758431D5}" presName="spChevron1" presStyleCnt="0"/>
      <dgm:spPr/>
    </dgm:pt>
    <dgm:pt modelId="{07D1DD93-61E4-4760-BBE7-219F5832489D}" type="pres">
      <dgm:prSet presAssocID="{E4C8F92A-E63C-4203-AD94-1813758431D5}" presName="overlap" presStyleCnt="0"/>
      <dgm:spPr/>
    </dgm:pt>
    <dgm:pt modelId="{96D8023F-3008-4C84-B3D7-0D8FB2006BDA}" type="pres">
      <dgm:prSet presAssocID="{E4C8F92A-E63C-4203-AD94-1813758431D5}" presName="chevronComposite2" presStyleCnt="0"/>
      <dgm:spPr/>
    </dgm:pt>
    <dgm:pt modelId="{27B615A3-AB71-4FC7-82B3-31029516AE91}" type="pres">
      <dgm:prSet presAssocID="{E4C8F92A-E63C-4203-AD94-1813758431D5}" presName="chevron2" presStyleLbl="sibTrans2D1" presStyleIdx="1" presStyleCnt="2"/>
      <dgm:spPr/>
    </dgm:pt>
    <dgm:pt modelId="{200FF1C3-E6CE-4768-B457-7AFA4A02968D}" type="pres">
      <dgm:prSet presAssocID="{E4C8F92A-E63C-4203-AD94-1813758431D5}" presName="spChevron2" presStyleCnt="0"/>
      <dgm:spPr/>
    </dgm:pt>
    <dgm:pt modelId="{9B927E73-0357-4E20-8EE8-88E2B5B3CD61}" type="pres">
      <dgm:prSet presAssocID="{5B978405-D7BD-468C-8FA2-1991425B78C0}" presName="last" presStyleCnt="0"/>
      <dgm:spPr/>
    </dgm:pt>
    <dgm:pt modelId="{99634C7E-1644-4FA2-AC3A-6E94096EA526}" type="pres">
      <dgm:prSet presAssocID="{5B978405-D7BD-468C-8FA2-1991425B78C0}" presName="circleTx" presStyleLbl="node1" presStyleIdx="18" presStyleCnt="19"/>
      <dgm:spPr/>
    </dgm:pt>
    <dgm:pt modelId="{E41BFA0D-5DE6-4684-9B82-490D9D19E616}" type="pres">
      <dgm:prSet presAssocID="{5B978405-D7BD-468C-8FA2-1991425B78C0}" presName="desTxN" presStyleLbl="revTx" presStyleIdx="2" presStyleCnt="3">
        <dgm:presLayoutVars>
          <dgm:bulletEnabled val="1"/>
        </dgm:presLayoutVars>
      </dgm:prSet>
      <dgm:spPr/>
    </dgm:pt>
    <dgm:pt modelId="{41C7F1FF-6DF9-45DF-B57A-C4AD13719C6B}" type="pres">
      <dgm:prSet presAssocID="{5B978405-D7BD-468C-8FA2-1991425B78C0}" presName="spN" presStyleCnt="0"/>
      <dgm:spPr/>
    </dgm:pt>
  </dgm:ptLst>
  <dgm:cxnLst>
    <dgm:cxn modelId="{A2B2D405-8201-4BC0-A5C8-61E74DDAEFB0}" type="presOf" srcId="{6B97C66C-5215-4907-8364-3B277B573E44}" destId="{E41BFA0D-5DE6-4684-9B82-490D9D19E616}" srcOrd="0" destOrd="5" presId="urn:microsoft.com/office/officeart/2009/3/layout/RandomtoResultProcess"/>
    <dgm:cxn modelId="{8DBC820B-2AF5-4103-BE7F-64225751E779}" type="presOf" srcId="{269FAE57-DF85-41C1-A25C-6B90F388E840}" destId="{E41BFA0D-5DE6-4684-9B82-490D9D19E616}" srcOrd="0" destOrd="3" presId="urn:microsoft.com/office/officeart/2009/3/layout/RandomtoResultProcess"/>
    <dgm:cxn modelId="{420A9325-B168-4AE9-BFC3-9A733169017E}" type="presOf" srcId="{855862CD-15D2-4809-BDDE-B67FC0D5A58C}" destId="{503591FE-B157-4CA0-AC8F-ABA83426AAF2}" srcOrd="0" destOrd="3" presId="urn:microsoft.com/office/officeart/2009/3/layout/RandomtoResultProcess"/>
    <dgm:cxn modelId="{68B5E92B-1EF0-4667-B818-716C12640717}" type="presOf" srcId="{A1BFC7D4-58B4-4AF9-B265-186A17944FE1}" destId="{E41BFA0D-5DE6-4684-9B82-490D9D19E616}" srcOrd="0" destOrd="2" presId="urn:microsoft.com/office/officeart/2009/3/layout/RandomtoResultProcess"/>
    <dgm:cxn modelId="{6F152635-6BB3-4D0C-B995-447DA820ED75}" srcId="{5B978405-D7BD-468C-8FA2-1991425B78C0}" destId="{269FAE57-DF85-41C1-A25C-6B90F388E840}" srcOrd="3" destOrd="0" parTransId="{5554D55E-78B1-432A-AC62-A3FFA48FB4E3}" sibTransId="{752D1FA8-1FDE-4BB3-8427-E131D099C87C}"/>
    <dgm:cxn modelId="{13989239-758D-4BEA-B29C-8065A3A2D6DE}" srcId="{0E52114F-C293-4FEA-A591-E07B3BE2B1E5}" destId="{80D31BB6-8F4B-402C-B79E-DEE985C09349}" srcOrd="2" destOrd="0" parTransId="{DDFA84B8-9CBE-45B6-92EA-0550D9ECB3DE}" sibTransId="{77351305-819D-4F00-B1E9-15419CB7C19F}"/>
    <dgm:cxn modelId="{FD57BC5E-D457-4DF0-BAE8-B08F52058A57}" type="presOf" srcId="{0E52114F-C293-4FEA-A591-E07B3BE2B1E5}" destId="{76B26F28-D013-47A2-A6E4-0C4A0121EF1C}" srcOrd="0" destOrd="0" presId="urn:microsoft.com/office/officeart/2009/3/layout/RandomtoResultProcess"/>
    <dgm:cxn modelId="{B7DDCF6A-D68D-481D-B12C-6FBCDCB2EEC5}" srcId="{0E52114F-C293-4FEA-A591-E07B3BE2B1E5}" destId="{8241B98A-2C5E-4254-8062-FA77A46E669F}" srcOrd="1" destOrd="0" parTransId="{310913DC-6968-4665-9B10-F2A6D363C2C5}" sibTransId="{91F3C5DB-BCE0-4528-BE00-C181F8B075D1}"/>
    <dgm:cxn modelId="{63DED470-0FFD-4B24-8074-5ECD8A79CDB6}" srcId="{0E52114F-C293-4FEA-A591-E07B3BE2B1E5}" destId="{5631E93D-DC66-47B3-9FCF-100ABA9518B8}" srcOrd="0" destOrd="0" parTransId="{836E9F65-579D-4D52-8AE7-4D43D4EB9C3B}" sibTransId="{D609BF04-E980-4941-AB27-44610732E77E}"/>
    <dgm:cxn modelId="{1101FE53-DCE1-47B9-B139-42DF3B540589}" srcId="{5B978405-D7BD-468C-8FA2-1991425B78C0}" destId="{B3AE2276-C06D-4649-A52F-B9671429AC84}" srcOrd="1" destOrd="0" parTransId="{2CDCC3F6-F16D-4AC8-AE94-125A3C86C512}" sibTransId="{5A33E2FE-1699-4DE5-91CD-73FAC31F77B8}"/>
    <dgm:cxn modelId="{79ED0658-537D-42E8-A068-FDB01DC7A47B}" type="presOf" srcId="{80D31BB6-8F4B-402C-B79E-DEE985C09349}" destId="{503591FE-B157-4CA0-AC8F-ABA83426AAF2}" srcOrd="0" destOrd="2" presId="urn:microsoft.com/office/officeart/2009/3/layout/RandomtoResultProcess"/>
    <dgm:cxn modelId="{95F8A480-73E9-4C74-B1BA-E8404458AFB0}" type="presOf" srcId="{8241B98A-2C5E-4254-8062-FA77A46E669F}" destId="{503591FE-B157-4CA0-AC8F-ABA83426AAF2}" srcOrd="0" destOrd="1" presId="urn:microsoft.com/office/officeart/2009/3/layout/RandomtoResultProcess"/>
    <dgm:cxn modelId="{AB753683-9C75-428B-AE73-FECF32B679BA}" srcId="{5B978405-D7BD-468C-8FA2-1991425B78C0}" destId="{6B97C66C-5215-4907-8364-3B277B573E44}" srcOrd="5" destOrd="0" parTransId="{2D323D3E-8274-4972-AD07-1920182AC3FD}" sibTransId="{424003FA-41D0-4AB2-B7C5-75BBEB2DC2A1}"/>
    <dgm:cxn modelId="{8EF4D98D-BA58-4EE1-BF00-8EC72452CFC0}" srcId="{5B978405-D7BD-468C-8FA2-1991425B78C0}" destId="{F80C7BAD-7D28-43FE-9063-7BB8639C3FD3}" srcOrd="4" destOrd="0" parTransId="{888D6788-47A6-4FB4-835D-B0B0BFD107D5}" sibTransId="{5A92C923-22FE-4F67-901F-EBDFDA08ECDD}"/>
    <dgm:cxn modelId="{1215B596-0CBD-4F22-A425-B682F2E1FE99}" srcId="{0E52114F-C293-4FEA-A591-E07B3BE2B1E5}" destId="{855862CD-15D2-4809-BDDE-B67FC0D5A58C}" srcOrd="3" destOrd="0" parTransId="{F9533269-3488-4F7C-B540-334130D41956}" sibTransId="{9D700763-D090-4936-B60D-B82312B4F09D}"/>
    <dgm:cxn modelId="{FE8A19A3-24EE-477F-8FF8-FAE43395A529}" srcId="{3506FE2C-0E46-42DD-AD49-33C51A219C9C}" destId="{5B978405-D7BD-468C-8FA2-1991425B78C0}" srcOrd="1" destOrd="0" parTransId="{96B65A02-120E-4CDA-806B-D06BEAA86085}" sibTransId="{6D015F14-3E3D-45E2-AC39-79FEB96CD88D}"/>
    <dgm:cxn modelId="{64FEC8A6-B48B-495B-826C-AD4D1D709F63}" type="presOf" srcId="{2790247F-C88F-4D63-AE07-FE04587D3FBD}" destId="{E41BFA0D-5DE6-4684-9B82-490D9D19E616}" srcOrd="0" destOrd="0" presId="urn:microsoft.com/office/officeart/2009/3/layout/RandomtoResultProcess"/>
    <dgm:cxn modelId="{137CFAA8-CF0E-4AC6-8697-A24022C578AE}" srcId="{5B978405-D7BD-468C-8FA2-1991425B78C0}" destId="{2790247F-C88F-4D63-AE07-FE04587D3FBD}" srcOrd="0" destOrd="0" parTransId="{0ED44035-1CC4-45E0-B6F1-550AA15699E8}" sibTransId="{66F6F824-0EFF-4F99-B857-F13CFDF2A4DA}"/>
    <dgm:cxn modelId="{E4E9E2B5-2DDE-474B-8F7D-DCE8FB687A33}" type="presOf" srcId="{5B978405-D7BD-468C-8FA2-1991425B78C0}" destId="{99634C7E-1644-4FA2-AC3A-6E94096EA526}" srcOrd="0" destOrd="0" presId="urn:microsoft.com/office/officeart/2009/3/layout/RandomtoResultProcess"/>
    <dgm:cxn modelId="{0FEFCEBF-0137-45DD-8CDA-97CE92126D5A}" srcId="{3506FE2C-0E46-42DD-AD49-33C51A219C9C}" destId="{0E52114F-C293-4FEA-A591-E07B3BE2B1E5}" srcOrd="0" destOrd="0" parTransId="{D7BE5199-2AF8-4813-81BC-10EBE8163B84}" sibTransId="{E4C8F92A-E63C-4203-AD94-1813758431D5}"/>
    <dgm:cxn modelId="{531335C6-04F1-4A2F-A108-D67D09D911C1}" type="presOf" srcId="{F80C7BAD-7D28-43FE-9063-7BB8639C3FD3}" destId="{E41BFA0D-5DE6-4684-9B82-490D9D19E616}" srcOrd="0" destOrd="4" presId="urn:microsoft.com/office/officeart/2009/3/layout/RandomtoResultProcess"/>
    <dgm:cxn modelId="{563FA1CD-BAC0-414B-93A3-A98D0F18558A}" srcId="{5B978405-D7BD-468C-8FA2-1991425B78C0}" destId="{A1BFC7D4-58B4-4AF9-B265-186A17944FE1}" srcOrd="2" destOrd="0" parTransId="{E2A1B8FF-7B8A-4E9E-82BB-BEB8E13B00F8}" sibTransId="{6ADB8F2A-8478-44D9-9540-ABEAACEBBA8C}"/>
    <dgm:cxn modelId="{477D94D9-9979-4553-B9E1-B41155494CCD}" type="presOf" srcId="{B3AE2276-C06D-4649-A52F-B9671429AC84}" destId="{E41BFA0D-5DE6-4684-9B82-490D9D19E616}" srcOrd="0" destOrd="1" presId="urn:microsoft.com/office/officeart/2009/3/layout/RandomtoResultProcess"/>
    <dgm:cxn modelId="{73A61DE2-6676-463D-A362-D0EE936FAA6A}" type="presOf" srcId="{3506FE2C-0E46-42DD-AD49-33C51A219C9C}" destId="{238017C5-4218-4EA8-909B-1A36192111CD}" srcOrd="0" destOrd="0" presId="urn:microsoft.com/office/officeart/2009/3/layout/RandomtoResultProcess"/>
    <dgm:cxn modelId="{F5287AFB-C1CC-4B77-81C7-9A7C97383778}" type="presOf" srcId="{5631E93D-DC66-47B3-9FCF-100ABA9518B8}" destId="{503591FE-B157-4CA0-AC8F-ABA83426AAF2}" srcOrd="0" destOrd="0" presId="urn:microsoft.com/office/officeart/2009/3/layout/RandomtoResultProcess"/>
    <dgm:cxn modelId="{AAF1700E-CFC9-440C-86B9-CAA5D2E8AE65}" type="presParOf" srcId="{238017C5-4218-4EA8-909B-1A36192111CD}" destId="{96AA43F5-2F58-4BAF-89C3-531D9F69659E}" srcOrd="0" destOrd="0" presId="urn:microsoft.com/office/officeart/2009/3/layout/RandomtoResultProcess"/>
    <dgm:cxn modelId="{C85C78D9-DDF8-4613-8C75-6B64B51CE240}" type="presParOf" srcId="{96AA43F5-2F58-4BAF-89C3-531D9F69659E}" destId="{76B26F28-D013-47A2-A6E4-0C4A0121EF1C}" srcOrd="0" destOrd="0" presId="urn:microsoft.com/office/officeart/2009/3/layout/RandomtoResultProcess"/>
    <dgm:cxn modelId="{C54AD74F-CD5F-40DF-9A5A-9593D204A66C}" type="presParOf" srcId="{96AA43F5-2F58-4BAF-89C3-531D9F69659E}" destId="{503591FE-B157-4CA0-AC8F-ABA83426AAF2}" srcOrd="1" destOrd="0" presId="urn:microsoft.com/office/officeart/2009/3/layout/RandomtoResultProcess"/>
    <dgm:cxn modelId="{6E261171-D12F-49AE-B386-630825A4D905}" type="presParOf" srcId="{96AA43F5-2F58-4BAF-89C3-531D9F69659E}" destId="{E1F9A504-8E5C-40EF-8AC5-98ADE9D9C494}" srcOrd="2" destOrd="0" presId="urn:microsoft.com/office/officeart/2009/3/layout/RandomtoResultProcess"/>
    <dgm:cxn modelId="{4EBF733F-7362-4EE0-8B33-6EE8DCEEF294}" type="presParOf" srcId="{96AA43F5-2F58-4BAF-89C3-531D9F69659E}" destId="{ADFC5C2D-1D9D-4D40-9253-70C80339ABD5}" srcOrd="3" destOrd="0" presId="urn:microsoft.com/office/officeart/2009/3/layout/RandomtoResultProcess"/>
    <dgm:cxn modelId="{BAB4CBE1-B8BE-4C92-9C5A-1CDBFA2EBB5D}" type="presParOf" srcId="{96AA43F5-2F58-4BAF-89C3-531D9F69659E}" destId="{EB95FDAA-B30A-4F9A-B5BA-4257074A51BE}" srcOrd="4" destOrd="0" presId="urn:microsoft.com/office/officeart/2009/3/layout/RandomtoResultProcess"/>
    <dgm:cxn modelId="{D080722F-8BB2-49E4-B225-82A83F6CCFB9}" type="presParOf" srcId="{96AA43F5-2F58-4BAF-89C3-531D9F69659E}" destId="{78C4DE68-2678-45CA-8E29-7E49B2BE19EB}" srcOrd="5" destOrd="0" presId="urn:microsoft.com/office/officeart/2009/3/layout/RandomtoResultProcess"/>
    <dgm:cxn modelId="{C2DE33E8-CBF4-4442-943B-9DEC357D7866}" type="presParOf" srcId="{96AA43F5-2F58-4BAF-89C3-531D9F69659E}" destId="{95DEE82C-D571-4B56-91EE-C190B77CA980}" srcOrd="6" destOrd="0" presId="urn:microsoft.com/office/officeart/2009/3/layout/RandomtoResultProcess"/>
    <dgm:cxn modelId="{42339E5B-B098-4497-9CE7-782DCC619E87}" type="presParOf" srcId="{96AA43F5-2F58-4BAF-89C3-531D9F69659E}" destId="{2857D358-7A94-4720-B2E1-AA4378465301}" srcOrd="7" destOrd="0" presId="urn:microsoft.com/office/officeart/2009/3/layout/RandomtoResultProcess"/>
    <dgm:cxn modelId="{104D781D-50A0-44CB-BDA3-1D8620FA806B}" type="presParOf" srcId="{96AA43F5-2F58-4BAF-89C3-531D9F69659E}" destId="{B955DA34-3D2D-4BB9-8214-55D52515C82B}" srcOrd="8" destOrd="0" presId="urn:microsoft.com/office/officeart/2009/3/layout/RandomtoResultProcess"/>
    <dgm:cxn modelId="{0B0DDC42-E251-4BAD-B597-6731A5295FB1}" type="presParOf" srcId="{96AA43F5-2F58-4BAF-89C3-531D9F69659E}" destId="{9DE8758E-22AC-4835-9EF1-AA54EAC64454}" srcOrd="9" destOrd="0" presId="urn:microsoft.com/office/officeart/2009/3/layout/RandomtoResultProcess"/>
    <dgm:cxn modelId="{75526AF3-97D8-4A9B-A87E-17022E216937}" type="presParOf" srcId="{96AA43F5-2F58-4BAF-89C3-531D9F69659E}" destId="{4A29D4B5-0239-4993-AEF7-FFDA9F9F72F6}" srcOrd="10" destOrd="0" presId="urn:microsoft.com/office/officeart/2009/3/layout/RandomtoResultProcess"/>
    <dgm:cxn modelId="{0446C426-F343-4026-9F02-9F303777BE76}" type="presParOf" srcId="{96AA43F5-2F58-4BAF-89C3-531D9F69659E}" destId="{7A2DFB1C-DB9E-4377-9D56-1E0E6960D309}" srcOrd="11" destOrd="0" presId="urn:microsoft.com/office/officeart/2009/3/layout/RandomtoResultProcess"/>
    <dgm:cxn modelId="{F7A97850-24AF-4D90-A791-01ED605D0E2C}" type="presParOf" srcId="{96AA43F5-2F58-4BAF-89C3-531D9F69659E}" destId="{10BFC8C8-934D-44EC-9F0E-6CA88E538240}" srcOrd="12" destOrd="0" presId="urn:microsoft.com/office/officeart/2009/3/layout/RandomtoResultProcess"/>
    <dgm:cxn modelId="{89337319-B51E-4364-853B-DB42326002A1}" type="presParOf" srcId="{96AA43F5-2F58-4BAF-89C3-531D9F69659E}" destId="{B26F6E32-7D00-49E1-A6E7-24126FE4FC4E}" srcOrd="13" destOrd="0" presId="urn:microsoft.com/office/officeart/2009/3/layout/RandomtoResultProcess"/>
    <dgm:cxn modelId="{183B5D59-F5E3-4548-AF3A-88C3B724536B}" type="presParOf" srcId="{96AA43F5-2F58-4BAF-89C3-531D9F69659E}" destId="{CF00717F-9444-4419-B9FC-AFA1EC899983}" srcOrd="14" destOrd="0" presId="urn:microsoft.com/office/officeart/2009/3/layout/RandomtoResultProcess"/>
    <dgm:cxn modelId="{52E81D0D-C1A1-47F3-9B2D-F15ADE9E0315}" type="presParOf" srcId="{96AA43F5-2F58-4BAF-89C3-531D9F69659E}" destId="{31D202E0-CBD0-481E-A12F-CF3039E4EE81}" srcOrd="15" destOrd="0" presId="urn:microsoft.com/office/officeart/2009/3/layout/RandomtoResultProcess"/>
    <dgm:cxn modelId="{04DBEAB4-E6DA-4D97-BF33-7CE107372752}" type="presParOf" srcId="{96AA43F5-2F58-4BAF-89C3-531D9F69659E}" destId="{5F8672E7-08EB-4F3D-AC99-B78F1836380C}" srcOrd="16" destOrd="0" presId="urn:microsoft.com/office/officeart/2009/3/layout/RandomtoResultProcess"/>
    <dgm:cxn modelId="{3741FB72-8EDD-45E8-BE5F-804500F44375}" type="presParOf" srcId="{96AA43F5-2F58-4BAF-89C3-531D9F69659E}" destId="{50913BE2-401C-4B2F-881F-FE73F6C5DDE3}" srcOrd="17" destOrd="0" presId="urn:microsoft.com/office/officeart/2009/3/layout/RandomtoResultProcess"/>
    <dgm:cxn modelId="{86F38292-AF96-4716-9B75-BF50198F87E8}" type="presParOf" srcId="{96AA43F5-2F58-4BAF-89C3-531D9F69659E}" destId="{242D07F4-0E8F-4B79-94BC-5F74BAE397C5}" srcOrd="18" destOrd="0" presId="urn:microsoft.com/office/officeart/2009/3/layout/RandomtoResultProcess"/>
    <dgm:cxn modelId="{A50A8805-4BC9-4167-A688-0E2AEE5D6FBC}" type="presParOf" srcId="{96AA43F5-2F58-4BAF-89C3-531D9F69659E}" destId="{A0AD1D93-C90A-4B8C-BB61-8B486DA59E21}" srcOrd="19" destOrd="0" presId="urn:microsoft.com/office/officeart/2009/3/layout/RandomtoResultProcess"/>
    <dgm:cxn modelId="{FE3C7EC9-422C-405D-B181-F32C1B6D0636}" type="presParOf" srcId="{238017C5-4218-4EA8-909B-1A36192111CD}" destId="{165D5FAD-0423-4348-B474-AA7BAFC3BD46}" srcOrd="1" destOrd="0" presId="urn:microsoft.com/office/officeart/2009/3/layout/RandomtoResultProcess"/>
    <dgm:cxn modelId="{D9CED6FE-7B02-400D-AAEE-CB04F2C025D0}" type="presParOf" srcId="{165D5FAD-0423-4348-B474-AA7BAFC3BD46}" destId="{20B6938A-AEF9-43B7-87BC-67570C58F7C4}" srcOrd="0" destOrd="0" presId="urn:microsoft.com/office/officeart/2009/3/layout/RandomtoResultProcess"/>
    <dgm:cxn modelId="{02C7125F-815D-4EF3-9D33-4061B1726A6D}" type="presParOf" srcId="{165D5FAD-0423-4348-B474-AA7BAFC3BD46}" destId="{DDD29A8B-E90D-4ADC-B9FA-E0EAF3C4A36A}" srcOrd="1" destOrd="0" presId="urn:microsoft.com/office/officeart/2009/3/layout/RandomtoResultProcess"/>
    <dgm:cxn modelId="{4AB87112-21E5-4222-ABEC-B206F427F06C}" type="presParOf" srcId="{238017C5-4218-4EA8-909B-1A36192111CD}" destId="{07D1DD93-61E4-4760-BBE7-219F5832489D}" srcOrd="2" destOrd="0" presId="urn:microsoft.com/office/officeart/2009/3/layout/RandomtoResultProcess"/>
    <dgm:cxn modelId="{34CE8109-7912-42F4-912A-CB6A7AF1C6B1}" type="presParOf" srcId="{238017C5-4218-4EA8-909B-1A36192111CD}" destId="{96D8023F-3008-4C84-B3D7-0D8FB2006BDA}" srcOrd="3" destOrd="0" presId="urn:microsoft.com/office/officeart/2009/3/layout/RandomtoResultProcess"/>
    <dgm:cxn modelId="{8504BE4B-1B70-4218-8A9D-0B1823B4B240}" type="presParOf" srcId="{96D8023F-3008-4C84-B3D7-0D8FB2006BDA}" destId="{27B615A3-AB71-4FC7-82B3-31029516AE91}" srcOrd="0" destOrd="0" presId="urn:microsoft.com/office/officeart/2009/3/layout/RandomtoResultProcess"/>
    <dgm:cxn modelId="{ED14C7DC-574E-4266-A583-4F42CEE6284A}" type="presParOf" srcId="{96D8023F-3008-4C84-B3D7-0D8FB2006BDA}" destId="{200FF1C3-E6CE-4768-B457-7AFA4A02968D}" srcOrd="1" destOrd="0" presId="urn:microsoft.com/office/officeart/2009/3/layout/RandomtoResultProcess"/>
    <dgm:cxn modelId="{B7BBBEB2-2E70-49B0-BAAD-28569C65FB57}" type="presParOf" srcId="{238017C5-4218-4EA8-909B-1A36192111CD}" destId="{9B927E73-0357-4E20-8EE8-88E2B5B3CD61}" srcOrd="4" destOrd="0" presId="urn:microsoft.com/office/officeart/2009/3/layout/RandomtoResultProcess"/>
    <dgm:cxn modelId="{FECA66A1-1588-42D1-B895-881B994FA02C}" type="presParOf" srcId="{9B927E73-0357-4E20-8EE8-88E2B5B3CD61}" destId="{99634C7E-1644-4FA2-AC3A-6E94096EA526}" srcOrd="0" destOrd="0" presId="urn:microsoft.com/office/officeart/2009/3/layout/RandomtoResultProcess"/>
    <dgm:cxn modelId="{C282E703-B226-4A8A-8838-D865C23D6E2D}" type="presParOf" srcId="{9B927E73-0357-4E20-8EE8-88E2B5B3CD61}" destId="{E41BFA0D-5DE6-4684-9B82-490D9D19E616}" srcOrd="1" destOrd="0" presId="urn:microsoft.com/office/officeart/2009/3/layout/RandomtoResultProcess"/>
    <dgm:cxn modelId="{870C71CB-62A5-4050-96C8-35DFF9CB6005}" type="presParOf" srcId="{9B927E73-0357-4E20-8EE8-88E2B5B3CD61}" destId="{41C7F1FF-6DF9-45DF-B57A-C4AD13719C6B}"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419"/>
        </a:p>
      </dgm:t>
    </dgm:pt>
    <dgm:pt modelId="{CA2B36CC-FA3D-4016-BFA8-84D624D9F60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dgm:spPr/>
      <dgm:t>
        <a:bodyPr/>
        <a:lstStyle/>
        <a:p>
          <a:r>
            <a:rPr lang="es-AR"/>
            <a:t>Caso 1: Inyector A</a:t>
          </a:r>
          <a:endParaRPr lang="es-419"/>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dgm:spPr/>
      <dgm:t>
        <a:bodyPr/>
        <a:lstStyle/>
        <a:p>
          <a:r>
            <a:rPr lang="es-AR"/>
            <a:t>Caso 2: Optimización de inyección inyector B</a:t>
          </a:r>
          <a:endParaRPr lang="es-419"/>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a:t>Caso 3: Optimización de inyección de los casos C y D</a:t>
          </a:r>
          <a:endParaRPr lang="es-419"/>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a:t>Caso 4: Reparación de inyectores con roturas de instalación, mejora en distribución vertical de inyección.</a:t>
          </a:r>
          <a:endParaRPr lang="es-419"/>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custT="1"/>
      <dgm:spPr>
        <a:solidFill>
          <a:srgbClr val="0065BD"/>
        </a:solidFill>
        <a:ln w="12700" cap="flat" cmpd="sng" algn="ctr">
          <a:solidFill>
            <a:srgbClr val="E7E6E6">
              <a:hueOff val="0"/>
              <a:satOff val="0"/>
              <a:lumOff val="0"/>
              <a:alphaOff val="0"/>
            </a:srgb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Conclusiones</a:t>
          </a:r>
          <a:endParaRPr lang="es-419" sz="2400" kern="1200">
            <a:solidFill>
              <a:prstClr val="white"/>
            </a:solidFill>
            <a:latin typeface="Calibri" panose="020F0502020204030204"/>
            <a:ea typeface="+mn-ea"/>
            <a:cs typeface="+mn-cs"/>
          </a:endParaRPr>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a:xfrm>
          <a:off x="0" y="61713"/>
          <a:ext cx="8128000" cy="575639"/>
        </a:xfrm>
        <a:prstGeom prst="roundRect">
          <a:avLst/>
        </a:prstGeom>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a:xfrm>
          <a:off x="0" y="706473"/>
          <a:ext cx="8128000" cy="575639"/>
        </a:xfrm>
        <a:prstGeom prst="roundRect">
          <a:avLst/>
        </a:prstGeom>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a:xfrm>
          <a:off x="0" y="1351233"/>
          <a:ext cx="8128000" cy="575639"/>
        </a:xfrm>
        <a:prstGeom prst="roundRect">
          <a:avLst/>
        </a:prstGeom>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a:xfrm>
          <a:off x="0" y="1995993"/>
          <a:ext cx="8128000" cy="575639"/>
        </a:xfrm>
        <a:prstGeom prst="roundRect">
          <a:avLst/>
        </a:prstGeom>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a:xfrm>
          <a:off x="0" y="4136553"/>
          <a:ext cx="8128000" cy="575639"/>
        </a:xfrm>
        <a:prstGeom prst="roundRect">
          <a:avLst/>
        </a:prstGeom>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9EFC27E-9B65-4ADA-B099-C8BD70F6DC20}" type="doc">
      <dgm:prSet loTypeId="urn:microsoft.com/office/officeart/2005/8/layout/venn1" loCatId="relationship" qsTypeId="urn:microsoft.com/office/officeart/2005/8/quickstyle/simple1" qsCatId="simple" csTypeId="urn:microsoft.com/office/officeart/2005/8/colors/accent1_2" csCatId="accent1" phldr="1"/>
      <dgm:spPr/>
    </dgm:pt>
    <dgm:pt modelId="{EA7B0A17-0501-4868-8883-B4C8D72A896F}">
      <dgm:prSet phldrT="[Texto]"/>
      <dgm:spPr/>
      <dgm:t>
        <a:bodyPr/>
        <a:lstStyle/>
        <a:p>
          <a:r>
            <a:rPr lang="es-AR"/>
            <a:t>Gestión eficiente y sostenible del recurso</a:t>
          </a:r>
          <a:endParaRPr lang="es-419"/>
        </a:p>
      </dgm:t>
    </dgm:pt>
    <dgm:pt modelId="{6F9BDD80-BE1D-4FA8-B439-E2C63C589469}" type="parTrans" cxnId="{7EB862D9-A7DF-4E02-B03A-190915C3A6E5}">
      <dgm:prSet/>
      <dgm:spPr/>
      <dgm:t>
        <a:bodyPr/>
        <a:lstStyle/>
        <a:p>
          <a:endParaRPr lang="es-419"/>
        </a:p>
      </dgm:t>
    </dgm:pt>
    <dgm:pt modelId="{9CD7DC03-BF36-4E63-A194-1AFE8D3CDA4E}" type="sibTrans" cxnId="{7EB862D9-A7DF-4E02-B03A-190915C3A6E5}">
      <dgm:prSet/>
      <dgm:spPr/>
      <dgm:t>
        <a:bodyPr/>
        <a:lstStyle/>
        <a:p>
          <a:endParaRPr lang="es-419"/>
        </a:p>
      </dgm:t>
    </dgm:pt>
    <dgm:pt modelId="{DD7EC23D-8358-4D8D-9780-C8C760FC8C4E}">
      <dgm:prSet phldrT="[Texto]"/>
      <dgm:spPr/>
      <dgm:t>
        <a:bodyPr/>
        <a:lstStyle/>
        <a:p>
          <a:r>
            <a:rPr lang="es-AR"/>
            <a:t>Equilibrio entre inyección de agua y producción de líquido.</a:t>
          </a:r>
          <a:endParaRPr lang="es-419"/>
        </a:p>
      </dgm:t>
    </dgm:pt>
    <dgm:pt modelId="{3A2BF866-213C-4E0A-A9BB-3F76C629F414}" type="parTrans" cxnId="{7A568E76-6D66-41C0-814A-436414D55048}">
      <dgm:prSet/>
      <dgm:spPr/>
      <dgm:t>
        <a:bodyPr/>
        <a:lstStyle/>
        <a:p>
          <a:endParaRPr lang="es-419"/>
        </a:p>
      </dgm:t>
    </dgm:pt>
    <dgm:pt modelId="{58B192E6-E26A-4420-8D14-D0CCCCF8A370}" type="sibTrans" cxnId="{7A568E76-6D66-41C0-814A-436414D55048}">
      <dgm:prSet/>
      <dgm:spPr/>
      <dgm:t>
        <a:bodyPr/>
        <a:lstStyle/>
        <a:p>
          <a:endParaRPr lang="es-419"/>
        </a:p>
      </dgm:t>
    </dgm:pt>
    <dgm:pt modelId="{E49FD383-1730-4EB9-9FD9-7ED9353FD60D}">
      <dgm:prSet phldrT="[Texto]"/>
      <dgm:spPr/>
      <dgm:t>
        <a:bodyPr/>
        <a:lstStyle/>
        <a:p>
          <a:r>
            <a:rPr lang="es-AR"/>
            <a:t>Colaboración entre diferentes áreas</a:t>
          </a:r>
          <a:endParaRPr lang="es-419"/>
        </a:p>
      </dgm:t>
    </dgm:pt>
    <dgm:pt modelId="{4204A8D1-FD61-4FFF-AAE7-75276ACF21D6}" type="parTrans" cxnId="{F6083757-D4C0-4AA0-B205-219B7F2EAC26}">
      <dgm:prSet/>
      <dgm:spPr/>
      <dgm:t>
        <a:bodyPr/>
        <a:lstStyle/>
        <a:p>
          <a:endParaRPr lang="es-419"/>
        </a:p>
      </dgm:t>
    </dgm:pt>
    <dgm:pt modelId="{8A6E374B-BA1A-431A-96D5-FFA24838CAF6}" type="sibTrans" cxnId="{F6083757-D4C0-4AA0-B205-219B7F2EAC26}">
      <dgm:prSet/>
      <dgm:spPr/>
      <dgm:t>
        <a:bodyPr/>
        <a:lstStyle/>
        <a:p>
          <a:endParaRPr lang="es-419"/>
        </a:p>
      </dgm:t>
    </dgm:pt>
    <dgm:pt modelId="{A5691B59-F28D-4367-89D3-326F2675B106}">
      <dgm:prSet phldrT="[Texto]"/>
      <dgm:spPr/>
      <dgm:t>
        <a:bodyPr/>
        <a:lstStyle/>
        <a:p>
          <a:r>
            <a:rPr lang="es-AR"/>
            <a:t>Gerenciamiento de campos maduros</a:t>
          </a:r>
          <a:endParaRPr lang="es-419"/>
        </a:p>
      </dgm:t>
    </dgm:pt>
    <dgm:pt modelId="{ED2E9944-7FDE-4D3C-B5BE-C2018FE9F30B}" type="parTrans" cxnId="{86519382-C521-49C1-B138-F56EAFA97158}">
      <dgm:prSet/>
      <dgm:spPr/>
      <dgm:t>
        <a:bodyPr/>
        <a:lstStyle/>
        <a:p>
          <a:endParaRPr lang="es-419"/>
        </a:p>
      </dgm:t>
    </dgm:pt>
    <dgm:pt modelId="{544C8A96-EF19-4226-AF2D-EEFB8BD8BE8E}" type="sibTrans" cxnId="{86519382-C521-49C1-B138-F56EAFA97158}">
      <dgm:prSet/>
      <dgm:spPr/>
      <dgm:t>
        <a:bodyPr/>
        <a:lstStyle/>
        <a:p>
          <a:endParaRPr lang="es-419"/>
        </a:p>
      </dgm:t>
    </dgm:pt>
    <dgm:pt modelId="{335F4D83-BC43-436C-907F-7CE25244F2DA}">
      <dgm:prSet phldrT="[Texto]"/>
      <dgm:spPr/>
      <dgm:t>
        <a:bodyPr/>
        <a:lstStyle/>
        <a:p>
          <a:r>
            <a:rPr lang="es-AR"/>
            <a:t>Retroalimentación de modelo estático y dinámico</a:t>
          </a:r>
          <a:endParaRPr lang="es-419"/>
        </a:p>
      </dgm:t>
    </dgm:pt>
    <dgm:pt modelId="{B4A389B7-9A84-425F-804B-B170479EE4C0}" type="parTrans" cxnId="{E7576E18-A350-42E1-8315-84DB2628E49A}">
      <dgm:prSet/>
      <dgm:spPr/>
      <dgm:t>
        <a:bodyPr/>
        <a:lstStyle/>
        <a:p>
          <a:endParaRPr lang="es-419"/>
        </a:p>
      </dgm:t>
    </dgm:pt>
    <dgm:pt modelId="{1D41CBD7-D11E-4987-82F9-BEDC35EAE4C6}" type="sibTrans" cxnId="{E7576E18-A350-42E1-8315-84DB2628E49A}">
      <dgm:prSet/>
      <dgm:spPr/>
      <dgm:t>
        <a:bodyPr/>
        <a:lstStyle/>
        <a:p>
          <a:endParaRPr lang="es-419"/>
        </a:p>
      </dgm:t>
    </dgm:pt>
    <dgm:pt modelId="{FBC0DFB1-2CB7-4A53-B73B-FEC6B548D248}" type="pres">
      <dgm:prSet presAssocID="{49EFC27E-9B65-4ADA-B099-C8BD70F6DC20}" presName="compositeShape" presStyleCnt="0">
        <dgm:presLayoutVars>
          <dgm:chMax val="7"/>
          <dgm:dir/>
          <dgm:resizeHandles val="exact"/>
        </dgm:presLayoutVars>
      </dgm:prSet>
      <dgm:spPr/>
    </dgm:pt>
    <dgm:pt modelId="{499E8AC3-300D-492E-9877-2DBEEA44D145}" type="pres">
      <dgm:prSet presAssocID="{EA7B0A17-0501-4868-8883-B4C8D72A896F}" presName="circ1" presStyleLbl="vennNode1" presStyleIdx="0" presStyleCnt="5"/>
      <dgm:spPr/>
    </dgm:pt>
    <dgm:pt modelId="{E1F97312-8F9B-4F96-96D4-82A70C4A211C}" type="pres">
      <dgm:prSet presAssocID="{EA7B0A17-0501-4868-8883-B4C8D72A896F}" presName="circ1Tx" presStyleLbl="revTx" presStyleIdx="0" presStyleCnt="0">
        <dgm:presLayoutVars>
          <dgm:chMax val="0"/>
          <dgm:chPref val="0"/>
          <dgm:bulletEnabled val="1"/>
        </dgm:presLayoutVars>
      </dgm:prSet>
      <dgm:spPr/>
    </dgm:pt>
    <dgm:pt modelId="{D92090CA-E5C4-4030-94E2-3FCFED9606F5}" type="pres">
      <dgm:prSet presAssocID="{DD7EC23D-8358-4D8D-9780-C8C760FC8C4E}" presName="circ2" presStyleLbl="vennNode1" presStyleIdx="1" presStyleCnt="5"/>
      <dgm:spPr/>
    </dgm:pt>
    <dgm:pt modelId="{822E5CBA-8062-4275-8F8F-809F4E4C1A82}" type="pres">
      <dgm:prSet presAssocID="{DD7EC23D-8358-4D8D-9780-C8C760FC8C4E}" presName="circ2Tx" presStyleLbl="revTx" presStyleIdx="0" presStyleCnt="0">
        <dgm:presLayoutVars>
          <dgm:chMax val="0"/>
          <dgm:chPref val="0"/>
          <dgm:bulletEnabled val="1"/>
        </dgm:presLayoutVars>
      </dgm:prSet>
      <dgm:spPr/>
    </dgm:pt>
    <dgm:pt modelId="{BD06DC3D-F206-45DB-8AAE-EBB6EE0081DF}" type="pres">
      <dgm:prSet presAssocID="{E49FD383-1730-4EB9-9FD9-7ED9353FD60D}" presName="circ3" presStyleLbl="vennNode1" presStyleIdx="2" presStyleCnt="5"/>
      <dgm:spPr/>
    </dgm:pt>
    <dgm:pt modelId="{B195D853-7E39-4455-98D7-7F3130414BD4}" type="pres">
      <dgm:prSet presAssocID="{E49FD383-1730-4EB9-9FD9-7ED9353FD60D}" presName="circ3Tx" presStyleLbl="revTx" presStyleIdx="0" presStyleCnt="0">
        <dgm:presLayoutVars>
          <dgm:chMax val="0"/>
          <dgm:chPref val="0"/>
          <dgm:bulletEnabled val="1"/>
        </dgm:presLayoutVars>
      </dgm:prSet>
      <dgm:spPr/>
    </dgm:pt>
    <dgm:pt modelId="{60ABF3AC-C19C-4ACA-84F2-BBF3ECE36BDA}" type="pres">
      <dgm:prSet presAssocID="{A5691B59-F28D-4367-89D3-326F2675B106}" presName="circ4" presStyleLbl="vennNode1" presStyleIdx="3" presStyleCnt="5"/>
      <dgm:spPr/>
    </dgm:pt>
    <dgm:pt modelId="{B49CE5E4-2B3B-4910-AAA6-605540D8B106}" type="pres">
      <dgm:prSet presAssocID="{A5691B59-F28D-4367-89D3-326F2675B106}" presName="circ4Tx" presStyleLbl="revTx" presStyleIdx="0" presStyleCnt="0">
        <dgm:presLayoutVars>
          <dgm:chMax val="0"/>
          <dgm:chPref val="0"/>
          <dgm:bulletEnabled val="1"/>
        </dgm:presLayoutVars>
      </dgm:prSet>
      <dgm:spPr/>
    </dgm:pt>
    <dgm:pt modelId="{BC82BB9B-F662-4B67-A1B2-1DE10E90D2CC}" type="pres">
      <dgm:prSet presAssocID="{335F4D83-BC43-436C-907F-7CE25244F2DA}" presName="circ5" presStyleLbl="vennNode1" presStyleIdx="4" presStyleCnt="5" custLinFactNeighborX="2702" custLinFactNeighborY="-199"/>
      <dgm:spPr/>
    </dgm:pt>
    <dgm:pt modelId="{27C7B4D9-3546-4467-A01D-BC04E6AD1B95}" type="pres">
      <dgm:prSet presAssocID="{335F4D83-BC43-436C-907F-7CE25244F2DA}" presName="circ5Tx" presStyleLbl="revTx" presStyleIdx="0" presStyleCnt="0">
        <dgm:presLayoutVars>
          <dgm:chMax val="0"/>
          <dgm:chPref val="0"/>
          <dgm:bulletEnabled val="1"/>
        </dgm:presLayoutVars>
      </dgm:prSet>
      <dgm:spPr/>
    </dgm:pt>
  </dgm:ptLst>
  <dgm:cxnLst>
    <dgm:cxn modelId="{FEB6D204-F664-4517-8271-7640FA624792}" type="presOf" srcId="{DD7EC23D-8358-4D8D-9780-C8C760FC8C4E}" destId="{822E5CBA-8062-4275-8F8F-809F4E4C1A82}" srcOrd="0" destOrd="0" presId="urn:microsoft.com/office/officeart/2005/8/layout/venn1"/>
    <dgm:cxn modelId="{BA8AB408-5A8C-4124-BCCF-9F85E19A0B3C}" type="presOf" srcId="{335F4D83-BC43-436C-907F-7CE25244F2DA}" destId="{27C7B4D9-3546-4467-A01D-BC04E6AD1B95}" srcOrd="0" destOrd="0" presId="urn:microsoft.com/office/officeart/2005/8/layout/venn1"/>
    <dgm:cxn modelId="{E7576E18-A350-42E1-8315-84DB2628E49A}" srcId="{49EFC27E-9B65-4ADA-B099-C8BD70F6DC20}" destId="{335F4D83-BC43-436C-907F-7CE25244F2DA}" srcOrd="4" destOrd="0" parTransId="{B4A389B7-9A84-425F-804B-B170479EE4C0}" sibTransId="{1D41CBD7-D11E-4987-82F9-BEDC35EAE4C6}"/>
    <dgm:cxn modelId="{E013AE1B-6ECD-4F95-8A9B-58F87AA35E2E}" type="presOf" srcId="{49EFC27E-9B65-4ADA-B099-C8BD70F6DC20}" destId="{FBC0DFB1-2CB7-4A53-B73B-FEC6B548D248}" srcOrd="0" destOrd="0" presId="urn:microsoft.com/office/officeart/2005/8/layout/venn1"/>
    <dgm:cxn modelId="{6FF7F26E-5238-4592-BC87-8DAFACFAB20B}" type="presOf" srcId="{EA7B0A17-0501-4868-8883-B4C8D72A896F}" destId="{E1F97312-8F9B-4F96-96D4-82A70C4A211C}" srcOrd="0" destOrd="0" presId="urn:microsoft.com/office/officeart/2005/8/layout/venn1"/>
    <dgm:cxn modelId="{DC9EDE4F-836E-4B15-8079-BC137ADA657B}" type="presOf" srcId="{E49FD383-1730-4EB9-9FD9-7ED9353FD60D}" destId="{B195D853-7E39-4455-98D7-7F3130414BD4}" srcOrd="0" destOrd="0" presId="urn:microsoft.com/office/officeart/2005/8/layout/venn1"/>
    <dgm:cxn modelId="{7A568E76-6D66-41C0-814A-436414D55048}" srcId="{49EFC27E-9B65-4ADA-B099-C8BD70F6DC20}" destId="{DD7EC23D-8358-4D8D-9780-C8C760FC8C4E}" srcOrd="1" destOrd="0" parTransId="{3A2BF866-213C-4E0A-A9BB-3F76C629F414}" sibTransId="{58B192E6-E26A-4420-8D14-D0CCCCF8A370}"/>
    <dgm:cxn modelId="{F6083757-D4C0-4AA0-B205-219B7F2EAC26}" srcId="{49EFC27E-9B65-4ADA-B099-C8BD70F6DC20}" destId="{E49FD383-1730-4EB9-9FD9-7ED9353FD60D}" srcOrd="2" destOrd="0" parTransId="{4204A8D1-FD61-4FFF-AAE7-75276ACF21D6}" sibTransId="{8A6E374B-BA1A-431A-96D5-FFA24838CAF6}"/>
    <dgm:cxn modelId="{86519382-C521-49C1-B138-F56EAFA97158}" srcId="{49EFC27E-9B65-4ADA-B099-C8BD70F6DC20}" destId="{A5691B59-F28D-4367-89D3-326F2675B106}" srcOrd="3" destOrd="0" parTransId="{ED2E9944-7FDE-4D3C-B5BE-C2018FE9F30B}" sibTransId="{544C8A96-EF19-4226-AF2D-EEFB8BD8BE8E}"/>
    <dgm:cxn modelId="{7EB862D9-A7DF-4E02-B03A-190915C3A6E5}" srcId="{49EFC27E-9B65-4ADA-B099-C8BD70F6DC20}" destId="{EA7B0A17-0501-4868-8883-B4C8D72A896F}" srcOrd="0" destOrd="0" parTransId="{6F9BDD80-BE1D-4FA8-B439-E2C63C589469}" sibTransId="{9CD7DC03-BF36-4E63-A194-1AFE8D3CDA4E}"/>
    <dgm:cxn modelId="{915DD2E4-DA7F-4A54-991D-988202F959DF}" type="presOf" srcId="{A5691B59-F28D-4367-89D3-326F2675B106}" destId="{B49CE5E4-2B3B-4910-AAA6-605540D8B106}" srcOrd="0" destOrd="0" presId="urn:microsoft.com/office/officeart/2005/8/layout/venn1"/>
    <dgm:cxn modelId="{1FB57BC6-1660-43C9-BC32-601F9817FB10}" type="presParOf" srcId="{FBC0DFB1-2CB7-4A53-B73B-FEC6B548D248}" destId="{499E8AC3-300D-492E-9877-2DBEEA44D145}" srcOrd="0" destOrd="0" presId="urn:microsoft.com/office/officeart/2005/8/layout/venn1"/>
    <dgm:cxn modelId="{A848F6F3-423B-4553-A6D4-1FE3A1112B6F}" type="presParOf" srcId="{FBC0DFB1-2CB7-4A53-B73B-FEC6B548D248}" destId="{E1F97312-8F9B-4F96-96D4-82A70C4A211C}" srcOrd="1" destOrd="0" presId="urn:microsoft.com/office/officeart/2005/8/layout/venn1"/>
    <dgm:cxn modelId="{7DD733E8-3B7F-4C81-9388-776F3EA8DD1E}" type="presParOf" srcId="{FBC0DFB1-2CB7-4A53-B73B-FEC6B548D248}" destId="{D92090CA-E5C4-4030-94E2-3FCFED9606F5}" srcOrd="2" destOrd="0" presId="urn:microsoft.com/office/officeart/2005/8/layout/venn1"/>
    <dgm:cxn modelId="{ECACEF26-3935-4C57-93FD-B7284641408C}" type="presParOf" srcId="{FBC0DFB1-2CB7-4A53-B73B-FEC6B548D248}" destId="{822E5CBA-8062-4275-8F8F-809F4E4C1A82}" srcOrd="3" destOrd="0" presId="urn:microsoft.com/office/officeart/2005/8/layout/venn1"/>
    <dgm:cxn modelId="{5A329662-894F-483A-8207-F61C62664DAF}" type="presParOf" srcId="{FBC0DFB1-2CB7-4A53-B73B-FEC6B548D248}" destId="{BD06DC3D-F206-45DB-8AAE-EBB6EE0081DF}" srcOrd="4" destOrd="0" presId="urn:microsoft.com/office/officeart/2005/8/layout/venn1"/>
    <dgm:cxn modelId="{B369F27F-EBF9-4889-B9D8-CD596CF7E1E0}" type="presParOf" srcId="{FBC0DFB1-2CB7-4A53-B73B-FEC6B548D248}" destId="{B195D853-7E39-4455-98D7-7F3130414BD4}" srcOrd="5" destOrd="0" presId="urn:microsoft.com/office/officeart/2005/8/layout/venn1"/>
    <dgm:cxn modelId="{F43260E7-7589-4B35-929C-D34B0AC6B856}" type="presParOf" srcId="{FBC0DFB1-2CB7-4A53-B73B-FEC6B548D248}" destId="{60ABF3AC-C19C-4ACA-84F2-BBF3ECE36BDA}" srcOrd="6" destOrd="0" presId="urn:microsoft.com/office/officeart/2005/8/layout/venn1"/>
    <dgm:cxn modelId="{C28186C9-6273-47E8-910F-6590887F10A4}" type="presParOf" srcId="{FBC0DFB1-2CB7-4A53-B73B-FEC6B548D248}" destId="{B49CE5E4-2B3B-4910-AAA6-605540D8B106}" srcOrd="7" destOrd="0" presId="urn:microsoft.com/office/officeart/2005/8/layout/venn1"/>
    <dgm:cxn modelId="{0614773E-5CA6-4FE1-945D-0E38B40024F6}" type="presParOf" srcId="{FBC0DFB1-2CB7-4A53-B73B-FEC6B548D248}" destId="{BC82BB9B-F662-4B67-A1B2-1DE10E90D2CC}" srcOrd="8" destOrd="0" presId="urn:microsoft.com/office/officeart/2005/8/layout/venn1"/>
    <dgm:cxn modelId="{800C7C98-5022-434A-9A29-1D24D6C5742F}" type="presParOf" srcId="{FBC0DFB1-2CB7-4A53-B73B-FEC6B548D248}" destId="{27C7B4D9-3546-4467-A01D-BC04E6AD1B95}"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419"/>
        </a:p>
      </dgm:t>
    </dgm:pt>
    <dgm:pt modelId="{CA2B36CC-FA3D-4016-BFA8-84D624D9F601}">
      <dgm:prSet phldrT="[Texto]"/>
      <dgm:spPr>
        <a:solidFill>
          <a:srgbClr val="0065BD"/>
        </a:solidFill>
      </dgm:spPr>
      <dgm:t>
        <a:bodyPr/>
        <a:lstStyle/>
        <a:p>
          <a:r>
            <a:rPr lang="es-AR"/>
            <a:t>Objetivo</a:t>
          </a:r>
          <a:endParaRPr lang="es-419"/>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dgm:spPr>
        <a:solidFill>
          <a:schemeClr val="bg1">
            <a:lumMod val="50000"/>
          </a:schemeClr>
        </a:solidFill>
      </dgm:spPr>
      <dgm:t>
        <a:bodyPr/>
        <a:lstStyle/>
        <a:p>
          <a:r>
            <a:rPr lang="es-A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dgm:spPr>
        <a:solidFill>
          <a:schemeClr val="bg1">
            <a:lumMod val="50000"/>
          </a:schemeClr>
        </a:solidFill>
      </dgm:spPr>
      <dgm:t>
        <a:bodyPr/>
        <a:lstStyle/>
        <a:p>
          <a:r>
            <a:rPr lang="es-AR"/>
            <a:t>Desarrollo</a:t>
          </a:r>
          <a:endParaRPr lang="es-419"/>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dgm:spPr/>
      <dgm:t>
        <a:bodyPr/>
        <a:lstStyle/>
        <a:p>
          <a:r>
            <a:rPr lang="es-AR"/>
            <a:t>Caso 1: Inyector A</a:t>
          </a:r>
          <a:endParaRPr lang="es-419"/>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dgm:spPr/>
      <dgm:t>
        <a:bodyPr/>
        <a:lstStyle/>
        <a:p>
          <a:r>
            <a:rPr lang="es-AR"/>
            <a:t>Caso 2: Optimización de inyección inyector B</a:t>
          </a:r>
          <a:endParaRPr lang="es-419"/>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a:t>Caso 3: Optimización de inyección de los casos C y D</a:t>
          </a:r>
          <a:endParaRPr lang="es-419"/>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a:t>Caso 4: Reparación de inyectores con roturas de instalación, mejora en distribución vertical de inyección.</a:t>
          </a:r>
          <a:endParaRPr lang="es-419"/>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dgm:spPr>
        <a:solidFill>
          <a:schemeClr val="bg1">
            <a:lumMod val="50000"/>
          </a:schemeClr>
        </a:solidFill>
      </dgm:spPr>
      <dgm:t>
        <a:bodyPr/>
        <a:lstStyle/>
        <a:p>
          <a:r>
            <a:rPr lang="es-AR"/>
            <a:t>Conclusiones</a:t>
          </a:r>
          <a:endParaRPr lang="es-419"/>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dgm:spPr>
        <a:solidFill>
          <a:schemeClr val="bg1">
            <a:lumMod val="50000"/>
          </a:schemeClr>
        </a:solidFill>
      </dgm:spPr>
      <dgm:t>
        <a:bodyPr/>
        <a:lstStyle/>
        <a:p>
          <a:r>
            <a:rPr lang="es-AR"/>
            <a:t>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419"/>
        </a:p>
      </dgm:t>
    </dgm:pt>
    <dgm:pt modelId="{CA2B36CC-FA3D-4016-BFA8-84D624D9F60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dgm:spPr/>
      <dgm:t>
        <a:bodyPr/>
        <a:lstStyle/>
        <a:p>
          <a:r>
            <a:rPr lang="es-AR"/>
            <a:t>Caso 1: Inyector A</a:t>
          </a:r>
          <a:endParaRPr lang="es-419"/>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dgm:spPr/>
      <dgm:t>
        <a:bodyPr/>
        <a:lstStyle/>
        <a:p>
          <a:r>
            <a:rPr lang="es-AR"/>
            <a:t>Caso 2: Optimización de inyección inyector B</a:t>
          </a:r>
          <a:endParaRPr lang="es-419"/>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a:t>Caso 3: Optimización de inyección de los casos C y D</a:t>
          </a:r>
          <a:endParaRPr lang="es-419"/>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a:t>Caso 4: Reparación de inyectores con roturas de instalación, mejora en distribución vertical de inyección.</a:t>
          </a:r>
          <a:endParaRPr lang="es-419"/>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Conclusiones</a:t>
          </a:r>
          <a:endParaRPr lang="es-419" sz="2400" kern="1200">
            <a:solidFill>
              <a:prstClr val="white"/>
            </a:solidFill>
            <a:latin typeface="Calibri" panose="020F0502020204030204"/>
            <a:ea typeface="+mn-ea"/>
            <a:cs typeface="+mn-cs"/>
          </a:endParaRPr>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custT="1"/>
      <dgm:spPr>
        <a:solidFill>
          <a:srgbClr val="0065BD"/>
        </a:solidFill>
        <a:ln w="12700" cap="flat" cmpd="sng" algn="ctr">
          <a:solidFill>
            <a:srgbClr val="E7E6E6">
              <a:hueOff val="0"/>
              <a:satOff val="0"/>
              <a:lumOff val="0"/>
              <a:alphaOff val="0"/>
            </a:srgb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Preguntas</a:t>
          </a:r>
          <a:endParaRPr lang="es-419" sz="2400" kern="1200">
            <a:solidFill>
              <a:prstClr val="white"/>
            </a:solidFill>
            <a:latin typeface="Calibri" panose="020F0502020204030204"/>
            <a:ea typeface="+mn-ea"/>
            <a:cs typeface="+mn-cs"/>
          </a:endParaRPr>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a:xfrm>
          <a:off x="0" y="61713"/>
          <a:ext cx="8128000" cy="575639"/>
        </a:xfrm>
        <a:prstGeom prst="roundRect">
          <a:avLst/>
        </a:prstGeom>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a:xfrm>
          <a:off x="0" y="706473"/>
          <a:ext cx="8128000" cy="575639"/>
        </a:xfrm>
        <a:prstGeom prst="roundRect">
          <a:avLst/>
        </a:prstGeom>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a:xfrm>
          <a:off x="0" y="1351233"/>
          <a:ext cx="8128000" cy="575639"/>
        </a:xfrm>
        <a:prstGeom prst="roundRect">
          <a:avLst/>
        </a:prstGeom>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a:xfrm>
          <a:off x="0" y="1995993"/>
          <a:ext cx="8128000" cy="575639"/>
        </a:xfrm>
        <a:prstGeom prst="roundRect">
          <a:avLst/>
        </a:prstGeom>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a:xfrm>
          <a:off x="0" y="4136553"/>
          <a:ext cx="8128000" cy="575639"/>
        </a:xfrm>
        <a:prstGeom prst="roundRect">
          <a:avLst/>
        </a:prstGeom>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a:xfrm>
          <a:off x="0" y="4781313"/>
          <a:ext cx="8128000" cy="575639"/>
        </a:xfrm>
        <a:prstGeom prst="roundRect">
          <a:avLst/>
        </a:prstGeom>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F8F4BE-1694-46C0-B13E-6E7F852B1F27}"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s-AR"/>
        </a:p>
      </dgm:t>
    </dgm:pt>
    <dgm:pt modelId="{48447087-8C36-4FB4-B1C3-09598F63D36C}">
      <dgm:prSet phldrT="[Texto]"/>
      <dgm:spPr/>
      <dgm:t>
        <a:bodyPr/>
        <a:lstStyle/>
        <a:p>
          <a:r>
            <a:rPr lang="es-AR" b="0" i="0"/>
            <a:t>Monitoreo de proyectos de recuperación secundaria</a:t>
          </a:r>
          <a:endParaRPr lang="es-AR"/>
        </a:p>
      </dgm:t>
    </dgm:pt>
    <dgm:pt modelId="{E07B98FF-B55C-474F-982B-6BB09BB113DE}" type="parTrans" cxnId="{1CDC104E-A56B-4EC5-8345-C3E09FFBE966}">
      <dgm:prSet/>
      <dgm:spPr/>
      <dgm:t>
        <a:bodyPr/>
        <a:lstStyle/>
        <a:p>
          <a:endParaRPr lang="es-AR"/>
        </a:p>
      </dgm:t>
    </dgm:pt>
    <dgm:pt modelId="{FB5F8036-F158-4429-9E5D-60F5C4EAFDA3}" type="sibTrans" cxnId="{1CDC104E-A56B-4EC5-8345-C3E09FFBE966}">
      <dgm:prSet/>
      <dgm:spPr/>
      <dgm:t>
        <a:bodyPr/>
        <a:lstStyle/>
        <a:p>
          <a:endParaRPr lang="es-AR"/>
        </a:p>
      </dgm:t>
    </dgm:pt>
    <dgm:pt modelId="{B9E0FAA0-A90E-4069-9B62-459187D83320}">
      <dgm:prSet phldrT="[Texto]"/>
      <dgm:spPr/>
      <dgm:t>
        <a:bodyPr/>
        <a:lstStyle/>
        <a:p>
          <a:r>
            <a:rPr lang="es-AR" b="0" i="0"/>
            <a:t>Retroalimentación con modelos estáticos y dinámicos</a:t>
          </a:r>
          <a:endParaRPr lang="es-AR"/>
        </a:p>
      </dgm:t>
    </dgm:pt>
    <dgm:pt modelId="{36F0EC57-096B-4907-8416-5ED82A521168}" type="parTrans" cxnId="{1A9B6C4F-71C2-4CFD-B655-68F8C7EEEDB3}">
      <dgm:prSet/>
      <dgm:spPr/>
      <dgm:t>
        <a:bodyPr/>
        <a:lstStyle/>
        <a:p>
          <a:endParaRPr lang="es-AR"/>
        </a:p>
      </dgm:t>
    </dgm:pt>
    <dgm:pt modelId="{E9750F48-E971-48ED-8145-338DEFE65E68}" type="sibTrans" cxnId="{1A9B6C4F-71C2-4CFD-B655-68F8C7EEEDB3}">
      <dgm:prSet/>
      <dgm:spPr/>
      <dgm:t>
        <a:bodyPr/>
        <a:lstStyle/>
        <a:p>
          <a:endParaRPr lang="es-AR"/>
        </a:p>
      </dgm:t>
    </dgm:pt>
    <dgm:pt modelId="{0DADA81C-BAF7-4DB5-A4F9-D6C14CC858A0}">
      <dgm:prSet phldrT="[Texto]"/>
      <dgm:spPr/>
      <dgm:t>
        <a:bodyPr/>
        <a:lstStyle/>
        <a:p>
          <a:r>
            <a:rPr lang="es-AR" b="0" i="0"/>
            <a:t>Equilibrio óptimo entre inyección de agua y extracción de líquido</a:t>
          </a:r>
          <a:endParaRPr lang="es-AR"/>
        </a:p>
      </dgm:t>
    </dgm:pt>
    <dgm:pt modelId="{46F92F22-34DA-4F67-B266-14421E97E2EC}" type="parTrans" cxnId="{C6AED5B2-3611-490E-A744-51D76CA76FC7}">
      <dgm:prSet/>
      <dgm:spPr/>
      <dgm:t>
        <a:bodyPr/>
        <a:lstStyle/>
        <a:p>
          <a:endParaRPr lang="es-AR"/>
        </a:p>
      </dgm:t>
    </dgm:pt>
    <dgm:pt modelId="{CB515144-55D5-4910-9A14-655ED80E6B06}" type="sibTrans" cxnId="{C6AED5B2-3611-490E-A744-51D76CA76FC7}">
      <dgm:prSet/>
      <dgm:spPr/>
      <dgm:t>
        <a:bodyPr/>
        <a:lstStyle/>
        <a:p>
          <a:endParaRPr lang="es-AR"/>
        </a:p>
      </dgm:t>
    </dgm:pt>
    <dgm:pt modelId="{A45954B4-B418-4A6D-912C-21131D6FB3BE}">
      <dgm:prSet phldrT="[Texto]"/>
      <dgm:spPr/>
      <dgm:t>
        <a:bodyPr/>
        <a:lstStyle/>
        <a:p>
          <a:r>
            <a:rPr lang="es-AR" b="0" i="0"/>
            <a:t>Gestión Eficiente del Agua de Inyección</a:t>
          </a:r>
          <a:endParaRPr lang="es-AR"/>
        </a:p>
      </dgm:t>
    </dgm:pt>
    <dgm:pt modelId="{CDFCA6C9-BF54-48EF-8DAA-682280156FB6}" type="parTrans" cxnId="{3B7F4AE7-5D83-4387-850F-B61B0A4CA87A}">
      <dgm:prSet/>
      <dgm:spPr/>
      <dgm:t>
        <a:bodyPr/>
        <a:lstStyle/>
        <a:p>
          <a:endParaRPr lang="es-AR"/>
        </a:p>
      </dgm:t>
    </dgm:pt>
    <dgm:pt modelId="{99095C58-F802-4B01-A0D4-83686DD0E85C}" type="sibTrans" cxnId="{3B7F4AE7-5D83-4387-850F-B61B0A4CA87A}">
      <dgm:prSet/>
      <dgm:spPr/>
      <dgm:t>
        <a:bodyPr/>
        <a:lstStyle/>
        <a:p>
          <a:endParaRPr lang="es-AR"/>
        </a:p>
      </dgm:t>
    </dgm:pt>
    <dgm:pt modelId="{8218A3F6-FFA6-4670-9A5E-8DA6ED1EB0B1}">
      <dgm:prSet phldrT="[Texto]"/>
      <dgm:spPr/>
      <dgm:t>
        <a:bodyPr/>
        <a:lstStyle/>
        <a:p>
          <a:r>
            <a:rPr lang="es-AR" b="0" i="0"/>
            <a:t>Maximización de la producción de hidrocarburos</a:t>
          </a:r>
          <a:endParaRPr lang="es-AR"/>
        </a:p>
      </dgm:t>
    </dgm:pt>
    <dgm:pt modelId="{5E30376F-6CFC-4153-8A9F-8AAC7321B633}" type="parTrans" cxnId="{E91D87E7-3FB5-4BBA-9CFC-DF8ED4E8D3C6}">
      <dgm:prSet/>
      <dgm:spPr/>
      <dgm:t>
        <a:bodyPr/>
        <a:lstStyle/>
        <a:p>
          <a:endParaRPr lang="es-AR"/>
        </a:p>
      </dgm:t>
    </dgm:pt>
    <dgm:pt modelId="{F207C8B9-115F-4F58-BA87-F11330CA0DE1}" type="sibTrans" cxnId="{E91D87E7-3FB5-4BBA-9CFC-DF8ED4E8D3C6}">
      <dgm:prSet/>
      <dgm:spPr/>
      <dgm:t>
        <a:bodyPr/>
        <a:lstStyle/>
        <a:p>
          <a:endParaRPr lang="es-AR"/>
        </a:p>
      </dgm:t>
    </dgm:pt>
    <dgm:pt modelId="{0C0BC5D3-F09B-47BB-9F5E-6ED9D3F110F5}">
      <dgm:prSet phldrT="[Texto]"/>
      <dgm:spPr/>
      <dgm:t>
        <a:bodyPr/>
        <a:lstStyle/>
        <a:p>
          <a:r>
            <a:rPr lang="es-AR" b="0" i="0"/>
            <a:t>Minimización de impactos ambientales</a:t>
          </a:r>
          <a:endParaRPr lang="es-AR"/>
        </a:p>
      </dgm:t>
    </dgm:pt>
    <dgm:pt modelId="{08D27B7D-E72A-4136-B62E-DC989049E94B}" type="parTrans" cxnId="{AC10A249-B624-4D05-8554-8852EC1EE0D0}">
      <dgm:prSet/>
      <dgm:spPr/>
      <dgm:t>
        <a:bodyPr/>
        <a:lstStyle/>
        <a:p>
          <a:endParaRPr lang="es-AR"/>
        </a:p>
      </dgm:t>
    </dgm:pt>
    <dgm:pt modelId="{1520D8AD-C425-4CBF-8628-29FE81F85506}" type="sibTrans" cxnId="{AC10A249-B624-4D05-8554-8852EC1EE0D0}">
      <dgm:prSet/>
      <dgm:spPr/>
      <dgm:t>
        <a:bodyPr/>
        <a:lstStyle/>
        <a:p>
          <a:endParaRPr lang="es-AR"/>
        </a:p>
      </dgm:t>
    </dgm:pt>
    <dgm:pt modelId="{15686387-09A7-47A3-8D23-746C47E9B49F}">
      <dgm:prSet phldrT="[Texto]"/>
      <dgm:spPr/>
      <dgm:t>
        <a:bodyPr/>
        <a:lstStyle/>
        <a:p>
          <a:r>
            <a:rPr lang="es-AR"/>
            <a:t>Sostenibilidad</a:t>
          </a:r>
        </a:p>
      </dgm:t>
    </dgm:pt>
    <dgm:pt modelId="{558631D0-3DF9-42B4-BCEC-C86C9B11DDE3}" type="parTrans" cxnId="{BFC036C5-B667-4776-83AA-7A3FDC9E5345}">
      <dgm:prSet/>
      <dgm:spPr/>
      <dgm:t>
        <a:bodyPr/>
        <a:lstStyle/>
        <a:p>
          <a:endParaRPr lang="es-AR"/>
        </a:p>
      </dgm:t>
    </dgm:pt>
    <dgm:pt modelId="{85F1C8DD-9403-4F98-AFA8-21BD0C52B804}" type="sibTrans" cxnId="{BFC036C5-B667-4776-83AA-7A3FDC9E5345}">
      <dgm:prSet/>
      <dgm:spPr/>
      <dgm:t>
        <a:bodyPr/>
        <a:lstStyle/>
        <a:p>
          <a:endParaRPr lang="es-AR"/>
        </a:p>
      </dgm:t>
    </dgm:pt>
    <dgm:pt modelId="{351913C7-B475-4FD9-BE18-1CE452806912}" type="pres">
      <dgm:prSet presAssocID="{CEF8F4BE-1694-46C0-B13E-6E7F852B1F27}" presName="compositeShape" presStyleCnt="0">
        <dgm:presLayoutVars>
          <dgm:chMax val="7"/>
          <dgm:dir/>
          <dgm:resizeHandles val="exact"/>
        </dgm:presLayoutVars>
      </dgm:prSet>
      <dgm:spPr/>
    </dgm:pt>
    <dgm:pt modelId="{D8F304DC-D859-4D2B-AFA0-F12C2F5B077C}" type="pres">
      <dgm:prSet presAssocID="{CEF8F4BE-1694-46C0-B13E-6E7F852B1F27}" presName="wedge1" presStyleLbl="node1" presStyleIdx="0" presStyleCnt="7"/>
      <dgm:spPr/>
    </dgm:pt>
    <dgm:pt modelId="{9FE41905-396F-4951-B030-A4FA6DD59C72}" type="pres">
      <dgm:prSet presAssocID="{CEF8F4BE-1694-46C0-B13E-6E7F852B1F27}" presName="dummy1a" presStyleCnt="0"/>
      <dgm:spPr/>
    </dgm:pt>
    <dgm:pt modelId="{9D1D228C-2FCA-426D-90A7-42CCDB80F3AC}" type="pres">
      <dgm:prSet presAssocID="{CEF8F4BE-1694-46C0-B13E-6E7F852B1F27}" presName="dummy1b" presStyleCnt="0"/>
      <dgm:spPr/>
    </dgm:pt>
    <dgm:pt modelId="{765A3BA7-FDDA-4D86-ADB7-71C5050F3417}" type="pres">
      <dgm:prSet presAssocID="{CEF8F4BE-1694-46C0-B13E-6E7F852B1F27}" presName="wedge1Tx" presStyleLbl="node1" presStyleIdx="0" presStyleCnt="7">
        <dgm:presLayoutVars>
          <dgm:chMax val="0"/>
          <dgm:chPref val="0"/>
          <dgm:bulletEnabled val="1"/>
        </dgm:presLayoutVars>
      </dgm:prSet>
      <dgm:spPr/>
    </dgm:pt>
    <dgm:pt modelId="{AC0F7F95-CCA6-489B-81F2-01AF09D518C8}" type="pres">
      <dgm:prSet presAssocID="{CEF8F4BE-1694-46C0-B13E-6E7F852B1F27}" presName="wedge2" presStyleLbl="node1" presStyleIdx="1" presStyleCnt="7"/>
      <dgm:spPr/>
    </dgm:pt>
    <dgm:pt modelId="{EACF5B05-2E7B-49AD-B9DB-A19F6C4FEBB9}" type="pres">
      <dgm:prSet presAssocID="{CEF8F4BE-1694-46C0-B13E-6E7F852B1F27}" presName="dummy2a" presStyleCnt="0"/>
      <dgm:spPr/>
    </dgm:pt>
    <dgm:pt modelId="{88D4570C-1A1E-4B00-ABC4-182424A5B605}" type="pres">
      <dgm:prSet presAssocID="{CEF8F4BE-1694-46C0-B13E-6E7F852B1F27}" presName="dummy2b" presStyleCnt="0"/>
      <dgm:spPr/>
    </dgm:pt>
    <dgm:pt modelId="{479C9458-F2A6-4915-9DED-E7931493FB4D}" type="pres">
      <dgm:prSet presAssocID="{CEF8F4BE-1694-46C0-B13E-6E7F852B1F27}" presName="wedge2Tx" presStyleLbl="node1" presStyleIdx="1" presStyleCnt="7">
        <dgm:presLayoutVars>
          <dgm:chMax val="0"/>
          <dgm:chPref val="0"/>
          <dgm:bulletEnabled val="1"/>
        </dgm:presLayoutVars>
      </dgm:prSet>
      <dgm:spPr/>
    </dgm:pt>
    <dgm:pt modelId="{1AAFDAF9-C42A-4B6B-927E-3FF45DFA1137}" type="pres">
      <dgm:prSet presAssocID="{CEF8F4BE-1694-46C0-B13E-6E7F852B1F27}" presName="wedge3" presStyleLbl="node1" presStyleIdx="2" presStyleCnt="7"/>
      <dgm:spPr/>
    </dgm:pt>
    <dgm:pt modelId="{D61E7CDC-9EDC-4C18-860F-B0AFE49E59F0}" type="pres">
      <dgm:prSet presAssocID="{CEF8F4BE-1694-46C0-B13E-6E7F852B1F27}" presName="dummy3a" presStyleCnt="0"/>
      <dgm:spPr/>
    </dgm:pt>
    <dgm:pt modelId="{F15BEF7D-F1C9-4917-A1F6-92736D4A7DAF}" type="pres">
      <dgm:prSet presAssocID="{CEF8F4BE-1694-46C0-B13E-6E7F852B1F27}" presName="dummy3b" presStyleCnt="0"/>
      <dgm:spPr/>
    </dgm:pt>
    <dgm:pt modelId="{6B81D80F-ECE8-4972-B974-AE7399B6C88E}" type="pres">
      <dgm:prSet presAssocID="{CEF8F4BE-1694-46C0-B13E-6E7F852B1F27}" presName="wedge3Tx" presStyleLbl="node1" presStyleIdx="2" presStyleCnt="7">
        <dgm:presLayoutVars>
          <dgm:chMax val="0"/>
          <dgm:chPref val="0"/>
          <dgm:bulletEnabled val="1"/>
        </dgm:presLayoutVars>
      </dgm:prSet>
      <dgm:spPr/>
    </dgm:pt>
    <dgm:pt modelId="{BAD0E670-EA8E-45E9-BEB2-D78B0EE29C8D}" type="pres">
      <dgm:prSet presAssocID="{CEF8F4BE-1694-46C0-B13E-6E7F852B1F27}" presName="wedge4" presStyleLbl="node1" presStyleIdx="3" presStyleCnt="7"/>
      <dgm:spPr/>
    </dgm:pt>
    <dgm:pt modelId="{92039D1E-710F-46C5-88B1-F405666380AB}" type="pres">
      <dgm:prSet presAssocID="{CEF8F4BE-1694-46C0-B13E-6E7F852B1F27}" presName="dummy4a" presStyleCnt="0"/>
      <dgm:spPr/>
    </dgm:pt>
    <dgm:pt modelId="{B35AFE28-7211-4ED2-8AFA-A904186228D1}" type="pres">
      <dgm:prSet presAssocID="{CEF8F4BE-1694-46C0-B13E-6E7F852B1F27}" presName="dummy4b" presStyleCnt="0"/>
      <dgm:spPr/>
    </dgm:pt>
    <dgm:pt modelId="{187DC1F1-398F-421C-87F9-A6B030EF5014}" type="pres">
      <dgm:prSet presAssocID="{CEF8F4BE-1694-46C0-B13E-6E7F852B1F27}" presName="wedge4Tx" presStyleLbl="node1" presStyleIdx="3" presStyleCnt="7">
        <dgm:presLayoutVars>
          <dgm:chMax val="0"/>
          <dgm:chPref val="0"/>
          <dgm:bulletEnabled val="1"/>
        </dgm:presLayoutVars>
      </dgm:prSet>
      <dgm:spPr/>
    </dgm:pt>
    <dgm:pt modelId="{024A50AC-F27C-4FDD-9EF9-AC2000CF8849}" type="pres">
      <dgm:prSet presAssocID="{CEF8F4BE-1694-46C0-B13E-6E7F852B1F27}" presName="wedge5" presStyleLbl="node1" presStyleIdx="4" presStyleCnt="7"/>
      <dgm:spPr/>
    </dgm:pt>
    <dgm:pt modelId="{10238D5A-8F31-4DDB-9DE9-75339D92F032}" type="pres">
      <dgm:prSet presAssocID="{CEF8F4BE-1694-46C0-B13E-6E7F852B1F27}" presName="dummy5a" presStyleCnt="0"/>
      <dgm:spPr/>
    </dgm:pt>
    <dgm:pt modelId="{6042986A-1B28-49F6-874A-FFD69CEBF2A6}" type="pres">
      <dgm:prSet presAssocID="{CEF8F4BE-1694-46C0-B13E-6E7F852B1F27}" presName="dummy5b" presStyleCnt="0"/>
      <dgm:spPr/>
    </dgm:pt>
    <dgm:pt modelId="{F0A11FF5-EECA-440A-92BB-9D332BEBE05A}" type="pres">
      <dgm:prSet presAssocID="{CEF8F4BE-1694-46C0-B13E-6E7F852B1F27}" presName="wedge5Tx" presStyleLbl="node1" presStyleIdx="4" presStyleCnt="7">
        <dgm:presLayoutVars>
          <dgm:chMax val="0"/>
          <dgm:chPref val="0"/>
          <dgm:bulletEnabled val="1"/>
        </dgm:presLayoutVars>
      </dgm:prSet>
      <dgm:spPr/>
    </dgm:pt>
    <dgm:pt modelId="{5F3A21D1-04E1-4345-8BBD-771E0376648F}" type="pres">
      <dgm:prSet presAssocID="{CEF8F4BE-1694-46C0-B13E-6E7F852B1F27}" presName="wedge6" presStyleLbl="node1" presStyleIdx="5" presStyleCnt="7"/>
      <dgm:spPr/>
    </dgm:pt>
    <dgm:pt modelId="{97A27C2B-DF05-47FF-BA72-CEDC75BA62FE}" type="pres">
      <dgm:prSet presAssocID="{CEF8F4BE-1694-46C0-B13E-6E7F852B1F27}" presName="dummy6a" presStyleCnt="0"/>
      <dgm:spPr/>
    </dgm:pt>
    <dgm:pt modelId="{DBA68F04-B0EF-4256-8223-CF23C831A87B}" type="pres">
      <dgm:prSet presAssocID="{CEF8F4BE-1694-46C0-B13E-6E7F852B1F27}" presName="dummy6b" presStyleCnt="0"/>
      <dgm:spPr/>
    </dgm:pt>
    <dgm:pt modelId="{5737F19D-62F5-4CE7-8DC4-52D2AFDD26D2}" type="pres">
      <dgm:prSet presAssocID="{CEF8F4BE-1694-46C0-B13E-6E7F852B1F27}" presName="wedge6Tx" presStyleLbl="node1" presStyleIdx="5" presStyleCnt="7">
        <dgm:presLayoutVars>
          <dgm:chMax val="0"/>
          <dgm:chPref val="0"/>
          <dgm:bulletEnabled val="1"/>
        </dgm:presLayoutVars>
      </dgm:prSet>
      <dgm:spPr/>
    </dgm:pt>
    <dgm:pt modelId="{70CB8167-B717-4B71-A192-6F1C9F75943A}" type="pres">
      <dgm:prSet presAssocID="{CEF8F4BE-1694-46C0-B13E-6E7F852B1F27}" presName="wedge7" presStyleLbl="node1" presStyleIdx="6" presStyleCnt="7"/>
      <dgm:spPr/>
    </dgm:pt>
    <dgm:pt modelId="{F437B42A-5640-40B9-85CD-34CE7B2E7984}" type="pres">
      <dgm:prSet presAssocID="{CEF8F4BE-1694-46C0-B13E-6E7F852B1F27}" presName="dummy7a" presStyleCnt="0"/>
      <dgm:spPr/>
    </dgm:pt>
    <dgm:pt modelId="{1B82FE0D-6A4B-40E2-9201-3B69770F00E4}" type="pres">
      <dgm:prSet presAssocID="{CEF8F4BE-1694-46C0-B13E-6E7F852B1F27}" presName="dummy7b" presStyleCnt="0"/>
      <dgm:spPr/>
    </dgm:pt>
    <dgm:pt modelId="{23B7E2C0-20AF-4F7E-9A7D-A87BDB3993F9}" type="pres">
      <dgm:prSet presAssocID="{CEF8F4BE-1694-46C0-B13E-6E7F852B1F27}" presName="wedge7Tx" presStyleLbl="node1" presStyleIdx="6" presStyleCnt="7">
        <dgm:presLayoutVars>
          <dgm:chMax val="0"/>
          <dgm:chPref val="0"/>
          <dgm:bulletEnabled val="1"/>
        </dgm:presLayoutVars>
      </dgm:prSet>
      <dgm:spPr/>
    </dgm:pt>
    <dgm:pt modelId="{9ED17B58-7FFB-4EF5-93EC-239813C8D7F7}" type="pres">
      <dgm:prSet presAssocID="{FB5F8036-F158-4429-9E5D-60F5C4EAFDA3}" presName="arrowWedge1" presStyleLbl="fgSibTrans2D1" presStyleIdx="0" presStyleCnt="7"/>
      <dgm:spPr/>
    </dgm:pt>
    <dgm:pt modelId="{53F27261-5206-451C-B328-74A308603F8B}" type="pres">
      <dgm:prSet presAssocID="{E9750F48-E971-48ED-8145-338DEFE65E68}" presName="arrowWedge2" presStyleLbl="fgSibTrans2D1" presStyleIdx="1" presStyleCnt="7"/>
      <dgm:spPr/>
    </dgm:pt>
    <dgm:pt modelId="{8EFE7AAC-A398-49C0-A8ED-44CFE7162F93}" type="pres">
      <dgm:prSet presAssocID="{CB515144-55D5-4910-9A14-655ED80E6B06}" presName="arrowWedge3" presStyleLbl="fgSibTrans2D1" presStyleIdx="2" presStyleCnt="7"/>
      <dgm:spPr/>
    </dgm:pt>
    <dgm:pt modelId="{AF7702F4-6DB2-4D8C-87D1-A3E71BF0AC2A}" type="pres">
      <dgm:prSet presAssocID="{99095C58-F802-4B01-A0D4-83686DD0E85C}" presName="arrowWedge4" presStyleLbl="fgSibTrans2D1" presStyleIdx="3" presStyleCnt="7"/>
      <dgm:spPr/>
    </dgm:pt>
    <dgm:pt modelId="{E71D1511-FB06-44AA-81AD-3E7FA936770B}" type="pres">
      <dgm:prSet presAssocID="{F207C8B9-115F-4F58-BA87-F11330CA0DE1}" presName="arrowWedge5" presStyleLbl="fgSibTrans2D1" presStyleIdx="4" presStyleCnt="7"/>
      <dgm:spPr/>
    </dgm:pt>
    <dgm:pt modelId="{CA46741B-EF9B-4D92-B22E-0D64B59842FA}" type="pres">
      <dgm:prSet presAssocID="{1520D8AD-C425-4CBF-8628-29FE81F85506}" presName="arrowWedge6" presStyleLbl="fgSibTrans2D1" presStyleIdx="5" presStyleCnt="7"/>
      <dgm:spPr/>
    </dgm:pt>
    <dgm:pt modelId="{660118BE-EF20-4B68-B2C8-B5FBE5D8132C}" type="pres">
      <dgm:prSet presAssocID="{85F1C8DD-9403-4F98-AFA8-21BD0C52B804}" presName="arrowWedge7" presStyleLbl="fgSibTrans2D1" presStyleIdx="6" presStyleCnt="7"/>
      <dgm:spPr/>
    </dgm:pt>
  </dgm:ptLst>
  <dgm:cxnLst>
    <dgm:cxn modelId="{D21BCF01-74CF-4E52-B2C8-400C268D1C3C}" type="presOf" srcId="{0DADA81C-BAF7-4DB5-A4F9-D6C14CC858A0}" destId="{6B81D80F-ECE8-4972-B974-AE7399B6C88E}" srcOrd="1" destOrd="0" presId="urn:microsoft.com/office/officeart/2005/8/layout/cycle8"/>
    <dgm:cxn modelId="{9E17D51E-0428-4B86-BB2A-AC46C3166DBD}" type="presOf" srcId="{B9E0FAA0-A90E-4069-9B62-459187D83320}" destId="{479C9458-F2A6-4915-9DED-E7931493FB4D}" srcOrd="1" destOrd="0" presId="urn:microsoft.com/office/officeart/2005/8/layout/cycle8"/>
    <dgm:cxn modelId="{FED4C630-D822-472B-8E3B-DBB781DD4463}" type="presOf" srcId="{B9E0FAA0-A90E-4069-9B62-459187D83320}" destId="{AC0F7F95-CCA6-489B-81F2-01AF09D518C8}" srcOrd="0" destOrd="0" presId="urn:microsoft.com/office/officeart/2005/8/layout/cycle8"/>
    <dgm:cxn modelId="{ECD5EA5B-9751-45FE-9707-3B40486F0906}" type="presOf" srcId="{48447087-8C36-4FB4-B1C3-09598F63D36C}" destId="{765A3BA7-FDDA-4D86-ADB7-71C5050F3417}" srcOrd="1" destOrd="0" presId="urn:microsoft.com/office/officeart/2005/8/layout/cycle8"/>
    <dgm:cxn modelId="{7A3A6249-AB3C-40AC-AB95-4F9E1050A5D2}" type="presOf" srcId="{8218A3F6-FFA6-4670-9A5E-8DA6ED1EB0B1}" destId="{F0A11FF5-EECA-440A-92BB-9D332BEBE05A}" srcOrd="1" destOrd="0" presId="urn:microsoft.com/office/officeart/2005/8/layout/cycle8"/>
    <dgm:cxn modelId="{AC10A249-B624-4D05-8554-8852EC1EE0D0}" srcId="{CEF8F4BE-1694-46C0-B13E-6E7F852B1F27}" destId="{0C0BC5D3-F09B-47BB-9F5E-6ED9D3F110F5}" srcOrd="5" destOrd="0" parTransId="{08D27B7D-E72A-4136-B62E-DC989049E94B}" sibTransId="{1520D8AD-C425-4CBF-8628-29FE81F85506}"/>
    <dgm:cxn modelId="{1CDC104E-A56B-4EC5-8345-C3E09FFBE966}" srcId="{CEF8F4BE-1694-46C0-B13E-6E7F852B1F27}" destId="{48447087-8C36-4FB4-B1C3-09598F63D36C}" srcOrd="0" destOrd="0" parTransId="{E07B98FF-B55C-474F-982B-6BB09BB113DE}" sibTransId="{FB5F8036-F158-4429-9E5D-60F5C4EAFDA3}"/>
    <dgm:cxn modelId="{1A9B6C4F-71C2-4CFD-B655-68F8C7EEEDB3}" srcId="{CEF8F4BE-1694-46C0-B13E-6E7F852B1F27}" destId="{B9E0FAA0-A90E-4069-9B62-459187D83320}" srcOrd="1" destOrd="0" parTransId="{36F0EC57-096B-4907-8416-5ED82A521168}" sibTransId="{E9750F48-E971-48ED-8145-338DEFE65E68}"/>
    <dgm:cxn modelId="{727A8784-A1F8-4A97-B386-4E7784FB8A64}" type="presOf" srcId="{8218A3F6-FFA6-4670-9A5E-8DA6ED1EB0B1}" destId="{024A50AC-F27C-4FDD-9EF9-AC2000CF8849}" srcOrd="0" destOrd="0" presId="urn:microsoft.com/office/officeart/2005/8/layout/cycle8"/>
    <dgm:cxn modelId="{773C819D-F58F-4206-A596-559557D48BAD}" type="presOf" srcId="{0DADA81C-BAF7-4DB5-A4F9-D6C14CC858A0}" destId="{1AAFDAF9-C42A-4B6B-927E-3FF45DFA1137}" srcOrd="0" destOrd="0" presId="urn:microsoft.com/office/officeart/2005/8/layout/cycle8"/>
    <dgm:cxn modelId="{1F06C1A2-9DA3-40E4-AE4C-349EDE28861A}" type="presOf" srcId="{A45954B4-B418-4A6D-912C-21131D6FB3BE}" destId="{187DC1F1-398F-421C-87F9-A6B030EF5014}" srcOrd="1" destOrd="0" presId="urn:microsoft.com/office/officeart/2005/8/layout/cycle8"/>
    <dgm:cxn modelId="{6FBAAFA9-CAB0-4050-99FA-FCA33F2C204C}" type="presOf" srcId="{15686387-09A7-47A3-8D23-746C47E9B49F}" destId="{70CB8167-B717-4B71-A192-6F1C9F75943A}" srcOrd="0" destOrd="0" presId="urn:microsoft.com/office/officeart/2005/8/layout/cycle8"/>
    <dgm:cxn modelId="{34E9ECAA-2F2D-49B8-9704-38F97FDD4C64}" type="presOf" srcId="{0C0BC5D3-F09B-47BB-9F5E-6ED9D3F110F5}" destId="{5F3A21D1-04E1-4345-8BBD-771E0376648F}" srcOrd="0" destOrd="0" presId="urn:microsoft.com/office/officeart/2005/8/layout/cycle8"/>
    <dgm:cxn modelId="{C6AED5B2-3611-490E-A744-51D76CA76FC7}" srcId="{CEF8F4BE-1694-46C0-B13E-6E7F852B1F27}" destId="{0DADA81C-BAF7-4DB5-A4F9-D6C14CC858A0}" srcOrd="2" destOrd="0" parTransId="{46F92F22-34DA-4F67-B266-14421E97E2EC}" sibTransId="{CB515144-55D5-4910-9A14-655ED80E6B06}"/>
    <dgm:cxn modelId="{C860CDB7-AC92-4023-8969-8A0F8CBD6FA8}" type="presOf" srcId="{48447087-8C36-4FB4-B1C3-09598F63D36C}" destId="{D8F304DC-D859-4D2B-AFA0-F12C2F5B077C}" srcOrd="0" destOrd="0" presId="urn:microsoft.com/office/officeart/2005/8/layout/cycle8"/>
    <dgm:cxn modelId="{BFC036C5-B667-4776-83AA-7A3FDC9E5345}" srcId="{CEF8F4BE-1694-46C0-B13E-6E7F852B1F27}" destId="{15686387-09A7-47A3-8D23-746C47E9B49F}" srcOrd="6" destOrd="0" parTransId="{558631D0-3DF9-42B4-BCEC-C86C9B11DDE3}" sibTransId="{85F1C8DD-9403-4F98-AFA8-21BD0C52B804}"/>
    <dgm:cxn modelId="{955CE0C8-E392-4610-AE1D-1B92E4B4E40F}" type="presOf" srcId="{CEF8F4BE-1694-46C0-B13E-6E7F852B1F27}" destId="{351913C7-B475-4FD9-BE18-1CE452806912}" srcOrd="0" destOrd="0" presId="urn:microsoft.com/office/officeart/2005/8/layout/cycle8"/>
    <dgm:cxn modelId="{EBE6F6D2-B16E-4512-B255-196FDA3FE669}" type="presOf" srcId="{A45954B4-B418-4A6D-912C-21131D6FB3BE}" destId="{BAD0E670-EA8E-45E9-BEB2-D78B0EE29C8D}" srcOrd="0" destOrd="0" presId="urn:microsoft.com/office/officeart/2005/8/layout/cycle8"/>
    <dgm:cxn modelId="{5B51A5DD-404E-4C23-89CC-5C3F8477CEFB}" type="presOf" srcId="{0C0BC5D3-F09B-47BB-9F5E-6ED9D3F110F5}" destId="{5737F19D-62F5-4CE7-8DC4-52D2AFDD26D2}" srcOrd="1" destOrd="0" presId="urn:microsoft.com/office/officeart/2005/8/layout/cycle8"/>
    <dgm:cxn modelId="{3B7F4AE7-5D83-4387-850F-B61B0A4CA87A}" srcId="{CEF8F4BE-1694-46C0-B13E-6E7F852B1F27}" destId="{A45954B4-B418-4A6D-912C-21131D6FB3BE}" srcOrd="3" destOrd="0" parTransId="{CDFCA6C9-BF54-48EF-8DAA-682280156FB6}" sibTransId="{99095C58-F802-4B01-A0D4-83686DD0E85C}"/>
    <dgm:cxn modelId="{E91D87E7-3FB5-4BBA-9CFC-DF8ED4E8D3C6}" srcId="{CEF8F4BE-1694-46C0-B13E-6E7F852B1F27}" destId="{8218A3F6-FFA6-4670-9A5E-8DA6ED1EB0B1}" srcOrd="4" destOrd="0" parTransId="{5E30376F-6CFC-4153-8A9F-8AAC7321B633}" sibTransId="{F207C8B9-115F-4F58-BA87-F11330CA0DE1}"/>
    <dgm:cxn modelId="{D7535BEC-3B80-4713-A832-CB0881E3164D}" type="presOf" srcId="{15686387-09A7-47A3-8D23-746C47E9B49F}" destId="{23B7E2C0-20AF-4F7E-9A7D-A87BDB3993F9}" srcOrd="1" destOrd="0" presId="urn:microsoft.com/office/officeart/2005/8/layout/cycle8"/>
    <dgm:cxn modelId="{3204DB38-E552-41C5-AAF1-9F44ABFF4155}" type="presParOf" srcId="{351913C7-B475-4FD9-BE18-1CE452806912}" destId="{D8F304DC-D859-4D2B-AFA0-F12C2F5B077C}" srcOrd="0" destOrd="0" presId="urn:microsoft.com/office/officeart/2005/8/layout/cycle8"/>
    <dgm:cxn modelId="{0A74ED8E-D2A6-4169-83C5-FDE1BCAC9E4B}" type="presParOf" srcId="{351913C7-B475-4FD9-BE18-1CE452806912}" destId="{9FE41905-396F-4951-B030-A4FA6DD59C72}" srcOrd="1" destOrd="0" presId="urn:microsoft.com/office/officeart/2005/8/layout/cycle8"/>
    <dgm:cxn modelId="{C974B32A-7BBE-4543-B5AC-FE880A3D81D5}" type="presParOf" srcId="{351913C7-B475-4FD9-BE18-1CE452806912}" destId="{9D1D228C-2FCA-426D-90A7-42CCDB80F3AC}" srcOrd="2" destOrd="0" presId="urn:microsoft.com/office/officeart/2005/8/layout/cycle8"/>
    <dgm:cxn modelId="{6CA922F2-6885-4C64-8610-DE1F2A02DC50}" type="presParOf" srcId="{351913C7-B475-4FD9-BE18-1CE452806912}" destId="{765A3BA7-FDDA-4D86-ADB7-71C5050F3417}" srcOrd="3" destOrd="0" presId="urn:microsoft.com/office/officeart/2005/8/layout/cycle8"/>
    <dgm:cxn modelId="{5EC598AA-A2BA-4F4E-9577-C5F932C41CBA}" type="presParOf" srcId="{351913C7-B475-4FD9-BE18-1CE452806912}" destId="{AC0F7F95-CCA6-489B-81F2-01AF09D518C8}" srcOrd="4" destOrd="0" presId="urn:microsoft.com/office/officeart/2005/8/layout/cycle8"/>
    <dgm:cxn modelId="{89355C60-47D5-4350-8498-9E13E8056825}" type="presParOf" srcId="{351913C7-B475-4FD9-BE18-1CE452806912}" destId="{EACF5B05-2E7B-49AD-B9DB-A19F6C4FEBB9}" srcOrd="5" destOrd="0" presId="urn:microsoft.com/office/officeart/2005/8/layout/cycle8"/>
    <dgm:cxn modelId="{E2A161DE-9B19-4010-A542-6338DCECDE67}" type="presParOf" srcId="{351913C7-B475-4FD9-BE18-1CE452806912}" destId="{88D4570C-1A1E-4B00-ABC4-182424A5B605}" srcOrd="6" destOrd="0" presId="urn:microsoft.com/office/officeart/2005/8/layout/cycle8"/>
    <dgm:cxn modelId="{EE0AC2B1-B3C9-499F-B94D-7472206BF208}" type="presParOf" srcId="{351913C7-B475-4FD9-BE18-1CE452806912}" destId="{479C9458-F2A6-4915-9DED-E7931493FB4D}" srcOrd="7" destOrd="0" presId="urn:microsoft.com/office/officeart/2005/8/layout/cycle8"/>
    <dgm:cxn modelId="{686E52B4-BADF-46D1-A1AC-CC39EAD35BD9}" type="presParOf" srcId="{351913C7-B475-4FD9-BE18-1CE452806912}" destId="{1AAFDAF9-C42A-4B6B-927E-3FF45DFA1137}" srcOrd="8" destOrd="0" presId="urn:microsoft.com/office/officeart/2005/8/layout/cycle8"/>
    <dgm:cxn modelId="{A03BCB45-C858-46E9-8D39-DA881682280F}" type="presParOf" srcId="{351913C7-B475-4FD9-BE18-1CE452806912}" destId="{D61E7CDC-9EDC-4C18-860F-B0AFE49E59F0}" srcOrd="9" destOrd="0" presId="urn:microsoft.com/office/officeart/2005/8/layout/cycle8"/>
    <dgm:cxn modelId="{497A38E2-B618-438F-9C06-B76FA5E05939}" type="presParOf" srcId="{351913C7-B475-4FD9-BE18-1CE452806912}" destId="{F15BEF7D-F1C9-4917-A1F6-92736D4A7DAF}" srcOrd="10" destOrd="0" presId="urn:microsoft.com/office/officeart/2005/8/layout/cycle8"/>
    <dgm:cxn modelId="{7DCE1D88-C3B1-4E3D-89A5-CD414C50BC9A}" type="presParOf" srcId="{351913C7-B475-4FD9-BE18-1CE452806912}" destId="{6B81D80F-ECE8-4972-B974-AE7399B6C88E}" srcOrd="11" destOrd="0" presId="urn:microsoft.com/office/officeart/2005/8/layout/cycle8"/>
    <dgm:cxn modelId="{9CCD1666-0FC0-4062-8D78-97A6DCAE8D91}" type="presParOf" srcId="{351913C7-B475-4FD9-BE18-1CE452806912}" destId="{BAD0E670-EA8E-45E9-BEB2-D78B0EE29C8D}" srcOrd="12" destOrd="0" presId="urn:microsoft.com/office/officeart/2005/8/layout/cycle8"/>
    <dgm:cxn modelId="{4EE8896D-8663-4B43-AB15-65EC86E181E8}" type="presParOf" srcId="{351913C7-B475-4FD9-BE18-1CE452806912}" destId="{92039D1E-710F-46C5-88B1-F405666380AB}" srcOrd="13" destOrd="0" presId="urn:microsoft.com/office/officeart/2005/8/layout/cycle8"/>
    <dgm:cxn modelId="{5578C86C-1F48-4286-99C9-27986182F85E}" type="presParOf" srcId="{351913C7-B475-4FD9-BE18-1CE452806912}" destId="{B35AFE28-7211-4ED2-8AFA-A904186228D1}" srcOrd="14" destOrd="0" presId="urn:microsoft.com/office/officeart/2005/8/layout/cycle8"/>
    <dgm:cxn modelId="{1CBD1EFA-2EEC-4228-9DBE-AF4E89FF6812}" type="presParOf" srcId="{351913C7-B475-4FD9-BE18-1CE452806912}" destId="{187DC1F1-398F-421C-87F9-A6B030EF5014}" srcOrd="15" destOrd="0" presId="urn:microsoft.com/office/officeart/2005/8/layout/cycle8"/>
    <dgm:cxn modelId="{055682E7-70EE-49AB-960F-E86E8F302E53}" type="presParOf" srcId="{351913C7-B475-4FD9-BE18-1CE452806912}" destId="{024A50AC-F27C-4FDD-9EF9-AC2000CF8849}" srcOrd="16" destOrd="0" presId="urn:microsoft.com/office/officeart/2005/8/layout/cycle8"/>
    <dgm:cxn modelId="{F6D619D4-7967-4212-8F72-4A06B957E9B2}" type="presParOf" srcId="{351913C7-B475-4FD9-BE18-1CE452806912}" destId="{10238D5A-8F31-4DDB-9DE9-75339D92F032}" srcOrd="17" destOrd="0" presId="urn:microsoft.com/office/officeart/2005/8/layout/cycle8"/>
    <dgm:cxn modelId="{7CE19716-FBD2-4BF0-BE95-F54B514DEE1B}" type="presParOf" srcId="{351913C7-B475-4FD9-BE18-1CE452806912}" destId="{6042986A-1B28-49F6-874A-FFD69CEBF2A6}" srcOrd="18" destOrd="0" presId="urn:microsoft.com/office/officeart/2005/8/layout/cycle8"/>
    <dgm:cxn modelId="{454D503C-A9AF-4650-8BB5-E3715FBAC95A}" type="presParOf" srcId="{351913C7-B475-4FD9-BE18-1CE452806912}" destId="{F0A11FF5-EECA-440A-92BB-9D332BEBE05A}" srcOrd="19" destOrd="0" presId="urn:microsoft.com/office/officeart/2005/8/layout/cycle8"/>
    <dgm:cxn modelId="{B19C3371-004B-4EC4-8BFF-7495DE130851}" type="presParOf" srcId="{351913C7-B475-4FD9-BE18-1CE452806912}" destId="{5F3A21D1-04E1-4345-8BBD-771E0376648F}" srcOrd="20" destOrd="0" presId="urn:microsoft.com/office/officeart/2005/8/layout/cycle8"/>
    <dgm:cxn modelId="{92737B9A-B234-4000-9EA5-B812076B1213}" type="presParOf" srcId="{351913C7-B475-4FD9-BE18-1CE452806912}" destId="{97A27C2B-DF05-47FF-BA72-CEDC75BA62FE}" srcOrd="21" destOrd="0" presId="urn:microsoft.com/office/officeart/2005/8/layout/cycle8"/>
    <dgm:cxn modelId="{9C28F558-23B9-4F6F-9190-153B78707235}" type="presParOf" srcId="{351913C7-B475-4FD9-BE18-1CE452806912}" destId="{DBA68F04-B0EF-4256-8223-CF23C831A87B}" srcOrd="22" destOrd="0" presId="urn:microsoft.com/office/officeart/2005/8/layout/cycle8"/>
    <dgm:cxn modelId="{94CC2052-8525-44D3-A83E-6AF8808A49A6}" type="presParOf" srcId="{351913C7-B475-4FD9-BE18-1CE452806912}" destId="{5737F19D-62F5-4CE7-8DC4-52D2AFDD26D2}" srcOrd="23" destOrd="0" presId="urn:microsoft.com/office/officeart/2005/8/layout/cycle8"/>
    <dgm:cxn modelId="{751E86AC-3086-431F-9BC1-0C01A90D84D6}" type="presParOf" srcId="{351913C7-B475-4FD9-BE18-1CE452806912}" destId="{70CB8167-B717-4B71-A192-6F1C9F75943A}" srcOrd="24" destOrd="0" presId="urn:microsoft.com/office/officeart/2005/8/layout/cycle8"/>
    <dgm:cxn modelId="{B322FA4F-C919-482E-AEC9-D9E6F668FE5E}" type="presParOf" srcId="{351913C7-B475-4FD9-BE18-1CE452806912}" destId="{F437B42A-5640-40B9-85CD-34CE7B2E7984}" srcOrd="25" destOrd="0" presId="urn:microsoft.com/office/officeart/2005/8/layout/cycle8"/>
    <dgm:cxn modelId="{7375BCC7-0ABE-4573-8EBB-05FF26CF5CC3}" type="presParOf" srcId="{351913C7-B475-4FD9-BE18-1CE452806912}" destId="{1B82FE0D-6A4B-40E2-9201-3B69770F00E4}" srcOrd="26" destOrd="0" presId="urn:microsoft.com/office/officeart/2005/8/layout/cycle8"/>
    <dgm:cxn modelId="{D6CA9A66-BC61-4662-92DB-5FBD48FD6AB4}" type="presParOf" srcId="{351913C7-B475-4FD9-BE18-1CE452806912}" destId="{23B7E2C0-20AF-4F7E-9A7D-A87BDB3993F9}" srcOrd="27" destOrd="0" presId="urn:microsoft.com/office/officeart/2005/8/layout/cycle8"/>
    <dgm:cxn modelId="{648B1856-CB4B-4DAA-80DC-51D9A59306E5}" type="presParOf" srcId="{351913C7-B475-4FD9-BE18-1CE452806912}" destId="{9ED17B58-7FFB-4EF5-93EC-239813C8D7F7}" srcOrd="28" destOrd="0" presId="urn:microsoft.com/office/officeart/2005/8/layout/cycle8"/>
    <dgm:cxn modelId="{DBE80383-5E69-413E-9B5D-FF7C52C4AB25}" type="presParOf" srcId="{351913C7-B475-4FD9-BE18-1CE452806912}" destId="{53F27261-5206-451C-B328-74A308603F8B}" srcOrd="29" destOrd="0" presId="urn:microsoft.com/office/officeart/2005/8/layout/cycle8"/>
    <dgm:cxn modelId="{BDD056CD-9EC2-48C6-AB93-E7DD6E89357E}" type="presParOf" srcId="{351913C7-B475-4FD9-BE18-1CE452806912}" destId="{8EFE7AAC-A398-49C0-A8ED-44CFE7162F93}" srcOrd="30" destOrd="0" presId="urn:microsoft.com/office/officeart/2005/8/layout/cycle8"/>
    <dgm:cxn modelId="{05AC1BF7-5AFD-4A3E-BB88-871781D996A2}" type="presParOf" srcId="{351913C7-B475-4FD9-BE18-1CE452806912}" destId="{AF7702F4-6DB2-4D8C-87D1-A3E71BF0AC2A}" srcOrd="31" destOrd="0" presId="urn:microsoft.com/office/officeart/2005/8/layout/cycle8"/>
    <dgm:cxn modelId="{942DF93F-9F77-4EA8-861D-5BC1B5259DF9}" type="presParOf" srcId="{351913C7-B475-4FD9-BE18-1CE452806912}" destId="{E71D1511-FB06-44AA-81AD-3E7FA936770B}" srcOrd="32" destOrd="0" presId="urn:microsoft.com/office/officeart/2005/8/layout/cycle8"/>
    <dgm:cxn modelId="{A5647A40-A5DF-40E6-BF48-FCCE71E02503}" type="presParOf" srcId="{351913C7-B475-4FD9-BE18-1CE452806912}" destId="{CA46741B-EF9B-4D92-B22E-0D64B59842FA}" srcOrd="33" destOrd="0" presId="urn:microsoft.com/office/officeart/2005/8/layout/cycle8"/>
    <dgm:cxn modelId="{3DECF7BD-7869-4C60-A44C-BA2287517C17}" type="presParOf" srcId="{351913C7-B475-4FD9-BE18-1CE452806912}" destId="{660118BE-EF20-4B68-B2C8-B5FBE5D8132C}"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419"/>
        </a:p>
      </dgm:t>
    </dgm:pt>
    <dgm:pt modelId="{CA2B36CC-FA3D-4016-BFA8-84D624D9F60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custT="1"/>
      <dgm:spPr>
        <a:solidFill>
          <a:srgbClr val="0065BD"/>
        </a:solidFill>
        <a:ln w="12700" cap="flat" cmpd="sng" algn="ctr">
          <a:solidFill>
            <a:srgbClr val="E7E6E6">
              <a:hueOff val="0"/>
              <a:satOff val="0"/>
              <a:lumOff val="0"/>
              <a:alphaOff val="0"/>
            </a:srgb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dgm:spPr>
        <a:solidFill>
          <a:schemeClr val="bg1">
            <a:lumMod val="50000"/>
          </a:schemeClr>
        </a:solidFill>
      </dgm:spPr>
      <dgm:t>
        <a:bodyPr/>
        <a:lstStyle/>
        <a:p>
          <a:r>
            <a:rPr lang="es-AR"/>
            <a:t>Desarrollo</a:t>
          </a:r>
          <a:endParaRPr lang="es-419"/>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dgm:spPr/>
      <dgm:t>
        <a:bodyPr/>
        <a:lstStyle/>
        <a:p>
          <a:r>
            <a:rPr lang="es-AR"/>
            <a:t>Caso 1: Inyector A</a:t>
          </a:r>
          <a:endParaRPr lang="es-419"/>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dgm:spPr/>
      <dgm:t>
        <a:bodyPr/>
        <a:lstStyle/>
        <a:p>
          <a:r>
            <a:rPr lang="es-AR"/>
            <a:t>Caso 2: Optimización de inyección inyector B</a:t>
          </a:r>
          <a:endParaRPr lang="es-419"/>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a:t>Caso 3: Optimización de inyección de los casos C y D</a:t>
          </a:r>
          <a:endParaRPr lang="es-419"/>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a:t>Caso 4: Reparación de inyectores con roturas de instalación, mejora en distribución vertical de inyección.</a:t>
          </a:r>
          <a:endParaRPr lang="es-419"/>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dgm:spPr>
        <a:solidFill>
          <a:schemeClr val="bg1">
            <a:lumMod val="50000"/>
          </a:schemeClr>
        </a:solidFill>
      </dgm:spPr>
      <dgm:t>
        <a:bodyPr/>
        <a:lstStyle/>
        <a:p>
          <a:r>
            <a:rPr lang="es-AR"/>
            <a:t>Conclusiones</a:t>
          </a:r>
          <a:endParaRPr lang="es-419"/>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dgm:spPr>
        <a:solidFill>
          <a:schemeClr val="bg1">
            <a:lumMod val="50000"/>
          </a:schemeClr>
        </a:solidFill>
      </dgm:spPr>
      <dgm:t>
        <a:bodyPr/>
        <a:lstStyle/>
        <a:p>
          <a:r>
            <a:rPr lang="es-AR"/>
            <a:t>Descripción de 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a:xfrm>
          <a:off x="0" y="61713"/>
          <a:ext cx="8128000" cy="575639"/>
        </a:xfrm>
        <a:prstGeom prst="roundRect">
          <a:avLst/>
        </a:prstGeom>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a:xfrm>
          <a:off x="0" y="706473"/>
          <a:ext cx="8128000" cy="575639"/>
        </a:xfrm>
        <a:prstGeom prst="roundRect">
          <a:avLst/>
        </a:prstGeom>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9F71DC-4834-47EE-90ED-D0303E3514F4}" type="doc">
      <dgm:prSet loTypeId="urn:microsoft.com/office/officeart/2005/8/layout/venn2" loCatId="relationship" qsTypeId="urn:microsoft.com/office/officeart/2005/8/quickstyle/simple1" qsCatId="simple" csTypeId="urn:microsoft.com/office/officeart/2005/8/colors/accent6_3" csCatId="accent6" phldr="1"/>
      <dgm:spPr/>
      <dgm:t>
        <a:bodyPr/>
        <a:lstStyle/>
        <a:p>
          <a:endParaRPr lang="es-419"/>
        </a:p>
      </dgm:t>
    </dgm:pt>
    <dgm:pt modelId="{13E7A414-3052-4E47-8532-666BCE5EA73B}">
      <dgm:prSet custT="1"/>
      <dgm:spPr/>
      <dgm:t>
        <a:bodyPr/>
        <a:lstStyle/>
        <a:p>
          <a:r>
            <a:rPr lang="es-AR" sz="1100">
              <a:solidFill>
                <a:schemeClr val="tx1"/>
              </a:solidFill>
            </a:rPr>
            <a:t>1200 perforados</a:t>
          </a:r>
          <a:endParaRPr lang="es-419" sz="1100">
            <a:solidFill>
              <a:schemeClr val="tx1"/>
            </a:solidFill>
          </a:endParaRPr>
        </a:p>
      </dgm:t>
    </dgm:pt>
    <dgm:pt modelId="{4B9CFA96-2776-4BB4-AD1D-2FED419EA7B7}" type="parTrans" cxnId="{6DCD389F-C44F-4A9C-ADF9-297E98DA0168}">
      <dgm:prSet/>
      <dgm:spPr/>
      <dgm:t>
        <a:bodyPr/>
        <a:lstStyle/>
        <a:p>
          <a:endParaRPr lang="es-419"/>
        </a:p>
      </dgm:t>
    </dgm:pt>
    <dgm:pt modelId="{F93F4494-2ED0-45AA-8CFB-48408A720849}" type="sibTrans" cxnId="{6DCD389F-C44F-4A9C-ADF9-297E98DA0168}">
      <dgm:prSet/>
      <dgm:spPr/>
      <dgm:t>
        <a:bodyPr/>
        <a:lstStyle/>
        <a:p>
          <a:endParaRPr lang="es-419"/>
        </a:p>
      </dgm:t>
    </dgm:pt>
    <dgm:pt modelId="{CD772802-342D-44FC-B2CA-CC20CD136DFB}">
      <dgm:prSet custT="1"/>
      <dgm:spPr/>
      <dgm:t>
        <a:bodyPr/>
        <a:lstStyle/>
        <a:p>
          <a:r>
            <a:rPr lang="es-AR" sz="1100">
              <a:solidFill>
                <a:schemeClr val="tx1"/>
              </a:solidFill>
            </a:rPr>
            <a:t>131 asociados a secundaria</a:t>
          </a:r>
          <a:endParaRPr lang="es-419" sz="1100">
            <a:solidFill>
              <a:schemeClr val="tx1"/>
            </a:solidFill>
          </a:endParaRPr>
        </a:p>
      </dgm:t>
    </dgm:pt>
    <dgm:pt modelId="{A2854BCC-8F09-407A-9491-2BC5E683CBE5}" type="parTrans" cxnId="{B4B2F6DE-BF2C-480F-B39F-42F48079A8DB}">
      <dgm:prSet/>
      <dgm:spPr/>
      <dgm:t>
        <a:bodyPr/>
        <a:lstStyle/>
        <a:p>
          <a:endParaRPr lang="es-419"/>
        </a:p>
      </dgm:t>
    </dgm:pt>
    <dgm:pt modelId="{D8C990B7-0721-4AA6-829F-0E54D597BF14}" type="sibTrans" cxnId="{B4B2F6DE-BF2C-480F-B39F-42F48079A8DB}">
      <dgm:prSet/>
      <dgm:spPr/>
      <dgm:t>
        <a:bodyPr/>
        <a:lstStyle/>
        <a:p>
          <a:endParaRPr lang="es-419"/>
        </a:p>
      </dgm:t>
    </dgm:pt>
    <dgm:pt modelId="{2364460C-8121-4293-9DD5-6E6815F3BC04}">
      <dgm:prSet custT="1"/>
      <dgm:spPr/>
      <dgm:t>
        <a:bodyPr/>
        <a:lstStyle/>
        <a:p>
          <a:r>
            <a:rPr lang="es-AR" sz="1100">
              <a:solidFill>
                <a:schemeClr val="tx1"/>
              </a:solidFill>
            </a:rPr>
            <a:t>250 activos</a:t>
          </a:r>
          <a:endParaRPr lang="es-419" sz="1100">
            <a:solidFill>
              <a:schemeClr val="tx1"/>
            </a:solidFill>
          </a:endParaRPr>
        </a:p>
      </dgm:t>
    </dgm:pt>
    <dgm:pt modelId="{B639B25E-BDE6-4DEA-9398-C4062E170CD3}" type="parTrans" cxnId="{D3A2C5DE-F9A7-44CC-830F-371E87BD6C7A}">
      <dgm:prSet/>
      <dgm:spPr/>
      <dgm:t>
        <a:bodyPr/>
        <a:lstStyle/>
        <a:p>
          <a:endParaRPr lang="es-419"/>
        </a:p>
      </dgm:t>
    </dgm:pt>
    <dgm:pt modelId="{2326E110-A627-4B33-BBE9-6A800B25C35A}" type="sibTrans" cxnId="{D3A2C5DE-F9A7-44CC-830F-371E87BD6C7A}">
      <dgm:prSet/>
      <dgm:spPr/>
      <dgm:t>
        <a:bodyPr/>
        <a:lstStyle/>
        <a:p>
          <a:endParaRPr lang="es-419"/>
        </a:p>
      </dgm:t>
    </dgm:pt>
    <dgm:pt modelId="{AAC8CA3B-4880-4C5F-81CB-8FB59C45087A}" type="pres">
      <dgm:prSet presAssocID="{DB9F71DC-4834-47EE-90ED-D0303E3514F4}" presName="Name0" presStyleCnt="0">
        <dgm:presLayoutVars>
          <dgm:chMax val="7"/>
          <dgm:resizeHandles val="exact"/>
        </dgm:presLayoutVars>
      </dgm:prSet>
      <dgm:spPr/>
    </dgm:pt>
    <dgm:pt modelId="{93FD7C2F-3134-4E89-A9CF-43BB81304F05}" type="pres">
      <dgm:prSet presAssocID="{DB9F71DC-4834-47EE-90ED-D0303E3514F4}" presName="comp1" presStyleCnt="0"/>
      <dgm:spPr/>
    </dgm:pt>
    <dgm:pt modelId="{07372353-F97A-41A4-869F-03AFC9663309}" type="pres">
      <dgm:prSet presAssocID="{DB9F71DC-4834-47EE-90ED-D0303E3514F4}" presName="circle1" presStyleLbl="node1" presStyleIdx="0" presStyleCnt="3" custScaleX="144506"/>
      <dgm:spPr/>
    </dgm:pt>
    <dgm:pt modelId="{583CBAC7-4B30-48A8-890A-82A6F3296911}" type="pres">
      <dgm:prSet presAssocID="{DB9F71DC-4834-47EE-90ED-D0303E3514F4}" presName="c1text" presStyleLbl="node1" presStyleIdx="0" presStyleCnt="3">
        <dgm:presLayoutVars>
          <dgm:bulletEnabled val="1"/>
        </dgm:presLayoutVars>
      </dgm:prSet>
      <dgm:spPr/>
    </dgm:pt>
    <dgm:pt modelId="{964B0EDB-1329-4480-9420-543C2386145C}" type="pres">
      <dgm:prSet presAssocID="{DB9F71DC-4834-47EE-90ED-D0303E3514F4}" presName="comp2" presStyleCnt="0"/>
      <dgm:spPr/>
    </dgm:pt>
    <dgm:pt modelId="{57CFBF27-A3C5-48F6-8AB6-821E1303A5BC}" type="pres">
      <dgm:prSet presAssocID="{DB9F71DC-4834-47EE-90ED-D0303E3514F4}" presName="circle2" presStyleLbl="node1" presStyleIdx="1" presStyleCnt="3" custScaleX="144506"/>
      <dgm:spPr/>
    </dgm:pt>
    <dgm:pt modelId="{E03C17B6-2590-451F-B5B0-3BDFC9A294F6}" type="pres">
      <dgm:prSet presAssocID="{DB9F71DC-4834-47EE-90ED-D0303E3514F4}" presName="c2text" presStyleLbl="node1" presStyleIdx="1" presStyleCnt="3">
        <dgm:presLayoutVars>
          <dgm:bulletEnabled val="1"/>
        </dgm:presLayoutVars>
      </dgm:prSet>
      <dgm:spPr/>
    </dgm:pt>
    <dgm:pt modelId="{0A8CE470-C1AE-4803-BEE6-DDB372916058}" type="pres">
      <dgm:prSet presAssocID="{DB9F71DC-4834-47EE-90ED-D0303E3514F4}" presName="comp3" presStyleCnt="0"/>
      <dgm:spPr/>
    </dgm:pt>
    <dgm:pt modelId="{5BE00027-D4E8-4D54-9923-B87929E21FE9}" type="pres">
      <dgm:prSet presAssocID="{DB9F71DC-4834-47EE-90ED-D0303E3514F4}" presName="circle3" presStyleLbl="node1" presStyleIdx="2" presStyleCnt="3" custScaleX="137363"/>
      <dgm:spPr/>
    </dgm:pt>
    <dgm:pt modelId="{227F573E-50D8-406A-A83D-F81D1F0BD32D}" type="pres">
      <dgm:prSet presAssocID="{DB9F71DC-4834-47EE-90ED-D0303E3514F4}" presName="c3text" presStyleLbl="node1" presStyleIdx="2" presStyleCnt="3">
        <dgm:presLayoutVars>
          <dgm:bulletEnabled val="1"/>
        </dgm:presLayoutVars>
      </dgm:prSet>
      <dgm:spPr/>
    </dgm:pt>
  </dgm:ptLst>
  <dgm:cxnLst>
    <dgm:cxn modelId="{651B3929-7F8C-4B7E-86E9-1E50F9E6B8B2}" type="presOf" srcId="{CD772802-342D-44FC-B2CA-CC20CD136DFB}" destId="{227F573E-50D8-406A-A83D-F81D1F0BD32D}" srcOrd="1" destOrd="0" presId="urn:microsoft.com/office/officeart/2005/8/layout/venn2"/>
    <dgm:cxn modelId="{251F142A-4724-49FD-8638-BEF0B42DEB0B}" type="presOf" srcId="{2364460C-8121-4293-9DD5-6E6815F3BC04}" destId="{57CFBF27-A3C5-48F6-8AB6-821E1303A5BC}" srcOrd="0" destOrd="0" presId="urn:microsoft.com/office/officeart/2005/8/layout/venn2"/>
    <dgm:cxn modelId="{DB54C639-A630-4C01-A428-BC6169B680B0}" type="presOf" srcId="{DB9F71DC-4834-47EE-90ED-D0303E3514F4}" destId="{AAC8CA3B-4880-4C5F-81CB-8FB59C45087A}" srcOrd="0" destOrd="0" presId="urn:microsoft.com/office/officeart/2005/8/layout/venn2"/>
    <dgm:cxn modelId="{DD340E57-FCBD-4D94-BB5F-0303293AC90E}" type="presOf" srcId="{13E7A414-3052-4E47-8532-666BCE5EA73B}" destId="{583CBAC7-4B30-48A8-890A-82A6F3296911}" srcOrd="1" destOrd="0" presId="urn:microsoft.com/office/officeart/2005/8/layout/venn2"/>
    <dgm:cxn modelId="{371D368B-20F7-4917-87E2-35B5E82637B4}" type="presOf" srcId="{CD772802-342D-44FC-B2CA-CC20CD136DFB}" destId="{5BE00027-D4E8-4D54-9923-B87929E21FE9}" srcOrd="0" destOrd="0" presId="urn:microsoft.com/office/officeart/2005/8/layout/venn2"/>
    <dgm:cxn modelId="{6DCD389F-C44F-4A9C-ADF9-297E98DA0168}" srcId="{DB9F71DC-4834-47EE-90ED-D0303E3514F4}" destId="{13E7A414-3052-4E47-8532-666BCE5EA73B}" srcOrd="0" destOrd="0" parTransId="{4B9CFA96-2776-4BB4-AD1D-2FED419EA7B7}" sibTransId="{F93F4494-2ED0-45AA-8CFB-48408A720849}"/>
    <dgm:cxn modelId="{85026AB1-8CE7-4A5D-9116-E1C18C912C8F}" type="presOf" srcId="{2364460C-8121-4293-9DD5-6E6815F3BC04}" destId="{E03C17B6-2590-451F-B5B0-3BDFC9A294F6}" srcOrd="1" destOrd="0" presId="urn:microsoft.com/office/officeart/2005/8/layout/venn2"/>
    <dgm:cxn modelId="{44EAFCD5-168F-4F7C-B8BE-31BF567C42B2}" type="presOf" srcId="{13E7A414-3052-4E47-8532-666BCE5EA73B}" destId="{07372353-F97A-41A4-869F-03AFC9663309}" srcOrd="0" destOrd="0" presId="urn:microsoft.com/office/officeart/2005/8/layout/venn2"/>
    <dgm:cxn modelId="{D3A2C5DE-F9A7-44CC-830F-371E87BD6C7A}" srcId="{DB9F71DC-4834-47EE-90ED-D0303E3514F4}" destId="{2364460C-8121-4293-9DD5-6E6815F3BC04}" srcOrd="1" destOrd="0" parTransId="{B639B25E-BDE6-4DEA-9398-C4062E170CD3}" sibTransId="{2326E110-A627-4B33-BBE9-6A800B25C35A}"/>
    <dgm:cxn modelId="{B4B2F6DE-BF2C-480F-B39F-42F48079A8DB}" srcId="{DB9F71DC-4834-47EE-90ED-D0303E3514F4}" destId="{CD772802-342D-44FC-B2CA-CC20CD136DFB}" srcOrd="2" destOrd="0" parTransId="{A2854BCC-8F09-407A-9491-2BC5E683CBE5}" sibTransId="{D8C990B7-0721-4AA6-829F-0E54D597BF14}"/>
    <dgm:cxn modelId="{35E78EA3-1D7D-4F49-9780-CA4CB6C08A38}" type="presParOf" srcId="{AAC8CA3B-4880-4C5F-81CB-8FB59C45087A}" destId="{93FD7C2F-3134-4E89-A9CF-43BB81304F05}" srcOrd="0" destOrd="0" presId="urn:microsoft.com/office/officeart/2005/8/layout/venn2"/>
    <dgm:cxn modelId="{6CCC5E1D-58DF-442B-8856-EC17330B41F6}" type="presParOf" srcId="{93FD7C2F-3134-4E89-A9CF-43BB81304F05}" destId="{07372353-F97A-41A4-869F-03AFC9663309}" srcOrd="0" destOrd="0" presId="urn:microsoft.com/office/officeart/2005/8/layout/venn2"/>
    <dgm:cxn modelId="{3E5A864E-F275-4252-B472-98BA7BBC4BF3}" type="presParOf" srcId="{93FD7C2F-3134-4E89-A9CF-43BB81304F05}" destId="{583CBAC7-4B30-48A8-890A-82A6F3296911}" srcOrd="1" destOrd="0" presId="urn:microsoft.com/office/officeart/2005/8/layout/venn2"/>
    <dgm:cxn modelId="{DC8A3844-3285-43ED-9F6C-16B8EB5E65D2}" type="presParOf" srcId="{AAC8CA3B-4880-4C5F-81CB-8FB59C45087A}" destId="{964B0EDB-1329-4480-9420-543C2386145C}" srcOrd="1" destOrd="0" presId="urn:microsoft.com/office/officeart/2005/8/layout/venn2"/>
    <dgm:cxn modelId="{E2C28961-F43D-4571-8C7A-C1CF3DFCEA82}" type="presParOf" srcId="{964B0EDB-1329-4480-9420-543C2386145C}" destId="{57CFBF27-A3C5-48F6-8AB6-821E1303A5BC}" srcOrd="0" destOrd="0" presId="urn:microsoft.com/office/officeart/2005/8/layout/venn2"/>
    <dgm:cxn modelId="{57D71C13-E942-4AB1-92C0-2D98C44E0E71}" type="presParOf" srcId="{964B0EDB-1329-4480-9420-543C2386145C}" destId="{E03C17B6-2590-451F-B5B0-3BDFC9A294F6}" srcOrd="1" destOrd="0" presId="urn:microsoft.com/office/officeart/2005/8/layout/venn2"/>
    <dgm:cxn modelId="{31B66E67-5A78-456B-8382-5AB3DF29AE0E}" type="presParOf" srcId="{AAC8CA3B-4880-4C5F-81CB-8FB59C45087A}" destId="{0A8CE470-C1AE-4803-BEE6-DDB372916058}" srcOrd="2" destOrd="0" presId="urn:microsoft.com/office/officeart/2005/8/layout/venn2"/>
    <dgm:cxn modelId="{87574542-EC54-4869-BF66-A140A29AABDB}" type="presParOf" srcId="{0A8CE470-C1AE-4803-BEE6-DDB372916058}" destId="{5BE00027-D4E8-4D54-9923-B87929E21FE9}" srcOrd="0" destOrd="0" presId="urn:microsoft.com/office/officeart/2005/8/layout/venn2"/>
    <dgm:cxn modelId="{739EC1E7-CD2D-4C85-B03B-0AF899557B2D}" type="presParOf" srcId="{0A8CE470-C1AE-4803-BEE6-DDB372916058}" destId="{227F573E-50D8-406A-A83D-F81D1F0BD32D}"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5A6396-2EFB-4D6F-85D5-7C35B37BF4E1}"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s-419"/>
        </a:p>
      </dgm:t>
    </dgm:pt>
    <dgm:pt modelId="{D96CC5DF-602B-40B3-AC34-44BFD42B82EE}">
      <dgm:prSet custT="1"/>
      <dgm:spPr/>
      <dgm:t>
        <a:bodyPr/>
        <a:lstStyle/>
        <a:p>
          <a:r>
            <a:rPr lang="es-AR" sz="1100">
              <a:solidFill>
                <a:schemeClr val="tx1"/>
              </a:solidFill>
            </a:rPr>
            <a:t>46 activos</a:t>
          </a:r>
          <a:endParaRPr lang="es-419" sz="1100">
            <a:solidFill>
              <a:schemeClr val="tx1"/>
            </a:solidFill>
          </a:endParaRPr>
        </a:p>
      </dgm:t>
    </dgm:pt>
    <dgm:pt modelId="{23C72298-7979-4E20-8271-5658D3F54791}" type="parTrans" cxnId="{A9500D2A-A066-489F-8239-B556E8D23C85}">
      <dgm:prSet/>
      <dgm:spPr/>
      <dgm:t>
        <a:bodyPr/>
        <a:lstStyle/>
        <a:p>
          <a:endParaRPr lang="es-419"/>
        </a:p>
      </dgm:t>
    </dgm:pt>
    <dgm:pt modelId="{58A3E105-A823-42E7-A94A-9C07A821C908}" type="sibTrans" cxnId="{A9500D2A-A066-489F-8239-B556E8D23C85}">
      <dgm:prSet/>
      <dgm:spPr/>
      <dgm:t>
        <a:bodyPr/>
        <a:lstStyle/>
        <a:p>
          <a:endParaRPr lang="es-419"/>
        </a:p>
      </dgm:t>
    </dgm:pt>
    <dgm:pt modelId="{E3B9EC6A-4013-4EA1-8E92-297BC047E92B}">
      <dgm:prSet custT="1"/>
      <dgm:spPr/>
      <dgm:t>
        <a:bodyPr/>
        <a:lstStyle/>
        <a:p>
          <a:r>
            <a:rPr lang="es-AR" sz="1100">
              <a:solidFill>
                <a:schemeClr val="bg1"/>
              </a:solidFill>
            </a:rPr>
            <a:t>196 convertidos</a:t>
          </a:r>
          <a:endParaRPr lang="es-419" sz="1100">
            <a:solidFill>
              <a:schemeClr val="bg1"/>
            </a:solidFill>
          </a:endParaRPr>
        </a:p>
      </dgm:t>
    </dgm:pt>
    <dgm:pt modelId="{37962F42-1C53-48DD-81E1-67F19524C4AA}" type="parTrans" cxnId="{AB4311A2-9C1C-4AE1-96B1-312B3355EF36}">
      <dgm:prSet/>
      <dgm:spPr/>
      <dgm:t>
        <a:bodyPr/>
        <a:lstStyle/>
        <a:p>
          <a:endParaRPr lang="es-419"/>
        </a:p>
      </dgm:t>
    </dgm:pt>
    <dgm:pt modelId="{E6789D5D-0195-4C91-A8C4-1651C97881AD}" type="sibTrans" cxnId="{AB4311A2-9C1C-4AE1-96B1-312B3355EF36}">
      <dgm:prSet/>
      <dgm:spPr/>
      <dgm:t>
        <a:bodyPr/>
        <a:lstStyle/>
        <a:p>
          <a:endParaRPr lang="es-419"/>
        </a:p>
      </dgm:t>
    </dgm:pt>
    <dgm:pt modelId="{099018BA-4813-4BBF-8E8C-FF0BE92EA6F9}" type="pres">
      <dgm:prSet presAssocID="{7D5A6396-2EFB-4D6F-85D5-7C35B37BF4E1}" presName="Name0" presStyleCnt="0">
        <dgm:presLayoutVars>
          <dgm:chMax val="7"/>
          <dgm:resizeHandles val="exact"/>
        </dgm:presLayoutVars>
      </dgm:prSet>
      <dgm:spPr/>
    </dgm:pt>
    <dgm:pt modelId="{DE380EA9-8073-402D-A280-79C531825EF2}" type="pres">
      <dgm:prSet presAssocID="{7D5A6396-2EFB-4D6F-85D5-7C35B37BF4E1}" presName="comp1" presStyleCnt="0"/>
      <dgm:spPr/>
    </dgm:pt>
    <dgm:pt modelId="{7BCEF311-8C6D-4F5A-AC8C-169CD4C548E0}" type="pres">
      <dgm:prSet presAssocID="{7D5A6396-2EFB-4D6F-85D5-7C35B37BF4E1}" presName="circle1" presStyleLbl="node1" presStyleIdx="0" presStyleCnt="2" custScaleX="123663"/>
      <dgm:spPr/>
    </dgm:pt>
    <dgm:pt modelId="{E172E849-CBD0-47E0-A6A8-3217BCD09D83}" type="pres">
      <dgm:prSet presAssocID="{7D5A6396-2EFB-4D6F-85D5-7C35B37BF4E1}" presName="c1text" presStyleLbl="node1" presStyleIdx="0" presStyleCnt="2">
        <dgm:presLayoutVars>
          <dgm:bulletEnabled val="1"/>
        </dgm:presLayoutVars>
      </dgm:prSet>
      <dgm:spPr/>
    </dgm:pt>
    <dgm:pt modelId="{7BF2DC43-2A37-40B4-9B1D-208F8784E7C4}" type="pres">
      <dgm:prSet presAssocID="{7D5A6396-2EFB-4D6F-85D5-7C35B37BF4E1}" presName="comp2" presStyleCnt="0"/>
      <dgm:spPr/>
    </dgm:pt>
    <dgm:pt modelId="{EF59E422-9009-41AB-9540-4E37B3C9B3A6}" type="pres">
      <dgm:prSet presAssocID="{7D5A6396-2EFB-4D6F-85D5-7C35B37BF4E1}" presName="circle2" presStyleLbl="node1" presStyleIdx="1" presStyleCnt="2" custScaleX="121185" custScaleY="89431" custLinFactNeighborY="6216"/>
      <dgm:spPr/>
    </dgm:pt>
    <dgm:pt modelId="{478BD1CE-B587-40B6-80BF-A397686A397C}" type="pres">
      <dgm:prSet presAssocID="{7D5A6396-2EFB-4D6F-85D5-7C35B37BF4E1}" presName="c2text" presStyleLbl="node1" presStyleIdx="1" presStyleCnt="2">
        <dgm:presLayoutVars>
          <dgm:bulletEnabled val="1"/>
        </dgm:presLayoutVars>
      </dgm:prSet>
      <dgm:spPr/>
    </dgm:pt>
  </dgm:ptLst>
  <dgm:cxnLst>
    <dgm:cxn modelId="{EB89280E-FAD5-422C-8C70-3F03ED011544}" type="presOf" srcId="{D96CC5DF-602B-40B3-AC34-44BFD42B82EE}" destId="{EF59E422-9009-41AB-9540-4E37B3C9B3A6}" srcOrd="0" destOrd="0" presId="urn:microsoft.com/office/officeart/2005/8/layout/venn2"/>
    <dgm:cxn modelId="{A9500D2A-A066-489F-8239-B556E8D23C85}" srcId="{7D5A6396-2EFB-4D6F-85D5-7C35B37BF4E1}" destId="{D96CC5DF-602B-40B3-AC34-44BFD42B82EE}" srcOrd="1" destOrd="0" parTransId="{23C72298-7979-4E20-8271-5658D3F54791}" sibTransId="{58A3E105-A823-42E7-A94A-9C07A821C908}"/>
    <dgm:cxn modelId="{955E3631-B682-40B2-A102-18A1BEBEF05A}" type="presOf" srcId="{E3B9EC6A-4013-4EA1-8E92-297BC047E92B}" destId="{7BCEF311-8C6D-4F5A-AC8C-169CD4C548E0}" srcOrd="0" destOrd="0" presId="urn:microsoft.com/office/officeart/2005/8/layout/venn2"/>
    <dgm:cxn modelId="{FA21E136-E5F8-436E-94FB-0B2B636A8F51}" type="presOf" srcId="{7D5A6396-2EFB-4D6F-85D5-7C35B37BF4E1}" destId="{099018BA-4813-4BBF-8E8C-FF0BE92EA6F9}" srcOrd="0" destOrd="0" presId="urn:microsoft.com/office/officeart/2005/8/layout/venn2"/>
    <dgm:cxn modelId="{67FA2C51-9CF4-48FC-A711-B9F0D882CE11}" type="presOf" srcId="{E3B9EC6A-4013-4EA1-8E92-297BC047E92B}" destId="{E172E849-CBD0-47E0-A6A8-3217BCD09D83}" srcOrd="1" destOrd="0" presId="urn:microsoft.com/office/officeart/2005/8/layout/venn2"/>
    <dgm:cxn modelId="{AB4311A2-9C1C-4AE1-96B1-312B3355EF36}" srcId="{7D5A6396-2EFB-4D6F-85D5-7C35B37BF4E1}" destId="{E3B9EC6A-4013-4EA1-8E92-297BC047E92B}" srcOrd="0" destOrd="0" parTransId="{37962F42-1C53-48DD-81E1-67F19524C4AA}" sibTransId="{E6789D5D-0195-4C91-A8C4-1651C97881AD}"/>
    <dgm:cxn modelId="{515CC5FA-F4E0-4043-9DE9-3F550C1A113E}" type="presOf" srcId="{D96CC5DF-602B-40B3-AC34-44BFD42B82EE}" destId="{478BD1CE-B587-40B6-80BF-A397686A397C}" srcOrd="1" destOrd="0" presId="urn:microsoft.com/office/officeart/2005/8/layout/venn2"/>
    <dgm:cxn modelId="{1DFF0163-FD36-4CE8-9D2D-76031DD69363}" type="presParOf" srcId="{099018BA-4813-4BBF-8E8C-FF0BE92EA6F9}" destId="{DE380EA9-8073-402D-A280-79C531825EF2}" srcOrd="0" destOrd="0" presId="urn:microsoft.com/office/officeart/2005/8/layout/venn2"/>
    <dgm:cxn modelId="{8EC819A9-E54C-4DBA-9F08-2B7F1D5612F1}" type="presParOf" srcId="{DE380EA9-8073-402D-A280-79C531825EF2}" destId="{7BCEF311-8C6D-4F5A-AC8C-169CD4C548E0}" srcOrd="0" destOrd="0" presId="urn:microsoft.com/office/officeart/2005/8/layout/venn2"/>
    <dgm:cxn modelId="{F894B079-FD05-42CA-B857-002FF00450B6}" type="presParOf" srcId="{DE380EA9-8073-402D-A280-79C531825EF2}" destId="{E172E849-CBD0-47E0-A6A8-3217BCD09D83}" srcOrd="1" destOrd="0" presId="urn:microsoft.com/office/officeart/2005/8/layout/venn2"/>
    <dgm:cxn modelId="{3F963930-5724-4B7D-B987-A6F9D22426D3}" type="presParOf" srcId="{099018BA-4813-4BBF-8E8C-FF0BE92EA6F9}" destId="{7BF2DC43-2A37-40B4-9B1D-208F8784E7C4}" srcOrd="1" destOrd="0" presId="urn:microsoft.com/office/officeart/2005/8/layout/venn2"/>
    <dgm:cxn modelId="{9F6C1EBA-6926-4C4C-9B85-2FCE0E1C54B8}" type="presParOf" srcId="{7BF2DC43-2A37-40B4-9B1D-208F8784E7C4}" destId="{EF59E422-9009-41AB-9540-4E37B3C9B3A6}" srcOrd="0" destOrd="0" presId="urn:microsoft.com/office/officeart/2005/8/layout/venn2"/>
    <dgm:cxn modelId="{A6D980AF-0B82-437A-B1B9-E33AF8DC3FD8}" type="presParOf" srcId="{7BF2DC43-2A37-40B4-9B1D-208F8784E7C4}" destId="{478BD1CE-B587-40B6-80BF-A397686A397C}" srcOrd="1" destOrd="0" presId="urn:microsoft.com/office/officeart/2005/8/layout/venn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419"/>
        </a:p>
      </dgm:t>
    </dgm:pt>
    <dgm:pt modelId="{CA2B36CC-FA3D-4016-BFA8-84D624D9F60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dgm:spPr>
        <a:solidFill>
          <a:schemeClr val="bg1">
            <a:lumMod val="50000"/>
          </a:schemeClr>
        </a:solidFill>
      </dgm:spPr>
      <dgm:t>
        <a:bodyPr/>
        <a:lstStyle/>
        <a:p>
          <a:r>
            <a:rPr lang="es-AR"/>
            <a:t>Desarrollo</a:t>
          </a:r>
          <a:endParaRPr lang="es-419"/>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dgm:spPr/>
      <dgm:t>
        <a:bodyPr/>
        <a:lstStyle/>
        <a:p>
          <a:r>
            <a:rPr lang="es-AR"/>
            <a:t>Caso 1: Inyector A</a:t>
          </a:r>
          <a:endParaRPr lang="es-419"/>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dgm:spPr/>
      <dgm:t>
        <a:bodyPr/>
        <a:lstStyle/>
        <a:p>
          <a:r>
            <a:rPr lang="es-AR"/>
            <a:t>Caso 2: Optimización de inyección inyector B</a:t>
          </a:r>
          <a:endParaRPr lang="es-419"/>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a:t>Caso 3: Optimización de inyección de los casos C y D</a:t>
          </a:r>
          <a:endParaRPr lang="es-419"/>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a:t>Caso 4: Reparación de inyectores con roturas de instalación, mejora en distribución vertical de inyección.</a:t>
          </a:r>
          <a:endParaRPr lang="es-419"/>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dgm:spPr>
        <a:solidFill>
          <a:schemeClr val="bg1">
            <a:lumMod val="50000"/>
          </a:schemeClr>
        </a:solidFill>
      </dgm:spPr>
      <dgm:t>
        <a:bodyPr/>
        <a:lstStyle/>
        <a:p>
          <a:r>
            <a:rPr lang="es-AR"/>
            <a:t>Conclusiones</a:t>
          </a:r>
          <a:endParaRPr lang="es-419"/>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4E71970F-B9D8-43CC-8B13-D31C314A523A}">
      <dgm:prSet phldrT="[Texto]" custT="1"/>
      <dgm:spPr>
        <a:solidFill>
          <a:srgbClr val="0065BD"/>
        </a:solidFill>
        <a:ln w="12700" cap="flat" cmpd="sng" algn="ctr">
          <a:solidFill>
            <a:srgbClr val="E7E6E6">
              <a:hueOff val="0"/>
              <a:satOff val="0"/>
              <a:lumOff val="0"/>
              <a:alphaOff val="0"/>
            </a:srgb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gm:t>
    </dgm:pt>
    <dgm:pt modelId="{09A7412F-0901-4EF5-B30F-9EB694F67CFD}" type="parTrans" cxnId="{17D25D2C-E406-4D1B-A7DB-F2E44F1E69F5}">
      <dgm:prSet/>
      <dgm:spPr/>
      <dgm:t>
        <a:bodyPr/>
        <a:lstStyle/>
        <a:p>
          <a:endParaRPr lang="es-419"/>
        </a:p>
      </dgm:t>
    </dgm:pt>
    <dgm:pt modelId="{CC4A604A-45B0-41AF-8BBA-155086E09CD8}" type="sibTrans" cxnId="{17D25D2C-E406-4D1B-A7DB-F2E44F1E69F5}">
      <dgm:prSet/>
      <dgm:spPr/>
      <dgm:t>
        <a:bodyPr/>
        <a:lstStyle/>
        <a:p>
          <a:endParaRPr lang="es-419"/>
        </a:p>
      </dgm:t>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a:xfrm>
          <a:off x="0" y="61713"/>
          <a:ext cx="8128000" cy="575639"/>
        </a:xfrm>
        <a:prstGeom prst="roundRect">
          <a:avLst/>
        </a:prstGeom>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a:xfrm>
          <a:off x="0" y="706473"/>
          <a:ext cx="8128000" cy="575639"/>
        </a:xfrm>
        <a:prstGeom prst="roundRect">
          <a:avLst/>
        </a:prstGeom>
      </dgm:spPr>
    </dgm:pt>
    <dgm:pt modelId="{8F23DB0E-6D29-40B7-A0AA-ED5D02E9820D}" type="pres">
      <dgm:prSet presAssocID="{323CA250-1390-4D21-BE91-E192A78BFDFA}" presName="spacer" presStyleCnt="0"/>
      <dgm:spPr/>
    </dgm:pt>
    <dgm:pt modelId="{C0E651F9-91BE-4CCB-BAAA-8CCDD34CBD19}" type="pres">
      <dgm:prSet presAssocID="{4E71970F-B9D8-43CC-8B13-D31C314A523A}" presName="parentText" presStyleLbl="node1" presStyleIdx="2" presStyleCnt="6">
        <dgm:presLayoutVars>
          <dgm:chMax val="0"/>
          <dgm:bulletEnabled val="1"/>
        </dgm:presLayoutVars>
      </dgm:prSet>
      <dgm:spPr>
        <a:xfrm>
          <a:off x="0" y="1351233"/>
          <a:ext cx="8128000" cy="575639"/>
        </a:xfrm>
        <a:prstGeom prst="roundRect">
          <a:avLst/>
        </a:prstGeom>
      </dgm:spPr>
    </dgm:pt>
    <dgm:pt modelId="{4DA39CAB-AE18-45A2-9DDA-5A1A2A287CA5}" type="pres">
      <dgm:prSet presAssocID="{CC4A604A-45B0-41AF-8BBA-155086E09C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201E31C-8C05-4E0F-A13A-29CCB8E004FB}" type="presOf" srcId="{4E71970F-B9D8-43CC-8B13-D31C314A523A}" destId="{C0E651F9-91BE-4CCB-BAAA-8CCDD34CBD19}" srcOrd="0" destOrd="0" presId="urn:microsoft.com/office/officeart/2005/8/layout/vList2"/>
    <dgm:cxn modelId="{693EFD23-9785-4F49-9491-66E046DB0BE3}" srcId="{9F9DD84D-E32B-4E4C-A321-9CE08CA0EA28}" destId="{0ABB581E-9690-4F8D-9923-C3B5970AA7A6}" srcOrd="1" destOrd="0" parTransId="{C9D2B791-E68A-40CD-BD60-1499615E8869}" sibTransId="{323CA250-1390-4D21-BE91-E192A78BFDFA}"/>
    <dgm:cxn modelId="{17D25D2C-E406-4D1B-A7DB-F2E44F1E69F5}" srcId="{9F9DD84D-E32B-4E4C-A321-9CE08CA0EA28}" destId="{4E71970F-B9D8-43CC-8B13-D31C314A523A}" srcOrd="2" destOrd="0" parTransId="{09A7412F-0901-4EF5-B30F-9EB694F67CFD}" sibTransId="{CC4A604A-45B0-41AF-8BBA-155086E09CD8}"/>
    <dgm:cxn modelId="{D4B32361-FBF5-497B-A808-6209047646B9}" type="presOf" srcId="{937EB750-AEF6-48C4-A41A-1F636E7DA37F}" destId="{D48D7A3A-3D33-4FE5-94F9-7488FE504361}"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64ACE517-5E71-43B0-8F48-38F97DB0BF00}" type="presParOf" srcId="{6334B859-2A25-4DF3-A4EF-C383A61C9C4F}" destId="{C0E651F9-91BE-4CCB-BAAA-8CCDD34CBD19}" srcOrd="4" destOrd="0" presId="urn:microsoft.com/office/officeart/2005/8/layout/vList2"/>
    <dgm:cxn modelId="{53D75ABB-FE48-4FB1-9B02-6A6160255A9A}" type="presParOf" srcId="{6334B859-2A25-4DF3-A4EF-C383A61C9C4F}" destId="{4DA39CAB-AE18-45A2-9DDA-5A1A2A287CA5}"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9DD84D-E32B-4E4C-A321-9CE08CA0EA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419"/>
        </a:p>
      </dgm:t>
    </dgm:pt>
    <dgm:pt modelId="{CA2B36CC-FA3D-4016-BFA8-84D624D9F60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gm:t>
    </dgm:pt>
    <dgm:pt modelId="{CAD30A33-988F-430A-9984-772F4BB74407}" type="parTrans" cxnId="{F432791B-78BC-406D-8B6C-5B1FC45D0051}">
      <dgm:prSet/>
      <dgm:spPr/>
      <dgm:t>
        <a:bodyPr/>
        <a:lstStyle/>
        <a:p>
          <a:endParaRPr lang="es-419"/>
        </a:p>
      </dgm:t>
    </dgm:pt>
    <dgm:pt modelId="{608EAB7C-A035-4266-B51F-759B93753D12}" type="sibTrans" cxnId="{F432791B-78BC-406D-8B6C-5B1FC45D0051}">
      <dgm:prSet/>
      <dgm:spPr/>
      <dgm:t>
        <a:bodyPr/>
        <a:lstStyle/>
        <a:p>
          <a:endParaRPr lang="es-419"/>
        </a:p>
      </dgm:t>
    </dgm:pt>
    <dgm:pt modelId="{0ABB581E-9690-4F8D-9923-C3B5970AA7A6}">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gm:t>
    </dgm:pt>
    <dgm:pt modelId="{C9D2B791-E68A-40CD-BD60-1499615E8869}" type="parTrans" cxnId="{693EFD23-9785-4F49-9491-66E046DB0BE3}">
      <dgm:prSet/>
      <dgm:spPr/>
      <dgm:t>
        <a:bodyPr/>
        <a:lstStyle/>
        <a:p>
          <a:endParaRPr lang="es-419"/>
        </a:p>
      </dgm:t>
    </dgm:pt>
    <dgm:pt modelId="{323CA250-1390-4D21-BE91-E192A78BFDFA}" type="sibTrans" cxnId="{693EFD23-9785-4F49-9491-66E046DB0BE3}">
      <dgm:prSet/>
      <dgm:spPr/>
      <dgm:t>
        <a:bodyPr/>
        <a:lstStyle/>
        <a:p>
          <a:endParaRPr lang="es-419"/>
        </a:p>
      </dgm:t>
    </dgm:pt>
    <dgm:pt modelId="{17BB3275-65CE-4ABA-9719-F09D01905FCA}">
      <dgm:prSet phldrT="[Texto]" custT="1"/>
      <dgm:spPr>
        <a:solidFill>
          <a:srgbClr val="0065BD"/>
        </a:solidFill>
        <a:ln w="12700" cap="flat" cmpd="sng" algn="ctr">
          <a:solidFill>
            <a:srgbClr val="E7E6E6">
              <a:hueOff val="0"/>
              <a:satOff val="0"/>
              <a:lumOff val="0"/>
              <a:alphaOff val="0"/>
            </a:srgb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gm:t>
    </dgm:pt>
    <dgm:pt modelId="{72CABCA2-6014-4EB1-8B51-19C82D6CB172}" type="parTrans" cxnId="{69ADBC58-CF3F-460C-808D-C8B980B3AC7C}">
      <dgm:prSet/>
      <dgm:spPr/>
      <dgm:t>
        <a:bodyPr/>
        <a:lstStyle/>
        <a:p>
          <a:endParaRPr lang="es-419"/>
        </a:p>
      </dgm:t>
    </dgm:pt>
    <dgm:pt modelId="{CEDA3B85-2D1A-446A-A278-22A15D66912A}" type="sibTrans" cxnId="{69ADBC58-CF3F-460C-808D-C8B980B3AC7C}">
      <dgm:prSet/>
      <dgm:spPr/>
      <dgm:t>
        <a:bodyPr/>
        <a:lstStyle/>
        <a:p>
          <a:endParaRPr lang="es-419"/>
        </a:p>
      </dgm:t>
    </dgm:pt>
    <dgm:pt modelId="{937EB750-AEF6-48C4-A41A-1F636E7DA37F}">
      <dgm:prSet phldrT="[Texto]"/>
      <dgm:spPr/>
      <dgm:t>
        <a:bodyPr/>
        <a:lstStyle/>
        <a:p>
          <a:r>
            <a:rPr lang="es-AR"/>
            <a:t>Caso 1: Cierre de inyector A</a:t>
          </a:r>
          <a:endParaRPr lang="es-419"/>
        </a:p>
      </dgm:t>
    </dgm:pt>
    <dgm:pt modelId="{9194D584-8910-45F3-9361-96FBD2CC2E2E}" type="parTrans" cxnId="{76A945BC-FCA3-4008-8671-4E5B120D948D}">
      <dgm:prSet/>
      <dgm:spPr/>
      <dgm:t>
        <a:bodyPr/>
        <a:lstStyle/>
        <a:p>
          <a:endParaRPr lang="es-419"/>
        </a:p>
      </dgm:t>
    </dgm:pt>
    <dgm:pt modelId="{1642E932-1B29-4B04-BDC4-7E038D72BFE8}" type="sibTrans" cxnId="{76A945BC-FCA3-4008-8671-4E5B120D948D}">
      <dgm:prSet/>
      <dgm:spPr/>
      <dgm:t>
        <a:bodyPr/>
        <a:lstStyle/>
        <a:p>
          <a:endParaRPr lang="es-419"/>
        </a:p>
      </dgm:t>
    </dgm:pt>
    <dgm:pt modelId="{602FD8E3-9D91-479C-8513-07AC3F29554F}">
      <dgm:prSet phldrT="[Texto]"/>
      <dgm:spPr/>
      <dgm:t>
        <a:bodyPr/>
        <a:lstStyle/>
        <a:p>
          <a:r>
            <a:rPr lang="es-AR"/>
            <a:t>Caso 2: Optimización de inyección en inyector B</a:t>
          </a:r>
          <a:endParaRPr lang="es-419"/>
        </a:p>
      </dgm:t>
    </dgm:pt>
    <dgm:pt modelId="{FBF8C298-4C50-463B-8241-FF7090D3AAF8}" type="parTrans" cxnId="{B5FDFD84-EEDB-4503-819E-DB3569C002C7}">
      <dgm:prSet/>
      <dgm:spPr/>
      <dgm:t>
        <a:bodyPr/>
        <a:lstStyle/>
        <a:p>
          <a:endParaRPr lang="es-419"/>
        </a:p>
      </dgm:t>
    </dgm:pt>
    <dgm:pt modelId="{C9A014A3-7D71-46C4-82C0-40438F75EC7A}" type="sibTrans" cxnId="{B5FDFD84-EEDB-4503-819E-DB3569C002C7}">
      <dgm:prSet/>
      <dgm:spPr/>
      <dgm:t>
        <a:bodyPr/>
        <a:lstStyle/>
        <a:p>
          <a:endParaRPr lang="es-419"/>
        </a:p>
      </dgm:t>
    </dgm:pt>
    <dgm:pt modelId="{D77B008F-0EF4-4486-9D9F-22244DF2A03F}">
      <dgm:prSet phldrT="[Texto]"/>
      <dgm:spPr/>
      <dgm:t>
        <a:bodyPr/>
        <a:lstStyle/>
        <a:p>
          <a:r>
            <a:rPr lang="es-AR"/>
            <a:t>Caso 3: Optimización de inyección en inyectores C y D</a:t>
          </a:r>
          <a:endParaRPr lang="es-419"/>
        </a:p>
      </dgm:t>
    </dgm:pt>
    <dgm:pt modelId="{6A068735-37FC-4374-A0FB-71EA96AE0174}" type="parTrans" cxnId="{6FAF8F9D-D0D0-44F0-B065-9947D3E6412D}">
      <dgm:prSet/>
      <dgm:spPr/>
      <dgm:t>
        <a:bodyPr/>
        <a:lstStyle/>
        <a:p>
          <a:endParaRPr lang="es-419"/>
        </a:p>
      </dgm:t>
    </dgm:pt>
    <dgm:pt modelId="{B34FBFA9-35BC-4928-838F-772A178A6C2A}" type="sibTrans" cxnId="{6FAF8F9D-D0D0-44F0-B065-9947D3E6412D}">
      <dgm:prSet/>
      <dgm:spPr/>
      <dgm:t>
        <a:bodyPr/>
        <a:lstStyle/>
        <a:p>
          <a:endParaRPr lang="es-419"/>
        </a:p>
      </dgm:t>
    </dgm:pt>
    <dgm:pt modelId="{82FEAB80-F770-4EDE-9B26-F97EB5C62F14}">
      <dgm:prSet phldrT="[Texto]"/>
      <dgm:spPr/>
      <dgm:t>
        <a:bodyPr/>
        <a:lstStyle/>
        <a:p>
          <a:r>
            <a:rPr lang="es-AR"/>
            <a:t>Caso 4: Reparación de inyectores con roturas de instalación, mejora en distribución vertical de inyección.</a:t>
          </a:r>
          <a:endParaRPr lang="es-419"/>
        </a:p>
      </dgm:t>
    </dgm:pt>
    <dgm:pt modelId="{D1801B38-1552-431A-BB97-A98FE1B359F3}" type="parTrans" cxnId="{A680FF46-DCF8-46C7-A2AC-CFBE88F07127}">
      <dgm:prSet/>
      <dgm:spPr/>
      <dgm:t>
        <a:bodyPr/>
        <a:lstStyle/>
        <a:p>
          <a:endParaRPr lang="es-419"/>
        </a:p>
      </dgm:t>
    </dgm:pt>
    <dgm:pt modelId="{0E8B8BFA-BE38-4353-8242-FC3BF0590DAB}" type="sibTrans" cxnId="{A680FF46-DCF8-46C7-A2AC-CFBE88F07127}">
      <dgm:prSet/>
      <dgm:spPr/>
      <dgm:t>
        <a:bodyPr/>
        <a:lstStyle/>
        <a:p>
          <a:endParaRPr lang="es-419"/>
        </a:p>
      </dgm:t>
    </dgm:pt>
    <dgm:pt modelId="{5E5E53BB-006E-4E86-837C-985AA9516632}">
      <dgm:prSet phldrT="[Texto]"/>
      <dgm:spPr>
        <a:solidFill>
          <a:schemeClr val="bg1">
            <a:lumMod val="50000"/>
          </a:schemeClr>
        </a:solidFill>
      </dgm:spPr>
      <dgm:t>
        <a:bodyPr/>
        <a:lstStyle/>
        <a:p>
          <a:r>
            <a:rPr lang="es-AR"/>
            <a:t>Conclusiones</a:t>
          </a:r>
          <a:endParaRPr lang="es-419"/>
        </a:p>
      </dgm:t>
    </dgm:pt>
    <dgm:pt modelId="{2B0482E6-D7F9-4FD2-994B-BFFDDDDD1421}" type="parTrans" cxnId="{4CC63F6E-F640-49B7-ACF2-29CCE0CBCCB3}">
      <dgm:prSet/>
      <dgm:spPr/>
      <dgm:t>
        <a:bodyPr/>
        <a:lstStyle/>
        <a:p>
          <a:endParaRPr lang="es-419"/>
        </a:p>
      </dgm:t>
    </dgm:pt>
    <dgm:pt modelId="{5E1B4CA3-0CEF-46DD-BAC6-DF0EB4039A76}" type="sibTrans" cxnId="{4CC63F6E-F640-49B7-ACF2-29CCE0CBCCB3}">
      <dgm:prSet/>
      <dgm:spPr/>
      <dgm:t>
        <a:bodyPr/>
        <a:lstStyle/>
        <a:p>
          <a:endParaRPr lang="es-419"/>
        </a:p>
      </dgm:t>
    </dgm:pt>
    <dgm:pt modelId="{3839B477-1D49-4DE6-BB5A-ECCF4B63AEE4}">
      <dgm:prSet phldrT="[Texto]"/>
      <dgm:spPr>
        <a:solidFill>
          <a:schemeClr val="bg1">
            <a:lumMod val="50000"/>
          </a:schemeClr>
        </a:solidFill>
      </dgm:spPr>
      <dgm:t>
        <a:bodyPr/>
        <a:lstStyle/>
        <a:p>
          <a:r>
            <a:rPr lang="es-AR"/>
            <a:t>Preguntas</a:t>
          </a:r>
          <a:endParaRPr lang="es-419"/>
        </a:p>
      </dgm:t>
    </dgm:pt>
    <dgm:pt modelId="{1E0DCD81-8D27-4DFE-89E3-82C5DE6205D8}" type="parTrans" cxnId="{BB5EE071-F62E-424A-9663-3B649B656EC3}">
      <dgm:prSet/>
      <dgm:spPr/>
      <dgm:t>
        <a:bodyPr/>
        <a:lstStyle/>
        <a:p>
          <a:endParaRPr lang="es-419"/>
        </a:p>
      </dgm:t>
    </dgm:pt>
    <dgm:pt modelId="{D08070E8-7180-4D61-8997-7D94BCC4E05F}" type="sibTrans" cxnId="{BB5EE071-F62E-424A-9663-3B649B656EC3}">
      <dgm:prSet/>
      <dgm:spPr/>
      <dgm:t>
        <a:bodyPr/>
        <a:lstStyle/>
        <a:p>
          <a:endParaRPr lang="es-419"/>
        </a:p>
      </dgm:t>
    </dgm:pt>
    <dgm:pt modelId="{F182BDFA-1F9C-42C0-A92C-46EB2C7DC331}">
      <dgm:prSet phldrT="[Texto]" custT="1"/>
      <dgm:spPr>
        <a:solidFill>
          <a:schemeClr val="bg1">
            <a:lumMod val="50000"/>
          </a:schemeClr>
        </a:solidFill>
        <a:ln w="12700" cap="flat" cmpd="sng" algn="ctr">
          <a:solidFill>
            <a:prstClr val="white">
              <a:hueOff val="0"/>
              <a:satOff val="0"/>
              <a:lumOff val="0"/>
              <a:alphaOff val="0"/>
            </a:prstClr>
          </a:solidFill>
          <a:prstDash val="solid"/>
          <a:miter lim="800000"/>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gm:t>
    </dgm:pt>
    <dgm:pt modelId="{D0B47E57-E254-4705-A288-6CEA6F57E4E1}" type="parTrans" cxnId="{BA800630-FD8B-4050-9C3D-B4D341ACED59}">
      <dgm:prSet/>
      <dgm:spPr/>
    </dgm:pt>
    <dgm:pt modelId="{9E1E5CB7-AF32-4B5F-BBCD-0CDF1602BED8}" type="sibTrans" cxnId="{BA800630-FD8B-4050-9C3D-B4D341ACED59}">
      <dgm:prSet/>
      <dgm:spPr/>
    </dgm:pt>
    <dgm:pt modelId="{6334B859-2A25-4DF3-A4EF-C383A61C9C4F}" type="pres">
      <dgm:prSet presAssocID="{9F9DD84D-E32B-4E4C-A321-9CE08CA0EA28}" presName="linear" presStyleCnt="0">
        <dgm:presLayoutVars>
          <dgm:animLvl val="lvl"/>
          <dgm:resizeHandles val="exact"/>
        </dgm:presLayoutVars>
      </dgm:prSet>
      <dgm:spPr/>
    </dgm:pt>
    <dgm:pt modelId="{0FD6066A-A87A-4BAD-9954-C7D44F91F3BE}" type="pres">
      <dgm:prSet presAssocID="{CA2B36CC-FA3D-4016-BFA8-84D624D9F601}" presName="parentText" presStyleLbl="node1" presStyleIdx="0" presStyleCnt="6">
        <dgm:presLayoutVars>
          <dgm:chMax val="0"/>
          <dgm:bulletEnabled val="1"/>
        </dgm:presLayoutVars>
      </dgm:prSet>
      <dgm:spPr>
        <a:xfrm>
          <a:off x="0" y="61713"/>
          <a:ext cx="8128000" cy="575639"/>
        </a:xfrm>
        <a:prstGeom prst="roundRect">
          <a:avLst/>
        </a:prstGeom>
      </dgm:spPr>
    </dgm:pt>
    <dgm:pt modelId="{61ADAFAB-E60C-44F1-A9BC-E5FF0693814A}" type="pres">
      <dgm:prSet presAssocID="{608EAB7C-A035-4266-B51F-759B93753D12}" presName="spacer" presStyleCnt="0"/>
      <dgm:spPr/>
    </dgm:pt>
    <dgm:pt modelId="{DB0370E6-375D-4E30-B53C-1B757D22E8D4}" type="pres">
      <dgm:prSet presAssocID="{0ABB581E-9690-4F8D-9923-C3B5970AA7A6}" presName="parentText" presStyleLbl="node1" presStyleIdx="1" presStyleCnt="6">
        <dgm:presLayoutVars>
          <dgm:chMax val="0"/>
          <dgm:bulletEnabled val="1"/>
        </dgm:presLayoutVars>
      </dgm:prSet>
      <dgm:spPr>
        <a:xfrm>
          <a:off x="0" y="706473"/>
          <a:ext cx="8128000" cy="575639"/>
        </a:xfrm>
        <a:prstGeom prst="roundRect">
          <a:avLst/>
        </a:prstGeom>
      </dgm:spPr>
    </dgm:pt>
    <dgm:pt modelId="{8F23DB0E-6D29-40B7-A0AA-ED5D02E9820D}" type="pres">
      <dgm:prSet presAssocID="{323CA250-1390-4D21-BE91-E192A78BFDFA}" presName="spacer" presStyleCnt="0"/>
      <dgm:spPr/>
    </dgm:pt>
    <dgm:pt modelId="{DBCBF813-5869-45E0-8170-009A4890CF7F}" type="pres">
      <dgm:prSet presAssocID="{F182BDFA-1F9C-42C0-A92C-46EB2C7DC331}" presName="parentText" presStyleLbl="node1" presStyleIdx="2" presStyleCnt="6">
        <dgm:presLayoutVars>
          <dgm:chMax val="0"/>
          <dgm:bulletEnabled val="1"/>
        </dgm:presLayoutVars>
      </dgm:prSet>
      <dgm:spPr/>
    </dgm:pt>
    <dgm:pt modelId="{98EBED2C-3091-4BED-8CF2-DA19D348FAEE}" type="pres">
      <dgm:prSet presAssocID="{9E1E5CB7-AF32-4B5F-BBCD-0CDF1602BED8}" presName="spacer" presStyleCnt="0"/>
      <dgm:spPr/>
    </dgm:pt>
    <dgm:pt modelId="{9C71BA72-742F-4F81-964D-81FA3026CDD9}" type="pres">
      <dgm:prSet presAssocID="{17BB3275-65CE-4ABA-9719-F09D01905FCA}" presName="parentText" presStyleLbl="node1" presStyleIdx="3" presStyleCnt="6">
        <dgm:presLayoutVars>
          <dgm:chMax val="0"/>
          <dgm:bulletEnabled val="1"/>
        </dgm:presLayoutVars>
      </dgm:prSet>
      <dgm:spPr>
        <a:xfrm>
          <a:off x="0" y="1995993"/>
          <a:ext cx="8128000" cy="575639"/>
        </a:xfrm>
        <a:prstGeom prst="roundRect">
          <a:avLst/>
        </a:prstGeom>
      </dgm:spPr>
    </dgm:pt>
    <dgm:pt modelId="{D48D7A3A-3D33-4FE5-94F9-7488FE504361}" type="pres">
      <dgm:prSet presAssocID="{17BB3275-65CE-4ABA-9719-F09D01905FCA}" presName="childText" presStyleLbl="revTx" presStyleIdx="0" presStyleCnt="1">
        <dgm:presLayoutVars>
          <dgm:bulletEnabled val="1"/>
        </dgm:presLayoutVars>
      </dgm:prSet>
      <dgm:spPr/>
    </dgm:pt>
    <dgm:pt modelId="{89CF1D08-4AB0-4485-B7A9-2242E0210A29}" type="pres">
      <dgm:prSet presAssocID="{5E5E53BB-006E-4E86-837C-985AA9516632}" presName="parentText" presStyleLbl="node1" presStyleIdx="4" presStyleCnt="6">
        <dgm:presLayoutVars>
          <dgm:chMax val="0"/>
          <dgm:bulletEnabled val="1"/>
        </dgm:presLayoutVars>
      </dgm:prSet>
      <dgm:spPr/>
    </dgm:pt>
    <dgm:pt modelId="{D197AC82-3BD0-4D94-A35C-507DAACBFFCF}" type="pres">
      <dgm:prSet presAssocID="{5E1B4CA3-0CEF-46DD-BAC6-DF0EB4039A76}" presName="spacer" presStyleCnt="0"/>
      <dgm:spPr/>
    </dgm:pt>
    <dgm:pt modelId="{F306D244-B6EA-40FD-B206-91D23DB6BBE3}" type="pres">
      <dgm:prSet presAssocID="{3839B477-1D49-4DE6-BB5A-ECCF4B63AEE4}" presName="parentText" presStyleLbl="node1" presStyleIdx="5" presStyleCnt="6">
        <dgm:presLayoutVars>
          <dgm:chMax val="0"/>
          <dgm:bulletEnabled val="1"/>
        </dgm:presLayoutVars>
      </dgm:prSet>
      <dgm:spPr/>
    </dgm:pt>
  </dgm:ptLst>
  <dgm:cxnLst>
    <dgm:cxn modelId="{BB05E801-4A7C-4F31-97B6-B854F1F2380C}" type="presOf" srcId="{602FD8E3-9D91-479C-8513-07AC3F29554F}" destId="{D48D7A3A-3D33-4FE5-94F9-7488FE504361}" srcOrd="0" destOrd="1" presId="urn:microsoft.com/office/officeart/2005/8/layout/vList2"/>
    <dgm:cxn modelId="{15730E07-DB23-4BE3-9B18-856741FBC25C}" type="presOf" srcId="{D77B008F-0EF4-4486-9D9F-22244DF2A03F}" destId="{D48D7A3A-3D33-4FE5-94F9-7488FE504361}" srcOrd="0" destOrd="2" presId="urn:microsoft.com/office/officeart/2005/8/layout/vList2"/>
    <dgm:cxn modelId="{95F5BF0B-963D-4624-9B21-DEB9E9A59E99}" type="presOf" srcId="{17BB3275-65CE-4ABA-9719-F09D01905FCA}" destId="{9C71BA72-742F-4F81-964D-81FA3026CDD9}" srcOrd="0" destOrd="0" presId="urn:microsoft.com/office/officeart/2005/8/layout/vList2"/>
    <dgm:cxn modelId="{F432791B-78BC-406D-8B6C-5B1FC45D0051}" srcId="{9F9DD84D-E32B-4E4C-A321-9CE08CA0EA28}" destId="{CA2B36CC-FA3D-4016-BFA8-84D624D9F601}" srcOrd="0" destOrd="0" parTransId="{CAD30A33-988F-430A-9984-772F4BB74407}" sibTransId="{608EAB7C-A035-4266-B51F-759B93753D12}"/>
    <dgm:cxn modelId="{693EFD23-9785-4F49-9491-66E046DB0BE3}" srcId="{9F9DD84D-E32B-4E4C-A321-9CE08CA0EA28}" destId="{0ABB581E-9690-4F8D-9923-C3B5970AA7A6}" srcOrd="1" destOrd="0" parTransId="{C9D2B791-E68A-40CD-BD60-1499615E8869}" sibTransId="{323CA250-1390-4D21-BE91-E192A78BFDFA}"/>
    <dgm:cxn modelId="{BA800630-FD8B-4050-9C3D-B4D341ACED59}" srcId="{9F9DD84D-E32B-4E4C-A321-9CE08CA0EA28}" destId="{F182BDFA-1F9C-42C0-A92C-46EB2C7DC331}" srcOrd="2" destOrd="0" parTransId="{D0B47E57-E254-4705-A288-6CEA6F57E4E1}" sibTransId="{9E1E5CB7-AF32-4B5F-BBCD-0CDF1602BED8}"/>
    <dgm:cxn modelId="{D4B32361-FBF5-497B-A808-6209047646B9}" type="presOf" srcId="{937EB750-AEF6-48C4-A41A-1F636E7DA37F}" destId="{D48D7A3A-3D33-4FE5-94F9-7488FE504361}" srcOrd="0" destOrd="0" presId="urn:microsoft.com/office/officeart/2005/8/layout/vList2"/>
    <dgm:cxn modelId="{B11E7B65-E59C-494B-A306-67E0F723B476}" type="presOf" srcId="{F182BDFA-1F9C-42C0-A92C-46EB2C7DC331}" destId="{DBCBF813-5869-45E0-8170-009A4890CF7F}" srcOrd="0" destOrd="0" presId="urn:microsoft.com/office/officeart/2005/8/layout/vList2"/>
    <dgm:cxn modelId="{A680FF46-DCF8-46C7-A2AC-CFBE88F07127}" srcId="{17BB3275-65CE-4ABA-9719-F09D01905FCA}" destId="{82FEAB80-F770-4EDE-9B26-F97EB5C62F14}" srcOrd="3" destOrd="0" parTransId="{D1801B38-1552-431A-BB97-A98FE1B359F3}" sibTransId="{0E8B8BFA-BE38-4353-8242-FC3BF0590DAB}"/>
    <dgm:cxn modelId="{4CC63F6E-F640-49B7-ACF2-29CCE0CBCCB3}" srcId="{9F9DD84D-E32B-4E4C-A321-9CE08CA0EA28}" destId="{5E5E53BB-006E-4E86-837C-985AA9516632}" srcOrd="4" destOrd="0" parTransId="{2B0482E6-D7F9-4FD2-994B-BFFDDDDD1421}" sibTransId="{5E1B4CA3-0CEF-46DD-BAC6-DF0EB4039A76}"/>
    <dgm:cxn modelId="{BB5EE071-F62E-424A-9663-3B649B656EC3}" srcId="{9F9DD84D-E32B-4E4C-A321-9CE08CA0EA28}" destId="{3839B477-1D49-4DE6-BB5A-ECCF4B63AEE4}" srcOrd="5" destOrd="0" parTransId="{1E0DCD81-8D27-4DFE-89E3-82C5DE6205D8}" sibTransId="{D08070E8-7180-4D61-8997-7D94BCC4E05F}"/>
    <dgm:cxn modelId="{F5FB5952-874E-4D68-BAC8-378DA4619985}" type="presOf" srcId="{5E5E53BB-006E-4E86-837C-985AA9516632}" destId="{89CF1D08-4AB0-4485-B7A9-2242E0210A29}" srcOrd="0" destOrd="0" presId="urn:microsoft.com/office/officeart/2005/8/layout/vList2"/>
    <dgm:cxn modelId="{69ADBC58-CF3F-460C-808D-C8B980B3AC7C}" srcId="{9F9DD84D-E32B-4E4C-A321-9CE08CA0EA28}" destId="{17BB3275-65CE-4ABA-9719-F09D01905FCA}" srcOrd="3" destOrd="0" parTransId="{72CABCA2-6014-4EB1-8B51-19C82D6CB172}" sibTransId="{CEDA3B85-2D1A-446A-A278-22A15D66912A}"/>
    <dgm:cxn modelId="{B5FDFD84-EEDB-4503-819E-DB3569C002C7}" srcId="{17BB3275-65CE-4ABA-9719-F09D01905FCA}" destId="{602FD8E3-9D91-479C-8513-07AC3F29554F}" srcOrd="1" destOrd="0" parTransId="{FBF8C298-4C50-463B-8241-FF7090D3AAF8}" sibTransId="{C9A014A3-7D71-46C4-82C0-40438F75EC7A}"/>
    <dgm:cxn modelId="{6FAF8F9D-D0D0-44F0-B065-9947D3E6412D}" srcId="{17BB3275-65CE-4ABA-9719-F09D01905FCA}" destId="{D77B008F-0EF4-4486-9D9F-22244DF2A03F}" srcOrd="2" destOrd="0" parTransId="{6A068735-37FC-4374-A0FB-71EA96AE0174}" sibTransId="{B34FBFA9-35BC-4928-838F-772A178A6C2A}"/>
    <dgm:cxn modelId="{E28B9C9D-086F-4E08-A19A-849505AEB858}" type="presOf" srcId="{0ABB581E-9690-4F8D-9923-C3B5970AA7A6}" destId="{DB0370E6-375D-4E30-B53C-1B757D22E8D4}" srcOrd="0" destOrd="0" presId="urn:microsoft.com/office/officeart/2005/8/layout/vList2"/>
    <dgm:cxn modelId="{EAAFF8A2-2C73-415D-A5C2-A4C56C725CCC}" type="presOf" srcId="{CA2B36CC-FA3D-4016-BFA8-84D624D9F601}" destId="{0FD6066A-A87A-4BAD-9954-C7D44F91F3BE}" srcOrd="0" destOrd="0" presId="urn:microsoft.com/office/officeart/2005/8/layout/vList2"/>
    <dgm:cxn modelId="{76A945BC-FCA3-4008-8671-4E5B120D948D}" srcId="{17BB3275-65CE-4ABA-9719-F09D01905FCA}" destId="{937EB750-AEF6-48C4-A41A-1F636E7DA37F}" srcOrd="0" destOrd="0" parTransId="{9194D584-8910-45F3-9361-96FBD2CC2E2E}" sibTransId="{1642E932-1B29-4B04-BDC4-7E038D72BFE8}"/>
    <dgm:cxn modelId="{25BAD8C1-42E2-4F2C-A183-BB894F3BC942}" type="presOf" srcId="{3839B477-1D49-4DE6-BB5A-ECCF4B63AEE4}" destId="{F306D244-B6EA-40FD-B206-91D23DB6BBE3}" srcOrd="0" destOrd="0" presId="urn:microsoft.com/office/officeart/2005/8/layout/vList2"/>
    <dgm:cxn modelId="{6C96A8DC-30BD-4F1D-9CF8-4ADA7375F56D}" type="presOf" srcId="{9F9DD84D-E32B-4E4C-A321-9CE08CA0EA28}" destId="{6334B859-2A25-4DF3-A4EF-C383A61C9C4F}" srcOrd="0" destOrd="0" presId="urn:microsoft.com/office/officeart/2005/8/layout/vList2"/>
    <dgm:cxn modelId="{475D99EC-9311-4C50-AFC4-0D5E0A99C5D9}" type="presOf" srcId="{82FEAB80-F770-4EDE-9B26-F97EB5C62F14}" destId="{D48D7A3A-3D33-4FE5-94F9-7488FE504361}" srcOrd="0" destOrd="3" presId="urn:microsoft.com/office/officeart/2005/8/layout/vList2"/>
    <dgm:cxn modelId="{A8BE142F-F546-473F-9C3C-08F5599CCAF3}" type="presParOf" srcId="{6334B859-2A25-4DF3-A4EF-C383A61C9C4F}" destId="{0FD6066A-A87A-4BAD-9954-C7D44F91F3BE}" srcOrd="0" destOrd="0" presId="urn:microsoft.com/office/officeart/2005/8/layout/vList2"/>
    <dgm:cxn modelId="{D348BEF5-01D3-4A8D-AFCB-2B0DBE3B040F}" type="presParOf" srcId="{6334B859-2A25-4DF3-A4EF-C383A61C9C4F}" destId="{61ADAFAB-E60C-44F1-A9BC-E5FF0693814A}" srcOrd="1" destOrd="0" presId="urn:microsoft.com/office/officeart/2005/8/layout/vList2"/>
    <dgm:cxn modelId="{038DBF95-BFB5-46B9-B3CC-5E695BF31965}" type="presParOf" srcId="{6334B859-2A25-4DF3-A4EF-C383A61C9C4F}" destId="{DB0370E6-375D-4E30-B53C-1B757D22E8D4}" srcOrd="2" destOrd="0" presId="urn:microsoft.com/office/officeart/2005/8/layout/vList2"/>
    <dgm:cxn modelId="{E4B393DA-F6BF-499F-BA2E-FBABABCB7061}" type="presParOf" srcId="{6334B859-2A25-4DF3-A4EF-C383A61C9C4F}" destId="{8F23DB0E-6D29-40B7-A0AA-ED5D02E9820D}" srcOrd="3" destOrd="0" presId="urn:microsoft.com/office/officeart/2005/8/layout/vList2"/>
    <dgm:cxn modelId="{21CBD56A-60D2-4639-8B4A-16110B25D0B8}" type="presParOf" srcId="{6334B859-2A25-4DF3-A4EF-C383A61C9C4F}" destId="{DBCBF813-5869-45E0-8170-009A4890CF7F}" srcOrd="4" destOrd="0" presId="urn:microsoft.com/office/officeart/2005/8/layout/vList2"/>
    <dgm:cxn modelId="{3F1BA0E1-58A8-4E50-A69A-BD92B34F3836}" type="presParOf" srcId="{6334B859-2A25-4DF3-A4EF-C383A61C9C4F}" destId="{98EBED2C-3091-4BED-8CF2-DA19D348FAEE}" srcOrd="5" destOrd="0" presId="urn:microsoft.com/office/officeart/2005/8/layout/vList2"/>
    <dgm:cxn modelId="{279FE50B-E033-4310-A541-F0ED9B658732}" type="presParOf" srcId="{6334B859-2A25-4DF3-A4EF-C383A61C9C4F}" destId="{9C71BA72-742F-4F81-964D-81FA3026CDD9}" srcOrd="6" destOrd="0" presId="urn:microsoft.com/office/officeart/2005/8/layout/vList2"/>
    <dgm:cxn modelId="{6C57D287-24EE-4E16-8C8D-18301EB763B4}" type="presParOf" srcId="{6334B859-2A25-4DF3-A4EF-C383A61C9C4F}" destId="{D48D7A3A-3D33-4FE5-94F9-7488FE504361}" srcOrd="7" destOrd="0" presId="urn:microsoft.com/office/officeart/2005/8/layout/vList2"/>
    <dgm:cxn modelId="{80E3B730-5BFF-4C0A-B233-B9F6CB62BB04}" type="presParOf" srcId="{6334B859-2A25-4DF3-A4EF-C383A61C9C4F}" destId="{89CF1D08-4AB0-4485-B7A9-2242E0210A29}" srcOrd="8" destOrd="0" presId="urn:microsoft.com/office/officeart/2005/8/layout/vList2"/>
    <dgm:cxn modelId="{48EA8812-793D-4559-B6B0-0D323FD7282A}" type="presParOf" srcId="{6334B859-2A25-4DF3-A4EF-C383A61C9C4F}" destId="{D197AC82-3BD0-4D94-A35C-507DAACBFFCF}" srcOrd="9" destOrd="0" presId="urn:microsoft.com/office/officeart/2005/8/layout/vList2"/>
    <dgm:cxn modelId="{C0FFE080-305D-4BD2-940F-5D36AB9440F6}" type="presParOf" srcId="{6334B859-2A25-4DF3-A4EF-C383A61C9C4F}" destId="{F306D244-B6EA-40FD-B206-91D23DB6BBE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73C75E6-D852-42EE-969B-C229B2F237BA}"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419"/>
        </a:p>
      </dgm:t>
    </dgm:pt>
    <dgm:pt modelId="{CFBDD024-BF6C-4B11-920F-9D2FD4CE368E}">
      <dgm:prSet phldrT="[Texto]"/>
      <dgm:spPr/>
      <dgm:t>
        <a:bodyPr/>
        <a:lstStyle/>
        <a:p>
          <a:r>
            <a:rPr lang="es-AR"/>
            <a:t>Análisis de historia de producción e inyección</a:t>
          </a:r>
          <a:endParaRPr lang="es-419"/>
        </a:p>
      </dgm:t>
    </dgm:pt>
    <dgm:pt modelId="{907A3D39-7DEB-4ADD-8D86-4104EAA9DC38}" type="parTrans" cxnId="{35E7E930-25F2-47DF-8C9B-AB46FF8A4041}">
      <dgm:prSet/>
      <dgm:spPr/>
      <dgm:t>
        <a:bodyPr/>
        <a:lstStyle/>
        <a:p>
          <a:endParaRPr lang="es-419"/>
        </a:p>
      </dgm:t>
    </dgm:pt>
    <dgm:pt modelId="{80F0FE3E-559D-475C-B4D1-BBE5ABA06D1C}" type="sibTrans" cxnId="{35E7E930-25F2-47DF-8C9B-AB46FF8A4041}">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4000" r="-74000"/>
          </a:stretch>
        </a:blipFill>
      </dgm:spPr>
      <dgm:t>
        <a:bodyPr/>
        <a:lstStyle/>
        <a:p>
          <a:endParaRPr lang="es-419"/>
        </a:p>
      </dgm:t>
    </dgm:pt>
    <dgm:pt modelId="{800C9742-5FF5-46AD-9235-8A4DE292CF09}">
      <dgm:prSet phldrT="[Texto]"/>
      <dgm:spPr/>
      <dgm:t>
        <a:bodyPr/>
        <a:lstStyle/>
        <a:p>
          <a:r>
            <a:rPr lang="es-AR"/>
            <a:t>Conformance de inyección</a:t>
          </a:r>
          <a:endParaRPr lang="es-419"/>
        </a:p>
      </dgm:t>
    </dgm:pt>
    <dgm:pt modelId="{68A4E92A-26E4-4476-A6FB-F9F3E96524B1}" type="parTrans" cxnId="{8EC563C6-F55C-47F3-9100-78E498C9E9DF}">
      <dgm:prSet/>
      <dgm:spPr/>
      <dgm:t>
        <a:bodyPr/>
        <a:lstStyle/>
        <a:p>
          <a:endParaRPr lang="es-419"/>
        </a:p>
      </dgm:t>
    </dgm:pt>
    <dgm:pt modelId="{FEAF5AA4-369A-4353-8738-85BFC604176B}" type="sibTrans" cxnId="{8EC563C6-F55C-47F3-9100-78E498C9E9D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1000" r="-31000"/>
          </a:stretch>
        </a:blipFill>
      </dgm:spPr>
      <dgm:t>
        <a:bodyPr/>
        <a:lstStyle/>
        <a:p>
          <a:endParaRPr lang="es-419"/>
        </a:p>
      </dgm:t>
    </dgm:pt>
    <dgm:pt modelId="{A59147AD-4EF0-4211-9DC0-841EFF858FEC}">
      <dgm:prSet phldrT="[Texto]"/>
      <dgm:spPr/>
      <dgm:t>
        <a:bodyPr/>
        <a:lstStyle/>
        <a:p>
          <a:r>
            <a:rPr lang="es-AR"/>
            <a:t>Actualización de VP en mallas</a:t>
          </a:r>
          <a:endParaRPr lang="es-419"/>
        </a:p>
      </dgm:t>
    </dgm:pt>
    <dgm:pt modelId="{AECB26A1-8C72-433D-B027-3F31BA0BEFE0}" type="parTrans" cxnId="{0F8D3480-9B05-4EAE-85B4-681B1FCF7888}">
      <dgm:prSet/>
      <dgm:spPr/>
      <dgm:t>
        <a:bodyPr/>
        <a:lstStyle/>
        <a:p>
          <a:endParaRPr lang="es-419"/>
        </a:p>
      </dgm:t>
    </dgm:pt>
    <dgm:pt modelId="{2272C1A8-0246-4E85-9CB4-66759BC4D731}" type="sibTrans" cxnId="{0F8D3480-9B05-4EAE-85B4-681B1FCF7888}">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t>
        <a:bodyPr/>
        <a:lstStyle/>
        <a:p>
          <a:endParaRPr lang="es-419"/>
        </a:p>
      </dgm:t>
    </dgm:pt>
    <dgm:pt modelId="{1BE823CD-3BA4-44D8-BB17-30580690CDBF}">
      <dgm:prSet phldrT="[Texto]"/>
      <dgm:spPr/>
      <dgm:t>
        <a:bodyPr/>
        <a:lstStyle/>
        <a:p>
          <a:r>
            <a:rPr lang="es-AR"/>
            <a:t>Determinación de acciones a realizar</a:t>
          </a:r>
          <a:endParaRPr lang="es-419"/>
        </a:p>
      </dgm:t>
    </dgm:pt>
    <dgm:pt modelId="{8065B2B9-7109-484D-93AE-1B40B885D97D}" type="parTrans" cxnId="{15CAB081-5EE3-477D-98BA-41551505BFC9}">
      <dgm:prSet/>
      <dgm:spPr/>
      <dgm:t>
        <a:bodyPr/>
        <a:lstStyle/>
        <a:p>
          <a:endParaRPr lang="es-419"/>
        </a:p>
      </dgm:t>
    </dgm:pt>
    <dgm:pt modelId="{53DF2201-29BD-4F90-B50B-132263D57777}" type="sibTrans" cxnId="{15CAB081-5EE3-477D-98BA-41551505BFC9}">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dgm:spPr>
      <dgm:t>
        <a:bodyPr/>
        <a:lstStyle/>
        <a:p>
          <a:endParaRPr lang="es-419"/>
        </a:p>
      </dgm:t>
    </dgm:pt>
    <dgm:pt modelId="{38FBC1B4-161C-4FE9-8B63-77FCAEA602A8}">
      <dgm:prSet phldrT="[Texto]"/>
      <dgm:spPr/>
      <dgm:t>
        <a:bodyPr/>
        <a:lstStyle/>
        <a:p>
          <a:r>
            <a:rPr lang="es-AR"/>
            <a:t>Ejecución de acciones</a:t>
          </a:r>
          <a:endParaRPr lang="es-419"/>
        </a:p>
      </dgm:t>
    </dgm:pt>
    <dgm:pt modelId="{1748647E-7AAF-4B74-98D1-906EC7844ABE}" type="parTrans" cxnId="{7B61A4D2-5A16-4217-8EEB-4D42AA7EC5A7}">
      <dgm:prSet/>
      <dgm:spPr/>
      <dgm:t>
        <a:bodyPr/>
        <a:lstStyle/>
        <a:p>
          <a:endParaRPr lang="es-419"/>
        </a:p>
      </dgm:t>
    </dgm:pt>
    <dgm:pt modelId="{6AF122E2-A4F6-4454-866F-E2BFAAF93BE8}" type="sibTrans" cxnId="{7B61A4D2-5A16-4217-8EEB-4D42AA7EC5A7}">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s-419"/>
        </a:p>
      </dgm:t>
    </dgm:pt>
    <dgm:pt modelId="{40C46B46-E9F3-43FA-8945-4E06F86D16E4}">
      <dgm:prSet phldrT="[Texto]"/>
      <dgm:spPr/>
      <dgm:t>
        <a:bodyPr/>
        <a:lstStyle/>
        <a:p>
          <a:r>
            <a:rPr lang="es-AR"/>
            <a:t>Seguimiento de resultados</a:t>
          </a:r>
          <a:endParaRPr lang="es-419"/>
        </a:p>
      </dgm:t>
    </dgm:pt>
    <dgm:pt modelId="{97ECBDD5-E6CF-44F5-9221-AE761B633C77}" type="parTrans" cxnId="{D59AE789-B3A2-438C-85D1-3D0C05791347}">
      <dgm:prSet/>
      <dgm:spPr/>
      <dgm:t>
        <a:bodyPr/>
        <a:lstStyle/>
        <a:p>
          <a:endParaRPr lang="es-419"/>
        </a:p>
      </dgm:t>
    </dgm:pt>
    <dgm:pt modelId="{11E59F25-D3B5-47EE-97D6-7DE23C0FA0F2}" type="sibTrans" cxnId="{D59AE789-B3A2-438C-85D1-3D0C05791347}">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27000" r="-27000"/>
          </a:stretch>
        </a:blipFill>
      </dgm:spPr>
      <dgm:t>
        <a:bodyPr/>
        <a:lstStyle/>
        <a:p>
          <a:endParaRPr lang="es-419"/>
        </a:p>
      </dgm:t>
    </dgm:pt>
    <dgm:pt modelId="{08C33100-C05B-43FC-8024-CAC6B2017673}" type="pres">
      <dgm:prSet presAssocID="{773C75E6-D852-42EE-969B-C229B2F237BA}" presName="Name0" presStyleCnt="0">
        <dgm:presLayoutVars>
          <dgm:chMax val="7"/>
          <dgm:chPref val="7"/>
          <dgm:dir/>
        </dgm:presLayoutVars>
      </dgm:prSet>
      <dgm:spPr/>
    </dgm:pt>
    <dgm:pt modelId="{E36060F4-6714-4BED-8B9A-2027F923DBCC}" type="pres">
      <dgm:prSet presAssocID="{773C75E6-D852-42EE-969B-C229B2F237BA}" presName="dot1" presStyleLbl="alignNode1" presStyleIdx="0" presStyleCnt="17"/>
      <dgm:spPr/>
    </dgm:pt>
    <dgm:pt modelId="{99849C1D-3B63-4427-A79A-5264C6450B9A}" type="pres">
      <dgm:prSet presAssocID="{773C75E6-D852-42EE-969B-C229B2F237BA}" presName="dot2" presStyleLbl="alignNode1" presStyleIdx="1" presStyleCnt="17"/>
      <dgm:spPr/>
    </dgm:pt>
    <dgm:pt modelId="{4749A768-A73A-49E7-B796-CED78DDF6D84}" type="pres">
      <dgm:prSet presAssocID="{773C75E6-D852-42EE-969B-C229B2F237BA}" presName="dot3" presStyleLbl="alignNode1" presStyleIdx="2" presStyleCnt="17"/>
      <dgm:spPr/>
    </dgm:pt>
    <dgm:pt modelId="{3F3A6AD4-AEB8-46BA-A563-3F8D7CCC0479}" type="pres">
      <dgm:prSet presAssocID="{773C75E6-D852-42EE-969B-C229B2F237BA}" presName="dot4" presStyleLbl="alignNode1" presStyleIdx="3" presStyleCnt="17"/>
      <dgm:spPr/>
    </dgm:pt>
    <dgm:pt modelId="{5BC71C35-0CFC-4149-AC68-4EFCE9977DDF}" type="pres">
      <dgm:prSet presAssocID="{773C75E6-D852-42EE-969B-C229B2F237BA}" presName="dot5" presStyleLbl="alignNode1" presStyleIdx="4" presStyleCnt="17"/>
      <dgm:spPr/>
    </dgm:pt>
    <dgm:pt modelId="{8AB75835-F6E6-4FFE-BD40-70C797B9F5B6}" type="pres">
      <dgm:prSet presAssocID="{773C75E6-D852-42EE-969B-C229B2F237BA}" presName="dot6" presStyleLbl="alignNode1" presStyleIdx="5" presStyleCnt="17"/>
      <dgm:spPr/>
    </dgm:pt>
    <dgm:pt modelId="{599BB270-CBDD-4188-A385-FC3A9C5EF6DA}" type="pres">
      <dgm:prSet presAssocID="{773C75E6-D852-42EE-969B-C229B2F237BA}" presName="dot7" presStyleLbl="alignNode1" presStyleIdx="6" presStyleCnt="17"/>
      <dgm:spPr/>
    </dgm:pt>
    <dgm:pt modelId="{A97780AE-6BA3-4F05-A714-52CC4424F754}" type="pres">
      <dgm:prSet presAssocID="{773C75E6-D852-42EE-969B-C229B2F237BA}" presName="dot8" presStyleLbl="alignNode1" presStyleIdx="7" presStyleCnt="17"/>
      <dgm:spPr/>
    </dgm:pt>
    <dgm:pt modelId="{5CD8C75A-6F09-4069-A781-C521189A6F92}" type="pres">
      <dgm:prSet presAssocID="{773C75E6-D852-42EE-969B-C229B2F237BA}" presName="dot9" presStyleLbl="alignNode1" presStyleIdx="8" presStyleCnt="17"/>
      <dgm:spPr/>
    </dgm:pt>
    <dgm:pt modelId="{B0712A6D-AF3D-4411-9DB6-EE396A733D8F}" type="pres">
      <dgm:prSet presAssocID="{773C75E6-D852-42EE-969B-C229B2F237BA}" presName="dot10" presStyleLbl="alignNode1" presStyleIdx="9" presStyleCnt="17"/>
      <dgm:spPr/>
    </dgm:pt>
    <dgm:pt modelId="{5AEA190B-B38C-4CBF-A775-A4991A620CD7}" type="pres">
      <dgm:prSet presAssocID="{773C75E6-D852-42EE-969B-C229B2F237BA}" presName="dotArrow1" presStyleLbl="alignNode1" presStyleIdx="10" presStyleCnt="17"/>
      <dgm:spPr/>
    </dgm:pt>
    <dgm:pt modelId="{3FFC4BF6-C984-49B9-8518-9211E7D79B68}" type="pres">
      <dgm:prSet presAssocID="{773C75E6-D852-42EE-969B-C229B2F237BA}" presName="dotArrow2" presStyleLbl="alignNode1" presStyleIdx="11" presStyleCnt="17"/>
      <dgm:spPr/>
    </dgm:pt>
    <dgm:pt modelId="{0951F291-1DDE-4EC7-86A7-CF08C4133E99}" type="pres">
      <dgm:prSet presAssocID="{773C75E6-D852-42EE-969B-C229B2F237BA}" presName="dotArrow3" presStyleLbl="alignNode1" presStyleIdx="12" presStyleCnt="17"/>
      <dgm:spPr/>
    </dgm:pt>
    <dgm:pt modelId="{E1C82CD8-DEDA-4B0E-8EFC-020ABFDAD203}" type="pres">
      <dgm:prSet presAssocID="{773C75E6-D852-42EE-969B-C229B2F237BA}" presName="dotArrow4" presStyleLbl="alignNode1" presStyleIdx="13" presStyleCnt="17"/>
      <dgm:spPr/>
    </dgm:pt>
    <dgm:pt modelId="{F24E728E-BEC0-485C-B7A1-934D34DAF009}" type="pres">
      <dgm:prSet presAssocID="{773C75E6-D852-42EE-969B-C229B2F237BA}" presName="dotArrow5" presStyleLbl="alignNode1" presStyleIdx="14" presStyleCnt="17"/>
      <dgm:spPr/>
    </dgm:pt>
    <dgm:pt modelId="{CAA4B416-AA63-4A79-B57D-DBF6AB91D003}" type="pres">
      <dgm:prSet presAssocID="{773C75E6-D852-42EE-969B-C229B2F237BA}" presName="dotArrow6" presStyleLbl="alignNode1" presStyleIdx="15" presStyleCnt="17"/>
      <dgm:spPr/>
    </dgm:pt>
    <dgm:pt modelId="{FB2A5AB0-68DE-4818-A1B1-89DEEFEE180A}" type="pres">
      <dgm:prSet presAssocID="{773C75E6-D852-42EE-969B-C229B2F237BA}" presName="dotArrow7" presStyleLbl="alignNode1" presStyleIdx="16" presStyleCnt="17"/>
      <dgm:spPr/>
    </dgm:pt>
    <dgm:pt modelId="{06A14E4C-B845-4B4C-BA10-00532746453C}" type="pres">
      <dgm:prSet presAssocID="{CFBDD024-BF6C-4B11-920F-9D2FD4CE368E}" presName="parTx1" presStyleLbl="node1" presStyleIdx="0" presStyleCnt="6"/>
      <dgm:spPr/>
    </dgm:pt>
    <dgm:pt modelId="{57FC823D-99C1-4D13-8050-992780DA4672}" type="pres">
      <dgm:prSet presAssocID="{80F0FE3E-559D-475C-B4D1-BBE5ABA06D1C}" presName="picture1" presStyleCnt="0"/>
      <dgm:spPr/>
    </dgm:pt>
    <dgm:pt modelId="{23DC8093-A9BF-43E1-8306-325D0780CB4E}" type="pres">
      <dgm:prSet presAssocID="{80F0FE3E-559D-475C-B4D1-BBE5ABA06D1C}" presName="imageRepeatNode" presStyleLbl="fgImgPlace1" presStyleIdx="0" presStyleCnt="6"/>
      <dgm:spPr/>
    </dgm:pt>
    <dgm:pt modelId="{07269228-7533-4F06-AA83-BFAE24DA6604}" type="pres">
      <dgm:prSet presAssocID="{800C9742-5FF5-46AD-9235-8A4DE292CF09}" presName="parTx2" presStyleLbl="node1" presStyleIdx="1" presStyleCnt="6"/>
      <dgm:spPr/>
    </dgm:pt>
    <dgm:pt modelId="{1BC03F66-32CE-4F00-B2E7-EF5DD2427A5B}" type="pres">
      <dgm:prSet presAssocID="{FEAF5AA4-369A-4353-8738-85BFC604176B}" presName="picture2" presStyleCnt="0"/>
      <dgm:spPr/>
    </dgm:pt>
    <dgm:pt modelId="{2BB557A0-CCA9-48D1-9070-82B46F75DB8B}" type="pres">
      <dgm:prSet presAssocID="{FEAF5AA4-369A-4353-8738-85BFC604176B}" presName="imageRepeatNode" presStyleLbl="fgImgPlace1" presStyleIdx="1" presStyleCnt="6"/>
      <dgm:spPr/>
    </dgm:pt>
    <dgm:pt modelId="{9ADA33A3-38A4-4D6D-BA37-9AFFED2A8D20}" type="pres">
      <dgm:prSet presAssocID="{A59147AD-4EF0-4211-9DC0-841EFF858FEC}" presName="parTx3" presStyleLbl="node1" presStyleIdx="2" presStyleCnt="6"/>
      <dgm:spPr/>
    </dgm:pt>
    <dgm:pt modelId="{B37F63EB-EB11-41C9-A30A-953DC4372D00}" type="pres">
      <dgm:prSet presAssocID="{2272C1A8-0246-4E85-9CB4-66759BC4D731}" presName="picture3" presStyleCnt="0"/>
      <dgm:spPr/>
    </dgm:pt>
    <dgm:pt modelId="{A1A6F2A0-96EC-480A-B341-9AE1E21171CF}" type="pres">
      <dgm:prSet presAssocID="{2272C1A8-0246-4E85-9CB4-66759BC4D731}" presName="imageRepeatNode" presStyleLbl="fgImgPlace1" presStyleIdx="2" presStyleCnt="6"/>
      <dgm:spPr/>
    </dgm:pt>
    <dgm:pt modelId="{90DA0F0B-F0AE-4BA9-9AF4-23A12F95E7C8}" type="pres">
      <dgm:prSet presAssocID="{1BE823CD-3BA4-44D8-BB17-30580690CDBF}" presName="parTx4" presStyleLbl="node1" presStyleIdx="3" presStyleCnt="6"/>
      <dgm:spPr/>
    </dgm:pt>
    <dgm:pt modelId="{81153528-7881-491F-9D05-EA01715AC177}" type="pres">
      <dgm:prSet presAssocID="{53DF2201-29BD-4F90-B50B-132263D57777}" presName="picture4" presStyleCnt="0"/>
      <dgm:spPr/>
    </dgm:pt>
    <dgm:pt modelId="{3CC67A72-E8C1-4A4E-8C87-27C8047AD278}" type="pres">
      <dgm:prSet presAssocID="{53DF2201-29BD-4F90-B50B-132263D57777}" presName="imageRepeatNode" presStyleLbl="fgImgPlace1" presStyleIdx="3" presStyleCnt="6"/>
      <dgm:spPr/>
    </dgm:pt>
    <dgm:pt modelId="{9746BE19-DB11-4672-A90A-83AF4CC27B85}" type="pres">
      <dgm:prSet presAssocID="{38FBC1B4-161C-4FE9-8B63-77FCAEA602A8}" presName="parTx5" presStyleLbl="node1" presStyleIdx="4" presStyleCnt="6"/>
      <dgm:spPr/>
    </dgm:pt>
    <dgm:pt modelId="{872FC585-AE00-48FC-9B53-78F98BA8E61A}" type="pres">
      <dgm:prSet presAssocID="{6AF122E2-A4F6-4454-866F-E2BFAAF93BE8}" presName="picture5" presStyleCnt="0"/>
      <dgm:spPr/>
    </dgm:pt>
    <dgm:pt modelId="{79A2C035-6541-4E67-8639-C11DD5E114A7}" type="pres">
      <dgm:prSet presAssocID="{6AF122E2-A4F6-4454-866F-E2BFAAF93BE8}" presName="imageRepeatNode" presStyleLbl="fgImgPlace1" presStyleIdx="4" presStyleCnt="6"/>
      <dgm:spPr/>
    </dgm:pt>
    <dgm:pt modelId="{2D46A4C3-E85B-442F-B379-E88491248D01}" type="pres">
      <dgm:prSet presAssocID="{40C46B46-E9F3-43FA-8945-4E06F86D16E4}" presName="parTx6" presStyleLbl="node1" presStyleIdx="5" presStyleCnt="6"/>
      <dgm:spPr/>
    </dgm:pt>
    <dgm:pt modelId="{0DFB3829-40AF-457F-9D06-EEC7DACE7F34}" type="pres">
      <dgm:prSet presAssocID="{11E59F25-D3B5-47EE-97D6-7DE23C0FA0F2}" presName="picture6" presStyleCnt="0"/>
      <dgm:spPr/>
    </dgm:pt>
    <dgm:pt modelId="{0A2CCC4D-9877-44F1-90BF-3530A90709A2}" type="pres">
      <dgm:prSet presAssocID="{11E59F25-D3B5-47EE-97D6-7DE23C0FA0F2}" presName="imageRepeatNode" presStyleLbl="fgImgPlace1" presStyleIdx="5" presStyleCnt="6"/>
      <dgm:spPr/>
    </dgm:pt>
  </dgm:ptLst>
  <dgm:cxnLst>
    <dgm:cxn modelId="{B19DBC0A-E2C9-4467-B2AA-763CE8AAF30A}" type="presOf" srcId="{6AF122E2-A4F6-4454-866F-E2BFAAF93BE8}" destId="{79A2C035-6541-4E67-8639-C11DD5E114A7}" srcOrd="0" destOrd="0" presId="urn:microsoft.com/office/officeart/2008/layout/AscendingPictureAccentProcess"/>
    <dgm:cxn modelId="{2529FF0C-2A38-466C-B4EE-543F636AE367}" type="presOf" srcId="{38FBC1B4-161C-4FE9-8B63-77FCAEA602A8}" destId="{9746BE19-DB11-4672-A90A-83AF4CC27B85}" srcOrd="0" destOrd="0" presId="urn:microsoft.com/office/officeart/2008/layout/AscendingPictureAccentProcess"/>
    <dgm:cxn modelId="{4E31A527-3FBC-4C3E-9235-219BD1CB3C67}" type="presOf" srcId="{2272C1A8-0246-4E85-9CB4-66759BC4D731}" destId="{A1A6F2A0-96EC-480A-B341-9AE1E21171CF}" srcOrd="0" destOrd="0" presId="urn:microsoft.com/office/officeart/2008/layout/AscendingPictureAccentProcess"/>
    <dgm:cxn modelId="{35E7E930-25F2-47DF-8C9B-AB46FF8A4041}" srcId="{773C75E6-D852-42EE-969B-C229B2F237BA}" destId="{CFBDD024-BF6C-4B11-920F-9D2FD4CE368E}" srcOrd="0" destOrd="0" parTransId="{907A3D39-7DEB-4ADD-8D86-4104EAA9DC38}" sibTransId="{80F0FE3E-559D-475C-B4D1-BBE5ABA06D1C}"/>
    <dgm:cxn modelId="{ACBFDE38-9B64-407A-A05A-D45BEE850974}" type="presOf" srcId="{80F0FE3E-559D-475C-B4D1-BBE5ABA06D1C}" destId="{23DC8093-A9BF-43E1-8306-325D0780CB4E}" srcOrd="0" destOrd="0" presId="urn:microsoft.com/office/officeart/2008/layout/AscendingPictureAccentProcess"/>
    <dgm:cxn modelId="{95571D62-000A-4186-A0C1-D21B7A76549C}" type="presOf" srcId="{1BE823CD-3BA4-44D8-BB17-30580690CDBF}" destId="{90DA0F0B-F0AE-4BA9-9AF4-23A12F95E7C8}" srcOrd="0" destOrd="0" presId="urn:microsoft.com/office/officeart/2008/layout/AscendingPictureAccentProcess"/>
    <dgm:cxn modelId="{DAA61F66-F577-4AE2-907A-5ACFAAE68076}" type="presOf" srcId="{CFBDD024-BF6C-4B11-920F-9D2FD4CE368E}" destId="{06A14E4C-B845-4B4C-BA10-00532746453C}" srcOrd="0" destOrd="0" presId="urn:microsoft.com/office/officeart/2008/layout/AscendingPictureAccentProcess"/>
    <dgm:cxn modelId="{0F8D3480-9B05-4EAE-85B4-681B1FCF7888}" srcId="{773C75E6-D852-42EE-969B-C229B2F237BA}" destId="{A59147AD-4EF0-4211-9DC0-841EFF858FEC}" srcOrd="2" destOrd="0" parTransId="{AECB26A1-8C72-433D-B027-3F31BA0BEFE0}" sibTransId="{2272C1A8-0246-4E85-9CB4-66759BC4D731}"/>
    <dgm:cxn modelId="{15CAB081-5EE3-477D-98BA-41551505BFC9}" srcId="{773C75E6-D852-42EE-969B-C229B2F237BA}" destId="{1BE823CD-3BA4-44D8-BB17-30580690CDBF}" srcOrd="3" destOrd="0" parTransId="{8065B2B9-7109-484D-93AE-1B40B885D97D}" sibTransId="{53DF2201-29BD-4F90-B50B-132263D57777}"/>
    <dgm:cxn modelId="{D59AE789-B3A2-438C-85D1-3D0C05791347}" srcId="{773C75E6-D852-42EE-969B-C229B2F237BA}" destId="{40C46B46-E9F3-43FA-8945-4E06F86D16E4}" srcOrd="5" destOrd="0" parTransId="{97ECBDD5-E6CF-44F5-9221-AE761B633C77}" sibTransId="{11E59F25-D3B5-47EE-97D6-7DE23C0FA0F2}"/>
    <dgm:cxn modelId="{77AA159E-7E1C-406C-AE8D-936B19A25F4C}" type="presOf" srcId="{773C75E6-D852-42EE-969B-C229B2F237BA}" destId="{08C33100-C05B-43FC-8024-CAC6B2017673}" srcOrd="0" destOrd="0" presId="urn:microsoft.com/office/officeart/2008/layout/AscendingPictureAccentProcess"/>
    <dgm:cxn modelId="{8EC563C6-F55C-47F3-9100-78E498C9E9DF}" srcId="{773C75E6-D852-42EE-969B-C229B2F237BA}" destId="{800C9742-5FF5-46AD-9235-8A4DE292CF09}" srcOrd="1" destOrd="0" parTransId="{68A4E92A-26E4-4476-A6FB-F9F3E96524B1}" sibTransId="{FEAF5AA4-369A-4353-8738-85BFC604176B}"/>
    <dgm:cxn modelId="{7B61A4D2-5A16-4217-8EEB-4D42AA7EC5A7}" srcId="{773C75E6-D852-42EE-969B-C229B2F237BA}" destId="{38FBC1B4-161C-4FE9-8B63-77FCAEA602A8}" srcOrd="4" destOrd="0" parTransId="{1748647E-7AAF-4B74-98D1-906EC7844ABE}" sibTransId="{6AF122E2-A4F6-4454-866F-E2BFAAF93BE8}"/>
    <dgm:cxn modelId="{800C9CD6-3117-46EB-A9E9-EB8E94C5D368}" type="presOf" srcId="{40C46B46-E9F3-43FA-8945-4E06F86D16E4}" destId="{2D46A4C3-E85B-442F-B379-E88491248D01}" srcOrd="0" destOrd="0" presId="urn:microsoft.com/office/officeart/2008/layout/AscendingPictureAccentProcess"/>
    <dgm:cxn modelId="{ABF93BDF-D092-4880-B809-9A2ECD24564E}" type="presOf" srcId="{A59147AD-4EF0-4211-9DC0-841EFF858FEC}" destId="{9ADA33A3-38A4-4D6D-BA37-9AFFED2A8D20}" srcOrd="0" destOrd="0" presId="urn:microsoft.com/office/officeart/2008/layout/AscendingPictureAccentProcess"/>
    <dgm:cxn modelId="{BDE0B0DF-3D6B-4836-9F2B-4B97A6470C1A}" type="presOf" srcId="{11E59F25-D3B5-47EE-97D6-7DE23C0FA0F2}" destId="{0A2CCC4D-9877-44F1-90BF-3530A90709A2}" srcOrd="0" destOrd="0" presId="urn:microsoft.com/office/officeart/2008/layout/AscendingPictureAccentProcess"/>
    <dgm:cxn modelId="{1AC605E7-B981-4515-B440-6EC920164150}" type="presOf" srcId="{FEAF5AA4-369A-4353-8738-85BFC604176B}" destId="{2BB557A0-CCA9-48D1-9070-82B46F75DB8B}" srcOrd="0" destOrd="0" presId="urn:microsoft.com/office/officeart/2008/layout/AscendingPictureAccentProcess"/>
    <dgm:cxn modelId="{C48C0AF1-C41D-4C7F-A003-C5F4DA061B78}" type="presOf" srcId="{53DF2201-29BD-4F90-B50B-132263D57777}" destId="{3CC67A72-E8C1-4A4E-8C87-27C8047AD278}" srcOrd="0" destOrd="0" presId="urn:microsoft.com/office/officeart/2008/layout/AscendingPictureAccentProcess"/>
    <dgm:cxn modelId="{93A97DF8-83CB-4523-ABCD-5A9F8BCF16C9}" type="presOf" srcId="{800C9742-5FF5-46AD-9235-8A4DE292CF09}" destId="{07269228-7533-4F06-AA83-BFAE24DA6604}" srcOrd="0" destOrd="0" presId="urn:microsoft.com/office/officeart/2008/layout/AscendingPictureAccentProcess"/>
    <dgm:cxn modelId="{8D545F74-87F2-4142-8C01-31883B9EFEEC}" type="presParOf" srcId="{08C33100-C05B-43FC-8024-CAC6B2017673}" destId="{E36060F4-6714-4BED-8B9A-2027F923DBCC}" srcOrd="0" destOrd="0" presId="urn:microsoft.com/office/officeart/2008/layout/AscendingPictureAccentProcess"/>
    <dgm:cxn modelId="{A892AADD-09A8-4C83-965F-3460EDBA77B7}" type="presParOf" srcId="{08C33100-C05B-43FC-8024-CAC6B2017673}" destId="{99849C1D-3B63-4427-A79A-5264C6450B9A}" srcOrd="1" destOrd="0" presId="urn:microsoft.com/office/officeart/2008/layout/AscendingPictureAccentProcess"/>
    <dgm:cxn modelId="{BC2D2BB4-7B37-4FF3-B95E-65B64D0AAC44}" type="presParOf" srcId="{08C33100-C05B-43FC-8024-CAC6B2017673}" destId="{4749A768-A73A-49E7-B796-CED78DDF6D84}" srcOrd="2" destOrd="0" presId="urn:microsoft.com/office/officeart/2008/layout/AscendingPictureAccentProcess"/>
    <dgm:cxn modelId="{A251134F-342C-49DC-805F-1C29967E25A4}" type="presParOf" srcId="{08C33100-C05B-43FC-8024-CAC6B2017673}" destId="{3F3A6AD4-AEB8-46BA-A563-3F8D7CCC0479}" srcOrd="3" destOrd="0" presId="urn:microsoft.com/office/officeart/2008/layout/AscendingPictureAccentProcess"/>
    <dgm:cxn modelId="{7C874D16-C6EF-435A-B748-855FE3BCD278}" type="presParOf" srcId="{08C33100-C05B-43FC-8024-CAC6B2017673}" destId="{5BC71C35-0CFC-4149-AC68-4EFCE9977DDF}" srcOrd="4" destOrd="0" presId="urn:microsoft.com/office/officeart/2008/layout/AscendingPictureAccentProcess"/>
    <dgm:cxn modelId="{F77680B3-17D8-48B6-B99B-F8DD36D2F125}" type="presParOf" srcId="{08C33100-C05B-43FC-8024-CAC6B2017673}" destId="{8AB75835-F6E6-4FFE-BD40-70C797B9F5B6}" srcOrd="5" destOrd="0" presId="urn:microsoft.com/office/officeart/2008/layout/AscendingPictureAccentProcess"/>
    <dgm:cxn modelId="{9CEA0E23-8D1C-4A0F-AF11-CF46FCF70DD5}" type="presParOf" srcId="{08C33100-C05B-43FC-8024-CAC6B2017673}" destId="{599BB270-CBDD-4188-A385-FC3A9C5EF6DA}" srcOrd="6" destOrd="0" presId="urn:microsoft.com/office/officeart/2008/layout/AscendingPictureAccentProcess"/>
    <dgm:cxn modelId="{36464B95-5247-4C69-BE83-372A7859693A}" type="presParOf" srcId="{08C33100-C05B-43FC-8024-CAC6B2017673}" destId="{A97780AE-6BA3-4F05-A714-52CC4424F754}" srcOrd="7" destOrd="0" presId="urn:microsoft.com/office/officeart/2008/layout/AscendingPictureAccentProcess"/>
    <dgm:cxn modelId="{D40BBA9D-0B89-41CD-91BC-258EEE1646BC}" type="presParOf" srcId="{08C33100-C05B-43FC-8024-CAC6B2017673}" destId="{5CD8C75A-6F09-4069-A781-C521189A6F92}" srcOrd="8" destOrd="0" presId="urn:microsoft.com/office/officeart/2008/layout/AscendingPictureAccentProcess"/>
    <dgm:cxn modelId="{B879242C-A72D-4B33-9368-231439D43B28}" type="presParOf" srcId="{08C33100-C05B-43FC-8024-CAC6B2017673}" destId="{B0712A6D-AF3D-4411-9DB6-EE396A733D8F}" srcOrd="9" destOrd="0" presId="urn:microsoft.com/office/officeart/2008/layout/AscendingPictureAccentProcess"/>
    <dgm:cxn modelId="{F04994B5-E563-465A-8AA3-DC85B2979150}" type="presParOf" srcId="{08C33100-C05B-43FC-8024-CAC6B2017673}" destId="{5AEA190B-B38C-4CBF-A775-A4991A620CD7}" srcOrd="10" destOrd="0" presId="urn:microsoft.com/office/officeart/2008/layout/AscendingPictureAccentProcess"/>
    <dgm:cxn modelId="{DC81BE0F-A64F-4463-B35E-1B9915631BC7}" type="presParOf" srcId="{08C33100-C05B-43FC-8024-CAC6B2017673}" destId="{3FFC4BF6-C984-49B9-8518-9211E7D79B68}" srcOrd="11" destOrd="0" presId="urn:microsoft.com/office/officeart/2008/layout/AscendingPictureAccentProcess"/>
    <dgm:cxn modelId="{89A63460-85D2-4694-92AC-C21E4FDDB973}" type="presParOf" srcId="{08C33100-C05B-43FC-8024-CAC6B2017673}" destId="{0951F291-1DDE-4EC7-86A7-CF08C4133E99}" srcOrd="12" destOrd="0" presId="urn:microsoft.com/office/officeart/2008/layout/AscendingPictureAccentProcess"/>
    <dgm:cxn modelId="{B97066ED-ED81-4957-BEBB-6904DF04CDFB}" type="presParOf" srcId="{08C33100-C05B-43FC-8024-CAC6B2017673}" destId="{E1C82CD8-DEDA-4B0E-8EFC-020ABFDAD203}" srcOrd="13" destOrd="0" presId="urn:microsoft.com/office/officeart/2008/layout/AscendingPictureAccentProcess"/>
    <dgm:cxn modelId="{9B4C6BE8-53C7-493B-853B-58E826FD31C0}" type="presParOf" srcId="{08C33100-C05B-43FC-8024-CAC6B2017673}" destId="{F24E728E-BEC0-485C-B7A1-934D34DAF009}" srcOrd="14" destOrd="0" presId="urn:microsoft.com/office/officeart/2008/layout/AscendingPictureAccentProcess"/>
    <dgm:cxn modelId="{1BEB057D-1EF6-4412-A5B2-F074A88B3F5B}" type="presParOf" srcId="{08C33100-C05B-43FC-8024-CAC6B2017673}" destId="{CAA4B416-AA63-4A79-B57D-DBF6AB91D003}" srcOrd="15" destOrd="0" presId="urn:microsoft.com/office/officeart/2008/layout/AscendingPictureAccentProcess"/>
    <dgm:cxn modelId="{670836EF-F6DC-4F58-AF7E-C9F88D18A1E3}" type="presParOf" srcId="{08C33100-C05B-43FC-8024-CAC6B2017673}" destId="{FB2A5AB0-68DE-4818-A1B1-89DEEFEE180A}" srcOrd="16" destOrd="0" presId="urn:microsoft.com/office/officeart/2008/layout/AscendingPictureAccentProcess"/>
    <dgm:cxn modelId="{F9CD7C40-B4CB-4E26-B05E-AFAA70861A42}" type="presParOf" srcId="{08C33100-C05B-43FC-8024-CAC6B2017673}" destId="{06A14E4C-B845-4B4C-BA10-00532746453C}" srcOrd="17" destOrd="0" presId="urn:microsoft.com/office/officeart/2008/layout/AscendingPictureAccentProcess"/>
    <dgm:cxn modelId="{99B466A1-B1AE-4B42-B04D-019102B55E63}" type="presParOf" srcId="{08C33100-C05B-43FC-8024-CAC6B2017673}" destId="{57FC823D-99C1-4D13-8050-992780DA4672}" srcOrd="18" destOrd="0" presId="urn:microsoft.com/office/officeart/2008/layout/AscendingPictureAccentProcess"/>
    <dgm:cxn modelId="{560E7FAC-7795-4998-96F1-9A8172768B93}" type="presParOf" srcId="{57FC823D-99C1-4D13-8050-992780DA4672}" destId="{23DC8093-A9BF-43E1-8306-325D0780CB4E}" srcOrd="0" destOrd="0" presId="urn:microsoft.com/office/officeart/2008/layout/AscendingPictureAccentProcess"/>
    <dgm:cxn modelId="{20A97A43-4C5C-44A1-A6D8-77BB382DA0EA}" type="presParOf" srcId="{08C33100-C05B-43FC-8024-CAC6B2017673}" destId="{07269228-7533-4F06-AA83-BFAE24DA6604}" srcOrd="19" destOrd="0" presId="urn:microsoft.com/office/officeart/2008/layout/AscendingPictureAccentProcess"/>
    <dgm:cxn modelId="{78F52993-581B-4954-B38B-7E2DB7D14311}" type="presParOf" srcId="{08C33100-C05B-43FC-8024-CAC6B2017673}" destId="{1BC03F66-32CE-4F00-B2E7-EF5DD2427A5B}" srcOrd="20" destOrd="0" presId="urn:microsoft.com/office/officeart/2008/layout/AscendingPictureAccentProcess"/>
    <dgm:cxn modelId="{2593C9D7-FD03-4470-9586-A7C8D14D9408}" type="presParOf" srcId="{1BC03F66-32CE-4F00-B2E7-EF5DD2427A5B}" destId="{2BB557A0-CCA9-48D1-9070-82B46F75DB8B}" srcOrd="0" destOrd="0" presId="urn:microsoft.com/office/officeart/2008/layout/AscendingPictureAccentProcess"/>
    <dgm:cxn modelId="{0BEC011E-FA7D-4FDA-9A1C-C94E5974B8CC}" type="presParOf" srcId="{08C33100-C05B-43FC-8024-CAC6B2017673}" destId="{9ADA33A3-38A4-4D6D-BA37-9AFFED2A8D20}" srcOrd="21" destOrd="0" presId="urn:microsoft.com/office/officeart/2008/layout/AscendingPictureAccentProcess"/>
    <dgm:cxn modelId="{741514E4-16E9-4256-AB9B-EA6DF564C9AC}" type="presParOf" srcId="{08C33100-C05B-43FC-8024-CAC6B2017673}" destId="{B37F63EB-EB11-41C9-A30A-953DC4372D00}" srcOrd="22" destOrd="0" presId="urn:microsoft.com/office/officeart/2008/layout/AscendingPictureAccentProcess"/>
    <dgm:cxn modelId="{E4D34685-BF57-4FCF-9B09-FC5A4A6C4D5D}" type="presParOf" srcId="{B37F63EB-EB11-41C9-A30A-953DC4372D00}" destId="{A1A6F2A0-96EC-480A-B341-9AE1E21171CF}" srcOrd="0" destOrd="0" presId="urn:microsoft.com/office/officeart/2008/layout/AscendingPictureAccentProcess"/>
    <dgm:cxn modelId="{3A0C9AC0-98BD-44C4-A28B-9FFD22CE208C}" type="presParOf" srcId="{08C33100-C05B-43FC-8024-CAC6B2017673}" destId="{90DA0F0B-F0AE-4BA9-9AF4-23A12F95E7C8}" srcOrd="23" destOrd="0" presId="urn:microsoft.com/office/officeart/2008/layout/AscendingPictureAccentProcess"/>
    <dgm:cxn modelId="{A7276A05-B491-49C3-A157-AE824CE4937B}" type="presParOf" srcId="{08C33100-C05B-43FC-8024-CAC6B2017673}" destId="{81153528-7881-491F-9D05-EA01715AC177}" srcOrd="24" destOrd="0" presId="urn:microsoft.com/office/officeart/2008/layout/AscendingPictureAccentProcess"/>
    <dgm:cxn modelId="{9995A53A-C889-40B8-A68B-5869EAC2D64E}" type="presParOf" srcId="{81153528-7881-491F-9D05-EA01715AC177}" destId="{3CC67A72-E8C1-4A4E-8C87-27C8047AD278}" srcOrd="0" destOrd="0" presId="urn:microsoft.com/office/officeart/2008/layout/AscendingPictureAccentProcess"/>
    <dgm:cxn modelId="{88422055-5B6D-4BC9-B5E5-6FA105E67CE4}" type="presParOf" srcId="{08C33100-C05B-43FC-8024-CAC6B2017673}" destId="{9746BE19-DB11-4672-A90A-83AF4CC27B85}" srcOrd="25" destOrd="0" presId="urn:microsoft.com/office/officeart/2008/layout/AscendingPictureAccentProcess"/>
    <dgm:cxn modelId="{08CAC3F9-A444-4C38-8152-9654ADC68C06}" type="presParOf" srcId="{08C33100-C05B-43FC-8024-CAC6B2017673}" destId="{872FC585-AE00-48FC-9B53-78F98BA8E61A}" srcOrd="26" destOrd="0" presId="urn:microsoft.com/office/officeart/2008/layout/AscendingPictureAccentProcess"/>
    <dgm:cxn modelId="{EB76F7FD-198E-4B42-A7BE-125926C27BF6}" type="presParOf" srcId="{872FC585-AE00-48FC-9B53-78F98BA8E61A}" destId="{79A2C035-6541-4E67-8639-C11DD5E114A7}" srcOrd="0" destOrd="0" presId="urn:microsoft.com/office/officeart/2008/layout/AscendingPictureAccentProcess"/>
    <dgm:cxn modelId="{7706AF2C-F855-4D9C-9F47-20E97ECAF837}" type="presParOf" srcId="{08C33100-C05B-43FC-8024-CAC6B2017673}" destId="{2D46A4C3-E85B-442F-B379-E88491248D01}" srcOrd="27" destOrd="0" presId="urn:microsoft.com/office/officeart/2008/layout/AscendingPictureAccentProcess"/>
    <dgm:cxn modelId="{BFA516E8-E824-489B-A637-C15868D90E1B}" type="presParOf" srcId="{08C33100-C05B-43FC-8024-CAC6B2017673}" destId="{0DFB3829-40AF-457F-9D06-EEC7DACE7F34}" srcOrd="28" destOrd="0" presId="urn:microsoft.com/office/officeart/2008/layout/AscendingPictureAccentProcess"/>
    <dgm:cxn modelId="{2F9D1D84-EC5E-483E-A14D-0C9B8B390FAF}" type="presParOf" srcId="{0DFB3829-40AF-457F-9D06-EEC7DACE7F34}" destId="{0A2CCC4D-9877-44F1-90BF-3530A90709A2}"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Objetivo</a:t>
          </a:r>
          <a:endParaRPr lang="es-419" sz="2400" kern="1200"/>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Desarrollo</a:t>
          </a:r>
          <a:endParaRPr lang="es-419" sz="2400" kern="1200"/>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AR" sz="1900" kern="1200"/>
            <a:t>Caso 1: Inyector A</a:t>
          </a:r>
          <a:endParaRPr lang="es-419" sz="1900" kern="1200"/>
        </a:p>
        <a:p>
          <a:pPr marL="171450" lvl="1" indent="-171450" algn="l" defTabSz="844550">
            <a:lnSpc>
              <a:spcPct val="90000"/>
            </a:lnSpc>
            <a:spcBef>
              <a:spcPct val="0"/>
            </a:spcBef>
            <a:spcAft>
              <a:spcPct val="20000"/>
            </a:spcAft>
            <a:buChar char="•"/>
          </a:pPr>
          <a:r>
            <a:rPr lang="es-AR" sz="1900" kern="1200"/>
            <a:t>Caso 2: Optimización de inyección inyector B</a:t>
          </a:r>
          <a:endParaRPr lang="es-419" sz="1900" kern="1200"/>
        </a:p>
        <a:p>
          <a:pPr marL="171450" lvl="1" indent="-171450" algn="l" defTabSz="844550">
            <a:lnSpc>
              <a:spcPct val="90000"/>
            </a:lnSpc>
            <a:spcBef>
              <a:spcPct val="0"/>
            </a:spcBef>
            <a:spcAft>
              <a:spcPct val="20000"/>
            </a:spcAft>
            <a:buChar char="•"/>
          </a:pPr>
          <a:r>
            <a:rPr lang="es-AR" sz="1900" kern="1200"/>
            <a:t>Caso 3: Optimización de inyección de los casos C y D</a:t>
          </a:r>
          <a:endParaRPr lang="es-419" sz="1900" kern="1200"/>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Conclusiones</a:t>
          </a:r>
          <a:endParaRPr lang="es-419" sz="2400" kern="1200"/>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AR" sz="1900" kern="1200">
              <a:solidFill>
                <a:schemeClr val="bg1"/>
              </a:solidFill>
            </a:rPr>
            <a:t>Caso 1: Cierre de inyector A </a:t>
          </a:r>
          <a:endParaRPr lang="es-419" sz="1900" kern="1200">
            <a:solidFill>
              <a:schemeClr val="bg1"/>
            </a:solidFill>
          </a:endParaRPr>
        </a:p>
        <a:p>
          <a:pPr marL="171450" lvl="1" indent="-171450" algn="l" defTabSz="844550">
            <a:lnSpc>
              <a:spcPct val="90000"/>
            </a:lnSpc>
            <a:spcBef>
              <a:spcPct val="0"/>
            </a:spcBef>
            <a:spcAft>
              <a:spcPct val="20000"/>
            </a:spcAft>
            <a:buChar char="•"/>
          </a:pPr>
          <a:r>
            <a:rPr lang="es-AR" sz="1900" kern="1200"/>
            <a:t>Caso 2: Optimización de inyección en inyector B</a:t>
          </a:r>
          <a:endParaRPr lang="es-419" sz="1900" kern="1200"/>
        </a:p>
        <a:p>
          <a:pPr marL="171450" lvl="1" indent="-171450" algn="l" defTabSz="844550">
            <a:lnSpc>
              <a:spcPct val="90000"/>
            </a:lnSpc>
            <a:spcBef>
              <a:spcPct val="0"/>
            </a:spcBef>
            <a:spcAft>
              <a:spcPct val="20000"/>
            </a:spcAft>
            <a:buChar char="•"/>
          </a:pPr>
          <a:r>
            <a:rPr lang="es-AR" sz="1900" kern="1200"/>
            <a:t>Caso 3: Optimización de inyección en inyectores C y D</a:t>
          </a:r>
          <a:endParaRPr lang="es-419" sz="1900" kern="1200"/>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Conclusiones</a:t>
          </a:r>
          <a:endParaRPr lang="es-419" sz="2400" kern="1200"/>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3E23C-EB80-4F91-BD8E-62E1684AECC1}">
      <dsp:nvSpPr>
        <dsp:cNvPr id="0" name=""/>
        <dsp:cNvSpPr/>
      </dsp:nvSpPr>
      <dsp:spPr>
        <a:xfrm>
          <a:off x="197420" y="0"/>
          <a:ext cx="6135781" cy="3717412"/>
        </a:xfrm>
        <a:prstGeom prst="rightArrow">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2844525D-703F-4A65-888B-2931F0A8DA21}">
      <dsp:nvSpPr>
        <dsp:cNvPr id="0" name=""/>
        <dsp:cNvSpPr/>
      </dsp:nvSpPr>
      <dsp:spPr>
        <a:xfrm>
          <a:off x="3612" y="1115223"/>
          <a:ext cx="1737672" cy="14869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Un productor activo, RAP=59 y alta sumergencia</a:t>
          </a:r>
          <a:endParaRPr lang="es-419" sz="1800" kern="1200"/>
        </a:p>
      </dsp:txBody>
      <dsp:txXfrm>
        <a:off x="76200" y="1187811"/>
        <a:ext cx="1592496" cy="1341788"/>
      </dsp:txXfrm>
    </dsp:sp>
    <dsp:sp modelId="{2AC2F0B1-3DE7-48EA-9007-8EAFFE27F241}">
      <dsp:nvSpPr>
        <dsp:cNvPr id="0" name=""/>
        <dsp:cNvSpPr/>
      </dsp:nvSpPr>
      <dsp:spPr>
        <a:xfrm>
          <a:off x="1828168" y="1115223"/>
          <a:ext cx="1737672" cy="14869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Un reservorio con admisión de los 3 propuestos</a:t>
          </a:r>
          <a:endParaRPr lang="es-419" sz="1800" kern="1200"/>
        </a:p>
      </dsp:txBody>
      <dsp:txXfrm>
        <a:off x="1900756" y="1187811"/>
        <a:ext cx="1592496" cy="1341788"/>
      </dsp:txXfrm>
    </dsp:sp>
    <dsp:sp modelId="{17813DCF-0F97-4B88-B8BF-310389D09C6E}">
      <dsp:nvSpPr>
        <dsp:cNvPr id="0" name=""/>
        <dsp:cNvSpPr/>
      </dsp:nvSpPr>
      <dsp:spPr>
        <a:xfrm>
          <a:off x="3652724" y="1115223"/>
          <a:ext cx="1737672" cy="14869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Np </a:t>
          </a:r>
          <a:r>
            <a:rPr lang="es-AR" sz="1800" kern="1200" err="1"/>
            <a:t>sec</a:t>
          </a:r>
          <a:r>
            <a:rPr lang="es-AR" sz="1800" kern="1200"/>
            <a:t> acumulado</a:t>
          </a:r>
          <a:r>
            <a:rPr lang="es-419" sz="1800" b="0" i="0" kern="1200"/>
            <a:t>&gt;</a:t>
          </a:r>
          <a:r>
            <a:rPr lang="es-AR" sz="1800" kern="1200"/>
            <a:t> comprometido</a:t>
          </a:r>
          <a:endParaRPr lang="es-419" sz="1800" kern="1200"/>
        </a:p>
      </dsp:txBody>
      <dsp:txXfrm>
        <a:off x="3725312" y="1187811"/>
        <a:ext cx="1592496" cy="1341788"/>
      </dsp:txXfrm>
    </dsp:sp>
    <dsp:sp modelId="{57CEFE07-DF28-40E7-9408-555B11E15133}">
      <dsp:nvSpPr>
        <dsp:cNvPr id="0" name=""/>
        <dsp:cNvSpPr/>
      </dsp:nvSpPr>
      <dsp:spPr>
        <a:xfrm>
          <a:off x="5477280" y="1115223"/>
          <a:ext cx="1737672" cy="14869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AR" sz="1800" kern="1200"/>
            <a:t>VP barridos=4: FR=32%</a:t>
          </a:r>
          <a:endParaRPr lang="es-419" sz="1800" kern="1200"/>
        </a:p>
      </dsp:txBody>
      <dsp:txXfrm>
        <a:off x="5549868" y="1187811"/>
        <a:ext cx="1592496" cy="13417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s-AR" sz="1900" kern="1200">
              <a:solidFill>
                <a:prstClr val="black">
                  <a:hueOff val="0"/>
                  <a:satOff val="0"/>
                  <a:lumOff val="0"/>
                  <a:alphaOff val="0"/>
                </a:prstClr>
              </a:solidFill>
              <a:latin typeface="Calibri" panose="020F0502020204030204"/>
              <a:ea typeface="+mn-ea"/>
              <a:cs typeface="+mn-cs"/>
            </a:rPr>
            <a:t>Caso 1: Cierre de inyector A</a:t>
          </a:r>
          <a:endParaRPr lang="es-419" sz="1900" kern="1200">
            <a:solidFill>
              <a:prstClr val="black">
                <a:hueOff val="0"/>
                <a:satOff val="0"/>
                <a:lumOff val="0"/>
                <a:alphaOff val="0"/>
              </a:prstClr>
            </a:solidFill>
            <a:latin typeface="Calibri" panose="020F0502020204030204"/>
            <a:ea typeface="+mn-ea"/>
            <a:cs typeface="+mn-cs"/>
          </a:endParaRPr>
        </a:p>
        <a:p>
          <a:pPr marL="171450" lvl="1" indent="-171450" algn="l" defTabSz="844550">
            <a:lnSpc>
              <a:spcPct val="90000"/>
            </a:lnSpc>
            <a:spcBef>
              <a:spcPct val="0"/>
            </a:spcBef>
            <a:spcAft>
              <a:spcPct val="20000"/>
            </a:spcAft>
            <a:buChar char="•"/>
          </a:pPr>
          <a:r>
            <a:rPr lang="es-AR" sz="1900" kern="1200">
              <a:solidFill>
                <a:schemeClr val="bg1"/>
              </a:solidFill>
            </a:rPr>
            <a:t>Caso 2: Optimización de inyección  en inyector B</a:t>
          </a:r>
          <a:endParaRPr lang="es-419" sz="1900" kern="1200">
            <a:solidFill>
              <a:schemeClr val="bg1"/>
            </a:solidFill>
          </a:endParaRPr>
        </a:p>
        <a:p>
          <a:pPr marL="171450" lvl="1" indent="-171450" algn="l" defTabSz="844550">
            <a:lnSpc>
              <a:spcPct val="90000"/>
            </a:lnSpc>
            <a:spcBef>
              <a:spcPct val="0"/>
            </a:spcBef>
            <a:spcAft>
              <a:spcPct val="20000"/>
            </a:spcAft>
            <a:buChar char="•"/>
          </a:pPr>
          <a:r>
            <a:rPr lang="es-AR" sz="1900" kern="1200"/>
            <a:t>Caso 3: Optimización de inyección en inyectores C y D</a:t>
          </a:r>
          <a:endParaRPr lang="es-419" sz="1900" kern="1200"/>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Conclusiones</a:t>
          </a:r>
          <a:endParaRPr lang="es-419" sz="2400" kern="1200"/>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05BB0-E283-4B1F-A324-1D0167BC4915}">
      <dsp:nvSpPr>
        <dsp:cNvPr id="0" name=""/>
        <dsp:cNvSpPr/>
      </dsp:nvSpPr>
      <dsp:spPr>
        <a:xfrm>
          <a:off x="3205246" y="0"/>
          <a:ext cx="2108168" cy="2108383"/>
        </a:xfrm>
        <a:prstGeom prst="leftCircularArrow">
          <a:avLst>
            <a:gd name="adj1" fmla="val 10980"/>
            <a:gd name="adj2" fmla="val 1142322"/>
            <a:gd name="adj3" fmla="val 6300000"/>
            <a:gd name="adj4" fmla="val 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0D92FB3-E4F8-4A5F-A7DE-297F38864432}">
      <dsp:nvSpPr>
        <dsp:cNvPr id="0" name=""/>
        <dsp:cNvSpPr/>
      </dsp:nvSpPr>
      <dsp:spPr>
        <a:xfrm>
          <a:off x="3668323" y="763177"/>
          <a:ext cx="1176477" cy="58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AR" sz="1000" kern="1200"/>
            <a:t>Bajos volúmenes porales inyectados y alto corte de agua</a:t>
          </a:r>
          <a:endParaRPr lang="es-419" sz="1000" kern="1200"/>
        </a:p>
      </dsp:txBody>
      <dsp:txXfrm>
        <a:off x="3668323" y="763177"/>
        <a:ext cx="1176477" cy="588178"/>
      </dsp:txXfrm>
    </dsp:sp>
    <dsp:sp modelId="{97DEE4CE-9F31-4976-9838-006E61320FC3}">
      <dsp:nvSpPr>
        <dsp:cNvPr id="0" name=""/>
        <dsp:cNvSpPr/>
      </dsp:nvSpPr>
      <dsp:spPr>
        <a:xfrm>
          <a:off x="3790914" y="1211579"/>
          <a:ext cx="2108168" cy="2108383"/>
        </a:xfrm>
        <a:prstGeom prst="circularArrow">
          <a:avLst>
            <a:gd name="adj1" fmla="val 10980"/>
            <a:gd name="adj2" fmla="val 1142322"/>
            <a:gd name="adj3" fmla="val 4500000"/>
            <a:gd name="adj4" fmla="val 135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62E8BD-81E1-4F13-ACA9-715355978363}">
      <dsp:nvSpPr>
        <dsp:cNvPr id="0" name=""/>
        <dsp:cNvSpPr/>
      </dsp:nvSpPr>
      <dsp:spPr>
        <a:xfrm>
          <a:off x="4256364" y="1976993"/>
          <a:ext cx="1176477" cy="58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AR" sz="1000" kern="1200"/>
            <a:t>Actualización de </a:t>
          </a:r>
          <a:r>
            <a:rPr lang="es-AR" sz="1000" kern="1200" err="1"/>
            <a:t>correla</a:t>
          </a:r>
          <a:r>
            <a:rPr lang="es-AR" sz="1000" kern="1200"/>
            <a:t> y mapas de </a:t>
          </a:r>
          <a:r>
            <a:rPr lang="es-AR" sz="1000" kern="1200" err="1"/>
            <a:t>Hk</a:t>
          </a:r>
          <a:r>
            <a:rPr lang="es-AR" sz="1000" kern="1200"/>
            <a:t> y VP</a:t>
          </a:r>
          <a:endParaRPr lang="es-419" sz="1000" kern="1200"/>
        </a:p>
      </dsp:txBody>
      <dsp:txXfrm>
        <a:off x="4256364" y="1976993"/>
        <a:ext cx="1176477" cy="588178"/>
      </dsp:txXfrm>
    </dsp:sp>
    <dsp:sp modelId="{7D11DA8B-EA8A-4B92-B4C2-5405E0691B43}">
      <dsp:nvSpPr>
        <dsp:cNvPr id="0" name=""/>
        <dsp:cNvSpPr/>
      </dsp:nvSpPr>
      <dsp:spPr>
        <a:xfrm>
          <a:off x="3205246" y="2427632"/>
          <a:ext cx="2108168" cy="2108383"/>
        </a:xfrm>
        <a:prstGeom prst="leftCircularArrow">
          <a:avLst>
            <a:gd name="adj1" fmla="val 10980"/>
            <a:gd name="adj2" fmla="val 1142322"/>
            <a:gd name="adj3" fmla="val 6300000"/>
            <a:gd name="adj4" fmla="val 189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F83DBC-859D-472B-A29A-1D649EE519C3}">
      <dsp:nvSpPr>
        <dsp:cNvPr id="0" name=""/>
        <dsp:cNvSpPr/>
      </dsp:nvSpPr>
      <dsp:spPr>
        <a:xfrm>
          <a:off x="3668323" y="3190809"/>
          <a:ext cx="1176477" cy="58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AR" sz="1000" kern="1200"/>
            <a:t>Reservorios de M3 sin interés para recuperación secundaria.</a:t>
          </a:r>
          <a:endParaRPr lang="es-419" sz="1000" kern="1200"/>
        </a:p>
      </dsp:txBody>
      <dsp:txXfrm>
        <a:off x="3668323" y="3190809"/>
        <a:ext cx="1176477" cy="588178"/>
      </dsp:txXfrm>
    </dsp:sp>
    <dsp:sp modelId="{E13BC1AD-3E41-4BE8-910A-D28EBA9610DE}">
      <dsp:nvSpPr>
        <dsp:cNvPr id="0" name=""/>
        <dsp:cNvSpPr/>
      </dsp:nvSpPr>
      <dsp:spPr>
        <a:xfrm>
          <a:off x="3940792" y="3778987"/>
          <a:ext cx="1811182" cy="1812058"/>
        </a:xfrm>
        <a:prstGeom prst="blockArc">
          <a:avLst>
            <a:gd name="adj1" fmla="val 13500000"/>
            <a:gd name="adj2" fmla="val 10800000"/>
            <a:gd name="adj3" fmla="val 1274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914DBEF-7F31-4659-AA39-C33334F46C5F}">
      <dsp:nvSpPr>
        <dsp:cNvPr id="0" name=""/>
        <dsp:cNvSpPr/>
      </dsp:nvSpPr>
      <dsp:spPr>
        <a:xfrm>
          <a:off x="4256364" y="4404626"/>
          <a:ext cx="1176477" cy="58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AR" sz="1000" kern="1200"/>
            <a:t>Bajos VP en los reservorios del M2, lo cual nos da un </a:t>
          </a:r>
          <a:r>
            <a:rPr lang="es-AR" sz="1000" kern="1200" err="1"/>
            <a:t>Vp</a:t>
          </a:r>
          <a:r>
            <a:rPr lang="es-AR" sz="1000" kern="1200"/>
            <a:t> </a:t>
          </a:r>
          <a:r>
            <a:rPr lang="es-AR" sz="1000" kern="1200" err="1"/>
            <a:t>iny</a:t>
          </a:r>
          <a:r>
            <a:rPr lang="es-AR" sz="1000" kern="1200"/>
            <a:t> de 4,1</a:t>
          </a:r>
          <a:endParaRPr lang="es-419" sz="1000" kern="1200"/>
        </a:p>
      </dsp:txBody>
      <dsp:txXfrm>
        <a:off x="4256364" y="4404626"/>
        <a:ext cx="1176477" cy="5881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s-AR" sz="1900" kern="1200">
              <a:solidFill>
                <a:prstClr val="black">
                  <a:hueOff val="0"/>
                  <a:satOff val="0"/>
                  <a:lumOff val="0"/>
                  <a:alphaOff val="0"/>
                </a:prstClr>
              </a:solidFill>
              <a:latin typeface="Calibri" panose="020F0502020204030204"/>
              <a:ea typeface="+mn-ea"/>
              <a:cs typeface="+mn-cs"/>
            </a:rPr>
            <a:t>Caso 1: Cierre de inyector A</a:t>
          </a:r>
          <a:endParaRPr lang="es-419" sz="1900" kern="1200">
            <a:solidFill>
              <a:prstClr val="black">
                <a:hueOff val="0"/>
                <a:satOff val="0"/>
                <a:lumOff val="0"/>
                <a:alphaOff val="0"/>
              </a:prstClr>
            </a:solidFill>
            <a:latin typeface="Calibri" panose="020F0502020204030204"/>
            <a:ea typeface="+mn-ea"/>
            <a:cs typeface="+mn-cs"/>
          </a:endParaRPr>
        </a:p>
        <a:p>
          <a:pPr marL="171450" lvl="1" indent="-171450" algn="l" defTabSz="844550">
            <a:lnSpc>
              <a:spcPct val="90000"/>
            </a:lnSpc>
            <a:spcBef>
              <a:spcPct val="0"/>
            </a:spcBef>
            <a:spcAft>
              <a:spcPct val="20000"/>
            </a:spcAft>
            <a:buChar char="•"/>
          </a:pPr>
          <a:r>
            <a:rPr lang="es-AR" sz="1900" kern="1200">
              <a:solidFill>
                <a:prstClr val="black">
                  <a:hueOff val="0"/>
                  <a:satOff val="0"/>
                  <a:lumOff val="0"/>
                  <a:alphaOff val="0"/>
                </a:prstClr>
              </a:solidFill>
              <a:latin typeface="Calibri" panose="020F0502020204030204"/>
              <a:ea typeface="+mn-ea"/>
              <a:cs typeface="+mn-cs"/>
            </a:rPr>
            <a:t>Caso 2: Optimización de inyección en inyector B</a:t>
          </a:r>
          <a:endParaRPr lang="es-419" sz="1900" kern="1200">
            <a:solidFill>
              <a:prstClr val="black">
                <a:hueOff val="0"/>
                <a:satOff val="0"/>
                <a:lumOff val="0"/>
                <a:alphaOff val="0"/>
              </a:prstClr>
            </a:solidFill>
            <a:latin typeface="Calibri" panose="020F0502020204030204"/>
            <a:ea typeface="+mn-ea"/>
            <a:cs typeface="+mn-cs"/>
          </a:endParaRPr>
        </a:p>
        <a:p>
          <a:pPr marL="171450" lvl="1" indent="-171450" algn="l" defTabSz="844550">
            <a:lnSpc>
              <a:spcPct val="90000"/>
            </a:lnSpc>
            <a:spcBef>
              <a:spcPct val="0"/>
            </a:spcBef>
            <a:spcAft>
              <a:spcPct val="20000"/>
            </a:spcAft>
            <a:buChar char="•"/>
          </a:pPr>
          <a:r>
            <a:rPr lang="es-AR" sz="1900" kern="1200">
              <a:solidFill>
                <a:schemeClr val="bg1"/>
              </a:solidFill>
            </a:rPr>
            <a:t>Caso 3: Optimización de inyección en inyectores C y D</a:t>
          </a:r>
          <a:endParaRPr lang="es-419" sz="1900" kern="1200">
            <a:solidFill>
              <a:schemeClr val="bg1"/>
            </a:solidFill>
          </a:endParaRPr>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Conclusiones</a:t>
          </a:r>
          <a:endParaRPr lang="es-419" sz="2400" kern="1200"/>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ECE06-613F-48BB-A104-F582EDE1C644}">
      <dsp:nvSpPr>
        <dsp:cNvPr id="0" name=""/>
        <dsp:cNvSpPr/>
      </dsp:nvSpPr>
      <dsp:spPr>
        <a:xfrm>
          <a:off x="942543" y="484999"/>
          <a:ext cx="1765199" cy="11773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AR" sz="1700" kern="1200"/>
            <a:t>3 productores asociados</a:t>
          </a:r>
          <a:endParaRPr lang="es-419" sz="1700" kern="1200"/>
        </a:p>
      </dsp:txBody>
      <dsp:txXfrm>
        <a:off x="1224975" y="484999"/>
        <a:ext cx="1482767" cy="1177387"/>
      </dsp:txXfrm>
    </dsp:sp>
    <dsp:sp modelId="{099E55EB-C27B-4244-9CDA-A82AAF5B5B45}">
      <dsp:nvSpPr>
        <dsp:cNvPr id="0" name=""/>
        <dsp:cNvSpPr/>
      </dsp:nvSpPr>
      <dsp:spPr>
        <a:xfrm>
          <a:off x="942543" y="1662387"/>
          <a:ext cx="1765199" cy="11773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AR" sz="1700" kern="1200"/>
            <a:t>Instalación simple</a:t>
          </a:r>
          <a:endParaRPr lang="es-419" sz="1700" kern="1200"/>
        </a:p>
      </dsp:txBody>
      <dsp:txXfrm>
        <a:off x="1224975" y="1662387"/>
        <a:ext cx="1482767" cy="1177387"/>
      </dsp:txXfrm>
    </dsp:sp>
    <dsp:sp modelId="{431A0242-E189-48F2-93A2-13358DC59B67}">
      <dsp:nvSpPr>
        <dsp:cNvPr id="0" name=""/>
        <dsp:cNvSpPr/>
      </dsp:nvSpPr>
      <dsp:spPr>
        <a:xfrm>
          <a:off x="942543" y="2839775"/>
          <a:ext cx="1765199" cy="11773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AR" sz="1700" kern="1200"/>
            <a:t>Admite un solo reservorio con interés</a:t>
          </a:r>
          <a:endParaRPr lang="es-419" sz="1700" kern="1200"/>
        </a:p>
      </dsp:txBody>
      <dsp:txXfrm>
        <a:off x="1224975" y="2839775"/>
        <a:ext cx="1482767" cy="1177387"/>
      </dsp:txXfrm>
    </dsp:sp>
    <dsp:sp modelId="{77A01A24-4A33-4C9E-9111-B6392AA72C61}">
      <dsp:nvSpPr>
        <dsp:cNvPr id="0" name=""/>
        <dsp:cNvSpPr/>
      </dsp:nvSpPr>
      <dsp:spPr>
        <a:xfrm>
          <a:off x="1103" y="14279"/>
          <a:ext cx="1176799" cy="11767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s-AR" sz="5900" kern="1200"/>
            <a:t>C</a:t>
          </a:r>
          <a:endParaRPr lang="es-419" sz="5900" kern="1200"/>
        </a:p>
      </dsp:txBody>
      <dsp:txXfrm>
        <a:off x="173441" y="186617"/>
        <a:ext cx="832123" cy="832123"/>
      </dsp:txXfrm>
    </dsp:sp>
    <dsp:sp modelId="{6B2082DB-7F6E-4DA8-8E7C-3FBD0EEE2F8C}">
      <dsp:nvSpPr>
        <dsp:cNvPr id="0" name=""/>
        <dsp:cNvSpPr/>
      </dsp:nvSpPr>
      <dsp:spPr>
        <a:xfrm>
          <a:off x="3884542" y="484999"/>
          <a:ext cx="1765199" cy="11773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AR" sz="1700" kern="1200"/>
            <a:t>2 productores asociados</a:t>
          </a:r>
          <a:endParaRPr lang="es-419" sz="1700" kern="1200"/>
        </a:p>
      </dsp:txBody>
      <dsp:txXfrm>
        <a:off x="4166973" y="484999"/>
        <a:ext cx="1482767" cy="1177387"/>
      </dsp:txXfrm>
    </dsp:sp>
    <dsp:sp modelId="{03BAE58F-9520-4C3D-BF20-6D83A957F3DD}">
      <dsp:nvSpPr>
        <dsp:cNvPr id="0" name=""/>
        <dsp:cNvSpPr/>
      </dsp:nvSpPr>
      <dsp:spPr>
        <a:xfrm>
          <a:off x="3884542" y="1662387"/>
          <a:ext cx="1765199" cy="11773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es-AR" sz="1700" kern="1200"/>
            <a:t>Instalación selectiva con rotura de tbg</a:t>
          </a:r>
          <a:endParaRPr lang="es-419" sz="1700" kern="1200"/>
        </a:p>
      </dsp:txBody>
      <dsp:txXfrm>
        <a:off x="4166973" y="1662387"/>
        <a:ext cx="1482767" cy="1177387"/>
      </dsp:txXfrm>
    </dsp:sp>
    <dsp:sp modelId="{A9879C22-A1D7-4589-AA17-3004922168C4}">
      <dsp:nvSpPr>
        <dsp:cNvPr id="0" name=""/>
        <dsp:cNvSpPr/>
      </dsp:nvSpPr>
      <dsp:spPr>
        <a:xfrm>
          <a:off x="2943102" y="14279"/>
          <a:ext cx="1176799" cy="11767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22550">
            <a:lnSpc>
              <a:spcPct val="90000"/>
            </a:lnSpc>
            <a:spcBef>
              <a:spcPct val="0"/>
            </a:spcBef>
            <a:spcAft>
              <a:spcPct val="35000"/>
            </a:spcAft>
            <a:buNone/>
          </a:pPr>
          <a:r>
            <a:rPr lang="es-AR" sz="5900" kern="1200"/>
            <a:t>D</a:t>
          </a:r>
          <a:endParaRPr lang="es-419" sz="5900" kern="1200"/>
        </a:p>
      </dsp:txBody>
      <dsp:txXfrm>
        <a:off x="3115440" y="186617"/>
        <a:ext cx="832123" cy="8321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4130" rIns="135128" bIns="24130" numCol="1" spcCol="1270" anchor="t" anchorCtr="0">
          <a:noAutofit/>
        </a:bodyPr>
        <a:lstStyle/>
        <a:p>
          <a:pPr marL="171450" lvl="1" indent="-171450" algn="l" defTabSz="844550">
            <a:lnSpc>
              <a:spcPct val="90000"/>
            </a:lnSpc>
            <a:spcBef>
              <a:spcPct val="0"/>
            </a:spcBef>
            <a:spcAft>
              <a:spcPct val="20000"/>
            </a:spcAft>
            <a:buChar char="•"/>
          </a:pPr>
          <a:r>
            <a:rPr lang="es-AR" sz="1900" kern="1200">
              <a:solidFill>
                <a:prstClr val="black">
                  <a:hueOff val="0"/>
                  <a:satOff val="0"/>
                  <a:lumOff val="0"/>
                  <a:alphaOff val="0"/>
                </a:prstClr>
              </a:solidFill>
              <a:latin typeface="Calibri" panose="020F0502020204030204"/>
              <a:ea typeface="+mn-ea"/>
              <a:cs typeface="+mn-cs"/>
            </a:rPr>
            <a:t>Caso 1: Cierre de inyector A</a:t>
          </a:r>
          <a:endParaRPr lang="es-419" sz="1900" kern="1200">
            <a:solidFill>
              <a:prstClr val="black">
                <a:hueOff val="0"/>
                <a:satOff val="0"/>
                <a:lumOff val="0"/>
                <a:alphaOff val="0"/>
              </a:prstClr>
            </a:solidFill>
            <a:latin typeface="Calibri" panose="020F0502020204030204"/>
            <a:ea typeface="+mn-ea"/>
            <a:cs typeface="+mn-cs"/>
          </a:endParaRPr>
        </a:p>
        <a:p>
          <a:pPr marL="171450" lvl="1" indent="-171450" algn="l" defTabSz="844550">
            <a:lnSpc>
              <a:spcPct val="90000"/>
            </a:lnSpc>
            <a:spcBef>
              <a:spcPct val="0"/>
            </a:spcBef>
            <a:spcAft>
              <a:spcPct val="20000"/>
            </a:spcAft>
            <a:buChar char="•"/>
          </a:pPr>
          <a:r>
            <a:rPr lang="es-AR" sz="1900" kern="1200">
              <a:solidFill>
                <a:prstClr val="black">
                  <a:hueOff val="0"/>
                  <a:satOff val="0"/>
                  <a:lumOff val="0"/>
                  <a:alphaOff val="0"/>
                </a:prstClr>
              </a:solidFill>
              <a:latin typeface="Calibri" panose="020F0502020204030204"/>
              <a:ea typeface="+mn-ea"/>
              <a:cs typeface="+mn-cs"/>
            </a:rPr>
            <a:t>Caso 2: Optimización de inyección en inyector B</a:t>
          </a:r>
          <a:endParaRPr lang="es-419" sz="1900" kern="1200">
            <a:solidFill>
              <a:prstClr val="black">
                <a:hueOff val="0"/>
                <a:satOff val="0"/>
                <a:lumOff val="0"/>
                <a:alphaOff val="0"/>
              </a:prstClr>
            </a:solidFill>
            <a:latin typeface="Calibri" panose="020F0502020204030204"/>
            <a:ea typeface="+mn-ea"/>
            <a:cs typeface="+mn-cs"/>
          </a:endParaRPr>
        </a:p>
        <a:p>
          <a:pPr marL="171450" lvl="1" indent="-171450" algn="l" defTabSz="844550">
            <a:lnSpc>
              <a:spcPct val="90000"/>
            </a:lnSpc>
            <a:spcBef>
              <a:spcPct val="0"/>
            </a:spcBef>
            <a:spcAft>
              <a:spcPct val="20000"/>
            </a:spcAft>
            <a:buChar char="•"/>
          </a:pPr>
          <a:r>
            <a:rPr lang="es-AR" sz="1900" kern="1200"/>
            <a:t>Caso 3: Optimización de inyección en inyectores C y D</a:t>
          </a:r>
          <a:endParaRPr lang="es-419" sz="1900" kern="1200"/>
        </a:p>
        <a:p>
          <a:pPr marL="171450" lvl="1" indent="-171450" algn="l" defTabSz="844550">
            <a:lnSpc>
              <a:spcPct val="90000"/>
            </a:lnSpc>
            <a:spcBef>
              <a:spcPct val="0"/>
            </a:spcBef>
            <a:spcAft>
              <a:spcPct val="20000"/>
            </a:spcAft>
            <a:buChar char="•"/>
          </a:pPr>
          <a:r>
            <a:rPr lang="es-AR" sz="1900" kern="1200">
              <a:solidFill>
                <a:schemeClr val="bg1"/>
              </a:solidFill>
            </a:rPr>
            <a:t>Caso 4: Reparación de inyectores con roturas de instalación, mejora en distribución vertical de inyección.</a:t>
          </a:r>
          <a:endParaRPr lang="es-419" sz="1900" kern="1200">
            <a:solidFill>
              <a:schemeClr val="bg1"/>
            </a:solidFill>
          </a:endParaRPr>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Conclusiones</a:t>
          </a:r>
          <a:endParaRPr lang="es-419" sz="2400" kern="1200"/>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6F28-D013-47A2-A6E4-0C4A0121EF1C}">
      <dsp:nvSpPr>
        <dsp:cNvPr id="0" name=""/>
        <dsp:cNvSpPr/>
      </dsp:nvSpPr>
      <dsp:spPr>
        <a:xfrm>
          <a:off x="195729" y="1313340"/>
          <a:ext cx="2920666" cy="96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AR" sz="2100" kern="1200"/>
            <a:t>Rotura de instalación de tbg y/o perdida en TDM y PKR</a:t>
          </a:r>
          <a:endParaRPr lang="es-419" sz="2100" kern="1200"/>
        </a:p>
      </dsp:txBody>
      <dsp:txXfrm>
        <a:off x="195729" y="1313340"/>
        <a:ext cx="2920666" cy="962492"/>
      </dsp:txXfrm>
    </dsp:sp>
    <dsp:sp modelId="{503591FE-B157-4CA0-AC8F-ABA83426AAF2}">
      <dsp:nvSpPr>
        <dsp:cNvPr id="0" name=""/>
        <dsp:cNvSpPr/>
      </dsp:nvSpPr>
      <dsp:spPr>
        <a:xfrm>
          <a:off x="195729" y="3342904"/>
          <a:ext cx="2920666" cy="1803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14300" lvl="1" indent="-114300" algn="l" defTabSz="533400">
            <a:lnSpc>
              <a:spcPct val="90000"/>
            </a:lnSpc>
            <a:spcBef>
              <a:spcPct val="0"/>
            </a:spcBef>
            <a:spcAft>
              <a:spcPct val="15000"/>
            </a:spcAft>
            <a:buFont typeface="Symbol" panose="05050102010706020507" pitchFamily="18" charset="2"/>
            <a:buNone/>
          </a:pPr>
          <a:r>
            <a:rPr lang="es-AR" sz="1200" kern="1200"/>
            <a:t>Determinación de candidatos:</a:t>
          </a:r>
          <a:endParaRPr lang="es-419" sz="1200" kern="1200"/>
        </a:p>
        <a:p>
          <a:pPr marL="114300" lvl="1" indent="-114300" algn="l" defTabSz="533400">
            <a:lnSpc>
              <a:spcPct val="90000"/>
            </a:lnSpc>
            <a:spcBef>
              <a:spcPct val="0"/>
            </a:spcBef>
            <a:spcAft>
              <a:spcPct val="15000"/>
            </a:spcAft>
            <a:buFont typeface="Symbol" panose="05050102010706020507" pitchFamily="18" charset="2"/>
            <a:buChar char=""/>
          </a:pPr>
          <a:r>
            <a:rPr lang="es-MX" sz="1200" kern="1200"/>
            <a:t>Neta asociada, asegurándonos que la reparación sea rentable</a:t>
          </a:r>
          <a:endParaRPr lang="es-419" sz="1200" kern="1200"/>
        </a:p>
        <a:p>
          <a:pPr marL="114300" lvl="1" indent="-114300" algn="l" defTabSz="533400">
            <a:lnSpc>
              <a:spcPct val="90000"/>
            </a:lnSpc>
            <a:spcBef>
              <a:spcPct val="0"/>
            </a:spcBef>
            <a:spcAft>
              <a:spcPct val="15000"/>
            </a:spcAft>
            <a:buFont typeface="Symbol" panose="05050102010706020507" pitchFamily="18" charset="2"/>
            <a:buChar char=""/>
          </a:pPr>
          <a:r>
            <a:rPr lang="es-MX" sz="1200" kern="1200"/>
            <a:t>Malla completa, o en el caso de que no que tenga productores asociados con posibilidad de reactivación</a:t>
          </a:r>
          <a:endParaRPr lang="es-419" sz="1200" kern="1200"/>
        </a:p>
        <a:p>
          <a:pPr marL="114300" lvl="1" indent="-114300" algn="l" defTabSz="533400">
            <a:lnSpc>
              <a:spcPct val="90000"/>
            </a:lnSpc>
            <a:spcBef>
              <a:spcPct val="0"/>
            </a:spcBef>
            <a:spcAft>
              <a:spcPct val="15000"/>
            </a:spcAft>
            <a:buFont typeface="Symbol" panose="05050102010706020507" pitchFamily="18" charset="2"/>
            <a:buChar char=""/>
          </a:pPr>
          <a:r>
            <a:rPr lang="es-MX" sz="1200" kern="1200"/>
            <a:t>Historial de reparaciones y posibilidad de éxito en función de cada situación</a:t>
          </a:r>
          <a:endParaRPr lang="es-419" sz="1200" kern="1200"/>
        </a:p>
      </dsp:txBody>
      <dsp:txXfrm>
        <a:off x="195729" y="3342904"/>
        <a:ext cx="2920666" cy="1803241"/>
      </dsp:txXfrm>
    </dsp:sp>
    <dsp:sp modelId="{E1F9A504-8E5C-40EF-8AC5-98ADE9D9C494}">
      <dsp:nvSpPr>
        <dsp:cNvPr id="0" name=""/>
        <dsp:cNvSpPr/>
      </dsp:nvSpPr>
      <dsp:spPr>
        <a:xfrm>
          <a:off x="192410" y="1020609"/>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C5C2D-1D9D-4D40-9253-70C80339ABD5}">
      <dsp:nvSpPr>
        <dsp:cNvPr id="0" name=""/>
        <dsp:cNvSpPr/>
      </dsp:nvSpPr>
      <dsp:spPr>
        <a:xfrm>
          <a:off x="355038" y="695353"/>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5FDAA-B30A-4F9A-B5BA-4257074A51BE}">
      <dsp:nvSpPr>
        <dsp:cNvPr id="0" name=""/>
        <dsp:cNvSpPr/>
      </dsp:nvSpPr>
      <dsp:spPr>
        <a:xfrm>
          <a:off x="745345" y="760404"/>
          <a:ext cx="365083" cy="3650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4DE68-2678-45CA-8E29-7E49B2BE19EB}">
      <dsp:nvSpPr>
        <dsp:cNvPr id="0" name=""/>
        <dsp:cNvSpPr/>
      </dsp:nvSpPr>
      <dsp:spPr>
        <a:xfrm>
          <a:off x="1070601" y="402623"/>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EE82C-D571-4B56-91EE-C190B77CA980}">
      <dsp:nvSpPr>
        <dsp:cNvPr id="0" name=""/>
        <dsp:cNvSpPr/>
      </dsp:nvSpPr>
      <dsp:spPr>
        <a:xfrm>
          <a:off x="1493434" y="272520"/>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57D358-7A94-4720-B2E1-AA4378465301}">
      <dsp:nvSpPr>
        <dsp:cNvPr id="0" name=""/>
        <dsp:cNvSpPr/>
      </dsp:nvSpPr>
      <dsp:spPr>
        <a:xfrm>
          <a:off x="2013843" y="500200"/>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5DA34-3D2D-4BB9-8214-55D52515C82B}">
      <dsp:nvSpPr>
        <dsp:cNvPr id="0" name=""/>
        <dsp:cNvSpPr/>
      </dsp:nvSpPr>
      <dsp:spPr>
        <a:xfrm>
          <a:off x="2339099" y="662828"/>
          <a:ext cx="365083" cy="3650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8758E-22AC-4835-9EF1-AA54EAC64454}">
      <dsp:nvSpPr>
        <dsp:cNvPr id="0" name=""/>
        <dsp:cNvSpPr/>
      </dsp:nvSpPr>
      <dsp:spPr>
        <a:xfrm>
          <a:off x="2794458" y="1020609"/>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9D4B5-0239-4993-AEF7-FFDA9F9F72F6}">
      <dsp:nvSpPr>
        <dsp:cNvPr id="0" name=""/>
        <dsp:cNvSpPr/>
      </dsp:nvSpPr>
      <dsp:spPr>
        <a:xfrm>
          <a:off x="2989611" y="1378391"/>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2DFB1C-DB9E-4377-9D56-1E0E6960D309}">
      <dsp:nvSpPr>
        <dsp:cNvPr id="0" name=""/>
        <dsp:cNvSpPr/>
      </dsp:nvSpPr>
      <dsp:spPr>
        <a:xfrm>
          <a:off x="1298280" y="695353"/>
          <a:ext cx="597408" cy="5974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BFC8C8-934D-44EC-9F0E-6CA88E538240}">
      <dsp:nvSpPr>
        <dsp:cNvPr id="0" name=""/>
        <dsp:cNvSpPr/>
      </dsp:nvSpPr>
      <dsp:spPr>
        <a:xfrm>
          <a:off x="29782" y="1931326"/>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6F6E32-7D00-49E1-A6E7-24126FE4FC4E}">
      <dsp:nvSpPr>
        <dsp:cNvPr id="0" name=""/>
        <dsp:cNvSpPr/>
      </dsp:nvSpPr>
      <dsp:spPr>
        <a:xfrm>
          <a:off x="224935" y="2224056"/>
          <a:ext cx="365083" cy="3650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0717F-9444-4419-B9FC-AFA1EC899983}">
      <dsp:nvSpPr>
        <dsp:cNvPr id="0" name=""/>
        <dsp:cNvSpPr/>
      </dsp:nvSpPr>
      <dsp:spPr>
        <a:xfrm>
          <a:off x="712819" y="2484261"/>
          <a:ext cx="531030" cy="5310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202E0-CBD0-481E-A12F-CF3039E4EE81}">
      <dsp:nvSpPr>
        <dsp:cNvPr id="0" name=""/>
        <dsp:cNvSpPr/>
      </dsp:nvSpPr>
      <dsp:spPr>
        <a:xfrm>
          <a:off x="1395857" y="2907094"/>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8672E7-08EB-4F3D-AC99-B78F1836380C}">
      <dsp:nvSpPr>
        <dsp:cNvPr id="0" name=""/>
        <dsp:cNvSpPr/>
      </dsp:nvSpPr>
      <dsp:spPr>
        <a:xfrm>
          <a:off x="1525959" y="2484261"/>
          <a:ext cx="365083" cy="3650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13BE2-401C-4B2F-881F-FE73F6C5DDE3}">
      <dsp:nvSpPr>
        <dsp:cNvPr id="0" name=""/>
        <dsp:cNvSpPr/>
      </dsp:nvSpPr>
      <dsp:spPr>
        <a:xfrm>
          <a:off x="1851215" y="2939620"/>
          <a:ext cx="232325" cy="232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D07F4-0E8F-4B79-94BC-5F74BAE397C5}">
      <dsp:nvSpPr>
        <dsp:cNvPr id="0" name=""/>
        <dsp:cNvSpPr/>
      </dsp:nvSpPr>
      <dsp:spPr>
        <a:xfrm>
          <a:off x="2143946" y="2419210"/>
          <a:ext cx="531030" cy="5310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D1D93-C90A-4B8C-BB61-8B486DA59E21}">
      <dsp:nvSpPr>
        <dsp:cNvPr id="0" name=""/>
        <dsp:cNvSpPr/>
      </dsp:nvSpPr>
      <dsp:spPr>
        <a:xfrm>
          <a:off x="2859509" y="2289108"/>
          <a:ext cx="365083" cy="3650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6938A-AEF9-43B7-87BC-67570C58F7C4}">
      <dsp:nvSpPr>
        <dsp:cNvPr id="0" name=""/>
        <dsp:cNvSpPr/>
      </dsp:nvSpPr>
      <dsp:spPr>
        <a:xfrm>
          <a:off x="3224592" y="759863"/>
          <a:ext cx="1072197" cy="204694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B615A3-AB71-4FC7-82B3-31029516AE91}">
      <dsp:nvSpPr>
        <dsp:cNvPr id="0" name=""/>
        <dsp:cNvSpPr/>
      </dsp:nvSpPr>
      <dsp:spPr>
        <a:xfrm>
          <a:off x="4101845" y="759863"/>
          <a:ext cx="1072197" cy="204694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34C7E-1644-4FA2-AC3A-6E94096EA526}">
      <dsp:nvSpPr>
        <dsp:cNvPr id="0" name=""/>
        <dsp:cNvSpPr/>
      </dsp:nvSpPr>
      <dsp:spPr>
        <a:xfrm>
          <a:off x="5393355" y="614649"/>
          <a:ext cx="2485548" cy="2485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s-AR" sz="2100" kern="1200"/>
            <a:t>14 intervenciones con equipo de WO</a:t>
          </a:r>
          <a:endParaRPr lang="es-419" sz="2100" kern="1200"/>
        </a:p>
      </dsp:txBody>
      <dsp:txXfrm>
        <a:off x="5757355" y="978649"/>
        <a:ext cx="1757548" cy="1757548"/>
      </dsp:txXfrm>
    </dsp:sp>
    <dsp:sp modelId="{E41BFA0D-5DE6-4684-9B82-490D9D19E616}">
      <dsp:nvSpPr>
        <dsp:cNvPr id="0" name=""/>
        <dsp:cNvSpPr/>
      </dsp:nvSpPr>
      <dsp:spPr>
        <a:xfrm>
          <a:off x="5174042" y="3342904"/>
          <a:ext cx="2924175" cy="1803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marL="114300" lvl="1" indent="-114300" algn="l" defTabSz="533400">
            <a:lnSpc>
              <a:spcPct val="90000"/>
            </a:lnSpc>
            <a:spcBef>
              <a:spcPct val="0"/>
            </a:spcBef>
            <a:spcAft>
              <a:spcPct val="15000"/>
            </a:spcAft>
            <a:buNone/>
          </a:pPr>
          <a:r>
            <a:rPr lang="es-AR" sz="1200" kern="1200"/>
            <a:t>Plan</a:t>
          </a:r>
          <a:endParaRPr lang="es-419" sz="1200" kern="1200"/>
        </a:p>
        <a:p>
          <a:pPr marL="114300" lvl="1" indent="-114300" algn="l" defTabSz="533400">
            <a:lnSpc>
              <a:spcPct val="90000"/>
            </a:lnSpc>
            <a:spcBef>
              <a:spcPct val="0"/>
            </a:spcBef>
            <a:spcAft>
              <a:spcPct val="15000"/>
            </a:spcAft>
            <a:buChar char="•"/>
          </a:pPr>
          <a:r>
            <a:rPr lang="es-MX" sz="1200" kern="1200"/>
            <a:t>Sacar diseño de instalación actual</a:t>
          </a:r>
          <a:endParaRPr lang="es-419" sz="1200" kern="1200"/>
        </a:p>
        <a:p>
          <a:pPr marL="114300" lvl="1" indent="-114300" algn="l" defTabSz="533400">
            <a:lnSpc>
              <a:spcPct val="90000"/>
            </a:lnSpc>
            <a:spcBef>
              <a:spcPct val="0"/>
            </a:spcBef>
            <a:spcAft>
              <a:spcPct val="15000"/>
            </a:spcAft>
            <a:buFont typeface="Symbol" panose="05050102010706020507" pitchFamily="18" charset="2"/>
            <a:buChar char=""/>
          </a:pPr>
          <a:r>
            <a:rPr lang="es-MX" sz="1200" kern="1200"/>
            <a:t>Calibrar pozo</a:t>
          </a:r>
          <a:endParaRPr lang="es-419" sz="1200" kern="1200"/>
        </a:p>
        <a:p>
          <a:pPr marL="114300" lvl="1" indent="-114300" algn="l" defTabSz="533400">
            <a:lnSpc>
              <a:spcPct val="90000"/>
            </a:lnSpc>
            <a:spcBef>
              <a:spcPct val="0"/>
            </a:spcBef>
            <a:spcAft>
              <a:spcPct val="15000"/>
            </a:spcAft>
            <a:buFont typeface="Symbol" panose="05050102010706020507" pitchFamily="18" charset="2"/>
            <a:buChar char=""/>
          </a:pPr>
          <a:r>
            <a:rPr lang="es-MX" sz="1200" kern="1200"/>
            <a:t>Repunzar intervalos que no hayan sido repunzados desde su terminación</a:t>
          </a:r>
          <a:endParaRPr lang="es-419" sz="1200" kern="1200"/>
        </a:p>
        <a:p>
          <a:pPr marL="114300" lvl="1" indent="-114300" algn="l" defTabSz="533400">
            <a:lnSpc>
              <a:spcPct val="90000"/>
            </a:lnSpc>
            <a:spcBef>
              <a:spcPct val="0"/>
            </a:spcBef>
            <a:spcAft>
              <a:spcPct val="15000"/>
            </a:spcAft>
            <a:buFont typeface="Symbol" panose="05050102010706020507" pitchFamily="18" charset="2"/>
            <a:buChar char=""/>
          </a:pPr>
          <a:r>
            <a:rPr lang="es-MX" sz="1200" kern="1200"/>
            <a:t>Realizar ensayos de limpieza de zonas que hayan perdido admisión en el tiempo</a:t>
          </a:r>
          <a:endParaRPr lang="es-419" sz="1200" kern="1200"/>
        </a:p>
        <a:p>
          <a:pPr marL="114300" lvl="1" indent="-114300" algn="l" defTabSz="533400">
            <a:lnSpc>
              <a:spcPct val="90000"/>
            </a:lnSpc>
            <a:spcBef>
              <a:spcPct val="0"/>
            </a:spcBef>
            <a:spcAft>
              <a:spcPct val="15000"/>
            </a:spcAft>
            <a:buFont typeface="Symbol" panose="05050102010706020507" pitchFamily="18" charset="2"/>
            <a:buChar char=""/>
          </a:pPr>
          <a:r>
            <a:rPr lang="es-MX" sz="1200" kern="1200"/>
            <a:t>Bajar diseño de instalación final</a:t>
          </a:r>
          <a:endParaRPr lang="es-419" sz="1200" kern="1200"/>
        </a:p>
      </dsp:txBody>
      <dsp:txXfrm>
        <a:off x="5174042" y="3342904"/>
        <a:ext cx="2924175" cy="180324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AR" sz="1900" kern="1200"/>
            <a:t>Caso 1: Inyector A</a:t>
          </a:r>
          <a:endParaRPr lang="es-419" sz="1900" kern="1200"/>
        </a:p>
        <a:p>
          <a:pPr marL="171450" lvl="1" indent="-171450" algn="l" defTabSz="844550">
            <a:lnSpc>
              <a:spcPct val="90000"/>
            </a:lnSpc>
            <a:spcBef>
              <a:spcPct val="0"/>
            </a:spcBef>
            <a:spcAft>
              <a:spcPct val="20000"/>
            </a:spcAft>
            <a:buChar char="•"/>
          </a:pPr>
          <a:r>
            <a:rPr lang="es-AR" sz="1900" kern="1200"/>
            <a:t>Caso 2: Optimización de inyección inyector B</a:t>
          </a:r>
          <a:endParaRPr lang="es-419" sz="1900" kern="1200"/>
        </a:p>
        <a:p>
          <a:pPr marL="171450" lvl="1" indent="-171450" algn="l" defTabSz="844550">
            <a:lnSpc>
              <a:spcPct val="90000"/>
            </a:lnSpc>
            <a:spcBef>
              <a:spcPct val="0"/>
            </a:spcBef>
            <a:spcAft>
              <a:spcPct val="20000"/>
            </a:spcAft>
            <a:buChar char="•"/>
          </a:pPr>
          <a:r>
            <a:rPr lang="es-AR" sz="1900" kern="1200"/>
            <a:t>Caso 3: Optimización de inyección de los casos C y D</a:t>
          </a:r>
          <a:endParaRPr lang="es-419" sz="1900" kern="1200"/>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rgbClr val="0065BD"/>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Conclusiones</a:t>
          </a:r>
          <a:endParaRPr lang="es-419" sz="2400" kern="1200">
            <a:solidFill>
              <a:prstClr val="white"/>
            </a:solidFill>
            <a:latin typeface="Calibri" panose="020F0502020204030204"/>
            <a:ea typeface="+mn-ea"/>
            <a:cs typeface="+mn-cs"/>
          </a:endParaRPr>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E8AC3-300D-492E-9877-2DBEEA44D145}">
      <dsp:nvSpPr>
        <dsp:cNvPr id="0" name=""/>
        <dsp:cNvSpPr/>
      </dsp:nvSpPr>
      <dsp:spPr>
        <a:xfrm>
          <a:off x="2427984" y="1420632"/>
          <a:ext cx="1618656" cy="16186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1F97312-8F9B-4F96-96D4-82A70C4A211C}">
      <dsp:nvSpPr>
        <dsp:cNvPr id="0" name=""/>
        <dsp:cNvSpPr/>
      </dsp:nvSpPr>
      <dsp:spPr>
        <a:xfrm>
          <a:off x="2298491" y="102583"/>
          <a:ext cx="1877641" cy="10868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AR" sz="1700" kern="1200"/>
            <a:t>Gestión eficiente y sostenible del recurso</a:t>
          </a:r>
          <a:endParaRPr lang="es-419" sz="1700" kern="1200"/>
        </a:p>
      </dsp:txBody>
      <dsp:txXfrm>
        <a:off x="2298491" y="102583"/>
        <a:ext cx="1877641" cy="1086812"/>
      </dsp:txXfrm>
    </dsp:sp>
    <dsp:sp modelId="{D92090CA-E5C4-4030-94E2-3FCFED9606F5}">
      <dsp:nvSpPr>
        <dsp:cNvPr id="0" name=""/>
        <dsp:cNvSpPr/>
      </dsp:nvSpPr>
      <dsp:spPr>
        <a:xfrm>
          <a:off x="3043721" y="1867844"/>
          <a:ext cx="1618656" cy="16186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22E5CBA-8062-4275-8F8F-809F4E4C1A82}">
      <dsp:nvSpPr>
        <dsp:cNvPr id="0" name=""/>
        <dsp:cNvSpPr/>
      </dsp:nvSpPr>
      <dsp:spPr>
        <a:xfrm>
          <a:off x="4791222" y="1536250"/>
          <a:ext cx="1683402" cy="11793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AR" sz="1700" kern="1200"/>
            <a:t>Equilibrio entre inyección de agua y producción de líquido.</a:t>
          </a:r>
          <a:endParaRPr lang="es-419" sz="1700" kern="1200"/>
        </a:p>
      </dsp:txBody>
      <dsp:txXfrm>
        <a:off x="4791222" y="1536250"/>
        <a:ext cx="1683402" cy="1179306"/>
      </dsp:txXfrm>
    </dsp:sp>
    <dsp:sp modelId="{BD06DC3D-F206-45DB-8AAE-EBB6EE0081DF}">
      <dsp:nvSpPr>
        <dsp:cNvPr id="0" name=""/>
        <dsp:cNvSpPr/>
      </dsp:nvSpPr>
      <dsp:spPr>
        <a:xfrm>
          <a:off x="2808692" y="2592077"/>
          <a:ext cx="1618656" cy="16186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195D853-7E39-4455-98D7-7F3130414BD4}">
      <dsp:nvSpPr>
        <dsp:cNvPr id="0" name=""/>
        <dsp:cNvSpPr/>
      </dsp:nvSpPr>
      <dsp:spPr>
        <a:xfrm>
          <a:off x="4532237" y="3548009"/>
          <a:ext cx="1683402" cy="11793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AR" sz="1700" kern="1200"/>
            <a:t>Colaboración entre diferentes áreas</a:t>
          </a:r>
          <a:endParaRPr lang="es-419" sz="1700" kern="1200"/>
        </a:p>
      </dsp:txBody>
      <dsp:txXfrm>
        <a:off x="4532237" y="3548009"/>
        <a:ext cx="1683402" cy="1179306"/>
      </dsp:txXfrm>
    </dsp:sp>
    <dsp:sp modelId="{60ABF3AC-C19C-4ACA-84F2-BBF3ECE36BDA}">
      <dsp:nvSpPr>
        <dsp:cNvPr id="0" name=""/>
        <dsp:cNvSpPr/>
      </dsp:nvSpPr>
      <dsp:spPr>
        <a:xfrm>
          <a:off x="2047276" y="2592077"/>
          <a:ext cx="1618656" cy="16186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49CE5E4-2B3B-4910-AAA6-605540D8B106}">
      <dsp:nvSpPr>
        <dsp:cNvPr id="0" name=""/>
        <dsp:cNvSpPr/>
      </dsp:nvSpPr>
      <dsp:spPr>
        <a:xfrm>
          <a:off x="258984" y="3548009"/>
          <a:ext cx="1683402" cy="11793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AR" sz="1700" kern="1200"/>
            <a:t>Gerenciamiento de campos maduros</a:t>
          </a:r>
          <a:endParaRPr lang="es-419" sz="1700" kern="1200"/>
        </a:p>
      </dsp:txBody>
      <dsp:txXfrm>
        <a:off x="258984" y="3548009"/>
        <a:ext cx="1683402" cy="1179306"/>
      </dsp:txXfrm>
    </dsp:sp>
    <dsp:sp modelId="{BC82BB9B-F662-4B67-A1B2-1DE10E90D2CC}">
      <dsp:nvSpPr>
        <dsp:cNvPr id="0" name=""/>
        <dsp:cNvSpPr/>
      </dsp:nvSpPr>
      <dsp:spPr>
        <a:xfrm>
          <a:off x="1855983" y="1864623"/>
          <a:ext cx="1618656" cy="161865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C7B4D9-3546-4467-A01D-BC04E6AD1B95}">
      <dsp:nvSpPr>
        <dsp:cNvPr id="0" name=""/>
        <dsp:cNvSpPr/>
      </dsp:nvSpPr>
      <dsp:spPr>
        <a:xfrm>
          <a:off x="0" y="1536250"/>
          <a:ext cx="1683402" cy="11793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s-AR" sz="1700" kern="1200"/>
            <a:t>Retroalimentación de modelo estático y dinámico</a:t>
          </a:r>
          <a:endParaRPr lang="es-419" sz="1700" kern="1200"/>
        </a:p>
      </dsp:txBody>
      <dsp:txXfrm>
        <a:off x="0" y="1536250"/>
        <a:ext cx="1683402" cy="1179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rgbClr val="0065BD"/>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Objetivo</a:t>
          </a:r>
          <a:endParaRPr lang="es-419" sz="2400" kern="1200"/>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Desarrollo</a:t>
          </a:r>
          <a:endParaRPr lang="es-419" sz="2400" kern="1200"/>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AR" sz="1900" kern="1200"/>
            <a:t>Caso 1: Inyector A</a:t>
          </a:r>
          <a:endParaRPr lang="es-419" sz="1900" kern="1200"/>
        </a:p>
        <a:p>
          <a:pPr marL="171450" lvl="1" indent="-171450" algn="l" defTabSz="844550">
            <a:lnSpc>
              <a:spcPct val="90000"/>
            </a:lnSpc>
            <a:spcBef>
              <a:spcPct val="0"/>
            </a:spcBef>
            <a:spcAft>
              <a:spcPct val="20000"/>
            </a:spcAft>
            <a:buChar char="•"/>
          </a:pPr>
          <a:r>
            <a:rPr lang="es-AR" sz="1900" kern="1200"/>
            <a:t>Caso 2: Optimización de inyección inyector B</a:t>
          </a:r>
          <a:endParaRPr lang="es-419" sz="1900" kern="1200"/>
        </a:p>
        <a:p>
          <a:pPr marL="171450" lvl="1" indent="-171450" algn="l" defTabSz="844550">
            <a:lnSpc>
              <a:spcPct val="90000"/>
            </a:lnSpc>
            <a:spcBef>
              <a:spcPct val="0"/>
            </a:spcBef>
            <a:spcAft>
              <a:spcPct val="20000"/>
            </a:spcAft>
            <a:buChar char="•"/>
          </a:pPr>
          <a:r>
            <a:rPr lang="es-AR" sz="1900" kern="1200"/>
            <a:t>Caso 3: Optimización de inyección de los casos C y D</a:t>
          </a:r>
          <a:endParaRPr lang="es-419" sz="1900" kern="1200"/>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Conclusiones</a:t>
          </a:r>
          <a:endParaRPr lang="es-419" sz="2400" kern="1200"/>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AR" sz="1900" kern="1200"/>
            <a:t>Caso 1: Inyector A</a:t>
          </a:r>
          <a:endParaRPr lang="es-419" sz="1900" kern="1200"/>
        </a:p>
        <a:p>
          <a:pPr marL="171450" lvl="1" indent="-171450" algn="l" defTabSz="844550">
            <a:lnSpc>
              <a:spcPct val="90000"/>
            </a:lnSpc>
            <a:spcBef>
              <a:spcPct val="0"/>
            </a:spcBef>
            <a:spcAft>
              <a:spcPct val="20000"/>
            </a:spcAft>
            <a:buChar char="•"/>
          </a:pPr>
          <a:r>
            <a:rPr lang="es-AR" sz="1900" kern="1200"/>
            <a:t>Caso 2: Optimización de inyección inyector B</a:t>
          </a:r>
          <a:endParaRPr lang="es-419" sz="1900" kern="1200"/>
        </a:p>
        <a:p>
          <a:pPr marL="171450" lvl="1" indent="-171450" algn="l" defTabSz="844550">
            <a:lnSpc>
              <a:spcPct val="90000"/>
            </a:lnSpc>
            <a:spcBef>
              <a:spcPct val="0"/>
            </a:spcBef>
            <a:spcAft>
              <a:spcPct val="20000"/>
            </a:spcAft>
            <a:buChar char="•"/>
          </a:pPr>
          <a:r>
            <a:rPr lang="es-AR" sz="1900" kern="1200"/>
            <a:t>Caso 3: Optimización de inyección de los casos C y D</a:t>
          </a:r>
          <a:endParaRPr lang="es-419" sz="1900" kern="1200"/>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Conclusiones</a:t>
          </a:r>
          <a:endParaRPr lang="es-419" sz="2400" kern="1200">
            <a:solidFill>
              <a:prstClr val="white"/>
            </a:solidFill>
            <a:latin typeface="Calibri" panose="020F0502020204030204"/>
            <a:ea typeface="+mn-ea"/>
            <a:cs typeface="+mn-cs"/>
          </a:endParaRPr>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rgbClr val="0065BD"/>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Preguntas</a:t>
          </a:r>
          <a:endParaRPr lang="es-419" sz="2400" kern="1200">
            <a:solidFill>
              <a:prstClr val="white"/>
            </a:solidFill>
            <a:latin typeface="Calibri" panose="020F0502020204030204"/>
            <a:ea typeface="+mn-ea"/>
            <a:cs typeface="+mn-cs"/>
          </a:endParaRPr>
        </a:p>
      </dsp:txBody>
      <dsp:txXfrm>
        <a:off x="28100" y="4809413"/>
        <a:ext cx="8071800" cy="519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304DC-D859-4D2B-AFA0-F12C2F5B077C}">
      <dsp:nvSpPr>
        <dsp:cNvPr id="0" name=""/>
        <dsp:cNvSpPr/>
      </dsp:nvSpPr>
      <dsp:spPr>
        <a:xfrm>
          <a:off x="1867733" y="335909"/>
          <a:ext cx="4625634" cy="4625634"/>
        </a:xfrm>
        <a:prstGeom prst="pie">
          <a:avLst>
            <a:gd name="adj1" fmla="val 16200000"/>
            <a:gd name="adj2" fmla="val 192857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0" i="0" kern="1200"/>
            <a:t>Monitoreo de proyectos de recuperación secundaria</a:t>
          </a:r>
          <a:endParaRPr lang="es-AR" sz="1100" kern="1200"/>
        </a:p>
      </dsp:txBody>
      <dsp:txXfrm>
        <a:off x="4297843" y="765432"/>
        <a:ext cx="1101341" cy="881073"/>
      </dsp:txXfrm>
    </dsp:sp>
    <dsp:sp modelId="{AC0F7F95-CCA6-489B-81F2-01AF09D518C8}">
      <dsp:nvSpPr>
        <dsp:cNvPr id="0" name=""/>
        <dsp:cNvSpPr/>
      </dsp:nvSpPr>
      <dsp:spPr>
        <a:xfrm>
          <a:off x="1927205" y="410249"/>
          <a:ext cx="4625634" cy="4625634"/>
        </a:xfrm>
        <a:prstGeom prst="pie">
          <a:avLst>
            <a:gd name="adj1" fmla="val 19285716"/>
            <a:gd name="adj2" fmla="val 7714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0" i="0" kern="1200"/>
            <a:t>Retroalimentación con modelos estáticos y dinámicos</a:t>
          </a:r>
          <a:endParaRPr lang="es-AR" sz="1100" kern="1200"/>
        </a:p>
      </dsp:txBody>
      <dsp:txXfrm>
        <a:off x="5068782" y="2087042"/>
        <a:ext cx="1266542" cy="770939"/>
      </dsp:txXfrm>
    </dsp:sp>
    <dsp:sp modelId="{1AAFDAF9-C42A-4B6B-927E-3FF45DFA1137}">
      <dsp:nvSpPr>
        <dsp:cNvPr id="0" name=""/>
        <dsp:cNvSpPr/>
      </dsp:nvSpPr>
      <dsp:spPr>
        <a:xfrm>
          <a:off x="1905729" y="503863"/>
          <a:ext cx="4625634" cy="4625634"/>
        </a:xfrm>
        <a:prstGeom prst="pie">
          <a:avLst>
            <a:gd name="adj1" fmla="val 771428"/>
            <a:gd name="adj2" fmla="val 385714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0" i="0" kern="1200"/>
            <a:t>Equilibrio óptimo entre inyección de agua y extracción de líquido</a:t>
          </a:r>
          <a:endParaRPr lang="es-AR" sz="1100" kern="1200"/>
        </a:p>
      </dsp:txBody>
      <dsp:txXfrm>
        <a:off x="4876048" y="3243451"/>
        <a:ext cx="1101341" cy="853539"/>
      </dsp:txXfrm>
    </dsp:sp>
    <dsp:sp modelId="{BAD0E670-EA8E-45E9-BEB2-D78B0EE29C8D}">
      <dsp:nvSpPr>
        <dsp:cNvPr id="0" name=""/>
        <dsp:cNvSpPr/>
      </dsp:nvSpPr>
      <dsp:spPr>
        <a:xfrm>
          <a:off x="1819825" y="545164"/>
          <a:ext cx="4625634" cy="4625634"/>
        </a:xfrm>
        <a:prstGeom prst="pie">
          <a:avLst>
            <a:gd name="adj1" fmla="val 3857226"/>
            <a:gd name="adj2" fmla="val 694285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0" i="0" kern="1200"/>
            <a:t>Gestión Eficiente del Agua de Inyección</a:t>
          </a:r>
          <a:endParaRPr lang="es-AR" sz="1100" kern="1200"/>
        </a:p>
      </dsp:txBody>
      <dsp:txXfrm>
        <a:off x="3595738" y="4179591"/>
        <a:ext cx="1073808" cy="770939"/>
      </dsp:txXfrm>
    </dsp:sp>
    <dsp:sp modelId="{024A50AC-F27C-4FDD-9EF9-AC2000CF8849}">
      <dsp:nvSpPr>
        <dsp:cNvPr id="0" name=""/>
        <dsp:cNvSpPr/>
      </dsp:nvSpPr>
      <dsp:spPr>
        <a:xfrm>
          <a:off x="1733920" y="503863"/>
          <a:ext cx="4625634" cy="4625634"/>
        </a:xfrm>
        <a:prstGeom prst="pie">
          <a:avLst>
            <a:gd name="adj1" fmla="val 6942858"/>
            <a:gd name="adj2" fmla="val 1002857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0" i="0" kern="1200"/>
            <a:t>Maximización de la producción de hidrocarburos</a:t>
          </a:r>
          <a:endParaRPr lang="es-AR" sz="1100" kern="1200"/>
        </a:p>
      </dsp:txBody>
      <dsp:txXfrm>
        <a:off x="2287895" y="3243451"/>
        <a:ext cx="1101341" cy="853539"/>
      </dsp:txXfrm>
    </dsp:sp>
    <dsp:sp modelId="{5F3A21D1-04E1-4345-8BBD-771E0376648F}">
      <dsp:nvSpPr>
        <dsp:cNvPr id="0" name=""/>
        <dsp:cNvSpPr/>
      </dsp:nvSpPr>
      <dsp:spPr>
        <a:xfrm>
          <a:off x="1712444" y="410249"/>
          <a:ext cx="4625634" cy="4625634"/>
        </a:xfrm>
        <a:prstGeom prst="pie">
          <a:avLst>
            <a:gd name="adj1" fmla="val 10028574"/>
            <a:gd name="adj2" fmla="val 1311428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b="0" i="0" kern="1200"/>
            <a:t>Minimización de impactos ambientales</a:t>
          </a:r>
          <a:endParaRPr lang="es-AR" sz="1100" kern="1200"/>
        </a:p>
      </dsp:txBody>
      <dsp:txXfrm>
        <a:off x="1929959" y="2087042"/>
        <a:ext cx="1266542" cy="770939"/>
      </dsp:txXfrm>
    </dsp:sp>
    <dsp:sp modelId="{70CB8167-B717-4B71-A192-6F1C9F75943A}">
      <dsp:nvSpPr>
        <dsp:cNvPr id="0" name=""/>
        <dsp:cNvSpPr/>
      </dsp:nvSpPr>
      <dsp:spPr>
        <a:xfrm>
          <a:off x="1771916" y="335909"/>
          <a:ext cx="4625634" cy="4625634"/>
        </a:xfrm>
        <a:prstGeom prst="pie">
          <a:avLst>
            <a:gd name="adj1" fmla="val 13114284"/>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AR" sz="1100" kern="1200"/>
            <a:t>Sostenibilidad</a:t>
          </a:r>
        </a:p>
      </dsp:txBody>
      <dsp:txXfrm>
        <a:off x="2866099" y="765432"/>
        <a:ext cx="1101341" cy="881073"/>
      </dsp:txXfrm>
    </dsp:sp>
    <dsp:sp modelId="{9ED17B58-7FFB-4EF5-93EC-239813C8D7F7}">
      <dsp:nvSpPr>
        <dsp:cNvPr id="0" name=""/>
        <dsp:cNvSpPr/>
      </dsp:nvSpPr>
      <dsp:spPr>
        <a:xfrm>
          <a:off x="1581154" y="49560"/>
          <a:ext cx="5198332" cy="5198332"/>
        </a:xfrm>
        <a:prstGeom prst="circularArrow">
          <a:avLst>
            <a:gd name="adj1" fmla="val 5085"/>
            <a:gd name="adj2" fmla="val 327528"/>
            <a:gd name="adj3" fmla="val 18957827"/>
            <a:gd name="adj4" fmla="val 1620034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F27261-5206-451C-B328-74A308603F8B}">
      <dsp:nvSpPr>
        <dsp:cNvPr id="0" name=""/>
        <dsp:cNvSpPr/>
      </dsp:nvSpPr>
      <dsp:spPr>
        <a:xfrm>
          <a:off x="1641000" y="124230"/>
          <a:ext cx="5198332" cy="5198332"/>
        </a:xfrm>
        <a:prstGeom prst="circularArrow">
          <a:avLst>
            <a:gd name="adj1" fmla="val 5085"/>
            <a:gd name="adj2" fmla="val 327528"/>
            <a:gd name="adj3" fmla="val 443744"/>
            <a:gd name="adj4" fmla="val 1928577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FE7AAC-A398-49C0-A8ED-44CFE7162F93}">
      <dsp:nvSpPr>
        <dsp:cNvPr id="0" name=""/>
        <dsp:cNvSpPr/>
      </dsp:nvSpPr>
      <dsp:spPr>
        <a:xfrm>
          <a:off x="1619448" y="217626"/>
          <a:ext cx="5198332" cy="5198332"/>
        </a:xfrm>
        <a:prstGeom prst="circularArrow">
          <a:avLst>
            <a:gd name="adj1" fmla="val 5085"/>
            <a:gd name="adj2" fmla="val 327528"/>
            <a:gd name="adj3" fmla="val 3529100"/>
            <a:gd name="adj4" fmla="val 77076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702F4-6DB2-4D8C-87D1-A3E71BF0AC2A}">
      <dsp:nvSpPr>
        <dsp:cNvPr id="0" name=""/>
        <dsp:cNvSpPr/>
      </dsp:nvSpPr>
      <dsp:spPr>
        <a:xfrm>
          <a:off x="1533476" y="258694"/>
          <a:ext cx="5198332" cy="5198332"/>
        </a:xfrm>
        <a:prstGeom prst="circularArrow">
          <a:avLst>
            <a:gd name="adj1" fmla="val 5085"/>
            <a:gd name="adj2" fmla="val 327528"/>
            <a:gd name="adj3" fmla="val 6615046"/>
            <a:gd name="adj4" fmla="val 3857426"/>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1D1511-FB06-44AA-81AD-3E7FA936770B}">
      <dsp:nvSpPr>
        <dsp:cNvPr id="0" name=""/>
        <dsp:cNvSpPr/>
      </dsp:nvSpPr>
      <dsp:spPr>
        <a:xfrm>
          <a:off x="1447504" y="217626"/>
          <a:ext cx="5198332" cy="5198332"/>
        </a:xfrm>
        <a:prstGeom prst="circularArrow">
          <a:avLst>
            <a:gd name="adj1" fmla="val 5085"/>
            <a:gd name="adj2" fmla="val 327528"/>
            <a:gd name="adj3" fmla="val 9701707"/>
            <a:gd name="adj4" fmla="val 694337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46741B-EF9B-4D92-B22E-0D64B59842FA}">
      <dsp:nvSpPr>
        <dsp:cNvPr id="0" name=""/>
        <dsp:cNvSpPr/>
      </dsp:nvSpPr>
      <dsp:spPr>
        <a:xfrm>
          <a:off x="1425952" y="124230"/>
          <a:ext cx="5198332" cy="5198332"/>
        </a:xfrm>
        <a:prstGeom prst="circularArrow">
          <a:avLst>
            <a:gd name="adj1" fmla="val 5085"/>
            <a:gd name="adj2" fmla="val 327528"/>
            <a:gd name="adj3" fmla="val 12786695"/>
            <a:gd name="adj4" fmla="val 1002872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0118BE-EF20-4B68-B2C8-B5FBE5D8132C}">
      <dsp:nvSpPr>
        <dsp:cNvPr id="0" name=""/>
        <dsp:cNvSpPr/>
      </dsp:nvSpPr>
      <dsp:spPr>
        <a:xfrm>
          <a:off x="1485798" y="49560"/>
          <a:ext cx="5198332" cy="5198332"/>
        </a:xfrm>
        <a:prstGeom prst="circularArrow">
          <a:avLst>
            <a:gd name="adj1" fmla="val 5085"/>
            <a:gd name="adj2" fmla="val 327528"/>
            <a:gd name="adj3" fmla="val 15872129"/>
            <a:gd name="adj4" fmla="val 1311464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rgbClr val="0065BD"/>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Descripción de 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Desarrollo</a:t>
          </a:r>
          <a:endParaRPr lang="es-419" sz="2400" kern="1200"/>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AR" sz="1900" kern="1200"/>
            <a:t>Caso 1: Inyector A</a:t>
          </a:r>
          <a:endParaRPr lang="es-419" sz="1900" kern="1200"/>
        </a:p>
        <a:p>
          <a:pPr marL="171450" lvl="1" indent="-171450" algn="l" defTabSz="844550">
            <a:lnSpc>
              <a:spcPct val="90000"/>
            </a:lnSpc>
            <a:spcBef>
              <a:spcPct val="0"/>
            </a:spcBef>
            <a:spcAft>
              <a:spcPct val="20000"/>
            </a:spcAft>
            <a:buChar char="•"/>
          </a:pPr>
          <a:r>
            <a:rPr lang="es-AR" sz="1900" kern="1200"/>
            <a:t>Caso 2: Optimización de inyección inyector B</a:t>
          </a:r>
          <a:endParaRPr lang="es-419" sz="1900" kern="1200"/>
        </a:p>
        <a:p>
          <a:pPr marL="171450" lvl="1" indent="-171450" algn="l" defTabSz="844550">
            <a:lnSpc>
              <a:spcPct val="90000"/>
            </a:lnSpc>
            <a:spcBef>
              <a:spcPct val="0"/>
            </a:spcBef>
            <a:spcAft>
              <a:spcPct val="20000"/>
            </a:spcAft>
            <a:buChar char="•"/>
          </a:pPr>
          <a:r>
            <a:rPr lang="es-AR" sz="1900" kern="1200"/>
            <a:t>Caso 3: Optimización de inyección de los casos C y D</a:t>
          </a:r>
          <a:endParaRPr lang="es-419" sz="1900" kern="1200"/>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Conclusiones</a:t>
          </a:r>
          <a:endParaRPr lang="es-419" sz="2400" kern="1200"/>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72353-F97A-41A4-869F-03AFC9663309}">
      <dsp:nvSpPr>
        <dsp:cNvPr id="0" name=""/>
        <dsp:cNvSpPr/>
      </dsp:nvSpPr>
      <dsp:spPr>
        <a:xfrm>
          <a:off x="1789886" y="0"/>
          <a:ext cx="2558381" cy="1770433"/>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AR" sz="1100" kern="1200">
              <a:solidFill>
                <a:schemeClr val="tx1"/>
              </a:solidFill>
            </a:rPr>
            <a:t>1200 perforados</a:t>
          </a:r>
          <a:endParaRPr lang="es-419" sz="1100" kern="1200">
            <a:solidFill>
              <a:schemeClr val="tx1"/>
            </a:solidFill>
          </a:endParaRPr>
        </a:p>
      </dsp:txBody>
      <dsp:txXfrm>
        <a:off x="2621999" y="88521"/>
        <a:ext cx="894154" cy="265564"/>
      </dsp:txXfrm>
    </dsp:sp>
    <dsp:sp modelId="{57CFBF27-A3C5-48F6-8AB6-821E1303A5BC}">
      <dsp:nvSpPr>
        <dsp:cNvPr id="0" name=""/>
        <dsp:cNvSpPr/>
      </dsp:nvSpPr>
      <dsp:spPr>
        <a:xfrm>
          <a:off x="2109683" y="442608"/>
          <a:ext cx="1918786" cy="1327824"/>
        </a:xfrm>
        <a:prstGeom prst="ellipse">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AR" sz="1100" kern="1200">
              <a:solidFill>
                <a:schemeClr val="tx1"/>
              </a:solidFill>
            </a:rPr>
            <a:t>250 activos</a:t>
          </a:r>
          <a:endParaRPr lang="es-419" sz="1100" kern="1200">
            <a:solidFill>
              <a:schemeClr val="tx1"/>
            </a:solidFill>
          </a:endParaRPr>
        </a:p>
      </dsp:txBody>
      <dsp:txXfrm>
        <a:off x="2621999" y="525597"/>
        <a:ext cx="894154" cy="248967"/>
      </dsp:txXfrm>
    </dsp:sp>
    <dsp:sp modelId="{5BE00027-D4E8-4D54-9923-B87929E21FE9}">
      <dsp:nvSpPr>
        <dsp:cNvPr id="0" name=""/>
        <dsp:cNvSpPr/>
      </dsp:nvSpPr>
      <dsp:spPr>
        <a:xfrm>
          <a:off x="2461097" y="885216"/>
          <a:ext cx="1215959" cy="885216"/>
        </a:xfrm>
        <a:prstGeom prst="ellipse">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AR" sz="1100" kern="1200">
              <a:solidFill>
                <a:schemeClr val="tx1"/>
              </a:solidFill>
            </a:rPr>
            <a:t>131 asociados a secundaria</a:t>
          </a:r>
          <a:endParaRPr lang="es-419" sz="1100" kern="1200">
            <a:solidFill>
              <a:schemeClr val="tx1"/>
            </a:solidFill>
          </a:endParaRPr>
        </a:p>
      </dsp:txBody>
      <dsp:txXfrm>
        <a:off x="2639170" y="1106520"/>
        <a:ext cx="859813" cy="4426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EF311-8C6D-4F5A-AC8C-169CD4C548E0}">
      <dsp:nvSpPr>
        <dsp:cNvPr id="0" name=""/>
        <dsp:cNvSpPr/>
      </dsp:nvSpPr>
      <dsp:spPr>
        <a:xfrm>
          <a:off x="1458343" y="0"/>
          <a:ext cx="1718511" cy="1389673"/>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AR" sz="1100" kern="1200">
              <a:solidFill>
                <a:schemeClr val="bg1"/>
              </a:solidFill>
            </a:rPr>
            <a:t>196 convertidos</a:t>
          </a:r>
          <a:endParaRPr lang="es-419" sz="1100" kern="1200">
            <a:solidFill>
              <a:schemeClr val="bg1"/>
            </a:solidFill>
          </a:endParaRPr>
        </a:p>
      </dsp:txBody>
      <dsp:txXfrm>
        <a:off x="1866490" y="104225"/>
        <a:ext cx="902218" cy="236244"/>
      </dsp:txXfrm>
    </dsp:sp>
    <dsp:sp modelId="{EF59E422-9009-41AB-9540-4E37B3C9B3A6}">
      <dsp:nvSpPr>
        <dsp:cNvPr id="0" name=""/>
        <dsp:cNvSpPr/>
      </dsp:nvSpPr>
      <dsp:spPr>
        <a:xfrm>
          <a:off x="1686071" y="457574"/>
          <a:ext cx="1263056" cy="932098"/>
        </a:xfrm>
        <a:prstGeom prst="ellipse">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AR" sz="1100" kern="1200">
              <a:solidFill>
                <a:schemeClr val="tx1"/>
              </a:solidFill>
            </a:rPr>
            <a:t>46 activos</a:t>
          </a:r>
          <a:endParaRPr lang="es-419" sz="1100" kern="1200">
            <a:solidFill>
              <a:schemeClr val="tx1"/>
            </a:solidFill>
          </a:endParaRPr>
        </a:p>
      </dsp:txBody>
      <dsp:txXfrm>
        <a:off x="1871041" y="690598"/>
        <a:ext cx="893115" cy="4660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sp:txBody>
      <dsp:txXfrm>
        <a:off x="28100" y="734573"/>
        <a:ext cx="8071800" cy="519439"/>
      </dsp:txXfrm>
    </dsp:sp>
    <dsp:sp modelId="{C0E651F9-91BE-4CCB-BAAA-8CCDD34CBD19}">
      <dsp:nvSpPr>
        <dsp:cNvPr id="0" name=""/>
        <dsp:cNvSpPr/>
      </dsp:nvSpPr>
      <dsp:spPr>
        <a:xfrm>
          <a:off x="0" y="1351233"/>
          <a:ext cx="8128000" cy="575639"/>
        </a:xfrm>
        <a:prstGeom prst="roundRect">
          <a:avLst/>
        </a:prstGeom>
        <a:solidFill>
          <a:srgbClr val="0065BD"/>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Desarrollo</a:t>
          </a:r>
          <a:endParaRPr lang="es-419" sz="2400" kern="1200"/>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AR" sz="1900" kern="1200"/>
            <a:t>Caso 1: Inyector A</a:t>
          </a:r>
          <a:endParaRPr lang="es-419" sz="1900" kern="1200"/>
        </a:p>
        <a:p>
          <a:pPr marL="171450" lvl="1" indent="-171450" algn="l" defTabSz="844550">
            <a:lnSpc>
              <a:spcPct val="90000"/>
            </a:lnSpc>
            <a:spcBef>
              <a:spcPct val="0"/>
            </a:spcBef>
            <a:spcAft>
              <a:spcPct val="20000"/>
            </a:spcAft>
            <a:buChar char="•"/>
          </a:pPr>
          <a:r>
            <a:rPr lang="es-AR" sz="1900" kern="1200"/>
            <a:t>Caso 2: Optimización de inyección inyector B</a:t>
          </a:r>
          <a:endParaRPr lang="es-419" sz="1900" kern="1200"/>
        </a:p>
        <a:p>
          <a:pPr marL="171450" lvl="1" indent="-171450" algn="l" defTabSz="844550">
            <a:lnSpc>
              <a:spcPct val="90000"/>
            </a:lnSpc>
            <a:spcBef>
              <a:spcPct val="0"/>
            </a:spcBef>
            <a:spcAft>
              <a:spcPct val="20000"/>
            </a:spcAft>
            <a:buChar char="•"/>
          </a:pPr>
          <a:r>
            <a:rPr lang="es-AR" sz="1900" kern="1200"/>
            <a:t>Caso 3: Optimización de inyección de los casos C y D</a:t>
          </a:r>
          <a:endParaRPr lang="es-419" sz="1900" kern="1200"/>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Conclusiones</a:t>
          </a:r>
          <a:endParaRPr lang="es-419" sz="2400" kern="1200"/>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066A-A87A-4BAD-9954-C7D44F91F3BE}">
      <dsp:nvSpPr>
        <dsp:cNvPr id="0" name=""/>
        <dsp:cNvSpPr/>
      </dsp:nvSpPr>
      <dsp:spPr>
        <a:xfrm>
          <a:off x="0" y="6171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Objetivo</a:t>
          </a:r>
          <a:endParaRPr lang="es-419" sz="2400" kern="1200">
            <a:solidFill>
              <a:prstClr val="white"/>
            </a:solidFill>
            <a:latin typeface="Calibri" panose="020F0502020204030204"/>
            <a:ea typeface="+mn-ea"/>
            <a:cs typeface="+mn-cs"/>
          </a:endParaRPr>
        </a:p>
      </dsp:txBody>
      <dsp:txXfrm>
        <a:off x="28100" y="89813"/>
        <a:ext cx="8071800" cy="519439"/>
      </dsp:txXfrm>
    </dsp:sp>
    <dsp:sp modelId="{DB0370E6-375D-4E30-B53C-1B757D22E8D4}">
      <dsp:nvSpPr>
        <dsp:cNvPr id="0" name=""/>
        <dsp:cNvSpPr/>
      </dsp:nvSpPr>
      <dsp:spPr>
        <a:xfrm>
          <a:off x="0" y="70647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Ubicación</a:t>
          </a:r>
        </a:p>
      </dsp:txBody>
      <dsp:txXfrm>
        <a:off x="28100" y="734573"/>
        <a:ext cx="8071800" cy="519439"/>
      </dsp:txXfrm>
    </dsp:sp>
    <dsp:sp modelId="{DBCBF813-5869-45E0-8170-009A4890CF7F}">
      <dsp:nvSpPr>
        <dsp:cNvPr id="0" name=""/>
        <dsp:cNvSpPr/>
      </dsp:nvSpPr>
      <dsp:spPr>
        <a:xfrm>
          <a:off x="0" y="1351233"/>
          <a:ext cx="8128000" cy="575639"/>
        </a:xfrm>
        <a:prstGeom prst="roundRect">
          <a:avLst/>
        </a:prstGeom>
        <a:solidFill>
          <a:schemeClr val="bg1">
            <a:lumMod val="50000"/>
          </a:scheme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Columna estratigráfica</a:t>
          </a:r>
        </a:p>
      </dsp:txBody>
      <dsp:txXfrm>
        <a:off x="28100" y="1379333"/>
        <a:ext cx="8071800" cy="519439"/>
      </dsp:txXfrm>
    </dsp:sp>
    <dsp:sp modelId="{9C71BA72-742F-4F81-964D-81FA3026CDD9}">
      <dsp:nvSpPr>
        <dsp:cNvPr id="0" name=""/>
        <dsp:cNvSpPr/>
      </dsp:nvSpPr>
      <dsp:spPr>
        <a:xfrm>
          <a:off x="0" y="1995993"/>
          <a:ext cx="8128000" cy="575639"/>
        </a:xfrm>
        <a:prstGeom prst="roundRect">
          <a:avLst/>
        </a:prstGeom>
        <a:solidFill>
          <a:srgbClr val="0065BD"/>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solidFill>
                <a:prstClr val="white"/>
              </a:solidFill>
              <a:latin typeface="Calibri" panose="020F0502020204030204"/>
              <a:ea typeface="+mn-ea"/>
              <a:cs typeface="+mn-cs"/>
            </a:rPr>
            <a:t>Desarrollo</a:t>
          </a:r>
          <a:endParaRPr lang="es-419" sz="2400" kern="1200">
            <a:solidFill>
              <a:prstClr val="white"/>
            </a:solidFill>
            <a:latin typeface="Calibri" panose="020F0502020204030204"/>
            <a:ea typeface="+mn-ea"/>
            <a:cs typeface="+mn-cs"/>
          </a:endParaRPr>
        </a:p>
      </dsp:txBody>
      <dsp:txXfrm>
        <a:off x="28100" y="2024093"/>
        <a:ext cx="8071800" cy="519439"/>
      </dsp:txXfrm>
    </dsp:sp>
    <dsp:sp modelId="{D48D7A3A-3D33-4FE5-94F9-7488FE504361}">
      <dsp:nvSpPr>
        <dsp:cNvPr id="0" name=""/>
        <dsp:cNvSpPr/>
      </dsp:nvSpPr>
      <dsp:spPr>
        <a:xfrm>
          <a:off x="0" y="2571633"/>
          <a:ext cx="81280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AR" sz="1900" kern="1200"/>
            <a:t>Caso 1: Cierre de inyector A</a:t>
          </a:r>
          <a:endParaRPr lang="es-419" sz="1900" kern="1200"/>
        </a:p>
        <a:p>
          <a:pPr marL="171450" lvl="1" indent="-171450" algn="l" defTabSz="844550">
            <a:lnSpc>
              <a:spcPct val="90000"/>
            </a:lnSpc>
            <a:spcBef>
              <a:spcPct val="0"/>
            </a:spcBef>
            <a:spcAft>
              <a:spcPct val="20000"/>
            </a:spcAft>
            <a:buChar char="•"/>
          </a:pPr>
          <a:r>
            <a:rPr lang="es-AR" sz="1900" kern="1200"/>
            <a:t>Caso 2: Optimización de inyección en inyector B</a:t>
          </a:r>
          <a:endParaRPr lang="es-419" sz="1900" kern="1200"/>
        </a:p>
        <a:p>
          <a:pPr marL="171450" lvl="1" indent="-171450" algn="l" defTabSz="844550">
            <a:lnSpc>
              <a:spcPct val="90000"/>
            </a:lnSpc>
            <a:spcBef>
              <a:spcPct val="0"/>
            </a:spcBef>
            <a:spcAft>
              <a:spcPct val="20000"/>
            </a:spcAft>
            <a:buChar char="•"/>
          </a:pPr>
          <a:r>
            <a:rPr lang="es-AR" sz="1900" kern="1200"/>
            <a:t>Caso 3: Optimización de inyección en inyectores C y D</a:t>
          </a:r>
          <a:endParaRPr lang="es-419" sz="1900" kern="1200"/>
        </a:p>
        <a:p>
          <a:pPr marL="171450" lvl="1" indent="-171450" algn="l" defTabSz="844550">
            <a:lnSpc>
              <a:spcPct val="90000"/>
            </a:lnSpc>
            <a:spcBef>
              <a:spcPct val="0"/>
            </a:spcBef>
            <a:spcAft>
              <a:spcPct val="20000"/>
            </a:spcAft>
            <a:buChar char="•"/>
          </a:pPr>
          <a:r>
            <a:rPr lang="es-AR" sz="1900" kern="1200"/>
            <a:t>Caso 4: Reparación de inyectores con roturas de instalación, mejora en distribución vertical de inyección.</a:t>
          </a:r>
          <a:endParaRPr lang="es-419" sz="1900" kern="1200"/>
        </a:p>
      </dsp:txBody>
      <dsp:txXfrm>
        <a:off x="0" y="2571633"/>
        <a:ext cx="8128000" cy="1564920"/>
      </dsp:txXfrm>
    </dsp:sp>
    <dsp:sp modelId="{89CF1D08-4AB0-4485-B7A9-2242E0210A29}">
      <dsp:nvSpPr>
        <dsp:cNvPr id="0" name=""/>
        <dsp:cNvSpPr/>
      </dsp:nvSpPr>
      <dsp:spPr>
        <a:xfrm>
          <a:off x="0" y="413655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Conclusiones</a:t>
          </a:r>
          <a:endParaRPr lang="es-419" sz="2400" kern="1200"/>
        </a:p>
      </dsp:txBody>
      <dsp:txXfrm>
        <a:off x="28100" y="4164653"/>
        <a:ext cx="8071800" cy="519439"/>
      </dsp:txXfrm>
    </dsp:sp>
    <dsp:sp modelId="{F306D244-B6EA-40FD-B206-91D23DB6BBE3}">
      <dsp:nvSpPr>
        <dsp:cNvPr id="0" name=""/>
        <dsp:cNvSpPr/>
      </dsp:nvSpPr>
      <dsp:spPr>
        <a:xfrm>
          <a:off x="0" y="4781313"/>
          <a:ext cx="8128000" cy="575639"/>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a:t>Preguntas</a:t>
          </a:r>
          <a:endParaRPr lang="es-419" sz="2400" kern="1200"/>
        </a:p>
      </dsp:txBody>
      <dsp:txXfrm>
        <a:off x="28100" y="4809413"/>
        <a:ext cx="8071800" cy="519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060F4-6714-4BED-8B9A-2027F923DBCC}">
      <dsp:nvSpPr>
        <dsp:cNvPr id="0" name=""/>
        <dsp:cNvSpPr/>
      </dsp:nvSpPr>
      <dsp:spPr>
        <a:xfrm>
          <a:off x="4706012" y="5139862"/>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49C1D-3B63-4427-A79A-5264C6450B9A}">
      <dsp:nvSpPr>
        <dsp:cNvPr id="0" name=""/>
        <dsp:cNvSpPr/>
      </dsp:nvSpPr>
      <dsp:spPr>
        <a:xfrm>
          <a:off x="4525140" y="5217413"/>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49A768-A73A-49E7-B796-CED78DDF6D84}">
      <dsp:nvSpPr>
        <dsp:cNvPr id="0" name=""/>
        <dsp:cNvSpPr/>
      </dsp:nvSpPr>
      <dsp:spPr>
        <a:xfrm>
          <a:off x="4340869" y="5283453"/>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A6AD4-AEB8-46BA-A563-3F8D7CCC0479}">
      <dsp:nvSpPr>
        <dsp:cNvPr id="0" name=""/>
        <dsp:cNvSpPr/>
      </dsp:nvSpPr>
      <dsp:spPr>
        <a:xfrm>
          <a:off x="4153877" y="5337376"/>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C71C35-0CFC-4149-AC68-4EFCE9977DDF}">
      <dsp:nvSpPr>
        <dsp:cNvPr id="0" name=""/>
        <dsp:cNvSpPr/>
      </dsp:nvSpPr>
      <dsp:spPr>
        <a:xfrm>
          <a:off x="3964846" y="5379181"/>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75835-F6E6-4FFE-BD40-70C797B9F5B6}">
      <dsp:nvSpPr>
        <dsp:cNvPr id="0" name=""/>
        <dsp:cNvSpPr/>
      </dsp:nvSpPr>
      <dsp:spPr>
        <a:xfrm>
          <a:off x="5732765" y="4413423"/>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9BB270-CBDD-4188-A385-FC3A9C5EF6DA}">
      <dsp:nvSpPr>
        <dsp:cNvPr id="0" name=""/>
        <dsp:cNvSpPr/>
      </dsp:nvSpPr>
      <dsp:spPr>
        <a:xfrm>
          <a:off x="5581812" y="4557620"/>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780AE-6BA3-4F05-A714-52CC4424F754}">
      <dsp:nvSpPr>
        <dsp:cNvPr id="0" name=""/>
        <dsp:cNvSpPr/>
      </dsp:nvSpPr>
      <dsp:spPr>
        <a:xfrm>
          <a:off x="6388255" y="3557327"/>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8C75A-6F09-4069-A781-C521189A6F92}">
      <dsp:nvSpPr>
        <dsp:cNvPr id="0" name=""/>
        <dsp:cNvSpPr/>
      </dsp:nvSpPr>
      <dsp:spPr>
        <a:xfrm>
          <a:off x="6832275" y="2544917"/>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12A6D-AF3D-4411-9DB6-EE396A733D8F}">
      <dsp:nvSpPr>
        <dsp:cNvPr id="0" name=""/>
        <dsp:cNvSpPr/>
      </dsp:nvSpPr>
      <dsp:spPr>
        <a:xfrm>
          <a:off x="7043745" y="1490701"/>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A190B-B38C-4CBF-A775-A4991A620CD7}">
      <dsp:nvSpPr>
        <dsp:cNvPr id="0" name=""/>
        <dsp:cNvSpPr/>
      </dsp:nvSpPr>
      <dsp:spPr>
        <a:xfrm>
          <a:off x="6859474" y="237760"/>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C4BF6-C984-49B9-8518-9211E7D79B68}">
      <dsp:nvSpPr>
        <dsp:cNvPr id="0" name=""/>
        <dsp:cNvSpPr/>
      </dsp:nvSpPr>
      <dsp:spPr>
        <a:xfrm>
          <a:off x="6985268" y="136580"/>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51F291-1DDE-4EC7-86A7-CF08C4133E99}">
      <dsp:nvSpPr>
        <dsp:cNvPr id="0" name=""/>
        <dsp:cNvSpPr/>
      </dsp:nvSpPr>
      <dsp:spPr>
        <a:xfrm>
          <a:off x="7111742" y="35399"/>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82CD8-DEDA-4B0E-8EFC-020ABFDAD203}">
      <dsp:nvSpPr>
        <dsp:cNvPr id="0" name=""/>
        <dsp:cNvSpPr/>
      </dsp:nvSpPr>
      <dsp:spPr>
        <a:xfrm>
          <a:off x="7237536" y="136580"/>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E728E-BEC0-485C-B7A1-934D34DAF009}">
      <dsp:nvSpPr>
        <dsp:cNvPr id="0" name=""/>
        <dsp:cNvSpPr/>
      </dsp:nvSpPr>
      <dsp:spPr>
        <a:xfrm>
          <a:off x="7363331" y="237760"/>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4B416-AA63-4A79-B57D-DBF6AB91D003}">
      <dsp:nvSpPr>
        <dsp:cNvPr id="0" name=""/>
        <dsp:cNvSpPr/>
      </dsp:nvSpPr>
      <dsp:spPr>
        <a:xfrm>
          <a:off x="7111742" y="248666"/>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A5AB0-68DE-4818-A1B1-89DEEFEE180A}">
      <dsp:nvSpPr>
        <dsp:cNvPr id="0" name=""/>
        <dsp:cNvSpPr/>
      </dsp:nvSpPr>
      <dsp:spPr>
        <a:xfrm>
          <a:off x="7111742" y="461933"/>
          <a:ext cx="84996" cy="8499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14E4C-B845-4B4C-BA10-00532746453C}">
      <dsp:nvSpPr>
        <dsp:cNvPr id="0" name=""/>
        <dsp:cNvSpPr/>
      </dsp:nvSpPr>
      <dsp:spPr>
        <a:xfrm>
          <a:off x="3526606" y="5531947"/>
          <a:ext cx="1833196" cy="491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027" tIns="41910" rIns="41910" bIns="41910" numCol="1" spcCol="1270" anchor="ctr" anchorCtr="0">
          <a:noAutofit/>
        </a:bodyPr>
        <a:lstStyle/>
        <a:p>
          <a:pPr marL="0" lvl="0" indent="0" algn="l" defTabSz="488950">
            <a:lnSpc>
              <a:spcPct val="90000"/>
            </a:lnSpc>
            <a:spcBef>
              <a:spcPct val="0"/>
            </a:spcBef>
            <a:spcAft>
              <a:spcPct val="35000"/>
            </a:spcAft>
            <a:buNone/>
          </a:pPr>
          <a:r>
            <a:rPr lang="es-AR" sz="1100" kern="1200"/>
            <a:t>Análisis de historia de producción e inyección</a:t>
          </a:r>
          <a:endParaRPr lang="es-419" sz="1100" kern="1200"/>
        </a:p>
      </dsp:txBody>
      <dsp:txXfrm>
        <a:off x="3550592" y="5555933"/>
        <a:ext cx="1785224" cy="443389"/>
      </dsp:txXfrm>
    </dsp:sp>
    <dsp:sp modelId="{23DC8093-A9BF-43E1-8306-325D0780CB4E}">
      <dsp:nvSpPr>
        <dsp:cNvPr id="0" name=""/>
        <dsp:cNvSpPr/>
      </dsp:nvSpPr>
      <dsp:spPr>
        <a:xfrm>
          <a:off x="3017989" y="5049977"/>
          <a:ext cx="849961" cy="8500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4000" r="-7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269228-7533-4F06-AA83-BFAE24DA6604}">
      <dsp:nvSpPr>
        <dsp:cNvPr id="0" name=""/>
        <dsp:cNvSpPr/>
      </dsp:nvSpPr>
      <dsp:spPr>
        <a:xfrm>
          <a:off x="5284326" y="4947282"/>
          <a:ext cx="1833196" cy="491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027" tIns="41910" rIns="41910" bIns="41910" numCol="1" spcCol="1270" anchor="ctr" anchorCtr="0">
          <a:noAutofit/>
        </a:bodyPr>
        <a:lstStyle/>
        <a:p>
          <a:pPr marL="0" lvl="0" indent="0" algn="l" defTabSz="488950">
            <a:lnSpc>
              <a:spcPct val="90000"/>
            </a:lnSpc>
            <a:spcBef>
              <a:spcPct val="0"/>
            </a:spcBef>
            <a:spcAft>
              <a:spcPct val="35000"/>
            </a:spcAft>
            <a:buNone/>
          </a:pPr>
          <a:r>
            <a:rPr lang="es-AR" sz="1100" kern="1200"/>
            <a:t>Conformance de inyección</a:t>
          </a:r>
          <a:endParaRPr lang="es-419" sz="1100" kern="1200"/>
        </a:p>
      </dsp:txBody>
      <dsp:txXfrm>
        <a:off x="5308312" y="4971268"/>
        <a:ext cx="1785224" cy="443389"/>
      </dsp:txXfrm>
    </dsp:sp>
    <dsp:sp modelId="{2BB557A0-CCA9-48D1-9070-82B46F75DB8B}">
      <dsp:nvSpPr>
        <dsp:cNvPr id="0" name=""/>
        <dsp:cNvSpPr/>
      </dsp:nvSpPr>
      <dsp:spPr>
        <a:xfrm>
          <a:off x="4775709" y="4465312"/>
          <a:ext cx="849961" cy="85003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DA33A3-38A4-4D6D-BA37-9AFFED2A8D20}">
      <dsp:nvSpPr>
        <dsp:cNvPr id="0" name=""/>
        <dsp:cNvSpPr/>
      </dsp:nvSpPr>
      <dsp:spPr>
        <a:xfrm>
          <a:off x="6151286" y="4071798"/>
          <a:ext cx="1833196" cy="491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027" tIns="41910" rIns="41910" bIns="41910" numCol="1" spcCol="1270" anchor="ctr" anchorCtr="0">
          <a:noAutofit/>
        </a:bodyPr>
        <a:lstStyle/>
        <a:p>
          <a:pPr marL="0" lvl="0" indent="0" algn="l" defTabSz="488950">
            <a:lnSpc>
              <a:spcPct val="90000"/>
            </a:lnSpc>
            <a:spcBef>
              <a:spcPct val="0"/>
            </a:spcBef>
            <a:spcAft>
              <a:spcPct val="35000"/>
            </a:spcAft>
            <a:buNone/>
          </a:pPr>
          <a:r>
            <a:rPr lang="es-AR" sz="1100" kern="1200"/>
            <a:t>Actualización de VP en mallas</a:t>
          </a:r>
          <a:endParaRPr lang="es-419" sz="1100" kern="1200"/>
        </a:p>
      </dsp:txBody>
      <dsp:txXfrm>
        <a:off x="6175272" y="4095784"/>
        <a:ext cx="1785224" cy="443389"/>
      </dsp:txXfrm>
    </dsp:sp>
    <dsp:sp modelId="{A1A6F2A0-96EC-480A-B341-9AE1E21171CF}">
      <dsp:nvSpPr>
        <dsp:cNvPr id="0" name=""/>
        <dsp:cNvSpPr/>
      </dsp:nvSpPr>
      <dsp:spPr>
        <a:xfrm>
          <a:off x="5642669" y="3589828"/>
          <a:ext cx="849961" cy="85003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DA0F0B-F0AE-4BA9-9AF4-23A12F95E7C8}">
      <dsp:nvSpPr>
        <dsp:cNvPr id="0" name=""/>
        <dsp:cNvSpPr/>
      </dsp:nvSpPr>
      <dsp:spPr>
        <a:xfrm>
          <a:off x="6674182" y="3113311"/>
          <a:ext cx="1833196" cy="491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027" tIns="41910" rIns="41910" bIns="41910" numCol="1" spcCol="1270" anchor="ctr" anchorCtr="0">
          <a:noAutofit/>
        </a:bodyPr>
        <a:lstStyle/>
        <a:p>
          <a:pPr marL="0" lvl="0" indent="0" algn="l" defTabSz="488950">
            <a:lnSpc>
              <a:spcPct val="90000"/>
            </a:lnSpc>
            <a:spcBef>
              <a:spcPct val="0"/>
            </a:spcBef>
            <a:spcAft>
              <a:spcPct val="35000"/>
            </a:spcAft>
            <a:buNone/>
          </a:pPr>
          <a:r>
            <a:rPr lang="es-AR" sz="1100" kern="1200"/>
            <a:t>Determinación de acciones a realizar</a:t>
          </a:r>
          <a:endParaRPr lang="es-419" sz="1100" kern="1200"/>
        </a:p>
      </dsp:txBody>
      <dsp:txXfrm>
        <a:off x="6698168" y="3137297"/>
        <a:ext cx="1785224" cy="443389"/>
      </dsp:txXfrm>
    </dsp:sp>
    <dsp:sp modelId="{3CC67A72-E8C1-4A4E-8C87-27C8047AD278}">
      <dsp:nvSpPr>
        <dsp:cNvPr id="0" name=""/>
        <dsp:cNvSpPr/>
      </dsp:nvSpPr>
      <dsp:spPr>
        <a:xfrm>
          <a:off x="6165565" y="2631340"/>
          <a:ext cx="849961" cy="85003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46BE19-DB11-4672-A90A-83AF4CC27B85}">
      <dsp:nvSpPr>
        <dsp:cNvPr id="0" name=""/>
        <dsp:cNvSpPr/>
      </dsp:nvSpPr>
      <dsp:spPr>
        <a:xfrm>
          <a:off x="7011447" y="2080907"/>
          <a:ext cx="1833196" cy="491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027" tIns="41910" rIns="41910" bIns="41910" numCol="1" spcCol="1270" anchor="ctr" anchorCtr="0">
          <a:noAutofit/>
        </a:bodyPr>
        <a:lstStyle/>
        <a:p>
          <a:pPr marL="0" lvl="0" indent="0" algn="l" defTabSz="488950">
            <a:lnSpc>
              <a:spcPct val="90000"/>
            </a:lnSpc>
            <a:spcBef>
              <a:spcPct val="0"/>
            </a:spcBef>
            <a:spcAft>
              <a:spcPct val="35000"/>
            </a:spcAft>
            <a:buNone/>
          </a:pPr>
          <a:r>
            <a:rPr lang="es-AR" sz="1100" kern="1200"/>
            <a:t>Ejecución de acciones</a:t>
          </a:r>
          <a:endParaRPr lang="es-419" sz="1100" kern="1200"/>
        </a:p>
      </dsp:txBody>
      <dsp:txXfrm>
        <a:off x="7035433" y="2104893"/>
        <a:ext cx="1785224" cy="443389"/>
      </dsp:txXfrm>
    </dsp:sp>
    <dsp:sp modelId="{79A2C035-6541-4E67-8639-C11DD5E114A7}">
      <dsp:nvSpPr>
        <dsp:cNvPr id="0" name=""/>
        <dsp:cNvSpPr/>
      </dsp:nvSpPr>
      <dsp:spPr>
        <a:xfrm>
          <a:off x="6502830" y="1598936"/>
          <a:ext cx="849961" cy="85003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46A4C3-E85B-442F-B379-E88491248D01}">
      <dsp:nvSpPr>
        <dsp:cNvPr id="0" name=""/>
        <dsp:cNvSpPr/>
      </dsp:nvSpPr>
      <dsp:spPr>
        <a:xfrm>
          <a:off x="7195038" y="1065467"/>
          <a:ext cx="1833196" cy="4913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027" tIns="41910" rIns="41910" bIns="41910" numCol="1" spcCol="1270" anchor="ctr" anchorCtr="0">
          <a:noAutofit/>
        </a:bodyPr>
        <a:lstStyle/>
        <a:p>
          <a:pPr marL="0" lvl="0" indent="0" algn="l" defTabSz="488950">
            <a:lnSpc>
              <a:spcPct val="90000"/>
            </a:lnSpc>
            <a:spcBef>
              <a:spcPct val="0"/>
            </a:spcBef>
            <a:spcAft>
              <a:spcPct val="35000"/>
            </a:spcAft>
            <a:buNone/>
          </a:pPr>
          <a:r>
            <a:rPr lang="es-AR" sz="1100" kern="1200"/>
            <a:t>Seguimiento de resultados</a:t>
          </a:r>
          <a:endParaRPr lang="es-419" sz="1100" kern="1200"/>
        </a:p>
      </dsp:txBody>
      <dsp:txXfrm>
        <a:off x="7219024" y="1089453"/>
        <a:ext cx="1785224" cy="443389"/>
      </dsp:txXfrm>
    </dsp:sp>
    <dsp:sp modelId="{0A2CCC4D-9877-44F1-90BF-3530A90709A2}">
      <dsp:nvSpPr>
        <dsp:cNvPr id="0" name=""/>
        <dsp:cNvSpPr/>
      </dsp:nvSpPr>
      <dsp:spPr>
        <a:xfrm>
          <a:off x="6686422" y="583497"/>
          <a:ext cx="849961" cy="850036"/>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3E385-F1F8-4B48-85C8-BD8FED91CB4A}" type="datetimeFigureOut">
              <a:rPr lang="es-419" smtClean="0"/>
              <a:t>5/11/2023</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61235-A2C0-4951-9BBC-9DDF61B130E1}" type="slidenum">
              <a:rPr lang="es-419" smtClean="0"/>
              <a:t>‹Nº›</a:t>
            </a:fld>
            <a:endParaRPr lang="es-419"/>
          </a:p>
        </p:txBody>
      </p:sp>
    </p:spTree>
    <p:extLst>
      <p:ext uri="{BB962C8B-B14F-4D97-AF65-F5344CB8AC3E}">
        <p14:creationId xmlns:p14="http://schemas.microsoft.com/office/powerpoint/2010/main" val="2568364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s-MX">
                <a:solidFill>
                  <a:schemeClr val="bg1"/>
                </a:solidFill>
              </a:rPr>
              <a:t>Resaltar la importancia del monitoreo de proyectos de recuperación secundaria y la continua retroalimentación con los modelos estáticos y dinámicos implementados, </a:t>
            </a:r>
            <a:r>
              <a:rPr lang="es-MX" b="0">
                <a:solidFill>
                  <a:schemeClr val="bg1"/>
                </a:solidFill>
              </a:rPr>
              <a:t>lo cual permite evaluar y ajustar las estrategias implementadas, garantizando que se mantenga un </a:t>
            </a:r>
            <a:r>
              <a:rPr lang="es-MX">
                <a:solidFill>
                  <a:schemeClr val="bg1"/>
                </a:solidFill>
              </a:rPr>
              <a:t>equilibrio óptimo entre la inyección de agua y la extracción de líquido</a:t>
            </a:r>
            <a:r>
              <a:rPr lang="es-MX" b="0">
                <a:solidFill>
                  <a:schemeClr val="bg1"/>
                </a:solidFill>
              </a:rPr>
              <a:t>. </a:t>
            </a:r>
          </a:p>
          <a:p>
            <a:pPr algn="ctr"/>
            <a:r>
              <a:rPr lang="es-MX" b="0">
                <a:solidFill>
                  <a:schemeClr val="bg1"/>
                </a:solidFill>
              </a:rPr>
              <a:t>Esto implica tener en cuenta variables como los caudales de agua inyectada, los caudales de producción, los perfiles de presión y otros parámetros relevantes que nos permitan optimizar el balance de agua y asegurar una gestión eficiente de este recurso. </a:t>
            </a:r>
          </a:p>
          <a:p>
            <a:pPr algn="ctr"/>
            <a:endParaRPr lang="es-MX" b="0">
              <a:solidFill>
                <a:schemeClr val="bg1"/>
              </a:solidFill>
            </a:endParaRPr>
          </a:p>
          <a:p>
            <a:pPr algn="ctr"/>
            <a:r>
              <a:rPr lang="es-MX">
                <a:solidFill>
                  <a:schemeClr val="bg1"/>
                </a:solidFill>
              </a:rPr>
              <a:t>Todo lo antes mencionado contribuye a maximizar la producción de hidrocarburos y a minimizar los impactos ambientales asociados, fortaleciendo así la sostenibilidad de las operaciones</a:t>
            </a:r>
          </a:p>
          <a:p>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5</a:t>
            </a:fld>
            <a:endParaRPr lang="es-419"/>
          </a:p>
        </p:txBody>
      </p:sp>
    </p:spTree>
    <p:extLst>
      <p:ext uri="{BB962C8B-B14F-4D97-AF65-F5344CB8AC3E}">
        <p14:creationId xmlns:p14="http://schemas.microsoft.com/office/powerpoint/2010/main" val="323039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El pozo C pasó de tener una instalación simple a selectiva con 4 mandriles, siendo 6 las capas de interés. En el cuadro debajo se puede ver como cambió el perfil de inyección antes y después de la intervención realizada.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El pozo D pasó de una instalación con 4 mandriles, donde en uno de ellos no podíamos controlar el caudal de fluido debido a la rotura existente, a una con 5. En el cuadro se puede ver como cambió el perfil de inyección antes y después de la intervención realizada (Tabla 3). El RAP post intervención de los productores asociados a ambos inyectores se puede ver en el cuadro a continuación (Tabla 4).</a:t>
            </a:r>
            <a:endParaRPr lang="es-419" sz="180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419" sz="1800">
              <a:solidFill>
                <a:srgbClr val="000000"/>
              </a:solidFill>
              <a:effectLst/>
              <a:latin typeface="Times New Roman" panose="02020603050405020304" pitchFamily="18" charset="0"/>
              <a:ea typeface="Times New Roman" panose="02020603050405020304" pitchFamily="18" charset="0"/>
            </a:endParaRPr>
          </a:p>
          <a:p>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21</a:t>
            </a:fld>
            <a:endParaRPr lang="es-419"/>
          </a:p>
        </p:txBody>
      </p:sp>
    </p:spTree>
    <p:extLst>
      <p:ext uri="{BB962C8B-B14F-4D97-AF65-F5344CB8AC3E}">
        <p14:creationId xmlns:p14="http://schemas.microsoft.com/office/powerpoint/2010/main" val="80545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Para todos los proyectos de secundaria en esta zona tenemos una problemática en común, la cual es la antigüedad de las instalaciones selectivas. Esto nos genera mayor riesgo de tener pérdidas de </a:t>
            </a:r>
            <a:r>
              <a:rPr lang="es-MX" sz="1800" err="1">
                <a:solidFill>
                  <a:srgbClr val="000000"/>
                </a:solidFill>
                <a:effectLst/>
                <a:latin typeface="Times New Roman" panose="02020603050405020304" pitchFamily="18" charset="0"/>
                <a:ea typeface="Times New Roman" panose="02020603050405020304" pitchFamily="18" charset="0"/>
              </a:rPr>
              <a:t>PKR´s</a:t>
            </a:r>
            <a:r>
              <a:rPr lang="es-MX" sz="1800">
                <a:solidFill>
                  <a:srgbClr val="000000"/>
                </a:solidFill>
                <a:effectLst/>
                <a:latin typeface="Times New Roman" panose="02020603050405020304" pitchFamily="18" charset="0"/>
                <a:ea typeface="Times New Roman" panose="02020603050405020304" pitchFamily="18" charset="0"/>
              </a:rPr>
              <a:t> o </a:t>
            </a:r>
            <a:r>
              <a:rPr lang="es-MX" sz="1800" err="1">
                <a:solidFill>
                  <a:srgbClr val="000000"/>
                </a:solidFill>
                <a:effectLst/>
                <a:latin typeface="Times New Roman" panose="02020603050405020304" pitchFamily="18" charset="0"/>
                <a:ea typeface="Times New Roman" panose="02020603050405020304" pitchFamily="18" charset="0"/>
              </a:rPr>
              <a:t>TDM´s</a:t>
            </a:r>
            <a:r>
              <a:rPr lang="es-MX" sz="1800">
                <a:solidFill>
                  <a:srgbClr val="000000"/>
                </a:solidFill>
                <a:effectLst/>
                <a:latin typeface="Times New Roman" panose="02020603050405020304" pitchFamily="18" charset="0"/>
                <a:ea typeface="Times New Roman" panose="02020603050405020304" pitchFamily="18" charset="0"/>
              </a:rPr>
              <a:t>, o pérdidas en los </a:t>
            </a:r>
            <a:r>
              <a:rPr lang="es-MX" sz="1800" err="1">
                <a:solidFill>
                  <a:srgbClr val="000000"/>
                </a:solidFill>
                <a:effectLst/>
                <a:latin typeface="Times New Roman" panose="02020603050405020304" pitchFamily="18" charset="0"/>
                <a:ea typeface="Times New Roman" panose="02020603050405020304" pitchFamily="18" charset="0"/>
              </a:rPr>
              <a:t>tubing´s</a:t>
            </a:r>
            <a:r>
              <a:rPr lang="es-MX" sz="1800">
                <a:solidFill>
                  <a:srgbClr val="000000"/>
                </a:solidFill>
                <a:effectLst/>
                <a:latin typeface="Times New Roman" panose="02020603050405020304" pitchFamily="18" charset="0"/>
                <a:ea typeface="Times New Roman" panose="02020603050405020304" pitchFamily="18" charset="0"/>
              </a:rPr>
              <a:t>. La consecuencia inmediata luego de la detección de alguno de los dos casos mencionados anteriormente es la imposibilidad de controlar el caudal que se dirige a cada reservorio, lo cual se ve traducido en pérdida de eficiencia vertical y por lo tanto menor rendimiento o conformance de inyección. Muchas veces se puede subsanar la </a:t>
            </a:r>
            <a:r>
              <a:rPr lang="es-MX" sz="1800" err="1">
                <a:solidFill>
                  <a:srgbClr val="000000"/>
                </a:solidFill>
                <a:effectLst/>
                <a:latin typeface="Times New Roman" panose="02020603050405020304" pitchFamily="18" charset="0"/>
                <a:ea typeface="Times New Roman" panose="02020603050405020304" pitchFamily="18" charset="0"/>
              </a:rPr>
              <a:t>sobreinyección</a:t>
            </a:r>
            <a:r>
              <a:rPr lang="es-MX" sz="1800">
                <a:solidFill>
                  <a:srgbClr val="000000"/>
                </a:solidFill>
                <a:effectLst/>
                <a:latin typeface="Times New Roman" panose="02020603050405020304" pitchFamily="18" charset="0"/>
                <a:ea typeface="Times New Roman" panose="02020603050405020304" pitchFamily="18" charset="0"/>
              </a:rPr>
              <a:t> regulando desde superficie, pero esto hace que perdamos inyección en algunos reservorios, admitiendo solo la zona de la rotura.</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Se relevaron todos los pozos para determinar la cantidad de los que estaban en esta situación. Luego se eligieron los candidatos en función de los siguientes parámetros:</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s-MX" sz="1800">
                <a:solidFill>
                  <a:srgbClr val="000000"/>
                </a:solidFill>
                <a:effectLst/>
                <a:latin typeface="Times New Roman" panose="02020603050405020304" pitchFamily="18" charset="0"/>
                <a:ea typeface="Times New Roman" panose="02020603050405020304" pitchFamily="18" charset="0"/>
              </a:rPr>
              <a:t>Neta asociada, asegurándonos que la reparación sea rentable</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s-MX" sz="1800">
                <a:solidFill>
                  <a:srgbClr val="000000"/>
                </a:solidFill>
                <a:effectLst/>
                <a:latin typeface="Times New Roman" panose="02020603050405020304" pitchFamily="18" charset="0"/>
                <a:ea typeface="Times New Roman" panose="02020603050405020304" pitchFamily="18" charset="0"/>
              </a:rPr>
              <a:t>Malla completa, o en el caso de que no que tenga productores asociados con posibilidad de reactivación.</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s-MX" sz="1800">
                <a:solidFill>
                  <a:srgbClr val="000000"/>
                </a:solidFill>
                <a:effectLst/>
                <a:latin typeface="Times New Roman" panose="02020603050405020304" pitchFamily="18" charset="0"/>
                <a:ea typeface="Times New Roman" panose="02020603050405020304" pitchFamily="18" charset="0"/>
              </a:rPr>
              <a:t>Historial de reparaciones y posibilidad de éxito en función de cada situación.</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De este filtro, quedaron 14 inyectores a cambiar instalación, de los cuales 11 fueron exitosos. </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El objetivo de estas intervenciones no era aumentar el caudal de inyección sino redistribuir el caudal e inyectar en cada reservorio el estimado de manera de barrer 1 VP en 6 años. En la mayoría de las situaciones, debido al balance de agua disponible en planta, era imposible restringir desde superficie de manera que el caudal inyectado sea el óptimo, generando </a:t>
            </a:r>
            <a:r>
              <a:rPr lang="es-MX" sz="1800" err="1">
                <a:solidFill>
                  <a:srgbClr val="000000"/>
                </a:solidFill>
                <a:effectLst/>
                <a:latin typeface="Times New Roman" panose="02020603050405020304" pitchFamily="18" charset="0"/>
                <a:ea typeface="Times New Roman" panose="02020603050405020304" pitchFamily="18" charset="0"/>
              </a:rPr>
              <a:t>sobreinyecciones</a:t>
            </a:r>
            <a:r>
              <a:rPr lang="es-MX" sz="1800">
                <a:solidFill>
                  <a:srgbClr val="000000"/>
                </a:solidFill>
                <a:effectLst/>
                <a:latin typeface="Times New Roman" panose="02020603050405020304" pitchFamily="18" charset="0"/>
                <a:ea typeface="Times New Roman" panose="02020603050405020304" pitchFamily="18" charset="0"/>
              </a:rPr>
              <a:t> en los reservorios con mayor admisión, que casualmente eran los que estaban ubicados en zonas de roturas. En el caso de avanzar con la restricción, era necesario parar producción, generando que las pérdidas localizadas por falta de capacidad aumenten.</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En todos los casos fueron intervenciones cuyo plan era el siguiente:</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s-MX" sz="1800">
                <a:solidFill>
                  <a:srgbClr val="000000"/>
                </a:solidFill>
                <a:effectLst/>
                <a:latin typeface="Times New Roman" panose="02020603050405020304" pitchFamily="18" charset="0"/>
                <a:ea typeface="Times New Roman" panose="02020603050405020304" pitchFamily="18" charset="0"/>
              </a:rPr>
              <a:t>Sacar diseño de instalación actual</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s-MX" sz="1800">
                <a:solidFill>
                  <a:srgbClr val="000000"/>
                </a:solidFill>
                <a:effectLst/>
                <a:latin typeface="Times New Roman" panose="02020603050405020304" pitchFamily="18" charset="0"/>
                <a:ea typeface="Times New Roman" panose="02020603050405020304" pitchFamily="18" charset="0"/>
              </a:rPr>
              <a:t>Calibrar pozo</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s-MX" sz="1800">
                <a:solidFill>
                  <a:srgbClr val="000000"/>
                </a:solidFill>
                <a:effectLst/>
                <a:latin typeface="Times New Roman" panose="02020603050405020304" pitchFamily="18" charset="0"/>
                <a:ea typeface="Times New Roman" panose="02020603050405020304" pitchFamily="18" charset="0"/>
              </a:rPr>
              <a:t>Repunzar intervalos que no hayan sido repunzados desde su terminación</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s-MX" sz="1800">
                <a:solidFill>
                  <a:srgbClr val="000000"/>
                </a:solidFill>
                <a:effectLst/>
                <a:latin typeface="Times New Roman" panose="02020603050405020304" pitchFamily="18" charset="0"/>
                <a:ea typeface="Times New Roman" panose="02020603050405020304" pitchFamily="18" charset="0"/>
              </a:rPr>
              <a:t>Realizar ensayos de limpieza de zonas que hayan perdido admisión en el tiempo</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s-MX" sz="1800">
                <a:solidFill>
                  <a:srgbClr val="000000"/>
                </a:solidFill>
                <a:effectLst/>
                <a:latin typeface="Times New Roman" panose="02020603050405020304" pitchFamily="18" charset="0"/>
                <a:ea typeface="Times New Roman" panose="02020603050405020304" pitchFamily="18" charset="0"/>
              </a:rPr>
              <a:t>Bajar diseño de instalación final.</a:t>
            </a:r>
            <a:endParaRPr lang="es-419" sz="1800">
              <a:solidFill>
                <a:srgbClr val="000000"/>
              </a:solidFill>
              <a:effectLst/>
              <a:latin typeface="Times New Roman" panose="02020603050405020304" pitchFamily="18" charset="0"/>
              <a:ea typeface="Times New Roman" panose="02020603050405020304" pitchFamily="18" charset="0"/>
            </a:endParaRPr>
          </a:p>
          <a:p>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23</a:t>
            </a:fld>
            <a:endParaRPr lang="es-419"/>
          </a:p>
        </p:txBody>
      </p:sp>
    </p:spTree>
    <p:extLst>
      <p:ext uri="{BB962C8B-B14F-4D97-AF65-F5344CB8AC3E}">
        <p14:creationId xmlns:p14="http://schemas.microsoft.com/office/powerpoint/2010/main" val="307534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Los resultados de estas acciones se pueden ver en la fig. 9, donde se ve el cambio en el comportamiento de la curva de producción a partir de las reparaciones en los inyectores.</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Los resultados fueron altamente favorables, no solo se logró revertir la declinación que estaba teniendo la zona, sino que se logró un período de aclinación, donde aumentó la producción, lo cual es producto de la recuperación de admisión en reservorios que no estaban siendo inyectados por las diferentes cuestiones mecánicas de cada uno de ellos. Esto nos da la pauta de que mejoramos la eficiencia vertical y hemos comenzado a barrer reservorios que antes no lo estaban siendo</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Según la fecha se volverá a declinar igual que en el periodo más estable, en el escenario 2 las reservas mejorarían un 44% con respecto al 1.</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En cuanto al caudal de inyección no se vio incremento ni disminución, se redistribuyó el mismo volumen de manera más eficiente, generando mayor eficiencia vertical y por lo tanto mejor conformance.</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En el caso de los 3 inyectores cuyas intervenciones no tuvieron éxito, se debió a problemas de integridad que no se resolvió con el equipo de WO, por lo que se abandonó los tres pozos. Por esto y al potencial de cada malla es que se propuso perforar inyectores reemplazo, que tenían como objetivo los mismos reservorios planificados en el estudio original. Actualmente, estos pozos tienen unos cinco meses de inyección, por lo que aún no tenemos resultados para mostrar la respuesta en producción. La demora en la respuesta se debe a que la perforación se realizó entre 1 y 2 años después de que los inyectores queden parados, generándose una baja presión de reservorio ya que los productores continuaron en marcha, con merma en el caudal de líquido. </a:t>
            </a:r>
            <a:endParaRPr lang="es-419" sz="1800">
              <a:solidFill>
                <a:srgbClr val="000000"/>
              </a:solidFill>
              <a:effectLst/>
              <a:latin typeface="Times New Roman" panose="02020603050405020304" pitchFamily="18" charset="0"/>
              <a:ea typeface="Times New Roman" panose="02020603050405020304" pitchFamily="18" charset="0"/>
            </a:endParaRPr>
          </a:p>
          <a:p>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24</a:t>
            </a:fld>
            <a:endParaRPr lang="es-419"/>
          </a:p>
        </p:txBody>
      </p:sp>
    </p:spTree>
    <p:extLst>
      <p:ext uri="{BB962C8B-B14F-4D97-AF65-F5344CB8AC3E}">
        <p14:creationId xmlns:p14="http://schemas.microsoft.com/office/powerpoint/2010/main" val="3993857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26</a:t>
            </a:fld>
            <a:endParaRPr lang="es-419"/>
          </a:p>
        </p:txBody>
      </p:sp>
    </p:spTree>
    <p:extLst>
      <p:ext uri="{BB962C8B-B14F-4D97-AF65-F5344CB8AC3E}">
        <p14:creationId xmlns:p14="http://schemas.microsoft.com/office/powerpoint/2010/main" val="299522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30</a:t>
            </a:fld>
            <a:endParaRPr lang="es-419"/>
          </a:p>
        </p:txBody>
      </p:sp>
    </p:spTree>
    <p:extLst>
      <p:ext uri="{BB962C8B-B14F-4D97-AF65-F5344CB8AC3E}">
        <p14:creationId xmlns:p14="http://schemas.microsoft.com/office/powerpoint/2010/main" val="241766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a:t>La zona de interés se encuentra ubicada en el Flanco Sur de la CGSJ al norte de la </a:t>
            </a:r>
            <a:r>
              <a:rPr lang="es-AR" err="1"/>
              <a:t>Prov</a:t>
            </a:r>
            <a:r>
              <a:rPr lang="es-AR"/>
              <a:t> de Santa Cruz. Las optimizaciones realizadas en los cuatro casos a presentar pertenecen al área de Cañadón Seco en el Yacimiento CSL. El área de cañadón seco contempla un total de 1200 pozos de los cuales 250 se encuentran activos y </a:t>
            </a:r>
            <a:r>
              <a:rPr lang="es-AR">
                <a:highlight>
                  <a:srgbClr val="FFFF00"/>
                </a:highlight>
              </a:rPr>
              <a:t>131 </a:t>
            </a:r>
            <a:r>
              <a:rPr lang="es-AR"/>
              <a:t>pertenecen a PRS. </a:t>
            </a:r>
          </a:p>
        </p:txBody>
      </p:sp>
      <p:sp>
        <p:nvSpPr>
          <p:cNvPr id="4" name="Marcador de número de diapositiva 3"/>
          <p:cNvSpPr>
            <a:spLocks noGrp="1"/>
          </p:cNvSpPr>
          <p:nvPr>
            <p:ph type="sldNum" sz="quarter" idx="5"/>
          </p:nvPr>
        </p:nvSpPr>
        <p:spPr/>
        <p:txBody>
          <a:bodyPr/>
          <a:lstStyle/>
          <a:p>
            <a:fld id="{E2261235-A2C0-4951-9BBC-9DDF61B130E1}" type="slidenum">
              <a:rPr lang="es-419" smtClean="0"/>
              <a:t>7</a:t>
            </a:fld>
            <a:endParaRPr lang="es-419"/>
          </a:p>
        </p:txBody>
      </p:sp>
    </p:spTree>
    <p:extLst>
      <p:ext uri="{BB962C8B-B14F-4D97-AF65-F5344CB8AC3E}">
        <p14:creationId xmlns:p14="http://schemas.microsoft.com/office/powerpoint/2010/main" val="390418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Las optimizaciones fueron realizadas en la Fm. </a:t>
            </a:r>
            <a:r>
              <a:rPr lang="es-AR" dirty="0" err="1"/>
              <a:t>Cañadon</a:t>
            </a:r>
            <a:r>
              <a:rPr lang="es-AR" dirty="0"/>
              <a:t> seco, que presenta dos miembros (</a:t>
            </a:r>
            <a:r>
              <a:rPr lang="es-AR" dirty="0" err="1"/>
              <a:t>Mbro</a:t>
            </a:r>
            <a:r>
              <a:rPr lang="es-AR" dirty="0"/>
              <a:t> CS1 y </a:t>
            </a:r>
            <a:r>
              <a:rPr lang="es-AR" dirty="0" err="1"/>
              <a:t>Mbro</a:t>
            </a:r>
            <a:r>
              <a:rPr lang="es-AR" dirty="0"/>
              <a:t> CO) pertenecientes al grupo Chubut de edad Cretácica superior</a:t>
            </a:r>
            <a:r>
              <a:rPr lang="es-MX" sz="1800" dirty="0">
                <a:solidFill>
                  <a:srgbClr val="000000"/>
                </a:solidFill>
                <a:effectLst/>
                <a:latin typeface="Times New Roman" panose="02020603050405020304" pitchFamily="18" charset="0"/>
                <a:ea typeface="Times New Roman" panose="02020603050405020304" pitchFamily="18" charset="0"/>
              </a:rPr>
              <a:t>. La formación Cañadón Seco contribuye con el 70% de la producción del campo, tratándose de </a:t>
            </a:r>
            <a:r>
              <a:rPr lang="es-AR" sz="1800" dirty="0"/>
              <a:t>Areniscas de granulometría variable, matriz arcillosa y tobácea, intercalaciones de arcillas y tobas arenosas. Ambiente fluvial del tipo anastomosados y depósitos de barra de canal </a:t>
            </a:r>
            <a:r>
              <a:rPr lang="es-AR" sz="1800" dirty="0" err="1"/>
              <a:t>ganodecrecenntes</a:t>
            </a:r>
            <a:r>
              <a:rPr lang="es-AR" sz="1800" dirty="0"/>
              <a:t>. </a:t>
            </a:r>
            <a:r>
              <a:rPr lang="es-AR" sz="1800" dirty="0" err="1"/>
              <a:t>Mbro</a:t>
            </a:r>
            <a:r>
              <a:rPr lang="es-AR" sz="1800" dirty="0"/>
              <a:t> CS1 posee un espesor de 250m y el </a:t>
            </a:r>
            <a:r>
              <a:rPr lang="es-AR" sz="1800" dirty="0" err="1"/>
              <a:t>Mbro</a:t>
            </a:r>
            <a:r>
              <a:rPr lang="es-AR" sz="1800" dirty="0"/>
              <a:t> CO de 180m. </a:t>
            </a:r>
            <a:r>
              <a:rPr lang="es-AR" sz="1800"/>
              <a:t>El espesor promedio de los cuerpos arenosos varía en tres 3 y 6m.</a:t>
            </a:r>
            <a:endParaRPr lang="es-AR" sz="1800" dirty="0"/>
          </a:p>
          <a:p>
            <a:endParaRPr lang="es-AR" dirty="0"/>
          </a:p>
        </p:txBody>
      </p:sp>
      <p:sp>
        <p:nvSpPr>
          <p:cNvPr id="4" name="Marcador de número de diapositiva 3"/>
          <p:cNvSpPr>
            <a:spLocks noGrp="1"/>
          </p:cNvSpPr>
          <p:nvPr>
            <p:ph type="sldNum" sz="quarter" idx="5"/>
          </p:nvPr>
        </p:nvSpPr>
        <p:spPr/>
        <p:txBody>
          <a:bodyPr/>
          <a:lstStyle/>
          <a:p>
            <a:fld id="{E2261235-A2C0-4951-9BBC-9DDF61B130E1}" type="slidenum">
              <a:rPr lang="es-419" smtClean="0"/>
              <a:t>9</a:t>
            </a:fld>
            <a:endParaRPr lang="es-419"/>
          </a:p>
        </p:txBody>
      </p:sp>
    </p:spTree>
    <p:extLst>
      <p:ext uri="{BB962C8B-B14F-4D97-AF65-F5344CB8AC3E}">
        <p14:creationId xmlns:p14="http://schemas.microsoft.com/office/powerpoint/2010/main" val="348223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El primer paso es el </a:t>
            </a:r>
            <a:r>
              <a:rPr lang="es-MX" sz="1800" i="1">
                <a:solidFill>
                  <a:srgbClr val="000000"/>
                </a:solidFill>
                <a:effectLst/>
                <a:latin typeface="Times New Roman" panose="02020603050405020304" pitchFamily="18" charset="0"/>
                <a:ea typeface="Times New Roman" panose="02020603050405020304" pitchFamily="18" charset="0"/>
              </a:rPr>
              <a:t>análisis de la historia de producción e inyección</a:t>
            </a:r>
            <a:r>
              <a:rPr lang="es-MX" sz="1800">
                <a:solidFill>
                  <a:srgbClr val="000000"/>
                </a:solidFill>
                <a:effectLst/>
                <a:latin typeface="Times New Roman" panose="02020603050405020304" pitchFamily="18" charset="0"/>
                <a:ea typeface="Times New Roman" panose="02020603050405020304" pitchFamily="18" charset="0"/>
              </a:rPr>
              <a:t>. Este comienza desde el nivel mas macro (yacimiento) hasta el micro (´pozo capa). El objetivo es cuantificar el balance actual de fluidos en el reservorio y, al mismo tiempo, identificar las zonas más críticas que requieren una atención inmediata. Mediante este, se obtiene una visión integral de la situación actual y se establecen las bases para las siguientes etapas del proceso.</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Una de las medidas utilizadas para cuantificar el estado de cada inyector, es el conformance de inyección. Este es un indicador que nos permite conocer la precisión con que inyectamos agua en una capa en relación al objetivo de inyección definido por el estudio original o por alguna reingeniería posterior. Relaciona en un cociente la diferencia entre el caudal objetivo y el alocado con el caudal objetivo. Dando una numero entre 0 y 1, donde cuando mas cercano a 1 nos indica mayor eficiencia vertical. </a:t>
            </a: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Como próximo paso en el proceso, pasamos a la </a:t>
            </a:r>
            <a:r>
              <a:rPr lang="es-MX" sz="1800" i="1">
                <a:solidFill>
                  <a:srgbClr val="000000"/>
                </a:solidFill>
                <a:effectLst/>
                <a:latin typeface="Times New Roman" panose="02020603050405020304" pitchFamily="18" charset="0"/>
                <a:ea typeface="Times New Roman" panose="02020603050405020304" pitchFamily="18" charset="0"/>
              </a:rPr>
              <a:t>actualización de los volúmenes porales en las mallas</a:t>
            </a:r>
            <a:r>
              <a:rPr lang="es-MX" sz="1800">
                <a:solidFill>
                  <a:srgbClr val="000000"/>
                </a:solidFill>
                <a:effectLst/>
                <a:latin typeface="Times New Roman" panose="02020603050405020304" pitchFamily="18" charset="0"/>
                <a:ea typeface="Times New Roman" panose="02020603050405020304" pitchFamily="18" charset="0"/>
              </a:rPr>
              <a:t> en consideración. Esta actualización se realiza en función de la situación actual, considerando aspectos como la pérdida o inclusión de productores que no fueron contemplados en el estudio original. A través de esta actualización, se ajustan los datos del modelo a la realidad, lo que permite contar con una representación más precisa y actualizada de los volúmenes a barrer con la inyección de agua, pudiendo calcular los </a:t>
            </a:r>
            <a:r>
              <a:rPr lang="es-MX" sz="1800" u="sng">
                <a:solidFill>
                  <a:srgbClr val="000000"/>
                </a:solidFill>
                <a:effectLst/>
                <a:latin typeface="Times New Roman" panose="02020603050405020304" pitchFamily="18" charset="0"/>
                <a:ea typeface="Times New Roman" panose="02020603050405020304" pitchFamily="18" charset="0"/>
              </a:rPr>
              <a:t>volúmenes porales inyectados</a:t>
            </a:r>
            <a:r>
              <a:rPr lang="es-MX" sz="1800">
                <a:solidFill>
                  <a:srgbClr val="000000"/>
                </a:solidFill>
                <a:effectLst/>
                <a:latin typeface="Times New Roman" panose="02020603050405020304" pitchFamily="18" charset="0"/>
                <a:ea typeface="Times New Roman" panose="02020603050405020304" pitchFamily="18" charset="0"/>
              </a:rPr>
              <a:t> para cada elemento y a su vez el ritmo de inyección óptimo. El objetivo es identificar las zonas con sobre inyección. </a:t>
            </a: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Se coteja la información obtenida con la historia de producción, lo que permite determinar si existen inconsistencias entre el resultado del modelo y la realidad del campo. Esta etapa es crucial para identificar áreas que requieren ajustes en el volumen de inyección en el caso que el comportamiento de producción sea consistente con el resultado de las zonas con </a:t>
            </a:r>
            <a:r>
              <a:rPr lang="es-MX" sz="1800" err="1">
                <a:solidFill>
                  <a:srgbClr val="000000"/>
                </a:solidFill>
                <a:effectLst/>
                <a:latin typeface="Times New Roman" panose="02020603050405020304" pitchFamily="18" charset="0"/>
                <a:ea typeface="Times New Roman" panose="02020603050405020304" pitchFamily="18" charset="0"/>
              </a:rPr>
              <a:t>sobreinyección</a:t>
            </a:r>
            <a:r>
              <a:rPr lang="es-MX" sz="1800">
                <a:solidFill>
                  <a:srgbClr val="000000"/>
                </a:solidFill>
                <a:effectLst/>
                <a:latin typeface="Times New Roman" panose="02020603050405020304" pitchFamily="18" charset="0"/>
                <a:ea typeface="Times New Roman" panose="02020603050405020304" pitchFamily="18" charset="0"/>
              </a:rPr>
              <a:t> y otras requerirán ajustes del modelo estático dado que no hay correlación entre ambas variables antes mencionadas.</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Tras completar las etapas anteriores, se determinan las acciones a realizar. Las áreas de Geología, Ingeniería de Producción y Operaciones se realizan en esta etapa. Con un enfoque multidisciplinario, se evalúan los resultados obtenidos en las etapas previas y se establecen las medidas y estrategias a implementar, que pueden ser: cierre de inyectores, cegado de capas, ajuste de los volúmenes de inyección, entre otros.</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Una vez definidas las acciones a realizar, se procede a la </a:t>
            </a:r>
            <a:r>
              <a:rPr lang="es-MX" sz="1800" u="sng">
                <a:solidFill>
                  <a:srgbClr val="000000"/>
                </a:solidFill>
                <a:effectLst/>
                <a:latin typeface="Times New Roman" panose="02020603050405020304" pitchFamily="18" charset="0"/>
                <a:ea typeface="Times New Roman" panose="02020603050405020304" pitchFamily="18" charset="0"/>
              </a:rPr>
              <a:t>ejecución</a:t>
            </a:r>
            <a:r>
              <a:rPr lang="es-MX" sz="1800">
                <a:solidFill>
                  <a:srgbClr val="000000"/>
                </a:solidFill>
                <a:effectLst/>
                <a:latin typeface="Times New Roman" panose="02020603050405020304" pitchFamily="18" charset="0"/>
                <a:ea typeface="Times New Roman" panose="02020603050405020304" pitchFamily="18" charset="0"/>
              </a:rPr>
              <a:t>.</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Por último, viene la etapa final y no menos importante, donde se les hace seguimiento para verificar el comportamiento de la producción y cotejar si es tal como se lo pronosticaba, de manera de retroalimentar.</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endParaRPr lang="es-MX"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12</a:t>
            </a:fld>
            <a:endParaRPr lang="es-419"/>
          </a:p>
        </p:txBody>
      </p:sp>
    </p:spTree>
    <p:extLst>
      <p:ext uri="{BB962C8B-B14F-4D97-AF65-F5344CB8AC3E}">
        <p14:creationId xmlns:p14="http://schemas.microsoft.com/office/powerpoint/2010/main" val="2084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800">
                <a:solidFill>
                  <a:srgbClr val="000000"/>
                </a:solidFill>
                <a:effectLst/>
                <a:latin typeface="Times New Roman" panose="02020603050405020304" pitchFamily="18" charset="0"/>
                <a:ea typeface="Times New Roman" panose="02020603050405020304" pitchFamily="18" charset="0"/>
              </a:rPr>
              <a:t>Este inyector pertenece al proyecto de secundaria CS-2202, la fecha de comienzo de inyección fue en enero de 2000. </a:t>
            </a:r>
          </a:p>
          <a:p>
            <a:r>
              <a:rPr lang="es-MX" sz="1800">
                <a:solidFill>
                  <a:srgbClr val="000000"/>
                </a:solidFill>
                <a:effectLst/>
                <a:latin typeface="Times New Roman" panose="02020603050405020304" pitchFamily="18" charset="0"/>
                <a:ea typeface="Times New Roman" panose="02020603050405020304" pitchFamily="18" charset="0"/>
              </a:rPr>
              <a:t>Fue uno de los primeros inyectores analizados ya que solo tenía un productor activo, el cual estaba con un alto RAP (Relación Agua Petróleo), cuyo valor era de 59. Esta condición hacía que el pozo este mucho tiempo parado por falta de capacidad, imposibilitando aun mas su optimización. </a:t>
            </a:r>
          </a:p>
          <a:p>
            <a:r>
              <a:rPr lang="es-MX" sz="1800">
                <a:solidFill>
                  <a:srgbClr val="000000"/>
                </a:solidFill>
                <a:effectLst/>
                <a:latin typeface="Times New Roman" panose="02020603050405020304" pitchFamily="18" charset="0"/>
                <a:ea typeface="Times New Roman" panose="02020603050405020304" pitchFamily="18" charset="0"/>
              </a:rPr>
              <a:t>En el gráfico de la derecha se puede observar la historia de producción de la malla. La línea azul marca el momento en el cual se toma la decisión de tomar acción. En el último periodo se estaba viendo un incremento en el agua inyectada y un cambio en el declino del productor. Como dato adicional, el productor estaba con sumergencia alta (columna de líquido por encima de la aspiración de la bomba) y optimizarlo significaba incluir mayor caudal de líquido al sistema, lo cual trae aparejado mayor caudal a tratar en planta, que directamente repercute en los costos de procesamiento</a:t>
            </a: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De las capas seleccionadas para la inyección de agua, actualmente solo estaba admitiendo una capa de las 3 propuestas por el estudio original. </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La recuperación de petróleo comprometida como respuesta a la inyección de agua era de 66,3km3 a lo largo de toda su extensión, en la cual había incluidas 5 mallas. Solo en ésta se recuperaron 71,3km3, lo cual supera el estimado para la extensión completa. Este fue el primer indicio de que el inyector había llegado al fin de su ciclo.</a:t>
            </a:r>
            <a:endParaRPr lang="es-419" sz="1800">
              <a:solidFill>
                <a:srgbClr val="000000"/>
              </a:solidFill>
              <a:effectLst/>
              <a:latin typeface="Times New Roman" panose="02020603050405020304" pitchFamily="18" charset="0"/>
              <a:ea typeface="Times New Roman" panose="02020603050405020304" pitchFamily="18" charset="0"/>
            </a:endParaRPr>
          </a:p>
          <a:p>
            <a:r>
              <a:rPr lang="es-MX" sz="1800">
                <a:solidFill>
                  <a:srgbClr val="000000"/>
                </a:solidFill>
                <a:effectLst/>
                <a:latin typeface="Times New Roman" panose="02020603050405020304" pitchFamily="18" charset="0"/>
                <a:ea typeface="Times New Roman" panose="02020603050405020304" pitchFamily="18" charset="0"/>
              </a:rPr>
              <a:t>Adicionalmente, para realizar un análisis más profundo del subsuelo se realizó el cálculo de los volúmenes porales barridos (</a:t>
            </a:r>
            <a:r>
              <a:rPr lang="es-MX" sz="1800" err="1">
                <a:solidFill>
                  <a:srgbClr val="000000"/>
                </a:solidFill>
                <a:effectLst/>
                <a:latin typeface="Times New Roman" panose="02020603050405020304" pitchFamily="18" charset="0"/>
                <a:ea typeface="Times New Roman" panose="02020603050405020304" pitchFamily="18" charset="0"/>
              </a:rPr>
              <a:t>Wid</a:t>
            </a:r>
            <a:r>
              <a:rPr lang="es-MX" sz="1800">
                <a:solidFill>
                  <a:srgbClr val="000000"/>
                </a:solidFill>
                <a:effectLst/>
                <a:latin typeface="Times New Roman" panose="02020603050405020304" pitchFamily="18" charset="0"/>
                <a:ea typeface="Times New Roman" panose="02020603050405020304" pitchFamily="18" charset="0"/>
              </a:rPr>
              <a:t>), el cual se obtiene calculando la inyección acumulada en la capa dividido por el volumen </a:t>
            </a:r>
            <a:r>
              <a:rPr lang="es-MX" sz="1800" err="1">
                <a:solidFill>
                  <a:srgbClr val="000000"/>
                </a:solidFill>
                <a:effectLst/>
                <a:latin typeface="Times New Roman" panose="02020603050405020304" pitchFamily="18" charset="0"/>
                <a:ea typeface="Times New Roman" panose="02020603050405020304" pitchFamily="18" charset="0"/>
              </a:rPr>
              <a:t>poral</a:t>
            </a:r>
            <a:r>
              <a:rPr lang="es-MX" sz="1800">
                <a:solidFill>
                  <a:srgbClr val="000000"/>
                </a:solidFill>
                <a:effectLst/>
                <a:latin typeface="Times New Roman" panose="02020603050405020304" pitchFamily="18" charset="0"/>
                <a:ea typeface="Times New Roman" panose="02020603050405020304" pitchFamily="18" charset="0"/>
              </a:rPr>
              <a:t> de los elementos. El resultado arrojado fue de casi 4. El factor de recobro (FR), el cual se calcula como el petróleo recuperado dividido entre el volumen de petróleo de la capa (OIP) nos dio como resultado un poco más de 32%. </a:t>
            </a:r>
          </a:p>
          <a:p>
            <a:r>
              <a:rPr lang="es-MX" sz="1800">
                <a:solidFill>
                  <a:srgbClr val="000000"/>
                </a:solidFill>
                <a:effectLst/>
                <a:latin typeface="Times New Roman" panose="02020603050405020304" pitchFamily="18" charset="0"/>
                <a:ea typeface="Times New Roman" panose="02020603050405020304" pitchFamily="18" charset="0"/>
              </a:rPr>
              <a:t>Con base en las evidencias anteriores, se definió cerrar el inyector A y monitorear el comportamiento de producción del único productor asociado, para verificar que el reservorio se comporte tal como se había pronosticado</a:t>
            </a:r>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14</a:t>
            </a:fld>
            <a:endParaRPr lang="es-419"/>
          </a:p>
        </p:txBody>
      </p:sp>
    </p:spTree>
    <p:extLst>
      <p:ext uri="{BB962C8B-B14F-4D97-AF65-F5344CB8AC3E}">
        <p14:creationId xmlns:p14="http://schemas.microsoft.com/office/powerpoint/2010/main" val="172613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50000"/>
              </a:lnSpc>
            </a:pPr>
            <a:r>
              <a:rPr lang="es-MX" sz="1800" i="1" dirty="0">
                <a:solidFill>
                  <a:srgbClr val="000000"/>
                </a:solidFill>
                <a:effectLst/>
                <a:latin typeface="Times New Roman" panose="02020603050405020304" pitchFamily="18" charset="0"/>
                <a:ea typeface="Times New Roman" panose="02020603050405020304" pitchFamily="18" charset="0"/>
              </a:rPr>
              <a:t>Escenario 1</a:t>
            </a:r>
            <a:r>
              <a:rPr lang="es-MX" sz="1800" dirty="0">
                <a:solidFill>
                  <a:srgbClr val="000000"/>
                </a:solidFill>
                <a:effectLst/>
                <a:latin typeface="Times New Roman" panose="02020603050405020304" pitchFamily="18" charset="0"/>
                <a:ea typeface="Times New Roman" panose="02020603050405020304" pitchFamily="18" charset="0"/>
              </a:rPr>
              <a:t>: Inyector activo. En ese momento la declinación era de un 6% anual. La EUR final ascendía a 37,8km3. El caudal de líquido total de 110m3/d.  El pozo no se encontraba optimizado, la sumergencia era de 600m. Por lo tanto, para incrementar la EUR final era necesario aumentar el caudal de líquido producido, lo cual implica incluir mayor caudal de líquido al procesamiento en las plantas de tratamiento.</a:t>
            </a:r>
            <a:endParaRPr lang="es-419" sz="1800" dirty="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i="1" dirty="0">
                <a:solidFill>
                  <a:srgbClr val="000000"/>
                </a:solidFill>
                <a:effectLst/>
                <a:latin typeface="Times New Roman" panose="02020603050405020304" pitchFamily="18" charset="0"/>
                <a:ea typeface="Times New Roman" panose="02020603050405020304" pitchFamily="18" charset="0"/>
              </a:rPr>
              <a:t>Escenario 2:</a:t>
            </a:r>
            <a:r>
              <a:rPr lang="es-MX" sz="1800" dirty="0">
                <a:solidFill>
                  <a:srgbClr val="000000"/>
                </a:solidFill>
                <a:effectLst/>
                <a:latin typeface="Times New Roman" panose="02020603050405020304" pitchFamily="18" charset="0"/>
                <a:ea typeface="Times New Roman" panose="02020603050405020304" pitchFamily="18" charset="0"/>
              </a:rPr>
              <a:t> Inyector cerrado. Cambio el RAP del pozo, bajando el caudal de líquido y aumentando el de petróleo. La EUR final fue mayor, de 48,6km3, lo que generó un incremento en reservas de un 20%.</a:t>
            </a:r>
            <a:endParaRPr lang="es-419" sz="1800" dirty="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dirty="0">
                <a:solidFill>
                  <a:srgbClr val="000000"/>
                </a:solidFill>
                <a:effectLst/>
                <a:latin typeface="Times New Roman" panose="02020603050405020304" pitchFamily="18" charset="0"/>
                <a:ea typeface="Times New Roman" panose="02020603050405020304" pitchFamily="18" charset="0"/>
              </a:rPr>
              <a:t>Este análisis nos dio la confirmación de que el agua inyectada no estaba barriendo petróleo adicional, sino que estábamos circulándola entre inyector-productor, generando costos adicionales de tratamiento que no traían ninguna ganancia como consecuencia. La disminución de líquido en el productor fue de 36m3/d, lo cual son en un año 13,14 km3. En cuanto al inyector, el caudal afectado fue de 180m3/d, por lo tanto, son 65,7km3 al año. </a:t>
            </a:r>
            <a:endParaRPr lang="es-419" sz="1800" dirty="0">
              <a:solidFill>
                <a:srgbClr val="000000"/>
              </a:solidFill>
              <a:effectLst/>
              <a:latin typeface="Times New Roman" panose="02020603050405020304" pitchFamily="18" charset="0"/>
              <a:ea typeface="Times New Roman" panose="02020603050405020304" pitchFamily="18" charset="0"/>
            </a:endParaRPr>
          </a:p>
          <a:p>
            <a:endParaRPr lang="es-419" dirty="0"/>
          </a:p>
        </p:txBody>
      </p:sp>
      <p:sp>
        <p:nvSpPr>
          <p:cNvPr id="4" name="Marcador de número de diapositiva 3"/>
          <p:cNvSpPr>
            <a:spLocks noGrp="1"/>
          </p:cNvSpPr>
          <p:nvPr>
            <p:ph type="sldNum" sz="quarter" idx="5"/>
          </p:nvPr>
        </p:nvSpPr>
        <p:spPr/>
        <p:txBody>
          <a:bodyPr/>
          <a:lstStyle/>
          <a:p>
            <a:fld id="{E2261235-A2C0-4951-9BBC-9DDF61B130E1}" type="slidenum">
              <a:rPr lang="es-419" smtClean="0"/>
              <a:t>15</a:t>
            </a:fld>
            <a:endParaRPr lang="es-419"/>
          </a:p>
        </p:txBody>
      </p:sp>
    </p:spTree>
    <p:extLst>
      <p:ext uri="{BB962C8B-B14F-4D97-AF65-F5344CB8AC3E}">
        <p14:creationId xmlns:p14="http://schemas.microsoft.com/office/powerpoint/2010/main" val="293728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Este inyector pertenece al proyecto de secundaria CS-114 Norte. La inyección comienza en este pozo en el año 2006. En este caso, en conjunto con la geóloga del área se realizó una actualización del modelo estático, ya que el comportamiento en producción no era acorde al pronosticado, teníamos bajos VP inyectados totales pero altos cortes de agua en los productores. </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Tras la actualización surgieron las siguientes conclusiones:</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arenR"/>
            </a:pPr>
            <a:r>
              <a:rPr lang="es-MX" sz="1800">
                <a:solidFill>
                  <a:srgbClr val="000000"/>
                </a:solidFill>
                <a:effectLst/>
                <a:latin typeface="Times New Roman" panose="02020603050405020304" pitchFamily="18" charset="0"/>
                <a:ea typeface="Times New Roman" panose="02020603050405020304" pitchFamily="18" charset="0"/>
              </a:rPr>
              <a:t>Revisando correlación se encontró que, de los tres mandriles, solo uno de ellos estaba inyectando en zona de interés. El agua inyectada en el Mandril superior estaba siendo admitida por capas sin interés para la recuperación secundaria, y que además no estaban abiertas en los productores. Esto se puede ver en el corte </a:t>
            </a:r>
            <a:r>
              <a:rPr lang="es-AR" sz="1800">
                <a:solidFill>
                  <a:srgbClr val="000000"/>
                </a:solidFill>
                <a:effectLst/>
                <a:latin typeface="Times New Roman" panose="02020603050405020304" pitchFamily="18" charset="0"/>
                <a:ea typeface="Times New Roman" panose="02020603050405020304" pitchFamily="18" charset="0"/>
              </a:rPr>
              <a:t>en la parte inferior.</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arenR"/>
            </a:pPr>
            <a:r>
              <a:rPr lang="es-MX" sz="1800">
                <a:solidFill>
                  <a:srgbClr val="000000"/>
                </a:solidFill>
                <a:effectLst/>
                <a:latin typeface="Times New Roman" panose="02020603050405020304" pitchFamily="18" charset="0"/>
                <a:ea typeface="Times New Roman" panose="02020603050405020304" pitchFamily="18" charset="0"/>
              </a:rPr>
              <a:t>Actualizando los mapas de volumen </a:t>
            </a:r>
            <a:r>
              <a:rPr lang="es-MX" sz="1800" err="1">
                <a:solidFill>
                  <a:srgbClr val="000000"/>
                </a:solidFill>
                <a:effectLst/>
                <a:latin typeface="Times New Roman" panose="02020603050405020304" pitchFamily="18" charset="0"/>
                <a:ea typeface="Times New Roman" panose="02020603050405020304" pitchFamily="18" charset="0"/>
              </a:rPr>
              <a:t>poral</a:t>
            </a:r>
            <a:r>
              <a:rPr lang="es-MX" sz="1800">
                <a:solidFill>
                  <a:srgbClr val="000000"/>
                </a:solidFill>
                <a:effectLst/>
                <a:latin typeface="Times New Roman" panose="02020603050405020304" pitchFamily="18" charset="0"/>
                <a:ea typeface="Times New Roman" panose="02020603050405020304" pitchFamily="18" charset="0"/>
              </a:rPr>
              <a:t> con los productores activos actualmente, se determinó que el M2 estuvo inyectando a lo largo de su vida como inyector con un caudal de inyección superior al recomendado de 38m3/d (con el fin de barrer 1 volumen </a:t>
            </a:r>
            <a:r>
              <a:rPr lang="es-MX" sz="1800" err="1">
                <a:solidFill>
                  <a:srgbClr val="000000"/>
                </a:solidFill>
                <a:effectLst/>
                <a:latin typeface="Times New Roman" panose="02020603050405020304" pitchFamily="18" charset="0"/>
                <a:ea typeface="Times New Roman" panose="02020603050405020304" pitchFamily="18" charset="0"/>
              </a:rPr>
              <a:t>poral</a:t>
            </a:r>
            <a:r>
              <a:rPr lang="es-MX" sz="1800">
                <a:solidFill>
                  <a:srgbClr val="000000"/>
                </a:solidFill>
                <a:effectLst/>
                <a:latin typeface="Times New Roman" panose="02020603050405020304" pitchFamily="18" charset="0"/>
                <a:ea typeface="Times New Roman" panose="02020603050405020304" pitchFamily="18" charset="0"/>
              </a:rPr>
              <a:t> en 6 años). Esto nos dio como resultado que actualmente tengamos 4,1 </a:t>
            </a:r>
            <a:r>
              <a:rPr lang="es-MX" sz="1800" err="1">
                <a:solidFill>
                  <a:srgbClr val="000000"/>
                </a:solidFill>
                <a:effectLst/>
                <a:latin typeface="Times New Roman" panose="02020603050405020304" pitchFamily="18" charset="0"/>
                <a:ea typeface="Times New Roman" panose="02020603050405020304" pitchFamily="18" charset="0"/>
              </a:rPr>
              <a:t>Wid</a:t>
            </a:r>
            <a:r>
              <a:rPr lang="es-MX" sz="1800">
                <a:solidFill>
                  <a:srgbClr val="000000"/>
                </a:solidFill>
                <a:effectLst/>
                <a:latin typeface="Times New Roman" panose="02020603050405020304" pitchFamily="18" charset="0"/>
                <a:ea typeface="Times New Roman" panose="02020603050405020304" pitchFamily="18" charset="0"/>
              </a:rPr>
              <a:t> (347km3 de inyección, en un VP de 84km3). Otro dato no menos importante es que este reservorio tenía ensayos de agua de alto caudal en varios productores de la malla, por lo tanto, el barrido que estábamos haciendo no generaba petróleo incremental.</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A partir de esto, se decidió cegar M2 y M3, para mantener en inyección solo el M1. El caudal diario de inyección pasó de 320 (Escenario 1) a 80m3/d (Escenario 2). </a:t>
            </a:r>
            <a:endParaRPr lang="es-419" sz="1800">
              <a:solidFill>
                <a:srgbClr val="000000"/>
              </a:solidFill>
              <a:effectLst/>
              <a:latin typeface="Times New Roman" panose="02020603050405020304" pitchFamily="18" charset="0"/>
              <a:ea typeface="Times New Roman" panose="02020603050405020304" pitchFamily="18" charset="0"/>
            </a:endParaRPr>
          </a:p>
          <a:p>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17</a:t>
            </a:fld>
            <a:endParaRPr lang="es-419"/>
          </a:p>
        </p:txBody>
      </p:sp>
    </p:spTree>
    <p:extLst>
      <p:ext uri="{BB962C8B-B14F-4D97-AF65-F5344CB8AC3E}">
        <p14:creationId xmlns:p14="http://schemas.microsoft.com/office/powerpoint/2010/main" val="28801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En cuanto al caudal de líquido asociado en los productores se vio una merma de 100m3/d aprox. Esto permitió que los productores se encontraran optimizados, sin incluir mayor caudal de líquido al sistema, aumentando el diario de petróleo de 9 (Escenario 1) a 13,76m3/d (Escenario 2).</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Además, se presenta como en el caso anterior, un análisis declinatorio donde se ve cómo cambia el comportamiento de la malla para cada uno de los escenarios de pronóstico.</a:t>
            </a: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Escenario 1: Producción de los pozos asociados con la inyección en toda la columna. En ese momento la declinación era de un 10% anual. La EUR final ascendía a 193 km3. </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Escenario 2: Producción de los pozos asociados luego de la restricción de inyección. Solo se encuentra regulado el M1. Cambio el RAP del pozo, bajando el caudal de líquido y aumentando el de petróleo. La EUR final fue mayor, de 208,8 km3, lo que generó un incremento en reservas de un 24%.</a:t>
            </a:r>
            <a:endParaRPr lang="es-419" sz="1800">
              <a:solidFill>
                <a:srgbClr val="000000"/>
              </a:solidFill>
              <a:effectLst/>
              <a:latin typeface="Times New Roman" panose="02020603050405020304" pitchFamily="18" charset="0"/>
              <a:ea typeface="Times New Roman" panose="02020603050405020304" pitchFamily="18" charset="0"/>
            </a:endParaRPr>
          </a:p>
          <a:p>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18</a:t>
            </a:fld>
            <a:endParaRPr lang="es-419"/>
          </a:p>
        </p:txBody>
      </p:sp>
    </p:spTree>
    <p:extLst>
      <p:ext uri="{BB962C8B-B14F-4D97-AF65-F5344CB8AC3E}">
        <p14:creationId xmlns:p14="http://schemas.microsoft.com/office/powerpoint/2010/main" val="15312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800">
                <a:solidFill>
                  <a:srgbClr val="000000"/>
                </a:solidFill>
                <a:effectLst/>
                <a:latin typeface="Times New Roman" panose="02020603050405020304" pitchFamily="18" charset="0"/>
                <a:ea typeface="Times New Roman" panose="02020603050405020304" pitchFamily="18" charset="0"/>
              </a:rPr>
              <a:t>El proyecto de secundaria donde se encuentran los próximos inyectores a analizar es el CS 114_115 </a:t>
            </a:r>
            <a:r>
              <a:rPr lang="es-MX" sz="1800" err="1">
                <a:solidFill>
                  <a:srgbClr val="000000"/>
                </a:solidFill>
                <a:effectLst/>
                <a:latin typeface="Times New Roman" panose="02020603050405020304" pitchFamily="18" charset="0"/>
                <a:ea typeface="Times New Roman" panose="02020603050405020304" pitchFamily="18" charset="0"/>
              </a:rPr>
              <a:t>mallin</a:t>
            </a:r>
            <a:r>
              <a:rPr lang="es-MX" sz="1800">
                <a:solidFill>
                  <a:srgbClr val="000000"/>
                </a:solidFill>
                <a:effectLst/>
                <a:latin typeface="Times New Roman" panose="02020603050405020304" pitchFamily="18" charset="0"/>
                <a:ea typeface="Times New Roman" panose="02020603050405020304" pitchFamily="18" charset="0"/>
              </a:rPr>
              <a:t>. Ambos pozos comenzaron a inyectar en el año 2009. </a:t>
            </a:r>
          </a:p>
          <a:p>
            <a:r>
              <a:rPr lang="es-MX" sz="1800">
                <a:solidFill>
                  <a:srgbClr val="000000"/>
                </a:solidFill>
                <a:effectLst/>
                <a:latin typeface="Times New Roman" panose="02020603050405020304" pitchFamily="18" charset="0"/>
                <a:ea typeface="Times New Roman" panose="02020603050405020304" pitchFamily="18" charset="0"/>
              </a:rPr>
              <a:t>El motivo del análisis de esta zona surge del alto valor de RAP de los productores asociados, el cual en promedio es de 47,3 (por encima de 50 se considera que la producción es antieconómica). Esto genera estos pozos sean candidatos a ser parados ante cualquier inconveniente operativo, debido a que están al límite de la economicidad. </a:t>
            </a: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Yendo al análisis de subsuelo, es que se pudo observar que ambos inyectores estaban haciéndolo fuera del conformance esperado, por lo tanto, su eficiencia vertical era muy baja y teníamos mucho para mejorar bajando un nuevo diseño de instalación selectiva.</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A continuación, se detalla la situación de cada uno de ellos:</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arenR"/>
            </a:pPr>
            <a:r>
              <a:rPr lang="es-MX" sz="1800">
                <a:solidFill>
                  <a:srgbClr val="000000"/>
                </a:solidFill>
                <a:effectLst/>
                <a:latin typeface="Times New Roman" panose="02020603050405020304" pitchFamily="18" charset="0"/>
                <a:ea typeface="Times New Roman" panose="02020603050405020304" pitchFamily="18" charset="0"/>
              </a:rPr>
              <a:t>El inyector C tiene tres productores asociados (llamados de ahora en adelante 2, 3 y 4). Al analizar este tenía instalación simple, por lo que era imposible controlar la admisión a cada reservorio, solo uno de los seleccionados por el estudio admitía (50% de la inyección total). El restante era admitido por zonas sin interés para el desarrollo de la recuperación secundaria.</a:t>
            </a:r>
            <a:endParaRPr lang="es-419"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arenR"/>
            </a:pPr>
            <a:r>
              <a:rPr lang="es-MX" sz="1800">
                <a:solidFill>
                  <a:srgbClr val="000000"/>
                </a:solidFill>
                <a:effectLst/>
                <a:latin typeface="Times New Roman" panose="02020603050405020304" pitchFamily="18" charset="0"/>
                <a:ea typeface="Times New Roman" panose="02020603050405020304" pitchFamily="18" charset="0"/>
              </a:rPr>
              <a:t>El inyector D tiene dos productores asociados (a partir de ahora se llamarán 1 y 2). Uno de ellos es compartido entre ambos inyectores (el 2). Este inyector tenía una rotura de instalación selectiva, en zona de </a:t>
            </a:r>
            <a:r>
              <a:rPr lang="es-MX" sz="1800" err="1">
                <a:solidFill>
                  <a:srgbClr val="000000"/>
                </a:solidFill>
                <a:effectLst/>
                <a:latin typeface="Times New Roman" panose="02020603050405020304" pitchFamily="18" charset="0"/>
                <a:ea typeface="Times New Roman" panose="02020603050405020304" pitchFamily="18" charset="0"/>
              </a:rPr>
              <a:t>tubing</a:t>
            </a:r>
            <a:r>
              <a:rPr lang="es-MX" sz="1800">
                <a:solidFill>
                  <a:srgbClr val="000000"/>
                </a:solidFill>
                <a:effectLst/>
                <a:latin typeface="Times New Roman" panose="02020603050405020304" pitchFamily="18" charset="0"/>
                <a:ea typeface="Times New Roman" panose="02020603050405020304" pitchFamily="18" charset="0"/>
              </a:rPr>
              <a:t>, que no permitía que el diseño </a:t>
            </a:r>
            <a:r>
              <a:rPr lang="es-MX" sz="1800" err="1">
                <a:solidFill>
                  <a:srgbClr val="000000"/>
                </a:solidFill>
                <a:effectLst/>
                <a:latin typeface="Times New Roman" panose="02020603050405020304" pitchFamily="18" charset="0"/>
                <a:ea typeface="Times New Roman" panose="02020603050405020304" pitchFamily="18" charset="0"/>
              </a:rPr>
              <a:t>selectivice</a:t>
            </a:r>
            <a:r>
              <a:rPr lang="es-MX" sz="1800">
                <a:solidFill>
                  <a:srgbClr val="000000"/>
                </a:solidFill>
                <a:effectLst/>
                <a:latin typeface="Times New Roman" panose="02020603050405020304" pitchFamily="18" charset="0"/>
                <a:ea typeface="Times New Roman" panose="02020603050405020304" pitchFamily="18" charset="0"/>
              </a:rPr>
              <a:t> tal como estaba planeado, determinando una muy baja eficiencia vertical.</a:t>
            </a:r>
            <a:endParaRPr lang="es-419" sz="180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pPr>
            <a:r>
              <a:rPr lang="es-MX" sz="1800">
                <a:solidFill>
                  <a:srgbClr val="000000"/>
                </a:solidFill>
                <a:effectLst/>
                <a:latin typeface="Times New Roman" panose="02020603050405020304" pitchFamily="18" charset="0"/>
                <a:ea typeface="Times New Roman" panose="02020603050405020304" pitchFamily="18" charset="0"/>
              </a:rPr>
              <a:t>Con el fin de mejorar el RAP es que se plantearon dos intervenciones con equipo de torre (WO), a fin de cambiar el diseño de instalación selectiva, lo cual nos iba a permitir mejorar el conformance de inyección, dejando un mandril por cada reservorio de interés, permitiéndonos controlar el caudal diario a inyectar en cada uno de ellos, pudiendo así mejorar la eficiencia de barrido.</a:t>
            </a:r>
            <a:endParaRPr lang="es-419" sz="1800">
              <a:solidFill>
                <a:srgbClr val="000000"/>
              </a:solidFill>
              <a:effectLst/>
              <a:latin typeface="Times New Roman" panose="02020603050405020304" pitchFamily="18" charset="0"/>
              <a:ea typeface="Times New Roman" panose="02020603050405020304" pitchFamily="18" charset="0"/>
            </a:endParaRPr>
          </a:p>
          <a:p>
            <a:endParaRPr lang="es-419"/>
          </a:p>
        </p:txBody>
      </p:sp>
      <p:sp>
        <p:nvSpPr>
          <p:cNvPr id="4" name="Marcador de número de diapositiva 3"/>
          <p:cNvSpPr>
            <a:spLocks noGrp="1"/>
          </p:cNvSpPr>
          <p:nvPr>
            <p:ph type="sldNum" sz="quarter" idx="5"/>
          </p:nvPr>
        </p:nvSpPr>
        <p:spPr/>
        <p:txBody>
          <a:bodyPr/>
          <a:lstStyle/>
          <a:p>
            <a:fld id="{E2261235-A2C0-4951-9BBC-9DDF61B130E1}" type="slidenum">
              <a:rPr lang="es-419" smtClean="0"/>
              <a:t>20</a:t>
            </a:fld>
            <a:endParaRPr lang="es-419"/>
          </a:p>
        </p:txBody>
      </p:sp>
    </p:spTree>
    <p:extLst>
      <p:ext uri="{BB962C8B-B14F-4D97-AF65-F5344CB8AC3E}">
        <p14:creationId xmlns:p14="http://schemas.microsoft.com/office/powerpoint/2010/main" val="83834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FD466-6616-4F82-8AC3-F1F74FA56D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0F56A5FA-F4DC-4D03-BD18-7888B69AC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9AD1651E-EF86-4EAB-B180-2F3A78BDC517}"/>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5" name="Marcador de pie de página 4">
            <a:extLst>
              <a:ext uri="{FF2B5EF4-FFF2-40B4-BE49-F238E27FC236}">
                <a16:creationId xmlns:a16="http://schemas.microsoft.com/office/drawing/2014/main" id="{9915B539-0BE2-49FF-A459-0EF72746FBF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4AC41E8F-B4C3-4FEB-93D4-2AA1B569EC81}"/>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2087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B7078-3CD4-40CA-91B4-A24EDA4A92DC}"/>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2DF333D3-2EB0-48D6-ABFB-46BEC4DA61E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52E7FA29-F768-4CF3-A4AA-768C79A1F857}"/>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5" name="Marcador de pie de página 4">
            <a:extLst>
              <a:ext uri="{FF2B5EF4-FFF2-40B4-BE49-F238E27FC236}">
                <a16:creationId xmlns:a16="http://schemas.microsoft.com/office/drawing/2014/main" id="{DC80AA2B-1B0E-49F1-8C42-57DEBC82D8F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D3C4DC8-9D8B-467B-A395-DE0BA4BC8697}"/>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6426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5D87A7-FE1B-4E2A-906C-BBF4F0EDBA2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BD755DAE-A308-4B1A-AB47-E986929D8A9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900C08FE-CD57-4FE5-AA08-E53A846672CB}"/>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5" name="Marcador de pie de página 4">
            <a:extLst>
              <a:ext uri="{FF2B5EF4-FFF2-40B4-BE49-F238E27FC236}">
                <a16:creationId xmlns:a16="http://schemas.microsoft.com/office/drawing/2014/main" id="{7FEBBD2B-4AED-4B05-84AC-23E1148690E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32BD8E9-BB66-417D-AAAB-98612F07D559}"/>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73840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E037835-5857-4559-B267-E0A557450B6D}" type="datetimeFigureOut">
              <a:rPr lang="es-AR" smtClean="0"/>
              <a:t>5/11/2023</a:t>
            </a:fld>
            <a:endParaRPr lang="es-A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5206BF6-F4FD-4824-96E0-C50EE5CF1912}" type="slidenum">
              <a:rPr lang="es-AR" smtClean="0"/>
              <a:t>‹Nº›</a:t>
            </a:fld>
            <a:endParaRPr lang="es-A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4363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E037835-5857-4559-B267-E0A557450B6D}" type="datetimeFigureOut">
              <a:rPr lang="es-AR" smtClean="0"/>
              <a:t>5/11/2023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206BF6-F4FD-4824-96E0-C50EE5CF1912}" type="slidenum">
              <a:rPr lang="es-AR" smtClean="0"/>
              <a:t>‹Nº›</a:t>
            </a:fld>
            <a:endParaRPr lang="es-AR"/>
          </a:p>
        </p:txBody>
      </p:sp>
    </p:spTree>
    <p:extLst>
      <p:ext uri="{BB962C8B-B14F-4D97-AF65-F5344CB8AC3E}">
        <p14:creationId xmlns:p14="http://schemas.microsoft.com/office/powerpoint/2010/main" val="424633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E037835-5857-4559-B267-E0A557450B6D}" type="datetimeFigureOut">
              <a:rPr lang="es-AR" smtClean="0"/>
              <a:t>5/11/2023</a:t>
            </a:fld>
            <a:endParaRPr lang="es-A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5206BF6-F4FD-4824-96E0-C50EE5CF1912}" type="slidenum">
              <a:rPr lang="es-AR" smtClean="0"/>
              <a:t>‹Nº›</a:t>
            </a:fld>
            <a:endParaRPr lang="es-A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3999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2E037835-5857-4559-B267-E0A557450B6D}" type="datetimeFigureOut">
              <a:rPr lang="es-AR" smtClean="0"/>
              <a:t>5/11/2023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5206BF6-F4FD-4824-96E0-C50EE5CF1912}" type="slidenum">
              <a:rPr lang="es-AR" smtClean="0"/>
              <a:t>‹Nº›</a:t>
            </a:fld>
            <a:endParaRPr lang="es-AR"/>
          </a:p>
        </p:txBody>
      </p:sp>
    </p:spTree>
    <p:extLst>
      <p:ext uri="{BB962C8B-B14F-4D97-AF65-F5344CB8AC3E}">
        <p14:creationId xmlns:p14="http://schemas.microsoft.com/office/powerpoint/2010/main" val="275016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2E037835-5857-4559-B267-E0A557450B6D}" type="datetimeFigureOut">
              <a:rPr lang="es-AR" smtClean="0"/>
              <a:t>5/11/2023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65206BF6-F4FD-4824-96E0-C50EE5CF1912}" type="slidenum">
              <a:rPr lang="es-AR" smtClean="0"/>
              <a:t>‹Nº›</a:t>
            </a:fld>
            <a:endParaRPr lang="es-AR"/>
          </a:p>
        </p:txBody>
      </p:sp>
    </p:spTree>
    <p:extLst>
      <p:ext uri="{BB962C8B-B14F-4D97-AF65-F5344CB8AC3E}">
        <p14:creationId xmlns:p14="http://schemas.microsoft.com/office/powerpoint/2010/main" val="2720638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2E037835-5857-4559-B267-E0A557450B6D}" type="datetimeFigureOut">
              <a:rPr lang="es-AR" smtClean="0"/>
              <a:t>5/11/2023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65206BF6-F4FD-4824-96E0-C50EE5CF1912}" type="slidenum">
              <a:rPr lang="es-AR" smtClean="0"/>
              <a:t>‹Nº›</a:t>
            </a:fld>
            <a:endParaRPr lang="es-AR"/>
          </a:p>
        </p:txBody>
      </p:sp>
    </p:spTree>
    <p:extLst>
      <p:ext uri="{BB962C8B-B14F-4D97-AF65-F5344CB8AC3E}">
        <p14:creationId xmlns:p14="http://schemas.microsoft.com/office/powerpoint/2010/main" val="1303516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37835-5857-4559-B267-E0A557450B6D}" type="datetimeFigureOut">
              <a:rPr lang="es-AR" smtClean="0"/>
              <a:t>5/11/2023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65206BF6-F4FD-4824-96E0-C50EE5CF1912}" type="slidenum">
              <a:rPr lang="es-AR" smtClean="0"/>
              <a:t>‹Nº›</a:t>
            </a:fld>
            <a:endParaRPr lang="es-AR"/>
          </a:p>
        </p:txBody>
      </p:sp>
    </p:spTree>
    <p:extLst>
      <p:ext uri="{BB962C8B-B14F-4D97-AF65-F5344CB8AC3E}">
        <p14:creationId xmlns:p14="http://schemas.microsoft.com/office/powerpoint/2010/main" val="1908729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E037835-5857-4559-B267-E0A557450B6D}" type="datetimeFigureOut">
              <a:rPr lang="es-AR" smtClean="0"/>
              <a:t>5/11/2023</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5206BF6-F4FD-4824-96E0-C50EE5CF1912}"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05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22CB0-1CA4-48D2-AD8D-509E3B0709C6}"/>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01AB72C-B6F5-4012-BAE7-0B6C7DA671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F3C79FA-9CC4-4171-A930-7176CB8CD5F7}"/>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5" name="Marcador de pie de página 4">
            <a:extLst>
              <a:ext uri="{FF2B5EF4-FFF2-40B4-BE49-F238E27FC236}">
                <a16:creationId xmlns:a16="http://schemas.microsoft.com/office/drawing/2014/main" id="{22E2EC1F-9352-4306-A436-A95B4DD5547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CEBFF26-6D29-4960-A052-2F724722551E}"/>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3740399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E037835-5857-4559-B267-E0A557450B6D}" type="datetimeFigureOut">
              <a:rPr lang="es-AR" smtClean="0"/>
              <a:t>5/11/2023</a:t>
            </a:fld>
            <a:endParaRPr lang="es-A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5206BF6-F4FD-4824-96E0-C50EE5CF1912}" type="slidenum">
              <a:rPr lang="es-AR" smtClean="0"/>
              <a:t>‹Nº›</a:t>
            </a:fld>
            <a:endParaRPr lang="es-A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3333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E037835-5857-4559-B267-E0A557450B6D}" type="datetimeFigureOut">
              <a:rPr lang="es-AR" smtClean="0"/>
              <a:t>5/11/2023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206BF6-F4FD-4824-96E0-C50EE5CF1912}" type="slidenum">
              <a:rPr lang="es-AR" smtClean="0"/>
              <a:t>‹Nº›</a:t>
            </a:fld>
            <a:endParaRPr lang="es-AR"/>
          </a:p>
        </p:txBody>
      </p:sp>
    </p:spTree>
    <p:extLst>
      <p:ext uri="{BB962C8B-B14F-4D97-AF65-F5344CB8AC3E}">
        <p14:creationId xmlns:p14="http://schemas.microsoft.com/office/powerpoint/2010/main" val="192703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E037835-5857-4559-B267-E0A557450B6D}" type="datetimeFigureOut">
              <a:rPr lang="es-AR" smtClean="0"/>
              <a:t>5/11/2023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5206BF6-F4FD-4824-96E0-C50EE5CF1912}" type="slidenum">
              <a:rPr lang="es-AR" smtClean="0"/>
              <a:t>‹Nº›</a:t>
            </a:fld>
            <a:endParaRPr lang="es-AR"/>
          </a:p>
        </p:txBody>
      </p:sp>
    </p:spTree>
    <p:extLst>
      <p:ext uri="{BB962C8B-B14F-4D97-AF65-F5344CB8AC3E}">
        <p14:creationId xmlns:p14="http://schemas.microsoft.com/office/powerpoint/2010/main" val="179221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89ED8-CC33-4886-BB70-48980A76F57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42778D02-1106-4AF2-BBB7-C3CFCCF27B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07D958D-F9DF-4160-AA97-1271D4A24800}"/>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5" name="Marcador de pie de página 4">
            <a:extLst>
              <a:ext uri="{FF2B5EF4-FFF2-40B4-BE49-F238E27FC236}">
                <a16:creationId xmlns:a16="http://schemas.microsoft.com/office/drawing/2014/main" id="{5103F11B-D72C-49E8-8D80-9A25A501B08A}"/>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B6F163C-4DEB-4701-BC43-8F2CCF1B1F37}"/>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80322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E89A0-5BE5-447F-933A-E31B2D03FFC5}"/>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6457D47-B6CD-4951-8934-CC7DDE71D0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8852FDEA-E5ED-4C78-A331-E222729DEF6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FC27331E-E4C9-462F-AA53-CE7EA779EA97}"/>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6" name="Marcador de pie de página 5">
            <a:extLst>
              <a:ext uri="{FF2B5EF4-FFF2-40B4-BE49-F238E27FC236}">
                <a16:creationId xmlns:a16="http://schemas.microsoft.com/office/drawing/2014/main" id="{802B4253-945D-4E34-B416-2EA9DBE90E0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34E43373-AFA3-4232-8F33-67CC29BC2D50}"/>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344615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3E795-55C5-4A36-9C5D-FF821E34969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6D6168F1-6555-495D-87A9-A98FF04B3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74E5F81-FFA4-40DC-9056-68CCB7A42AC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CA5C263A-30EF-447B-B674-C73791655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BB3442-5E02-4201-AE10-B5ADD702839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62C09AF5-1499-43FF-938C-D538585EA511}"/>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8" name="Marcador de pie de página 7">
            <a:extLst>
              <a:ext uri="{FF2B5EF4-FFF2-40B4-BE49-F238E27FC236}">
                <a16:creationId xmlns:a16="http://schemas.microsoft.com/office/drawing/2014/main" id="{2AB41D1D-451B-4C01-99FC-F611FB27E918}"/>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5871BAE6-8D38-4794-A667-F543FB4DCC09}"/>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90849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EF8B8-5FC2-4E91-80D8-63A557A0AF8E}"/>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77A28FFC-C108-4C6A-A942-8A43EF089701}"/>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4" name="Marcador de pie de página 3">
            <a:extLst>
              <a:ext uri="{FF2B5EF4-FFF2-40B4-BE49-F238E27FC236}">
                <a16:creationId xmlns:a16="http://schemas.microsoft.com/office/drawing/2014/main" id="{BF773F8A-ACBA-4A61-B86F-9DE0595C13FB}"/>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8083334C-0E10-465D-870C-4575ABC66A71}"/>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302586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FA622B8-7632-4669-8135-CDBAF4F7F611}"/>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3" name="Marcador de pie de página 2">
            <a:extLst>
              <a:ext uri="{FF2B5EF4-FFF2-40B4-BE49-F238E27FC236}">
                <a16:creationId xmlns:a16="http://schemas.microsoft.com/office/drawing/2014/main" id="{EA229A71-10BE-45D6-9F4E-668EFACAED80}"/>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201DED02-9749-4D52-9F50-E91513FBF202}"/>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15803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59913-F0D3-41AA-827C-BF3949D0BA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C054F75-CA99-49BB-B9ED-190DB1154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7C177C05-642E-4F59-B746-034CBC1AD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A3B2EBB-897A-497B-AE7A-50A3B5A6BBA2}"/>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6" name="Marcador de pie de página 5">
            <a:extLst>
              <a:ext uri="{FF2B5EF4-FFF2-40B4-BE49-F238E27FC236}">
                <a16:creationId xmlns:a16="http://schemas.microsoft.com/office/drawing/2014/main" id="{64A93F64-D128-49FF-B893-021A90ECDB1F}"/>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88D9D34-963B-4864-9636-CC7BC81D25FC}"/>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889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3FD310-5D18-4609-9AD5-BB53C20F3C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1DDED99D-8E13-40AF-B6D9-3AD4F5AC18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C89BC205-30D7-4CF6-8087-EDD50C24A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66A46E-1C93-4BE8-A387-0F0792A61219}"/>
              </a:ext>
            </a:extLst>
          </p:cNvPr>
          <p:cNvSpPr>
            <a:spLocks noGrp="1"/>
          </p:cNvSpPr>
          <p:nvPr>
            <p:ph type="dt" sz="half" idx="10"/>
          </p:nvPr>
        </p:nvSpPr>
        <p:spPr/>
        <p:txBody>
          <a:bodyPr/>
          <a:lstStyle/>
          <a:p>
            <a:fld id="{E78E2F5B-277F-43C1-8D0F-B057777ABF0D}" type="datetimeFigureOut">
              <a:rPr lang="es-AR" smtClean="0"/>
              <a:t>5/11/2023</a:t>
            </a:fld>
            <a:endParaRPr lang="es-AR"/>
          </a:p>
        </p:txBody>
      </p:sp>
      <p:sp>
        <p:nvSpPr>
          <p:cNvPr id="6" name="Marcador de pie de página 5">
            <a:extLst>
              <a:ext uri="{FF2B5EF4-FFF2-40B4-BE49-F238E27FC236}">
                <a16:creationId xmlns:a16="http://schemas.microsoft.com/office/drawing/2014/main" id="{DF2EB27B-B35B-45A2-B4E6-4F7DA05735DE}"/>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CD85A08-6B12-4F47-A775-4FBCA51E6FFA}"/>
              </a:ext>
            </a:extLst>
          </p:cNvPr>
          <p:cNvSpPr>
            <a:spLocks noGrp="1"/>
          </p:cNvSpPr>
          <p:nvPr>
            <p:ph type="sldNum" sz="quarter" idx="12"/>
          </p:nvPr>
        </p:nvSpPr>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8965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61D9089-20FE-43F4-B3FA-CD3A222F6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37DB4C55-7862-46E2-98FE-E01B12BAB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169523DD-93CB-4F84-BC7D-0A8C168EB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7E627-8AED-4C38-A42F-BCE6871AC15A}" type="datetimeFigureOut">
              <a:rPr lang="es-419" smtClean="0"/>
              <a:t>5/11/2023</a:t>
            </a:fld>
            <a:endParaRPr lang="es-419"/>
          </a:p>
        </p:txBody>
      </p:sp>
      <p:sp>
        <p:nvSpPr>
          <p:cNvPr id="5" name="Marcador de pie de página 4">
            <a:extLst>
              <a:ext uri="{FF2B5EF4-FFF2-40B4-BE49-F238E27FC236}">
                <a16:creationId xmlns:a16="http://schemas.microsoft.com/office/drawing/2014/main" id="{340F940F-8BA8-4294-9FC2-15BEE0650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BD382A9F-1FDC-460E-B576-BD1B00C94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1BF5A-B5EC-484F-98FE-E8262341784F}" type="slidenum">
              <a:rPr lang="es-419" smtClean="0"/>
              <a:t>‹Nº›</a:t>
            </a:fld>
            <a:endParaRPr lang="es-419"/>
          </a:p>
        </p:txBody>
      </p:sp>
      <p:pic>
        <p:nvPicPr>
          <p:cNvPr id="7" name="Imagen 6">
            <a:extLst>
              <a:ext uri="{FF2B5EF4-FFF2-40B4-BE49-F238E27FC236}">
                <a16:creationId xmlns:a16="http://schemas.microsoft.com/office/drawing/2014/main" id="{D704D71B-8939-4882-8E7E-714992C6946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a:extLst>
              <a:ext uri="{FF2B5EF4-FFF2-40B4-BE49-F238E27FC236}">
                <a16:creationId xmlns:a16="http://schemas.microsoft.com/office/drawing/2014/main" id="{229B705F-3734-4DFD-83B8-1FF329C0085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a:extLst>
              <a:ext uri="{FF2B5EF4-FFF2-40B4-BE49-F238E27FC236}">
                <a16:creationId xmlns:a16="http://schemas.microsoft.com/office/drawing/2014/main" id="{F6262123-C36C-4CD0-9F57-148EC38003BC}"/>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
        <p:nvSpPr>
          <p:cNvPr id="10" name="CuadroTexto 9">
            <a:extLst>
              <a:ext uri="{FF2B5EF4-FFF2-40B4-BE49-F238E27FC236}">
                <a16:creationId xmlns:a16="http://schemas.microsoft.com/office/drawing/2014/main" id="{EB60400E-BFF8-4086-B5A2-24AB96970D0F}"/>
              </a:ext>
            </a:extLst>
          </p:cNvPr>
          <p:cNvSpPr txBox="1"/>
          <p:nvPr userDrawn="1">
            <p:extLst>
              <p:ext uri="{1162E1C5-73C7-4A58-AE30-91384D911F3F}">
                <p184:classification xmlns:p184="http://schemas.microsoft.com/office/powerpoint/2018/4/main" val="hdr"/>
              </p:ext>
            </p:extLst>
          </p:nvPr>
        </p:nvSpPr>
        <p:spPr>
          <a:xfrm>
            <a:off x="10739438" y="0"/>
            <a:ext cx="1296987" cy="152400"/>
          </a:xfrm>
          <a:prstGeom prst="rect">
            <a:avLst/>
          </a:prstGeom>
        </p:spPr>
        <p:txBody>
          <a:bodyPr horzOverflow="overflow" lIns="0" tIns="0" rIns="0" bIns="0">
            <a:spAutoFit/>
          </a:bodyPr>
          <a:lstStyle/>
          <a:p>
            <a:pPr algn="r"/>
            <a:r>
              <a:rPr lang="es-419" sz="1000">
                <a:solidFill>
                  <a:srgbClr val="000000"/>
                </a:solidFill>
                <a:latin typeface="Calibri" panose="020F0502020204030204" pitchFamily="34" charset="0"/>
                <a:cs typeface="Calibri" panose="020F0502020204030204" pitchFamily="34" charset="0"/>
              </a:rPr>
              <a:t>Documento: YPF-Público</a:t>
            </a:r>
          </a:p>
        </p:txBody>
      </p:sp>
      <p:sp>
        <p:nvSpPr>
          <p:cNvPr id="11" name="CuadroTexto 10">
            <a:extLst>
              <a:ext uri="{FF2B5EF4-FFF2-40B4-BE49-F238E27FC236}">
                <a16:creationId xmlns:a16="http://schemas.microsoft.com/office/drawing/2014/main" id="{79BB6873-4611-49CD-AC34-8BF9B9222831}"/>
              </a:ext>
            </a:extLst>
          </p:cNvPr>
          <p:cNvSpPr txBox="1"/>
          <p:nvPr userDrawn="1">
            <p:extLst>
              <p:ext uri="{1162E1C5-73C7-4A58-AE30-91384D911F3F}">
                <p184:classification xmlns:p184="http://schemas.microsoft.com/office/powerpoint/2018/4/main" val="ftr"/>
              </p:ext>
            </p:extLst>
          </p:nvPr>
        </p:nvSpPr>
        <p:spPr>
          <a:xfrm>
            <a:off x="10739438" y="6705600"/>
            <a:ext cx="1296987" cy="152400"/>
          </a:xfrm>
          <a:prstGeom prst="rect">
            <a:avLst/>
          </a:prstGeom>
        </p:spPr>
        <p:txBody>
          <a:bodyPr horzOverflow="overflow" lIns="0" tIns="0" rIns="0" bIns="0">
            <a:spAutoFit/>
          </a:bodyPr>
          <a:lstStyle/>
          <a:p>
            <a:pPr algn="r"/>
            <a:r>
              <a:rPr lang="es-419" sz="1000">
                <a:solidFill>
                  <a:srgbClr val="000000"/>
                </a:solidFill>
                <a:latin typeface="Calibri" panose="020F0502020204030204" pitchFamily="34" charset="0"/>
                <a:cs typeface="Calibri" panose="020F0502020204030204" pitchFamily="34" charset="0"/>
              </a:rPr>
              <a:t>Documento: YPF-Público</a:t>
            </a:r>
          </a:p>
        </p:txBody>
      </p:sp>
    </p:spTree>
    <p:extLst>
      <p:ext uri="{BB962C8B-B14F-4D97-AF65-F5344CB8AC3E}">
        <p14:creationId xmlns:p14="http://schemas.microsoft.com/office/powerpoint/2010/main" val="2552158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E037835-5857-4559-B267-E0A557450B6D}" type="datetimeFigureOut">
              <a:rPr lang="es-AR" smtClean="0"/>
              <a:t>5/11/2023</a:t>
            </a:fld>
            <a:endParaRPr lang="es-A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5206BF6-F4FD-4824-96E0-C50EE5CF1912}" type="slidenum">
              <a:rPr lang="es-AR" smtClean="0"/>
              <a:t>‹Nº›</a:t>
            </a:fld>
            <a:endParaRPr lang="es-A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uadroTexto 9">
            <a:extLst>
              <a:ext uri="{FF2B5EF4-FFF2-40B4-BE49-F238E27FC236}">
                <a16:creationId xmlns:a16="http://schemas.microsoft.com/office/drawing/2014/main" id="{84462913-7A77-8A26-C37C-82207C84E867}"/>
              </a:ext>
            </a:extLst>
          </p:cNvPr>
          <p:cNvSpPr txBox="1"/>
          <p:nvPr userDrawn="1">
            <p:extLst>
              <p:ext uri="{1162E1C5-73C7-4A58-AE30-91384D911F3F}">
                <p184:classification xmlns:p184="http://schemas.microsoft.com/office/powerpoint/2018/4/main" val="hdr"/>
              </p:ext>
            </p:extLst>
          </p:nvPr>
        </p:nvSpPr>
        <p:spPr>
          <a:xfrm>
            <a:off x="10910888" y="0"/>
            <a:ext cx="1309687" cy="152400"/>
          </a:xfrm>
          <a:prstGeom prst="rect">
            <a:avLst/>
          </a:prstGeom>
        </p:spPr>
        <p:txBody>
          <a:bodyPr horzOverflow="overflow" lIns="0" tIns="0" rIns="0" bIns="0">
            <a:spAutoFit/>
          </a:bodyPr>
          <a:lstStyle/>
          <a:p>
            <a:pPr algn="l"/>
            <a:r>
              <a:rPr lang="es-AR" sz="1000">
                <a:solidFill>
                  <a:srgbClr val="000000"/>
                </a:solidFill>
                <a:latin typeface="Calibri" panose="020F0502020204030204" pitchFamily="34" charset="0"/>
                <a:cs typeface="Calibri" panose="020F0502020204030204" pitchFamily="34" charset="0"/>
              </a:rPr>
              <a:t>Documento: YPF-Privado</a:t>
            </a:r>
          </a:p>
        </p:txBody>
      </p:sp>
      <p:sp>
        <p:nvSpPr>
          <p:cNvPr id="11" name="CuadroTexto 10">
            <a:extLst>
              <a:ext uri="{FF2B5EF4-FFF2-40B4-BE49-F238E27FC236}">
                <a16:creationId xmlns:a16="http://schemas.microsoft.com/office/drawing/2014/main" id="{300DE28B-11DE-DDA6-9B75-F2A5693C08BB}"/>
              </a:ext>
            </a:extLst>
          </p:cNvPr>
          <p:cNvSpPr txBox="1"/>
          <p:nvPr userDrawn="1">
            <p:extLst>
              <p:ext uri="{1162E1C5-73C7-4A58-AE30-91384D911F3F}">
                <p184:classification xmlns:p184="http://schemas.microsoft.com/office/powerpoint/2018/4/main" val="ftr"/>
              </p:ext>
            </p:extLst>
          </p:nvPr>
        </p:nvSpPr>
        <p:spPr>
          <a:xfrm>
            <a:off x="10910888" y="6705600"/>
            <a:ext cx="1309687" cy="152400"/>
          </a:xfrm>
          <a:prstGeom prst="rect">
            <a:avLst/>
          </a:prstGeom>
        </p:spPr>
        <p:txBody>
          <a:bodyPr horzOverflow="overflow" lIns="0" tIns="0" rIns="0" bIns="0">
            <a:spAutoFit/>
          </a:bodyPr>
          <a:lstStyle/>
          <a:p>
            <a:pPr algn="l"/>
            <a:r>
              <a:rPr lang="es-AR" sz="1000">
                <a:solidFill>
                  <a:srgbClr val="000000"/>
                </a:solidFill>
                <a:latin typeface="Calibri" panose="020F0502020204030204" pitchFamily="34" charset="0"/>
                <a:cs typeface="Calibri" panose="020F0502020204030204" pitchFamily="34" charset="0"/>
              </a:rPr>
              <a:t>Documento: YPF-Privado</a:t>
            </a:r>
          </a:p>
        </p:txBody>
      </p:sp>
    </p:spTree>
    <p:extLst>
      <p:ext uri="{BB962C8B-B14F-4D97-AF65-F5344CB8AC3E}">
        <p14:creationId xmlns:p14="http://schemas.microsoft.com/office/powerpoint/2010/main" val="41267190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mailto:lorena.ketz@ypf.com" TargetMode="External"/><Relationship Id="rId3" Type="http://schemas.openxmlformats.org/officeDocument/2006/relationships/image" Target="../media/image5.png"/><Relationship Id="rId7" Type="http://schemas.openxmlformats.org/officeDocument/2006/relationships/hyperlink" Target="mailto:sofia.kuntz@ypf.com" TargetMode="Externa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24.png"/><Relationship Id="rId7" Type="http://schemas.openxmlformats.org/officeDocument/2006/relationships/diagramData" Target="../diagrams/data1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cid:image003.jpg@01D6A919.7B55DEB0" TargetMode="External"/><Relationship Id="rId11" Type="http://schemas.microsoft.com/office/2007/relationships/diagramDrawing" Target="../diagrams/drawing11.xml"/><Relationship Id="rId5" Type="http://schemas.openxmlformats.org/officeDocument/2006/relationships/image" Target="../media/image26.jpeg"/><Relationship Id="rId10" Type="http://schemas.openxmlformats.org/officeDocument/2006/relationships/diagramColors" Target="../diagrams/colors11.xml"/><Relationship Id="rId4" Type="http://schemas.openxmlformats.org/officeDocument/2006/relationships/image" Target="../media/image25.emf"/><Relationship Id="rId9"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8.png"/><Relationship Id="rId7" Type="http://schemas.openxmlformats.org/officeDocument/2006/relationships/diagramColors" Target="../diagrams/colors1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1.png"/><Relationship Id="rId7" Type="http://schemas.openxmlformats.org/officeDocument/2006/relationships/diagramColors" Target="../diagrams/colors1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10.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11.png"/><Relationship Id="rId9" Type="http://schemas.microsoft.com/office/2007/relationships/diagramDrawing" Target="../diagrams/drawing5.xml"/><Relationship Id="rId14"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383FFD1-6360-72A7-E4EA-73D0DE57AB60}"/>
              </a:ext>
            </a:extLst>
          </p:cNvPr>
          <p:cNvPicPr>
            <a:picLocks noChangeAspect="1"/>
          </p:cNvPicPr>
          <p:nvPr/>
        </p:nvPicPr>
        <p:blipFill rotWithShape="1">
          <a:blip r:embed="rId2">
            <a:alphaModFix amt="35000"/>
          </a:blip>
          <a:srcRect l="3539" r="4435" b="1"/>
          <a:stretch/>
        </p:blipFill>
        <p:spPr>
          <a:xfrm>
            <a:off x="-6" y="-4"/>
            <a:ext cx="12192000" cy="6855958"/>
          </a:xfrm>
          <a:prstGeom prst="rect">
            <a:avLst/>
          </a:prstGeom>
        </p:spPr>
      </p:pic>
      <p:pic>
        <p:nvPicPr>
          <p:cNvPr id="10" name="Imagen 9">
            <a:extLst>
              <a:ext uri="{FF2B5EF4-FFF2-40B4-BE49-F238E27FC236}">
                <a16:creationId xmlns:a16="http://schemas.microsoft.com/office/drawing/2014/main" id="{52BD359C-7CCB-E935-E138-E09FD3BEADA5}"/>
              </a:ext>
            </a:extLst>
          </p:cNvPr>
          <p:cNvPicPr>
            <a:picLocks noChangeAspect="1"/>
          </p:cNvPicPr>
          <p:nvPr/>
        </p:nvPicPr>
        <p:blipFill rotWithShape="1">
          <a:blip r:embed="rId3"/>
          <a:srcRect l="20282" r="26356" b="3"/>
          <a:stretch/>
        </p:blipFill>
        <p:spPr>
          <a:xfrm>
            <a:off x="8918761" y="-4330"/>
            <a:ext cx="3273238" cy="3618965"/>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pic>
        <p:nvPicPr>
          <p:cNvPr id="8" name="Imagen 7">
            <a:extLst>
              <a:ext uri="{FF2B5EF4-FFF2-40B4-BE49-F238E27FC236}">
                <a16:creationId xmlns:a16="http://schemas.microsoft.com/office/drawing/2014/main" id="{50D3176B-B6E6-9740-3C86-485F6397AE64}"/>
              </a:ext>
            </a:extLst>
          </p:cNvPr>
          <p:cNvPicPr>
            <a:picLocks noChangeAspect="1"/>
          </p:cNvPicPr>
          <p:nvPr/>
        </p:nvPicPr>
        <p:blipFill rotWithShape="1">
          <a:blip r:embed="rId4"/>
          <a:srcRect l="29093" r="33658"/>
          <a:stretch/>
        </p:blipFill>
        <p:spPr>
          <a:xfrm>
            <a:off x="1246574"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7" name="Imagen 6">
            <a:extLst>
              <a:ext uri="{FF2B5EF4-FFF2-40B4-BE49-F238E27FC236}">
                <a16:creationId xmlns:a16="http://schemas.microsoft.com/office/drawing/2014/main" id="{242B32D0-9B97-2069-ADCB-D801A434E839}"/>
              </a:ext>
            </a:extLst>
          </p:cNvPr>
          <p:cNvPicPr>
            <a:picLocks noChangeAspect="1"/>
          </p:cNvPicPr>
          <p:nvPr/>
        </p:nvPicPr>
        <p:blipFill rotWithShape="1">
          <a:blip r:embed="rId5"/>
          <a:srcRect t="11963" r="2" b="13685"/>
          <a:stretch/>
        </p:blipFill>
        <p:spPr>
          <a:xfrm>
            <a:off x="20" y="2288332"/>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6" name="Imagen 5">
            <a:extLst>
              <a:ext uri="{FF2B5EF4-FFF2-40B4-BE49-F238E27FC236}">
                <a16:creationId xmlns:a16="http://schemas.microsoft.com/office/drawing/2014/main" id="{04FB7190-2FDB-EBBD-2F4E-8728FF7F5866}"/>
              </a:ext>
            </a:extLst>
          </p:cNvPr>
          <p:cNvPicPr>
            <a:picLocks noChangeAspect="1"/>
          </p:cNvPicPr>
          <p:nvPr/>
        </p:nvPicPr>
        <p:blipFill rotWithShape="1">
          <a:blip r:embed="rId6"/>
          <a:srcRect l="12972" r="13278" b="1"/>
          <a:stretch/>
        </p:blipFill>
        <p:spPr>
          <a:xfrm>
            <a:off x="5511871" y="7805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 name="Título 1">
            <a:extLst>
              <a:ext uri="{FF2B5EF4-FFF2-40B4-BE49-F238E27FC236}">
                <a16:creationId xmlns:a16="http://schemas.microsoft.com/office/drawing/2014/main" id="{6A98B202-69AC-F6F5-4E3B-ED0DAF2E4B4D}"/>
              </a:ext>
            </a:extLst>
          </p:cNvPr>
          <p:cNvSpPr>
            <a:spLocks noGrp="1"/>
          </p:cNvSpPr>
          <p:nvPr>
            <p:ph type="ctrTitle"/>
          </p:nvPr>
        </p:nvSpPr>
        <p:spPr>
          <a:xfrm>
            <a:off x="4654294" y="4522156"/>
            <a:ext cx="7537705" cy="1363215"/>
          </a:xfrm>
        </p:spPr>
        <p:txBody>
          <a:bodyPr anchor="t">
            <a:normAutofit/>
          </a:bodyPr>
          <a:lstStyle/>
          <a:p>
            <a:r>
              <a:rPr lang="es-MX" sz="1600" b="1" cap="all">
                <a:effectLst/>
                <a:highlight>
                  <a:srgbClr val="000000"/>
                </a:highlight>
                <a:latin typeface="Times New Roman" panose="02020603050405020304" pitchFamily="18" charset="0"/>
                <a:ea typeface="Times New Roman" panose="02020603050405020304" pitchFamily="18" charset="0"/>
              </a:rPr>
              <a:t>Optimización de la producción secundaria mediante mejoras en el balance del agua en el Flanco Sur de la CGSJ</a:t>
            </a:r>
            <a:br>
              <a:rPr lang="es-AR" sz="1600" b="1">
                <a:effectLst/>
                <a:highlight>
                  <a:srgbClr val="000000"/>
                </a:highlight>
                <a:latin typeface="Times New Roman" panose="02020603050405020304" pitchFamily="18" charset="0"/>
                <a:ea typeface="Times New Roman" panose="02020603050405020304" pitchFamily="18" charset="0"/>
              </a:rPr>
            </a:br>
            <a:endParaRPr lang="es-AR" sz="1600">
              <a:highlight>
                <a:srgbClr val="000000"/>
              </a:highlight>
            </a:endParaRPr>
          </a:p>
        </p:txBody>
      </p:sp>
      <p:sp>
        <p:nvSpPr>
          <p:cNvPr id="3" name="Subtítulo 2">
            <a:extLst>
              <a:ext uri="{FF2B5EF4-FFF2-40B4-BE49-F238E27FC236}">
                <a16:creationId xmlns:a16="http://schemas.microsoft.com/office/drawing/2014/main" id="{67884762-913B-F033-AD26-B961C47B7686}"/>
              </a:ext>
            </a:extLst>
          </p:cNvPr>
          <p:cNvSpPr>
            <a:spLocks noGrp="1"/>
          </p:cNvSpPr>
          <p:nvPr>
            <p:ph type="subTitle" idx="1"/>
          </p:nvPr>
        </p:nvSpPr>
        <p:spPr>
          <a:xfrm>
            <a:off x="4553923" y="5094575"/>
            <a:ext cx="7899861" cy="798222"/>
          </a:xfrm>
        </p:spPr>
        <p:txBody>
          <a:bodyPr anchor="b">
            <a:normAutofit/>
          </a:bodyPr>
          <a:lstStyle/>
          <a:p>
            <a:pPr algn="l"/>
            <a:r>
              <a:rPr lang="es-VE" sz="1700">
                <a:effectLst/>
                <a:highlight>
                  <a:srgbClr val="000000"/>
                </a:highlight>
                <a:latin typeface="Times New Roman" panose="02020603050405020304" pitchFamily="18" charset="0"/>
                <a:ea typeface="Times New Roman" panose="02020603050405020304" pitchFamily="18" charset="0"/>
              </a:rPr>
              <a:t>Sofía </a:t>
            </a:r>
            <a:r>
              <a:rPr lang="es-VE" sz="1700" err="1">
                <a:effectLst/>
                <a:highlight>
                  <a:srgbClr val="000000"/>
                </a:highlight>
                <a:latin typeface="Times New Roman" panose="02020603050405020304" pitchFamily="18" charset="0"/>
                <a:ea typeface="Times New Roman" panose="02020603050405020304" pitchFamily="18" charset="0"/>
              </a:rPr>
              <a:t>Kuntz</a:t>
            </a:r>
            <a:r>
              <a:rPr lang="es-VE" sz="1700">
                <a:effectLst/>
                <a:highlight>
                  <a:srgbClr val="000000"/>
                </a:highlight>
                <a:latin typeface="Times New Roman" panose="02020603050405020304" pitchFamily="18" charset="0"/>
                <a:ea typeface="Times New Roman" panose="02020603050405020304" pitchFamily="18" charset="0"/>
              </a:rPr>
              <a:t>, YPF, </a:t>
            </a:r>
            <a:r>
              <a:rPr lang="es-VE" sz="1700" u="sng">
                <a:effectLst/>
                <a:highlight>
                  <a:srgbClr val="000000"/>
                </a:highlight>
                <a:latin typeface="Times New Roman" panose="02020603050405020304" pitchFamily="18" charset="0"/>
                <a:ea typeface="Times New Roman" panose="02020603050405020304" pitchFamily="18" charset="0"/>
                <a:hlinkClick r:id="rId7"/>
              </a:rPr>
              <a:t>sofia.kuntz@ypf.com</a:t>
            </a:r>
            <a:r>
              <a:rPr lang="es-VE" sz="1700">
                <a:effectLst/>
                <a:highlight>
                  <a:srgbClr val="000000"/>
                </a:highlight>
                <a:latin typeface="Times New Roman" panose="02020603050405020304" pitchFamily="18" charset="0"/>
                <a:ea typeface="Times New Roman" panose="02020603050405020304" pitchFamily="18" charset="0"/>
              </a:rPr>
              <a:t> ; Lorena </a:t>
            </a:r>
            <a:r>
              <a:rPr lang="es-VE" sz="1700" err="1">
                <a:effectLst/>
                <a:highlight>
                  <a:srgbClr val="000000"/>
                </a:highlight>
                <a:latin typeface="Times New Roman" panose="02020603050405020304" pitchFamily="18" charset="0"/>
                <a:ea typeface="Times New Roman" panose="02020603050405020304" pitchFamily="18" charset="0"/>
              </a:rPr>
              <a:t>Ketz,</a:t>
            </a:r>
            <a:r>
              <a:rPr lang="es-VE" sz="1700">
                <a:effectLst/>
                <a:highlight>
                  <a:srgbClr val="000000"/>
                </a:highlight>
                <a:latin typeface="Times New Roman" panose="02020603050405020304" pitchFamily="18" charset="0"/>
                <a:ea typeface="Times New Roman" panose="02020603050405020304" pitchFamily="18" charset="0"/>
              </a:rPr>
              <a:t> YPF, </a:t>
            </a:r>
            <a:r>
              <a:rPr lang="es-VE" sz="1700" u="sng">
                <a:effectLst/>
                <a:highlight>
                  <a:srgbClr val="000000"/>
                </a:highlight>
                <a:latin typeface="Times New Roman" panose="02020603050405020304" pitchFamily="18" charset="0"/>
                <a:ea typeface="Times New Roman" panose="02020603050405020304" pitchFamily="18" charset="0"/>
                <a:hlinkClick r:id="rId8"/>
              </a:rPr>
              <a:t>lorena.ketz@ypf.com</a:t>
            </a:r>
            <a:endParaRPr lang="es-AR" sz="1700">
              <a:effectLst/>
              <a:highlight>
                <a:srgbClr val="000000"/>
              </a:highlight>
              <a:latin typeface="Times New Roman" panose="02020603050405020304" pitchFamily="18" charset="0"/>
              <a:ea typeface="Times New Roman" panose="02020603050405020304" pitchFamily="18" charset="0"/>
            </a:endParaRPr>
          </a:p>
          <a:p>
            <a:pPr algn="l"/>
            <a:endParaRPr lang="es-AR" sz="1700"/>
          </a:p>
        </p:txBody>
      </p:sp>
      <p:pic>
        <p:nvPicPr>
          <p:cNvPr id="16" name="Imagen 15">
            <a:extLst>
              <a:ext uri="{FF2B5EF4-FFF2-40B4-BE49-F238E27FC236}">
                <a16:creationId xmlns:a16="http://schemas.microsoft.com/office/drawing/2014/main" id="{E7059820-2AFB-13EC-0DC0-1AF58C83636D}"/>
              </a:ext>
            </a:extLst>
          </p:cNvPr>
          <p:cNvPicPr>
            <a:picLocks noChangeAspect="1"/>
          </p:cNvPicPr>
          <p:nvPr/>
        </p:nvPicPr>
        <p:blipFill>
          <a:blip r:embed="rId9"/>
          <a:stretch>
            <a:fillRect/>
          </a:stretch>
        </p:blipFill>
        <p:spPr>
          <a:xfrm>
            <a:off x="-12" y="-7430"/>
            <a:ext cx="12192000" cy="902208"/>
          </a:xfrm>
          <a:prstGeom prst="rect">
            <a:avLst/>
          </a:prstGeom>
        </p:spPr>
      </p:pic>
      <p:grpSp>
        <p:nvGrpSpPr>
          <p:cNvPr id="18" name="490 Grupo">
            <a:extLst>
              <a:ext uri="{FF2B5EF4-FFF2-40B4-BE49-F238E27FC236}">
                <a16:creationId xmlns:a16="http://schemas.microsoft.com/office/drawing/2014/main" id="{6C052A5B-9520-BE40-1958-ACE8DD2F04BF}"/>
              </a:ext>
            </a:extLst>
          </p:cNvPr>
          <p:cNvGrpSpPr/>
          <p:nvPr/>
        </p:nvGrpSpPr>
        <p:grpSpPr>
          <a:xfrm>
            <a:off x="7073511" y="5923399"/>
            <a:ext cx="1609610" cy="798222"/>
            <a:chOff x="285750" y="2241278"/>
            <a:chExt cx="850900" cy="339725"/>
          </a:xfrm>
        </p:grpSpPr>
        <p:sp>
          <p:nvSpPr>
            <p:cNvPr id="33" name="Rectangle 29">
              <a:extLst>
                <a:ext uri="{FF2B5EF4-FFF2-40B4-BE49-F238E27FC236}">
                  <a16:creationId xmlns:a16="http://schemas.microsoft.com/office/drawing/2014/main" id="{B1966BCB-FFAA-4F83-7E80-EACC8A09A16D}"/>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30">
              <a:extLst>
                <a:ext uri="{FF2B5EF4-FFF2-40B4-BE49-F238E27FC236}">
                  <a16:creationId xmlns:a16="http://schemas.microsoft.com/office/drawing/2014/main" id="{B93E6C56-07B6-958A-B91D-35D643AA094F}"/>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32">
              <a:extLst>
                <a:ext uri="{FF2B5EF4-FFF2-40B4-BE49-F238E27FC236}">
                  <a16:creationId xmlns:a16="http://schemas.microsoft.com/office/drawing/2014/main" id="{81A17B45-F4A3-1263-394B-CB50DA0F7DE5}"/>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35">
              <a:extLst>
                <a:ext uri="{FF2B5EF4-FFF2-40B4-BE49-F238E27FC236}">
                  <a16:creationId xmlns:a16="http://schemas.microsoft.com/office/drawing/2014/main" id="{639284C6-E4E8-3BEA-B6F1-B533A2D41C77}"/>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530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2930725386"/>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7391DC84-B9CA-4E84-9459-C4D134B9DF23}"/>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A3583804-A6CD-49BF-8289-DD164E9EC149}"/>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BAC2805E-CF7C-4E20-BBF6-45F05AD438EF}"/>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03CDED46-170A-4535-B41B-EB261E7C36A9}"/>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F7136631-67C3-4142-91C5-2445284BFF6C}"/>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5590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E96C88C-C829-4B0A-B3F1-55D2C96974D2}"/>
              </a:ext>
            </a:extLst>
          </p:cNvPr>
          <p:cNvGrpSpPr/>
          <p:nvPr/>
        </p:nvGrpSpPr>
        <p:grpSpPr>
          <a:xfrm>
            <a:off x="0" y="799291"/>
            <a:ext cx="12191999" cy="606542"/>
            <a:chOff x="0" y="799291"/>
            <a:chExt cx="12191999" cy="606542"/>
          </a:xfrm>
        </p:grpSpPr>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2">
                <a:lumMod val="50000"/>
              </a:schemeClr>
            </a:solidFill>
          </p:spPr>
          <p:txBody>
            <a:bodyPr wrap="square" rtlCol="0">
              <a:spAutoFit/>
            </a:bodyPr>
            <a:lstStyle/>
            <a:p>
              <a:pPr algn="ctr"/>
              <a:r>
                <a:rPr lang="es-AR" b="1">
                  <a:solidFill>
                    <a:schemeClr val="bg1"/>
                  </a:solidFill>
                </a:rPr>
                <a:t>DESARROLLO-METODOLOGÍA GENERAL UTILIZADA</a:t>
              </a:r>
              <a:endParaRPr lang="es-419" b="1">
                <a:solidFill>
                  <a:schemeClr val="bg1"/>
                </a:solidFill>
              </a:endParaRPr>
            </a:p>
          </p:txBody>
        </p:sp>
        <p:pic>
          <p:nvPicPr>
            <p:cNvPr id="4" name="Imagen 3">
              <a:extLst>
                <a:ext uri="{FF2B5EF4-FFF2-40B4-BE49-F238E27FC236}">
                  <a16:creationId xmlns:a16="http://schemas.microsoft.com/office/drawing/2014/main" id="{7FBCFCEE-9C27-4BEC-943B-47DC919FEEEA}"/>
                </a:ext>
              </a:extLst>
            </p:cNvPr>
            <p:cNvPicPr>
              <a:picLocks noChangeAspect="1"/>
            </p:cNvPicPr>
            <p:nvPr/>
          </p:nvPicPr>
          <p:blipFill>
            <a:blip r:embed="rId2"/>
            <a:stretch>
              <a:fillRect/>
            </a:stretch>
          </p:blipFill>
          <p:spPr>
            <a:xfrm>
              <a:off x="10759264" y="799291"/>
              <a:ext cx="1137267" cy="606542"/>
            </a:xfrm>
            <a:prstGeom prst="rect">
              <a:avLst/>
            </a:prstGeom>
          </p:spPr>
        </p:pic>
      </p:grpSp>
      <p:graphicFrame>
        <p:nvGraphicFramePr>
          <p:cNvPr id="5" name="Diagrama 4">
            <a:extLst>
              <a:ext uri="{FF2B5EF4-FFF2-40B4-BE49-F238E27FC236}">
                <a16:creationId xmlns:a16="http://schemas.microsoft.com/office/drawing/2014/main" id="{9341DE33-D481-400B-8ADD-3EFD30CE7EFD}"/>
              </a:ext>
            </a:extLst>
          </p:cNvPr>
          <p:cNvGraphicFramePr/>
          <p:nvPr>
            <p:extLst>
              <p:ext uri="{D42A27DB-BD31-4B8C-83A1-F6EECF244321}">
                <p14:modId xmlns:p14="http://schemas.microsoft.com/office/powerpoint/2010/main" val="3409019316"/>
              </p:ext>
            </p:extLst>
          </p:nvPr>
        </p:nvGraphicFramePr>
        <p:xfrm>
          <a:off x="0" y="799291"/>
          <a:ext cx="12046225" cy="6058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47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DESARROLLO-METODOLOGÍA GENERAL UTILIZADA</a:t>
            </a:r>
            <a:endParaRPr lang="es-419" b="1">
              <a:solidFill>
                <a:schemeClr val="bg1"/>
              </a:solidFill>
            </a:endParaRPr>
          </a:p>
        </p:txBody>
      </p:sp>
      <p:pic>
        <p:nvPicPr>
          <p:cNvPr id="7" name="Imagen 6" descr="Interfaz de usuario gráfica&#10;&#10;Descripción generada automáticamente">
            <a:extLst>
              <a:ext uri="{FF2B5EF4-FFF2-40B4-BE49-F238E27FC236}">
                <a16:creationId xmlns:a16="http://schemas.microsoft.com/office/drawing/2014/main" id="{A63828DB-3C7E-45A0-9990-C463C612AB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228"/>
          <a:stretch/>
        </p:blipFill>
        <p:spPr>
          <a:xfrm>
            <a:off x="0" y="1296604"/>
            <a:ext cx="12045259" cy="5561396"/>
          </a:xfrm>
          <a:prstGeom prst="rect">
            <a:avLst/>
          </a:prstGeom>
        </p:spPr>
      </p:pic>
      <p:grpSp>
        <p:nvGrpSpPr>
          <p:cNvPr id="6" name="490 Grupo">
            <a:extLst>
              <a:ext uri="{FF2B5EF4-FFF2-40B4-BE49-F238E27FC236}">
                <a16:creationId xmlns:a16="http://schemas.microsoft.com/office/drawing/2014/main" id="{84605A02-70EE-4AC9-A677-9677F5B9596E}"/>
              </a:ext>
            </a:extLst>
          </p:cNvPr>
          <p:cNvGrpSpPr/>
          <p:nvPr/>
        </p:nvGrpSpPr>
        <p:grpSpPr>
          <a:xfrm>
            <a:off x="10788444" y="788313"/>
            <a:ext cx="1143144" cy="565315"/>
            <a:chOff x="285750" y="2241278"/>
            <a:chExt cx="850900" cy="339725"/>
          </a:xfrm>
        </p:grpSpPr>
        <p:sp>
          <p:nvSpPr>
            <p:cNvPr id="8" name="Rectangle 29">
              <a:extLst>
                <a:ext uri="{FF2B5EF4-FFF2-40B4-BE49-F238E27FC236}">
                  <a16:creationId xmlns:a16="http://schemas.microsoft.com/office/drawing/2014/main" id="{B10F9D18-15E7-4BC7-A0F8-35D54A192FEC}"/>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0">
              <a:extLst>
                <a:ext uri="{FF2B5EF4-FFF2-40B4-BE49-F238E27FC236}">
                  <a16:creationId xmlns:a16="http://schemas.microsoft.com/office/drawing/2014/main" id="{BC32E33C-E3AD-4E9F-9F94-1D12045C4E68}"/>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2">
              <a:extLst>
                <a:ext uri="{FF2B5EF4-FFF2-40B4-BE49-F238E27FC236}">
                  <a16:creationId xmlns:a16="http://schemas.microsoft.com/office/drawing/2014/main" id="{30C131C8-F675-42CA-98D8-20CDB5A65FA2}"/>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35">
              <a:extLst>
                <a:ext uri="{FF2B5EF4-FFF2-40B4-BE49-F238E27FC236}">
                  <a16:creationId xmlns:a16="http://schemas.microsoft.com/office/drawing/2014/main" id="{165F2746-6839-4C24-AC5A-F9449775D11E}"/>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5134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46C3732-58AC-481C-8723-9B60D0579E58}"/>
              </a:ext>
            </a:extLst>
          </p:cNvPr>
          <p:cNvSpPr/>
          <p:nvPr/>
        </p:nvSpPr>
        <p:spPr>
          <a:xfrm>
            <a:off x="2215299" y="3836709"/>
            <a:ext cx="3157979" cy="301658"/>
          </a:xfrm>
          <a:prstGeom prst="rect">
            <a:avLst/>
          </a:prstGeom>
          <a:solidFill>
            <a:srgbClr val="0065BD"/>
          </a:solidFill>
          <a:ln w="12700" cap="flat" cmpd="sng" algn="ctr">
            <a:solidFill>
              <a:srgbClr val="E7E6E6">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endParaRPr lang="es-419" sz="2400">
              <a:solidFill>
                <a:prstClr val="white"/>
              </a:solidFill>
              <a:latin typeface="Calibri" panose="020F0502020204030204"/>
            </a:endParaRPr>
          </a:p>
        </p:txBody>
      </p:sp>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2226813738"/>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203352A8-0DCF-47CB-925A-91FAA8313F9C}"/>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2D050960-B89E-4288-94B4-AD9D8F71B8FA}"/>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D5218601-B9DB-493D-8D50-11780E8C5B50}"/>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9E24D20B-63B2-4477-8A45-E9F8BF1A6F29}"/>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DFF35F94-29C0-4FA0-9999-49BA43041305}"/>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43703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esquinas diagonales cortadas 16">
            <a:extLst>
              <a:ext uri="{FF2B5EF4-FFF2-40B4-BE49-F238E27FC236}">
                <a16:creationId xmlns:a16="http://schemas.microsoft.com/office/drawing/2014/main" id="{22F2CA92-8273-4FFC-927B-D20420BF6A5E}"/>
              </a:ext>
            </a:extLst>
          </p:cNvPr>
          <p:cNvSpPr/>
          <p:nvPr/>
        </p:nvSpPr>
        <p:spPr>
          <a:xfrm>
            <a:off x="8091135" y="4202389"/>
            <a:ext cx="3477889" cy="165686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2" name="Imagen 21">
            <a:extLst>
              <a:ext uri="{FF2B5EF4-FFF2-40B4-BE49-F238E27FC236}">
                <a16:creationId xmlns:a16="http://schemas.microsoft.com/office/drawing/2014/main" id="{DD419E0F-0FC4-47B9-881A-FA282ACA6D7D}"/>
              </a:ext>
            </a:extLst>
          </p:cNvPr>
          <p:cNvPicPr>
            <a:picLocks noChangeAspect="1"/>
          </p:cNvPicPr>
          <p:nvPr/>
        </p:nvPicPr>
        <p:blipFill>
          <a:blip r:embed="rId3"/>
          <a:stretch>
            <a:fillRect/>
          </a:stretch>
        </p:blipFill>
        <p:spPr>
          <a:xfrm>
            <a:off x="6648886" y="1356020"/>
            <a:ext cx="4867906" cy="2437885"/>
          </a:xfrm>
          <a:prstGeom prst="rect">
            <a:avLst/>
          </a:prstGeom>
        </p:spPr>
      </p:pic>
      <p:pic>
        <p:nvPicPr>
          <p:cNvPr id="7" name="Imagen 6">
            <a:extLst>
              <a:ext uri="{FF2B5EF4-FFF2-40B4-BE49-F238E27FC236}">
                <a16:creationId xmlns:a16="http://schemas.microsoft.com/office/drawing/2014/main" id="{D757FC0B-FAE9-43B6-980D-6FCFD3FAD3A8}"/>
              </a:ext>
            </a:extLst>
          </p:cNvPr>
          <p:cNvPicPr>
            <a:picLocks noChangeAspect="1"/>
          </p:cNvPicPr>
          <p:nvPr/>
        </p:nvPicPr>
        <p:blipFill>
          <a:blip r:embed="rId4"/>
          <a:stretch>
            <a:fillRect/>
          </a:stretch>
        </p:blipFill>
        <p:spPr>
          <a:xfrm>
            <a:off x="201201" y="1348139"/>
            <a:ext cx="3587292" cy="2536216"/>
          </a:xfrm>
          <a:prstGeom prst="rect">
            <a:avLst/>
          </a:prstGeom>
        </p:spPr>
      </p:pic>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DESARROLLO – CASO 1: CIERRE DE INYECTOR A</a:t>
            </a:r>
            <a:endParaRPr lang="es-419" b="1">
              <a:solidFill>
                <a:schemeClr val="bg1"/>
              </a:solidFill>
            </a:endParaRPr>
          </a:p>
        </p:txBody>
      </p:sp>
      <p:pic>
        <p:nvPicPr>
          <p:cNvPr id="6" name="Picture 12">
            <a:extLst>
              <a:ext uri="{FF2B5EF4-FFF2-40B4-BE49-F238E27FC236}">
                <a16:creationId xmlns:a16="http://schemas.microsoft.com/office/drawing/2014/main" id="{9FA3B709-FA92-4DDE-A257-13A31624C187}"/>
              </a:ext>
            </a:extLst>
          </p:cNvPr>
          <p:cNvPicPr/>
          <p:nvPr/>
        </p:nvPicPr>
        <p:blipFill rotWithShape="1">
          <a:blip r:embed="rId5" r:link="rId6" cstate="print">
            <a:extLst>
              <a:ext uri="{28A0092B-C50C-407E-A947-70E740481C1C}">
                <a14:useLocalDpi xmlns:a14="http://schemas.microsoft.com/office/drawing/2010/main" val="0"/>
              </a:ext>
            </a:extLst>
          </a:blip>
          <a:srcRect l="4587" t="3428" r="1592" b="5015"/>
          <a:stretch>
            <a:fillRect/>
          </a:stretch>
        </p:blipFill>
        <p:spPr bwMode="auto">
          <a:xfrm>
            <a:off x="4359761" y="1356020"/>
            <a:ext cx="1736238" cy="1622480"/>
          </a:xfrm>
          <a:prstGeom prst="rect">
            <a:avLst/>
          </a:prstGeom>
          <a:noFill/>
          <a:ln>
            <a:solidFill>
              <a:schemeClr val="tx1"/>
            </a:solidFill>
          </a:ln>
          <a:extLst>
            <a:ext uri="{53640926-AAD7-44D8-BBD7-CCE9431645EC}">
              <a14:shadowObscured xmlns:a14="http://schemas.microsoft.com/office/drawing/2010/main"/>
            </a:ext>
          </a:extLst>
        </p:spPr>
      </p:pic>
      <p:graphicFrame>
        <p:nvGraphicFramePr>
          <p:cNvPr id="9" name="Diagrama 8">
            <a:extLst>
              <a:ext uri="{FF2B5EF4-FFF2-40B4-BE49-F238E27FC236}">
                <a16:creationId xmlns:a16="http://schemas.microsoft.com/office/drawing/2014/main" id="{14C173A1-8964-409F-9BB0-EBC654C80937}"/>
              </a:ext>
            </a:extLst>
          </p:cNvPr>
          <p:cNvGraphicFramePr/>
          <p:nvPr>
            <p:extLst>
              <p:ext uri="{D42A27DB-BD31-4B8C-83A1-F6EECF244321}">
                <p14:modId xmlns:p14="http://schemas.microsoft.com/office/powerpoint/2010/main" val="2277717363"/>
              </p:ext>
            </p:extLst>
          </p:nvPr>
        </p:nvGraphicFramePr>
        <p:xfrm>
          <a:off x="0" y="3150135"/>
          <a:ext cx="7218566" cy="37174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ángulo 12">
            <a:extLst>
              <a:ext uri="{FF2B5EF4-FFF2-40B4-BE49-F238E27FC236}">
                <a16:creationId xmlns:a16="http://schemas.microsoft.com/office/drawing/2014/main" id="{5CE73515-9342-442B-B81E-0535A9134AE4}"/>
              </a:ext>
            </a:extLst>
          </p:cNvPr>
          <p:cNvSpPr/>
          <p:nvPr/>
        </p:nvSpPr>
        <p:spPr>
          <a:xfrm>
            <a:off x="8034001" y="4270177"/>
            <a:ext cx="3482791" cy="147732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endParaRPr lang="es-ES" b="1" u="sng">
              <a:solidFill>
                <a:schemeClr val="tx1"/>
              </a:solidFill>
              <a:latin typeface="Calibri" panose="020F0502020204030204"/>
            </a:endParaRPr>
          </a:p>
          <a:p>
            <a:pPr algn="ctr"/>
            <a:r>
              <a:rPr lang="es-ES" b="1" u="sng">
                <a:solidFill>
                  <a:schemeClr val="tx1"/>
                </a:solidFill>
                <a:latin typeface="Calibri" panose="020F0502020204030204"/>
              </a:rPr>
              <a:t>Acción:</a:t>
            </a:r>
          </a:p>
          <a:p>
            <a:pPr algn="ctr"/>
            <a:r>
              <a:rPr lang="es-ES">
                <a:solidFill>
                  <a:schemeClr val="tx1"/>
                </a:solidFill>
                <a:latin typeface="Calibri" panose="020F0502020204030204"/>
              </a:rPr>
              <a:t>Cierre de inyector</a:t>
            </a:r>
          </a:p>
          <a:p>
            <a:pPr algn="ctr"/>
            <a:r>
              <a:rPr lang="es-ES">
                <a:solidFill>
                  <a:schemeClr val="tx1"/>
                </a:solidFill>
                <a:latin typeface="Calibri" panose="020F0502020204030204"/>
              </a:rPr>
              <a:t>Monitoreo de productor asociado</a:t>
            </a:r>
          </a:p>
          <a:p>
            <a:pPr algn="ctr"/>
            <a:endParaRPr lang="es-ES" b="1">
              <a:solidFill>
                <a:schemeClr val="tx1"/>
              </a:solidFill>
              <a:latin typeface="Calibri" panose="020F0502020204030204"/>
            </a:endParaRPr>
          </a:p>
        </p:txBody>
      </p:sp>
      <p:sp>
        <p:nvSpPr>
          <p:cNvPr id="18" name="Elipse 17">
            <a:extLst>
              <a:ext uri="{FF2B5EF4-FFF2-40B4-BE49-F238E27FC236}">
                <a16:creationId xmlns:a16="http://schemas.microsoft.com/office/drawing/2014/main" id="{1EB81E45-E338-488C-ACC6-0EFAA758BEBC}"/>
              </a:ext>
            </a:extLst>
          </p:cNvPr>
          <p:cNvSpPr/>
          <p:nvPr/>
        </p:nvSpPr>
        <p:spPr>
          <a:xfrm>
            <a:off x="1216058" y="2129422"/>
            <a:ext cx="1074656" cy="73164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nvGrpSpPr>
          <p:cNvPr id="11" name="490 Grupo">
            <a:extLst>
              <a:ext uri="{FF2B5EF4-FFF2-40B4-BE49-F238E27FC236}">
                <a16:creationId xmlns:a16="http://schemas.microsoft.com/office/drawing/2014/main" id="{EFB9E5C2-680D-4842-B9BE-A086D08EAEE3}"/>
              </a:ext>
            </a:extLst>
          </p:cNvPr>
          <p:cNvGrpSpPr/>
          <p:nvPr/>
        </p:nvGrpSpPr>
        <p:grpSpPr>
          <a:xfrm>
            <a:off x="10788444" y="788313"/>
            <a:ext cx="1143144" cy="565315"/>
            <a:chOff x="285750" y="2241278"/>
            <a:chExt cx="850900" cy="339725"/>
          </a:xfrm>
        </p:grpSpPr>
        <p:sp>
          <p:nvSpPr>
            <p:cNvPr id="12" name="Rectangle 29">
              <a:extLst>
                <a:ext uri="{FF2B5EF4-FFF2-40B4-BE49-F238E27FC236}">
                  <a16:creationId xmlns:a16="http://schemas.microsoft.com/office/drawing/2014/main" id="{F8333649-6C2A-487A-A8CC-E9F30EF5E7CD}"/>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0">
              <a:extLst>
                <a:ext uri="{FF2B5EF4-FFF2-40B4-BE49-F238E27FC236}">
                  <a16:creationId xmlns:a16="http://schemas.microsoft.com/office/drawing/2014/main" id="{2C1DD738-2D62-462C-8C6A-FE621B6E0BDF}"/>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32">
              <a:extLst>
                <a:ext uri="{FF2B5EF4-FFF2-40B4-BE49-F238E27FC236}">
                  <a16:creationId xmlns:a16="http://schemas.microsoft.com/office/drawing/2014/main" id="{E978B52B-1C4C-4995-A030-4F3321F58D27}"/>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35">
              <a:extLst>
                <a:ext uri="{FF2B5EF4-FFF2-40B4-BE49-F238E27FC236}">
                  <a16:creationId xmlns:a16="http://schemas.microsoft.com/office/drawing/2014/main" id="{8F2A35EE-93E5-468E-8F3C-A7526E92302C}"/>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Rectángulo 4">
            <a:extLst>
              <a:ext uri="{FF2B5EF4-FFF2-40B4-BE49-F238E27FC236}">
                <a16:creationId xmlns:a16="http://schemas.microsoft.com/office/drawing/2014/main" id="{C84BBC53-355F-4AC0-8132-1755E722DFDB}"/>
              </a:ext>
            </a:extLst>
          </p:cNvPr>
          <p:cNvSpPr/>
          <p:nvPr/>
        </p:nvSpPr>
        <p:spPr>
          <a:xfrm>
            <a:off x="8552902" y="1376263"/>
            <a:ext cx="1651246" cy="98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1803952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DESARROLLO – CASO 1: CIERRE DE INYECTOR A</a:t>
            </a:r>
            <a:endParaRPr lang="es-419" b="1">
              <a:solidFill>
                <a:schemeClr val="bg1"/>
              </a:solidFill>
            </a:endParaRPr>
          </a:p>
        </p:txBody>
      </p:sp>
      <p:grpSp>
        <p:nvGrpSpPr>
          <p:cNvPr id="11" name="490 Grupo">
            <a:extLst>
              <a:ext uri="{FF2B5EF4-FFF2-40B4-BE49-F238E27FC236}">
                <a16:creationId xmlns:a16="http://schemas.microsoft.com/office/drawing/2014/main" id="{D42746C9-999C-457E-9149-8C88A11A37CF}"/>
              </a:ext>
            </a:extLst>
          </p:cNvPr>
          <p:cNvGrpSpPr/>
          <p:nvPr/>
        </p:nvGrpSpPr>
        <p:grpSpPr>
          <a:xfrm>
            <a:off x="10788444" y="788313"/>
            <a:ext cx="1143144" cy="565315"/>
            <a:chOff x="285750" y="2241278"/>
            <a:chExt cx="850900" cy="339725"/>
          </a:xfrm>
        </p:grpSpPr>
        <p:sp>
          <p:nvSpPr>
            <p:cNvPr id="12" name="Rectangle 29">
              <a:extLst>
                <a:ext uri="{FF2B5EF4-FFF2-40B4-BE49-F238E27FC236}">
                  <a16:creationId xmlns:a16="http://schemas.microsoft.com/office/drawing/2014/main" id="{4C2D5C51-C0F6-448A-8FEA-281CADCF39A8}"/>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0">
              <a:extLst>
                <a:ext uri="{FF2B5EF4-FFF2-40B4-BE49-F238E27FC236}">
                  <a16:creationId xmlns:a16="http://schemas.microsoft.com/office/drawing/2014/main" id="{48103AEC-5018-46D4-8B81-D49BDB84A4E6}"/>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2">
              <a:extLst>
                <a:ext uri="{FF2B5EF4-FFF2-40B4-BE49-F238E27FC236}">
                  <a16:creationId xmlns:a16="http://schemas.microsoft.com/office/drawing/2014/main" id="{81D0E98C-FC81-4905-BE43-C866FC3D233E}"/>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35">
              <a:extLst>
                <a:ext uri="{FF2B5EF4-FFF2-40B4-BE49-F238E27FC236}">
                  <a16:creationId xmlns:a16="http://schemas.microsoft.com/office/drawing/2014/main" id="{9012CCF1-0117-49C5-AC6D-E0BE8F2363F8}"/>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ectángulo 1">
            <a:extLst>
              <a:ext uri="{FF2B5EF4-FFF2-40B4-BE49-F238E27FC236}">
                <a16:creationId xmlns:a16="http://schemas.microsoft.com/office/drawing/2014/main" id="{2908B983-312D-44E7-B3A0-DE50ED572D77}"/>
              </a:ext>
            </a:extLst>
          </p:cNvPr>
          <p:cNvSpPr/>
          <p:nvPr/>
        </p:nvSpPr>
        <p:spPr>
          <a:xfrm>
            <a:off x="5929952" y="1353628"/>
            <a:ext cx="409433" cy="72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pic>
        <p:nvPicPr>
          <p:cNvPr id="18" name="Imagen 17">
            <a:extLst>
              <a:ext uri="{FF2B5EF4-FFF2-40B4-BE49-F238E27FC236}">
                <a16:creationId xmlns:a16="http://schemas.microsoft.com/office/drawing/2014/main" id="{F7236F7C-8537-4DCB-92D1-9E2C81DCEAE4}"/>
              </a:ext>
            </a:extLst>
          </p:cNvPr>
          <p:cNvPicPr>
            <a:picLocks noChangeAspect="1"/>
          </p:cNvPicPr>
          <p:nvPr/>
        </p:nvPicPr>
        <p:blipFill>
          <a:blip r:embed="rId3"/>
          <a:stretch>
            <a:fillRect/>
          </a:stretch>
        </p:blipFill>
        <p:spPr>
          <a:xfrm>
            <a:off x="1776980" y="1314450"/>
            <a:ext cx="8715375" cy="5543550"/>
          </a:xfrm>
          <a:prstGeom prst="rect">
            <a:avLst/>
          </a:prstGeom>
          <a:ln>
            <a:solidFill>
              <a:schemeClr val="tx1"/>
            </a:solidFill>
          </a:ln>
        </p:spPr>
      </p:pic>
      <p:grpSp>
        <p:nvGrpSpPr>
          <p:cNvPr id="7" name="Group 22">
            <a:extLst>
              <a:ext uri="{FF2B5EF4-FFF2-40B4-BE49-F238E27FC236}">
                <a16:creationId xmlns:a16="http://schemas.microsoft.com/office/drawing/2014/main" id="{4B32C6C2-CD07-4F0C-973E-8AB8DDD0BCF5}"/>
              </a:ext>
            </a:extLst>
          </p:cNvPr>
          <p:cNvGrpSpPr/>
          <p:nvPr/>
        </p:nvGrpSpPr>
        <p:grpSpPr>
          <a:xfrm>
            <a:off x="8883480" y="2381712"/>
            <a:ext cx="2329378" cy="3687973"/>
            <a:chOff x="10413350" y="1433174"/>
            <a:chExt cx="3106351" cy="4473316"/>
          </a:xfrm>
        </p:grpSpPr>
        <p:sp>
          <p:nvSpPr>
            <p:cNvPr id="9" name="CuadroTexto 5">
              <a:extLst>
                <a:ext uri="{FF2B5EF4-FFF2-40B4-BE49-F238E27FC236}">
                  <a16:creationId xmlns:a16="http://schemas.microsoft.com/office/drawing/2014/main" id="{D39E9372-1EF4-476A-9402-79E2511073F0}"/>
                </a:ext>
              </a:extLst>
            </p:cNvPr>
            <p:cNvSpPr txBox="1"/>
            <p:nvPr/>
          </p:nvSpPr>
          <p:spPr>
            <a:xfrm>
              <a:off x="10413350" y="4727252"/>
              <a:ext cx="3106351" cy="1179238"/>
            </a:xfrm>
            <a:prstGeom prst="rect">
              <a:avLst/>
            </a:prstGeom>
            <a:solidFill>
              <a:schemeClr val="bg1"/>
            </a:solidFill>
            <a:ln w="9525">
              <a:solidFill>
                <a:schemeClr val="tx1"/>
              </a:solidFill>
            </a:ln>
          </p:spPr>
          <p:txBody>
            <a:bodyPr wrap="square" rtlCol="0">
              <a:noAutofit/>
            </a:bodyPr>
            <a:lstStyle/>
            <a:p>
              <a:pPr algn="just"/>
              <a:r>
                <a:rPr lang="es-AR" sz="10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Escenario 1: Inyector abierto</a:t>
              </a:r>
              <a:endParaRPr lang="es-419" sz="1100">
                <a:solidFill>
                  <a:srgbClr val="000000"/>
                </a:solidFill>
                <a:effectLst/>
                <a:latin typeface="Times New Roman" panose="02020603050405020304" pitchFamily="18" charset="0"/>
                <a:ea typeface="Times New Roman" panose="02020603050405020304" pitchFamily="18" charset="0"/>
              </a:endParaRPr>
            </a:p>
            <a:p>
              <a:pPr algn="just"/>
              <a:r>
                <a:rPr lang="es-MX" sz="1050" kern="120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Dna</a:t>
              </a:r>
              <a:r>
                <a:rPr lang="es-MX" sz="10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6%</a:t>
              </a:r>
              <a:endParaRPr lang="es-419" sz="1100">
                <a:solidFill>
                  <a:srgbClr val="000000"/>
                </a:solidFill>
                <a:effectLst/>
                <a:latin typeface="Times New Roman" panose="02020603050405020304" pitchFamily="18" charset="0"/>
                <a:ea typeface="Times New Roman" panose="02020603050405020304" pitchFamily="18" charset="0"/>
              </a:endParaRPr>
            </a:p>
            <a:p>
              <a:pPr algn="just"/>
              <a:r>
                <a:rPr lang="es-MX" sz="10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EUR 37,8 km3</a:t>
              </a:r>
              <a:endParaRPr lang="es-419" sz="1100">
                <a:solidFill>
                  <a:srgbClr val="000000"/>
                </a:solidFill>
                <a:effectLst/>
                <a:latin typeface="Times New Roman" panose="02020603050405020304" pitchFamily="18" charset="0"/>
                <a:ea typeface="Times New Roman" panose="02020603050405020304" pitchFamily="18" charset="0"/>
              </a:endParaRPr>
            </a:p>
            <a:p>
              <a:pPr algn="just"/>
              <a:r>
                <a:rPr lang="es-MX" sz="10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Reservas 7,5 km3</a:t>
              </a:r>
              <a:endParaRPr lang="es-419" sz="1100">
                <a:solidFill>
                  <a:srgbClr val="000000"/>
                </a:solidFill>
                <a:effectLst/>
                <a:latin typeface="Times New Roman" panose="02020603050405020304" pitchFamily="18" charset="0"/>
                <a:ea typeface="Times New Roman" panose="02020603050405020304" pitchFamily="18" charset="0"/>
              </a:endParaRPr>
            </a:p>
          </p:txBody>
        </p:sp>
        <p:sp>
          <p:nvSpPr>
            <p:cNvPr id="10" name="CuadroTexto 6">
              <a:extLst>
                <a:ext uri="{FF2B5EF4-FFF2-40B4-BE49-F238E27FC236}">
                  <a16:creationId xmlns:a16="http://schemas.microsoft.com/office/drawing/2014/main" id="{CEC0192E-426D-477A-B81B-32DE9A9DB04B}"/>
                </a:ext>
              </a:extLst>
            </p:cNvPr>
            <p:cNvSpPr txBox="1"/>
            <p:nvPr/>
          </p:nvSpPr>
          <p:spPr>
            <a:xfrm>
              <a:off x="10863743" y="1433174"/>
              <a:ext cx="2655958" cy="1374450"/>
            </a:xfrm>
            <a:prstGeom prst="rect">
              <a:avLst/>
            </a:prstGeom>
            <a:solidFill>
              <a:schemeClr val="bg1"/>
            </a:solidFill>
            <a:ln w="9525">
              <a:solidFill>
                <a:schemeClr val="tx1"/>
              </a:solidFill>
            </a:ln>
          </p:spPr>
          <p:txBody>
            <a:bodyPr wrap="square" rtlCol="0">
              <a:noAutofit/>
            </a:bodyPr>
            <a:lstStyle/>
            <a:p>
              <a:pPr algn="just"/>
              <a:r>
                <a:rPr lang="es-AR"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Escenario 2: Inyector cerrado</a:t>
              </a:r>
              <a:endParaRPr lang="es-419" sz="1100">
                <a:solidFill>
                  <a:srgbClr val="000000"/>
                </a:solidFill>
                <a:effectLst/>
                <a:latin typeface="Times New Roman" panose="02020603050405020304" pitchFamily="18" charset="0"/>
                <a:ea typeface="Times New Roman" panose="02020603050405020304" pitchFamily="18" charset="0"/>
              </a:endParaRPr>
            </a:p>
            <a:p>
              <a:pPr algn="just"/>
              <a:r>
                <a:rPr lang="es-MX" sz="1000" kern="120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Dna</a:t>
              </a:r>
              <a:r>
                <a:rPr lang="es-MX"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11,5</a:t>
              </a:r>
              <a:endParaRPr lang="es-419" sz="1100">
                <a:solidFill>
                  <a:srgbClr val="000000"/>
                </a:solidFill>
                <a:effectLst/>
                <a:latin typeface="Times New Roman" panose="02020603050405020304" pitchFamily="18" charset="0"/>
                <a:ea typeface="Times New Roman" panose="02020603050405020304" pitchFamily="18" charset="0"/>
              </a:endParaRPr>
            </a:p>
            <a:p>
              <a:pPr algn="just"/>
              <a:r>
                <a:rPr lang="es-MX"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EUR 48,6 km3</a:t>
              </a:r>
              <a:endParaRPr lang="es-419" sz="1100">
                <a:solidFill>
                  <a:srgbClr val="000000"/>
                </a:solidFill>
                <a:effectLst/>
                <a:latin typeface="Times New Roman" panose="02020603050405020304" pitchFamily="18" charset="0"/>
                <a:ea typeface="Times New Roman" panose="02020603050405020304" pitchFamily="18" charset="0"/>
              </a:endParaRPr>
            </a:p>
            <a:p>
              <a:pPr algn="just"/>
              <a:r>
                <a:rPr lang="es-MX"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Reservas 15,2 km3</a:t>
              </a:r>
              <a:endParaRPr lang="es-419" sz="110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64994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4B56250-6AFB-42AB-8440-110D928FA940}"/>
              </a:ext>
            </a:extLst>
          </p:cNvPr>
          <p:cNvSpPr/>
          <p:nvPr/>
        </p:nvSpPr>
        <p:spPr>
          <a:xfrm>
            <a:off x="2205872" y="4138367"/>
            <a:ext cx="5250730" cy="369332"/>
          </a:xfrm>
          <a:prstGeom prst="rect">
            <a:avLst/>
          </a:prstGeom>
          <a:solidFill>
            <a:srgbClr val="0065BD"/>
          </a:solidFill>
          <a:ln w="12700" cap="flat" cmpd="sng" algn="ctr">
            <a:solidFill>
              <a:srgbClr val="E7E6E6">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endParaRPr lang="es-419" sz="2400">
              <a:solidFill>
                <a:prstClr val="white"/>
              </a:solidFill>
              <a:latin typeface="Calibri" panose="020F0502020204030204"/>
            </a:endParaRPr>
          </a:p>
        </p:txBody>
      </p:sp>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818830568"/>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0E072654-2470-4523-BA3D-0DD10EC54605}"/>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50552ED6-80B9-4E64-972A-03002CF3B6C3}"/>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49C99F52-B18E-4B55-A878-609EA7903B0E}"/>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7CE4DE9B-37CD-400B-B567-B6D7FD5CAE01}"/>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0F7141CD-9EE4-417D-B83B-7E72387A475C}"/>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0851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diagonales cortadas 17">
            <a:extLst>
              <a:ext uri="{FF2B5EF4-FFF2-40B4-BE49-F238E27FC236}">
                <a16:creationId xmlns:a16="http://schemas.microsoft.com/office/drawing/2014/main" id="{E0919519-A051-4101-B668-2303C4E30CD6}"/>
              </a:ext>
            </a:extLst>
          </p:cNvPr>
          <p:cNvSpPr/>
          <p:nvPr/>
        </p:nvSpPr>
        <p:spPr>
          <a:xfrm>
            <a:off x="8596750" y="2439913"/>
            <a:ext cx="3378471" cy="1556344"/>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12" name="Picture 52">
            <a:extLst>
              <a:ext uri="{FF2B5EF4-FFF2-40B4-BE49-F238E27FC236}">
                <a16:creationId xmlns:a16="http://schemas.microsoft.com/office/drawing/2014/main" id="{26D0B823-0703-4BE4-ADEB-8ECF9271161D}"/>
              </a:ext>
            </a:extLst>
          </p:cNvPr>
          <p:cNvPicPr/>
          <p:nvPr/>
        </p:nvPicPr>
        <p:blipFill>
          <a:blip r:embed="rId3"/>
          <a:stretch>
            <a:fillRect/>
          </a:stretch>
        </p:blipFill>
        <p:spPr>
          <a:xfrm>
            <a:off x="3326991" y="4244079"/>
            <a:ext cx="5538016" cy="2445115"/>
          </a:xfrm>
          <a:prstGeom prst="rect">
            <a:avLst/>
          </a:prstGeom>
          <a:ln>
            <a:solidFill>
              <a:schemeClr val="tx1"/>
            </a:solidFill>
          </a:ln>
        </p:spPr>
      </p:pic>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DESARROLLO – CASO 2: OPTIMIZACIÓN DE INYECCION EN INYECTOR B</a:t>
            </a:r>
            <a:endParaRPr lang="es-419" b="1">
              <a:solidFill>
                <a:schemeClr val="bg1"/>
              </a:solidFill>
            </a:endParaRPr>
          </a:p>
        </p:txBody>
      </p:sp>
      <p:graphicFrame>
        <p:nvGraphicFramePr>
          <p:cNvPr id="9" name="Diagrama 8">
            <a:extLst>
              <a:ext uri="{FF2B5EF4-FFF2-40B4-BE49-F238E27FC236}">
                <a16:creationId xmlns:a16="http://schemas.microsoft.com/office/drawing/2014/main" id="{14C173A1-8964-409F-9BB0-EBC654C80937}"/>
              </a:ext>
            </a:extLst>
          </p:cNvPr>
          <p:cNvGraphicFramePr/>
          <p:nvPr>
            <p:extLst>
              <p:ext uri="{D42A27DB-BD31-4B8C-83A1-F6EECF244321}">
                <p14:modId xmlns:p14="http://schemas.microsoft.com/office/powerpoint/2010/main" val="43088588"/>
              </p:ext>
            </p:extLst>
          </p:nvPr>
        </p:nvGraphicFramePr>
        <p:xfrm>
          <a:off x="-2612995" y="1266954"/>
          <a:ext cx="9104330" cy="5591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ángulo 12">
            <a:extLst>
              <a:ext uri="{FF2B5EF4-FFF2-40B4-BE49-F238E27FC236}">
                <a16:creationId xmlns:a16="http://schemas.microsoft.com/office/drawing/2014/main" id="{5CE73515-9342-442B-B81E-0535A9134AE4}"/>
              </a:ext>
            </a:extLst>
          </p:cNvPr>
          <p:cNvSpPr/>
          <p:nvPr/>
        </p:nvSpPr>
        <p:spPr>
          <a:xfrm>
            <a:off x="8544591" y="2434526"/>
            <a:ext cx="3482791" cy="147732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endParaRPr lang="es-ES" b="1" u="sng">
              <a:solidFill>
                <a:schemeClr val="tx1"/>
              </a:solidFill>
              <a:latin typeface="Calibri" panose="020F0502020204030204"/>
            </a:endParaRPr>
          </a:p>
          <a:p>
            <a:pPr algn="ctr"/>
            <a:r>
              <a:rPr lang="es-ES" b="1" u="sng">
                <a:solidFill>
                  <a:schemeClr val="tx1"/>
                </a:solidFill>
                <a:latin typeface="Calibri" panose="020F0502020204030204"/>
              </a:rPr>
              <a:t>Acción:</a:t>
            </a:r>
          </a:p>
          <a:p>
            <a:pPr algn="ctr"/>
            <a:r>
              <a:rPr lang="es-ES">
                <a:solidFill>
                  <a:schemeClr val="tx1"/>
                </a:solidFill>
                <a:latin typeface="Calibri" panose="020F0502020204030204"/>
              </a:rPr>
              <a:t>Cegar M2 y M3. </a:t>
            </a:r>
          </a:p>
          <a:p>
            <a:pPr algn="ctr"/>
            <a:r>
              <a:rPr lang="es-ES">
                <a:solidFill>
                  <a:schemeClr val="tx1"/>
                </a:solidFill>
                <a:latin typeface="Calibri" panose="020F0502020204030204"/>
              </a:rPr>
              <a:t>Se mantiene inyección solo en M1</a:t>
            </a:r>
          </a:p>
          <a:p>
            <a:pPr algn="ctr"/>
            <a:endParaRPr lang="es-ES" b="1" u="sng">
              <a:solidFill>
                <a:schemeClr val="tx1"/>
              </a:solidFill>
              <a:latin typeface="Calibri" panose="020F0502020204030204"/>
            </a:endParaRPr>
          </a:p>
        </p:txBody>
      </p:sp>
      <p:grpSp>
        <p:nvGrpSpPr>
          <p:cNvPr id="10" name="490 Grupo">
            <a:extLst>
              <a:ext uri="{FF2B5EF4-FFF2-40B4-BE49-F238E27FC236}">
                <a16:creationId xmlns:a16="http://schemas.microsoft.com/office/drawing/2014/main" id="{07A71FFC-728B-4CEC-A6F7-A800E2937539}"/>
              </a:ext>
            </a:extLst>
          </p:cNvPr>
          <p:cNvGrpSpPr/>
          <p:nvPr/>
        </p:nvGrpSpPr>
        <p:grpSpPr>
          <a:xfrm>
            <a:off x="10788444" y="788313"/>
            <a:ext cx="1143144" cy="565315"/>
            <a:chOff x="285750" y="2241278"/>
            <a:chExt cx="850900" cy="339725"/>
          </a:xfrm>
        </p:grpSpPr>
        <p:sp>
          <p:nvSpPr>
            <p:cNvPr id="14" name="Rectangle 29">
              <a:extLst>
                <a:ext uri="{FF2B5EF4-FFF2-40B4-BE49-F238E27FC236}">
                  <a16:creationId xmlns:a16="http://schemas.microsoft.com/office/drawing/2014/main" id="{C94A40B4-3EE9-4134-889D-F323FFFC6F2A}"/>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30">
              <a:extLst>
                <a:ext uri="{FF2B5EF4-FFF2-40B4-BE49-F238E27FC236}">
                  <a16:creationId xmlns:a16="http://schemas.microsoft.com/office/drawing/2014/main" id="{05638E43-B52E-43B0-93BC-A992389F1647}"/>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32">
              <a:extLst>
                <a:ext uri="{FF2B5EF4-FFF2-40B4-BE49-F238E27FC236}">
                  <a16:creationId xmlns:a16="http://schemas.microsoft.com/office/drawing/2014/main" id="{9EBD3703-BA92-497D-AE94-F33C826CB402}"/>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35">
              <a:extLst>
                <a:ext uri="{FF2B5EF4-FFF2-40B4-BE49-F238E27FC236}">
                  <a16:creationId xmlns:a16="http://schemas.microsoft.com/office/drawing/2014/main" id="{6377C4E6-D7C3-49C8-81F0-C764E918C00B}"/>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Imagen 4">
            <a:extLst>
              <a:ext uri="{FF2B5EF4-FFF2-40B4-BE49-F238E27FC236}">
                <a16:creationId xmlns:a16="http://schemas.microsoft.com/office/drawing/2014/main" id="{B6A5FB04-2678-4626-9476-DB1BCCED4E94}"/>
              </a:ext>
            </a:extLst>
          </p:cNvPr>
          <p:cNvPicPr>
            <a:picLocks noChangeAspect="1"/>
          </p:cNvPicPr>
          <p:nvPr/>
        </p:nvPicPr>
        <p:blipFill>
          <a:blip r:embed="rId9"/>
          <a:stretch>
            <a:fillRect/>
          </a:stretch>
        </p:blipFill>
        <p:spPr>
          <a:xfrm>
            <a:off x="3412685" y="1530352"/>
            <a:ext cx="4895850" cy="2447925"/>
          </a:xfrm>
          <a:prstGeom prst="rect">
            <a:avLst/>
          </a:prstGeom>
          <a:ln>
            <a:solidFill>
              <a:schemeClr val="tx1"/>
            </a:solidFill>
          </a:ln>
        </p:spPr>
      </p:pic>
    </p:spTree>
    <p:extLst>
      <p:ext uri="{BB962C8B-B14F-4D97-AF65-F5344CB8AC3E}">
        <p14:creationId xmlns:p14="http://schemas.microsoft.com/office/powerpoint/2010/main" val="352743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AFA1D6BD-C850-482C-8F4C-84D8246230B0}"/>
              </a:ext>
            </a:extLst>
          </p:cNvPr>
          <p:cNvPicPr>
            <a:picLocks noChangeAspect="1"/>
          </p:cNvPicPr>
          <p:nvPr/>
        </p:nvPicPr>
        <p:blipFill>
          <a:blip r:embed="rId3"/>
          <a:stretch>
            <a:fillRect/>
          </a:stretch>
        </p:blipFill>
        <p:spPr>
          <a:xfrm>
            <a:off x="1832364" y="1376263"/>
            <a:ext cx="8527272" cy="5440136"/>
          </a:xfrm>
          <a:prstGeom prst="rect">
            <a:avLst/>
          </a:prstGeom>
          <a:ln>
            <a:solidFill>
              <a:schemeClr val="tx1"/>
            </a:solidFill>
          </a:ln>
        </p:spPr>
      </p:pic>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DESARROLLO – CASO 2: OPTIMIZACIÓN DE INYECCION EN INYECTOR B</a:t>
            </a:r>
            <a:endParaRPr lang="es-419" b="1">
              <a:solidFill>
                <a:schemeClr val="bg1"/>
              </a:solidFill>
            </a:endParaRPr>
          </a:p>
        </p:txBody>
      </p:sp>
      <p:grpSp>
        <p:nvGrpSpPr>
          <p:cNvPr id="9" name="490 Grupo">
            <a:extLst>
              <a:ext uri="{FF2B5EF4-FFF2-40B4-BE49-F238E27FC236}">
                <a16:creationId xmlns:a16="http://schemas.microsoft.com/office/drawing/2014/main" id="{A9BBD0F6-6E31-4429-A17C-54A99722DE01}"/>
              </a:ext>
            </a:extLst>
          </p:cNvPr>
          <p:cNvGrpSpPr/>
          <p:nvPr/>
        </p:nvGrpSpPr>
        <p:grpSpPr>
          <a:xfrm>
            <a:off x="10788444" y="788313"/>
            <a:ext cx="1143144" cy="565315"/>
            <a:chOff x="285750" y="2241278"/>
            <a:chExt cx="850900" cy="339725"/>
          </a:xfrm>
        </p:grpSpPr>
        <p:sp>
          <p:nvSpPr>
            <p:cNvPr id="10" name="Rectangle 29">
              <a:extLst>
                <a:ext uri="{FF2B5EF4-FFF2-40B4-BE49-F238E27FC236}">
                  <a16:creationId xmlns:a16="http://schemas.microsoft.com/office/drawing/2014/main" id="{878FB0A5-1388-464A-BF67-D2210AF2D107}"/>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30">
              <a:extLst>
                <a:ext uri="{FF2B5EF4-FFF2-40B4-BE49-F238E27FC236}">
                  <a16:creationId xmlns:a16="http://schemas.microsoft.com/office/drawing/2014/main" id="{5906264E-4083-49A6-A5D0-BD63B6A2F6BA}"/>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2">
              <a:extLst>
                <a:ext uri="{FF2B5EF4-FFF2-40B4-BE49-F238E27FC236}">
                  <a16:creationId xmlns:a16="http://schemas.microsoft.com/office/drawing/2014/main" id="{0E8E23A6-CC19-48E8-AA3F-6F0CF7ABEF9B}"/>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5">
              <a:extLst>
                <a:ext uri="{FF2B5EF4-FFF2-40B4-BE49-F238E27FC236}">
                  <a16:creationId xmlns:a16="http://schemas.microsoft.com/office/drawing/2014/main" id="{A1317B44-3044-48B5-81A3-D805A2500CDF}"/>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54">
            <a:extLst>
              <a:ext uri="{FF2B5EF4-FFF2-40B4-BE49-F238E27FC236}">
                <a16:creationId xmlns:a16="http://schemas.microsoft.com/office/drawing/2014/main" id="{67F44DDF-7B85-46FC-BAF5-0861A9B6018C}"/>
              </a:ext>
            </a:extLst>
          </p:cNvPr>
          <p:cNvGrpSpPr/>
          <p:nvPr/>
        </p:nvGrpSpPr>
        <p:grpSpPr>
          <a:xfrm>
            <a:off x="9285131" y="3572260"/>
            <a:ext cx="1595021" cy="2731257"/>
            <a:chOff x="10441283" y="2226275"/>
            <a:chExt cx="1931696" cy="3426536"/>
          </a:xfrm>
        </p:grpSpPr>
        <p:sp>
          <p:nvSpPr>
            <p:cNvPr id="7" name="CuadroTexto 5">
              <a:extLst>
                <a:ext uri="{FF2B5EF4-FFF2-40B4-BE49-F238E27FC236}">
                  <a16:creationId xmlns:a16="http://schemas.microsoft.com/office/drawing/2014/main" id="{35A9BC95-686E-41C0-A964-957E05508BB2}"/>
                </a:ext>
              </a:extLst>
            </p:cNvPr>
            <p:cNvSpPr txBox="1"/>
            <p:nvPr/>
          </p:nvSpPr>
          <p:spPr>
            <a:xfrm>
              <a:off x="10441283" y="4499956"/>
              <a:ext cx="1931696" cy="1152855"/>
            </a:xfrm>
            <a:prstGeom prst="rect">
              <a:avLst/>
            </a:prstGeom>
            <a:solidFill>
              <a:schemeClr val="bg1"/>
            </a:solidFill>
            <a:ln w="9525">
              <a:solidFill>
                <a:schemeClr val="tx1"/>
              </a:solidFill>
            </a:ln>
          </p:spPr>
          <p:txBody>
            <a:bodyPr wrap="square" rtlCol="0">
              <a:noAutofit/>
            </a:bodyPr>
            <a:lstStyle/>
            <a:p>
              <a:pPr algn="just"/>
              <a:r>
                <a:rPr lang="es-AR" sz="10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Escenario 1: Inyección en todos los mandriles</a:t>
              </a:r>
              <a:endParaRPr lang="es-419" sz="1100">
                <a:solidFill>
                  <a:srgbClr val="000000"/>
                </a:solidFill>
                <a:effectLst/>
                <a:latin typeface="Times New Roman" panose="02020603050405020304" pitchFamily="18" charset="0"/>
                <a:ea typeface="Times New Roman" panose="02020603050405020304" pitchFamily="18" charset="0"/>
              </a:endParaRPr>
            </a:p>
            <a:p>
              <a:pPr algn="just"/>
              <a:r>
                <a:rPr lang="es-MX" sz="1050" kern="120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Dna</a:t>
              </a:r>
              <a:r>
                <a:rPr lang="es-MX" sz="10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10%</a:t>
              </a:r>
              <a:endParaRPr lang="es-419" sz="1100">
                <a:solidFill>
                  <a:srgbClr val="000000"/>
                </a:solidFill>
                <a:effectLst/>
                <a:latin typeface="Times New Roman" panose="02020603050405020304" pitchFamily="18" charset="0"/>
                <a:ea typeface="Times New Roman" panose="02020603050405020304" pitchFamily="18" charset="0"/>
              </a:endParaRPr>
            </a:p>
            <a:p>
              <a:pPr algn="just"/>
              <a:r>
                <a:rPr lang="es-MX" sz="10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EUR 193 km3</a:t>
              </a:r>
              <a:endParaRPr lang="es-419" sz="1100">
                <a:solidFill>
                  <a:srgbClr val="000000"/>
                </a:solidFill>
                <a:effectLst/>
                <a:latin typeface="Times New Roman" panose="02020603050405020304" pitchFamily="18" charset="0"/>
                <a:ea typeface="Times New Roman" panose="02020603050405020304" pitchFamily="18" charset="0"/>
              </a:endParaRPr>
            </a:p>
            <a:p>
              <a:pPr algn="just"/>
              <a:r>
                <a:rPr lang="es-MX" sz="10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Reservas </a:t>
              </a:r>
              <a:r>
                <a:rPr lang="es-MX" sz="1050">
                  <a:solidFill>
                    <a:srgbClr val="000000"/>
                  </a:solidFill>
                  <a:latin typeface="Calibri" panose="020F0502020204030204" pitchFamily="34" charset="0"/>
                  <a:ea typeface="Times New Roman" panose="02020603050405020304" pitchFamily="18" charset="0"/>
                  <a:cs typeface="Arial" panose="020B0604020202020204" pitchFamily="34" charset="0"/>
                </a:rPr>
                <a:t>33,3</a:t>
              </a:r>
              <a:r>
                <a:rPr lang="es-MX" sz="105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km3</a:t>
              </a:r>
              <a:endParaRPr lang="es-419" sz="1100">
                <a:solidFill>
                  <a:srgbClr val="000000"/>
                </a:solidFill>
                <a:effectLst/>
                <a:latin typeface="Times New Roman" panose="02020603050405020304" pitchFamily="18" charset="0"/>
                <a:ea typeface="Times New Roman" panose="02020603050405020304" pitchFamily="18" charset="0"/>
              </a:endParaRPr>
            </a:p>
          </p:txBody>
        </p:sp>
        <p:sp>
          <p:nvSpPr>
            <p:cNvPr id="8" name="CuadroTexto 6">
              <a:extLst>
                <a:ext uri="{FF2B5EF4-FFF2-40B4-BE49-F238E27FC236}">
                  <a16:creationId xmlns:a16="http://schemas.microsoft.com/office/drawing/2014/main" id="{C034BE9E-C298-46E4-8F3E-9DFDD88B8251}"/>
                </a:ext>
              </a:extLst>
            </p:cNvPr>
            <p:cNvSpPr txBox="1"/>
            <p:nvPr/>
          </p:nvSpPr>
          <p:spPr>
            <a:xfrm>
              <a:off x="10554742" y="2226275"/>
              <a:ext cx="1787108" cy="1086401"/>
            </a:xfrm>
            <a:prstGeom prst="rect">
              <a:avLst/>
            </a:prstGeom>
            <a:solidFill>
              <a:schemeClr val="bg1"/>
            </a:solidFill>
            <a:ln w="9525">
              <a:solidFill>
                <a:schemeClr val="tx1"/>
              </a:solidFill>
            </a:ln>
          </p:spPr>
          <p:txBody>
            <a:bodyPr wrap="square" rtlCol="0">
              <a:noAutofit/>
            </a:bodyPr>
            <a:lstStyle/>
            <a:p>
              <a:pPr algn="l"/>
              <a:r>
                <a:rPr lang="es-AR"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Escenario 2: Inyección solo en M1</a:t>
              </a:r>
              <a:endParaRPr lang="es-419" sz="1100">
                <a:solidFill>
                  <a:srgbClr val="000000"/>
                </a:solidFill>
                <a:effectLst/>
                <a:latin typeface="Times New Roman" panose="02020603050405020304" pitchFamily="18" charset="0"/>
                <a:ea typeface="Times New Roman" panose="02020603050405020304" pitchFamily="18" charset="0"/>
              </a:endParaRPr>
            </a:p>
            <a:p>
              <a:pPr algn="l"/>
              <a:r>
                <a:rPr lang="es-MX" sz="1000" kern="120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Dna</a:t>
              </a:r>
              <a:r>
                <a:rPr lang="es-MX"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9,1%</a:t>
              </a:r>
              <a:endParaRPr lang="es-419" sz="1100">
                <a:solidFill>
                  <a:srgbClr val="000000"/>
                </a:solidFill>
                <a:effectLst/>
                <a:latin typeface="Times New Roman" panose="02020603050405020304" pitchFamily="18" charset="0"/>
                <a:ea typeface="Times New Roman" panose="02020603050405020304" pitchFamily="18" charset="0"/>
              </a:endParaRPr>
            </a:p>
            <a:p>
              <a:pPr algn="l"/>
              <a:r>
                <a:rPr lang="es-MX"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EUR 210,9 km3</a:t>
              </a:r>
              <a:endParaRPr lang="es-419" sz="1100">
                <a:solidFill>
                  <a:srgbClr val="000000"/>
                </a:solidFill>
                <a:effectLst/>
                <a:latin typeface="Times New Roman" panose="02020603050405020304" pitchFamily="18" charset="0"/>
                <a:ea typeface="Times New Roman" panose="02020603050405020304" pitchFamily="18" charset="0"/>
              </a:endParaRPr>
            </a:p>
            <a:p>
              <a:pPr algn="l"/>
              <a:r>
                <a:rPr lang="es-MX"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Reservas </a:t>
              </a:r>
              <a:r>
                <a:rPr lang="es-MX" sz="1000">
                  <a:solidFill>
                    <a:srgbClr val="000000"/>
                  </a:solidFill>
                  <a:latin typeface="Calibri" panose="020F0502020204030204" pitchFamily="34" charset="0"/>
                  <a:ea typeface="Times New Roman" panose="02020603050405020304" pitchFamily="18" charset="0"/>
                  <a:cs typeface="Arial" panose="020B0604020202020204" pitchFamily="34" charset="0"/>
                </a:rPr>
                <a:t>40,9</a:t>
              </a:r>
              <a:r>
                <a:rPr lang="es-MX" sz="10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km3</a:t>
              </a:r>
              <a:endParaRPr lang="es-419" sz="110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23900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05E7562-3E8E-4644-98FE-5757B49E2146}"/>
              </a:ext>
            </a:extLst>
          </p:cNvPr>
          <p:cNvSpPr/>
          <p:nvPr/>
        </p:nvSpPr>
        <p:spPr>
          <a:xfrm>
            <a:off x="2243579" y="4430598"/>
            <a:ext cx="5693790" cy="369332"/>
          </a:xfrm>
          <a:prstGeom prst="rect">
            <a:avLst/>
          </a:prstGeom>
          <a:solidFill>
            <a:srgbClr val="0065BD"/>
          </a:solidFill>
          <a:ln w="12700" cap="flat" cmpd="sng" algn="ctr">
            <a:solidFill>
              <a:srgbClr val="E7E6E6">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endParaRPr lang="es-419" sz="2400">
              <a:solidFill>
                <a:prstClr val="white"/>
              </a:solidFill>
              <a:latin typeface="Calibri" panose="020F0502020204030204"/>
            </a:endParaRPr>
          </a:p>
        </p:txBody>
      </p:sp>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3886010263"/>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DB4747D2-D520-4F3C-B6F9-63B192D55C2A}"/>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836DD653-3B55-4EB8-934C-1E0BAAB95624}"/>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102F0D3C-B12D-4915-9705-07F186CB8B96}"/>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2D8D3474-4B56-46C7-8564-31BD38ACEECD}"/>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D5D631AB-6DC5-4CF7-9348-22ECD364D272}"/>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4569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1714854002"/>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5" name="490 Grupo">
            <a:extLst>
              <a:ext uri="{FF2B5EF4-FFF2-40B4-BE49-F238E27FC236}">
                <a16:creationId xmlns:a16="http://schemas.microsoft.com/office/drawing/2014/main" id="{D4033703-5748-4141-9CA8-0FB67C4C3D34}"/>
              </a:ext>
            </a:extLst>
          </p:cNvPr>
          <p:cNvGrpSpPr/>
          <p:nvPr/>
        </p:nvGrpSpPr>
        <p:grpSpPr>
          <a:xfrm>
            <a:off x="10788444" y="788313"/>
            <a:ext cx="1143144" cy="565315"/>
            <a:chOff x="285750" y="2241278"/>
            <a:chExt cx="850900" cy="339725"/>
          </a:xfrm>
        </p:grpSpPr>
        <p:sp>
          <p:nvSpPr>
            <p:cNvPr id="16" name="Rectangle 29">
              <a:extLst>
                <a:ext uri="{FF2B5EF4-FFF2-40B4-BE49-F238E27FC236}">
                  <a16:creationId xmlns:a16="http://schemas.microsoft.com/office/drawing/2014/main" id="{2AD59B92-91A9-4503-9853-79A2EC9FC253}"/>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30">
              <a:extLst>
                <a:ext uri="{FF2B5EF4-FFF2-40B4-BE49-F238E27FC236}">
                  <a16:creationId xmlns:a16="http://schemas.microsoft.com/office/drawing/2014/main" id="{D7485C64-4A72-4685-AB9F-C26CD2C956FB}"/>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32">
              <a:extLst>
                <a:ext uri="{FF2B5EF4-FFF2-40B4-BE49-F238E27FC236}">
                  <a16:creationId xmlns:a16="http://schemas.microsoft.com/office/drawing/2014/main" id="{D4261E3A-A3B3-48CF-8514-EB5655F29B81}"/>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35">
              <a:extLst>
                <a:ext uri="{FF2B5EF4-FFF2-40B4-BE49-F238E27FC236}">
                  <a16:creationId xmlns:a16="http://schemas.microsoft.com/office/drawing/2014/main" id="{20172F82-71E3-404F-82A8-F4B65B92AAAD}"/>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9211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diagonales cortadas 4">
            <a:extLst>
              <a:ext uri="{FF2B5EF4-FFF2-40B4-BE49-F238E27FC236}">
                <a16:creationId xmlns:a16="http://schemas.microsoft.com/office/drawing/2014/main" id="{F1AE614E-DC44-4315-8729-EB2DE5EE4197}"/>
              </a:ext>
            </a:extLst>
          </p:cNvPr>
          <p:cNvSpPr/>
          <p:nvPr/>
        </p:nvSpPr>
        <p:spPr>
          <a:xfrm>
            <a:off x="7744642" y="5020742"/>
            <a:ext cx="3157979" cy="1477328"/>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DESARROLLO – CASO 3: OPTIMIZACIÓN DE INYECCION EN INYECTORES C Y D</a:t>
            </a:r>
            <a:endParaRPr lang="es-419" b="1">
              <a:solidFill>
                <a:schemeClr val="bg1"/>
              </a:solidFill>
            </a:endParaRPr>
          </a:p>
        </p:txBody>
      </p:sp>
      <p:pic>
        <p:nvPicPr>
          <p:cNvPr id="9" name="Imagen 8">
            <a:extLst>
              <a:ext uri="{FF2B5EF4-FFF2-40B4-BE49-F238E27FC236}">
                <a16:creationId xmlns:a16="http://schemas.microsoft.com/office/drawing/2014/main" id="{F99ED399-1601-4849-8934-64086341911C}"/>
              </a:ext>
            </a:extLst>
          </p:cNvPr>
          <p:cNvPicPr>
            <a:picLocks noChangeAspect="1"/>
          </p:cNvPicPr>
          <p:nvPr/>
        </p:nvPicPr>
        <p:blipFill>
          <a:blip r:embed="rId3"/>
          <a:stretch>
            <a:fillRect/>
          </a:stretch>
        </p:blipFill>
        <p:spPr>
          <a:xfrm>
            <a:off x="7513882" y="2310885"/>
            <a:ext cx="3619500" cy="1752600"/>
          </a:xfrm>
          <a:prstGeom prst="rect">
            <a:avLst/>
          </a:prstGeom>
        </p:spPr>
      </p:pic>
      <p:graphicFrame>
        <p:nvGraphicFramePr>
          <p:cNvPr id="10" name="Diagrama 9">
            <a:extLst>
              <a:ext uri="{FF2B5EF4-FFF2-40B4-BE49-F238E27FC236}">
                <a16:creationId xmlns:a16="http://schemas.microsoft.com/office/drawing/2014/main" id="{4058CF0A-8462-4864-94E4-70F6DE68036B}"/>
              </a:ext>
            </a:extLst>
          </p:cNvPr>
          <p:cNvGraphicFramePr/>
          <p:nvPr>
            <p:extLst>
              <p:ext uri="{D42A27DB-BD31-4B8C-83A1-F6EECF244321}">
                <p14:modId xmlns:p14="http://schemas.microsoft.com/office/powerpoint/2010/main" val="1880745414"/>
              </p:ext>
            </p:extLst>
          </p:nvPr>
        </p:nvGraphicFramePr>
        <p:xfrm>
          <a:off x="445154" y="2047764"/>
          <a:ext cx="5650845" cy="40314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8E80106B-C3D4-4054-ADDE-17403DF28795}"/>
              </a:ext>
            </a:extLst>
          </p:cNvPr>
          <p:cNvSpPr txBox="1"/>
          <p:nvPr/>
        </p:nvSpPr>
        <p:spPr>
          <a:xfrm>
            <a:off x="2591846" y="1560176"/>
            <a:ext cx="1357460" cy="400110"/>
          </a:xfrm>
          <a:prstGeom prst="rect">
            <a:avLst/>
          </a:prstGeom>
          <a:solidFill>
            <a:schemeClr val="accent1">
              <a:lumMod val="60000"/>
              <a:lumOff val="40000"/>
            </a:schemeClr>
          </a:solidFill>
          <a:ln w="19050">
            <a:solidFill>
              <a:schemeClr val="tx1"/>
            </a:solidFill>
          </a:ln>
        </p:spPr>
        <p:txBody>
          <a:bodyPr wrap="square" rtlCol="0">
            <a:spAutoFit/>
          </a:bodyPr>
          <a:lstStyle>
            <a:defPPr>
              <a:defRPr lang="es-419"/>
            </a:defPPr>
            <a:lvl1pPr algn="ctr">
              <a:defRPr sz="2000"/>
            </a:lvl1pPr>
          </a:lstStyle>
          <a:p>
            <a:r>
              <a:rPr lang="es-AR"/>
              <a:t>Inyectores</a:t>
            </a:r>
            <a:endParaRPr lang="es-419"/>
          </a:p>
        </p:txBody>
      </p:sp>
      <p:sp>
        <p:nvSpPr>
          <p:cNvPr id="12" name="CuadroTexto 11">
            <a:extLst>
              <a:ext uri="{FF2B5EF4-FFF2-40B4-BE49-F238E27FC236}">
                <a16:creationId xmlns:a16="http://schemas.microsoft.com/office/drawing/2014/main" id="{6C16714D-569F-4981-AC24-0DBC65B7E2C2}"/>
              </a:ext>
            </a:extLst>
          </p:cNvPr>
          <p:cNvSpPr txBox="1"/>
          <p:nvPr/>
        </p:nvSpPr>
        <p:spPr>
          <a:xfrm>
            <a:off x="8560584" y="1560176"/>
            <a:ext cx="1526096" cy="400110"/>
          </a:xfrm>
          <a:prstGeom prst="rect">
            <a:avLst/>
          </a:prstGeom>
          <a:solidFill>
            <a:schemeClr val="accent6">
              <a:lumMod val="60000"/>
              <a:lumOff val="40000"/>
            </a:schemeClr>
          </a:solidFill>
          <a:ln w="19050">
            <a:solidFill>
              <a:schemeClr val="tx1"/>
            </a:solidFill>
          </a:ln>
        </p:spPr>
        <p:txBody>
          <a:bodyPr wrap="square" rtlCol="0">
            <a:spAutoFit/>
          </a:bodyPr>
          <a:lstStyle>
            <a:defPPr>
              <a:defRPr lang="es-419"/>
            </a:defPPr>
            <a:lvl1pPr algn="ctr">
              <a:defRPr sz="2000"/>
            </a:lvl1pPr>
          </a:lstStyle>
          <a:p>
            <a:r>
              <a:rPr lang="es-AR"/>
              <a:t>Productores</a:t>
            </a:r>
            <a:endParaRPr lang="es-419"/>
          </a:p>
        </p:txBody>
      </p:sp>
      <p:sp>
        <p:nvSpPr>
          <p:cNvPr id="13" name="CuadroTexto 12">
            <a:extLst>
              <a:ext uri="{FF2B5EF4-FFF2-40B4-BE49-F238E27FC236}">
                <a16:creationId xmlns:a16="http://schemas.microsoft.com/office/drawing/2014/main" id="{1F1E57F2-5E6C-4078-8B37-6C792087C045}"/>
              </a:ext>
            </a:extLst>
          </p:cNvPr>
          <p:cNvSpPr txBox="1"/>
          <p:nvPr/>
        </p:nvSpPr>
        <p:spPr>
          <a:xfrm>
            <a:off x="7744642" y="4934772"/>
            <a:ext cx="3157979" cy="147732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defPPr>
              <a:defRPr lang="es-419"/>
            </a:defPPr>
            <a:lvl1pPr algn="ctr">
              <a:defRPr b="1" u="sng">
                <a:solidFill>
                  <a:schemeClr val="tx1"/>
                </a:solidFill>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AR"/>
          </a:p>
          <a:p>
            <a:r>
              <a:rPr lang="es-AR"/>
              <a:t>Acción:</a:t>
            </a:r>
          </a:p>
          <a:p>
            <a:r>
              <a:rPr lang="es-AR" b="0" u="none"/>
              <a:t>Intervención de WO</a:t>
            </a:r>
          </a:p>
          <a:p>
            <a:r>
              <a:rPr lang="es-AR" b="0" u="none"/>
              <a:t>Cambio de instalación selectiva</a:t>
            </a:r>
          </a:p>
          <a:p>
            <a:endParaRPr lang="es-419" b="0" u="none"/>
          </a:p>
        </p:txBody>
      </p:sp>
      <p:grpSp>
        <p:nvGrpSpPr>
          <p:cNvPr id="14" name="490 Grupo">
            <a:extLst>
              <a:ext uri="{FF2B5EF4-FFF2-40B4-BE49-F238E27FC236}">
                <a16:creationId xmlns:a16="http://schemas.microsoft.com/office/drawing/2014/main" id="{F5FE8501-0023-4E8C-A1C4-7FEE53027466}"/>
              </a:ext>
            </a:extLst>
          </p:cNvPr>
          <p:cNvGrpSpPr/>
          <p:nvPr/>
        </p:nvGrpSpPr>
        <p:grpSpPr>
          <a:xfrm>
            <a:off x="10788444" y="788313"/>
            <a:ext cx="1143144" cy="565315"/>
            <a:chOff x="285750" y="2241278"/>
            <a:chExt cx="850900" cy="339725"/>
          </a:xfrm>
        </p:grpSpPr>
        <p:sp>
          <p:nvSpPr>
            <p:cNvPr id="15" name="Rectangle 29">
              <a:extLst>
                <a:ext uri="{FF2B5EF4-FFF2-40B4-BE49-F238E27FC236}">
                  <a16:creationId xmlns:a16="http://schemas.microsoft.com/office/drawing/2014/main" id="{05705A29-C533-4573-BD38-6B752C33F2AA}"/>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30">
              <a:extLst>
                <a:ext uri="{FF2B5EF4-FFF2-40B4-BE49-F238E27FC236}">
                  <a16:creationId xmlns:a16="http://schemas.microsoft.com/office/drawing/2014/main" id="{79A6A3A1-015B-4B13-BF0E-0D08E34291EB}"/>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32">
              <a:extLst>
                <a:ext uri="{FF2B5EF4-FFF2-40B4-BE49-F238E27FC236}">
                  <a16:creationId xmlns:a16="http://schemas.microsoft.com/office/drawing/2014/main" id="{E0B792E4-1C58-40A5-9F74-0ECE61EFE243}"/>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35">
              <a:extLst>
                <a:ext uri="{FF2B5EF4-FFF2-40B4-BE49-F238E27FC236}">
                  <a16:creationId xmlns:a16="http://schemas.microsoft.com/office/drawing/2014/main" id="{B5A36BC7-C0FD-4B47-A30E-9E67D138863E}"/>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5386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DESARROLLO – CASO 3: OPTIMIZACIÓN DE INYECCION EN INYECTORES C Y D</a:t>
            </a:r>
            <a:endParaRPr lang="es-419" b="1">
              <a:solidFill>
                <a:schemeClr val="bg1"/>
              </a:solidFill>
            </a:endParaRPr>
          </a:p>
        </p:txBody>
      </p:sp>
      <p:pic>
        <p:nvPicPr>
          <p:cNvPr id="6" name="Imagen 5">
            <a:extLst>
              <a:ext uri="{FF2B5EF4-FFF2-40B4-BE49-F238E27FC236}">
                <a16:creationId xmlns:a16="http://schemas.microsoft.com/office/drawing/2014/main" id="{350B79C2-4E4A-4278-8DD0-D2AF06611B63}"/>
              </a:ext>
            </a:extLst>
          </p:cNvPr>
          <p:cNvPicPr>
            <a:picLocks noChangeAspect="1"/>
          </p:cNvPicPr>
          <p:nvPr/>
        </p:nvPicPr>
        <p:blipFill>
          <a:blip r:embed="rId3"/>
          <a:stretch>
            <a:fillRect/>
          </a:stretch>
        </p:blipFill>
        <p:spPr>
          <a:xfrm>
            <a:off x="851358" y="2206530"/>
            <a:ext cx="4838700" cy="2019300"/>
          </a:xfrm>
          <a:prstGeom prst="rect">
            <a:avLst/>
          </a:prstGeom>
        </p:spPr>
      </p:pic>
      <p:pic>
        <p:nvPicPr>
          <p:cNvPr id="8" name="Imagen 7">
            <a:extLst>
              <a:ext uri="{FF2B5EF4-FFF2-40B4-BE49-F238E27FC236}">
                <a16:creationId xmlns:a16="http://schemas.microsoft.com/office/drawing/2014/main" id="{DDEF2DA7-F903-4CC9-98C5-B238A7FDFDF4}"/>
              </a:ext>
            </a:extLst>
          </p:cNvPr>
          <p:cNvPicPr>
            <a:picLocks noChangeAspect="1"/>
          </p:cNvPicPr>
          <p:nvPr/>
        </p:nvPicPr>
        <p:blipFill>
          <a:blip r:embed="rId4"/>
          <a:stretch>
            <a:fillRect/>
          </a:stretch>
        </p:blipFill>
        <p:spPr>
          <a:xfrm>
            <a:off x="851358" y="4724271"/>
            <a:ext cx="6134100" cy="1733550"/>
          </a:xfrm>
          <a:prstGeom prst="rect">
            <a:avLst/>
          </a:prstGeom>
        </p:spPr>
      </p:pic>
      <p:sp>
        <p:nvSpPr>
          <p:cNvPr id="16" name="CuadroTexto 15">
            <a:extLst>
              <a:ext uri="{FF2B5EF4-FFF2-40B4-BE49-F238E27FC236}">
                <a16:creationId xmlns:a16="http://schemas.microsoft.com/office/drawing/2014/main" id="{45508CF0-9C6F-4CCD-8762-C494CE18EF14}"/>
              </a:ext>
            </a:extLst>
          </p:cNvPr>
          <p:cNvSpPr txBox="1"/>
          <p:nvPr/>
        </p:nvSpPr>
        <p:spPr>
          <a:xfrm>
            <a:off x="2884076" y="1557200"/>
            <a:ext cx="1357460" cy="400110"/>
          </a:xfrm>
          <a:prstGeom prst="rect">
            <a:avLst/>
          </a:prstGeom>
          <a:solidFill>
            <a:schemeClr val="accent1">
              <a:lumMod val="60000"/>
              <a:lumOff val="40000"/>
            </a:schemeClr>
          </a:solidFill>
          <a:ln w="19050">
            <a:solidFill>
              <a:schemeClr val="tx1"/>
            </a:solidFill>
          </a:ln>
        </p:spPr>
        <p:txBody>
          <a:bodyPr wrap="square" rtlCol="0">
            <a:spAutoFit/>
          </a:bodyPr>
          <a:lstStyle/>
          <a:p>
            <a:pPr algn="ctr"/>
            <a:r>
              <a:rPr lang="es-AR" sz="2000"/>
              <a:t>Inyectores</a:t>
            </a:r>
            <a:endParaRPr lang="es-419"/>
          </a:p>
        </p:txBody>
      </p:sp>
      <p:sp>
        <p:nvSpPr>
          <p:cNvPr id="17" name="CuadroTexto 16">
            <a:extLst>
              <a:ext uri="{FF2B5EF4-FFF2-40B4-BE49-F238E27FC236}">
                <a16:creationId xmlns:a16="http://schemas.microsoft.com/office/drawing/2014/main" id="{F0022183-92AD-4038-8222-BCD6BA0BAD0F}"/>
              </a:ext>
            </a:extLst>
          </p:cNvPr>
          <p:cNvSpPr txBox="1"/>
          <p:nvPr/>
        </p:nvSpPr>
        <p:spPr>
          <a:xfrm>
            <a:off x="8560584" y="1560176"/>
            <a:ext cx="1526096" cy="400110"/>
          </a:xfrm>
          <a:prstGeom prst="rect">
            <a:avLst/>
          </a:prstGeom>
          <a:solidFill>
            <a:schemeClr val="accent6">
              <a:lumMod val="60000"/>
              <a:lumOff val="40000"/>
            </a:schemeClr>
          </a:solidFill>
          <a:ln w="19050">
            <a:solidFill>
              <a:schemeClr val="tx1"/>
            </a:solidFill>
          </a:ln>
        </p:spPr>
        <p:txBody>
          <a:bodyPr wrap="square" rtlCol="0">
            <a:spAutoFit/>
          </a:bodyPr>
          <a:lstStyle/>
          <a:p>
            <a:pPr algn="ctr"/>
            <a:r>
              <a:rPr lang="es-AR" sz="2000"/>
              <a:t>Productores</a:t>
            </a:r>
            <a:endParaRPr lang="es-419"/>
          </a:p>
        </p:txBody>
      </p:sp>
      <p:grpSp>
        <p:nvGrpSpPr>
          <p:cNvPr id="10" name="490 Grupo">
            <a:extLst>
              <a:ext uri="{FF2B5EF4-FFF2-40B4-BE49-F238E27FC236}">
                <a16:creationId xmlns:a16="http://schemas.microsoft.com/office/drawing/2014/main" id="{E31020CC-B604-43FA-B9A2-F01FFB5A162A}"/>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6452F5E2-A66F-486E-83F1-2E0D47BAE10C}"/>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A0A579E8-F084-4A44-B43E-B07B9916D82C}"/>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24585BEA-8858-41EF-ADD2-2E09F17D3036}"/>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74BAA123-3D13-484F-94F4-F9D74F58D0C0}"/>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Imagen 6">
            <a:extLst>
              <a:ext uri="{FF2B5EF4-FFF2-40B4-BE49-F238E27FC236}">
                <a16:creationId xmlns:a16="http://schemas.microsoft.com/office/drawing/2014/main" id="{478C7675-263B-4514-8A14-7000CE5CEE28}"/>
              </a:ext>
            </a:extLst>
          </p:cNvPr>
          <p:cNvPicPr>
            <a:picLocks noChangeAspect="1"/>
          </p:cNvPicPr>
          <p:nvPr/>
        </p:nvPicPr>
        <p:blipFill>
          <a:blip r:embed="rId5"/>
          <a:stretch>
            <a:fillRect/>
          </a:stretch>
        </p:blipFill>
        <p:spPr>
          <a:xfrm>
            <a:off x="6794422" y="2206530"/>
            <a:ext cx="4657725" cy="1743075"/>
          </a:xfrm>
          <a:prstGeom prst="rect">
            <a:avLst/>
          </a:prstGeom>
        </p:spPr>
      </p:pic>
    </p:spTree>
    <p:extLst>
      <p:ext uri="{BB962C8B-B14F-4D97-AF65-F5344CB8AC3E}">
        <p14:creationId xmlns:p14="http://schemas.microsoft.com/office/powerpoint/2010/main" val="971033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C70FE7-7F42-45F6-B78D-CD2A460A16E9}"/>
              </a:ext>
            </a:extLst>
          </p:cNvPr>
          <p:cNvSpPr/>
          <p:nvPr/>
        </p:nvSpPr>
        <p:spPr>
          <a:xfrm>
            <a:off x="2177592" y="4826524"/>
            <a:ext cx="7522589" cy="537328"/>
          </a:xfrm>
          <a:prstGeom prst="rect">
            <a:avLst/>
          </a:prstGeom>
          <a:solidFill>
            <a:srgbClr val="0065BD"/>
          </a:solidFill>
          <a:ln w="12700" cap="flat" cmpd="sng" algn="ctr">
            <a:solidFill>
              <a:srgbClr val="E7E6E6">
                <a:hueOff val="0"/>
                <a:satOff val="0"/>
                <a:lumOff val="0"/>
                <a:alphaOff val="0"/>
              </a:srgbClr>
            </a:solidFill>
            <a:prstDash val="solid"/>
            <a:miter lim="800000"/>
          </a:ln>
          <a:effectLst/>
        </p:spPr>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endParaRPr lang="es-419" sz="2400">
              <a:solidFill>
                <a:prstClr val="white"/>
              </a:solidFill>
              <a:latin typeface="Calibri" panose="020F0502020204030204"/>
            </a:endParaRPr>
          </a:p>
        </p:txBody>
      </p:sp>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3720748735"/>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81C78AB6-E6C2-4D34-8C10-5E5BC0F4DA8D}"/>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1A23FFDC-D895-4E05-90E4-B029D052B99A}"/>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0A1BCDBC-800C-4C18-9C40-FD74705043DF}"/>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E514B544-40E4-4585-A5B7-40FBA2346F60}"/>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38D1E11F-3C80-49EB-97F5-9E25A0A242F5}"/>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38930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DESARROLLO – CASO 4: REPARACIÓN DE INYECTORES CON ROTURA DE INSTALACIÓN</a:t>
            </a:r>
            <a:endParaRPr lang="es-419" b="1">
              <a:solidFill>
                <a:schemeClr val="bg1"/>
              </a:solidFill>
            </a:endParaRPr>
          </a:p>
        </p:txBody>
      </p:sp>
      <p:graphicFrame>
        <p:nvGraphicFramePr>
          <p:cNvPr id="7" name="Diagrama 6">
            <a:extLst>
              <a:ext uri="{FF2B5EF4-FFF2-40B4-BE49-F238E27FC236}">
                <a16:creationId xmlns:a16="http://schemas.microsoft.com/office/drawing/2014/main" id="{766842CC-BC0D-44C8-AFF9-9FF2E6A72007}"/>
              </a:ext>
            </a:extLst>
          </p:cNvPr>
          <p:cNvGraphicFramePr/>
          <p:nvPr>
            <p:extLst>
              <p:ext uri="{D42A27DB-BD31-4B8C-83A1-F6EECF244321}">
                <p14:modId xmlns:p14="http://schemas.microsoft.com/office/powerpoint/2010/main" val="3223550904"/>
              </p:ext>
            </p:extLst>
          </p:nvPr>
        </p:nvGraphicFramePr>
        <p:xfrm>
          <a:off x="2258242" y="154302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490 Grupo">
            <a:extLst>
              <a:ext uri="{FF2B5EF4-FFF2-40B4-BE49-F238E27FC236}">
                <a16:creationId xmlns:a16="http://schemas.microsoft.com/office/drawing/2014/main" id="{10868AE8-8B5A-4F2D-A170-1E1B4BC55423}"/>
              </a:ext>
            </a:extLst>
          </p:cNvPr>
          <p:cNvGrpSpPr/>
          <p:nvPr/>
        </p:nvGrpSpPr>
        <p:grpSpPr>
          <a:xfrm>
            <a:off x="10788444" y="788313"/>
            <a:ext cx="1143144" cy="565315"/>
            <a:chOff x="285750" y="2241278"/>
            <a:chExt cx="850900" cy="339725"/>
          </a:xfrm>
        </p:grpSpPr>
        <p:sp>
          <p:nvSpPr>
            <p:cNvPr id="8" name="Rectangle 29">
              <a:extLst>
                <a:ext uri="{FF2B5EF4-FFF2-40B4-BE49-F238E27FC236}">
                  <a16:creationId xmlns:a16="http://schemas.microsoft.com/office/drawing/2014/main" id="{2331E490-979B-441B-BF4D-6B98395F63FC}"/>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0">
              <a:extLst>
                <a:ext uri="{FF2B5EF4-FFF2-40B4-BE49-F238E27FC236}">
                  <a16:creationId xmlns:a16="http://schemas.microsoft.com/office/drawing/2014/main" id="{D4D6FE0E-CE0D-4BF1-991F-B12E9AEE0994}"/>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2">
              <a:extLst>
                <a:ext uri="{FF2B5EF4-FFF2-40B4-BE49-F238E27FC236}">
                  <a16:creationId xmlns:a16="http://schemas.microsoft.com/office/drawing/2014/main" id="{D8F95815-C01C-41B8-BDA9-FCC46E99ACEE}"/>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35">
              <a:extLst>
                <a:ext uri="{FF2B5EF4-FFF2-40B4-BE49-F238E27FC236}">
                  <a16:creationId xmlns:a16="http://schemas.microsoft.com/office/drawing/2014/main" id="{BD84A42F-6E06-449B-BCCA-C90896002870}"/>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56630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EC7CBC-00C5-42BA-8A55-CBB2E4E2AB19}"/>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DESARROLLO – CASO 4: REPARACIÓN DE INYECTORES CON ROTURA DE INSTALACIÓN</a:t>
            </a:r>
            <a:endParaRPr lang="es-419" b="1">
              <a:solidFill>
                <a:schemeClr val="bg1"/>
              </a:solidFill>
            </a:endParaRPr>
          </a:p>
        </p:txBody>
      </p:sp>
      <p:grpSp>
        <p:nvGrpSpPr>
          <p:cNvPr id="6" name="490 Grupo">
            <a:extLst>
              <a:ext uri="{FF2B5EF4-FFF2-40B4-BE49-F238E27FC236}">
                <a16:creationId xmlns:a16="http://schemas.microsoft.com/office/drawing/2014/main" id="{EF5003ED-402B-4E1E-A53D-027440BE8F05}"/>
              </a:ext>
            </a:extLst>
          </p:cNvPr>
          <p:cNvGrpSpPr/>
          <p:nvPr/>
        </p:nvGrpSpPr>
        <p:grpSpPr>
          <a:xfrm>
            <a:off x="10788444" y="788313"/>
            <a:ext cx="1143144" cy="565315"/>
            <a:chOff x="285750" y="2241278"/>
            <a:chExt cx="850900" cy="339725"/>
          </a:xfrm>
        </p:grpSpPr>
        <p:sp>
          <p:nvSpPr>
            <p:cNvPr id="7" name="Rectangle 29">
              <a:extLst>
                <a:ext uri="{FF2B5EF4-FFF2-40B4-BE49-F238E27FC236}">
                  <a16:creationId xmlns:a16="http://schemas.microsoft.com/office/drawing/2014/main" id="{715C5105-3D07-460C-B72C-00C70FDC342A}"/>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30">
              <a:extLst>
                <a:ext uri="{FF2B5EF4-FFF2-40B4-BE49-F238E27FC236}">
                  <a16:creationId xmlns:a16="http://schemas.microsoft.com/office/drawing/2014/main" id="{BFCAA0D9-6EDA-4798-A1EB-8064A800B09B}"/>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2">
              <a:extLst>
                <a:ext uri="{FF2B5EF4-FFF2-40B4-BE49-F238E27FC236}">
                  <a16:creationId xmlns:a16="http://schemas.microsoft.com/office/drawing/2014/main" id="{14DFDEA5-C767-4404-864A-4092EB987058}"/>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5">
              <a:extLst>
                <a:ext uri="{FF2B5EF4-FFF2-40B4-BE49-F238E27FC236}">
                  <a16:creationId xmlns:a16="http://schemas.microsoft.com/office/drawing/2014/main" id="{816EAA75-FABA-4797-BF3F-DA78585BBDEB}"/>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1" name="Imagen 10">
            <a:extLst>
              <a:ext uri="{FF2B5EF4-FFF2-40B4-BE49-F238E27FC236}">
                <a16:creationId xmlns:a16="http://schemas.microsoft.com/office/drawing/2014/main" id="{E77E106D-6CC5-4654-96FE-DF57B3B74F05}"/>
              </a:ext>
            </a:extLst>
          </p:cNvPr>
          <p:cNvPicPr>
            <a:picLocks noChangeAspect="1"/>
          </p:cNvPicPr>
          <p:nvPr/>
        </p:nvPicPr>
        <p:blipFill>
          <a:blip r:embed="rId3"/>
          <a:stretch>
            <a:fillRect/>
          </a:stretch>
        </p:blipFill>
        <p:spPr>
          <a:xfrm>
            <a:off x="1743074" y="1376263"/>
            <a:ext cx="8705850" cy="5441156"/>
          </a:xfrm>
          <a:prstGeom prst="rect">
            <a:avLst/>
          </a:prstGeom>
        </p:spPr>
      </p:pic>
    </p:spTree>
    <p:extLst>
      <p:ext uri="{BB962C8B-B14F-4D97-AF65-F5344CB8AC3E}">
        <p14:creationId xmlns:p14="http://schemas.microsoft.com/office/powerpoint/2010/main" val="1648750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1244323876"/>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6D5FCFFA-688C-437E-9775-441E9431E6F9}"/>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89447F52-688D-424B-9DB7-55F19ECEBDE5}"/>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1A4CD514-B2DD-456E-9D78-B868B1974382}"/>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EE58CEEE-CAFC-4FA3-9302-CF95F2262F9A}"/>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E04F941F-80D4-4476-ABFD-56219A0E3EF1}"/>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3366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39B0C4E6-FF5C-47A9-A00F-D17C9A8DF907}"/>
              </a:ext>
            </a:extLst>
          </p:cNvPr>
          <p:cNvSpPr/>
          <p:nvPr/>
        </p:nvSpPr>
        <p:spPr>
          <a:xfrm>
            <a:off x="260412" y="5514185"/>
            <a:ext cx="4937007" cy="1078573"/>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3" name="CuadroTexto 2">
            <a:extLst>
              <a:ext uri="{FF2B5EF4-FFF2-40B4-BE49-F238E27FC236}">
                <a16:creationId xmlns:a16="http://schemas.microsoft.com/office/drawing/2014/main" id="{B657E18C-8B28-4991-85E2-E0F6453D6CDF}"/>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CONCLUSIONES</a:t>
            </a:r>
            <a:endParaRPr lang="es-419" b="1">
              <a:solidFill>
                <a:schemeClr val="bg1"/>
              </a:solidFill>
            </a:endParaRPr>
          </a:p>
        </p:txBody>
      </p:sp>
      <p:sp>
        <p:nvSpPr>
          <p:cNvPr id="5" name="CuadroTexto 4">
            <a:extLst>
              <a:ext uri="{FF2B5EF4-FFF2-40B4-BE49-F238E27FC236}">
                <a16:creationId xmlns:a16="http://schemas.microsoft.com/office/drawing/2014/main" id="{5DBDB7E0-8334-4B3E-96C4-7D94DC1FDEB7}"/>
              </a:ext>
            </a:extLst>
          </p:cNvPr>
          <p:cNvSpPr txBox="1"/>
          <p:nvPr/>
        </p:nvSpPr>
        <p:spPr>
          <a:xfrm>
            <a:off x="260412" y="1645930"/>
            <a:ext cx="4937007" cy="3139321"/>
          </a:xfrm>
          <a:prstGeom prst="rect">
            <a:avLst/>
          </a:prstGeom>
          <a:noFill/>
          <a:ln>
            <a:solidFill>
              <a:schemeClr val="tx1"/>
            </a:solidFill>
            <a:prstDash val="dashDot"/>
          </a:ln>
        </p:spPr>
        <p:txBody>
          <a:bodyPr wrap="square" rtlCol="0">
            <a:spAutoFit/>
          </a:bodyPr>
          <a:lstStyle/>
          <a:p>
            <a:pPr marL="285750" indent="-285750">
              <a:buFont typeface="Arial" panose="020B0604020202020204" pitchFamily="34" charset="0"/>
              <a:buChar char="•"/>
            </a:pPr>
            <a:r>
              <a:rPr lang="es-MX" sz="1800" i="1">
                <a:solidFill>
                  <a:srgbClr val="000000"/>
                </a:solidFill>
                <a:effectLst/>
                <a:ea typeface="Times New Roman" panose="02020603050405020304" pitchFamily="18" charset="0"/>
              </a:rPr>
              <a:t>Caso 1 y 2</a:t>
            </a:r>
            <a:r>
              <a:rPr lang="es-MX" i="1">
                <a:solidFill>
                  <a:srgbClr val="000000"/>
                </a:solidFill>
                <a:ea typeface="Times New Roman" panose="02020603050405020304" pitchFamily="18" charset="0"/>
              </a:rPr>
              <a:t>: B</a:t>
            </a:r>
            <a:r>
              <a:rPr lang="es-MX" sz="1800">
                <a:solidFill>
                  <a:srgbClr val="000000"/>
                </a:solidFill>
                <a:effectLst/>
                <a:ea typeface="Times New Roman" panose="02020603050405020304" pitchFamily="18" charset="0"/>
              </a:rPr>
              <a:t>aja en el </a:t>
            </a:r>
            <a:r>
              <a:rPr lang="es-MX" sz="1800" err="1">
                <a:solidFill>
                  <a:srgbClr val="000000"/>
                </a:solidFill>
                <a:effectLst/>
                <a:ea typeface="Times New Roman" panose="02020603050405020304" pitchFamily="18" charset="0"/>
              </a:rPr>
              <a:t>Qiny</a:t>
            </a:r>
            <a:r>
              <a:rPr lang="es-MX" sz="1800">
                <a:solidFill>
                  <a:srgbClr val="000000"/>
                </a:solidFill>
                <a:effectLst/>
                <a:ea typeface="Times New Roman" panose="02020603050405020304" pitchFamily="18" charset="0"/>
              </a:rPr>
              <a:t> por actualizaciones en el modelo tanto estático y/o dinámico, lo cual trajo aparejada una merma en el </a:t>
            </a:r>
            <a:r>
              <a:rPr lang="es-MX" sz="1800" err="1">
                <a:solidFill>
                  <a:srgbClr val="000000"/>
                </a:solidFill>
                <a:effectLst/>
                <a:ea typeface="Times New Roman" panose="02020603050405020304" pitchFamily="18" charset="0"/>
              </a:rPr>
              <a:t>Ql</a:t>
            </a:r>
            <a:r>
              <a:rPr lang="es-MX" sz="1800">
                <a:solidFill>
                  <a:srgbClr val="000000"/>
                </a:solidFill>
                <a:effectLst/>
                <a:ea typeface="Times New Roman" panose="02020603050405020304" pitchFamily="18" charset="0"/>
              </a:rPr>
              <a:t> y por lo tanto un ahorro en el lifting cost, facilitando la optimización de los productores. </a:t>
            </a:r>
          </a:p>
          <a:p>
            <a:pPr marL="285750" indent="-285750">
              <a:buFont typeface="Arial" panose="020B0604020202020204" pitchFamily="34" charset="0"/>
              <a:buChar char="•"/>
            </a:pPr>
            <a:endParaRPr lang="es-MX" sz="1800">
              <a:solidFill>
                <a:srgbClr val="000000"/>
              </a:solidFill>
              <a:effectLst/>
              <a:ea typeface="Times New Roman" panose="02020603050405020304" pitchFamily="18" charset="0"/>
            </a:endParaRPr>
          </a:p>
          <a:p>
            <a:pPr marL="285750" indent="-285750">
              <a:buFont typeface="Arial" panose="020B0604020202020204" pitchFamily="34" charset="0"/>
              <a:buChar char="•"/>
            </a:pPr>
            <a:r>
              <a:rPr lang="es-MX" i="1">
                <a:solidFill>
                  <a:srgbClr val="000000"/>
                </a:solidFill>
                <a:ea typeface="Times New Roman" panose="02020603050405020304" pitchFamily="18" charset="0"/>
              </a:rPr>
              <a:t>C</a:t>
            </a:r>
            <a:r>
              <a:rPr lang="es-MX" sz="1800" i="1">
                <a:solidFill>
                  <a:srgbClr val="000000"/>
                </a:solidFill>
                <a:effectLst/>
                <a:ea typeface="Times New Roman" panose="02020603050405020304" pitchFamily="18" charset="0"/>
              </a:rPr>
              <a:t>asos 3 y 4:</a:t>
            </a:r>
            <a:r>
              <a:rPr lang="es-MX" sz="1800">
                <a:solidFill>
                  <a:srgbClr val="000000"/>
                </a:solidFill>
                <a:effectLst/>
                <a:ea typeface="Times New Roman" panose="02020603050405020304" pitchFamily="18" charset="0"/>
              </a:rPr>
              <a:t> no tuvieron como resultado una merma en </a:t>
            </a:r>
            <a:r>
              <a:rPr lang="es-MX" sz="1800" err="1">
                <a:solidFill>
                  <a:srgbClr val="000000"/>
                </a:solidFill>
                <a:effectLst/>
                <a:ea typeface="Times New Roman" panose="02020603050405020304" pitchFamily="18" charset="0"/>
              </a:rPr>
              <a:t>Ql</a:t>
            </a:r>
            <a:r>
              <a:rPr lang="es-MX" sz="1800">
                <a:solidFill>
                  <a:srgbClr val="000000"/>
                </a:solidFill>
                <a:effectLst/>
                <a:ea typeface="Times New Roman" panose="02020603050405020304" pitchFamily="18" charset="0"/>
              </a:rPr>
              <a:t> ni </a:t>
            </a:r>
            <a:r>
              <a:rPr lang="es-MX" sz="1800" err="1">
                <a:solidFill>
                  <a:srgbClr val="000000"/>
                </a:solidFill>
                <a:effectLst/>
                <a:ea typeface="Times New Roman" panose="02020603050405020304" pitchFamily="18" charset="0"/>
              </a:rPr>
              <a:t>Qiny</a:t>
            </a:r>
            <a:r>
              <a:rPr lang="es-MX" sz="1800">
                <a:solidFill>
                  <a:srgbClr val="000000"/>
                </a:solidFill>
                <a:effectLst/>
                <a:ea typeface="Times New Roman" panose="02020603050405020304" pitchFamily="18" charset="0"/>
              </a:rPr>
              <a:t>, pero si un aumento en las reservas, gracias los cambios en las instalaciones selectivas, que permitieron mejorar la eficiencia </a:t>
            </a:r>
            <a:r>
              <a:rPr lang="es-AR" sz="1800">
                <a:solidFill>
                  <a:srgbClr val="000000"/>
                </a:solidFill>
                <a:effectLst/>
                <a:ea typeface="Times New Roman" panose="02020603050405020304" pitchFamily="18" charset="0"/>
              </a:rPr>
              <a:t>vertical.</a:t>
            </a:r>
          </a:p>
        </p:txBody>
      </p:sp>
      <p:graphicFrame>
        <p:nvGraphicFramePr>
          <p:cNvPr id="11" name="Diagrama 10">
            <a:extLst>
              <a:ext uri="{FF2B5EF4-FFF2-40B4-BE49-F238E27FC236}">
                <a16:creationId xmlns:a16="http://schemas.microsoft.com/office/drawing/2014/main" id="{FBE6EE7D-30DE-4134-A6A0-D1B9E71B5A81}"/>
              </a:ext>
            </a:extLst>
          </p:cNvPr>
          <p:cNvGraphicFramePr/>
          <p:nvPr>
            <p:extLst>
              <p:ext uri="{D42A27DB-BD31-4B8C-83A1-F6EECF244321}">
                <p14:modId xmlns:p14="http://schemas.microsoft.com/office/powerpoint/2010/main" val="620409"/>
              </p:ext>
            </p:extLst>
          </p:nvPr>
        </p:nvGraphicFramePr>
        <p:xfrm>
          <a:off x="5335398" y="1462938"/>
          <a:ext cx="6474625" cy="482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490 Grupo">
            <a:extLst>
              <a:ext uri="{FF2B5EF4-FFF2-40B4-BE49-F238E27FC236}">
                <a16:creationId xmlns:a16="http://schemas.microsoft.com/office/drawing/2014/main" id="{D42CE020-9232-4C58-979E-7EFDABBFF760}"/>
              </a:ext>
            </a:extLst>
          </p:cNvPr>
          <p:cNvGrpSpPr/>
          <p:nvPr/>
        </p:nvGrpSpPr>
        <p:grpSpPr>
          <a:xfrm>
            <a:off x="10788444" y="788313"/>
            <a:ext cx="1143144" cy="565315"/>
            <a:chOff x="285750" y="2241278"/>
            <a:chExt cx="850900" cy="339725"/>
          </a:xfrm>
        </p:grpSpPr>
        <p:sp>
          <p:nvSpPr>
            <p:cNvPr id="8" name="Rectangle 29">
              <a:extLst>
                <a:ext uri="{FF2B5EF4-FFF2-40B4-BE49-F238E27FC236}">
                  <a16:creationId xmlns:a16="http://schemas.microsoft.com/office/drawing/2014/main" id="{8450BA0D-7A1C-436E-8C29-E8E28694A8F5}"/>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0">
              <a:extLst>
                <a:ext uri="{FF2B5EF4-FFF2-40B4-BE49-F238E27FC236}">
                  <a16:creationId xmlns:a16="http://schemas.microsoft.com/office/drawing/2014/main" id="{2CC98997-F6EA-45D8-88D5-72DAE893ECF2}"/>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2">
              <a:extLst>
                <a:ext uri="{FF2B5EF4-FFF2-40B4-BE49-F238E27FC236}">
                  <a16:creationId xmlns:a16="http://schemas.microsoft.com/office/drawing/2014/main" id="{E03FA4E1-9DFF-4C47-A393-925FBB791D54}"/>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5">
              <a:extLst>
                <a:ext uri="{FF2B5EF4-FFF2-40B4-BE49-F238E27FC236}">
                  <a16:creationId xmlns:a16="http://schemas.microsoft.com/office/drawing/2014/main" id="{FADA044E-EE93-495D-B0E2-AAA1D630D1C3}"/>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CuadroTexto 12">
            <a:extLst>
              <a:ext uri="{FF2B5EF4-FFF2-40B4-BE49-F238E27FC236}">
                <a16:creationId xmlns:a16="http://schemas.microsoft.com/office/drawing/2014/main" id="{86525C33-86AA-4041-AFC7-6149F65B2985}"/>
              </a:ext>
            </a:extLst>
          </p:cNvPr>
          <p:cNvSpPr txBox="1"/>
          <p:nvPr/>
        </p:nvSpPr>
        <p:spPr>
          <a:xfrm>
            <a:off x="260412" y="5591807"/>
            <a:ext cx="4937006" cy="923330"/>
          </a:xfrm>
          <a:prstGeom prst="rect">
            <a:avLst/>
          </a:prstGeom>
          <a:noFill/>
          <a:ln>
            <a:noFill/>
            <a:prstDash val="dashDot"/>
          </a:ln>
        </p:spPr>
        <p:txBody>
          <a:bodyPr wrap="square" rtlCol="0">
            <a:spAutoFit/>
          </a:bodyPr>
          <a:lstStyle/>
          <a:p>
            <a:pPr algn="ctr"/>
            <a:r>
              <a:rPr lang="es-AR" sz="1800">
                <a:solidFill>
                  <a:srgbClr val="000000"/>
                </a:solidFill>
                <a:effectLst/>
                <a:ea typeface="Times New Roman" panose="02020603050405020304" pitchFamily="18" charset="0"/>
              </a:rPr>
              <a:t>Se logró un incremento de la producción gracias a los 4 casos del 59%, considerando la diferencia entre curva base y curva real a julio de 2023</a:t>
            </a:r>
          </a:p>
        </p:txBody>
      </p:sp>
    </p:spTree>
    <p:extLst>
      <p:ext uri="{BB962C8B-B14F-4D97-AF65-F5344CB8AC3E}">
        <p14:creationId xmlns:p14="http://schemas.microsoft.com/office/powerpoint/2010/main" val="70962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0461EB35-8479-4E15-808E-5791FEF955C5}"/>
              </a:ext>
            </a:extLst>
          </p:cNvPr>
          <p:cNvSpPr/>
          <p:nvPr/>
        </p:nvSpPr>
        <p:spPr>
          <a:xfrm>
            <a:off x="1179442" y="2908253"/>
            <a:ext cx="9833113" cy="2031325"/>
          </a:xfrm>
          <a:prstGeom prst="roundRect">
            <a:avLst/>
          </a:prstGeom>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uadroTexto 2">
            <a:extLst>
              <a:ext uri="{FF2B5EF4-FFF2-40B4-BE49-F238E27FC236}">
                <a16:creationId xmlns:a16="http://schemas.microsoft.com/office/drawing/2014/main" id="{B657E18C-8B28-4991-85E2-E0F6453D6CDF}"/>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CONCLUSIONES</a:t>
            </a:r>
            <a:endParaRPr lang="es-419" b="1">
              <a:solidFill>
                <a:schemeClr val="bg1"/>
              </a:solidFill>
            </a:endParaRPr>
          </a:p>
        </p:txBody>
      </p:sp>
      <p:sp>
        <p:nvSpPr>
          <p:cNvPr id="5" name="CuadroTexto 4">
            <a:extLst>
              <a:ext uri="{FF2B5EF4-FFF2-40B4-BE49-F238E27FC236}">
                <a16:creationId xmlns:a16="http://schemas.microsoft.com/office/drawing/2014/main" id="{9D637531-6F35-4C6F-9083-1DDB97C1481D}"/>
              </a:ext>
            </a:extLst>
          </p:cNvPr>
          <p:cNvSpPr txBox="1"/>
          <p:nvPr/>
        </p:nvSpPr>
        <p:spPr>
          <a:xfrm>
            <a:off x="1213392" y="2964228"/>
            <a:ext cx="9833113" cy="203132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endParaRPr lang="es-MX" sz="1800" b="1">
              <a:effectLst/>
              <a:latin typeface="Arial" panose="020B0604020202020204" pitchFamily="34" charset="0"/>
              <a:ea typeface="Times New Roman" panose="02020603050405020304" pitchFamily="18" charset="0"/>
              <a:cs typeface="Arial" panose="020B0604020202020204" pitchFamily="34" charset="0"/>
            </a:endParaRPr>
          </a:p>
          <a:p>
            <a:pPr algn="ctr"/>
            <a:r>
              <a:rPr lang="es-MX" sz="1800">
                <a:effectLst/>
                <a:latin typeface="Arial" panose="020B0604020202020204" pitchFamily="34" charset="0"/>
                <a:ea typeface="Times New Roman" panose="02020603050405020304" pitchFamily="18" charset="0"/>
                <a:cs typeface="Arial" panose="020B0604020202020204" pitchFamily="34" charset="0"/>
              </a:rPr>
              <a:t>El mayor desafío es un campo maduro no es solo encontrar reservas de petróleo, sino mantener la producción en el tiempo, minimizando el declino natural, optimizando diariamente los costos incurridos para lograr que esto ocurra de manera diaria con mayor eficiencia. </a:t>
            </a:r>
          </a:p>
          <a:p>
            <a:pPr algn="ctr"/>
            <a:endParaRPr lang="es-MX" b="1">
              <a:latin typeface="Arial" panose="020B0604020202020204" pitchFamily="34" charset="0"/>
              <a:ea typeface="Times New Roman" panose="02020603050405020304" pitchFamily="18" charset="0"/>
              <a:cs typeface="Arial" panose="020B0604020202020204" pitchFamily="34" charset="0"/>
            </a:endParaRPr>
          </a:p>
          <a:p>
            <a:pPr algn="ctr"/>
            <a:r>
              <a:rPr lang="es-MX" sz="1800" b="1">
                <a:effectLst/>
                <a:latin typeface="Arial" panose="020B0604020202020204" pitchFamily="34" charset="0"/>
                <a:ea typeface="Times New Roman" panose="02020603050405020304" pitchFamily="18" charset="0"/>
                <a:cs typeface="Arial" panose="020B0604020202020204" pitchFamily="34" charset="0"/>
              </a:rPr>
              <a:t>La clave para lograrlo es el monitoreo diario.</a:t>
            </a:r>
          </a:p>
          <a:p>
            <a:pPr algn="ctr"/>
            <a:endParaRPr lang="es-419" sz="1800" b="1">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6" name="490 Grupo">
            <a:extLst>
              <a:ext uri="{FF2B5EF4-FFF2-40B4-BE49-F238E27FC236}">
                <a16:creationId xmlns:a16="http://schemas.microsoft.com/office/drawing/2014/main" id="{84737DA8-76C1-4F39-9663-6E26C79389C9}"/>
              </a:ext>
            </a:extLst>
          </p:cNvPr>
          <p:cNvGrpSpPr/>
          <p:nvPr/>
        </p:nvGrpSpPr>
        <p:grpSpPr>
          <a:xfrm>
            <a:off x="10788444" y="788313"/>
            <a:ext cx="1143144" cy="565315"/>
            <a:chOff x="285750" y="2241278"/>
            <a:chExt cx="850900" cy="339725"/>
          </a:xfrm>
        </p:grpSpPr>
        <p:sp>
          <p:nvSpPr>
            <p:cNvPr id="7" name="Rectangle 29">
              <a:extLst>
                <a:ext uri="{FF2B5EF4-FFF2-40B4-BE49-F238E27FC236}">
                  <a16:creationId xmlns:a16="http://schemas.microsoft.com/office/drawing/2014/main" id="{D5F0BE6A-DDBB-476C-9C12-6B0054AFA1C4}"/>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30">
              <a:extLst>
                <a:ext uri="{FF2B5EF4-FFF2-40B4-BE49-F238E27FC236}">
                  <a16:creationId xmlns:a16="http://schemas.microsoft.com/office/drawing/2014/main" id="{32D61094-67C2-4A94-B585-C5DAA840D9AB}"/>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2">
              <a:extLst>
                <a:ext uri="{FF2B5EF4-FFF2-40B4-BE49-F238E27FC236}">
                  <a16:creationId xmlns:a16="http://schemas.microsoft.com/office/drawing/2014/main" id="{4A07F48B-5936-47F1-B5C0-0AF6873BE3AF}"/>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5">
              <a:extLst>
                <a:ext uri="{FF2B5EF4-FFF2-40B4-BE49-F238E27FC236}">
                  <a16:creationId xmlns:a16="http://schemas.microsoft.com/office/drawing/2014/main" id="{3492BC25-2427-40A2-9F85-CC00C1022529}"/>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34518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2269966992"/>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DDC3EBF5-8C23-4AB2-BEB8-39C03B3C78A3}"/>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F2E05893-EE73-4984-935A-9122B07E7777}"/>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CC4CB756-053B-42A5-99F4-F549BD53D3A7}"/>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B82EEA57-F957-4C7B-82F8-74DC72ABB28E}"/>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2B891794-4146-4977-AF20-3DF8AD41E45A}"/>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18507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57E18C-8B28-4991-85E2-E0F6453D6CDF}"/>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PREGUNTAS</a:t>
            </a:r>
            <a:endParaRPr lang="es-419" b="1">
              <a:solidFill>
                <a:schemeClr val="bg1"/>
              </a:solidFill>
            </a:endParaRPr>
          </a:p>
        </p:txBody>
      </p:sp>
      <p:pic>
        <p:nvPicPr>
          <p:cNvPr id="1026" name="Picture 2" descr="Signo de interrogación, icono de vector de preguntas más frecuentes.  Símbolo de burbuja de voz de información, mensaje de ayuda Imagen Vector de  stock - Alamy">
            <a:extLst>
              <a:ext uri="{FF2B5EF4-FFF2-40B4-BE49-F238E27FC236}">
                <a16:creationId xmlns:a16="http://schemas.microsoft.com/office/drawing/2014/main" id="{ED29601A-343F-4A05-A2B0-9DA4766250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98"/>
          <a:stretch/>
        </p:blipFill>
        <p:spPr bwMode="auto">
          <a:xfrm>
            <a:off x="5062537" y="3865355"/>
            <a:ext cx="2066925" cy="198664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D637531-6F35-4C6F-9083-1DDB97C1481D}"/>
              </a:ext>
            </a:extLst>
          </p:cNvPr>
          <p:cNvSpPr txBox="1"/>
          <p:nvPr/>
        </p:nvSpPr>
        <p:spPr>
          <a:xfrm>
            <a:off x="1179442" y="1689371"/>
            <a:ext cx="9833113" cy="2308324"/>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endParaRPr lang="es-MX" sz="1800" b="1">
              <a:effectLst/>
              <a:latin typeface="Arial" panose="020B0604020202020204" pitchFamily="34" charset="0"/>
              <a:ea typeface="Times New Roman" panose="02020603050405020304" pitchFamily="18" charset="0"/>
              <a:cs typeface="Arial" panose="020B0604020202020204" pitchFamily="34" charset="0"/>
            </a:endParaRPr>
          </a:p>
          <a:p>
            <a:pPr algn="ctr"/>
            <a:r>
              <a:rPr lang="es-MX" sz="1800" b="1">
                <a:effectLst/>
                <a:latin typeface="Arial" panose="020B0604020202020204" pitchFamily="34" charset="0"/>
                <a:ea typeface="Times New Roman" panose="02020603050405020304" pitchFamily="18" charset="0"/>
                <a:cs typeface="Arial" panose="020B0604020202020204" pitchFamily="34" charset="0"/>
              </a:rPr>
              <a:t>El mayor desafío es un campo maduro no es solo encontrar reservas de petróleo, sino mantener la producción en el tiempo, minimizando el declino natural, optimizando diariamente los costos incurridos para lograr que esto ocurra de manera diaria con mayor eficiencia. </a:t>
            </a:r>
          </a:p>
          <a:p>
            <a:pPr algn="ctr"/>
            <a:endParaRPr lang="es-MX" b="1">
              <a:latin typeface="Arial" panose="020B0604020202020204" pitchFamily="34" charset="0"/>
              <a:ea typeface="Times New Roman" panose="02020603050405020304" pitchFamily="18" charset="0"/>
              <a:cs typeface="Arial" panose="020B0604020202020204" pitchFamily="34" charset="0"/>
            </a:endParaRPr>
          </a:p>
          <a:p>
            <a:pPr algn="ctr"/>
            <a:r>
              <a:rPr lang="es-MX" sz="1800" b="1">
                <a:effectLst/>
                <a:latin typeface="Arial" panose="020B0604020202020204" pitchFamily="34" charset="0"/>
                <a:ea typeface="Times New Roman" panose="02020603050405020304" pitchFamily="18" charset="0"/>
                <a:cs typeface="Arial" panose="020B0604020202020204" pitchFamily="34" charset="0"/>
              </a:rPr>
              <a:t>La clave para lograrlo es el monitoreo diario.</a:t>
            </a:r>
          </a:p>
          <a:p>
            <a:pPr algn="ctr"/>
            <a:endParaRPr lang="es-419" sz="1800" b="1">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7" name="490 Grupo">
            <a:extLst>
              <a:ext uri="{FF2B5EF4-FFF2-40B4-BE49-F238E27FC236}">
                <a16:creationId xmlns:a16="http://schemas.microsoft.com/office/drawing/2014/main" id="{9470312A-594B-4A51-A091-7BEDA10012FB}"/>
              </a:ext>
            </a:extLst>
          </p:cNvPr>
          <p:cNvGrpSpPr/>
          <p:nvPr/>
        </p:nvGrpSpPr>
        <p:grpSpPr>
          <a:xfrm>
            <a:off x="10788444" y="788313"/>
            <a:ext cx="1143144" cy="565315"/>
            <a:chOff x="285750" y="2241278"/>
            <a:chExt cx="850900" cy="339725"/>
          </a:xfrm>
        </p:grpSpPr>
        <p:sp>
          <p:nvSpPr>
            <p:cNvPr id="8" name="Rectangle 29">
              <a:extLst>
                <a:ext uri="{FF2B5EF4-FFF2-40B4-BE49-F238E27FC236}">
                  <a16:creationId xmlns:a16="http://schemas.microsoft.com/office/drawing/2014/main" id="{A4700995-4876-4DE4-A7A9-7F857D1E7345}"/>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0">
              <a:extLst>
                <a:ext uri="{FF2B5EF4-FFF2-40B4-BE49-F238E27FC236}">
                  <a16:creationId xmlns:a16="http://schemas.microsoft.com/office/drawing/2014/main" id="{3313C8A0-DFD4-40D8-8BB6-5EA5E6ACF00B}"/>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2">
              <a:extLst>
                <a:ext uri="{FF2B5EF4-FFF2-40B4-BE49-F238E27FC236}">
                  <a16:creationId xmlns:a16="http://schemas.microsoft.com/office/drawing/2014/main" id="{72D21572-547A-4EB2-B433-C4418634F95A}"/>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35">
              <a:extLst>
                <a:ext uri="{FF2B5EF4-FFF2-40B4-BE49-F238E27FC236}">
                  <a16:creationId xmlns:a16="http://schemas.microsoft.com/office/drawing/2014/main" id="{E6A725FB-B184-44F4-8679-08E213B1A5BA}"/>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ángulo: esquinas redondeadas 12">
            <a:extLst>
              <a:ext uri="{FF2B5EF4-FFF2-40B4-BE49-F238E27FC236}">
                <a16:creationId xmlns:a16="http://schemas.microsoft.com/office/drawing/2014/main" id="{68E8060E-191A-4013-BCDF-6498FFD13A34}"/>
              </a:ext>
            </a:extLst>
          </p:cNvPr>
          <p:cNvSpPr/>
          <p:nvPr/>
        </p:nvSpPr>
        <p:spPr>
          <a:xfrm>
            <a:off x="1179441" y="1529626"/>
            <a:ext cx="9833113" cy="2031325"/>
          </a:xfrm>
          <a:prstGeom prst="roundRect">
            <a:avLst/>
          </a:prstGeom>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CuadroTexto 13">
            <a:extLst>
              <a:ext uri="{FF2B5EF4-FFF2-40B4-BE49-F238E27FC236}">
                <a16:creationId xmlns:a16="http://schemas.microsoft.com/office/drawing/2014/main" id="{BC9B8849-BDA3-4971-B4EE-1C8BC38063AB}"/>
              </a:ext>
            </a:extLst>
          </p:cNvPr>
          <p:cNvSpPr txBox="1"/>
          <p:nvPr/>
        </p:nvSpPr>
        <p:spPr>
          <a:xfrm>
            <a:off x="1179442" y="1527239"/>
            <a:ext cx="9833113" cy="203132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endParaRPr lang="es-MX" sz="1800" b="1">
              <a:effectLst/>
              <a:latin typeface="Arial" panose="020B0604020202020204" pitchFamily="34" charset="0"/>
              <a:ea typeface="Times New Roman" panose="02020603050405020304" pitchFamily="18" charset="0"/>
              <a:cs typeface="Arial" panose="020B0604020202020204" pitchFamily="34" charset="0"/>
            </a:endParaRPr>
          </a:p>
          <a:p>
            <a:pPr algn="ctr"/>
            <a:r>
              <a:rPr lang="es-MX" sz="1800">
                <a:effectLst/>
                <a:latin typeface="Arial" panose="020B0604020202020204" pitchFamily="34" charset="0"/>
                <a:ea typeface="Times New Roman" panose="02020603050405020304" pitchFamily="18" charset="0"/>
                <a:cs typeface="Arial" panose="020B0604020202020204" pitchFamily="34" charset="0"/>
              </a:rPr>
              <a:t>El mayor desafío es un campo maduro no es solo encontrar reservas de petróleo, sino mantener la producción en el tiempo, minimizando el declino natural, optimizando diariamente los costos incurridos para lograr que esto ocurra de manera diaria con mayor eficiencia. </a:t>
            </a:r>
          </a:p>
          <a:p>
            <a:pPr algn="ctr"/>
            <a:endParaRPr lang="es-MX" b="1">
              <a:latin typeface="Arial" panose="020B0604020202020204" pitchFamily="34" charset="0"/>
              <a:ea typeface="Times New Roman" panose="02020603050405020304" pitchFamily="18" charset="0"/>
              <a:cs typeface="Arial" panose="020B0604020202020204" pitchFamily="34" charset="0"/>
            </a:endParaRPr>
          </a:p>
          <a:p>
            <a:pPr algn="ctr"/>
            <a:r>
              <a:rPr lang="es-MX" sz="1800" b="1">
                <a:effectLst/>
                <a:latin typeface="Arial" panose="020B0604020202020204" pitchFamily="34" charset="0"/>
                <a:ea typeface="Times New Roman" panose="02020603050405020304" pitchFamily="18" charset="0"/>
                <a:cs typeface="Arial" panose="020B0604020202020204" pitchFamily="34" charset="0"/>
              </a:rPr>
              <a:t>La clave para lograrlo es el monitoreo diario.</a:t>
            </a:r>
          </a:p>
          <a:p>
            <a:pPr algn="ctr"/>
            <a:endParaRPr lang="es-419" sz="1800" b="1">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719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3732634832"/>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C39895D7-71EB-481C-A680-4ECF75C3532A}"/>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AF9ED5E3-B1FA-48FA-957E-655AE9F7B9D1}"/>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63FF254C-88E4-44D6-9F8D-655EB1D37688}"/>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E7E53428-74F4-406E-B127-14218B581287}"/>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CF2DBA97-320A-4E91-846D-569A3F1061EC}"/>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7974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B657E18C-8B28-4991-85E2-E0F6453D6CDF}"/>
              </a:ext>
            </a:extLst>
          </p:cNvPr>
          <p:cNvSpPr txBox="1"/>
          <p:nvPr/>
        </p:nvSpPr>
        <p:spPr>
          <a:xfrm>
            <a:off x="6657716" y="467271"/>
            <a:ext cx="4195674" cy="205252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a:latin typeface="+mj-lt"/>
                <a:ea typeface="+mj-ea"/>
                <a:cs typeface="+mj-cs"/>
              </a:rPr>
              <a:t>AGRADECIMIENTOS</a:t>
            </a:r>
          </a:p>
        </p:txBody>
      </p:sp>
      <p:grpSp>
        <p:nvGrpSpPr>
          <p:cNvPr id="22" name="Group 21">
            <a:extLst>
              <a:ext uri="{FF2B5EF4-FFF2-40B4-BE49-F238E27FC236}">
                <a16:creationId xmlns:a16="http://schemas.microsoft.com/office/drawing/2014/main" id="{05BBA018-FA75-43BF-99E6-1F524572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2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sp>
        <p:nvSpPr>
          <p:cNvPr id="26" name="Freeform: Shape 25">
            <a:extLst>
              <a:ext uri="{FF2B5EF4-FFF2-40B4-BE49-F238E27FC236}">
                <a16:creationId xmlns:a16="http://schemas.microsoft.com/office/drawing/2014/main" id="{AB673405-BF85-493E-8558-0DCBEDB2B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79610"/>
            <a:ext cx="4831130" cy="4078390"/>
          </a:xfrm>
          <a:custGeom>
            <a:avLst/>
            <a:gdLst>
              <a:gd name="connsiteX0" fmla="*/ 1960035 w 4831130"/>
              <a:gd name="connsiteY0" fmla="*/ 0 h 4078390"/>
              <a:gd name="connsiteX1" fmla="*/ 4831130 w 4831130"/>
              <a:gd name="connsiteY1" fmla="*/ 2871095 h 4078390"/>
              <a:gd name="connsiteX2" fmla="*/ 4605505 w 4831130"/>
              <a:gd name="connsiteY2" fmla="*/ 3988655 h 4078390"/>
              <a:gd name="connsiteX3" fmla="*/ 4562278 w 4831130"/>
              <a:gd name="connsiteY3" fmla="*/ 4078390 h 4078390"/>
              <a:gd name="connsiteX4" fmla="*/ 0 w 4831130"/>
              <a:gd name="connsiteY4" fmla="*/ 4078390 h 4078390"/>
              <a:gd name="connsiteX5" fmla="*/ 0 w 4831130"/>
              <a:gd name="connsiteY5" fmla="*/ 777181 h 4078390"/>
              <a:gd name="connsiteX6" fmla="*/ 133752 w 4831130"/>
              <a:gd name="connsiteY6" fmla="*/ 655619 h 4078390"/>
              <a:gd name="connsiteX7" fmla="*/ 1960035 w 4831130"/>
              <a:gd name="connsiteY7" fmla="*/ 0 h 40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1130" h="4078390">
                <a:moveTo>
                  <a:pt x="1960035" y="0"/>
                </a:moveTo>
                <a:cubicBezTo>
                  <a:pt x="3545697" y="0"/>
                  <a:pt x="4831130" y="1285433"/>
                  <a:pt x="4831130" y="2871095"/>
                </a:cubicBezTo>
                <a:cubicBezTo>
                  <a:pt x="4831130" y="3267511"/>
                  <a:pt x="4750791" y="3645162"/>
                  <a:pt x="4605505" y="3988655"/>
                </a:cubicBezTo>
                <a:lnTo>
                  <a:pt x="4562278" y="4078390"/>
                </a:lnTo>
                <a:lnTo>
                  <a:pt x="0" y="4078390"/>
                </a:lnTo>
                <a:lnTo>
                  <a:pt x="0" y="777181"/>
                </a:lnTo>
                <a:lnTo>
                  <a:pt x="133752" y="655619"/>
                </a:lnTo>
                <a:cubicBezTo>
                  <a:pt x="630047" y="246040"/>
                  <a:pt x="1266308" y="0"/>
                  <a:pt x="1960035"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C64EAE84-A813-4501-BC71-DBD14BA02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59782" y="1"/>
            <a:ext cx="4195674" cy="3095741"/>
          </a:xfrm>
          <a:custGeom>
            <a:avLst/>
            <a:gdLst>
              <a:gd name="connsiteX0" fmla="*/ 252211 w 4195674"/>
              <a:gd name="connsiteY0" fmla="*/ 0 h 3095741"/>
              <a:gd name="connsiteX1" fmla="*/ 3943464 w 4195674"/>
              <a:gd name="connsiteY1" fmla="*/ 0 h 3095741"/>
              <a:gd name="connsiteX2" fmla="*/ 4030816 w 4195674"/>
              <a:gd name="connsiteY2" fmla="*/ 181331 h 3095741"/>
              <a:gd name="connsiteX3" fmla="*/ 4195674 w 4195674"/>
              <a:gd name="connsiteY3" fmla="*/ 997904 h 3095741"/>
              <a:gd name="connsiteX4" fmla="*/ 2097837 w 4195674"/>
              <a:gd name="connsiteY4" fmla="*/ 3095741 h 3095741"/>
              <a:gd name="connsiteX5" fmla="*/ 0 w 4195674"/>
              <a:gd name="connsiteY5" fmla="*/ 997904 h 3095741"/>
              <a:gd name="connsiteX6" fmla="*/ 164859 w 4195674"/>
              <a:gd name="connsiteY6" fmla="*/ 181331 h 30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3095741">
                <a:moveTo>
                  <a:pt x="252211" y="0"/>
                </a:moveTo>
                <a:lnTo>
                  <a:pt x="3943464" y="0"/>
                </a:lnTo>
                <a:lnTo>
                  <a:pt x="4030816" y="181331"/>
                </a:lnTo>
                <a:cubicBezTo>
                  <a:pt x="4136972" y="432313"/>
                  <a:pt x="4195674" y="708253"/>
                  <a:pt x="4195674" y="997904"/>
                </a:cubicBezTo>
                <a:cubicBezTo>
                  <a:pt x="4195674" y="2156507"/>
                  <a:pt x="3256440" y="3095741"/>
                  <a:pt x="2097837" y="3095741"/>
                </a:cubicBezTo>
                <a:cubicBezTo>
                  <a:pt x="939234" y="3095741"/>
                  <a:pt x="0" y="2156507"/>
                  <a:pt x="0" y="997904"/>
                </a:cubicBezTo>
                <a:cubicBezTo>
                  <a:pt x="0" y="708253"/>
                  <a:pt x="58702" y="432313"/>
                  <a:pt x="164859" y="181331"/>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2" descr="imagen">
            <a:extLst>
              <a:ext uri="{FF2B5EF4-FFF2-40B4-BE49-F238E27FC236}">
                <a16:creationId xmlns:a16="http://schemas.microsoft.com/office/drawing/2014/main" id="{06E3DCBF-3EC0-4974-B280-4DD218D3E70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77821" y="165871"/>
            <a:ext cx="2270702" cy="2353922"/>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91E8D7AA-CD6E-40B7-96D1-14432825DD9A}"/>
              </a:ext>
            </a:extLst>
          </p:cNvPr>
          <p:cNvSpPr txBox="1"/>
          <p:nvPr/>
        </p:nvSpPr>
        <p:spPr>
          <a:xfrm>
            <a:off x="6096000" y="2839335"/>
            <a:ext cx="5073748" cy="2172025"/>
          </a:xfrm>
          <a:prstGeom prst="rect">
            <a:avLst/>
          </a:prstGeom>
        </p:spPr>
        <p:style>
          <a:lnRef idx="0">
            <a:scrgbClr r="0" g="0" b="0"/>
          </a:lnRef>
          <a:fillRef idx="1002">
            <a:schemeClr val="lt2"/>
          </a:fillRef>
          <a:effectRef idx="0">
            <a:scrgbClr r="0" g="0" b="0"/>
          </a:effectRef>
          <a:fontRef idx="major"/>
        </p:style>
        <p:txBody>
          <a:bodyPr vert="horz" lIns="91440" tIns="45720" rIns="91440" bIns="45720" rtlCol="0" anchor="t">
            <a:normAutofit lnSpcReduction="10000"/>
          </a:bodyPr>
          <a:lstStyle/>
          <a:p>
            <a:pPr indent="-228600" algn="ctr">
              <a:lnSpc>
                <a:spcPct val="90000"/>
              </a:lnSpc>
              <a:spcAft>
                <a:spcPts val="600"/>
              </a:spcAft>
              <a:buFont typeface="Arial" panose="020B0604020202020204" pitchFamily="34" charset="0"/>
              <a:buChar char="•"/>
            </a:pPr>
            <a:endParaRPr lang="en-US" sz="2000" b="1">
              <a:latin typeface="+mn-lt"/>
              <a:ea typeface="+mn-ea"/>
              <a:cs typeface="+mn-cs"/>
            </a:endParaRPr>
          </a:p>
          <a:p>
            <a:pPr indent="-228600" algn="ctr">
              <a:lnSpc>
                <a:spcPct val="90000"/>
              </a:lnSpc>
              <a:spcAft>
                <a:spcPts val="600"/>
              </a:spcAft>
              <a:buFont typeface="Arial" panose="020B0604020202020204" pitchFamily="34" charset="0"/>
              <a:buChar char="•"/>
            </a:pPr>
            <a:r>
              <a:rPr lang="en-US" sz="2000" b="1">
                <a:latin typeface="+mn-lt"/>
                <a:ea typeface="+mn-ea"/>
                <a:cs typeface="+mn-cs"/>
              </a:rPr>
              <a:t>Desarrollo </a:t>
            </a:r>
            <a:r>
              <a:rPr lang="en-US" sz="2000" b="1" err="1">
                <a:latin typeface="+mn-lt"/>
                <a:ea typeface="+mn-ea"/>
                <a:cs typeface="+mn-cs"/>
              </a:rPr>
              <a:t>operativo</a:t>
            </a:r>
            <a:r>
              <a:rPr lang="en-US" sz="2000" b="1">
                <a:latin typeface="+mn-lt"/>
                <a:ea typeface="+mn-ea"/>
                <a:cs typeface="+mn-cs"/>
              </a:rPr>
              <a:t> Cañadón Seco-León</a:t>
            </a:r>
          </a:p>
          <a:p>
            <a:pPr indent="-228600" algn="ctr">
              <a:lnSpc>
                <a:spcPct val="90000"/>
              </a:lnSpc>
              <a:spcAft>
                <a:spcPts val="600"/>
              </a:spcAft>
              <a:buFont typeface="Arial" panose="020B0604020202020204" pitchFamily="34" charset="0"/>
              <a:buChar char="•"/>
            </a:pPr>
            <a:endParaRPr lang="en-US" sz="2000" b="1">
              <a:latin typeface="+mn-lt"/>
              <a:ea typeface="+mn-ea"/>
              <a:cs typeface="+mn-cs"/>
            </a:endParaRPr>
          </a:p>
          <a:p>
            <a:pPr indent="-228600" algn="ctr">
              <a:lnSpc>
                <a:spcPct val="90000"/>
              </a:lnSpc>
              <a:spcAft>
                <a:spcPts val="600"/>
              </a:spcAft>
              <a:buFont typeface="Arial" panose="020B0604020202020204" pitchFamily="34" charset="0"/>
              <a:buChar char="•"/>
            </a:pPr>
            <a:r>
              <a:rPr lang="en-US" sz="2000" b="1">
                <a:latin typeface="+mn-lt"/>
                <a:ea typeface="+mn-ea"/>
                <a:cs typeface="+mn-cs"/>
              </a:rPr>
              <a:t>Operaciones Cañadón Seco</a:t>
            </a:r>
          </a:p>
          <a:p>
            <a:pPr indent="-228600" algn="ctr">
              <a:lnSpc>
                <a:spcPct val="90000"/>
              </a:lnSpc>
              <a:spcAft>
                <a:spcPts val="600"/>
              </a:spcAft>
              <a:buFont typeface="Arial" panose="020B0604020202020204" pitchFamily="34" charset="0"/>
              <a:buChar char="•"/>
            </a:pPr>
            <a:endParaRPr lang="en-US" sz="2000" b="1">
              <a:latin typeface="+mn-lt"/>
              <a:ea typeface="+mn-ea"/>
              <a:cs typeface="+mn-cs"/>
            </a:endParaRPr>
          </a:p>
          <a:p>
            <a:pPr indent="-228600" algn="ctr">
              <a:lnSpc>
                <a:spcPct val="90000"/>
              </a:lnSpc>
              <a:spcAft>
                <a:spcPts val="600"/>
              </a:spcAft>
              <a:buFont typeface="Arial" panose="020B0604020202020204" pitchFamily="34" charset="0"/>
              <a:buChar char="•"/>
            </a:pPr>
            <a:r>
              <a:rPr lang="en-US" sz="2000" b="1">
                <a:latin typeface="+mn-lt"/>
                <a:ea typeface="+mn-ea"/>
                <a:cs typeface="+mn-cs"/>
              </a:rPr>
              <a:t>Ingeniería de </a:t>
            </a:r>
            <a:r>
              <a:rPr lang="en-US" sz="2000" b="1" err="1">
                <a:latin typeface="+mn-lt"/>
                <a:ea typeface="+mn-ea"/>
                <a:cs typeface="+mn-cs"/>
              </a:rPr>
              <a:t>producción</a:t>
            </a:r>
            <a:r>
              <a:rPr lang="en-US" sz="2000" b="1">
                <a:latin typeface="+mn-lt"/>
                <a:ea typeface="+mn-ea"/>
                <a:cs typeface="+mn-cs"/>
              </a:rPr>
              <a:t> Cañadón Seco</a:t>
            </a:r>
          </a:p>
          <a:p>
            <a:pPr algn="ctr">
              <a:lnSpc>
                <a:spcPct val="90000"/>
              </a:lnSpc>
              <a:spcAft>
                <a:spcPts val="600"/>
              </a:spcAft>
            </a:pPr>
            <a:endParaRPr lang="en-US" sz="2000" b="1">
              <a:latin typeface="+mn-lt"/>
              <a:ea typeface="+mn-ea"/>
              <a:cs typeface="+mn-cs"/>
            </a:endParaRPr>
          </a:p>
        </p:txBody>
      </p:sp>
      <p:sp>
        <p:nvSpPr>
          <p:cNvPr id="3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rgbClr val="FFFFFF"/>
              </a:solidFill>
            </a:endParaRPr>
          </a:p>
        </p:txBody>
      </p:sp>
      <p:cxnSp>
        <p:nvCxnSpPr>
          <p:cNvPr id="32"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7" name="490 Grupo">
            <a:extLst>
              <a:ext uri="{FF2B5EF4-FFF2-40B4-BE49-F238E27FC236}">
                <a16:creationId xmlns:a16="http://schemas.microsoft.com/office/drawing/2014/main" id="{9470312A-594B-4A51-A091-7BEDA10012FB}"/>
              </a:ext>
            </a:extLst>
          </p:cNvPr>
          <p:cNvGrpSpPr/>
          <p:nvPr/>
        </p:nvGrpSpPr>
        <p:grpSpPr>
          <a:xfrm>
            <a:off x="648639" y="4352545"/>
            <a:ext cx="2865781" cy="1417205"/>
            <a:chOff x="285750" y="2241278"/>
            <a:chExt cx="850900" cy="339725"/>
          </a:xfrm>
        </p:grpSpPr>
        <p:sp>
          <p:nvSpPr>
            <p:cNvPr id="8" name="Rectangle 29">
              <a:extLst>
                <a:ext uri="{FF2B5EF4-FFF2-40B4-BE49-F238E27FC236}">
                  <a16:creationId xmlns:a16="http://schemas.microsoft.com/office/drawing/2014/main" id="{A4700995-4876-4DE4-A7A9-7F857D1E7345}"/>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0">
              <a:extLst>
                <a:ext uri="{FF2B5EF4-FFF2-40B4-BE49-F238E27FC236}">
                  <a16:creationId xmlns:a16="http://schemas.microsoft.com/office/drawing/2014/main" id="{3313C8A0-DFD4-40D8-8BB6-5EA5E6ACF00B}"/>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2">
              <a:extLst>
                <a:ext uri="{FF2B5EF4-FFF2-40B4-BE49-F238E27FC236}">
                  <a16:creationId xmlns:a16="http://schemas.microsoft.com/office/drawing/2014/main" id="{72D21572-547A-4EB2-B433-C4418634F95A}"/>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35">
              <a:extLst>
                <a:ext uri="{FF2B5EF4-FFF2-40B4-BE49-F238E27FC236}">
                  <a16:creationId xmlns:a16="http://schemas.microsoft.com/office/drawing/2014/main" id="{E6A725FB-B184-44F4-8679-08E213B1A5BA}"/>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CuadroTexto 1">
            <a:extLst>
              <a:ext uri="{FF2B5EF4-FFF2-40B4-BE49-F238E27FC236}">
                <a16:creationId xmlns:a16="http://schemas.microsoft.com/office/drawing/2014/main" id="{890B91CB-3BBA-482D-ACDB-D8BD8711E24F}"/>
              </a:ext>
            </a:extLst>
          </p:cNvPr>
          <p:cNvSpPr txBox="1"/>
          <p:nvPr/>
        </p:nvSpPr>
        <p:spPr>
          <a:xfrm>
            <a:off x="6629414" y="6021397"/>
            <a:ext cx="4006919" cy="369332"/>
          </a:xfrm>
          <a:prstGeom prst="rect">
            <a:avLst/>
          </a:prstGeom>
        </p:spPr>
        <p:style>
          <a:lnRef idx="0">
            <a:scrgbClr r="0" g="0" b="0"/>
          </a:lnRef>
          <a:fillRef idx="1002">
            <a:schemeClr val="lt2"/>
          </a:fillRef>
          <a:effectRef idx="0">
            <a:scrgbClr r="0" g="0" b="0"/>
          </a:effectRef>
          <a:fontRef idx="major"/>
        </p:style>
        <p:txBody>
          <a:bodyPr vert="horz" lIns="91440" tIns="45720" rIns="91440" bIns="45720" rtlCol="0" anchor="t">
            <a:normAutofit/>
          </a:bodyPr>
          <a:lstStyle>
            <a:defPPr>
              <a:defRPr lang="es-419"/>
            </a:defPPr>
            <a:lvl1pPr indent="-228600" algn="ctr">
              <a:lnSpc>
                <a:spcPct val="90000"/>
              </a:lnSpc>
              <a:spcAft>
                <a:spcPts val="600"/>
              </a:spcAft>
              <a:buFont typeface="Arial" panose="020B0604020202020204" pitchFamily="34" charset="0"/>
              <a:buChar char="•"/>
              <a:defRPr sz="2000" b="1"/>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indent="0">
              <a:buNone/>
            </a:pPr>
            <a:r>
              <a:rPr lang="es-AR"/>
              <a:t>¡Muchas gracias por su atención!</a:t>
            </a:r>
            <a:endParaRPr lang="es-419"/>
          </a:p>
        </p:txBody>
      </p:sp>
    </p:spTree>
    <p:extLst>
      <p:ext uri="{BB962C8B-B14F-4D97-AF65-F5344CB8AC3E}">
        <p14:creationId xmlns:p14="http://schemas.microsoft.com/office/powerpoint/2010/main" val="344296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0F70F2-1010-4613-AA90-C121B3CE103B}"/>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OBJETIVO</a:t>
            </a:r>
            <a:endParaRPr lang="es-419" b="1">
              <a:solidFill>
                <a:schemeClr val="bg1"/>
              </a:solidFill>
            </a:endParaRPr>
          </a:p>
        </p:txBody>
      </p:sp>
      <p:sp>
        <p:nvSpPr>
          <p:cNvPr id="5" name="CuadroTexto 4">
            <a:extLst>
              <a:ext uri="{FF2B5EF4-FFF2-40B4-BE49-F238E27FC236}">
                <a16:creationId xmlns:a16="http://schemas.microsoft.com/office/drawing/2014/main" id="{8244B7C3-8026-4BCB-A8D0-B550FB094874}"/>
              </a:ext>
            </a:extLst>
          </p:cNvPr>
          <p:cNvSpPr txBox="1"/>
          <p:nvPr/>
        </p:nvSpPr>
        <p:spPr>
          <a:xfrm>
            <a:off x="808381" y="2072730"/>
            <a:ext cx="10575235" cy="369331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419"/>
            </a:defPPr>
            <a:lvl1pPr>
              <a:defRPr b="1">
                <a:solidFill>
                  <a:schemeClr val="dk1"/>
                </a:solidFill>
                <a:effectLst/>
                <a:latin typeface="Arial" panose="020B0604020202020204" pitchFamily="34" charset="0"/>
                <a:ea typeface="Times New Roman" panose="02020603050405020304" pitchFamily="18"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endParaRPr lang="es-MX">
              <a:solidFill>
                <a:schemeClr val="bg1"/>
              </a:solidFill>
            </a:endParaRPr>
          </a:p>
          <a:p>
            <a:pPr algn="ctr"/>
            <a:r>
              <a:rPr lang="es-MX">
                <a:solidFill>
                  <a:schemeClr val="bg1"/>
                </a:solidFill>
              </a:rPr>
              <a:t>Resaltar la importancia del monitoreo de proyectos de recuperación secundaria y la continua retroalimentación con los modelos estáticos y dinámicos implementados, </a:t>
            </a:r>
            <a:r>
              <a:rPr lang="es-MX" b="0">
                <a:solidFill>
                  <a:schemeClr val="bg1"/>
                </a:solidFill>
              </a:rPr>
              <a:t>lo cual permite evaluar y ajustar las estrategias implementadas, garantizando que se mantenga un </a:t>
            </a:r>
            <a:r>
              <a:rPr lang="es-MX">
                <a:solidFill>
                  <a:schemeClr val="bg1"/>
                </a:solidFill>
              </a:rPr>
              <a:t>equilibrio óptimo entre la inyección de agua y la extracción de líquido</a:t>
            </a:r>
            <a:r>
              <a:rPr lang="es-MX" b="0">
                <a:solidFill>
                  <a:schemeClr val="bg1"/>
                </a:solidFill>
              </a:rPr>
              <a:t>. </a:t>
            </a:r>
          </a:p>
          <a:p>
            <a:pPr algn="ctr"/>
            <a:r>
              <a:rPr lang="es-MX" b="0">
                <a:solidFill>
                  <a:schemeClr val="bg1"/>
                </a:solidFill>
              </a:rPr>
              <a:t>Esto implica tener en cuenta variables como los caudales de agua inyectada, los caudales de producción, los perfiles de presión y otros parámetros relevantes que nos permitan optimizar el balance de agua y asegurar una gestión eficiente de este recurso. </a:t>
            </a:r>
          </a:p>
          <a:p>
            <a:pPr algn="ctr"/>
            <a:endParaRPr lang="es-MX" b="0">
              <a:solidFill>
                <a:schemeClr val="bg1"/>
              </a:solidFill>
            </a:endParaRPr>
          </a:p>
          <a:p>
            <a:pPr algn="ctr"/>
            <a:r>
              <a:rPr lang="es-MX">
                <a:solidFill>
                  <a:schemeClr val="bg1"/>
                </a:solidFill>
              </a:rPr>
              <a:t>Todo lo antes mencionado contribuye a maximizar la producción de hidrocarburos y a minimizar los impactos ambientales asociados, fortaleciendo así la sostenibilidad de las operaciones</a:t>
            </a:r>
          </a:p>
          <a:p>
            <a:pPr algn="ctr"/>
            <a:endParaRPr lang="es-MX">
              <a:solidFill>
                <a:schemeClr val="bg1"/>
              </a:solidFill>
            </a:endParaRPr>
          </a:p>
        </p:txBody>
      </p:sp>
      <p:grpSp>
        <p:nvGrpSpPr>
          <p:cNvPr id="6" name="490 Grupo">
            <a:extLst>
              <a:ext uri="{FF2B5EF4-FFF2-40B4-BE49-F238E27FC236}">
                <a16:creationId xmlns:a16="http://schemas.microsoft.com/office/drawing/2014/main" id="{0ADB654E-8194-4D09-9E78-80270B929F36}"/>
              </a:ext>
            </a:extLst>
          </p:cNvPr>
          <p:cNvGrpSpPr/>
          <p:nvPr/>
        </p:nvGrpSpPr>
        <p:grpSpPr>
          <a:xfrm>
            <a:off x="10788444" y="788313"/>
            <a:ext cx="1143144" cy="565315"/>
            <a:chOff x="285750" y="2241278"/>
            <a:chExt cx="850900" cy="339725"/>
          </a:xfrm>
        </p:grpSpPr>
        <p:sp>
          <p:nvSpPr>
            <p:cNvPr id="7" name="Rectangle 29">
              <a:extLst>
                <a:ext uri="{FF2B5EF4-FFF2-40B4-BE49-F238E27FC236}">
                  <a16:creationId xmlns:a16="http://schemas.microsoft.com/office/drawing/2014/main" id="{EE0AEB25-EBD0-413F-ADAA-2782A7127A52}"/>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30">
              <a:extLst>
                <a:ext uri="{FF2B5EF4-FFF2-40B4-BE49-F238E27FC236}">
                  <a16:creationId xmlns:a16="http://schemas.microsoft.com/office/drawing/2014/main" id="{AE2C8256-90FB-4641-BC4D-67285BCDC7E2}"/>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2">
              <a:extLst>
                <a:ext uri="{FF2B5EF4-FFF2-40B4-BE49-F238E27FC236}">
                  <a16:creationId xmlns:a16="http://schemas.microsoft.com/office/drawing/2014/main" id="{446BD3D4-4EBF-43DE-9715-82BFB3B5DB93}"/>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5">
              <a:extLst>
                <a:ext uri="{FF2B5EF4-FFF2-40B4-BE49-F238E27FC236}">
                  <a16:creationId xmlns:a16="http://schemas.microsoft.com/office/drawing/2014/main" id="{8A843CB1-668E-4F58-9C44-5AE722DC8CBD}"/>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0319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0A7D9B8C-8402-4C16-A2E8-8B1BFE6A4F7C}"/>
              </a:ext>
            </a:extLst>
          </p:cNvPr>
          <p:cNvSpPr/>
          <p:nvPr/>
        </p:nvSpPr>
        <p:spPr>
          <a:xfrm>
            <a:off x="878998" y="3394001"/>
            <a:ext cx="3346315" cy="1319295"/>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3" name="CuadroTexto 2">
            <a:extLst>
              <a:ext uri="{FF2B5EF4-FFF2-40B4-BE49-F238E27FC236}">
                <a16:creationId xmlns:a16="http://schemas.microsoft.com/office/drawing/2014/main" id="{1B0F70F2-1010-4613-AA90-C121B3CE103B}"/>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OBJETIVO</a:t>
            </a:r>
            <a:endParaRPr lang="es-419" b="1">
              <a:solidFill>
                <a:schemeClr val="bg1"/>
              </a:solidFill>
            </a:endParaRPr>
          </a:p>
        </p:txBody>
      </p:sp>
      <p:graphicFrame>
        <p:nvGraphicFramePr>
          <p:cNvPr id="6" name="Diagrama 5">
            <a:extLst>
              <a:ext uri="{FF2B5EF4-FFF2-40B4-BE49-F238E27FC236}">
                <a16:creationId xmlns:a16="http://schemas.microsoft.com/office/drawing/2014/main" id="{1FD4D33D-F03F-49D0-843F-97877896C240}"/>
              </a:ext>
            </a:extLst>
          </p:cNvPr>
          <p:cNvGraphicFramePr/>
          <p:nvPr>
            <p:extLst>
              <p:ext uri="{D42A27DB-BD31-4B8C-83A1-F6EECF244321}">
                <p14:modId xmlns:p14="http://schemas.microsoft.com/office/powerpoint/2010/main" val="719873829"/>
              </p:ext>
            </p:extLst>
          </p:nvPr>
        </p:nvGraphicFramePr>
        <p:xfrm>
          <a:off x="3666303" y="1300295"/>
          <a:ext cx="8265285" cy="5506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490 Grupo">
            <a:extLst>
              <a:ext uri="{FF2B5EF4-FFF2-40B4-BE49-F238E27FC236}">
                <a16:creationId xmlns:a16="http://schemas.microsoft.com/office/drawing/2014/main" id="{603D84DA-C56E-44AE-A38B-0F83C01EA036}"/>
              </a:ext>
            </a:extLst>
          </p:cNvPr>
          <p:cNvGrpSpPr/>
          <p:nvPr/>
        </p:nvGrpSpPr>
        <p:grpSpPr>
          <a:xfrm>
            <a:off x="10788444" y="788313"/>
            <a:ext cx="1143144" cy="565315"/>
            <a:chOff x="285750" y="2241278"/>
            <a:chExt cx="850900" cy="339725"/>
          </a:xfrm>
        </p:grpSpPr>
        <p:sp>
          <p:nvSpPr>
            <p:cNvPr id="8" name="Rectangle 29">
              <a:extLst>
                <a:ext uri="{FF2B5EF4-FFF2-40B4-BE49-F238E27FC236}">
                  <a16:creationId xmlns:a16="http://schemas.microsoft.com/office/drawing/2014/main" id="{8EDC1269-A5B2-4E2F-9C5A-19793B3F7A79}"/>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30">
              <a:extLst>
                <a:ext uri="{FF2B5EF4-FFF2-40B4-BE49-F238E27FC236}">
                  <a16:creationId xmlns:a16="http://schemas.microsoft.com/office/drawing/2014/main" id="{7C00B726-CFA3-4433-8192-F46217A0439E}"/>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2">
              <a:extLst>
                <a:ext uri="{FF2B5EF4-FFF2-40B4-BE49-F238E27FC236}">
                  <a16:creationId xmlns:a16="http://schemas.microsoft.com/office/drawing/2014/main" id="{A0C5C202-872F-4F38-90C5-52C30024D77B}"/>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35">
              <a:extLst>
                <a:ext uri="{FF2B5EF4-FFF2-40B4-BE49-F238E27FC236}">
                  <a16:creationId xmlns:a16="http://schemas.microsoft.com/office/drawing/2014/main" id="{0D1A183B-3198-4A8B-A4AC-DB3D4FE8678D}"/>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CuadroTexto 1">
            <a:extLst>
              <a:ext uri="{FF2B5EF4-FFF2-40B4-BE49-F238E27FC236}">
                <a16:creationId xmlns:a16="http://schemas.microsoft.com/office/drawing/2014/main" id="{76DF42F2-EBC6-4CE5-96B1-CF1BF0DE3D7E}"/>
              </a:ext>
            </a:extLst>
          </p:cNvPr>
          <p:cNvSpPr txBox="1"/>
          <p:nvPr/>
        </p:nvSpPr>
        <p:spPr>
          <a:xfrm>
            <a:off x="1100657" y="3314985"/>
            <a:ext cx="2902998" cy="1477328"/>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defPPr>
              <a:defRPr lang="es-419"/>
            </a:defPPr>
            <a:lvl1pPr algn="ctr">
              <a:defRPr b="1" u="sng">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s-MX" b="0" u="none">
              <a:solidFill>
                <a:schemeClr val="tx1"/>
              </a:solidFill>
            </a:endParaRPr>
          </a:p>
          <a:p>
            <a:r>
              <a:rPr lang="es-MX" b="0" u="none">
                <a:solidFill>
                  <a:schemeClr val="tx1"/>
                </a:solidFill>
              </a:rPr>
              <a:t>Resaltar la importancia del monitoreo de proyectos de recuperación secundaria</a:t>
            </a:r>
          </a:p>
          <a:p>
            <a:endParaRPr lang="es-419" b="0" u="none">
              <a:solidFill>
                <a:schemeClr val="tx1"/>
              </a:solidFill>
            </a:endParaRPr>
          </a:p>
        </p:txBody>
      </p:sp>
    </p:spTree>
    <p:extLst>
      <p:ext uri="{BB962C8B-B14F-4D97-AF65-F5344CB8AC3E}">
        <p14:creationId xmlns:p14="http://schemas.microsoft.com/office/powerpoint/2010/main" val="853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1631935032"/>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23D7E4D0-F8DC-4919-A0A0-12B8039F13AF}"/>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46C9739A-2290-49A7-B75D-6934E1183BD4}"/>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CB5AA8B4-4DE6-4CAD-B811-02586D02B7AC}"/>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FF047870-BA20-4D50-B11C-7DA0BF5DAF0D}"/>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6828E722-356C-4975-A5FB-6712EF2880DA}"/>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4788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agrama de flujo: terminador 19">
            <a:extLst>
              <a:ext uri="{FF2B5EF4-FFF2-40B4-BE49-F238E27FC236}">
                <a16:creationId xmlns:a16="http://schemas.microsoft.com/office/drawing/2014/main" id="{0B9FD4D9-4819-483B-B5F9-BD7C0176DB17}"/>
              </a:ext>
            </a:extLst>
          </p:cNvPr>
          <p:cNvSpPr/>
          <p:nvPr/>
        </p:nvSpPr>
        <p:spPr>
          <a:xfrm>
            <a:off x="4102684" y="5593917"/>
            <a:ext cx="1279158" cy="64202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Diagrama de flujo: terminador 18">
            <a:extLst>
              <a:ext uri="{FF2B5EF4-FFF2-40B4-BE49-F238E27FC236}">
                <a16:creationId xmlns:a16="http://schemas.microsoft.com/office/drawing/2014/main" id="{CAC4135A-6395-42EA-AA99-01688BF1EA7B}"/>
              </a:ext>
            </a:extLst>
          </p:cNvPr>
          <p:cNvSpPr/>
          <p:nvPr/>
        </p:nvSpPr>
        <p:spPr>
          <a:xfrm>
            <a:off x="-7350" y="5593916"/>
            <a:ext cx="1347386" cy="642025"/>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419"/>
          </a:p>
        </p:txBody>
      </p:sp>
      <p:sp>
        <p:nvSpPr>
          <p:cNvPr id="5" name="CuadroTexto 4">
            <a:extLst>
              <a:ext uri="{FF2B5EF4-FFF2-40B4-BE49-F238E27FC236}">
                <a16:creationId xmlns:a16="http://schemas.microsoft.com/office/drawing/2014/main" id="{B9463897-4D65-43D5-8347-C2AEF503BEFD}"/>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UBICACIÓN</a:t>
            </a:r>
            <a:endParaRPr lang="es-419" b="1">
              <a:solidFill>
                <a:schemeClr val="bg1"/>
              </a:solidFill>
            </a:endParaRPr>
          </a:p>
        </p:txBody>
      </p:sp>
      <p:pic>
        <p:nvPicPr>
          <p:cNvPr id="2" name="Imagen 1" descr="Mapa">
            <a:extLst>
              <a:ext uri="{FF2B5EF4-FFF2-40B4-BE49-F238E27FC236}">
                <a16:creationId xmlns:a16="http://schemas.microsoft.com/office/drawing/2014/main" id="{0E63B40A-684A-08E4-F8FE-FDEC3B6BFA2E}"/>
              </a:ext>
            </a:extLst>
          </p:cNvPr>
          <p:cNvPicPr>
            <a:picLocks noChangeAspect="1"/>
          </p:cNvPicPr>
          <p:nvPr/>
        </p:nvPicPr>
        <p:blipFill>
          <a:blip r:embed="rId3"/>
          <a:stretch>
            <a:fillRect/>
          </a:stretch>
        </p:blipFill>
        <p:spPr>
          <a:xfrm>
            <a:off x="187279" y="1405833"/>
            <a:ext cx="7424733" cy="3582434"/>
          </a:xfrm>
          <a:prstGeom prst="rect">
            <a:avLst/>
          </a:prstGeom>
        </p:spPr>
      </p:pic>
      <p:pic>
        <p:nvPicPr>
          <p:cNvPr id="7" name="Imagen 6">
            <a:extLst>
              <a:ext uri="{FF2B5EF4-FFF2-40B4-BE49-F238E27FC236}">
                <a16:creationId xmlns:a16="http://schemas.microsoft.com/office/drawing/2014/main" id="{F214CF82-EFEE-0D3F-7A1F-51E340DC0F4E}"/>
              </a:ext>
            </a:extLst>
          </p:cNvPr>
          <p:cNvPicPr>
            <a:picLocks noChangeAspect="1"/>
          </p:cNvPicPr>
          <p:nvPr/>
        </p:nvPicPr>
        <p:blipFill>
          <a:blip r:embed="rId4"/>
          <a:stretch>
            <a:fillRect/>
          </a:stretch>
        </p:blipFill>
        <p:spPr>
          <a:xfrm>
            <a:off x="7612012" y="2616896"/>
            <a:ext cx="4438273" cy="3944454"/>
          </a:xfrm>
          <a:prstGeom prst="rect">
            <a:avLst/>
          </a:prstGeom>
        </p:spPr>
      </p:pic>
      <p:grpSp>
        <p:nvGrpSpPr>
          <p:cNvPr id="8" name="490 Grupo">
            <a:extLst>
              <a:ext uri="{FF2B5EF4-FFF2-40B4-BE49-F238E27FC236}">
                <a16:creationId xmlns:a16="http://schemas.microsoft.com/office/drawing/2014/main" id="{503B42D3-E415-4200-8529-E9105580C8A8}"/>
              </a:ext>
            </a:extLst>
          </p:cNvPr>
          <p:cNvGrpSpPr/>
          <p:nvPr/>
        </p:nvGrpSpPr>
        <p:grpSpPr>
          <a:xfrm>
            <a:off x="10788444" y="788313"/>
            <a:ext cx="1143144" cy="565315"/>
            <a:chOff x="285750" y="2241278"/>
            <a:chExt cx="850900" cy="339725"/>
          </a:xfrm>
        </p:grpSpPr>
        <p:sp>
          <p:nvSpPr>
            <p:cNvPr id="9" name="Rectangle 29">
              <a:extLst>
                <a:ext uri="{FF2B5EF4-FFF2-40B4-BE49-F238E27FC236}">
                  <a16:creationId xmlns:a16="http://schemas.microsoft.com/office/drawing/2014/main" id="{EEADF7B8-7D7C-4770-B3ED-7D5F0CC12F5F}"/>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30">
              <a:extLst>
                <a:ext uri="{FF2B5EF4-FFF2-40B4-BE49-F238E27FC236}">
                  <a16:creationId xmlns:a16="http://schemas.microsoft.com/office/drawing/2014/main" id="{06093D9A-2601-4C33-A471-E4CEC8419E51}"/>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32">
              <a:extLst>
                <a:ext uri="{FF2B5EF4-FFF2-40B4-BE49-F238E27FC236}">
                  <a16:creationId xmlns:a16="http://schemas.microsoft.com/office/drawing/2014/main" id="{57D304BE-6C9E-4F4F-B806-7C0D98536B45}"/>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5">
              <a:extLst>
                <a:ext uri="{FF2B5EF4-FFF2-40B4-BE49-F238E27FC236}">
                  <a16:creationId xmlns:a16="http://schemas.microsoft.com/office/drawing/2014/main" id="{B08DEBB9-A758-4342-88C9-091FBCB10C1A}"/>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14" name="Diagrama 13">
            <a:extLst>
              <a:ext uri="{FF2B5EF4-FFF2-40B4-BE49-F238E27FC236}">
                <a16:creationId xmlns:a16="http://schemas.microsoft.com/office/drawing/2014/main" id="{CDA6FF69-D519-4ECB-B447-2E6C306D462E}"/>
              </a:ext>
            </a:extLst>
          </p:cNvPr>
          <p:cNvGraphicFramePr/>
          <p:nvPr>
            <p:extLst>
              <p:ext uri="{D42A27DB-BD31-4B8C-83A1-F6EECF244321}">
                <p14:modId xmlns:p14="http://schemas.microsoft.com/office/powerpoint/2010/main" val="2294399247"/>
              </p:ext>
            </p:extLst>
          </p:nvPr>
        </p:nvGraphicFramePr>
        <p:xfrm>
          <a:off x="-399233" y="5029711"/>
          <a:ext cx="6138154" cy="17704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a 15">
            <a:extLst>
              <a:ext uri="{FF2B5EF4-FFF2-40B4-BE49-F238E27FC236}">
                <a16:creationId xmlns:a16="http://schemas.microsoft.com/office/drawing/2014/main" id="{C47D5B20-4786-4FC0-8AF7-9B018433499D}"/>
              </a:ext>
            </a:extLst>
          </p:cNvPr>
          <p:cNvGraphicFramePr/>
          <p:nvPr>
            <p:extLst>
              <p:ext uri="{D42A27DB-BD31-4B8C-83A1-F6EECF244321}">
                <p14:modId xmlns:p14="http://schemas.microsoft.com/office/powerpoint/2010/main" val="1803296197"/>
              </p:ext>
            </p:extLst>
          </p:nvPr>
        </p:nvGraphicFramePr>
        <p:xfrm>
          <a:off x="4148876" y="5220090"/>
          <a:ext cx="4635199" cy="138967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7" name="CuadroTexto 16">
            <a:extLst>
              <a:ext uri="{FF2B5EF4-FFF2-40B4-BE49-F238E27FC236}">
                <a16:creationId xmlns:a16="http://schemas.microsoft.com/office/drawing/2014/main" id="{463AB0E3-7255-4FB1-A4B9-E1422B96F5A1}"/>
              </a:ext>
            </a:extLst>
          </p:cNvPr>
          <p:cNvSpPr txBox="1"/>
          <p:nvPr/>
        </p:nvSpPr>
        <p:spPr>
          <a:xfrm>
            <a:off x="-1" y="5730264"/>
            <a:ext cx="1332689" cy="369332"/>
          </a:xfrm>
          <a:prstGeom prst="rect">
            <a:avLst/>
          </a:prstGeom>
          <a:noFill/>
        </p:spPr>
        <p:txBody>
          <a:bodyPr wrap="square" rtlCol="0">
            <a:spAutoFit/>
          </a:bodyPr>
          <a:lstStyle/>
          <a:p>
            <a:r>
              <a:rPr lang="es-AR"/>
              <a:t>Productores</a:t>
            </a:r>
            <a:endParaRPr lang="es-419"/>
          </a:p>
        </p:txBody>
      </p:sp>
      <p:sp>
        <p:nvSpPr>
          <p:cNvPr id="18" name="CuadroTexto 17">
            <a:extLst>
              <a:ext uri="{FF2B5EF4-FFF2-40B4-BE49-F238E27FC236}">
                <a16:creationId xmlns:a16="http://schemas.microsoft.com/office/drawing/2014/main" id="{7151FAFA-0B2F-4A82-99E6-C619D07CB7B4}"/>
              </a:ext>
            </a:extLst>
          </p:cNvPr>
          <p:cNvSpPr txBox="1"/>
          <p:nvPr/>
        </p:nvSpPr>
        <p:spPr>
          <a:xfrm>
            <a:off x="4148876" y="5730264"/>
            <a:ext cx="1186774" cy="369332"/>
          </a:xfrm>
          <a:prstGeom prst="rect">
            <a:avLst/>
          </a:prstGeom>
          <a:noFill/>
        </p:spPr>
        <p:txBody>
          <a:bodyPr wrap="square" rtlCol="0">
            <a:spAutoFit/>
          </a:bodyPr>
          <a:lstStyle/>
          <a:p>
            <a:r>
              <a:rPr lang="es-AR"/>
              <a:t>Inyectores</a:t>
            </a:r>
            <a:endParaRPr lang="es-419"/>
          </a:p>
        </p:txBody>
      </p:sp>
    </p:spTree>
    <p:extLst>
      <p:ext uri="{BB962C8B-B14F-4D97-AF65-F5344CB8AC3E}">
        <p14:creationId xmlns:p14="http://schemas.microsoft.com/office/powerpoint/2010/main" val="414180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2B361B3-9C8B-4114-B927-DAFE76A0C4BF}"/>
              </a:ext>
            </a:extLst>
          </p:cNvPr>
          <p:cNvGraphicFramePr/>
          <p:nvPr>
            <p:extLst>
              <p:ext uri="{D42A27DB-BD31-4B8C-83A1-F6EECF244321}">
                <p14:modId xmlns:p14="http://schemas.microsoft.com/office/powerpoint/2010/main" val="1530863897"/>
              </p:ext>
            </p:extLst>
          </p:nvPr>
        </p:nvGraphicFramePr>
        <p:xfrm>
          <a:off x="2031999" y="126695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D0129493-B0C3-4229-A22F-1D6A569C6FFA}"/>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AGENDA</a:t>
            </a:r>
            <a:endParaRPr lang="es-419" b="1">
              <a:solidFill>
                <a:schemeClr val="bg1"/>
              </a:solidFill>
            </a:endParaRPr>
          </a:p>
        </p:txBody>
      </p:sp>
      <p:grpSp>
        <p:nvGrpSpPr>
          <p:cNvPr id="10" name="490 Grupo">
            <a:extLst>
              <a:ext uri="{FF2B5EF4-FFF2-40B4-BE49-F238E27FC236}">
                <a16:creationId xmlns:a16="http://schemas.microsoft.com/office/drawing/2014/main" id="{27C35E6A-9410-4FD8-9A12-E6A3F8A9908D}"/>
              </a:ext>
            </a:extLst>
          </p:cNvPr>
          <p:cNvGrpSpPr/>
          <p:nvPr/>
        </p:nvGrpSpPr>
        <p:grpSpPr>
          <a:xfrm>
            <a:off x="10788444" y="788313"/>
            <a:ext cx="1143144" cy="565315"/>
            <a:chOff x="285750" y="2241278"/>
            <a:chExt cx="850900" cy="339725"/>
          </a:xfrm>
        </p:grpSpPr>
        <p:sp>
          <p:nvSpPr>
            <p:cNvPr id="11" name="Rectangle 29">
              <a:extLst>
                <a:ext uri="{FF2B5EF4-FFF2-40B4-BE49-F238E27FC236}">
                  <a16:creationId xmlns:a16="http://schemas.microsoft.com/office/drawing/2014/main" id="{C8CE4382-F2F5-43C9-A13E-2205B753BD54}"/>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30">
              <a:extLst>
                <a:ext uri="{FF2B5EF4-FFF2-40B4-BE49-F238E27FC236}">
                  <a16:creationId xmlns:a16="http://schemas.microsoft.com/office/drawing/2014/main" id="{71A25E02-2FBC-4B1C-BF98-D5C46BE56A72}"/>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32">
              <a:extLst>
                <a:ext uri="{FF2B5EF4-FFF2-40B4-BE49-F238E27FC236}">
                  <a16:creationId xmlns:a16="http://schemas.microsoft.com/office/drawing/2014/main" id="{22F2FC46-81C9-458F-89B2-59FA737B7F2E}"/>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
              <a:extLst>
                <a:ext uri="{FF2B5EF4-FFF2-40B4-BE49-F238E27FC236}">
                  <a16:creationId xmlns:a16="http://schemas.microsoft.com/office/drawing/2014/main" id="{6CCF4E8C-391C-46F8-889D-836015787BBF}"/>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0669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n 33">
            <a:extLst>
              <a:ext uri="{FF2B5EF4-FFF2-40B4-BE49-F238E27FC236}">
                <a16:creationId xmlns:a16="http://schemas.microsoft.com/office/drawing/2014/main" id="{E7FB2DCB-BD67-A44C-84D3-2DD3A6C43C68}"/>
              </a:ext>
            </a:extLst>
          </p:cNvPr>
          <p:cNvPicPr>
            <a:picLocks noChangeAspect="1"/>
          </p:cNvPicPr>
          <p:nvPr/>
        </p:nvPicPr>
        <p:blipFill rotWithShape="1">
          <a:blip r:embed="rId3"/>
          <a:srcRect b="24017"/>
          <a:stretch/>
        </p:blipFill>
        <p:spPr>
          <a:xfrm>
            <a:off x="8640267" y="1817862"/>
            <a:ext cx="3169632" cy="4616597"/>
          </a:xfrm>
          <a:prstGeom prst="rect">
            <a:avLst/>
          </a:prstGeom>
          <a:solidFill>
            <a:schemeClr val="accent1">
              <a:lumMod val="20000"/>
              <a:lumOff val="80000"/>
            </a:schemeClr>
          </a:solidFill>
        </p:spPr>
      </p:pic>
      <p:pic>
        <p:nvPicPr>
          <p:cNvPr id="4" name="Imagen 3">
            <a:extLst>
              <a:ext uri="{FF2B5EF4-FFF2-40B4-BE49-F238E27FC236}">
                <a16:creationId xmlns:a16="http://schemas.microsoft.com/office/drawing/2014/main" id="{4FD1873A-0C95-9FA0-9E71-7F2625D10335}"/>
              </a:ext>
            </a:extLst>
          </p:cNvPr>
          <p:cNvPicPr>
            <a:picLocks noChangeAspect="1"/>
          </p:cNvPicPr>
          <p:nvPr/>
        </p:nvPicPr>
        <p:blipFill rotWithShape="1">
          <a:blip r:embed="rId4"/>
          <a:srcRect l="13391" t="24152" r="6335" b="19986"/>
          <a:stretch/>
        </p:blipFill>
        <p:spPr>
          <a:xfrm rot="5400000">
            <a:off x="1311237" y="466291"/>
            <a:ext cx="4799311" cy="7421786"/>
          </a:xfrm>
          <a:prstGeom prst="rect">
            <a:avLst/>
          </a:prstGeom>
        </p:spPr>
      </p:pic>
      <p:sp>
        <p:nvSpPr>
          <p:cNvPr id="24" name="Rectángulo 23">
            <a:extLst>
              <a:ext uri="{FF2B5EF4-FFF2-40B4-BE49-F238E27FC236}">
                <a16:creationId xmlns:a16="http://schemas.microsoft.com/office/drawing/2014/main" id="{38C2E457-C295-8555-1B39-03C64150E183}"/>
              </a:ext>
            </a:extLst>
          </p:cNvPr>
          <p:cNvSpPr/>
          <p:nvPr/>
        </p:nvSpPr>
        <p:spPr>
          <a:xfrm>
            <a:off x="6445679" y="5895975"/>
            <a:ext cx="852692" cy="5384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p>
        </p:txBody>
      </p:sp>
      <p:sp>
        <p:nvSpPr>
          <p:cNvPr id="5" name="CuadroTexto 4">
            <a:extLst>
              <a:ext uri="{FF2B5EF4-FFF2-40B4-BE49-F238E27FC236}">
                <a16:creationId xmlns:a16="http://schemas.microsoft.com/office/drawing/2014/main" id="{B9463897-4D65-43D5-8347-C2AEF503BEFD}"/>
              </a:ext>
            </a:extLst>
          </p:cNvPr>
          <p:cNvSpPr txBox="1"/>
          <p:nvPr/>
        </p:nvSpPr>
        <p:spPr>
          <a:xfrm>
            <a:off x="0" y="897622"/>
            <a:ext cx="12191999" cy="369332"/>
          </a:xfrm>
          <a:prstGeom prst="rect">
            <a:avLst/>
          </a:prstGeom>
          <a:solidFill>
            <a:schemeClr val="tx1"/>
          </a:solidFill>
        </p:spPr>
        <p:txBody>
          <a:bodyPr wrap="square" rtlCol="0">
            <a:spAutoFit/>
          </a:bodyPr>
          <a:lstStyle/>
          <a:p>
            <a:pPr algn="ctr"/>
            <a:r>
              <a:rPr lang="es-AR" b="1">
                <a:solidFill>
                  <a:schemeClr val="bg1"/>
                </a:solidFill>
              </a:rPr>
              <a:t>COLUMNA ESTRATIGRÁFICA</a:t>
            </a:r>
            <a:endParaRPr lang="es-419" b="1">
              <a:solidFill>
                <a:schemeClr val="bg1"/>
              </a:solidFill>
            </a:endParaRPr>
          </a:p>
        </p:txBody>
      </p:sp>
      <p:sp>
        <p:nvSpPr>
          <p:cNvPr id="10" name="AutoShape 7">
            <a:extLst>
              <a:ext uri="{FF2B5EF4-FFF2-40B4-BE49-F238E27FC236}">
                <a16:creationId xmlns:a16="http://schemas.microsoft.com/office/drawing/2014/main" id="{1EF926B3-9AF6-7BE2-0B2B-95F8093D2A76}"/>
              </a:ext>
            </a:extLst>
          </p:cNvPr>
          <p:cNvSpPr>
            <a:spLocks noChangeAspect="1" noChangeArrowheads="1" noTextEdit="1"/>
          </p:cNvSpPr>
          <p:nvPr/>
        </p:nvSpPr>
        <p:spPr bwMode="auto">
          <a:xfrm>
            <a:off x="1589088" y="962025"/>
            <a:ext cx="6092825" cy="5673725"/>
          </a:xfrm>
          <a:prstGeom prst="rect">
            <a:avLst/>
          </a:prstGeom>
          <a:noFill/>
          <a:ln w="9525">
            <a:noFill/>
            <a:miter lim="800000"/>
            <a:headEnd/>
            <a:tailEnd/>
          </a:ln>
        </p:spPr>
        <p:txBody>
          <a:bodyPr/>
          <a:lstStyle/>
          <a:p>
            <a:pPr fontAlgn="base">
              <a:spcBef>
                <a:spcPct val="0"/>
              </a:spcBef>
              <a:spcAft>
                <a:spcPct val="0"/>
              </a:spcAft>
            </a:pPr>
            <a:endParaRPr lang="es-AR">
              <a:solidFill>
                <a:srgbClr val="000000"/>
              </a:solidFill>
              <a:latin typeface="Arial" pitchFamily="34" charset="0"/>
              <a:cs typeface="Arial" pitchFamily="34" charset="0"/>
            </a:endParaRPr>
          </a:p>
        </p:txBody>
      </p:sp>
      <p:sp>
        <p:nvSpPr>
          <p:cNvPr id="9" name="Text Box 3">
            <a:extLst>
              <a:ext uri="{FF2B5EF4-FFF2-40B4-BE49-F238E27FC236}">
                <a16:creationId xmlns:a16="http://schemas.microsoft.com/office/drawing/2014/main" id="{729E0D6E-B8BE-B841-318F-CFFCD2D3C1B8}"/>
              </a:ext>
            </a:extLst>
          </p:cNvPr>
          <p:cNvSpPr txBox="1">
            <a:spLocks noChangeArrowheads="1"/>
          </p:cNvSpPr>
          <p:nvPr/>
        </p:nvSpPr>
        <p:spPr bwMode="auto">
          <a:xfrm>
            <a:off x="4305111" y="1628234"/>
            <a:ext cx="268114" cy="670979"/>
          </a:xfrm>
          <a:prstGeom prst="rect">
            <a:avLst/>
          </a:prstGeom>
          <a:noFill/>
          <a:ln w="9525">
            <a:noFill/>
            <a:miter lim="800000"/>
            <a:headEnd/>
            <a:tailEnd/>
          </a:ln>
          <a:effectLst/>
        </p:spPr>
        <p:txBody>
          <a:bodyPr wrap="square">
            <a:spAutoFit/>
          </a:bodyPr>
          <a:lstStyle/>
          <a:p>
            <a:pPr fontAlgn="base">
              <a:spcBef>
                <a:spcPct val="0"/>
              </a:spcBef>
              <a:spcAft>
                <a:spcPct val="0"/>
              </a:spcAft>
            </a:pPr>
            <a:endParaRPr lang="es-ES" sz="2800">
              <a:solidFill>
                <a:srgbClr val="000000"/>
              </a:solidFill>
              <a:latin typeface="Arial" pitchFamily="34" charset="0"/>
              <a:cs typeface="Arial" pitchFamily="34" charset="0"/>
            </a:endParaRPr>
          </a:p>
        </p:txBody>
      </p:sp>
      <p:grpSp>
        <p:nvGrpSpPr>
          <p:cNvPr id="12" name="490 Grupo">
            <a:extLst>
              <a:ext uri="{FF2B5EF4-FFF2-40B4-BE49-F238E27FC236}">
                <a16:creationId xmlns:a16="http://schemas.microsoft.com/office/drawing/2014/main" id="{8BD68491-AA15-47DD-973F-B4DDA5FB0662}"/>
              </a:ext>
            </a:extLst>
          </p:cNvPr>
          <p:cNvGrpSpPr/>
          <p:nvPr/>
        </p:nvGrpSpPr>
        <p:grpSpPr>
          <a:xfrm>
            <a:off x="10788444" y="788313"/>
            <a:ext cx="1143144" cy="565315"/>
            <a:chOff x="285750" y="2241278"/>
            <a:chExt cx="850900" cy="339725"/>
          </a:xfrm>
        </p:grpSpPr>
        <p:sp>
          <p:nvSpPr>
            <p:cNvPr id="13" name="Rectangle 29">
              <a:extLst>
                <a:ext uri="{FF2B5EF4-FFF2-40B4-BE49-F238E27FC236}">
                  <a16:creationId xmlns:a16="http://schemas.microsoft.com/office/drawing/2014/main" id="{48514AAD-341F-4023-9E9D-022BD7BD8774}"/>
                </a:ext>
              </a:extLst>
            </p:cNvPr>
            <p:cNvSpPr>
              <a:spLocks noChangeArrowheads="1"/>
            </p:cNvSpPr>
            <p:nvPr/>
          </p:nvSpPr>
          <p:spPr bwMode="auto">
            <a:xfrm>
              <a:off x="285750" y="2241278"/>
              <a:ext cx="850900" cy="339725"/>
            </a:xfrm>
            <a:prstGeom prst="rect">
              <a:avLst/>
            </a:prstGeom>
            <a:solidFill>
              <a:srgbClr val="006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0">
              <a:extLst>
                <a:ext uri="{FF2B5EF4-FFF2-40B4-BE49-F238E27FC236}">
                  <a16:creationId xmlns:a16="http://schemas.microsoft.com/office/drawing/2014/main" id="{3EB52372-2845-4FE6-B215-1CC795E1C484}"/>
                </a:ext>
              </a:extLst>
            </p:cNvPr>
            <p:cNvSpPr>
              <a:spLocks/>
            </p:cNvSpPr>
            <p:nvPr/>
          </p:nvSpPr>
          <p:spPr bwMode="auto">
            <a:xfrm>
              <a:off x="354013" y="2327003"/>
              <a:ext cx="247650" cy="168275"/>
            </a:xfrm>
            <a:custGeom>
              <a:avLst/>
              <a:gdLst>
                <a:gd name="T0" fmla="*/ 779 w 779"/>
                <a:gd name="T1" fmla="*/ 0 h 534"/>
                <a:gd name="T2" fmla="*/ 779 w 779"/>
                <a:gd name="T3" fmla="*/ 0 h 534"/>
                <a:gd name="T4" fmla="*/ 774 w 779"/>
                <a:gd name="T5" fmla="*/ 2 h 534"/>
                <a:gd name="T6" fmla="*/ 760 w 779"/>
                <a:gd name="T7" fmla="*/ 10 h 534"/>
                <a:gd name="T8" fmla="*/ 750 w 779"/>
                <a:gd name="T9" fmla="*/ 19 h 534"/>
                <a:gd name="T10" fmla="*/ 740 w 779"/>
                <a:gd name="T11" fmla="*/ 29 h 534"/>
                <a:gd name="T12" fmla="*/ 727 w 779"/>
                <a:gd name="T13" fmla="*/ 42 h 534"/>
                <a:gd name="T14" fmla="*/ 712 w 779"/>
                <a:gd name="T15" fmla="*/ 58 h 534"/>
                <a:gd name="T16" fmla="*/ 502 w 779"/>
                <a:gd name="T17" fmla="*/ 319 h 534"/>
                <a:gd name="T18" fmla="*/ 502 w 779"/>
                <a:gd name="T19" fmla="*/ 475 h 534"/>
                <a:gd name="T20" fmla="*/ 502 w 779"/>
                <a:gd name="T21" fmla="*/ 475 h 534"/>
                <a:gd name="T22" fmla="*/ 503 w 779"/>
                <a:gd name="T23" fmla="*/ 489 h 534"/>
                <a:gd name="T24" fmla="*/ 506 w 779"/>
                <a:gd name="T25" fmla="*/ 501 h 534"/>
                <a:gd name="T26" fmla="*/ 508 w 779"/>
                <a:gd name="T27" fmla="*/ 512 h 534"/>
                <a:gd name="T28" fmla="*/ 510 w 779"/>
                <a:gd name="T29" fmla="*/ 520 h 534"/>
                <a:gd name="T30" fmla="*/ 516 w 779"/>
                <a:gd name="T31" fmla="*/ 531 h 534"/>
                <a:gd name="T32" fmla="*/ 519 w 779"/>
                <a:gd name="T33" fmla="*/ 534 h 534"/>
                <a:gd name="T34" fmla="*/ 259 w 779"/>
                <a:gd name="T35" fmla="*/ 534 h 534"/>
                <a:gd name="T36" fmla="*/ 259 w 779"/>
                <a:gd name="T37" fmla="*/ 534 h 534"/>
                <a:gd name="T38" fmla="*/ 261 w 779"/>
                <a:gd name="T39" fmla="*/ 531 h 534"/>
                <a:gd name="T40" fmla="*/ 266 w 779"/>
                <a:gd name="T41" fmla="*/ 520 h 534"/>
                <a:gd name="T42" fmla="*/ 269 w 779"/>
                <a:gd name="T43" fmla="*/ 512 h 534"/>
                <a:gd name="T44" fmla="*/ 272 w 779"/>
                <a:gd name="T45" fmla="*/ 501 h 534"/>
                <a:gd name="T46" fmla="*/ 274 w 779"/>
                <a:gd name="T47" fmla="*/ 489 h 534"/>
                <a:gd name="T48" fmla="*/ 274 w 779"/>
                <a:gd name="T49" fmla="*/ 475 h 534"/>
                <a:gd name="T50" fmla="*/ 274 w 779"/>
                <a:gd name="T51" fmla="*/ 319 h 534"/>
                <a:gd name="T52" fmla="*/ 66 w 779"/>
                <a:gd name="T53" fmla="*/ 60 h 534"/>
                <a:gd name="T54" fmla="*/ 66 w 779"/>
                <a:gd name="T55" fmla="*/ 60 h 534"/>
                <a:gd name="T56" fmla="*/ 52 w 779"/>
                <a:gd name="T57" fmla="*/ 43 h 534"/>
                <a:gd name="T58" fmla="*/ 40 w 779"/>
                <a:gd name="T59" fmla="*/ 30 h 534"/>
                <a:gd name="T60" fmla="*/ 28 w 779"/>
                <a:gd name="T61" fmla="*/ 20 h 534"/>
                <a:gd name="T62" fmla="*/ 19 w 779"/>
                <a:gd name="T63" fmla="*/ 12 h 534"/>
                <a:gd name="T64" fmla="*/ 5 w 779"/>
                <a:gd name="T65" fmla="*/ 2 h 534"/>
                <a:gd name="T66" fmla="*/ 0 w 779"/>
                <a:gd name="T67" fmla="*/ 0 h 534"/>
                <a:gd name="T68" fmla="*/ 263 w 779"/>
                <a:gd name="T69" fmla="*/ 0 h 534"/>
                <a:gd name="T70" fmla="*/ 263 w 779"/>
                <a:gd name="T71" fmla="*/ 0 h 534"/>
                <a:gd name="T72" fmla="*/ 266 w 779"/>
                <a:gd name="T73" fmla="*/ 5 h 534"/>
                <a:gd name="T74" fmla="*/ 270 w 779"/>
                <a:gd name="T75" fmla="*/ 17 h 534"/>
                <a:gd name="T76" fmla="*/ 282 w 779"/>
                <a:gd name="T77" fmla="*/ 40 h 534"/>
                <a:gd name="T78" fmla="*/ 289 w 779"/>
                <a:gd name="T79" fmla="*/ 53 h 534"/>
                <a:gd name="T80" fmla="*/ 299 w 779"/>
                <a:gd name="T81" fmla="*/ 68 h 534"/>
                <a:gd name="T82" fmla="*/ 387 w 779"/>
                <a:gd name="T83" fmla="*/ 203 h 534"/>
                <a:gd name="T84" fmla="*/ 390 w 779"/>
                <a:gd name="T85" fmla="*/ 203 h 534"/>
                <a:gd name="T86" fmla="*/ 478 w 779"/>
                <a:gd name="T87" fmla="*/ 68 h 534"/>
                <a:gd name="T88" fmla="*/ 478 w 779"/>
                <a:gd name="T89" fmla="*/ 68 h 534"/>
                <a:gd name="T90" fmla="*/ 488 w 779"/>
                <a:gd name="T91" fmla="*/ 53 h 534"/>
                <a:gd name="T92" fmla="*/ 496 w 779"/>
                <a:gd name="T93" fmla="*/ 40 h 534"/>
                <a:gd name="T94" fmla="*/ 507 w 779"/>
                <a:gd name="T95" fmla="*/ 17 h 534"/>
                <a:gd name="T96" fmla="*/ 513 w 779"/>
                <a:gd name="T97" fmla="*/ 5 h 534"/>
                <a:gd name="T98" fmla="*/ 514 w 779"/>
                <a:gd name="T99" fmla="*/ 0 h 534"/>
                <a:gd name="T100" fmla="*/ 779 w 779"/>
                <a:gd name="T10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534">
                  <a:moveTo>
                    <a:pt x="779" y="0"/>
                  </a:moveTo>
                  <a:lnTo>
                    <a:pt x="779" y="0"/>
                  </a:lnTo>
                  <a:lnTo>
                    <a:pt x="774" y="2"/>
                  </a:lnTo>
                  <a:lnTo>
                    <a:pt x="760" y="10"/>
                  </a:lnTo>
                  <a:lnTo>
                    <a:pt x="750" y="19"/>
                  </a:lnTo>
                  <a:lnTo>
                    <a:pt x="740" y="29"/>
                  </a:lnTo>
                  <a:lnTo>
                    <a:pt x="727" y="42"/>
                  </a:lnTo>
                  <a:lnTo>
                    <a:pt x="712" y="58"/>
                  </a:lnTo>
                  <a:lnTo>
                    <a:pt x="502" y="319"/>
                  </a:lnTo>
                  <a:lnTo>
                    <a:pt x="502" y="475"/>
                  </a:lnTo>
                  <a:lnTo>
                    <a:pt x="502" y="475"/>
                  </a:lnTo>
                  <a:lnTo>
                    <a:pt x="503" y="489"/>
                  </a:lnTo>
                  <a:lnTo>
                    <a:pt x="506" y="501"/>
                  </a:lnTo>
                  <a:lnTo>
                    <a:pt x="508" y="512"/>
                  </a:lnTo>
                  <a:lnTo>
                    <a:pt x="510" y="520"/>
                  </a:lnTo>
                  <a:lnTo>
                    <a:pt x="516" y="531"/>
                  </a:lnTo>
                  <a:lnTo>
                    <a:pt x="519" y="534"/>
                  </a:lnTo>
                  <a:lnTo>
                    <a:pt x="259" y="534"/>
                  </a:lnTo>
                  <a:lnTo>
                    <a:pt x="259" y="534"/>
                  </a:lnTo>
                  <a:lnTo>
                    <a:pt x="261" y="531"/>
                  </a:lnTo>
                  <a:lnTo>
                    <a:pt x="266" y="520"/>
                  </a:lnTo>
                  <a:lnTo>
                    <a:pt x="269" y="512"/>
                  </a:lnTo>
                  <a:lnTo>
                    <a:pt x="272" y="501"/>
                  </a:lnTo>
                  <a:lnTo>
                    <a:pt x="274" y="489"/>
                  </a:lnTo>
                  <a:lnTo>
                    <a:pt x="274" y="475"/>
                  </a:lnTo>
                  <a:lnTo>
                    <a:pt x="274" y="319"/>
                  </a:lnTo>
                  <a:lnTo>
                    <a:pt x="66" y="60"/>
                  </a:lnTo>
                  <a:lnTo>
                    <a:pt x="66" y="60"/>
                  </a:lnTo>
                  <a:lnTo>
                    <a:pt x="52" y="43"/>
                  </a:lnTo>
                  <a:lnTo>
                    <a:pt x="40" y="30"/>
                  </a:lnTo>
                  <a:lnTo>
                    <a:pt x="28" y="20"/>
                  </a:lnTo>
                  <a:lnTo>
                    <a:pt x="19" y="12"/>
                  </a:lnTo>
                  <a:lnTo>
                    <a:pt x="5" y="2"/>
                  </a:lnTo>
                  <a:lnTo>
                    <a:pt x="0" y="0"/>
                  </a:lnTo>
                  <a:lnTo>
                    <a:pt x="263" y="0"/>
                  </a:lnTo>
                  <a:lnTo>
                    <a:pt x="263" y="0"/>
                  </a:lnTo>
                  <a:lnTo>
                    <a:pt x="266" y="5"/>
                  </a:lnTo>
                  <a:lnTo>
                    <a:pt x="270" y="17"/>
                  </a:lnTo>
                  <a:lnTo>
                    <a:pt x="282" y="40"/>
                  </a:lnTo>
                  <a:lnTo>
                    <a:pt x="289" y="53"/>
                  </a:lnTo>
                  <a:lnTo>
                    <a:pt x="299" y="68"/>
                  </a:lnTo>
                  <a:lnTo>
                    <a:pt x="387" y="203"/>
                  </a:lnTo>
                  <a:lnTo>
                    <a:pt x="390" y="203"/>
                  </a:lnTo>
                  <a:lnTo>
                    <a:pt x="478" y="68"/>
                  </a:lnTo>
                  <a:lnTo>
                    <a:pt x="478" y="68"/>
                  </a:lnTo>
                  <a:lnTo>
                    <a:pt x="488" y="53"/>
                  </a:lnTo>
                  <a:lnTo>
                    <a:pt x="496" y="40"/>
                  </a:lnTo>
                  <a:lnTo>
                    <a:pt x="507" y="17"/>
                  </a:lnTo>
                  <a:lnTo>
                    <a:pt x="513" y="5"/>
                  </a:lnTo>
                  <a:lnTo>
                    <a:pt x="514" y="0"/>
                  </a:lnTo>
                  <a:lnTo>
                    <a:pt x="7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32">
              <a:extLst>
                <a:ext uri="{FF2B5EF4-FFF2-40B4-BE49-F238E27FC236}">
                  <a16:creationId xmlns:a16="http://schemas.microsoft.com/office/drawing/2014/main" id="{78657DCF-6CFC-4033-98A8-2C0E2C958BCE}"/>
                </a:ext>
              </a:extLst>
            </p:cNvPr>
            <p:cNvSpPr>
              <a:spLocks noEditPoints="1"/>
            </p:cNvSpPr>
            <p:nvPr/>
          </p:nvSpPr>
          <p:spPr bwMode="auto">
            <a:xfrm>
              <a:off x="628650" y="2327003"/>
              <a:ext cx="204788" cy="168275"/>
            </a:xfrm>
            <a:custGeom>
              <a:avLst/>
              <a:gdLst>
                <a:gd name="T0" fmla="*/ 0 w 642"/>
                <a:gd name="T1" fmla="*/ 0 h 534"/>
                <a:gd name="T2" fmla="*/ 3 w 642"/>
                <a:gd name="T3" fmla="*/ 3 h 534"/>
                <a:gd name="T4" fmla="*/ 11 w 642"/>
                <a:gd name="T5" fmla="*/ 22 h 534"/>
                <a:gd name="T6" fmla="*/ 16 w 642"/>
                <a:gd name="T7" fmla="*/ 45 h 534"/>
                <a:gd name="T8" fmla="*/ 16 w 642"/>
                <a:gd name="T9" fmla="*/ 475 h 534"/>
                <a:gd name="T10" fmla="*/ 16 w 642"/>
                <a:gd name="T11" fmla="*/ 489 h 534"/>
                <a:gd name="T12" fmla="*/ 11 w 642"/>
                <a:gd name="T13" fmla="*/ 512 h 534"/>
                <a:gd name="T14" fmla="*/ 3 w 642"/>
                <a:gd name="T15" fmla="*/ 531 h 534"/>
                <a:gd name="T16" fmla="*/ 260 w 642"/>
                <a:gd name="T17" fmla="*/ 534 h 534"/>
                <a:gd name="T18" fmla="*/ 258 w 642"/>
                <a:gd name="T19" fmla="*/ 531 h 534"/>
                <a:gd name="T20" fmla="*/ 250 w 642"/>
                <a:gd name="T21" fmla="*/ 512 h 534"/>
                <a:gd name="T22" fmla="*/ 245 w 642"/>
                <a:gd name="T23" fmla="*/ 489 h 534"/>
                <a:gd name="T24" fmla="*/ 245 w 642"/>
                <a:gd name="T25" fmla="*/ 345 h 534"/>
                <a:gd name="T26" fmla="*/ 433 w 642"/>
                <a:gd name="T27" fmla="*/ 345 h 534"/>
                <a:gd name="T28" fmla="*/ 475 w 642"/>
                <a:gd name="T29" fmla="*/ 342 h 534"/>
                <a:gd name="T30" fmla="*/ 516 w 642"/>
                <a:gd name="T31" fmla="*/ 334 h 534"/>
                <a:gd name="T32" fmla="*/ 551 w 642"/>
                <a:gd name="T33" fmla="*/ 321 h 534"/>
                <a:gd name="T34" fmla="*/ 582 w 642"/>
                <a:gd name="T35" fmla="*/ 301 h 534"/>
                <a:gd name="T36" fmla="*/ 608 w 642"/>
                <a:gd name="T37" fmla="*/ 276 h 534"/>
                <a:gd name="T38" fmla="*/ 627 w 642"/>
                <a:gd name="T39" fmla="*/ 246 h 534"/>
                <a:gd name="T40" fmla="*/ 638 w 642"/>
                <a:gd name="T41" fmla="*/ 212 h 534"/>
                <a:gd name="T42" fmla="*/ 642 w 642"/>
                <a:gd name="T43" fmla="*/ 173 h 534"/>
                <a:gd name="T44" fmla="*/ 641 w 642"/>
                <a:gd name="T45" fmla="*/ 152 h 534"/>
                <a:gd name="T46" fmla="*/ 634 w 642"/>
                <a:gd name="T47" fmla="*/ 115 h 534"/>
                <a:gd name="T48" fmla="*/ 618 w 642"/>
                <a:gd name="T49" fmla="*/ 84 h 534"/>
                <a:gd name="T50" fmla="*/ 597 w 642"/>
                <a:gd name="T51" fmla="*/ 56 h 534"/>
                <a:gd name="T52" fmla="*/ 569 w 642"/>
                <a:gd name="T53" fmla="*/ 34 h 534"/>
                <a:gd name="T54" fmla="*/ 536 w 642"/>
                <a:gd name="T55" fmla="*/ 17 h 534"/>
                <a:gd name="T56" fmla="*/ 498 w 642"/>
                <a:gd name="T57" fmla="*/ 6 h 534"/>
                <a:gd name="T58" fmla="*/ 455 w 642"/>
                <a:gd name="T59" fmla="*/ 0 h 534"/>
                <a:gd name="T60" fmla="*/ 317 w 642"/>
                <a:gd name="T61" fmla="*/ 249 h 534"/>
                <a:gd name="T62" fmla="*/ 245 w 642"/>
                <a:gd name="T63" fmla="*/ 99 h 534"/>
                <a:gd name="T64" fmla="*/ 318 w 642"/>
                <a:gd name="T65" fmla="*/ 99 h 534"/>
                <a:gd name="T66" fmla="*/ 355 w 642"/>
                <a:gd name="T67" fmla="*/ 104 h 534"/>
                <a:gd name="T68" fmla="*/ 379 w 642"/>
                <a:gd name="T69" fmla="*/ 112 h 534"/>
                <a:gd name="T70" fmla="*/ 392 w 642"/>
                <a:gd name="T71" fmla="*/ 121 h 534"/>
                <a:gd name="T72" fmla="*/ 402 w 642"/>
                <a:gd name="T73" fmla="*/ 132 h 534"/>
                <a:gd name="T74" fmla="*/ 409 w 642"/>
                <a:gd name="T75" fmla="*/ 146 h 534"/>
                <a:gd name="T76" fmla="*/ 413 w 642"/>
                <a:gd name="T77" fmla="*/ 164 h 534"/>
                <a:gd name="T78" fmla="*/ 413 w 642"/>
                <a:gd name="T79" fmla="*/ 173 h 534"/>
                <a:gd name="T80" fmla="*/ 412 w 642"/>
                <a:gd name="T81" fmla="*/ 191 h 534"/>
                <a:gd name="T82" fmla="*/ 406 w 642"/>
                <a:gd name="T83" fmla="*/ 206 h 534"/>
                <a:gd name="T84" fmla="*/ 397 w 642"/>
                <a:gd name="T85" fmla="*/ 220 h 534"/>
                <a:gd name="T86" fmla="*/ 386 w 642"/>
                <a:gd name="T87" fmla="*/ 230 h 534"/>
                <a:gd name="T88" fmla="*/ 371 w 642"/>
                <a:gd name="T89" fmla="*/ 238 h 534"/>
                <a:gd name="T90" fmla="*/ 355 w 642"/>
                <a:gd name="T91" fmla="*/ 244 h 534"/>
                <a:gd name="T92" fmla="*/ 317 w 642"/>
                <a:gd name="T93" fmla="*/ 249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2" h="534">
                  <a:moveTo>
                    <a:pt x="433" y="0"/>
                  </a:moveTo>
                  <a:lnTo>
                    <a:pt x="0" y="0"/>
                  </a:lnTo>
                  <a:lnTo>
                    <a:pt x="0" y="0"/>
                  </a:lnTo>
                  <a:lnTo>
                    <a:pt x="3" y="3"/>
                  </a:lnTo>
                  <a:lnTo>
                    <a:pt x="7" y="14"/>
                  </a:lnTo>
                  <a:lnTo>
                    <a:pt x="11" y="22"/>
                  </a:lnTo>
                  <a:lnTo>
                    <a:pt x="13" y="33"/>
                  </a:lnTo>
                  <a:lnTo>
                    <a:pt x="16" y="45"/>
                  </a:lnTo>
                  <a:lnTo>
                    <a:pt x="16" y="59"/>
                  </a:lnTo>
                  <a:lnTo>
                    <a:pt x="16" y="475"/>
                  </a:lnTo>
                  <a:lnTo>
                    <a:pt x="16" y="475"/>
                  </a:lnTo>
                  <a:lnTo>
                    <a:pt x="16" y="489"/>
                  </a:lnTo>
                  <a:lnTo>
                    <a:pt x="13" y="502"/>
                  </a:lnTo>
                  <a:lnTo>
                    <a:pt x="11" y="512"/>
                  </a:lnTo>
                  <a:lnTo>
                    <a:pt x="7" y="520"/>
                  </a:lnTo>
                  <a:lnTo>
                    <a:pt x="3" y="531"/>
                  </a:lnTo>
                  <a:lnTo>
                    <a:pt x="0" y="534"/>
                  </a:lnTo>
                  <a:lnTo>
                    <a:pt x="260" y="534"/>
                  </a:lnTo>
                  <a:lnTo>
                    <a:pt x="260" y="534"/>
                  </a:lnTo>
                  <a:lnTo>
                    <a:pt x="258" y="531"/>
                  </a:lnTo>
                  <a:lnTo>
                    <a:pt x="252" y="520"/>
                  </a:lnTo>
                  <a:lnTo>
                    <a:pt x="250" y="512"/>
                  </a:lnTo>
                  <a:lnTo>
                    <a:pt x="247" y="501"/>
                  </a:lnTo>
                  <a:lnTo>
                    <a:pt x="245" y="489"/>
                  </a:lnTo>
                  <a:lnTo>
                    <a:pt x="245" y="475"/>
                  </a:lnTo>
                  <a:lnTo>
                    <a:pt x="245" y="345"/>
                  </a:lnTo>
                  <a:lnTo>
                    <a:pt x="433" y="345"/>
                  </a:lnTo>
                  <a:lnTo>
                    <a:pt x="433" y="345"/>
                  </a:lnTo>
                  <a:lnTo>
                    <a:pt x="455" y="344"/>
                  </a:lnTo>
                  <a:lnTo>
                    <a:pt x="475" y="342"/>
                  </a:lnTo>
                  <a:lnTo>
                    <a:pt x="497" y="338"/>
                  </a:lnTo>
                  <a:lnTo>
                    <a:pt x="516" y="334"/>
                  </a:lnTo>
                  <a:lnTo>
                    <a:pt x="535" y="328"/>
                  </a:lnTo>
                  <a:lnTo>
                    <a:pt x="551" y="321"/>
                  </a:lnTo>
                  <a:lnTo>
                    <a:pt x="568" y="311"/>
                  </a:lnTo>
                  <a:lnTo>
                    <a:pt x="582" y="301"/>
                  </a:lnTo>
                  <a:lnTo>
                    <a:pt x="596" y="289"/>
                  </a:lnTo>
                  <a:lnTo>
                    <a:pt x="608" y="276"/>
                  </a:lnTo>
                  <a:lnTo>
                    <a:pt x="617" y="262"/>
                  </a:lnTo>
                  <a:lnTo>
                    <a:pt x="627" y="246"/>
                  </a:lnTo>
                  <a:lnTo>
                    <a:pt x="633" y="230"/>
                  </a:lnTo>
                  <a:lnTo>
                    <a:pt x="638" y="212"/>
                  </a:lnTo>
                  <a:lnTo>
                    <a:pt x="641" y="193"/>
                  </a:lnTo>
                  <a:lnTo>
                    <a:pt x="642" y="173"/>
                  </a:lnTo>
                  <a:lnTo>
                    <a:pt x="642" y="173"/>
                  </a:lnTo>
                  <a:lnTo>
                    <a:pt x="641" y="152"/>
                  </a:lnTo>
                  <a:lnTo>
                    <a:pt x="638" y="133"/>
                  </a:lnTo>
                  <a:lnTo>
                    <a:pt x="634" y="115"/>
                  </a:lnTo>
                  <a:lnTo>
                    <a:pt x="627" y="99"/>
                  </a:lnTo>
                  <a:lnTo>
                    <a:pt x="618" y="84"/>
                  </a:lnTo>
                  <a:lnTo>
                    <a:pt x="608" y="69"/>
                  </a:lnTo>
                  <a:lnTo>
                    <a:pt x="597" y="56"/>
                  </a:lnTo>
                  <a:lnTo>
                    <a:pt x="583" y="45"/>
                  </a:lnTo>
                  <a:lnTo>
                    <a:pt x="569" y="34"/>
                  </a:lnTo>
                  <a:lnTo>
                    <a:pt x="553" y="25"/>
                  </a:lnTo>
                  <a:lnTo>
                    <a:pt x="536" y="17"/>
                  </a:lnTo>
                  <a:lnTo>
                    <a:pt x="517" y="10"/>
                  </a:lnTo>
                  <a:lnTo>
                    <a:pt x="498" y="6"/>
                  </a:lnTo>
                  <a:lnTo>
                    <a:pt x="477" y="2"/>
                  </a:lnTo>
                  <a:lnTo>
                    <a:pt x="455" y="0"/>
                  </a:lnTo>
                  <a:lnTo>
                    <a:pt x="433" y="0"/>
                  </a:lnTo>
                  <a:close/>
                  <a:moveTo>
                    <a:pt x="317" y="249"/>
                  </a:moveTo>
                  <a:lnTo>
                    <a:pt x="245" y="249"/>
                  </a:lnTo>
                  <a:lnTo>
                    <a:pt x="245" y="99"/>
                  </a:lnTo>
                  <a:lnTo>
                    <a:pt x="318" y="99"/>
                  </a:lnTo>
                  <a:lnTo>
                    <a:pt x="318" y="99"/>
                  </a:lnTo>
                  <a:lnTo>
                    <a:pt x="337" y="100"/>
                  </a:lnTo>
                  <a:lnTo>
                    <a:pt x="355" y="104"/>
                  </a:lnTo>
                  <a:lnTo>
                    <a:pt x="371" y="108"/>
                  </a:lnTo>
                  <a:lnTo>
                    <a:pt x="379" y="112"/>
                  </a:lnTo>
                  <a:lnTo>
                    <a:pt x="386" y="117"/>
                  </a:lnTo>
                  <a:lnTo>
                    <a:pt x="392" y="121"/>
                  </a:lnTo>
                  <a:lnTo>
                    <a:pt x="397" y="126"/>
                  </a:lnTo>
                  <a:lnTo>
                    <a:pt x="402" y="132"/>
                  </a:lnTo>
                  <a:lnTo>
                    <a:pt x="406" y="139"/>
                  </a:lnTo>
                  <a:lnTo>
                    <a:pt x="409" y="146"/>
                  </a:lnTo>
                  <a:lnTo>
                    <a:pt x="412" y="154"/>
                  </a:lnTo>
                  <a:lnTo>
                    <a:pt x="413" y="164"/>
                  </a:lnTo>
                  <a:lnTo>
                    <a:pt x="413" y="173"/>
                  </a:lnTo>
                  <a:lnTo>
                    <a:pt x="413" y="173"/>
                  </a:lnTo>
                  <a:lnTo>
                    <a:pt x="413" y="183"/>
                  </a:lnTo>
                  <a:lnTo>
                    <a:pt x="412" y="191"/>
                  </a:lnTo>
                  <a:lnTo>
                    <a:pt x="409" y="199"/>
                  </a:lnTo>
                  <a:lnTo>
                    <a:pt x="406" y="206"/>
                  </a:lnTo>
                  <a:lnTo>
                    <a:pt x="402" y="213"/>
                  </a:lnTo>
                  <a:lnTo>
                    <a:pt x="397" y="220"/>
                  </a:lnTo>
                  <a:lnTo>
                    <a:pt x="392" y="225"/>
                  </a:lnTo>
                  <a:lnTo>
                    <a:pt x="386" y="230"/>
                  </a:lnTo>
                  <a:lnTo>
                    <a:pt x="379" y="235"/>
                  </a:lnTo>
                  <a:lnTo>
                    <a:pt x="371" y="238"/>
                  </a:lnTo>
                  <a:lnTo>
                    <a:pt x="363" y="242"/>
                  </a:lnTo>
                  <a:lnTo>
                    <a:pt x="355" y="244"/>
                  </a:lnTo>
                  <a:lnTo>
                    <a:pt x="337" y="248"/>
                  </a:lnTo>
                  <a:lnTo>
                    <a:pt x="317" y="2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35">
              <a:extLst>
                <a:ext uri="{FF2B5EF4-FFF2-40B4-BE49-F238E27FC236}">
                  <a16:creationId xmlns:a16="http://schemas.microsoft.com/office/drawing/2014/main" id="{9AF4B77B-1D17-4344-82DB-2EF8EFCB0277}"/>
                </a:ext>
              </a:extLst>
            </p:cNvPr>
            <p:cNvSpPr>
              <a:spLocks/>
            </p:cNvSpPr>
            <p:nvPr/>
          </p:nvSpPr>
          <p:spPr bwMode="auto">
            <a:xfrm>
              <a:off x="866775" y="2327003"/>
              <a:ext cx="179388" cy="168275"/>
            </a:xfrm>
            <a:custGeom>
              <a:avLst/>
              <a:gdLst>
                <a:gd name="T0" fmla="*/ 568 w 568"/>
                <a:gd name="T1" fmla="*/ 125 h 534"/>
                <a:gd name="T2" fmla="*/ 568 w 568"/>
                <a:gd name="T3" fmla="*/ 125 h 534"/>
                <a:gd name="T4" fmla="*/ 564 w 568"/>
                <a:gd name="T5" fmla="*/ 122 h 534"/>
                <a:gd name="T6" fmla="*/ 552 w 568"/>
                <a:gd name="T7" fmla="*/ 118 h 534"/>
                <a:gd name="T8" fmla="*/ 542 w 568"/>
                <a:gd name="T9" fmla="*/ 114 h 534"/>
                <a:gd name="T10" fmla="*/ 531 w 568"/>
                <a:gd name="T11" fmla="*/ 112 h 534"/>
                <a:gd name="T12" fmla="*/ 519 w 568"/>
                <a:gd name="T13" fmla="*/ 111 h 534"/>
                <a:gd name="T14" fmla="*/ 503 w 568"/>
                <a:gd name="T15" fmla="*/ 110 h 534"/>
                <a:gd name="T16" fmla="*/ 245 w 568"/>
                <a:gd name="T17" fmla="*/ 110 h 534"/>
                <a:gd name="T18" fmla="*/ 245 w 568"/>
                <a:gd name="T19" fmla="*/ 238 h 534"/>
                <a:gd name="T20" fmla="*/ 453 w 568"/>
                <a:gd name="T21" fmla="*/ 238 h 534"/>
                <a:gd name="T22" fmla="*/ 453 w 568"/>
                <a:gd name="T23" fmla="*/ 238 h 534"/>
                <a:gd name="T24" fmla="*/ 468 w 568"/>
                <a:gd name="T25" fmla="*/ 238 h 534"/>
                <a:gd name="T26" fmla="*/ 481 w 568"/>
                <a:gd name="T27" fmla="*/ 237 h 534"/>
                <a:gd name="T28" fmla="*/ 503 w 568"/>
                <a:gd name="T29" fmla="*/ 233 h 534"/>
                <a:gd name="T30" fmla="*/ 518 w 568"/>
                <a:gd name="T31" fmla="*/ 231 h 534"/>
                <a:gd name="T32" fmla="*/ 522 w 568"/>
                <a:gd name="T33" fmla="*/ 230 h 534"/>
                <a:gd name="T34" fmla="*/ 522 w 568"/>
                <a:gd name="T35" fmla="*/ 357 h 534"/>
                <a:gd name="T36" fmla="*/ 522 w 568"/>
                <a:gd name="T37" fmla="*/ 357 h 534"/>
                <a:gd name="T38" fmla="*/ 518 w 568"/>
                <a:gd name="T39" fmla="*/ 355 h 534"/>
                <a:gd name="T40" fmla="*/ 502 w 568"/>
                <a:gd name="T41" fmla="*/ 351 h 534"/>
                <a:gd name="T42" fmla="*/ 480 w 568"/>
                <a:gd name="T43" fmla="*/ 348 h 534"/>
                <a:gd name="T44" fmla="*/ 467 w 568"/>
                <a:gd name="T45" fmla="*/ 347 h 534"/>
                <a:gd name="T46" fmla="*/ 453 w 568"/>
                <a:gd name="T47" fmla="*/ 345 h 534"/>
                <a:gd name="T48" fmla="*/ 245 w 568"/>
                <a:gd name="T49" fmla="*/ 345 h 534"/>
                <a:gd name="T50" fmla="*/ 245 w 568"/>
                <a:gd name="T51" fmla="*/ 476 h 534"/>
                <a:gd name="T52" fmla="*/ 245 w 568"/>
                <a:gd name="T53" fmla="*/ 476 h 534"/>
                <a:gd name="T54" fmla="*/ 246 w 568"/>
                <a:gd name="T55" fmla="*/ 491 h 534"/>
                <a:gd name="T56" fmla="*/ 247 w 568"/>
                <a:gd name="T57" fmla="*/ 502 h 534"/>
                <a:gd name="T58" fmla="*/ 249 w 568"/>
                <a:gd name="T59" fmla="*/ 512 h 534"/>
                <a:gd name="T60" fmla="*/ 253 w 568"/>
                <a:gd name="T61" fmla="*/ 520 h 534"/>
                <a:gd name="T62" fmla="*/ 258 w 568"/>
                <a:gd name="T63" fmla="*/ 531 h 534"/>
                <a:gd name="T64" fmla="*/ 260 w 568"/>
                <a:gd name="T65" fmla="*/ 534 h 534"/>
                <a:gd name="T66" fmla="*/ 0 w 568"/>
                <a:gd name="T67" fmla="*/ 534 h 534"/>
                <a:gd name="T68" fmla="*/ 0 w 568"/>
                <a:gd name="T69" fmla="*/ 534 h 534"/>
                <a:gd name="T70" fmla="*/ 2 w 568"/>
                <a:gd name="T71" fmla="*/ 531 h 534"/>
                <a:gd name="T72" fmla="*/ 8 w 568"/>
                <a:gd name="T73" fmla="*/ 520 h 534"/>
                <a:gd name="T74" fmla="*/ 12 w 568"/>
                <a:gd name="T75" fmla="*/ 512 h 534"/>
                <a:gd name="T76" fmla="*/ 14 w 568"/>
                <a:gd name="T77" fmla="*/ 502 h 534"/>
                <a:gd name="T78" fmla="*/ 15 w 568"/>
                <a:gd name="T79" fmla="*/ 491 h 534"/>
                <a:gd name="T80" fmla="*/ 17 w 568"/>
                <a:gd name="T81" fmla="*/ 476 h 534"/>
                <a:gd name="T82" fmla="*/ 17 w 568"/>
                <a:gd name="T83" fmla="*/ 59 h 534"/>
                <a:gd name="T84" fmla="*/ 17 w 568"/>
                <a:gd name="T85" fmla="*/ 59 h 534"/>
                <a:gd name="T86" fmla="*/ 15 w 568"/>
                <a:gd name="T87" fmla="*/ 45 h 534"/>
                <a:gd name="T88" fmla="*/ 14 w 568"/>
                <a:gd name="T89" fmla="*/ 32 h 534"/>
                <a:gd name="T90" fmla="*/ 12 w 568"/>
                <a:gd name="T91" fmla="*/ 22 h 534"/>
                <a:gd name="T92" fmla="*/ 8 w 568"/>
                <a:gd name="T93" fmla="*/ 14 h 534"/>
                <a:gd name="T94" fmla="*/ 2 w 568"/>
                <a:gd name="T95" fmla="*/ 3 h 534"/>
                <a:gd name="T96" fmla="*/ 0 w 568"/>
                <a:gd name="T97" fmla="*/ 0 h 534"/>
                <a:gd name="T98" fmla="*/ 568 w 568"/>
                <a:gd name="T99" fmla="*/ 0 h 534"/>
                <a:gd name="T100" fmla="*/ 568 w 568"/>
                <a:gd name="T101" fmla="*/ 12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34">
                  <a:moveTo>
                    <a:pt x="568" y="125"/>
                  </a:moveTo>
                  <a:lnTo>
                    <a:pt x="568" y="125"/>
                  </a:lnTo>
                  <a:lnTo>
                    <a:pt x="564" y="122"/>
                  </a:lnTo>
                  <a:lnTo>
                    <a:pt x="552" y="118"/>
                  </a:lnTo>
                  <a:lnTo>
                    <a:pt x="542" y="114"/>
                  </a:lnTo>
                  <a:lnTo>
                    <a:pt x="531" y="112"/>
                  </a:lnTo>
                  <a:lnTo>
                    <a:pt x="519" y="111"/>
                  </a:lnTo>
                  <a:lnTo>
                    <a:pt x="503" y="110"/>
                  </a:lnTo>
                  <a:lnTo>
                    <a:pt x="245" y="110"/>
                  </a:lnTo>
                  <a:lnTo>
                    <a:pt x="245" y="238"/>
                  </a:lnTo>
                  <a:lnTo>
                    <a:pt x="453" y="238"/>
                  </a:lnTo>
                  <a:lnTo>
                    <a:pt x="453" y="238"/>
                  </a:lnTo>
                  <a:lnTo>
                    <a:pt x="468" y="238"/>
                  </a:lnTo>
                  <a:lnTo>
                    <a:pt x="481" y="237"/>
                  </a:lnTo>
                  <a:lnTo>
                    <a:pt x="503" y="233"/>
                  </a:lnTo>
                  <a:lnTo>
                    <a:pt x="518" y="231"/>
                  </a:lnTo>
                  <a:lnTo>
                    <a:pt x="522" y="230"/>
                  </a:lnTo>
                  <a:lnTo>
                    <a:pt x="522" y="357"/>
                  </a:lnTo>
                  <a:lnTo>
                    <a:pt x="522" y="357"/>
                  </a:lnTo>
                  <a:lnTo>
                    <a:pt x="518" y="355"/>
                  </a:lnTo>
                  <a:lnTo>
                    <a:pt x="502" y="351"/>
                  </a:lnTo>
                  <a:lnTo>
                    <a:pt x="480" y="348"/>
                  </a:lnTo>
                  <a:lnTo>
                    <a:pt x="467" y="347"/>
                  </a:lnTo>
                  <a:lnTo>
                    <a:pt x="453" y="345"/>
                  </a:lnTo>
                  <a:lnTo>
                    <a:pt x="245" y="345"/>
                  </a:lnTo>
                  <a:lnTo>
                    <a:pt x="245" y="476"/>
                  </a:lnTo>
                  <a:lnTo>
                    <a:pt x="245" y="476"/>
                  </a:lnTo>
                  <a:lnTo>
                    <a:pt x="246" y="491"/>
                  </a:lnTo>
                  <a:lnTo>
                    <a:pt x="247" y="502"/>
                  </a:lnTo>
                  <a:lnTo>
                    <a:pt x="249" y="512"/>
                  </a:lnTo>
                  <a:lnTo>
                    <a:pt x="253" y="520"/>
                  </a:lnTo>
                  <a:lnTo>
                    <a:pt x="258" y="531"/>
                  </a:lnTo>
                  <a:lnTo>
                    <a:pt x="260" y="534"/>
                  </a:lnTo>
                  <a:lnTo>
                    <a:pt x="0" y="534"/>
                  </a:lnTo>
                  <a:lnTo>
                    <a:pt x="0" y="534"/>
                  </a:lnTo>
                  <a:lnTo>
                    <a:pt x="2" y="531"/>
                  </a:lnTo>
                  <a:lnTo>
                    <a:pt x="8" y="520"/>
                  </a:lnTo>
                  <a:lnTo>
                    <a:pt x="12" y="512"/>
                  </a:lnTo>
                  <a:lnTo>
                    <a:pt x="14" y="502"/>
                  </a:lnTo>
                  <a:lnTo>
                    <a:pt x="15" y="491"/>
                  </a:lnTo>
                  <a:lnTo>
                    <a:pt x="17" y="476"/>
                  </a:lnTo>
                  <a:lnTo>
                    <a:pt x="17" y="59"/>
                  </a:lnTo>
                  <a:lnTo>
                    <a:pt x="17" y="59"/>
                  </a:lnTo>
                  <a:lnTo>
                    <a:pt x="15" y="45"/>
                  </a:lnTo>
                  <a:lnTo>
                    <a:pt x="14" y="32"/>
                  </a:lnTo>
                  <a:lnTo>
                    <a:pt x="12" y="22"/>
                  </a:lnTo>
                  <a:lnTo>
                    <a:pt x="8" y="14"/>
                  </a:lnTo>
                  <a:lnTo>
                    <a:pt x="2" y="3"/>
                  </a:lnTo>
                  <a:lnTo>
                    <a:pt x="0" y="0"/>
                  </a:lnTo>
                  <a:lnTo>
                    <a:pt x="568" y="0"/>
                  </a:lnTo>
                  <a:lnTo>
                    <a:pt x="568"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 name="Grupo 22">
            <a:extLst>
              <a:ext uri="{FF2B5EF4-FFF2-40B4-BE49-F238E27FC236}">
                <a16:creationId xmlns:a16="http://schemas.microsoft.com/office/drawing/2014/main" id="{0923EFBD-D848-C957-AC7A-DD5D5E350555}"/>
              </a:ext>
            </a:extLst>
          </p:cNvPr>
          <p:cNvGrpSpPr/>
          <p:nvPr/>
        </p:nvGrpSpPr>
        <p:grpSpPr>
          <a:xfrm>
            <a:off x="6472789" y="5895975"/>
            <a:ext cx="1005363" cy="516364"/>
            <a:chOff x="6550924" y="5972229"/>
            <a:chExt cx="1005363" cy="516364"/>
          </a:xfrm>
        </p:grpSpPr>
        <p:sp>
          <p:nvSpPr>
            <p:cNvPr id="6" name="CuadroTexto 5">
              <a:extLst>
                <a:ext uri="{FF2B5EF4-FFF2-40B4-BE49-F238E27FC236}">
                  <a16:creationId xmlns:a16="http://schemas.microsoft.com/office/drawing/2014/main" id="{5775B84C-A541-5E98-4676-1EC135270E84}"/>
                </a:ext>
              </a:extLst>
            </p:cNvPr>
            <p:cNvSpPr txBox="1"/>
            <p:nvPr/>
          </p:nvSpPr>
          <p:spPr>
            <a:xfrm>
              <a:off x="6607022" y="5972229"/>
              <a:ext cx="604653" cy="215444"/>
            </a:xfrm>
            <a:prstGeom prst="rect">
              <a:avLst/>
            </a:prstGeom>
            <a:noFill/>
          </p:spPr>
          <p:txBody>
            <a:bodyPr wrap="none" rtlCol="0">
              <a:spAutoFit/>
            </a:bodyPr>
            <a:lstStyle/>
            <a:p>
              <a:r>
                <a:rPr lang="es-AR" sz="800">
                  <a:solidFill>
                    <a:schemeClr val="bg1"/>
                  </a:solidFill>
                </a:rPr>
                <a:t>Roca sello</a:t>
              </a:r>
            </a:p>
          </p:txBody>
        </p:sp>
        <p:sp>
          <p:nvSpPr>
            <p:cNvPr id="8" name="Elipse 7">
              <a:extLst>
                <a:ext uri="{FF2B5EF4-FFF2-40B4-BE49-F238E27FC236}">
                  <a16:creationId xmlns:a16="http://schemas.microsoft.com/office/drawing/2014/main" id="{89C04E42-3259-4F9F-53B3-8C3786BCFEBC}"/>
                </a:ext>
              </a:extLst>
            </p:cNvPr>
            <p:cNvSpPr/>
            <p:nvPr/>
          </p:nvSpPr>
          <p:spPr>
            <a:xfrm>
              <a:off x="6550924" y="6029245"/>
              <a:ext cx="112195" cy="11780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t>T</a:t>
              </a:r>
            </a:p>
          </p:txBody>
        </p:sp>
        <p:sp>
          <p:nvSpPr>
            <p:cNvPr id="18" name="CuadroTexto 17">
              <a:extLst>
                <a:ext uri="{FF2B5EF4-FFF2-40B4-BE49-F238E27FC236}">
                  <a16:creationId xmlns:a16="http://schemas.microsoft.com/office/drawing/2014/main" id="{82378427-B0D6-6D12-6107-E149A0916F78}"/>
                </a:ext>
              </a:extLst>
            </p:cNvPr>
            <p:cNvSpPr txBox="1"/>
            <p:nvPr/>
          </p:nvSpPr>
          <p:spPr>
            <a:xfrm>
              <a:off x="6607022" y="6136639"/>
              <a:ext cx="949265" cy="215444"/>
            </a:xfrm>
            <a:prstGeom prst="rect">
              <a:avLst/>
            </a:prstGeom>
            <a:noFill/>
          </p:spPr>
          <p:txBody>
            <a:bodyPr wrap="square" rtlCol="0">
              <a:spAutoFit/>
            </a:bodyPr>
            <a:lstStyle/>
            <a:p>
              <a:r>
                <a:rPr lang="es-AR" sz="800">
                  <a:solidFill>
                    <a:schemeClr val="bg1"/>
                  </a:solidFill>
                </a:rPr>
                <a:t>Roca reservorio</a:t>
              </a:r>
            </a:p>
          </p:txBody>
        </p:sp>
        <p:sp>
          <p:nvSpPr>
            <p:cNvPr id="19" name="Elipse 18">
              <a:extLst>
                <a:ext uri="{FF2B5EF4-FFF2-40B4-BE49-F238E27FC236}">
                  <a16:creationId xmlns:a16="http://schemas.microsoft.com/office/drawing/2014/main" id="{88EAFDAE-006F-C36E-53AE-743B3C49CC5E}"/>
                </a:ext>
              </a:extLst>
            </p:cNvPr>
            <p:cNvSpPr/>
            <p:nvPr/>
          </p:nvSpPr>
          <p:spPr>
            <a:xfrm>
              <a:off x="6550924" y="6177261"/>
              <a:ext cx="112195" cy="11780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tx1"/>
                  </a:solidFill>
                </a:rPr>
                <a:t>R</a:t>
              </a:r>
            </a:p>
          </p:txBody>
        </p:sp>
        <p:sp>
          <p:nvSpPr>
            <p:cNvPr id="20" name="Elipse 19">
              <a:extLst>
                <a:ext uri="{FF2B5EF4-FFF2-40B4-BE49-F238E27FC236}">
                  <a16:creationId xmlns:a16="http://schemas.microsoft.com/office/drawing/2014/main" id="{87ADD8C7-5615-E013-D321-50AFDC837DB7}"/>
                </a:ext>
              </a:extLst>
            </p:cNvPr>
            <p:cNvSpPr/>
            <p:nvPr/>
          </p:nvSpPr>
          <p:spPr>
            <a:xfrm>
              <a:off x="6550924" y="6324631"/>
              <a:ext cx="112195" cy="11780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800">
                  <a:solidFill>
                    <a:schemeClr val="bg1"/>
                  </a:solidFill>
                </a:rPr>
                <a:t>S</a:t>
              </a:r>
            </a:p>
          </p:txBody>
        </p:sp>
        <p:sp>
          <p:nvSpPr>
            <p:cNvPr id="21" name="CuadroTexto 20">
              <a:extLst>
                <a:ext uri="{FF2B5EF4-FFF2-40B4-BE49-F238E27FC236}">
                  <a16:creationId xmlns:a16="http://schemas.microsoft.com/office/drawing/2014/main" id="{2F3AEB71-CED6-67E6-1CB5-556C988A40C7}"/>
                </a:ext>
              </a:extLst>
            </p:cNvPr>
            <p:cNvSpPr txBox="1"/>
            <p:nvPr/>
          </p:nvSpPr>
          <p:spPr>
            <a:xfrm>
              <a:off x="6607022" y="6273149"/>
              <a:ext cx="949265" cy="215444"/>
            </a:xfrm>
            <a:prstGeom prst="rect">
              <a:avLst/>
            </a:prstGeom>
            <a:noFill/>
          </p:spPr>
          <p:txBody>
            <a:bodyPr wrap="square" rtlCol="0">
              <a:spAutoFit/>
            </a:bodyPr>
            <a:lstStyle/>
            <a:p>
              <a:r>
                <a:rPr lang="es-AR" sz="800">
                  <a:solidFill>
                    <a:schemeClr val="bg1"/>
                  </a:solidFill>
                </a:rPr>
                <a:t>Roca madre</a:t>
              </a:r>
            </a:p>
          </p:txBody>
        </p:sp>
      </p:grpSp>
      <p:sp>
        <p:nvSpPr>
          <p:cNvPr id="26" name="Rectángulo 25">
            <a:extLst>
              <a:ext uri="{FF2B5EF4-FFF2-40B4-BE49-F238E27FC236}">
                <a16:creationId xmlns:a16="http://schemas.microsoft.com/office/drawing/2014/main" id="{F09BB8D7-BCB3-700F-7543-1BBB704C3C66}"/>
              </a:ext>
            </a:extLst>
          </p:cNvPr>
          <p:cNvSpPr/>
          <p:nvPr/>
        </p:nvSpPr>
        <p:spPr>
          <a:xfrm>
            <a:off x="4033684" y="2490537"/>
            <a:ext cx="672319" cy="39439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Elipse 27">
            <a:extLst>
              <a:ext uri="{FF2B5EF4-FFF2-40B4-BE49-F238E27FC236}">
                <a16:creationId xmlns:a16="http://schemas.microsoft.com/office/drawing/2014/main" id="{36810238-7390-A28A-4AD5-9F05A17A3918}"/>
              </a:ext>
            </a:extLst>
          </p:cNvPr>
          <p:cNvSpPr/>
          <p:nvPr/>
        </p:nvSpPr>
        <p:spPr>
          <a:xfrm>
            <a:off x="4001133" y="3974690"/>
            <a:ext cx="737419" cy="36133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pic>
        <p:nvPicPr>
          <p:cNvPr id="30" name="Imagen 29">
            <a:extLst>
              <a:ext uri="{FF2B5EF4-FFF2-40B4-BE49-F238E27FC236}">
                <a16:creationId xmlns:a16="http://schemas.microsoft.com/office/drawing/2014/main" id="{7E81F126-9018-B4FB-C885-59101F075132}"/>
              </a:ext>
            </a:extLst>
          </p:cNvPr>
          <p:cNvPicPr>
            <a:picLocks noChangeAspect="1"/>
          </p:cNvPicPr>
          <p:nvPr/>
        </p:nvPicPr>
        <p:blipFill>
          <a:blip r:embed="rId5"/>
          <a:stretch>
            <a:fillRect/>
          </a:stretch>
        </p:blipFill>
        <p:spPr>
          <a:xfrm>
            <a:off x="8957307" y="1457963"/>
            <a:ext cx="2251423" cy="366805"/>
          </a:xfrm>
          <a:prstGeom prst="rect">
            <a:avLst/>
          </a:prstGeom>
        </p:spPr>
      </p:pic>
      <p:pic>
        <p:nvPicPr>
          <p:cNvPr id="32" name="Imagen 31">
            <a:extLst>
              <a:ext uri="{FF2B5EF4-FFF2-40B4-BE49-F238E27FC236}">
                <a16:creationId xmlns:a16="http://schemas.microsoft.com/office/drawing/2014/main" id="{E0FD1AC0-2802-AAAF-A278-D489DE481E9F}"/>
              </a:ext>
            </a:extLst>
          </p:cNvPr>
          <p:cNvPicPr>
            <a:picLocks noChangeAspect="1"/>
          </p:cNvPicPr>
          <p:nvPr/>
        </p:nvPicPr>
        <p:blipFill>
          <a:blip r:embed="rId6"/>
          <a:stretch>
            <a:fillRect/>
          </a:stretch>
        </p:blipFill>
        <p:spPr>
          <a:xfrm>
            <a:off x="7540052" y="1302571"/>
            <a:ext cx="609091" cy="5397582"/>
          </a:xfrm>
          <a:prstGeom prst="rect">
            <a:avLst/>
          </a:prstGeom>
        </p:spPr>
      </p:pic>
      <p:sp>
        <p:nvSpPr>
          <p:cNvPr id="29" name="Elipse 28">
            <a:extLst>
              <a:ext uri="{FF2B5EF4-FFF2-40B4-BE49-F238E27FC236}">
                <a16:creationId xmlns:a16="http://schemas.microsoft.com/office/drawing/2014/main" id="{9D9BC2B4-9C5A-A5A2-1EEF-469093C9ED0E}"/>
              </a:ext>
            </a:extLst>
          </p:cNvPr>
          <p:cNvSpPr/>
          <p:nvPr/>
        </p:nvSpPr>
        <p:spPr>
          <a:xfrm rot="5400000">
            <a:off x="7821517" y="3006864"/>
            <a:ext cx="4140479" cy="271471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cxnSp>
        <p:nvCxnSpPr>
          <p:cNvPr id="38" name="Conector recto 37">
            <a:extLst>
              <a:ext uri="{FF2B5EF4-FFF2-40B4-BE49-F238E27FC236}">
                <a16:creationId xmlns:a16="http://schemas.microsoft.com/office/drawing/2014/main" id="{D83BC119-6BCD-FFDE-9ADC-F22D5EA0A459}"/>
              </a:ext>
            </a:extLst>
          </p:cNvPr>
          <p:cNvCxnSpPr>
            <a:cxnSpLocks/>
          </p:cNvCxnSpPr>
          <p:nvPr/>
        </p:nvCxnSpPr>
        <p:spPr>
          <a:xfrm flipV="1">
            <a:off x="7881620" y="2375676"/>
            <a:ext cx="1662430" cy="825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2250300E-7ED8-1E5E-8CBE-F466F000DA0F}"/>
              </a:ext>
            </a:extLst>
          </p:cNvPr>
          <p:cNvCxnSpPr>
            <a:cxnSpLocks/>
          </p:cNvCxnSpPr>
          <p:nvPr/>
        </p:nvCxnSpPr>
        <p:spPr>
          <a:xfrm>
            <a:off x="7898658" y="4177184"/>
            <a:ext cx="877683" cy="1378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upo 48">
            <a:extLst>
              <a:ext uri="{FF2B5EF4-FFF2-40B4-BE49-F238E27FC236}">
                <a16:creationId xmlns:a16="http://schemas.microsoft.com/office/drawing/2014/main" id="{2AD66FFB-628C-1AA0-59CD-D9B1A656DD21}"/>
              </a:ext>
            </a:extLst>
          </p:cNvPr>
          <p:cNvGrpSpPr/>
          <p:nvPr/>
        </p:nvGrpSpPr>
        <p:grpSpPr>
          <a:xfrm>
            <a:off x="10588918" y="3189881"/>
            <a:ext cx="1662430" cy="2292289"/>
            <a:chOff x="10523767" y="3200935"/>
            <a:chExt cx="1662430" cy="2292289"/>
          </a:xfrm>
        </p:grpSpPr>
        <p:sp>
          <p:nvSpPr>
            <p:cNvPr id="48" name="Rectángulo: esquinas redondeadas 47">
              <a:extLst>
                <a:ext uri="{FF2B5EF4-FFF2-40B4-BE49-F238E27FC236}">
                  <a16:creationId xmlns:a16="http://schemas.microsoft.com/office/drawing/2014/main" id="{A3E3C7C4-C529-55C4-FBDE-89589ED3D093}"/>
                </a:ext>
              </a:extLst>
            </p:cNvPr>
            <p:cNvSpPr/>
            <p:nvPr/>
          </p:nvSpPr>
          <p:spPr>
            <a:xfrm>
              <a:off x="10529248" y="3200935"/>
              <a:ext cx="1610436" cy="2292289"/>
            </a:xfrm>
            <a:prstGeom prst="roundRect">
              <a:avLst/>
            </a:prstGeom>
            <a:solidFill>
              <a:schemeClr val="accent5">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CuadroTexto 46">
              <a:extLst>
                <a:ext uri="{FF2B5EF4-FFF2-40B4-BE49-F238E27FC236}">
                  <a16:creationId xmlns:a16="http://schemas.microsoft.com/office/drawing/2014/main" id="{87427E19-743A-B100-5C0C-9E1C1589C29B}"/>
                </a:ext>
              </a:extLst>
            </p:cNvPr>
            <p:cNvSpPr txBox="1"/>
            <p:nvPr/>
          </p:nvSpPr>
          <p:spPr>
            <a:xfrm>
              <a:off x="10523767" y="3366530"/>
              <a:ext cx="1662430" cy="1938992"/>
            </a:xfrm>
            <a:prstGeom prst="rect">
              <a:avLst/>
            </a:prstGeom>
            <a:noFill/>
          </p:spPr>
          <p:txBody>
            <a:bodyPr wrap="square" rtlCol="0">
              <a:spAutoFit/>
            </a:bodyPr>
            <a:lstStyle/>
            <a:p>
              <a:r>
                <a:rPr lang="es-AR" sz="1000" b="1" dirty="0">
                  <a:solidFill>
                    <a:srgbClr val="FF0000"/>
                  </a:solidFill>
                </a:rPr>
                <a:t>FM. Cañadón Seco</a:t>
              </a:r>
            </a:p>
            <a:p>
              <a:r>
                <a:rPr lang="es-AR" sz="1000" b="1" dirty="0" err="1">
                  <a:solidFill>
                    <a:srgbClr val="FF0000"/>
                  </a:solidFill>
                </a:rPr>
                <a:t>Mbro</a:t>
              </a:r>
              <a:r>
                <a:rPr lang="es-AR" sz="1000" b="1" dirty="0">
                  <a:solidFill>
                    <a:srgbClr val="FF0000"/>
                  </a:solidFill>
                </a:rPr>
                <a:t> CS1</a:t>
              </a:r>
            </a:p>
            <a:p>
              <a:r>
                <a:rPr lang="es-AR" sz="1000" dirty="0"/>
                <a:t>Areniscas de granulometría variable, matriz arcillosa y tobácea, intercalaciones de arcillas y tobas arenosas</a:t>
              </a:r>
            </a:p>
            <a:p>
              <a:endParaRPr lang="es-AR" sz="1000" dirty="0"/>
            </a:p>
            <a:p>
              <a:r>
                <a:rPr lang="es-AR" sz="1000" b="1" dirty="0" err="1">
                  <a:solidFill>
                    <a:srgbClr val="FF0000"/>
                  </a:solidFill>
                </a:rPr>
                <a:t>Mbro</a:t>
              </a:r>
              <a:r>
                <a:rPr lang="es-AR" sz="1000" b="1" dirty="0">
                  <a:solidFill>
                    <a:srgbClr val="FF0000"/>
                  </a:solidFill>
                </a:rPr>
                <a:t> CO</a:t>
              </a:r>
            </a:p>
            <a:p>
              <a:r>
                <a:rPr lang="es-AR" sz="1000" dirty="0"/>
                <a:t>Areniscas de grano medio a gruesos, cuarzosas, matriz tobácea. Intercalaciones de arcillitas y tobas arenosas</a:t>
              </a:r>
            </a:p>
          </p:txBody>
        </p:sp>
      </p:grpSp>
    </p:spTree>
    <p:extLst>
      <p:ext uri="{BB962C8B-B14F-4D97-AF65-F5344CB8AC3E}">
        <p14:creationId xmlns:p14="http://schemas.microsoft.com/office/powerpoint/2010/main" val="7316555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393E3EE453110439DCBD5694F279E34" ma:contentTypeVersion="19" ma:contentTypeDescription="Crear nuevo documento." ma:contentTypeScope="" ma:versionID="95c7bde32d30beccaab8c6c434d2f9c8">
  <xsd:schema xmlns:xsd="http://www.w3.org/2001/XMLSchema" xmlns:xs="http://www.w3.org/2001/XMLSchema" xmlns:p="http://schemas.microsoft.com/office/2006/metadata/properties" xmlns:ns1="http://schemas.microsoft.com/sharepoint/v3" xmlns:ns2="68d7e503-3645-4de1-badd-53457fa0b102" xmlns:ns3="12c5bf6c-c730-469d-b89e-21ee1ba8e81e" targetNamespace="http://schemas.microsoft.com/office/2006/metadata/properties" ma:root="true" ma:fieldsID="cf8709557549c337a346b8883c62e4b5" ns1:_="" ns2:_="" ns3:_="">
    <xsd:import namespace="http://schemas.microsoft.com/sharepoint/v3"/>
    <xsd:import namespace="68d7e503-3645-4de1-badd-53457fa0b102"/>
    <xsd:import namespace="12c5bf6c-c730-469d-b89e-21ee1ba8e8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Propiedades de la Directiva de cumplimiento unificado" ma:hidden="true" ma:internalName="_ip_UnifiedCompliancePolicyProperties">
      <xsd:simpleType>
        <xsd:restriction base="dms:Note"/>
      </xsd:simpleType>
    </xsd:element>
    <xsd:element name="_ip_UnifiedCompliancePolicyUIAction" ma:index="17"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d7e503-3645-4de1-badd-53457fa0b1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Etiquetas de imagen" ma:readOnly="false" ma:fieldId="{5cf76f15-5ced-4ddc-b409-7134ff3c332f}" ma:taxonomyMulti="true" ma:sspId="0b2a62ba-b3cd-48bc-9bdf-aec0dd6f17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c5bf6c-c730-469d-b89e-21ee1ba8e81e"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25" nillable="true" ma:displayName="Taxonomy Catch All Column" ma:hidden="true" ma:list="{c4dda079-a740-4eec-a5df-7fcdb8d017b3}" ma:internalName="TaxCatchAll" ma:showField="CatchAllData" ma:web="12c5bf6c-c730-469d-b89e-21ee1ba8e8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CC7630-50DB-4A59-BF11-20D6E4ECB62C}">
  <ds:schemaRefs>
    <ds:schemaRef ds:uri="http://schemas.microsoft.com/sharepoint/v3/contenttype/forms"/>
  </ds:schemaRefs>
</ds:datastoreItem>
</file>

<file path=customXml/itemProps2.xml><?xml version="1.0" encoding="utf-8"?>
<ds:datastoreItem xmlns:ds="http://schemas.openxmlformats.org/officeDocument/2006/customXml" ds:itemID="{3FF419E5-E242-4EF6-97A8-CEE0DBA13639}">
  <ds:schemaRefs>
    <ds:schemaRef ds:uri="12c5bf6c-c730-469d-b89e-21ee1ba8e81e"/>
    <ds:schemaRef ds:uri="68d7e503-3645-4de1-badd-53457fa0b1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4659</Words>
  <Application>Microsoft Office PowerPoint</Application>
  <PresentationFormat>Panorámica</PresentationFormat>
  <Paragraphs>341</Paragraphs>
  <Slides>30</Slides>
  <Notes>14</Notes>
  <HiddenSlides>2</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30</vt:i4>
      </vt:variant>
    </vt:vector>
  </HeadingPairs>
  <TitlesOfParts>
    <vt:vector size="38" baseType="lpstr">
      <vt:lpstr>Arial</vt:lpstr>
      <vt:lpstr>Calibri</vt:lpstr>
      <vt:lpstr>Calibri Light</vt:lpstr>
      <vt:lpstr>Franklin Gothic Book</vt:lpstr>
      <vt:lpstr>Symbol</vt:lpstr>
      <vt:lpstr>Times New Roman</vt:lpstr>
      <vt:lpstr>Tema de Office</vt:lpstr>
      <vt:lpstr>Recorte</vt:lpstr>
      <vt:lpstr>Optimización de la producción secundaria mediante mejoras en el balance del agua en el Flanco Sur de la CGSJ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KETZ, LORENA LEONOR</cp:lastModifiedBy>
  <cp:revision>1</cp:revision>
  <dcterms:created xsi:type="dcterms:W3CDTF">2023-07-24T14:30:55Z</dcterms:created>
  <dcterms:modified xsi:type="dcterms:W3CDTF">2023-11-05T21:04:32Z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622c24-5861-4880-bcaa-37216e265fb3_Enabled">
    <vt:lpwstr>true</vt:lpwstr>
  </property>
  <property fmtid="{D5CDD505-2E9C-101B-9397-08002B2CF9AE}" pid="3" name="MSIP_Label_fb622c24-5861-4880-bcaa-37216e265fb3_SetDate">
    <vt:lpwstr>2023-10-20T18:42:06Z</vt:lpwstr>
  </property>
  <property fmtid="{D5CDD505-2E9C-101B-9397-08002B2CF9AE}" pid="4" name="MSIP_Label_fb622c24-5861-4880-bcaa-37216e265fb3_Method">
    <vt:lpwstr>Privileged</vt:lpwstr>
  </property>
  <property fmtid="{D5CDD505-2E9C-101B-9397-08002B2CF9AE}" pid="5" name="MSIP_Label_fb622c24-5861-4880-bcaa-37216e265fb3_Name">
    <vt:lpwstr>YPF - Publica</vt:lpwstr>
  </property>
  <property fmtid="{D5CDD505-2E9C-101B-9397-08002B2CF9AE}" pid="6" name="MSIP_Label_fb622c24-5861-4880-bcaa-37216e265fb3_SiteId">
    <vt:lpwstr>038018c3-616c-4b46-ad9b-aa9007f701b5</vt:lpwstr>
  </property>
  <property fmtid="{D5CDD505-2E9C-101B-9397-08002B2CF9AE}" pid="7" name="MSIP_Label_fb622c24-5861-4880-bcaa-37216e265fb3_ActionId">
    <vt:lpwstr>9b255024-ccc3-4fb2-8375-91445fa5efb0</vt:lpwstr>
  </property>
  <property fmtid="{D5CDD505-2E9C-101B-9397-08002B2CF9AE}" pid="8" name="MSIP_Label_fb622c24-5861-4880-bcaa-37216e265fb3_ContentBits">
    <vt:lpwstr>3</vt:lpwstr>
  </property>
  <property fmtid="{D5CDD505-2E9C-101B-9397-08002B2CF9AE}" pid="9" name="ClassificationContentMarkingFooterLocations">
    <vt:lpwstr>Tema de Office:5</vt:lpwstr>
  </property>
  <property fmtid="{D5CDD505-2E9C-101B-9397-08002B2CF9AE}" pid="10" name="ClassificationContentMarkingFooterText">
    <vt:lpwstr>Documento: YPF-Público</vt:lpwstr>
  </property>
  <property fmtid="{D5CDD505-2E9C-101B-9397-08002B2CF9AE}" pid="11" name="ClassificationContentMarkingHeaderLocations">
    <vt:lpwstr>Tema de Office:4</vt:lpwstr>
  </property>
  <property fmtid="{D5CDD505-2E9C-101B-9397-08002B2CF9AE}" pid="12" name="ClassificationContentMarkingHeaderText">
    <vt:lpwstr>Documento: YPF-Público</vt:lpwstr>
  </property>
</Properties>
</file>