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3761" r:id="rId2"/>
    <p:sldId id="33717" r:id="rId3"/>
    <p:sldId id="33757" r:id="rId4"/>
    <p:sldId id="33725" r:id="rId5"/>
    <p:sldId id="33733" r:id="rId6"/>
    <p:sldId id="33736" r:id="rId7"/>
    <p:sldId id="33760" r:id="rId8"/>
    <p:sldId id="33754" r:id="rId9"/>
    <p:sldId id="33734" r:id="rId10"/>
    <p:sldId id="33742" r:id="rId11"/>
    <p:sldId id="33743" r:id="rId12"/>
    <p:sldId id="33744" r:id="rId13"/>
    <p:sldId id="33745" r:id="rId14"/>
    <p:sldId id="33738" r:id="rId15"/>
    <p:sldId id="33737" r:id="rId16"/>
    <p:sldId id="33752" r:id="rId17"/>
    <p:sldId id="33727" r:id="rId18"/>
    <p:sldId id="33731" r:id="rId19"/>
    <p:sldId id="33739" r:id="rId20"/>
    <p:sldId id="33758" r:id="rId21"/>
    <p:sldId id="33710" r:id="rId2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2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microsoft.com/office/2007/relationships/hdphoto" Target="../media/hdphoto6.wdp"/><Relationship Id="rId1" Type="http://schemas.openxmlformats.org/officeDocument/2006/relationships/image" Target="../media/image79.png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microsoft.com/office/2007/relationships/hdphoto" Target="../media/hdphoto6.wdp"/><Relationship Id="rId1" Type="http://schemas.openxmlformats.org/officeDocument/2006/relationships/image" Target="../media/image79.png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084284-60D2-443A-A660-6045F8C3C694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6AB43809-801B-42F0-AC38-9567FDA55C82}">
      <dgm:prSet phldrT="[Texto]" custT="1"/>
      <dgm:spPr>
        <a:solidFill>
          <a:srgbClr val="FF8B19"/>
        </a:solidFill>
        <a:ln>
          <a:noFill/>
        </a:ln>
      </dgm:spPr>
      <dgm:t>
        <a:bodyPr/>
        <a:lstStyle/>
        <a:p>
          <a:r>
            <a:rPr lang="es-MX" sz="2400" b="1" dirty="0">
              <a:solidFill>
                <a:srgbClr val="FFFF00"/>
              </a:solidFill>
            </a:rPr>
            <a:t>Inc. Inorgánicas</a:t>
          </a:r>
        </a:p>
        <a:p>
          <a:r>
            <a:rPr lang="es-MX" sz="2400" b="1" dirty="0">
              <a:solidFill>
                <a:srgbClr val="FF0000"/>
              </a:solidFill>
            </a:rPr>
            <a:t>II</a:t>
          </a:r>
        </a:p>
      </dgm:t>
    </dgm:pt>
    <dgm:pt modelId="{DC2631DD-02B9-4038-9953-79AEB5CF4C59}" type="parTrans" cxnId="{358992B7-3F6E-4F60-9AA1-684D7EC3977D}">
      <dgm:prSet/>
      <dgm:spPr/>
      <dgm:t>
        <a:bodyPr/>
        <a:lstStyle/>
        <a:p>
          <a:endParaRPr lang="es-MX" sz="2400"/>
        </a:p>
      </dgm:t>
    </dgm:pt>
    <dgm:pt modelId="{1106A013-6317-476B-B901-C823CA0A545B}" type="sibTrans" cxnId="{358992B7-3F6E-4F60-9AA1-684D7EC3977D}">
      <dgm:prSet/>
      <dgm:spPr>
        <a:blipFill>
          <a:blip xmlns:r="http://schemas.openxmlformats.org/officeDocument/2006/relationships" r:embed="rId1" cstate="email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s-MX" sz="2400"/>
        </a:p>
      </dgm:t>
    </dgm:pt>
    <dgm:pt modelId="{C945520E-8BC5-4E2A-8D9E-BE0B04233AF4}">
      <dgm:prSet phldrT="[Texto]" custT="1"/>
      <dgm:spPr>
        <a:solidFill>
          <a:srgbClr val="FF8B19"/>
        </a:solidFill>
        <a:ln>
          <a:noFill/>
        </a:ln>
      </dgm:spPr>
      <dgm:t>
        <a:bodyPr/>
        <a:lstStyle/>
        <a:p>
          <a:r>
            <a:rPr lang="es-MX" sz="2400" b="1" dirty="0">
              <a:solidFill>
                <a:srgbClr val="FFFF00"/>
              </a:solidFill>
            </a:rPr>
            <a:t>Emulsiones</a:t>
          </a:r>
        </a:p>
        <a:p>
          <a:r>
            <a:rPr lang="es-MX" sz="2400" b="1" dirty="0">
              <a:solidFill>
                <a:srgbClr val="FF0000"/>
              </a:solidFill>
            </a:rPr>
            <a:t>E</a:t>
          </a:r>
        </a:p>
      </dgm:t>
    </dgm:pt>
    <dgm:pt modelId="{FEEF449A-5FAD-4049-9B82-4A32B2FA8F0D}" type="parTrans" cxnId="{D7C0F733-CB71-460A-897A-A0E51033876C}">
      <dgm:prSet/>
      <dgm:spPr/>
      <dgm:t>
        <a:bodyPr/>
        <a:lstStyle/>
        <a:p>
          <a:endParaRPr lang="es-MX" sz="2400"/>
        </a:p>
      </dgm:t>
    </dgm:pt>
    <dgm:pt modelId="{08B56DAD-51D1-42E6-AA90-78B98C3011BB}" type="sibTrans" cxnId="{D7C0F733-CB71-460A-897A-A0E51033876C}">
      <dgm:prSet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s-MX" sz="2400"/>
        </a:p>
      </dgm:t>
    </dgm:pt>
    <dgm:pt modelId="{6B30584A-CE18-47B3-978A-2873D422E94B}">
      <dgm:prSet phldrT="[Texto]" custT="1"/>
      <dgm:spPr>
        <a:solidFill>
          <a:srgbClr val="FF8B19"/>
        </a:solidFill>
        <a:ln>
          <a:noFill/>
        </a:ln>
      </dgm:spPr>
      <dgm:t>
        <a:bodyPr/>
        <a:lstStyle/>
        <a:p>
          <a:r>
            <a:rPr lang="es-MX" sz="2400" b="1" dirty="0">
              <a:solidFill>
                <a:srgbClr val="606060"/>
              </a:solidFill>
            </a:rPr>
            <a:t>Hidratos</a:t>
          </a:r>
        </a:p>
      </dgm:t>
    </dgm:pt>
    <dgm:pt modelId="{064B00D7-0FB1-43E8-9C8B-0F2CD39BF74E}" type="parTrans" cxnId="{8102FB06-5A41-4520-A67F-ED702B99B3EB}">
      <dgm:prSet/>
      <dgm:spPr/>
      <dgm:t>
        <a:bodyPr/>
        <a:lstStyle/>
        <a:p>
          <a:endParaRPr lang="es-MX" sz="2400"/>
        </a:p>
      </dgm:t>
    </dgm:pt>
    <dgm:pt modelId="{9886F3DF-A313-4B18-85AE-6738656A22BA}" type="sibTrans" cxnId="{8102FB06-5A41-4520-A67F-ED702B99B3EB}">
      <dgm:prSet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s-MX" sz="2400"/>
        </a:p>
      </dgm:t>
    </dgm:pt>
    <dgm:pt modelId="{BFFA6428-1872-4B8B-9D0C-9D7D511A4802}">
      <dgm:prSet phldrT="[Texto]" custT="1"/>
      <dgm:spPr>
        <a:solidFill>
          <a:srgbClr val="FF8B19"/>
        </a:solidFill>
        <a:ln>
          <a:noFill/>
        </a:ln>
      </dgm:spPr>
      <dgm:t>
        <a:bodyPr/>
        <a:lstStyle/>
        <a:p>
          <a:r>
            <a:rPr lang="es-MX" sz="2400" b="1" dirty="0">
              <a:solidFill>
                <a:srgbClr val="FFFF00"/>
              </a:solidFill>
            </a:rPr>
            <a:t>Parafinas</a:t>
          </a:r>
        </a:p>
        <a:p>
          <a:r>
            <a:rPr lang="es-MX" sz="2400" b="1" dirty="0">
              <a:solidFill>
                <a:srgbClr val="FF0000"/>
              </a:solidFill>
            </a:rPr>
            <a:t>P</a:t>
          </a:r>
        </a:p>
      </dgm:t>
    </dgm:pt>
    <dgm:pt modelId="{251A9FB9-91F4-4177-82E8-A72953F49DE9}" type="parTrans" cxnId="{A7697BEF-BF02-43D7-A778-0439910994A1}">
      <dgm:prSet/>
      <dgm:spPr/>
      <dgm:t>
        <a:bodyPr/>
        <a:lstStyle/>
        <a:p>
          <a:endParaRPr lang="es-MX" sz="2400"/>
        </a:p>
      </dgm:t>
    </dgm:pt>
    <dgm:pt modelId="{DCC3356C-6B13-464D-8916-50739DCA1D48}" type="sibTrans" cxnId="{A7697BEF-BF02-43D7-A778-0439910994A1}">
      <dgm:prSet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s-MX" sz="2400"/>
        </a:p>
      </dgm:t>
    </dgm:pt>
    <dgm:pt modelId="{E3824587-938E-4200-BFC8-5FE846BC593D}">
      <dgm:prSet phldrT="[Texto]" custT="1"/>
      <dgm:spPr>
        <a:solidFill>
          <a:srgbClr val="FF8B19"/>
        </a:solidFill>
        <a:ln>
          <a:noFill/>
        </a:ln>
      </dgm:spPr>
      <dgm:t>
        <a:bodyPr/>
        <a:lstStyle/>
        <a:p>
          <a:r>
            <a:rPr lang="es-MX" sz="2400" b="1" dirty="0">
              <a:solidFill>
                <a:srgbClr val="FFFF00"/>
              </a:solidFill>
            </a:rPr>
            <a:t>Asfaltenos</a:t>
          </a:r>
        </a:p>
        <a:p>
          <a:r>
            <a:rPr lang="es-MX" sz="2400" b="1" dirty="0">
              <a:solidFill>
                <a:srgbClr val="FF0000"/>
              </a:solidFill>
            </a:rPr>
            <a:t>A</a:t>
          </a:r>
        </a:p>
      </dgm:t>
    </dgm:pt>
    <dgm:pt modelId="{5C49F521-2870-4B4F-8C24-E3E958187269}" type="parTrans" cxnId="{71EAAF86-00A0-4C65-AC20-F41D5FFC94CD}">
      <dgm:prSet/>
      <dgm:spPr/>
      <dgm:t>
        <a:bodyPr/>
        <a:lstStyle/>
        <a:p>
          <a:endParaRPr lang="es-MX" sz="2400"/>
        </a:p>
      </dgm:t>
    </dgm:pt>
    <dgm:pt modelId="{8396DE0E-EBB8-417E-BB7C-3CA0514F588F}" type="sibTrans" cxnId="{71EAAF86-00A0-4C65-AC20-F41D5FFC94CD}">
      <dgm:prSet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s-MX" sz="2400"/>
        </a:p>
      </dgm:t>
    </dgm:pt>
    <dgm:pt modelId="{4DE9082F-088D-49EC-A7D1-46C6FAF0D863}" type="pres">
      <dgm:prSet presAssocID="{2D084284-60D2-443A-A660-6045F8C3C694}" presName="Name0" presStyleCnt="0">
        <dgm:presLayoutVars>
          <dgm:chMax val="21"/>
          <dgm:chPref val="21"/>
        </dgm:presLayoutVars>
      </dgm:prSet>
      <dgm:spPr/>
    </dgm:pt>
    <dgm:pt modelId="{9D3B3006-BBEF-4AA9-B69E-44C75DFAB325}" type="pres">
      <dgm:prSet presAssocID="{6AB43809-801B-42F0-AC38-9567FDA55C82}" presName="text1" presStyleCnt="0"/>
      <dgm:spPr/>
    </dgm:pt>
    <dgm:pt modelId="{EEF2E6BE-6DA0-45D1-A586-0119A82C8AB8}" type="pres">
      <dgm:prSet presAssocID="{6AB43809-801B-42F0-AC38-9567FDA55C82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D7387298-BE4E-4205-86CF-4002D1FEB61E}" type="pres">
      <dgm:prSet presAssocID="{6AB43809-801B-42F0-AC38-9567FDA55C82}" presName="textaccent1" presStyleCnt="0"/>
      <dgm:spPr/>
    </dgm:pt>
    <dgm:pt modelId="{BC4ED4B8-F1C0-424C-AA32-42BFF0C848FF}" type="pres">
      <dgm:prSet presAssocID="{6AB43809-801B-42F0-AC38-9567FDA55C82}" presName="accentRepeatNode" presStyleLbl="solidAlignAcc1" presStyleIdx="0" presStyleCnt="10"/>
      <dgm:spPr/>
    </dgm:pt>
    <dgm:pt modelId="{5C9C2F6F-68C3-489B-9E0A-0F493F577284}" type="pres">
      <dgm:prSet presAssocID="{1106A013-6317-476B-B901-C823CA0A545B}" presName="image1" presStyleCnt="0"/>
      <dgm:spPr/>
    </dgm:pt>
    <dgm:pt modelId="{24855A1C-4F81-4386-ABB9-F20D3269A6C5}" type="pres">
      <dgm:prSet presAssocID="{1106A013-6317-476B-B901-C823CA0A545B}" presName="imageRepeatNode" presStyleLbl="alignAcc1" presStyleIdx="0" presStyleCnt="5"/>
      <dgm:spPr/>
    </dgm:pt>
    <dgm:pt modelId="{EC2D6529-EC78-4DC0-8FB4-5130571CEB3D}" type="pres">
      <dgm:prSet presAssocID="{1106A013-6317-476B-B901-C823CA0A545B}" presName="imageaccent1" presStyleCnt="0"/>
      <dgm:spPr/>
    </dgm:pt>
    <dgm:pt modelId="{93A779D5-B3F6-4C9D-9BC5-A6866C0CD156}" type="pres">
      <dgm:prSet presAssocID="{1106A013-6317-476B-B901-C823CA0A545B}" presName="accentRepeatNode" presStyleLbl="solidAlignAcc1" presStyleIdx="1" presStyleCnt="10"/>
      <dgm:spPr/>
    </dgm:pt>
    <dgm:pt modelId="{31240A1E-1A1B-490A-968A-88732637FD54}" type="pres">
      <dgm:prSet presAssocID="{C945520E-8BC5-4E2A-8D9E-BE0B04233AF4}" presName="text2" presStyleCnt="0"/>
      <dgm:spPr/>
    </dgm:pt>
    <dgm:pt modelId="{81AF2A4D-1A0E-47B5-8CAE-A256E87DC679}" type="pres">
      <dgm:prSet presAssocID="{C945520E-8BC5-4E2A-8D9E-BE0B04233AF4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A985E551-0CD9-411D-8443-6B3FCF44FD74}" type="pres">
      <dgm:prSet presAssocID="{C945520E-8BC5-4E2A-8D9E-BE0B04233AF4}" presName="textaccent2" presStyleCnt="0"/>
      <dgm:spPr/>
    </dgm:pt>
    <dgm:pt modelId="{EAE83734-236C-451E-8357-1D24AE17AB75}" type="pres">
      <dgm:prSet presAssocID="{C945520E-8BC5-4E2A-8D9E-BE0B04233AF4}" presName="accentRepeatNode" presStyleLbl="solidAlignAcc1" presStyleIdx="2" presStyleCnt="10"/>
      <dgm:spPr/>
    </dgm:pt>
    <dgm:pt modelId="{FA6C9D61-DAC9-463B-BB80-F11730F17411}" type="pres">
      <dgm:prSet presAssocID="{08B56DAD-51D1-42E6-AA90-78B98C3011BB}" presName="image2" presStyleCnt="0"/>
      <dgm:spPr/>
    </dgm:pt>
    <dgm:pt modelId="{60702B7B-A0C2-43BE-AAF7-073D51F96440}" type="pres">
      <dgm:prSet presAssocID="{08B56DAD-51D1-42E6-AA90-78B98C3011BB}" presName="imageRepeatNode" presStyleLbl="alignAcc1" presStyleIdx="1" presStyleCnt="5"/>
      <dgm:spPr/>
    </dgm:pt>
    <dgm:pt modelId="{B684EE23-43A8-405E-AF8F-F1AC062A851A}" type="pres">
      <dgm:prSet presAssocID="{08B56DAD-51D1-42E6-AA90-78B98C3011BB}" presName="imageaccent2" presStyleCnt="0"/>
      <dgm:spPr/>
    </dgm:pt>
    <dgm:pt modelId="{A4449587-48A8-45C8-8DD6-2CDC2D678D3C}" type="pres">
      <dgm:prSet presAssocID="{08B56DAD-51D1-42E6-AA90-78B98C3011BB}" presName="accentRepeatNode" presStyleLbl="solidAlignAcc1" presStyleIdx="3" presStyleCnt="10"/>
      <dgm:spPr/>
    </dgm:pt>
    <dgm:pt modelId="{2B41AFDC-5DC6-4C54-9DDC-273C5D449E50}" type="pres">
      <dgm:prSet presAssocID="{6B30584A-CE18-47B3-978A-2873D422E94B}" presName="text3" presStyleCnt="0"/>
      <dgm:spPr/>
    </dgm:pt>
    <dgm:pt modelId="{59EF6D2B-A6F2-4B4D-B57A-2BEAC00F3FF6}" type="pres">
      <dgm:prSet presAssocID="{6B30584A-CE18-47B3-978A-2873D422E94B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A7773B54-3DAE-42DB-8569-0214A8AD8F41}" type="pres">
      <dgm:prSet presAssocID="{6B30584A-CE18-47B3-978A-2873D422E94B}" presName="textaccent3" presStyleCnt="0"/>
      <dgm:spPr/>
    </dgm:pt>
    <dgm:pt modelId="{AAFDD426-B017-41B8-BA94-443313CBA41B}" type="pres">
      <dgm:prSet presAssocID="{6B30584A-CE18-47B3-978A-2873D422E94B}" presName="accentRepeatNode" presStyleLbl="solidAlignAcc1" presStyleIdx="4" presStyleCnt="10"/>
      <dgm:spPr/>
    </dgm:pt>
    <dgm:pt modelId="{C139339C-DF90-498B-ABA1-9C5C487015D9}" type="pres">
      <dgm:prSet presAssocID="{9886F3DF-A313-4B18-85AE-6738656A22BA}" presName="image3" presStyleCnt="0"/>
      <dgm:spPr/>
    </dgm:pt>
    <dgm:pt modelId="{667B77A6-6AFB-449F-874C-995E512913DA}" type="pres">
      <dgm:prSet presAssocID="{9886F3DF-A313-4B18-85AE-6738656A22BA}" presName="imageRepeatNode" presStyleLbl="alignAcc1" presStyleIdx="2" presStyleCnt="5"/>
      <dgm:spPr/>
    </dgm:pt>
    <dgm:pt modelId="{DBB1751E-EF9A-4B6F-92D9-16A8E4DBF376}" type="pres">
      <dgm:prSet presAssocID="{9886F3DF-A313-4B18-85AE-6738656A22BA}" presName="imageaccent3" presStyleCnt="0"/>
      <dgm:spPr/>
    </dgm:pt>
    <dgm:pt modelId="{6AA9B687-C75E-4244-9EC7-C0A0610DEDDF}" type="pres">
      <dgm:prSet presAssocID="{9886F3DF-A313-4B18-85AE-6738656A22BA}" presName="accentRepeatNode" presStyleLbl="solidAlignAcc1" presStyleIdx="5" presStyleCnt="10"/>
      <dgm:spPr/>
    </dgm:pt>
    <dgm:pt modelId="{52C58475-2E9A-4773-A02E-C0C30053B00C}" type="pres">
      <dgm:prSet presAssocID="{BFFA6428-1872-4B8B-9D0C-9D7D511A4802}" presName="text4" presStyleCnt="0"/>
      <dgm:spPr/>
    </dgm:pt>
    <dgm:pt modelId="{6FB00515-540F-43A3-88DD-0E790025F04D}" type="pres">
      <dgm:prSet presAssocID="{BFFA6428-1872-4B8B-9D0C-9D7D511A4802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59E3DFBE-2470-4F17-8DBC-4AEE876715EF}" type="pres">
      <dgm:prSet presAssocID="{BFFA6428-1872-4B8B-9D0C-9D7D511A4802}" presName="textaccent4" presStyleCnt="0"/>
      <dgm:spPr/>
    </dgm:pt>
    <dgm:pt modelId="{CD2C12B1-5B95-43D6-A973-00423E6276DA}" type="pres">
      <dgm:prSet presAssocID="{BFFA6428-1872-4B8B-9D0C-9D7D511A4802}" presName="accentRepeatNode" presStyleLbl="solidAlignAcc1" presStyleIdx="6" presStyleCnt="10"/>
      <dgm:spPr/>
    </dgm:pt>
    <dgm:pt modelId="{A33D6B05-F63F-4DEA-82D4-E37F03009342}" type="pres">
      <dgm:prSet presAssocID="{DCC3356C-6B13-464D-8916-50739DCA1D48}" presName="image4" presStyleCnt="0"/>
      <dgm:spPr/>
    </dgm:pt>
    <dgm:pt modelId="{0FCD0A53-060E-4819-973B-B807E55C070F}" type="pres">
      <dgm:prSet presAssocID="{DCC3356C-6B13-464D-8916-50739DCA1D48}" presName="imageRepeatNode" presStyleLbl="alignAcc1" presStyleIdx="3" presStyleCnt="5"/>
      <dgm:spPr/>
    </dgm:pt>
    <dgm:pt modelId="{012282FD-23CE-4392-9674-2A76CAD8BCDA}" type="pres">
      <dgm:prSet presAssocID="{DCC3356C-6B13-464D-8916-50739DCA1D48}" presName="imageaccent4" presStyleCnt="0"/>
      <dgm:spPr/>
    </dgm:pt>
    <dgm:pt modelId="{351B38EB-37C9-4900-B4FE-D3FB25793290}" type="pres">
      <dgm:prSet presAssocID="{DCC3356C-6B13-464D-8916-50739DCA1D48}" presName="accentRepeatNode" presStyleLbl="solidAlignAcc1" presStyleIdx="7" presStyleCnt="10"/>
      <dgm:spPr/>
    </dgm:pt>
    <dgm:pt modelId="{0840D82B-AAB1-418B-BC87-E619B615D880}" type="pres">
      <dgm:prSet presAssocID="{E3824587-938E-4200-BFC8-5FE846BC593D}" presName="text5" presStyleCnt="0"/>
      <dgm:spPr/>
    </dgm:pt>
    <dgm:pt modelId="{8DE57F53-4F40-4747-9B9A-E0537D95EBEF}" type="pres">
      <dgm:prSet presAssocID="{E3824587-938E-4200-BFC8-5FE846BC593D}" presName="textRepeatNode" presStyleLbl="alignNode1" presStyleIdx="4" presStyleCnt="5" custLinFactNeighborX="2763" custLinFactNeighborY="-566">
        <dgm:presLayoutVars>
          <dgm:chMax val="0"/>
          <dgm:chPref val="0"/>
          <dgm:bulletEnabled val="1"/>
        </dgm:presLayoutVars>
      </dgm:prSet>
      <dgm:spPr/>
    </dgm:pt>
    <dgm:pt modelId="{211D4CF7-4EED-4E5F-8057-0624F7FF6284}" type="pres">
      <dgm:prSet presAssocID="{E3824587-938E-4200-BFC8-5FE846BC593D}" presName="textaccent5" presStyleCnt="0"/>
      <dgm:spPr/>
    </dgm:pt>
    <dgm:pt modelId="{BB968D16-1C6B-4990-B303-D2E28FB5EC32}" type="pres">
      <dgm:prSet presAssocID="{E3824587-938E-4200-BFC8-5FE846BC593D}" presName="accentRepeatNode" presStyleLbl="solidAlignAcc1" presStyleIdx="8" presStyleCnt="10"/>
      <dgm:spPr/>
    </dgm:pt>
    <dgm:pt modelId="{EA86F5FB-0332-45ED-AD15-5254A797AC4C}" type="pres">
      <dgm:prSet presAssocID="{8396DE0E-EBB8-417E-BB7C-3CA0514F588F}" presName="image5" presStyleCnt="0"/>
      <dgm:spPr/>
    </dgm:pt>
    <dgm:pt modelId="{DAB1C90F-3062-4987-8AD4-63FCDDFCCF4A}" type="pres">
      <dgm:prSet presAssocID="{8396DE0E-EBB8-417E-BB7C-3CA0514F588F}" presName="imageRepeatNode" presStyleLbl="alignAcc1" presStyleIdx="4" presStyleCnt="5" custLinFactNeighborX="11047" custLinFactNeighborY="8"/>
      <dgm:spPr/>
    </dgm:pt>
    <dgm:pt modelId="{723CDE59-E3DE-4B77-BA4C-D04F003F5EE7}" type="pres">
      <dgm:prSet presAssocID="{8396DE0E-EBB8-417E-BB7C-3CA0514F588F}" presName="imageaccent5" presStyleCnt="0"/>
      <dgm:spPr/>
    </dgm:pt>
    <dgm:pt modelId="{236D771D-281A-4177-ABA4-0DBB6D186B2F}" type="pres">
      <dgm:prSet presAssocID="{8396DE0E-EBB8-417E-BB7C-3CA0514F588F}" presName="accentRepeatNode" presStyleLbl="solidAlignAcc1" presStyleIdx="9" presStyleCnt="10"/>
      <dgm:spPr/>
    </dgm:pt>
  </dgm:ptLst>
  <dgm:cxnLst>
    <dgm:cxn modelId="{8102FB06-5A41-4520-A67F-ED702B99B3EB}" srcId="{2D084284-60D2-443A-A660-6045F8C3C694}" destId="{6B30584A-CE18-47B3-978A-2873D422E94B}" srcOrd="2" destOrd="0" parTransId="{064B00D7-0FB1-43E8-9C8B-0F2CD39BF74E}" sibTransId="{9886F3DF-A313-4B18-85AE-6738656A22BA}"/>
    <dgm:cxn modelId="{88F27107-3E62-4FE8-B887-883DCDC2A6A9}" type="presOf" srcId="{DCC3356C-6B13-464D-8916-50739DCA1D48}" destId="{0FCD0A53-060E-4819-973B-B807E55C070F}" srcOrd="0" destOrd="0" presId="urn:microsoft.com/office/officeart/2008/layout/HexagonCluster"/>
    <dgm:cxn modelId="{B63B0C0A-65E6-492E-BEFE-AC2ED8D5E2D0}" type="presOf" srcId="{1106A013-6317-476B-B901-C823CA0A545B}" destId="{24855A1C-4F81-4386-ABB9-F20D3269A6C5}" srcOrd="0" destOrd="0" presId="urn:microsoft.com/office/officeart/2008/layout/HexagonCluster"/>
    <dgm:cxn modelId="{C8AB4733-6AF7-48C7-82EE-0B63793216FE}" type="presOf" srcId="{9886F3DF-A313-4B18-85AE-6738656A22BA}" destId="{667B77A6-6AFB-449F-874C-995E512913DA}" srcOrd="0" destOrd="0" presId="urn:microsoft.com/office/officeart/2008/layout/HexagonCluster"/>
    <dgm:cxn modelId="{D7C0F733-CB71-460A-897A-A0E51033876C}" srcId="{2D084284-60D2-443A-A660-6045F8C3C694}" destId="{C945520E-8BC5-4E2A-8D9E-BE0B04233AF4}" srcOrd="1" destOrd="0" parTransId="{FEEF449A-5FAD-4049-9B82-4A32B2FA8F0D}" sibTransId="{08B56DAD-51D1-42E6-AA90-78B98C3011BB}"/>
    <dgm:cxn modelId="{DD00CA58-B554-4E3F-A8D1-3F32CEE5D82D}" type="presOf" srcId="{8396DE0E-EBB8-417E-BB7C-3CA0514F588F}" destId="{DAB1C90F-3062-4987-8AD4-63FCDDFCCF4A}" srcOrd="0" destOrd="0" presId="urn:microsoft.com/office/officeart/2008/layout/HexagonCluster"/>
    <dgm:cxn modelId="{756EF659-A0AD-4EA3-9039-46F56F213383}" type="presOf" srcId="{08B56DAD-51D1-42E6-AA90-78B98C3011BB}" destId="{60702B7B-A0C2-43BE-AAF7-073D51F96440}" srcOrd="0" destOrd="0" presId="urn:microsoft.com/office/officeart/2008/layout/HexagonCluster"/>
    <dgm:cxn modelId="{230F237A-382A-4482-8259-15D37BFA3987}" type="presOf" srcId="{E3824587-938E-4200-BFC8-5FE846BC593D}" destId="{8DE57F53-4F40-4747-9B9A-E0537D95EBEF}" srcOrd="0" destOrd="0" presId="urn:microsoft.com/office/officeart/2008/layout/HexagonCluster"/>
    <dgm:cxn modelId="{32A1F07B-B751-42DF-94C5-1559F803DECC}" type="presOf" srcId="{C945520E-8BC5-4E2A-8D9E-BE0B04233AF4}" destId="{81AF2A4D-1A0E-47B5-8CAE-A256E87DC679}" srcOrd="0" destOrd="0" presId="urn:microsoft.com/office/officeart/2008/layout/HexagonCluster"/>
    <dgm:cxn modelId="{71EAAF86-00A0-4C65-AC20-F41D5FFC94CD}" srcId="{2D084284-60D2-443A-A660-6045F8C3C694}" destId="{E3824587-938E-4200-BFC8-5FE846BC593D}" srcOrd="4" destOrd="0" parTransId="{5C49F521-2870-4B4F-8C24-E3E958187269}" sibTransId="{8396DE0E-EBB8-417E-BB7C-3CA0514F588F}"/>
    <dgm:cxn modelId="{684ECB94-B435-42E5-85E8-A38D8BE4F41C}" type="presOf" srcId="{6AB43809-801B-42F0-AC38-9567FDA55C82}" destId="{EEF2E6BE-6DA0-45D1-A586-0119A82C8AB8}" srcOrd="0" destOrd="0" presId="urn:microsoft.com/office/officeart/2008/layout/HexagonCluster"/>
    <dgm:cxn modelId="{AF83D898-3C1D-4732-B4DA-C6D955643848}" type="presOf" srcId="{2D084284-60D2-443A-A660-6045F8C3C694}" destId="{4DE9082F-088D-49EC-A7D1-46C6FAF0D863}" srcOrd="0" destOrd="0" presId="urn:microsoft.com/office/officeart/2008/layout/HexagonCluster"/>
    <dgm:cxn modelId="{FF8C389F-22DD-459A-A0D9-2ABDA7CEB897}" type="presOf" srcId="{BFFA6428-1872-4B8B-9D0C-9D7D511A4802}" destId="{6FB00515-540F-43A3-88DD-0E790025F04D}" srcOrd="0" destOrd="0" presId="urn:microsoft.com/office/officeart/2008/layout/HexagonCluster"/>
    <dgm:cxn modelId="{358992B7-3F6E-4F60-9AA1-684D7EC3977D}" srcId="{2D084284-60D2-443A-A660-6045F8C3C694}" destId="{6AB43809-801B-42F0-AC38-9567FDA55C82}" srcOrd="0" destOrd="0" parTransId="{DC2631DD-02B9-4038-9953-79AEB5CF4C59}" sibTransId="{1106A013-6317-476B-B901-C823CA0A545B}"/>
    <dgm:cxn modelId="{50008EE5-CD1C-4B79-BBAF-33FAFE8157B9}" type="presOf" srcId="{6B30584A-CE18-47B3-978A-2873D422E94B}" destId="{59EF6D2B-A6F2-4B4D-B57A-2BEAC00F3FF6}" srcOrd="0" destOrd="0" presId="urn:microsoft.com/office/officeart/2008/layout/HexagonCluster"/>
    <dgm:cxn modelId="{A7697BEF-BF02-43D7-A778-0439910994A1}" srcId="{2D084284-60D2-443A-A660-6045F8C3C694}" destId="{BFFA6428-1872-4B8B-9D0C-9D7D511A4802}" srcOrd="3" destOrd="0" parTransId="{251A9FB9-91F4-4177-82E8-A72953F49DE9}" sibTransId="{DCC3356C-6B13-464D-8916-50739DCA1D48}"/>
    <dgm:cxn modelId="{458A0739-D463-47A5-9AA5-0163467EEF3C}" type="presParOf" srcId="{4DE9082F-088D-49EC-A7D1-46C6FAF0D863}" destId="{9D3B3006-BBEF-4AA9-B69E-44C75DFAB325}" srcOrd="0" destOrd="0" presId="urn:microsoft.com/office/officeart/2008/layout/HexagonCluster"/>
    <dgm:cxn modelId="{C259D09B-4965-443C-B41A-D439A1B44FA7}" type="presParOf" srcId="{9D3B3006-BBEF-4AA9-B69E-44C75DFAB325}" destId="{EEF2E6BE-6DA0-45D1-A586-0119A82C8AB8}" srcOrd="0" destOrd="0" presId="urn:microsoft.com/office/officeart/2008/layout/HexagonCluster"/>
    <dgm:cxn modelId="{A10A36D4-91FA-4400-A9FD-82CF84E094C5}" type="presParOf" srcId="{4DE9082F-088D-49EC-A7D1-46C6FAF0D863}" destId="{D7387298-BE4E-4205-86CF-4002D1FEB61E}" srcOrd="1" destOrd="0" presId="urn:microsoft.com/office/officeart/2008/layout/HexagonCluster"/>
    <dgm:cxn modelId="{3DE8EA1E-ED27-4C1E-B99B-058540B54246}" type="presParOf" srcId="{D7387298-BE4E-4205-86CF-4002D1FEB61E}" destId="{BC4ED4B8-F1C0-424C-AA32-42BFF0C848FF}" srcOrd="0" destOrd="0" presId="urn:microsoft.com/office/officeart/2008/layout/HexagonCluster"/>
    <dgm:cxn modelId="{9FE00E9B-96C1-4A55-85FC-4C703FDE5DFD}" type="presParOf" srcId="{4DE9082F-088D-49EC-A7D1-46C6FAF0D863}" destId="{5C9C2F6F-68C3-489B-9E0A-0F493F577284}" srcOrd="2" destOrd="0" presId="urn:microsoft.com/office/officeart/2008/layout/HexagonCluster"/>
    <dgm:cxn modelId="{87F3CC1A-B456-45D9-BE8D-490B0CE0CCB2}" type="presParOf" srcId="{5C9C2F6F-68C3-489B-9E0A-0F493F577284}" destId="{24855A1C-4F81-4386-ABB9-F20D3269A6C5}" srcOrd="0" destOrd="0" presId="urn:microsoft.com/office/officeart/2008/layout/HexagonCluster"/>
    <dgm:cxn modelId="{CE976810-9B9A-4E2C-AD63-93D1DC45F712}" type="presParOf" srcId="{4DE9082F-088D-49EC-A7D1-46C6FAF0D863}" destId="{EC2D6529-EC78-4DC0-8FB4-5130571CEB3D}" srcOrd="3" destOrd="0" presId="urn:microsoft.com/office/officeart/2008/layout/HexagonCluster"/>
    <dgm:cxn modelId="{D226DD4D-BBA4-49B8-AE51-16254B1FE165}" type="presParOf" srcId="{EC2D6529-EC78-4DC0-8FB4-5130571CEB3D}" destId="{93A779D5-B3F6-4C9D-9BC5-A6866C0CD156}" srcOrd="0" destOrd="0" presId="urn:microsoft.com/office/officeart/2008/layout/HexagonCluster"/>
    <dgm:cxn modelId="{4BC505E9-FBA1-460B-8FAF-C2F1EC52D349}" type="presParOf" srcId="{4DE9082F-088D-49EC-A7D1-46C6FAF0D863}" destId="{31240A1E-1A1B-490A-968A-88732637FD54}" srcOrd="4" destOrd="0" presId="urn:microsoft.com/office/officeart/2008/layout/HexagonCluster"/>
    <dgm:cxn modelId="{0E71CC1C-59BD-428A-8C28-8D97088F3ADE}" type="presParOf" srcId="{31240A1E-1A1B-490A-968A-88732637FD54}" destId="{81AF2A4D-1A0E-47B5-8CAE-A256E87DC679}" srcOrd="0" destOrd="0" presId="urn:microsoft.com/office/officeart/2008/layout/HexagonCluster"/>
    <dgm:cxn modelId="{60190F0D-4A7B-4638-B428-E8B2C2BB99F9}" type="presParOf" srcId="{4DE9082F-088D-49EC-A7D1-46C6FAF0D863}" destId="{A985E551-0CD9-411D-8443-6B3FCF44FD74}" srcOrd="5" destOrd="0" presId="urn:microsoft.com/office/officeart/2008/layout/HexagonCluster"/>
    <dgm:cxn modelId="{BFEA7967-F353-47F7-A4A5-F10EAC7F9EAE}" type="presParOf" srcId="{A985E551-0CD9-411D-8443-6B3FCF44FD74}" destId="{EAE83734-236C-451E-8357-1D24AE17AB75}" srcOrd="0" destOrd="0" presId="urn:microsoft.com/office/officeart/2008/layout/HexagonCluster"/>
    <dgm:cxn modelId="{D5470DD8-2A12-48D4-8F4B-7122548103B1}" type="presParOf" srcId="{4DE9082F-088D-49EC-A7D1-46C6FAF0D863}" destId="{FA6C9D61-DAC9-463B-BB80-F11730F17411}" srcOrd="6" destOrd="0" presId="urn:microsoft.com/office/officeart/2008/layout/HexagonCluster"/>
    <dgm:cxn modelId="{C4F31E15-1747-4A4A-ADC8-16DF4797FABF}" type="presParOf" srcId="{FA6C9D61-DAC9-463B-BB80-F11730F17411}" destId="{60702B7B-A0C2-43BE-AAF7-073D51F96440}" srcOrd="0" destOrd="0" presId="urn:microsoft.com/office/officeart/2008/layout/HexagonCluster"/>
    <dgm:cxn modelId="{10ED4824-D3C3-45FB-A54D-EECA36D32160}" type="presParOf" srcId="{4DE9082F-088D-49EC-A7D1-46C6FAF0D863}" destId="{B684EE23-43A8-405E-AF8F-F1AC062A851A}" srcOrd="7" destOrd="0" presId="urn:microsoft.com/office/officeart/2008/layout/HexagonCluster"/>
    <dgm:cxn modelId="{EF2F8FEB-2573-403E-87CC-7E1E418A8564}" type="presParOf" srcId="{B684EE23-43A8-405E-AF8F-F1AC062A851A}" destId="{A4449587-48A8-45C8-8DD6-2CDC2D678D3C}" srcOrd="0" destOrd="0" presId="urn:microsoft.com/office/officeart/2008/layout/HexagonCluster"/>
    <dgm:cxn modelId="{289BC118-6239-47A3-AB7F-03CD7241BF1F}" type="presParOf" srcId="{4DE9082F-088D-49EC-A7D1-46C6FAF0D863}" destId="{2B41AFDC-5DC6-4C54-9DDC-273C5D449E50}" srcOrd="8" destOrd="0" presId="urn:microsoft.com/office/officeart/2008/layout/HexagonCluster"/>
    <dgm:cxn modelId="{DA463ACF-095C-4FE5-AC40-4E273279E32C}" type="presParOf" srcId="{2B41AFDC-5DC6-4C54-9DDC-273C5D449E50}" destId="{59EF6D2B-A6F2-4B4D-B57A-2BEAC00F3FF6}" srcOrd="0" destOrd="0" presId="urn:microsoft.com/office/officeart/2008/layout/HexagonCluster"/>
    <dgm:cxn modelId="{623EF957-4043-4AED-85EB-AEFB5E028D43}" type="presParOf" srcId="{4DE9082F-088D-49EC-A7D1-46C6FAF0D863}" destId="{A7773B54-3DAE-42DB-8569-0214A8AD8F41}" srcOrd="9" destOrd="0" presId="urn:microsoft.com/office/officeart/2008/layout/HexagonCluster"/>
    <dgm:cxn modelId="{D07C1724-C5DE-4010-B160-6B3A878BFACB}" type="presParOf" srcId="{A7773B54-3DAE-42DB-8569-0214A8AD8F41}" destId="{AAFDD426-B017-41B8-BA94-443313CBA41B}" srcOrd="0" destOrd="0" presId="urn:microsoft.com/office/officeart/2008/layout/HexagonCluster"/>
    <dgm:cxn modelId="{A5AB9DE6-F1BC-4B2F-AB65-6E83BE05DECC}" type="presParOf" srcId="{4DE9082F-088D-49EC-A7D1-46C6FAF0D863}" destId="{C139339C-DF90-498B-ABA1-9C5C487015D9}" srcOrd="10" destOrd="0" presId="urn:microsoft.com/office/officeart/2008/layout/HexagonCluster"/>
    <dgm:cxn modelId="{3C29260B-8BAF-4288-A90D-813B115F3465}" type="presParOf" srcId="{C139339C-DF90-498B-ABA1-9C5C487015D9}" destId="{667B77A6-6AFB-449F-874C-995E512913DA}" srcOrd="0" destOrd="0" presId="urn:microsoft.com/office/officeart/2008/layout/HexagonCluster"/>
    <dgm:cxn modelId="{429C4A98-F092-4066-8FFA-D21666A2ECFB}" type="presParOf" srcId="{4DE9082F-088D-49EC-A7D1-46C6FAF0D863}" destId="{DBB1751E-EF9A-4B6F-92D9-16A8E4DBF376}" srcOrd="11" destOrd="0" presId="urn:microsoft.com/office/officeart/2008/layout/HexagonCluster"/>
    <dgm:cxn modelId="{7088C396-31AE-475F-8FF0-486273B006D8}" type="presParOf" srcId="{DBB1751E-EF9A-4B6F-92D9-16A8E4DBF376}" destId="{6AA9B687-C75E-4244-9EC7-C0A0610DEDDF}" srcOrd="0" destOrd="0" presId="urn:microsoft.com/office/officeart/2008/layout/HexagonCluster"/>
    <dgm:cxn modelId="{FB860E2D-1AE6-4E2C-A02E-E6CD2D03A17C}" type="presParOf" srcId="{4DE9082F-088D-49EC-A7D1-46C6FAF0D863}" destId="{52C58475-2E9A-4773-A02E-C0C30053B00C}" srcOrd="12" destOrd="0" presId="urn:microsoft.com/office/officeart/2008/layout/HexagonCluster"/>
    <dgm:cxn modelId="{688ADD00-7C0A-4DCE-8AD8-2EE065733420}" type="presParOf" srcId="{52C58475-2E9A-4773-A02E-C0C30053B00C}" destId="{6FB00515-540F-43A3-88DD-0E790025F04D}" srcOrd="0" destOrd="0" presId="urn:microsoft.com/office/officeart/2008/layout/HexagonCluster"/>
    <dgm:cxn modelId="{0ADAE00E-9E3C-476A-868C-7DC7EC03FFA3}" type="presParOf" srcId="{4DE9082F-088D-49EC-A7D1-46C6FAF0D863}" destId="{59E3DFBE-2470-4F17-8DBC-4AEE876715EF}" srcOrd="13" destOrd="0" presId="urn:microsoft.com/office/officeart/2008/layout/HexagonCluster"/>
    <dgm:cxn modelId="{20F2C6B9-AA30-4E49-BC45-CB20F23F6744}" type="presParOf" srcId="{59E3DFBE-2470-4F17-8DBC-4AEE876715EF}" destId="{CD2C12B1-5B95-43D6-A973-00423E6276DA}" srcOrd="0" destOrd="0" presId="urn:microsoft.com/office/officeart/2008/layout/HexagonCluster"/>
    <dgm:cxn modelId="{FF814410-EFE8-4ED7-A186-FA16C66C1AF5}" type="presParOf" srcId="{4DE9082F-088D-49EC-A7D1-46C6FAF0D863}" destId="{A33D6B05-F63F-4DEA-82D4-E37F03009342}" srcOrd="14" destOrd="0" presId="urn:microsoft.com/office/officeart/2008/layout/HexagonCluster"/>
    <dgm:cxn modelId="{94DA8966-5C08-4EBE-8EAF-8C2F3C18A40B}" type="presParOf" srcId="{A33D6B05-F63F-4DEA-82D4-E37F03009342}" destId="{0FCD0A53-060E-4819-973B-B807E55C070F}" srcOrd="0" destOrd="0" presId="urn:microsoft.com/office/officeart/2008/layout/HexagonCluster"/>
    <dgm:cxn modelId="{29C2C1C3-0EAA-44E8-ABA2-A893EBCFCE04}" type="presParOf" srcId="{4DE9082F-088D-49EC-A7D1-46C6FAF0D863}" destId="{012282FD-23CE-4392-9674-2A76CAD8BCDA}" srcOrd="15" destOrd="0" presId="urn:microsoft.com/office/officeart/2008/layout/HexagonCluster"/>
    <dgm:cxn modelId="{25FCF715-E908-4D9A-A204-78FE0A78952E}" type="presParOf" srcId="{012282FD-23CE-4392-9674-2A76CAD8BCDA}" destId="{351B38EB-37C9-4900-B4FE-D3FB25793290}" srcOrd="0" destOrd="0" presId="urn:microsoft.com/office/officeart/2008/layout/HexagonCluster"/>
    <dgm:cxn modelId="{AB37CC90-E626-42E5-B97D-B9BE5ECF68A7}" type="presParOf" srcId="{4DE9082F-088D-49EC-A7D1-46C6FAF0D863}" destId="{0840D82B-AAB1-418B-BC87-E619B615D880}" srcOrd="16" destOrd="0" presId="urn:microsoft.com/office/officeart/2008/layout/HexagonCluster"/>
    <dgm:cxn modelId="{C0EC4107-A9CE-455F-AA1B-A78B4E69170F}" type="presParOf" srcId="{0840D82B-AAB1-418B-BC87-E619B615D880}" destId="{8DE57F53-4F40-4747-9B9A-E0537D95EBEF}" srcOrd="0" destOrd="0" presId="urn:microsoft.com/office/officeart/2008/layout/HexagonCluster"/>
    <dgm:cxn modelId="{1C52163E-1792-4180-8FC0-850EEA0E9A4C}" type="presParOf" srcId="{4DE9082F-088D-49EC-A7D1-46C6FAF0D863}" destId="{211D4CF7-4EED-4E5F-8057-0624F7FF6284}" srcOrd="17" destOrd="0" presId="urn:microsoft.com/office/officeart/2008/layout/HexagonCluster"/>
    <dgm:cxn modelId="{2ADD7D70-79B4-4266-A945-689D9D6B11A1}" type="presParOf" srcId="{211D4CF7-4EED-4E5F-8057-0624F7FF6284}" destId="{BB968D16-1C6B-4990-B303-D2E28FB5EC32}" srcOrd="0" destOrd="0" presId="urn:microsoft.com/office/officeart/2008/layout/HexagonCluster"/>
    <dgm:cxn modelId="{98B3CB3C-2C8E-452C-A603-BC43DD11D58D}" type="presParOf" srcId="{4DE9082F-088D-49EC-A7D1-46C6FAF0D863}" destId="{EA86F5FB-0332-45ED-AD15-5254A797AC4C}" srcOrd="18" destOrd="0" presId="urn:microsoft.com/office/officeart/2008/layout/HexagonCluster"/>
    <dgm:cxn modelId="{138EA667-D345-428E-8C25-FB333FE37B2F}" type="presParOf" srcId="{EA86F5FB-0332-45ED-AD15-5254A797AC4C}" destId="{DAB1C90F-3062-4987-8AD4-63FCDDFCCF4A}" srcOrd="0" destOrd="0" presId="urn:microsoft.com/office/officeart/2008/layout/HexagonCluster"/>
    <dgm:cxn modelId="{91CCADC7-A63C-4AE9-A05C-29F914C3FE5A}" type="presParOf" srcId="{4DE9082F-088D-49EC-A7D1-46C6FAF0D863}" destId="{723CDE59-E3DE-4B77-BA4C-D04F003F5EE7}" srcOrd="19" destOrd="0" presId="urn:microsoft.com/office/officeart/2008/layout/HexagonCluster"/>
    <dgm:cxn modelId="{3A7B8044-F564-475F-B491-AF69117D2B8A}" type="presParOf" srcId="{723CDE59-E3DE-4B77-BA4C-D04F003F5EE7}" destId="{236D771D-281A-4177-ABA4-0DBB6D186B2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2E6BE-6DA0-45D1-A586-0119A82C8AB8}">
      <dsp:nvSpPr>
        <dsp:cNvPr id="0" name=""/>
        <dsp:cNvSpPr/>
      </dsp:nvSpPr>
      <dsp:spPr>
        <a:xfrm>
          <a:off x="909871" y="1889701"/>
          <a:ext cx="1057312" cy="907733"/>
        </a:xfrm>
        <a:prstGeom prst="hexagon">
          <a:avLst>
            <a:gd name="adj" fmla="val 25000"/>
            <a:gd name="vf" fmla="val 115470"/>
          </a:avLst>
        </a:prstGeom>
        <a:solidFill>
          <a:srgbClr val="FF8B1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rgbClr val="FFFF00"/>
              </a:solidFill>
            </a:rPr>
            <a:t>Inc. Inorgánicas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rgbClr val="FF0000"/>
              </a:solidFill>
            </a:rPr>
            <a:t>II</a:t>
          </a:r>
        </a:p>
      </dsp:txBody>
      <dsp:txXfrm>
        <a:off x="1073625" y="2030288"/>
        <a:ext cx="729804" cy="626559"/>
      </dsp:txXfrm>
    </dsp:sp>
    <dsp:sp modelId="{BC4ED4B8-F1C0-424C-AA32-42BFF0C848FF}">
      <dsp:nvSpPr>
        <dsp:cNvPr id="0" name=""/>
        <dsp:cNvSpPr/>
      </dsp:nvSpPr>
      <dsp:spPr>
        <a:xfrm>
          <a:off x="935098" y="2295609"/>
          <a:ext cx="123334" cy="1063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855A1C-4F81-4386-ABB9-F20D3269A6C5}">
      <dsp:nvSpPr>
        <dsp:cNvPr id="0" name=""/>
        <dsp:cNvSpPr/>
      </dsp:nvSpPr>
      <dsp:spPr>
        <a:xfrm>
          <a:off x="0" y="1387875"/>
          <a:ext cx="1057312" cy="90773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email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A779D5-B3F6-4C9D-9BC5-A6866C0CD156}">
      <dsp:nvSpPr>
        <dsp:cNvPr id="0" name=""/>
        <dsp:cNvSpPr/>
      </dsp:nvSpPr>
      <dsp:spPr>
        <a:xfrm>
          <a:off x="724309" y="2175045"/>
          <a:ext cx="123334" cy="1063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F2A4D-1A0E-47B5-8CAE-A256E87DC679}">
      <dsp:nvSpPr>
        <dsp:cNvPr id="0" name=""/>
        <dsp:cNvSpPr/>
      </dsp:nvSpPr>
      <dsp:spPr>
        <a:xfrm>
          <a:off x="1819742" y="1384975"/>
          <a:ext cx="1057312" cy="907733"/>
        </a:xfrm>
        <a:prstGeom prst="hexagon">
          <a:avLst>
            <a:gd name="adj" fmla="val 25000"/>
            <a:gd name="vf" fmla="val 115470"/>
          </a:avLst>
        </a:prstGeom>
        <a:solidFill>
          <a:srgbClr val="FF8B1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rgbClr val="FFFF00"/>
              </a:solidFill>
            </a:rPr>
            <a:t>Emulsiones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rgbClr val="FF0000"/>
              </a:solidFill>
            </a:rPr>
            <a:t>E</a:t>
          </a:r>
        </a:p>
      </dsp:txBody>
      <dsp:txXfrm>
        <a:off x="1983496" y="1525562"/>
        <a:ext cx="729804" cy="626559"/>
      </dsp:txXfrm>
    </dsp:sp>
    <dsp:sp modelId="{EAE83734-236C-451E-8357-1D24AE17AB75}">
      <dsp:nvSpPr>
        <dsp:cNvPr id="0" name=""/>
        <dsp:cNvSpPr/>
      </dsp:nvSpPr>
      <dsp:spPr>
        <a:xfrm>
          <a:off x="2547415" y="2170212"/>
          <a:ext cx="123334" cy="1063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02B7B-A0C2-43BE-AAF7-073D51F96440}">
      <dsp:nvSpPr>
        <dsp:cNvPr id="0" name=""/>
        <dsp:cNvSpPr/>
      </dsp:nvSpPr>
      <dsp:spPr>
        <a:xfrm>
          <a:off x="2729053" y="1887769"/>
          <a:ext cx="1057312" cy="90773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449587-48A8-45C8-8DD6-2CDC2D678D3C}">
      <dsp:nvSpPr>
        <dsp:cNvPr id="0" name=""/>
        <dsp:cNvSpPr/>
      </dsp:nvSpPr>
      <dsp:spPr>
        <a:xfrm>
          <a:off x="2754841" y="2291743"/>
          <a:ext cx="123334" cy="1063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F6D2B-A6F2-4B4D-B57A-2BEAC00F3FF6}">
      <dsp:nvSpPr>
        <dsp:cNvPr id="0" name=""/>
        <dsp:cNvSpPr/>
      </dsp:nvSpPr>
      <dsp:spPr>
        <a:xfrm>
          <a:off x="909871" y="886048"/>
          <a:ext cx="1057312" cy="907733"/>
        </a:xfrm>
        <a:prstGeom prst="hexagon">
          <a:avLst>
            <a:gd name="adj" fmla="val 25000"/>
            <a:gd name="vf" fmla="val 115470"/>
          </a:avLst>
        </a:prstGeom>
        <a:solidFill>
          <a:srgbClr val="FF8B1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rgbClr val="606060"/>
              </a:solidFill>
            </a:rPr>
            <a:t>Hidratos</a:t>
          </a:r>
        </a:p>
      </dsp:txBody>
      <dsp:txXfrm>
        <a:off x="1073625" y="1026635"/>
        <a:ext cx="729804" cy="626559"/>
      </dsp:txXfrm>
    </dsp:sp>
    <dsp:sp modelId="{AAFDD426-B017-41B8-BA94-443313CBA41B}">
      <dsp:nvSpPr>
        <dsp:cNvPr id="0" name=""/>
        <dsp:cNvSpPr/>
      </dsp:nvSpPr>
      <dsp:spPr>
        <a:xfrm>
          <a:off x="1634180" y="903202"/>
          <a:ext cx="123334" cy="1063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B77A6-6AFB-449F-874C-995E512913DA}">
      <dsp:nvSpPr>
        <dsp:cNvPr id="0" name=""/>
        <dsp:cNvSpPr/>
      </dsp:nvSpPr>
      <dsp:spPr>
        <a:xfrm>
          <a:off x="1819742" y="381322"/>
          <a:ext cx="1057312" cy="90773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A9B687-C75E-4244-9EC7-C0A0610DEDDF}">
      <dsp:nvSpPr>
        <dsp:cNvPr id="0" name=""/>
        <dsp:cNvSpPr/>
      </dsp:nvSpPr>
      <dsp:spPr>
        <a:xfrm>
          <a:off x="1849455" y="783605"/>
          <a:ext cx="123334" cy="1063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00515-540F-43A3-88DD-0E790025F04D}">
      <dsp:nvSpPr>
        <dsp:cNvPr id="0" name=""/>
        <dsp:cNvSpPr/>
      </dsp:nvSpPr>
      <dsp:spPr>
        <a:xfrm>
          <a:off x="2729053" y="884115"/>
          <a:ext cx="1057312" cy="907733"/>
        </a:xfrm>
        <a:prstGeom prst="hexagon">
          <a:avLst>
            <a:gd name="adj" fmla="val 25000"/>
            <a:gd name="vf" fmla="val 115470"/>
          </a:avLst>
        </a:prstGeom>
        <a:solidFill>
          <a:srgbClr val="FF8B1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rgbClr val="FFFF00"/>
              </a:solidFill>
            </a:rPr>
            <a:t>Parafinas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rgbClr val="FF0000"/>
              </a:solidFill>
            </a:rPr>
            <a:t>P</a:t>
          </a:r>
        </a:p>
      </dsp:txBody>
      <dsp:txXfrm>
        <a:off x="2892807" y="1024702"/>
        <a:ext cx="729804" cy="626559"/>
      </dsp:txXfrm>
    </dsp:sp>
    <dsp:sp modelId="{CD2C12B1-5B95-43D6-A973-00423E6276DA}">
      <dsp:nvSpPr>
        <dsp:cNvPr id="0" name=""/>
        <dsp:cNvSpPr/>
      </dsp:nvSpPr>
      <dsp:spPr>
        <a:xfrm>
          <a:off x="3643970" y="1286398"/>
          <a:ext cx="123334" cy="1063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D0A53-060E-4819-973B-B807E55C070F}">
      <dsp:nvSpPr>
        <dsp:cNvPr id="0" name=""/>
        <dsp:cNvSpPr/>
      </dsp:nvSpPr>
      <dsp:spPr>
        <a:xfrm>
          <a:off x="3638925" y="1394398"/>
          <a:ext cx="1057312" cy="90773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B38EB-37C9-4900-B4FE-D3FB25793290}">
      <dsp:nvSpPr>
        <dsp:cNvPr id="0" name=""/>
        <dsp:cNvSpPr/>
      </dsp:nvSpPr>
      <dsp:spPr>
        <a:xfrm>
          <a:off x="3845230" y="1410828"/>
          <a:ext cx="123334" cy="1063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57F53-4F40-4747-9B9A-E0537D95EBEF}">
      <dsp:nvSpPr>
        <dsp:cNvPr id="0" name=""/>
        <dsp:cNvSpPr/>
      </dsp:nvSpPr>
      <dsp:spPr>
        <a:xfrm>
          <a:off x="3668138" y="385848"/>
          <a:ext cx="1057312" cy="907733"/>
        </a:xfrm>
        <a:prstGeom prst="hexagon">
          <a:avLst>
            <a:gd name="adj" fmla="val 25000"/>
            <a:gd name="vf" fmla="val 115470"/>
          </a:avLst>
        </a:prstGeom>
        <a:solidFill>
          <a:srgbClr val="FF8B1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rgbClr val="FFFF00"/>
              </a:solidFill>
            </a:rPr>
            <a:t>Asfaltenos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rgbClr val="FF0000"/>
              </a:solidFill>
            </a:rPr>
            <a:t>A</a:t>
          </a:r>
        </a:p>
      </dsp:txBody>
      <dsp:txXfrm>
        <a:off x="3831892" y="526435"/>
        <a:ext cx="729804" cy="626559"/>
      </dsp:txXfrm>
    </dsp:sp>
    <dsp:sp modelId="{BB968D16-1C6B-4990-B303-D2E28FB5EC32}">
      <dsp:nvSpPr>
        <dsp:cNvPr id="0" name=""/>
        <dsp:cNvSpPr/>
      </dsp:nvSpPr>
      <dsp:spPr>
        <a:xfrm>
          <a:off x="4553842" y="797860"/>
          <a:ext cx="123334" cy="1063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B1C90F-3062-4987-8AD4-63FCDDFCCF4A}">
      <dsp:nvSpPr>
        <dsp:cNvPr id="0" name=""/>
        <dsp:cNvSpPr/>
      </dsp:nvSpPr>
      <dsp:spPr>
        <a:xfrm>
          <a:off x="4548796" y="897476"/>
          <a:ext cx="1057312" cy="90773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D771D-281A-4177-ABA4-0DBB6D186B2F}">
      <dsp:nvSpPr>
        <dsp:cNvPr id="0" name=""/>
        <dsp:cNvSpPr/>
      </dsp:nvSpPr>
      <dsp:spPr>
        <a:xfrm>
          <a:off x="4759586" y="917699"/>
          <a:ext cx="123334" cy="1063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FB2FA-2375-47DC-91F3-337B3AC0EF91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EA283-3E39-4CCC-B949-DF82A672CCB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282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1E22E-5EF3-4D27-A2D6-523E780E4CCF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457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780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08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224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888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913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328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191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0613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3287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452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7/11/2023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126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2" y="168231"/>
            <a:ext cx="1743470" cy="6699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999" y="364277"/>
            <a:ext cx="1813534" cy="2778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3"/>
          <a:stretch/>
        </p:blipFill>
        <p:spPr>
          <a:xfrm>
            <a:off x="5088466" y="283452"/>
            <a:ext cx="1478578" cy="55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5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55.jpeg"/><Relationship Id="rId11" Type="http://schemas.microsoft.com/office/2007/relationships/hdphoto" Target="../media/hdphoto3.wdp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microsoft.com/office/2007/relationships/hdphoto" Target="../media/hdphoto5.wdp"/><Relationship Id="rId11" Type="http://schemas.openxmlformats.org/officeDocument/2006/relationships/image" Target="../media/image69.png"/><Relationship Id="rId5" Type="http://schemas.openxmlformats.org/officeDocument/2006/relationships/image" Target="../media/image67.png"/><Relationship Id="rId10" Type="http://schemas.openxmlformats.org/officeDocument/2006/relationships/image" Target="../media/image68.png"/><Relationship Id="rId4" Type="http://schemas.openxmlformats.org/officeDocument/2006/relationships/image" Target="../media/image66.jpeg"/><Relationship Id="rId9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86.png"/><Relationship Id="rId11" Type="http://schemas.openxmlformats.org/officeDocument/2006/relationships/image" Target="../media/image89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85.png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13" Type="http://schemas.openxmlformats.org/officeDocument/2006/relationships/image" Target="../media/image104.png"/><Relationship Id="rId3" Type="http://schemas.openxmlformats.org/officeDocument/2006/relationships/image" Target="../media/image18.emf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99.png"/><Relationship Id="rId11" Type="http://schemas.openxmlformats.org/officeDocument/2006/relationships/image" Target="../media/image68.png"/><Relationship Id="rId5" Type="http://schemas.openxmlformats.org/officeDocument/2006/relationships/image" Target="../media/image98.png"/><Relationship Id="rId10" Type="http://schemas.openxmlformats.org/officeDocument/2006/relationships/image" Target="../media/image22.emf"/><Relationship Id="rId4" Type="http://schemas.openxmlformats.org/officeDocument/2006/relationships/image" Target="../media/image19.png"/><Relationship Id="rId9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0.emf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7.jpeg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emf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2.png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8.emf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 CuadroTexto">
            <a:extLst>
              <a:ext uri="{FF2B5EF4-FFF2-40B4-BE49-F238E27FC236}">
                <a16:creationId xmlns:a16="http://schemas.microsoft.com/office/drawing/2014/main" id="{347694DE-6553-4D19-BC66-B330DA6B8CE5}"/>
              </a:ext>
            </a:extLst>
          </p:cNvPr>
          <p:cNvSpPr txBox="1"/>
          <p:nvPr/>
        </p:nvSpPr>
        <p:spPr>
          <a:xfrm>
            <a:off x="229299" y="2403649"/>
            <a:ext cx="11962701" cy="261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AR" sz="4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Estrategia de Producción en NOC </a:t>
            </a:r>
            <a:r>
              <a:rPr lang="es-ES" altLang="es-AR" sz="4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Oil</a:t>
            </a:r>
            <a:endParaRPr lang="es-ES" altLang="es-AR" sz="479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ook" pitchFamily="50" charset="0"/>
              <a:ea typeface="Calibri" panose="020F0502020204030204" pitchFamily="34" charset="0"/>
              <a:cs typeface="Gotham Book" pitchFamily="50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AR" sz="439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ook" pitchFamily="50" charset="0"/>
              <a:ea typeface="Calibri" panose="020F0502020204030204" pitchFamily="34" charset="0"/>
              <a:cs typeface="Gotham Book" pitchFamily="50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altLang="es-AR" sz="359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ook" pitchFamily="50" charset="0"/>
              <a:ea typeface="Calibri" panose="020F0502020204030204" pitchFamily="34" charset="0"/>
              <a:cs typeface="Gotham Book" pitchFamily="50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AR" altLang="es-AR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¡MUCHAS GRACIAS!</a:t>
            </a:r>
            <a:endParaRPr lang="es-AR" altLang="es-A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ook" pitchFamily="50" charset="0"/>
              <a:ea typeface="Calibri" panose="020F0502020204030204" pitchFamily="34" charset="0"/>
              <a:cs typeface="Gotham Book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871B25-DAA3-43FB-B8AE-20FFA2721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4037"/>
            <a:ext cx="12192000" cy="1565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40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4AD4DCAE-2D94-4105-8BBF-CC32E590C100}"/>
              </a:ext>
            </a:extLst>
          </p:cNvPr>
          <p:cNvSpPr/>
          <p:nvPr/>
        </p:nvSpPr>
        <p:spPr>
          <a:xfrm>
            <a:off x="203865" y="854382"/>
            <a:ext cx="92339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</a:t>
            </a:r>
            <a:r>
              <a:rPr lang="es-A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Ext. – Bombeo Mecánico (I)</a:t>
            </a:r>
          </a:p>
          <a:p>
            <a:pPr defTabSz="457109">
              <a:defRPr/>
            </a:pPr>
            <a:endParaRPr lang="es-AR" sz="2200" b="1" dirty="0">
              <a:latin typeface="Flama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66C19E8-4D12-4219-B908-CBCADFAFD0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4781" y="3165254"/>
            <a:ext cx="3263808" cy="134160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1F95334-48AD-4783-A7C1-7549D2C8BB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471" y="785676"/>
            <a:ext cx="2426381" cy="246201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2F76BC0-99AD-4F6B-AF91-13DB4932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903" y="3784834"/>
            <a:ext cx="2963074" cy="280755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6DD0C99-2DC8-42B4-9794-11CC506F81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26" y="1317021"/>
            <a:ext cx="2723433" cy="2453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8D00847-9334-46CD-ACE4-F1E5454E85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2332" y="4751952"/>
            <a:ext cx="3326553" cy="1307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8896BABF-C865-40F9-BBC4-13942E7452C5}"/>
              </a:ext>
            </a:extLst>
          </p:cNvPr>
          <p:cNvCxnSpPr>
            <a:cxnSpLocks/>
          </p:cNvCxnSpPr>
          <p:nvPr/>
        </p:nvCxnSpPr>
        <p:spPr>
          <a:xfrm flipH="1" flipV="1">
            <a:off x="4674916" y="3115376"/>
            <a:ext cx="2682600" cy="126576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C411CF53-B70F-4842-A951-F6B1CE2F18BE}"/>
              </a:ext>
            </a:extLst>
          </p:cNvPr>
          <p:cNvGrpSpPr/>
          <p:nvPr/>
        </p:nvGrpSpPr>
        <p:grpSpPr>
          <a:xfrm>
            <a:off x="4421262" y="3402015"/>
            <a:ext cx="683999" cy="3242595"/>
            <a:chOff x="9500297" y="5662080"/>
            <a:chExt cx="835742" cy="4601497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DBAFA859-BF16-4FD9-B347-0B255DC1A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00297" y="5662080"/>
              <a:ext cx="835742" cy="4601497"/>
            </a:xfrm>
            <a:prstGeom prst="rect">
              <a:avLst/>
            </a:prstGeom>
          </p:spPr>
        </p:pic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DB2FE6CC-AC51-49A5-9BB2-FF16DD86E355}"/>
                </a:ext>
              </a:extLst>
            </p:cNvPr>
            <p:cNvGrpSpPr/>
            <p:nvPr/>
          </p:nvGrpSpPr>
          <p:grpSpPr>
            <a:xfrm>
              <a:off x="9782541" y="6899613"/>
              <a:ext cx="422787" cy="1887794"/>
              <a:chOff x="1726797" y="2866523"/>
              <a:chExt cx="422787" cy="1887794"/>
            </a:xfrm>
          </p:grpSpPr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8C6F0C17-BD78-4EC3-8375-DB12A8693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26797" y="2866523"/>
                <a:ext cx="422787" cy="1887794"/>
              </a:xfrm>
              <a:prstGeom prst="rect">
                <a:avLst/>
              </a:prstGeom>
            </p:spPr>
          </p:pic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F2963534-3248-49D5-BCCB-BD176763BF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6080" t="45204" r="17290" b="42834"/>
              <a:stretch/>
            </p:blipFill>
            <p:spPr>
              <a:xfrm>
                <a:off x="1770814" y="2932874"/>
                <a:ext cx="323909" cy="114708"/>
              </a:xfrm>
              <a:prstGeom prst="rect">
                <a:avLst/>
              </a:prstGeom>
            </p:spPr>
          </p:pic>
        </p:grpSp>
      </p:grpSp>
      <p:pic>
        <p:nvPicPr>
          <p:cNvPr id="16" name="Imagen 15" descr="Imagen que contiene exterior, hombre, tabla, agua&#10;&#10;Descripción generada automáticamente">
            <a:extLst>
              <a:ext uri="{FF2B5EF4-FFF2-40B4-BE49-F238E27FC236}">
                <a16:creationId xmlns:a16="http://schemas.microsoft.com/office/drawing/2014/main" id="{B29B5D5F-3E03-4B58-803F-0BCB793D03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201" y="1325071"/>
            <a:ext cx="3503997" cy="3112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C92A3F3-F27E-48A6-8A7D-663CB3F2B20C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7065417" y="3220566"/>
            <a:ext cx="1279364" cy="61549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A3868498-2E68-4C9C-A57B-53A5A123B83C}"/>
              </a:ext>
            </a:extLst>
          </p:cNvPr>
          <p:cNvCxnSpPr>
            <a:cxnSpLocks/>
          </p:cNvCxnSpPr>
          <p:nvPr/>
        </p:nvCxnSpPr>
        <p:spPr>
          <a:xfrm flipV="1">
            <a:off x="2377629" y="1315117"/>
            <a:ext cx="2274630" cy="88781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3CED99D4-07B3-4796-9A87-28B0EA12F523}"/>
              </a:ext>
            </a:extLst>
          </p:cNvPr>
          <p:cNvCxnSpPr>
            <a:cxnSpLocks/>
          </p:cNvCxnSpPr>
          <p:nvPr/>
        </p:nvCxnSpPr>
        <p:spPr>
          <a:xfrm flipV="1">
            <a:off x="2652104" y="3198393"/>
            <a:ext cx="1939458" cy="120501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A7289AC2-D90D-4965-8766-8CF1EE832275}"/>
              </a:ext>
            </a:extLst>
          </p:cNvPr>
          <p:cNvCxnSpPr>
            <a:cxnSpLocks/>
          </p:cNvCxnSpPr>
          <p:nvPr/>
        </p:nvCxnSpPr>
        <p:spPr>
          <a:xfrm flipH="1" flipV="1">
            <a:off x="6525042" y="4140653"/>
            <a:ext cx="955524" cy="101736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o 38">
            <a:extLst>
              <a:ext uri="{FF2B5EF4-FFF2-40B4-BE49-F238E27FC236}">
                <a16:creationId xmlns:a16="http://schemas.microsoft.com/office/drawing/2014/main" id="{2655B784-62E6-425F-B3E8-E3E6492E3661}"/>
              </a:ext>
            </a:extLst>
          </p:cNvPr>
          <p:cNvGrpSpPr/>
          <p:nvPr/>
        </p:nvGrpSpPr>
        <p:grpSpPr>
          <a:xfrm>
            <a:off x="4953382" y="4506863"/>
            <a:ext cx="1571660" cy="2029759"/>
            <a:chOff x="9907293" y="9014769"/>
            <a:chExt cx="3143683" cy="4059988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9A917CFC-5C48-4A3F-AB8C-2169A3333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17975" y="9754347"/>
              <a:ext cx="733001" cy="3320410"/>
            </a:xfrm>
            <a:prstGeom prst="rect">
              <a:avLst/>
            </a:prstGeom>
          </p:spPr>
        </p:pic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AD704C30-F6FC-4837-8414-CEAFCD01B9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07293" y="9014769"/>
              <a:ext cx="2281023" cy="2195287"/>
            </a:xfrm>
            <a:prstGeom prst="straightConnector1">
              <a:avLst/>
            </a:prstGeom>
            <a:ln w="158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675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4AD4DCAE-2D94-4105-8BBF-CC32E590C100}"/>
              </a:ext>
            </a:extLst>
          </p:cNvPr>
          <p:cNvSpPr/>
          <p:nvPr/>
        </p:nvSpPr>
        <p:spPr>
          <a:xfrm>
            <a:off x="86409" y="872543"/>
            <a:ext cx="9233935" cy="110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329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</a:t>
            </a:r>
            <a:r>
              <a:rPr lang="es-AR" sz="32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Ext. – Bombeo Mecánico (II)</a:t>
            </a:r>
          </a:p>
          <a:p>
            <a:pPr defTabSz="457109">
              <a:defRPr/>
            </a:pPr>
            <a:endParaRPr lang="es-AR" sz="3299" b="1" dirty="0">
              <a:latin typeface="Flama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CDBE41F-5BFB-426A-95E4-CC82F528C3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66" y="1563661"/>
            <a:ext cx="2674091" cy="2218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5B23575-5E1A-46E9-AC80-B6B1834980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149" y="1623926"/>
            <a:ext cx="5638514" cy="501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5FFAE9F-DC86-4F90-A6F0-E69E8B9C3E1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013" y="5363928"/>
            <a:ext cx="1782171" cy="1384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737801A-46F5-4B6F-8761-05EC81BB849A}"/>
              </a:ext>
            </a:extLst>
          </p:cNvPr>
          <p:cNvSpPr txBox="1"/>
          <p:nvPr/>
        </p:nvSpPr>
        <p:spPr>
          <a:xfrm>
            <a:off x="343328" y="1563660"/>
            <a:ext cx="2144575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AIBH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DA67C09-7D8A-43AA-B3F3-543FC58ACFAA}"/>
              </a:ext>
            </a:extLst>
          </p:cNvPr>
          <p:cNvSpPr txBox="1"/>
          <p:nvPr/>
        </p:nvSpPr>
        <p:spPr>
          <a:xfrm>
            <a:off x="6300723" y="1682027"/>
            <a:ext cx="3654646" cy="523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sz="2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AIB c/MIP + VDF/POC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67439C8-386D-402F-BFB1-A4027AFF44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2128" y="1250901"/>
            <a:ext cx="2673327" cy="2189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6A901AC-8F7E-4248-9839-9904A4EFB5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93735"/>
            <a:ext cx="6474424" cy="2060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260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0CBB1D2-ADC1-4B89-B8F8-D77631B5E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069" y="174"/>
            <a:ext cx="2941480" cy="1390881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AD4DCAE-2D94-4105-8BBF-CC32E590C100}"/>
              </a:ext>
            </a:extLst>
          </p:cNvPr>
          <p:cNvSpPr/>
          <p:nvPr/>
        </p:nvSpPr>
        <p:spPr>
          <a:xfrm>
            <a:off x="86409" y="872543"/>
            <a:ext cx="9233935" cy="110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329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</a:t>
            </a:r>
            <a:r>
              <a:rPr lang="es-AR" sz="32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Ext. – Gas Lift (I)</a:t>
            </a:r>
          </a:p>
          <a:p>
            <a:pPr defTabSz="457109">
              <a:defRPr/>
            </a:pPr>
            <a:endParaRPr lang="es-AR" sz="3299" b="1" dirty="0">
              <a:latin typeface="Flama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A5F75E2-26F9-4355-8C2A-D2DF28E0EF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9" t="-8264" r="239" b="-2666"/>
          <a:stretch/>
        </p:blipFill>
        <p:spPr>
          <a:xfrm>
            <a:off x="494272" y="1763345"/>
            <a:ext cx="3238603" cy="1925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66755AFB-8C94-4E34-9902-DB0FF9FA268E}"/>
              </a:ext>
            </a:extLst>
          </p:cNvPr>
          <p:cNvSpPr/>
          <p:nvPr/>
        </p:nvSpPr>
        <p:spPr>
          <a:xfrm>
            <a:off x="3941944" y="2717195"/>
            <a:ext cx="908836" cy="63496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E675593-2583-4032-8F37-73109A99EAA1}"/>
              </a:ext>
            </a:extLst>
          </p:cNvPr>
          <p:cNvSpPr txBox="1"/>
          <p:nvPr/>
        </p:nvSpPr>
        <p:spPr>
          <a:xfrm>
            <a:off x="343327" y="1509262"/>
            <a:ext cx="3766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/>
              <a:t>Hoy</a:t>
            </a:r>
            <a:r>
              <a:rPr lang="es-AR" sz="2000" dirty="0"/>
              <a:t> </a:t>
            </a:r>
            <a:r>
              <a:rPr lang="es-AR" sz="2000" dirty="0">
                <a:sym typeface="Wingdings" panose="05000000000000000000" pitchFamily="2" charset="2"/>
              </a:rPr>
              <a:t> </a:t>
            </a:r>
            <a:r>
              <a:rPr lang="es-AR" sz="2000" i="1" dirty="0">
                <a:sym typeface="Wingdings" panose="05000000000000000000" pitchFamily="2" charset="2"/>
              </a:rPr>
              <a:t>Regulación Manual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B3EF8E9-99ED-4892-985A-7A9EFFCEAC46}"/>
              </a:ext>
            </a:extLst>
          </p:cNvPr>
          <p:cNvSpPr txBox="1"/>
          <p:nvPr/>
        </p:nvSpPr>
        <p:spPr>
          <a:xfrm>
            <a:off x="4186058" y="1509262"/>
            <a:ext cx="3523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b="1" dirty="0">
                <a:sym typeface="Wingdings" panose="05000000000000000000" pitchFamily="2" charset="2"/>
              </a:rPr>
              <a:t>Futuro</a:t>
            </a:r>
            <a:r>
              <a:rPr lang="es-AR" dirty="0">
                <a:sym typeface="Wingdings" panose="05000000000000000000" pitchFamily="2" charset="2"/>
              </a:rPr>
              <a:t>  </a:t>
            </a:r>
            <a:r>
              <a:rPr lang="es-AR" i="1" dirty="0">
                <a:sym typeface="Wingdings" panose="05000000000000000000" pitchFamily="2" charset="2"/>
              </a:rPr>
              <a:t>Regulación Automática</a:t>
            </a:r>
          </a:p>
          <a:p>
            <a:pPr algn="ctr"/>
            <a:r>
              <a:rPr lang="es-AR" i="1" dirty="0">
                <a:sym typeface="Wingdings" panose="05000000000000000000" pitchFamily="2" charset="2"/>
              </a:rPr>
              <a:t>Lógicas Caudal/Presión</a:t>
            </a:r>
            <a:endParaRPr lang="es-AR" i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A3CD033-5874-4A0B-89ED-24BAB33226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26" y="3807256"/>
            <a:ext cx="7613966" cy="2727990"/>
          </a:xfrm>
          <a:prstGeom prst="rect">
            <a:avLst/>
          </a:prstGeom>
          <a:ln>
            <a:solidFill>
              <a:schemeClr val="accent3">
                <a:shade val="50000"/>
              </a:schemeClr>
            </a:solidFill>
          </a:ln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C851EFA-1F40-4120-8DA5-37DAAACEBB8B}"/>
              </a:ext>
            </a:extLst>
          </p:cNvPr>
          <p:cNvSpPr txBox="1"/>
          <p:nvPr/>
        </p:nvSpPr>
        <p:spPr>
          <a:xfrm>
            <a:off x="2049137" y="4290472"/>
            <a:ext cx="135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 Continuo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8A24BD6-72FC-4EBF-B85A-6EC5FE2570F8}"/>
              </a:ext>
            </a:extLst>
          </p:cNvPr>
          <p:cNvSpPr txBox="1"/>
          <p:nvPr/>
        </p:nvSpPr>
        <p:spPr>
          <a:xfrm>
            <a:off x="3970973" y="4260346"/>
            <a:ext cx="193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 Intermitente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2305552-3D45-4C76-B350-D07C4A3558DB}"/>
              </a:ext>
            </a:extLst>
          </p:cNvPr>
          <p:cNvSpPr txBox="1"/>
          <p:nvPr/>
        </p:nvSpPr>
        <p:spPr>
          <a:xfrm>
            <a:off x="5848215" y="4260346"/>
            <a:ext cx="193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 Optimizado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900CAB9-8016-4D76-8B24-FFC529A07F5B}"/>
              </a:ext>
            </a:extLst>
          </p:cNvPr>
          <p:cNvSpPr txBox="1"/>
          <p:nvPr/>
        </p:nvSpPr>
        <p:spPr>
          <a:xfrm>
            <a:off x="8991161" y="1325672"/>
            <a:ext cx="2884370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AR" sz="2799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77F276E-AA1D-4D97-8D5E-E3EE7CCE592E}"/>
              </a:ext>
            </a:extLst>
          </p:cNvPr>
          <p:cNvGrpSpPr/>
          <p:nvPr/>
        </p:nvGrpSpPr>
        <p:grpSpPr>
          <a:xfrm>
            <a:off x="7963496" y="802346"/>
            <a:ext cx="4274923" cy="5780078"/>
            <a:chOff x="14747197" y="1740447"/>
            <a:chExt cx="8550835" cy="11561493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B04CDD53-776E-4973-AD0E-97F9875ADC21}"/>
                </a:ext>
              </a:extLst>
            </p:cNvPr>
            <p:cNvGrpSpPr/>
            <p:nvPr/>
          </p:nvGrpSpPr>
          <p:grpSpPr>
            <a:xfrm>
              <a:off x="14747197" y="1740447"/>
              <a:ext cx="8550835" cy="11561493"/>
              <a:chOff x="14747197" y="1740447"/>
              <a:chExt cx="8550835" cy="11561493"/>
            </a:xfrm>
          </p:grpSpPr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F9E63A44-48E0-4574-8FFB-596BFE9BC3B9}"/>
                  </a:ext>
                </a:extLst>
              </p:cNvPr>
              <p:cNvSpPr txBox="1"/>
              <p:nvPr/>
            </p:nvSpPr>
            <p:spPr>
              <a:xfrm>
                <a:off x="16123222" y="2571321"/>
                <a:ext cx="1299020" cy="738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900" dirty="0"/>
                  <a:t>Armadura</a:t>
                </a:r>
              </a:p>
            </p:txBody>
          </p:sp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0FCAA363-BDD5-4FE7-BB21-13650FC29485}"/>
                  </a:ext>
                </a:extLst>
              </p:cNvPr>
              <p:cNvGrpSpPr/>
              <p:nvPr/>
            </p:nvGrpSpPr>
            <p:grpSpPr>
              <a:xfrm>
                <a:off x="14747197" y="1740447"/>
                <a:ext cx="8550835" cy="11561493"/>
                <a:chOff x="14727716" y="1672054"/>
                <a:chExt cx="8550835" cy="11561493"/>
              </a:xfrm>
            </p:grpSpPr>
            <p:pic>
              <p:nvPicPr>
                <p:cNvPr id="31" name="Imagen 30">
                  <a:extLst>
                    <a:ext uri="{FF2B5EF4-FFF2-40B4-BE49-F238E27FC236}">
                      <a16:creationId xmlns:a16="http://schemas.microsoft.com/office/drawing/2014/main" id="{3F174EC2-8FFB-4F38-BE16-7FCDB927DC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10308"/>
                <a:stretch/>
              </p:blipFill>
              <p:spPr>
                <a:xfrm>
                  <a:off x="15038584" y="3727698"/>
                  <a:ext cx="8239967" cy="9505849"/>
                </a:xfrm>
                <a:prstGeom prst="rect">
                  <a:avLst/>
                </a:prstGeom>
              </p:spPr>
            </p:pic>
            <p:grpSp>
              <p:nvGrpSpPr>
                <p:cNvPr id="33" name="Grupo 32">
                  <a:extLst>
                    <a:ext uri="{FF2B5EF4-FFF2-40B4-BE49-F238E27FC236}">
                      <a16:creationId xmlns:a16="http://schemas.microsoft.com/office/drawing/2014/main" id="{442AA57D-A164-4991-B37F-A567EC47A752}"/>
                    </a:ext>
                  </a:extLst>
                </p:cNvPr>
                <p:cNvGrpSpPr/>
                <p:nvPr/>
              </p:nvGrpSpPr>
              <p:grpSpPr>
                <a:xfrm>
                  <a:off x="15441283" y="6590580"/>
                  <a:ext cx="6521570" cy="5986733"/>
                  <a:chOff x="15441283" y="6590580"/>
                  <a:chExt cx="6521570" cy="5986733"/>
                </a:xfrm>
              </p:grpSpPr>
              <p:sp>
                <p:nvSpPr>
                  <p:cNvPr id="35" name="Rectángulo 34">
                    <a:extLst>
                      <a:ext uri="{FF2B5EF4-FFF2-40B4-BE49-F238E27FC236}">
                        <a16:creationId xmlns:a16="http://schemas.microsoft.com/office/drawing/2014/main" id="{299D9F36-8FBB-45BE-9EC5-72A0E8816D8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3229829" y="8808572"/>
                    <a:ext cx="4955659" cy="519676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AR" sz="900"/>
                  </a:p>
                </p:txBody>
              </p:sp>
              <p:grpSp>
                <p:nvGrpSpPr>
                  <p:cNvPr id="36" name="Grupo 35">
                    <a:extLst>
                      <a:ext uri="{FF2B5EF4-FFF2-40B4-BE49-F238E27FC236}">
                        <a16:creationId xmlns:a16="http://schemas.microsoft.com/office/drawing/2014/main" id="{2416377B-36F6-4DA2-B8C9-9B79850ABBCE}"/>
                      </a:ext>
                    </a:extLst>
                  </p:cNvPr>
                  <p:cNvGrpSpPr/>
                  <p:nvPr/>
                </p:nvGrpSpPr>
                <p:grpSpPr>
                  <a:xfrm>
                    <a:off x="15441283" y="11499011"/>
                    <a:ext cx="6521570" cy="1078302"/>
                    <a:chOff x="15441283" y="11499011"/>
                    <a:chExt cx="6521570" cy="1078302"/>
                  </a:xfrm>
                </p:grpSpPr>
                <p:sp>
                  <p:nvSpPr>
                    <p:cNvPr id="37" name="Rectángulo 36">
                      <a:extLst>
                        <a:ext uri="{FF2B5EF4-FFF2-40B4-BE49-F238E27FC236}">
                          <a16:creationId xmlns:a16="http://schemas.microsoft.com/office/drawing/2014/main" id="{E670F18A-E5F7-4974-BEAF-48AEDF7D49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62535" y="12154682"/>
                      <a:ext cx="5300318" cy="402616"/>
                    </a:xfrm>
                    <a:prstGeom prst="rect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AR" sz="900"/>
                    </a:p>
                  </p:txBody>
                </p:sp>
                <p:sp>
                  <p:nvSpPr>
                    <p:cNvPr id="38" name="Forma libre: forma 37">
                      <a:extLst>
                        <a:ext uri="{FF2B5EF4-FFF2-40B4-BE49-F238E27FC236}">
                          <a16:creationId xmlns:a16="http://schemas.microsoft.com/office/drawing/2014/main" id="{2FEAAC31-B2D0-4865-BCB5-381DDC17E9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41283" y="11499011"/>
                      <a:ext cx="1233577" cy="1078302"/>
                    </a:xfrm>
                    <a:custGeom>
                      <a:avLst/>
                      <a:gdLst>
                        <a:gd name="connsiteX0" fmla="*/ 1233577 w 1233577"/>
                        <a:gd name="connsiteY0" fmla="*/ 646981 h 1078302"/>
                        <a:gd name="connsiteX1" fmla="*/ 974785 w 1233577"/>
                        <a:gd name="connsiteY1" fmla="*/ 595223 h 1078302"/>
                        <a:gd name="connsiteX2" fmla="*/ 802257 w 1233577"/>
                        <a:gd name="connsiteY2" fmla="*/ 474453 h 1078302"/>
                        <a:gd name="connsiteX3" fmla="*/ 646981 w 1233577"/>
                        <a:gd name="connsiteY3" fmla="*/ 310551 h 1078302"/>
                        <a:gd name="connsiteX4" fmla="*/ 552091 w 1233577"/>
                        <a:gd name="connsiteY4" fmla="*/ 138023 h 1078302"/>
                        <a:gd name="connsiteX5" fmla="*/ 526211 w 1233577"/>
                        <a:gd name="connsiteY5" fmla="*/ 17253 h 1078302"/>
                        <a:gd name="connsiteX6" fmla="*/ 0 w 1233577"/>
                        <a:gd name="connsiteY6" fmla="*/ 0 h 1078302"/>
                        <a:gd name="connsiteX7" fmla="*/ 8626 w 1233577"/>
                        <a:gd name="connsiteY7" fmla="*/ 138023 h 1078302"/>
                        <a:gd name="connsiteX8" fmla="*/ 25879 w 1233577"/>
                        <a:gd name="connsiteY8" fmla="*/ 353683 h 1078302"/>
                        <a:gd name="connsiteX9" fmla="*/ 69011 w 1233577"/>
                        <a:gd name="connsiteY9" fmla="*/ 457200 h 1078302"/>
                        <a:gd name="connsiteX10" fmla="*/ 146649 w 1233577"/>
                        <a:gd name="connsiteY10" fmla="*/ 612476 h 1078302"/>
                        <a:gd name="connsiteX11" fmla="*/ 284672 w 1233577"/>
                        <a:gd name="connsiteY11" fmla="*/ 776378 h 1078302"/>
                        <a:gd name="connsiteX12" fmla="*/ 388189 w 1233577"/>
                        <a:gd name="connsiteY12" fmla="*/ 862642 h 1078302"/>
                        <a:gd name="connsiteX13" fmla="*/ 500332 w 1233577"/>
                        <a:gd name="connsiteY13" fmla="*/ 940280 h 1078302"/>
                        <a:gd name="connsiteX14" fmla="*/ 690113 w 1233577"/>
                        <a:gd name="connsiteY14" fmla="*/ 1026544 h 1078302"/>
                        <a:gd name="connsiteX15" fmla="*/ 879894 w 1233577"/>
                        <a:gd name="connsiteY15" fmla="*/ 1061049 h 1078302"/>
                        <a:gd name="connsiteX16" fmla="*/ 1017917 w 1233577"/>
                        <a:gd name="connsiteY16" fmla="*/ 1061049 h 1078302"/>
                        <a:gd name="connsiteX17" fmla="*/ 1199072 w 1233577"/>
                        <a:gd name="connsiteY17" fmla="*/ 1078302 h 1078302"/>
                        <a:gd name="connsiteX18" fmla="*/ 1199072 w 1233577"/>
                        <a:gd name="connsiteY18" fmla="*/ 1078302 h 1078302"/>
                        <a:gd name="connsiteX19" fmla="*/ 1233577 w 1233577"/>
                        <a:gd name="connsiteY19" fmla="*/ 1052423 h 1078302"/>
                        <a:gd name="connsiteX20" fmla="*/ 1233577 w 1233577"/>
                        <a:gd name="connsiteY20" fmla="*/ 646981 h 107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233577" h="1078302">
                          <a:moveTo>
                            <a:pt x="1233577" y="646981"/>
                          </a:moveTo>
                          <a:lnTo>
                            <a:pt x="974785" y="595223"/>
                          </a:lnTo>
                          <a:lnTo>
                            <a:pt x="802257" y="474453"/>
                          </a:lnTo>
                          <a:lnTo>
                            <a:pt x="646981" y="310551"/>
                          </a:lnTo>
                          <a:lnTo>
                            <a:pt x="552091" y="138023"/>
                          </a:lnTo>
                          <a:lnTo>
                            <a:pt x="526211" y="17253"/>
                          </a:lnTo>
                          <a:lnTo>
                            <a:pt x="0" y="0"/>
                          </a:lnTo>
                          <a:lnTo>
                            <a:pt x="8626" y="138023"/>
                          </a:lnTo>
                          <a:lnTo>
                            <a:pt x="25879" y="353683"/>
                          </a:lnTo>
                          <a:lnTo>
                            <a:pt x="69011" y="457200"/>
                          </a:lnTo>
                          <a:lnTo>
                            <a:pt x="146649" y="612476"/>
                          </a:lnTo>
                          <a:lnTo>
                            <a:pt x="284672" y="776378"/>
                          </a:lnTo>
                          <a:lnTo>
                            <a:pt x="388189" y="862642"/>
                          </a:lnTo>
                          <a:lnTo>
                            <a:pt x="500332" y="940280"/>
                          </a:lnTo>
                          <a:lnTo>
                            <a:pt x="690113" y="1026544"/>
                          </a:lnTo>
                          <a:lnTo>
                            <a:pt x="879894" y="1061049"/>
                          </a:lnTo>
                          <a:lnTo>
                            <a:pt x="1017917" y="1061049"/>
                          </a:lnTo>
                          <a:lnTo>
                            <a:pt x="1199072" y="1078302"/>
                          </a:lnTo>
                          <a:lnTo>
                            <a:pt x="1199072" y="1078302"/>
                          </a:lnTo>
                          <a:lnTo>
                            <a:pt x="1233577" y="1052423"/>
                          </a:lnTo>
                          <a:lnTo>
                            <a:pt x="1233577" y="646981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AR" sz="900"/>
                    </a:p>
                  </p:txBody>
                </p:sp>
              </p:grpSp>
            </p:grpSp>
            <p:pic>
              <p:nvPicPr>
                <p:cNvPr id="34" name="Imagen 33">
                  <a:extLst>
                    <a:ext uri="{FF2B5EF4-FFF2-40B4-BE49-F238E27FC236}">
                      <a16:creationId xmlns:a16="http://schemas.microsoft.com/office/drawing/2014/main" id="{0CC56281-36A7-4A01-8F3D-DFAC3C6175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4727716" y="1672054"/>
                  <a:ext cx="2271902" cy="2782084"/>
                </a:xfrm>
                <a:prstGeom prst="rect">
                  <a:avLst/>
                </a:prstGeom>
              </p:spPr>
            </p:pic>
          </p:grp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DC417CD3-B927-4B00-8826-8908D8C9425E}"/>
                  </a:ext>
                </a:extLst>
              </p:cNvPr>
              <p:cNvSpPr txBox="1"/>
              <p:nvPr/>
            </p:nvSpPr>
            <p:spPr>
              <a:xfrm>
                <a:off x="16376733" y="7384344"/>
                <a:ext cx="4558113" cy="461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AR" sz="900" dirty="0"/>
              </a:p>
            </p:txBody>
          </p:sp>
        </p:grp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9CC700E3-172B-4F97-B907-8586FF331F6D}"/>
                </a:ext>
              </a:extLst>
            </p:cNvPr>
            <p:cNvSpPr txBox="1"/>
            <p:nvPr/>
          </p:nvSpPr>
          <p:spPr>
            <a:xfrm>
              <a:off x="16278364" y="9702380"/>
              <a:ext cx="1299020" cy="46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AR" sz="900" dirty="0"/>
            </a:p>
          </p:txBody>
        </p:sp>
      </p:grp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A1E1EA7-15E4-4C5F-9BA9-9F87CAFCB559}"/>
              </a:ext>
            </a:extLst>
          </p:cNvPr>
          <p:cNvSpPr/>
          <p:nvPr/>
        </p:nvSpPr>
        <p:spPr>
          <a:xfrm>
            <a:off x="8347889" y="2176767"/>
            <a:ext cx="214106" cy="271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A23D73CC-F6F4-46EB-B1EF-734E6F74B4FE}"/>
              </a:ext>
            </a:extLst>
          </p:cNvPr>
          <p:cNvGrpSpPr/>
          <p:nvPr/>
        </p:nvGrpSpPr>
        <p:grpSpPr>
          <a:xfrm>
            <a:off x="8326817" y="5145887"/>
            <a:ext cx="1654099" cy="824188"/>
            <a:chOff x="15473923" y="9218722"/>
            <a:chExt cx="3308580" cy="2858378"/>
          </a:xfrm>
        </p:grpSpPr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A9ED037A-E3E9-40F1-885C-92555D373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473923" y="9218722"/>
              <a:ext cx="584148" cy="2858378"/>
            </a:xfrm>
            <a:prstGeom prst="rect">
              <a:avLst/>
            </a:prstGeom>
          </p:spPr>
        </p:pic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38D50A24-86EE-494E-B6EE-17D1B84525E3}"/>
                </a:ext>
              </a:extLst>
            </p:cNvPr>
            <p:cNvSpPr txBox="1"/>
            <p:nvPr/>
          </p:nvSpPr>
          <p:spPr>
            <a:xfrm>
              <a:off x="16297314" y="9645283"/>
              <a:ext cx="2485189" cy="128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900" dirty="0"/>
                <a:t>Packer</a:t>
              </a:r>
            </a:p>
            <a:p>
              <a:r>
                <a:rPr lang="es-AR" sz="900" dirty="0" err="1"/>
                <a:t>Shear</a:t>
              </a:r>
              <a:r>
                <a:rPr lang="es-AR" sz="900" dirty="0"/>
                <a:t> </a:t>
              </a:r>
              <a:r>
                <a:rPr lang="es-AR" sz="900" dirty="0" err="1"/>
                <a:t>out</a:t>
              </a:r>
              <a:endParaRPr lang="es-AR" sz="900" dirty="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298C511A-6536-445A-A98E-3990684C458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DF"/>
              </a:clrFrom>
              <a:clrTo>
                <a:srgbClr val="FFFFD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9918" y="2164815"/>
            <a:ext cx="172692" cy="310352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B778EA8-FB4A-4BB7-8B82-C1A99B5AC57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367" y="2072865"/>
            <a:ext cx="1135820" cy="168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773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C6B7C504-0D70-4759-BBA4-4A0C32669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406"/>
          <a:stretch/>
        </p:blipFill>
        <p:spPr>
          <a:xfrm>
            <a:off x="4269498" y="3713215"/>
            <a:ext cx="3691224" cy="288592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AD4DCAE-2D94-4105-8BBF-CC32E590C100}"/>
              </a:ext>
            </a:extLst>
          </p:cNvPr>
          <p:cNvSpPr/>
          <p:nvPr/>
        </p:nvSpPr>
        <p:spPr>
          <a:xfrm>
            <a:off x="86409" y="872543"/>
            <a:ext cx="9233935" cy="110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329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</a:t>
            </a:r>
            <a:r>
              <a:rPr lang="es-AR" sz="32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Ext. – Gas Lift (II)</a:t>
            </a:r>
          </a:p>
          <a:p>
            <a:pPr defTabSz="457109">
              <a:defRPr/>
            </a:pPr>
            <a:endParaRPr lang="es-AR" sz="3299" b="1" dirty="0">
              <a:latin typeface="Flama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0113FB8-6AB0-4E96-95AC-DC3A6F3AD0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52"/>
          <a:stretch/>
        </p:blipFill>
        <p:spPr>
          <a:xfrm>
            <a:off x="7839735" y="3713215"/>
            <a:ext cx="3901098" cy="288592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DFA39EC-BB6B-4EAF-9E33-AA1472C1B5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638" y="1319405"/>
            <a:ext cx="4631948" cy="239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8AC2B7BC-A035-420F-A44E-52C8E8F29BD8}"/>
              </a:ext>
            </a:extLst>
          </p:cNvPr>
          <p:cNvSpPr/>
          <p:nvPr/>
        </p:nvSpPr>
        <p:spPr>
          <a:xfrm>
            <a:off x="235018" y="2956851"/>
            <a:ext cx="2497539" cy="707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6213FEE9-136D-47CC-8111-0E3796E21E36}"/>
              </a:ext>
            </a:extLst>
          </p:cNvPr>
          <p:cNvSpPr/>
          <p:nvPr/>
        </p:nvSpPr>
        <p:spPr>
          <a:xfrm>
            <a:off x="7414387" y="2956851"/>
            <a:ext cx="2497539" cy="707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7800269-5C94-4019-BCAC-44BB17AF036F}"/>
              </a:ext>
            </a:extLst>
          </p:cNvPr>
          <p:cNvSpPr txBox="1"/>
          <p:nvPr/>
        </p:nvSpPr>
        <p:spPr>
          <a:xfrm>
            <a:off x="4360421" y="2133666"/>
            <a:ext cx="1854105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799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7A58EDC-D8EE-47D3-9F1D-22257E75B8BB}"/>
              </a:ext>
            </a:extLst>
          </p:cNvPr>
          <p:cNvSpPr txBox="1"/>
          <p:nvPr/>
        </p:nvSpPr>
        <p:spPr>
          <a:xfrm>
            <a:off x="313563" y="1465373"/>
            <a:ext cx="2336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/>
              <a:t>Ingreso del Gas de Inyección desde la red de Alta Presión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0171A0F-8A34-46B6-B413-7FA494EDD4BD}"/>
              </a:ext>
            </a:extLst>
          </p:cNvPr>
          <p:cNvSpPr txBox="1"/>
          <p:nvPr/>
        </p:nvSpPr>
        <p:spPr>
          <a:xfrm>
            <a:off x="7224354" y="1465372"/>
            <a:ext cx="3028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/>
              <a:t>Gas regulado a la  presión del pozo.</a:t>
            </a:r>
          </a:p>
          <a:p>
            <a:pPr algn="ctr"/>
            <a:r>
              <a:rPr lang="es-AR" sz="2400" dirty="0"/>
              <a:t>Efecto de enfriamiento por expansión del gas.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6EB62A07-9DA4-4481-BBB4-D022DA8D65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2923" y="1242634"/>
            <a:ext cx="1542972" cy="2574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A2EADEC-155B-467D-B812-7EC8E3E462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812" y="4031347"/>
            <a:ext cx="11526596" cy="3026632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8558EED5-5245-4132-9B70-366D9BDD600A}"/>
              </a:ext>
            </a:extLst>
          </p:cNvPr>
          <p:cNvSpPr txBox="1"/>
          <p:nvPr/>
        </p:nvSpPr>
        <p:spPr>
          <a:xfrm>
            <a:off x="1113617" y="4357163"/>
            <a:ext cx="9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/>
              <a:t>W.A.T.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C5A8C1B-ED57-4DA8-B1DF-DB7A971C023A}"/>
              </a:ext>
            </a:extLst>
          </p:cNvPr>
          <p:cNvSpPr txBox="1"/>
          <p:nvPr/>
        </p:nvSpPr>
        <p:spPr>
          <a:xfrm>
            <a:off x="3166683" y="5384162"/>
            <a:ext cx="62819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Se logra mantener la temperatura del pozo por encima de la WAT</a:t>
            </a:r>
          </a:p>
          <a:p>
            <a:pPr algn="ctr"/>
            <a:r>
              <a:rPr lang="es-AR" dirty="0"/>
              <a:t>Se puede montar un calentador para varios pozos del pad.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42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E64F7E8A-4371-4973-AC38-65CC21136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" y="6606331"/>
            <a:ext cx="12186906" cy="24190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AD4DCAE-2D94-4105-8BBF-CC32E590C100}"/>
              </a:ext>
            </a:extLst>
          </p:cNvPr>
          <p:cNvSpPr/>
          <p:nvPr/>
        </p:nvSpPr>
        <p:spPr>
          <a:xfrm>
            <a:off x="86409" y="872543"/>
            <a:ext cx="9233935" cy="110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32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Métodos p/Extender Surgencia</a:t>
            </a:r>
          </a:p>
          <a:p>
            <a:pPr defTabSz="457109">
              <a:defRPr/>
            </a:pPr>
            <a:endParaRPr lang="es-AR" sz="3299" b="1" dirty="0">
              <a:latin typeface="Flama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A4286D5-F2D5-4F31-A420-2E429909B429}"/>
              </a:ext>
            </a:extLst>
          </p:cNvPr>
          <p:cNvSpPr txBox="1"/>
          <p:nvPr/>
        </p:nvSpPr>
        <p:spPr>
          <a:xfrm>
            <a:off x="2075890" y="1355078"/>
            <a:ext cx="2726436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Ciclado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B4F0B41-FBE4-421F-80D5-6CF0038EE746}"/>
              </a:ext>
            </a:extLst>
          </p:cNvPr>
          <p:cNvSpPr txBox="1"/>
          <p:nvPr/>
        </p:nvSpPr>
        <p:spPr>
          <a:xfrm>
            <a:off x="632044" y="1777155"/>
            <a:ext cx="2125180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Pistón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4F288E7-8489-46B6-AE23-683516936A95}"/>
              </a:ext>
            </a:extLst>
          </p:cNvPr>
          <p:cNvSpPr txBox="1"/>
          <p:nvPr/>
        </p:nvSpPr>
        <p:spPr>
          <a:xfrm>
            <a:off x="3394502" y="1785467"/>
            <a:ext cx="2726436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Pistón (PL)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431D18B-B239-49AA-A119-81F205742574}"/>
              </a:ext>
            </a:extLst>
          </p:cNvPr>
          <p:cNvGrpSpPr/>
          <p:nvPr/>
        </p:nvGrpSpPr>
        <p:grpSpPr>
          <a:xfrm>
            <a:off x="15492" y="5383711"/>
            <a:ext cx="6367996" cy="1222513"/>
            <a:chOff x="30369" y="10768668"/>
            <a:chExt cx="12737467" cy="2445309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46EC6AE-433E-4349-8EC4-099465363367}"/>
                </a:ext>
              </a:extLst>
            </p:cNvPr>
            <p:cNvSpPr txBox="1"/>
            <p:nvPr/>
          </p:nvSpPr>
          <p:spPr>
            <a:xfrm>
              <a:off x="30369" y="11209257"/>
              <a:ext cx="4023076" cy="1907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799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Bombeo Multifásico</a:t>
              </a: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EA86BA51-13D0-4AEA-9427-374E3CED9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3851" y="10768668"/>
              <a:ext cx="9083985" cy="2445309"/>
            </a:xfrm>
            <a:prstGeom prst="rect">
              <a:avLst/>
            </a:prstGeom>
          </p:spPr>
        </p:pic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C29226FF-81FB-4EFA-A03A-A7C0D743745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64" y="2358527"/>
            <a:ext cx="2884370" cy="297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56A12F8-02F5-41E5-95FC-84FB8E20D6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8" y="2358527"/>
            <a:ext cx="3191926" cy="296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DCBB16C1-A3F7-40F7-B53A-A51F0A1A9063}"/>
              </a:ext>
            </a:extLst>
          </p:cNvPr>
          <p:cNvCxnSpPr>
            <a:cxnSpLocks/>
          </p:cNvCxnSpPr>
          <p:nvPr/>
        </p:nvCxnSpPr>
        <p:spPr>
          <a:xfrm flipH="1">
            <a:off x="1978911" y="1663927"/>
            <a:ext cx="785239" cy="17718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8F6B9DD-962F-4E0F-8AD6-F820084988FA}"/>
              </a:ext>
            </a:extLst>
          </p:cNvPr>
          <p:cNvCxnSpPr>
            <a:cxnSpLocks/>
          </p:cNvCxnSpPr>
          <p:nvPr/>
        </p:nvCxnSpPr>
        <p:spPr>
          <a:xfrm>
            <a:off x="4104091" y="1721631"/>
            <a:ext cx="526446" cy="11947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B94C5031-2ED1-4C46-8AD8-FFED9CB5BB65}"/>
              </a:ext>
            </a:extLst>
          </p:cNvPr>
          <p:cNvGrpSpPr/>
          <p:nvPr/>
        </p:nvGrpSpPr>
        <p:grpSpPr>
          <a:xfrm>
            <a:off x="6583958" y="1139439"/>
            <a:ext cx="5485819" cy="5560454"/>
            <a:chOff x="13168823" y="2279142"/>
            <a:chExt cx="10972908" cy="11122195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9A29982-ACF2-4D86-B5B0-E758016F0EB7}"/>
                </a:ext>
              </a:extLst>
            </p:cNvPr>
            <p:cNvSpPr txBox="1"/>
            <p:nvPr/>
          </p:nvSpPr>
          <p:spPr>
            <a:xfrm>
              <a:off x="14354252" y="2279142"/>
              <a:ext cx="7903141" cy="1046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799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Capilar (Espumígeno)</a:t>
              </a:r>
            </a:p>
          </p:txBody>
        </p: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9792E3D4-40A4-457A-ABC3-436D35D93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68823" y="3268255"/>
              <a:ext cx="10972908" cy="1013308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4546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4AD4DCAE-2D94-4105-8BBF-CC32E590C100}"/>
              </a:ext>
            </a:extLst>
          </p:cNvPr>
          <p:cNvSpPr/>
          <p:nvPr/>
        </p:nvSpPr>
        <p:spPr>
          <a:xfrm>
            <a:off x="86409" y="872543"/>
            <a:ext cx="9233935" cy="110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32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 </a:t>
            </a:r>
            <a:r>
              <a:rPr lang="es-AR" sz="329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Assurance</a:t>
            </a:r>
            <a:endParaRPr lang="es-AR" sz="32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457109">
              <a:defRPr/>
            </a:pPr>
            <a:endParaRPr lang="es-AR" sz="3299" b="1" dirty="0">
              <a:latin typeface="Flama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2B7BD2A-1EB1-44E6-9589-39CFF863247E}"/>
              </a:ext>
            </a:extLst>
          </p:cNvPr>
          <p:cNvSpPr txBox="1"/>
          <p:nvPr/>
        </p:nvSpPr>
        <p:spPr>
          <a:xfrm>
            <a:off x="95183" y="4273538"/>
            <a:ext cx="2518143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599" dirty="0"/>
              <a:t>Soluciones</a:t>
            </a:r>
          </a:p>
          <a:p>
            <a:pPr algn="ctr"/>
            <a:r>
              <a:rPr lang="es-AR" sz="3599" dirty="0"/>
              <a:t>Flow Assurance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02653860-ADAD-4F29-BC02-B09121FF5161}"/>
              </a:ext>
            </a:extLst>
          </p:cNvPr>
          <p:cNvGraphicFramePr/>
          <p:nvPr/>
        </p:nvGraphicFramePr>
        <p:xfrm>
          <a:off x="506580" y="1342861"/>
          <a:ext cx="5606109" cy="3178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39DA01F0-7716-4C12-AC85-60E61D5BCB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020" y="1269294"/>
            <a:ext cx="4478640" cy="2749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124BAE3-885B-49B7-903C-5F16493AD5AF}"/>
              </a:ext>
            </a:extLst>
          </p:cNvPr>
          <p:cNvSpPr txBox="1"/>
          <p:nvPr/>
        </p:nvSpPr>
        <p:spPr>
          <a:xfrm>
            <a:off x="2785082" y="4287075"/>
            <a:ext cx="28344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b="1" dirty="0"/>
              <a:t>Productos Qcos.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/>
              <a:t>Desenmulsionantes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/>
              <a:t>Inhibidores de Parafinas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/>
              <a:t>Desincrustantes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123545C-F19A-4B95-96AA-CF362B23182F}"/>
              </a:ext>
            </a:extLst>
          </p:cNvPr>
          <p:cNvSpPr txBox="1"/>
          <p:nvPr/>
        </p:nvSpPr>
        <p:spPr>
          <a:xfrm>
            <a:off x="5486431" y="4258150"/>
            <a:ext cx="29913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b="1" dirty="0"/>
              <a:t>Remoción Mecánica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/>
              <a:t>Slickline (Surgentes/GL)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/>
              <a:t>Plunger Lift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/>
              <a:t>Varillas+Rotador (BM)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CD7A0D3-02E3-4F55-ABA4-7D62D89F724B}"/>
              </a:ext>
            </a:extLst>
          </p:cNvPr>
          <p:cNvSpPr txBox="1"/>
          <p:nvPr/>
        </p:nvSpPr>
        <p:spPr>
          <a:xfrm>
            <a:off x="8320927" y="4247827"/>
            <a:ext cx="37139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b="1" dirty="0"/>
              <a:t>Otros 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/>
              <a:t>Calentamiento de Gas (GL)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/>
              <a:t>Circulación por e/c.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i="1" dirty="0"/>
              <a:t>Se probaron </a:t>
            </a:r>
            <a:r>
              <a:rPr lang="es-AR" sz="2200" i="1" dirty="0" err="1"/>
              <a:t>htas</a:t>
            </a:r>
            <a:r>
              <a:rPr lang="es-AR" sz="2200" i="1" dirty="0"/>
              <a:t>. para derretir parafinas con SL y TBG Revestimiento interno y externo.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479254E-C3C1-4835-A615-423C52782E60}"/>
              </a:ext>
            </a:extLst>
          </p:cNvPr>
          <p:cNvSpPr txBox="1"/>
          <p:nvPr/>
        </p:nvSpPr>
        <p:spPr>
          <a:xfrm>
            <a:off x="3400191" y="6068993"/>
            <a:ext cx="4438771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799" b="1" strike="sngStrike" dirty="0"/>
              <a:t>Cinta Calefactora</a:t>
            </a:r>
          </a:p>
        </p:txBody>
      </p:sp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0B63A9B5-A388-47A5-AF45-32A3B102511C}"/>
              </a:ext>
            </a:extLst>
          </p:cNvPr>
          <p:cNvSpPr/>
          <p:nvPr/>
        </p:nvSpPr>
        <p:spPr>
          <a:xfrm>
            <a:off x="8971754" y="3231150"/>
            <a:ext cx="2173605" cy="802164"/>
          </a:xfrm>
          <a:custGeom>
            <a:avLst/>
            <a:gdLst>
              <a:gd name="connsiteX0" fmla="*/ 0 w 4347713"/>
              <a:gd name="connsiteY0" fmla="*/ 793630 h 1604513"/>
              <a:gd name="connsiteX1" fmla="*/ 543464 w 4347713"/>
              <a:gd name="connsiteY1" fmla="*/ 0 h 1604513"/>
              <a:gd name="connsiteX2" fmla="*/ 2441276 w 4347713"/>
              <a:gd name="connsiteY2" fmla="*/ 25879 h 1604513"/>
              <a:gd name="connsiteX3" fmla="*/ 2458529 w 4347713"/>
              <a:gd name="connsiteY3" fmla="*/ 353683 h 1604513"/>
              <a:gd name="connsiteX4" fmla="*/ 4347713 w 4347713"/>
              <a:gd name="connsiteY4" fmla="*/ 1362974 h 1604513"/>
              <a:gd name="connsiteX5" fmla="*/ 4157932 w 4347713"/>
              <a:gd name="connsiteY5" fmla="*/ 1604513 h 1604513"/>
              <a:gd name="connsiteX6" fmla="*/ 3183147 w 4347713"/>
              <a:gd name="connsiteY6" fmla="*/ 1604513 h 1604513"/>
              <a:gd name="connsiteX7" fmla="*/ 0 w 4347713"/>
              <a:gd name="connsiteY7" fmla="*/ 793630 h 16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7713" h="1604513">
                <a:moveTo>
                  <a:pt x="0" y="793630"/>
                </a:moveTo>
                <a:lnTo>
                  <a:pt x="543464" y="0"/>
                </a:lnTo>
                <a:lnTo>
                  <a:pt x="2441276" y="25879"/>
                </a:lnTo>
                <a:lnTo>
                  <a:pt x="2458529" y="353683"/>
                </a:lnTo>
                <a:lnTo>
                  <a:pt x="4347713" y="1362974"/>
                </a:lnTo>
                <a:lnTo>
                  <a:pt x="4157932" y="1604513"/>
                </a:lnTo>
                <a:lnTo>
                  <a:pt x="3183147" y="1604513"/>
                </a:lnTo>
                <a:lnTo>
                  <a:pt x="0" y="79363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521C8C4-3190-40D8-A5FE-A11A432D6B38}"/>
              </a:ext>
            </a:extLst>
          </p:cNvPr>
          <p:cNvSpPr txBox="1"/>
          <p:nvPr/>
        </p:nvSpPr>
        <p:spPr>
          <a:xfrm>
            <a:off x="9968839" y="3525410"/>
            <a:ext cx="70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/ P</a:t>
            </a:r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DD47C5C3-989D-4400-9C9A-E524992017DF}"/>
              </a:ext>
            </a:extLst>
          </p:cNvPr>
          <p:cNvSpPr/>
          <p:nvPr/>
        </p:nvSpPr>
        <p:spPr>
          <a:xfrm>
            <a:off x="9922479" y="2202617"/>
            <a:ext cx="1132478" cy="595677"/>
          </a:xfrm>
          <a:custGeom>
            <a:avLst/>
            <a:gdLst>
              <a:gd name="connsiteX0" fmla="*/ 2251364 w 2265219"/>
              <a:gd name="connsiteY0" fmla="*/ 1191491 h 1191491"/>
              <a:gd name="connsiteX1" fmla="*/ 1544782 w 2265219"/>
              <a:gd name="connsiteY1" fmla="*/ 928255 h 1191491"/>
              <a:gd name="connsiteX2" fmla="*/ 1877291 w 2265219"/>
              <a:gd name="connsiteY2" fmla="*/ 699655 h 1191491"/>
              <a:gd name="connsiteX3" fmla="*/ 2265219 w 2265219"/>
              <a:gd name="connsiteY3" fmla="*/ 872837 h 1191491"/>
              <a:gd name="connsiteX4" fmla="*/ 2244437 w 2265219"/>
              <a:gd name="connsiteY4" fmla="*/ 228600 h 1191491"/>
              <a:gd name="connsiteX5" fmla="*/ 1503219 w 2265219"/>
              <a:gd name="connsiteY5" fmla="*/ 235528 h 1191491"/>
              <a:gd name="connsiteX6" fmla="*/ 1503219 w 2265219"/>
              <a:gd name="connsiteY6" fmla="*/ 0 h 1191491"/>
              <a:gd name="connsiteX7" fmla="*/ 983673 w 2265219"/>
              <a:gd name="connsiteY7" fmla="*/ 13855 h 1191491"/>
              <a:gd name="connsiteX8" fmla="*/ 0 w 2265219"/>
              <a:gd name="connsiteY8" fmla="*/ 554182 h 1191491"/>
              <a:gd name="connsiteX9" fmla="*/ 983673 w 2265219"/>
              <a:gd name="connsiteY9" fmla="*/ 1101437 h 1191491"/>
              <a:gd name="connsiteX10" fmla="*/ 976746 w 2265219"/>
              <a:gd name="connsiteY10" fmla="*/ 1191491 h 1191491"/>
              <a:gd name="connsiteX11" fmla="*/ 2251364 w 2265219"/>
              <a:gd name="connsiteY11" fmla="*/ 1191491 h 119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219" h="1191491">
                <a:moveTo>
                  <a:pt x="2251364" y="1191491"/>
                </a:moveTo>
                <a:lnTo>
                  <a:pt x="1544782" y="928255"/>
                </a:lnTo>
                <a:lnTo>
                  <a:pt x="1877291" y="699655"/>
                </a:lnTo>
                <a:lnTo>
                  <a:pt x="2265219" y="872837"/>
                </a:lnTo>
                <a:lnTo>
                  <a:pt x="2244437" y="228600"/>
                </a:lnTo>
                <a:lnTo>
                  <a:pt x="1503219" y="235528"/>
                </a:lnTo>
                <a:lnTo>
                  <a:pt x="1503219" y="0"/>
                </a:lnTo>
                <a:lnTo>
                  <a:pt x="983673" y="13855"/>
                </a:lnTo>
                <a:lnTo>
                  <a:pt x="0" y="554182"/>
                </a:lnTo>
                <a:lnTo>
                  <a:pt x="983673" y="1101437"/>
                </a:lnTo>
                <a:lnTo>
                  <a:pt x="976746" y="1191491"/>
                </a:lnTo>
                <a:lnTo>
                  <a:pt x="2251364" y="119149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196D32A-531F-4721-9C93-F67E30DCCEA7}"/>
              </a:ext>
            </a:extLst>
          </p:cNvPr>
          <p:cNvSpPr txBox="1"/>
          <p:nvPr/>
        </p:nvSpPr>
        <p:spPr>
          <a:xfrm>
            <a:off x="10078261" y="2320779"/>
            <a:ext cx="97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/ II / A</a:t>
            </a: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8B69B56-1874-429C-95BD-2CC28F8571EA}"/>
              </a:ext>
            </a:extLst>
          </p:cNvPr>
          <p:cNvSpPr/>
          <p:nvPr/>
        </p:nvSpPr>
        <p:spPr>
          <a:xfrm>
            <a:off x="9344118" y="1329882"/>
            <a:ext cx="1267544" cy="322081"/>
          </a:xfrm>
          <a:custGeom>
            <a:avLst/>
            <a:gdLst>
              <a:gd name="connsiteX0" fmla="*/ 1704109 w 2535382"/>
              <a:gd name="connsiteY0" fmla="*/ 637309 h 644236"/>
              <a:gd name="connsiteX1" fmla="*/ 1704109 w 2535382"/>
              <a:gd name="connsiteY1" fmla="*/ 464127 h 644236"/>
              <a:gd name="connsiteX2" fmla="*/ 2535382 w 2535382"/>
              <a:gd name="connsiteY2" fmla="*/ 457200 h 644236"/>
              <a:gd name="connsiteX3" fmla="*/ 1863436 w 2535382"/>
              <a:gd name="connsiteY3" fmla="*/ 13854 h 644236"/>
              <a:gd name="connsiteX4" fmla="*/ 0 w 2535382"/>
              <a:gd name="connsiteY4" fmla="*/ 0 h 644236"/>
              <a:gd name="connsiteX5" fmla="*/ 346363 w 2535382"/>
              <a:gd name="connsiteY5" fmla="*/ 256309 h 644236"/>
              <a:gd name="connsiteX6" fmla="*/ 893618 w 2535382"/>
              <a:gd name="connsiteY6" fmla="*/ 256309 h 644236"/>
              <a:gd name="connsiteX7" fmla="*/ 1129145 w 2535382"/>
              <a:gd name="connsiteY7" fmla="*/ 457200 h 644236"/>
              <a:gd name="connsiteX8" fmla="*/ 1129145 w 2535382"/>
              <a:gd name="connsiteY8" fmla="*/ 644236 h 644236"/>
              <a:gd name="connsiteX9" fmla="*/ 1704109 w 2535382"/>
              <a:gd name="connsiteY9" fmla="*/ 637309 h 64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5382" h="644236">
                <a:moveTo>
                  <a:pt x="1704109" y="637309"/>
                </a:moveTo>
                <a:lnTo>
                  <a:pt x="1704109" y="464127"/>
                </a:lnTo>
                <a:lnTo>
                  <a:pt x="2535382" y="457200"/>
                </a:lnTo>
                <a:lnTo>
                  <a:pt x="1863436" y="13854"/>
                </a:lnTo>
                <a:lnTo>
                  <a:pt x="0" y="0"/>
                </a:lnTo>
                <a:lnTo>
                  <a:pt x="346363" y="256309"/>
                </a:lnTo>
                <a:lnTo>
                  <a:pt x="893618" y="256309"/>
                </a:lnTo>
                <a:lnTo>
                  <a:pt x="1129145" y="457200"/>
                </a:lnTo>
                <a:lnTo>
                  <a:pt x="1129145" y="644236"/>
                </a:lnTo>
                <a:lnTo>
                  <a:pt x="1704109" y="63730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CD530A45-F379-4BC2-A3EC-0CDB6EF28501}"/>
              </a:ext>
            </a:extLst>
          </p:cNvPr>
          <p:cNvSpPr/>
          <p:nvPr/>
        </p:nvSpPr>
        <p:spPr>
          <a:xfrm>
            <a:off x="7609037" y="1548067"/>
            <a:ext cx="1156721" cy="432904"/>
          </a:xfrm>
          <a:custGeom>
            <a:avLst/>
            <a:gdLst>
              <a:gd name="connsiteX0" fmla="*/ 2313709 w 2313709"/>
              <a:gd name="connsiteY0" fmla="*/ 858982 h 865909"/>
              <a:gd name="connsiteX1" fmla="*/ 1745673 w 2313709"/>
              <a:gd name="connsiteY1" fmla="*/ 429491 h 865909"/>
              <a:gd name="connsiteX2" fmla="*/ 1752600 w 2313709"/>
              <a:gd name="connsiteY2" fmla="*/ 214745 h 865909"/>
              <a:gd name="connsiteX3" fmla="*/ 422564 w 2313709"/>
              <a:gd name="connsiteY3" fmla="*/ 193964 h 865909"/>
              <a:gd name="connsiteX4" fmla="*/ 436418 w 2313709"/>
              <a:gd name="connsiteY4" fmla="*/ 0 h 865909"/>
              <a:gd name="connsiteX5" fmla="*/ 0 w 2313709"/>
              <a:gd name="connsiteY5" fmla="*/ 0 h 865909"/>
              <a:gd name="connsiteX6" fmla="*/ 6927 w 2313709"/>
              <a:gd name="connsiteY6" fmla="*/ 464127 h 865909"/>
              <a:gd name="connsiteX7" fmla="*/ 311727 w 2313709"/>
              <a:gd name="connsiteY7" fmla="*/ 471054 h 865909"/>
              <a:gd name="connsiteX8" fmla="*/ 318655 w 2313709"/>
              <a:gd name="connsiteY8" fmla="*/ 644236 h 865909"/>
              <a:gd name="connsiteX9" fmla="*/ 1336964 w 2313709"/>
              <a:gd name="connsiteY9" fmla="*/ 651164 h 865909"/>
              <a:gd name="connsiteX10" fmla="*/ 1309255 w 2313709"/>
              <a:gd name="connsiteY10" fmla="*/ 865909 h 865909"/>
              <a:gd name="connsiteX11" fmla="*/ 2313709 w 2313709"/>
              <a:gd name="connsiteY11" fmla="*/ 858982 h 86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3709" h="865909">
                <a:moveTo>
                  <a:pt x="2313709" y="858982"/>
                </a:moveTo>
                <a:lnTo>
                  <a:pt x="1745673" y="429491"/>
                </a:lnTo>
                <a:lnTo>
                  <a:pt x="1752600" y="214745"/>
                </a:lnTo>
                <a:lnTo>
                  <a:pt x="422564" y="193964"/>
                </a:lnTo>
                <a:lnTo>
                  <a:pt x="436418" y="0"/>
                </a:lnTo>
                <a:lnTo>
                  <a:pt x="0" y="0"/>
                </a:lnTo>
                <a:lnTo>
                  <a:pt x="6927" y="464127"/>
                </a:lnTo>
                <a:lnTo>
                  <a:pt x="311727" y="471054"/>
                </a:lnTo>
                <a:lnTo>
                  <a:pt x="318655" y="644236"/>
                </a:lnTo>
                <a:lnTo>
                  <a:pt x="1336964" y="651164"/>
                </a:lnTo>
                <a:lnTo>
                  <a:pt x="1309255" y="865909"/>
                </a:lnTo>
                <a:lnTo>
                  <a:pt x="2313709" y="85898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749D77C-4DBD-497B-9B72-6BE42044BE6F}"/>
              </a:ext>
            </a:extLst>
          </p:cNvPr>
          <p:cNvSpPr txBox="1"/>
          <p:nvPr/>
        </p:nvSpPr>
        <p:spPr>
          <a:xfrm>
            <a:off x="7936814" y="1594269"/>
            <a:ext cx="70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/ 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781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18628B7-7889-474B-8676-1A4EF4BA9F44}"/>
              </a:ext>
            </a:extLst>
          </p:cNvPr>
          <p:cNvSpPr/>
          <p:nvPr/>
        </p:nvSpPr>
        <p:spPr>
          <a:xfrm>
            <a:off x="99660" y="972222"/>
            <a:ext cx="9233935" cy="600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99" dirty="0"/>
              <a:t>Efecto entre pozo Emisor y Receptor</a:t>
            </a:r>
            <a:endParaRPr lang="es-AR" sz="2200" b="1" dirty="0">
              <a:latin typeface="Flama"/>
            </a:endParaRPr>
          </a:p>
        </p:txBody>
      </p:sp>
      <p:sp>
        <p:nvSpPr>
          <p:cNvPr id="29" name="Título 8">
            <a:extLst>
              <a:ext uri="{FF2B5EF4-FFF2-40B4-BE49-F238E27FC236}">
                <a16:creationId xmlns:a16="http://schemas.microsoft.com/office/drawing/2014/main" id="{A2ADD583-5311-4142-971C-5B52136DAD8B}"/>
              </a:ext>
            </a:extLst>
          </p:cNvPr>
          <p:cNvSpPr txBox="1">
            <a:spLocks/>
          </p:cNvSpPr>
          <p:nvPr/>
        </p:nvSpPr>
        <p:spPr>
          <a:xfrm>
            <a:off x="1120770" y="1178971"/>
            <a:ext cx="7520464" cy="650384"/>
          </a:xfrm>
          <a:prstGeom prst="rect">
            <a:avLst/>
          </a:prstGeom>
        </p:spPr>
        <p:txBody>
          <a:bodyPr vert="horz" lIns="45715" tIns="22857" rIns="45715" bIns="22857" rtlCol="0" anchor="b">
            <a:normAutofit fontScale="85000" lnSpcReduction="20000"/>
          </a:bodyPr>
          <a:lstStyle>
            <a:lvl1pPr algn="ctr" defTabSz="1828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AR" sz="5999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207435E3-9D45-45D5-A5E9-4508C5A2A32B}"/>
              </a:ext>
            </a:extLst>
          </p:cNvPr>
          <p:cNvGrpSpPr/>
          <p:nvPr/>
        </p:nvGrpSpPr>
        <p:grpSpPr>
          <a:xfrm>
            <a:off x="29656" y="1884640"/>
            <a:ext cx="4816463" cy="4680056"/>
            <a:chOff x="311697" y="3733250"/>
            <a:chExt cx="9097265" cy="8465107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51050B3-4C0C-49BF-A748-BED47CCA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1697" y="3733250"/>
              <a:ext cx="9097265" cy="8465107"/>
            </a:xfrm>
            <a:prstGeom prst="rect">
              <a:avLst/>
            </a:prstGeom>
          </p:spPr>
        </p:pic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C92F21B9-38BB-43D5-ABA2-A51FB1C44DB3}"/>
                </a:ext>
              </a:extLst>
            </p:cNvPr>
            <p:cNvSpPr/>
            <p:nvPr/>
          </p:nvSpPr>
          <p:spPr>
            <a:xfrm>
              <a:off x="3297323" y="4024992"/>
              <a:ext cx="2912800" cy="835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AR" sz="2400" dirty="0">
                  <a:solidFill>
                    <a:schemeClr val="bg1"/>
                  </a:solidFill>
                </a:rPr>
                <a:t>Emisor</a:t>
              </a:r>
              <a:endParaRPr lang="es-AR" sz="1600" b="1" dirty="0">
                <a:solidFill>
                  <a:schemeClr val="bg1"/>
                </a:solidFill>
                <a:latin typeface="Flama"/>
              </a:endParaRP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A712A6EA-1627-4218-85D5-AA17C6BF5029}"/>
                </a:ext>
              </a:extLst>
            </p:cNvPr>
            <p:cNvSpPr/>
            <p:nvPr/>
          </p:nvSpPr>
          <p:spPr>
            <a:xfrm>
              <a:off x="607626" y="4055770"/>
              <a:ext cx="2912800" cy="7793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AR" sz="2200" dirty="0">
                  <a:solidFill>
                    <a:schemeClr val="bg1"/>
                  </a:solidFill>
                </a:rPr>
                <a:t>Receptor</a:t>
              </a:r>
              <a:endParaRPr lang="es-AR" sz="1400" b="1" dirty="0">
                <a:solidFill>
                  <a:schemeClr val="bg1"/>
                </a:solidFill>
                <a:latin typeface="Flama"/>
              </a:endParaRP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8F81A5EF-DE63-BB29-9871-ABFE0EB38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234" y="2843418"/>
            <a:ext cx="1557157" cy="476195"/>
          </a:xfrm>
          <a:prstGeom prst="rect">
            <a:avLst/>
          </a:prstGeom>
        </p:spPr>
      </p:pic>
      <p:sp>
        <p:nvSpPr>
          <p:cNvPr id="88" name="CuadroTexto 87">
            <a:extLst>
              <a:ext uri="{FF2B5EF4-FFF2-40B4-BE49-F238E27FC236}">
                <a16:creationId xmlns:a16="http://schemas.microsoft.com/office/drawing/2014/main" id="{8800E99E-260F-4E55-8E90-0532FE7E6308}"/>
              </a:ext>
            </a:extLst>
          </p:cNvPr>
          <p:cNvSpPr txBox="1"/>
          <p:nvPr/>
        </p:nvSpPr>
        <p:spPr>
          <a:xfrm>
            <a:off x="2846832" y="2843418"/>
            <a:ext cx="158641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200" dirty="0"/>
              <a:t>La fractura hidráulica tiende a avanzar hacia la zona </a:t>
            </a:r>
            <a:r>
              <a:rPr lang="es-AR" sz="1200" dirty="0" err="1"/>
              <a:t>depletada</a:t>
            </a:r>
            <a:endParaRPr lang="es-AR" sz="1200" dirty="0"/>
          </a:p>
        </p:txBody>
      </p:sp>
      <p:grpSp>
        <p:nvGrpSpPr>
          <p:cNvPr id="151" name="Grupo 150">
            <a:extLst>
              <a:ext uri="{FF2B5EF4-FFF2-40B4-BE49-F238E27FC236}">
                <a16:creationId xmlns:a16="http://schemas.microsoft.com/office/drawing/2014/main" id="{07B42A8F-BF0E-4D18-BAE8-49567CE953A1}"/>
              </a:ext>
            </a:extLst>
          </p:cNvPr>
          <p:cNvGrpSpPr/>
          <p:nvPr/>
        </p:nvGrpSpPr>
        <p:grpSpPr>
          <a:xfrm>
            <a:off x="4928838" y="2231741"/>
            <a:ext cx="2481683" cy="3540490"/>
            <a:chOff x="9765132" y="4914086"/>
            <a:chExt cx="4963940" cy="6848983"/>
          </a:xfrm>
        </p:grpSpPr>
        <p:grpSp>
          <p:nvGrpSpPr>
            <p:cNvPr id="150" name="Grupo 149">
              <a:extLst>
                <a:ext uri="{FF2B5EF4-FFF2-40B4-BE49-F238E27FC236}">
                  <a16:creationId xmlns:a16="http://schemas.microsoft.com/office/drawing/2014/main" id="{81B5533E-7FA2-4C60-B4DD-C895D30B0C97}"/>
                </a:ext>
              </a:extLst>
            </p:cNvPr>
            <p:cNvGrpSpPr/>
            <p:nvPr/>
          </p:nvGrpSpPr>
          <p:grpSpPr>
            <a:xfrm>
              <a:off x="9765132" y="4914086"/>
              <a:ext cx="4963940" cy="6848983"/>
              <a:chOff x="9714940" y="5916250"/>
              <a:chExt cx="4963940" cy="6848983"/>
            </a:xfrm>
          </p:grpSpPr>
          <p:pic>
            <p:nvPicPr>
              <p:cNvPr id="129" name="Imagen 128">
                <a:extLst>
                  <a:ext uri="{FF2B5EF4-FFF2-40B4-BE49-F238E27FC236}">
                    <a16:creationId xmlns:a16="http://schemas.microsoft.com/office/drawing/2014/main" id="{E883BCB4-9D23-4588-991D-C755D91D35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101" t="29807" r="66556" b="4686"/>
              <a:stretch/>
            </p:blipFill>
            <p:spPr>
              <a:xfrm>
                <a:off x="9714940" y="5916250"/>
                <a:ext cx="4541332" cy="6848983"/>
              </a:xfrm>
              <a:prstGeom prst="rect">
                <a:avLst/>
              </a:prstGeom>
            </p:spPr>
          </p:pic>
          <p:sp>
            <p:nvSpPr>
              <p:cNvPr id="148" name="CuadroTexto 147">
                <a:extLst>
                  <a:ext uri="{FF2B5EF4-FFF2-40B4-BE49-F238E27FC236}">
                    <a16:creationId xmlns:a16="http://schemas.microsoft.com/office/drawing/2014/main" id="{2B46A858-2DAC-4781-A51E-24941A3DF663}"/>
                  </a:ext>
                </a:extLst>
              </p:cNvPr>
              <p:cNvSpPr txBox="1"/>
              <p:nvPr/>
            </p:nvSpPr>
            <p:spPr>
              <a:xfrm>
                <a:off x="13027555" y="6397129"/>
                <a:ext cx="1651325" cy="535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00"/>
                    </a:solidFill>
                  </a:rPr>
                  <a:t>Emisor</a:t>
                </a:r>
              </a:p>
            </p:txBody>
          </p:sp>
        </p:grpSp>
        <p:sp>
          <p:nvSpPr>
            <p:cNvPr id="149" name="CuadroTexto 148">
              <a:extLst>
                <a:ext uri="{FF2B5EF4-FFF2-40B4-BE49-F238E27FC236}">
                  <a16:creationId xmlns:a16="http://schemas.microsoft.com/office/drawing/2014/main" id="{05E1FE36-B7AA-4E21-A8AB-223547A67997}"/>
                </a:ext>
              </a:extLst>
            </p:cNvPr>
            <p:cNvSpPr txBox="1"/>
            <p:nvPr/>
          </p:nvSpPr>
          <p:spPr>
            <a:xfrm>
              <a:off x="11905584" y="4936073"/>
              <a:ext cx="1651325" cy="53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b="1" dirty="0">
                  <a:solidFill>
                    <a:srgbClr val="FFFF00"/>
                  </a:solidFill>
                </a:rPr>
                <a:t>Receptor</a:t>
              </a:r>
            </a:p>
          </p:txBody>
        </p:sp>
      </p:grpSp>
      <p:grpSp>
        <p:nvGrpSpPr>
          <p:cNvPr id="161" name="Grupo 160">
            <a:extLst>
              <a:ext uri="{FF2B5EF4-FFF2-40B4-BE49-F238E27FC236}">
                <a16:creationId xmlns:a16="http://schemas.microsoft.com/office/drawing/2014/main" id="{C515FDC9-B07A-4C32-9F9B-3A7E68F1E756}"/>
              </a:ext>
            </a:extLst>
          </p:cNvPr>
          <p:cNvGrpSpPr/>
          <p:nvPr/>
        </p:nvGrpSpPr>
        <p:grpSpPr>
          <a:xfrm>
            <a:off x="9556608" y="2244627"/>
            <a:ext cx="2715088" cy="3503611"/>
            <a:chOff x="19439429" y="6089497"/>
            <a:chExt cx="5430804" cy="7008033"/>
          </a:xfrm>
        </p:grpSpPr>
        <p:grpSp>
          <p:nvGrpSpPr>
            <p:cNvPr id="160" name="Grupo 159">
              <a:extLst>
                <a:ext uri="{FF2B5EF4-FFF2-40B4-BE49-F238E27FC236}">
                  <a16:creationId xmlns:a16="http://schemas.microsoft.com/office/drawing/2014/main" id="{7A0689DB-9114-42CF-B630-64D9BFAA5BDA}"/>
                </a:ext>
              </a:extLst>
            </p:cNvPr>
            <p:cNvGrpSpPr/>
            <p:nvPr/>
          </p:nvGrpSpPr>
          <p:grpSpPr>
            <a:xfrm>
              <a:off x="19439429" y="6089497"/>
              <a:ext cx="4887133" cy="7008033"/>
              <a:chOff x="19266004" y="4415290"/>
              <a:chExt cx="4887133" cy="7008033"/>
            </a:xfrm>
          </p:grpSpPr>
          <p:pic>
            <p:nvPicPr>
              <p:cNvPr id="131" name="Imagen 130">
                <a:extLst>
                  <a:ext uri="{FF2B5EF4-FFF2-40B4-BE49-F238E27FC236}">
                    <a16:creationId xmlns:a16="http://schemas.microsoft.com/office/drawing/2014/main" id="{AF297588-9FFC-4E6A-8D3D-1085E93CDA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61804" t="27085" r="5544" b="3597"/>
              <a:stretch/>
            </p:blipFill>
            <p:spPr>
              <a:xfrm>
                <a:off x="19266004" y="4415290"/>
                <a:ext cx="4887133" cy="7008033"/>
              </a:xfrm>
              <a:prstGeom prst="rect">
                <a:avLst/>
              </a:prstGeom>
            </p:spPr>
          </p:pic>
          <p:sp>
            <p:nvSpPr>
              <p:cNvPr id="154" name="CuadroTexto 153">
                <a:extLst>
                  <a:ext uri="{FF2B5EF4-FFF2-40B4-BE49-F238E27FC236}">
                    <a16:creationId xmlns:a16="http://schemas.microsoft.com/office/drawing/2014/main" id="{DA8DD110-F175-47DC-8C63-8097AC9F95F4}"/>
                  </a:ext>
                </a:extLst>
              </p:cNvPr>
              <p:cNvSpPr txBox="1"/>
              <p:nvPr/>
            </p:nvSpPr>
            <p:spPr>
              <a:xfrm>
                <a:off x="21359154" y="4467040"/>
                <a:ext cx="1530655" cy="554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00"/>
                    </a:solidFill>
                  </a:rPr>
                  <a:t>Receptor</a:t>
                </a:r>
              </a:p>
            </p:txBody>
          </p:sp>
          <p:sp>
            <p:nvSpPr>
              <p:cNvPr id="156" name="CuadroTexto 155">
                <a:extLst>
                  <a:ext uri="{FF2B5EF4-FFF2-40B4-BE49-F238E27FC236}">
                    <a16:creationId xmlns:a16="http://schemas.microsoft.com/office/drawing/2014/main" id="{9B27B86C-D23F-42BD-B1DB-52C13F4DD70E}"/>
                  </a:ext>
                </a:extLst>
              </p:cNvPr>
              <p:cNvSpPr txBox="1"/>
              <p:nvPr/>
            </p:nvSpPr>
            <p:spPr>
              <a:xfrm>
                <a:off x="22576679" y="5193516"/>
                <a:ext cx="1530655" cy="554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00"/>
                    </a:solidFill>
                  </a:rPr>
                  <a:t>1° línea</a:t>
                </a:r>
              </a:p>
            </p:txBody>
          </p:sp>
          <p:sp>
            <p:nvSpPr>
              <p:cNvPr id="157" name="CuadroTexto 156">
                <a:extLst>
                  <a:ext uri="{FF2B5EF4-FFF2-40B4-BE49-F238E27FC236}">
                    <a16:creationId xmlns:a16="http://schemas.microsoft.com/office/drawing/2014/main" id="{9FAF3B02-9284-46F2-80C7-28B22A3427B7}"/>
                  </a:ext>
                </a:extLst>
              </p:cNvPr>
              <p:cNvSpPr txBox="1"/>
              <p:nvPr/>
            </p:nvSpPr>
            <p:spPr>
              <a:xfrm>
                <a:off x="22177377" y="4832094"/>
                <a:ext cx="1530655" cy="554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00"/>
                    </a:solidFill>
                  </a:rPr>
                  <a:t>2° línea</a:t>
                </a:r>
              </a:p>
            </p:txBody>
          </p:sp>
        </p:grpSp>
        <p:sp>
          <p:nvSpPr>
            <p:cNvPr id="155" name="CuadroTexto 154">
              <a:extLst>
                <a:ext uri="{FF2B5EF4-FFF2-40B4-BE49-F238E27FC236}">
                  <a16:creationId xmlns:a16="http://schemas.microsoft.com/office/drawing/2014/main" id="{AF7FA597-A342-43E0-9DB9-F2ADE97A23CA}"/>
                </a:ext>
              </a:extLst>
            </p:cNvPr>
            <p:cNvSpPr txBox="1"/>
            <p:nvPr/>
          </p:nvSpPr>
          <p:spPr>
            <a:xfrm>
              <a:off x="23339578" y="7257578"/>
              <a:ext cx="1530655" cy="554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b="1" dirty="0">
                  <a:solidFill>
                    <a:srgbClr val="FFFF00"/>
                  </a:solidFill>
                </a:rPr>
                <a:t>Emisor</a:t>
              </a:r>
            </a:p>
          </p:txBody>
        </p:sp>
      </p:grpSp>
      <p:grpSp>
        <p:nvGrpSpPr>
          <p:cNvPr id="162" name="Grupo 161">
            <a:extLst>
              <a:ext uri="{FF2B5EF4-FFF2-40B4-BE49-F238E27FC236}">
                <a16:creationId xmlns:a16="http://schemas.microsoft.com/office/drawing/2014/main" id="{3E7D4545-35D0-426B-B2A2-DC916C58598C}"/>
              </a:ext>
            </a:extLst>
          </p:cNvPr>
          <p:cNvGrpSpPr/>
          <p:nvPr/>
        </p:nvGrpSpPr>
        <p:grpSpPr>
          <a:xfrm>
            <a:off x="7266175" y="2230882"/>
            <a:ext cx="2500782" cy="3700019"/>
            <a:chOff x="14532878" y="6379138"/>
            <a:chExt cx="5002142" cy="7400894"/>
          </a:xfrm>
        </p:grpSpPr>
        <p:grpSp>
          <p:nvGrpSpPr>
            <p:cNvPr id="159" name="Grupo 158">
              <a:extLst>
                <a:ext uri="{FF2B5EF4-FFF2-40B4-BE49-F238E27FC236}">
                  <a16:creationId xmlns:a16="http://schemas.microsoft.com/office/drawing/2014/main" id="{AF8847A8-01C5-4D34-8EB4-27783360523B}"/>
                </a:ext>
              </a:extLst>
            </p:cNvPr>
            <p:cNvGrpSpPr/>
            <p:nvPr/>
          </p:nvGrpSpPr>
          <p:grpSpPr>
            <a:xfrm>
              <a:off x="14532878" y="6379138"/>
              <a:ext cx="4541332" cy="7400894"/>
              <a:chOff x="14584872" y="4489369"/>
              <a:chExt cx="4541332" cy="7256661"/>
            </a:xfrm>
          </p:grpSpPr>
          <p:pic>
            <p:nvPicPr>
              <p:cNvPr id="130" name="Imagen 129">
                <a:extLst>
                  <a:ext uri="{FF2B5EF4-FFF2-40B4-BE49-F238E27FC236}">
                    <a16:creationId xmlns:a16="http://schemas.microsoft.com/office/drawing/2014/main" id="{6086A513-5D0E-44F5-8815-4CC263965F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1667" t="26796" r="37991"/>
              <a:stretch/>
            </p:blipFill>
            <p:spPr>
              <a:xfrm>
                <a:off x="14584872" y="4489369"/>
                <a:ext cx="4541332" cy="7256661"/>
              </a:xfrm>
              <a:prstGeom prst="rect">
                <a:avLst/>
              </a:prstGeom>
            </p:spPr>
          </p:pic>
          <p:sp>
            <p:nvSpPr>
              <p:cNvPr id="152" name="CuadroTexto 151">
                <a:extLst>
                  <a:ext uri="{FF2B5EF4-FFF2-40B4-BE49-F238E27FC236}">
                    <a16:creationId xmlns:a16="http://schemas.microsoft.com/office/drawing/2014/main" id="{18A15B2F-B32B-44CA-8D59-4E4E1E3B974D}"/>
                  </a:ext>
                </a:extLst>
              </p:cNvPr>
              <p:cNvSpPr txBox="1"/>
              <p:nvPr/>
            </p:nvSpPr>
            <p:spPr>
              <a:xfrm>
                <a:off x="16647052" y="4593323"/>
                <a:ext cx="1530655" cy="54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00"/>
                    </a:solidFill>
                  </a:rPr>
                  <a:t>Receptor</a:t>
                </a:r>
              </a:p>
            </p:txBody>
          </p:sp>
          <p:sp>
            <p:nvSpPr>
              <p:cNvPr id="158" name="CuadroTexto 157">
                <a:extLst>
                  <a:ext uri="{FF2B5EF4-FFF2-40B4-BE49-F238E27FC236}">
                    <a16:creationId xmlns:a16="http://schemas.microsoft.com/office/drawing/2014/main" id="{8A87EB77-9977-4F62-B7D5-8429C0E81BC5}"/>
                  </a:ext>
                </a:extLst>
              </p:cNvPr>
              <p:cNvSpPr txBox="1"/>
              <p:nvPr/>
            </p:nvSpPr>
            <p:spPr>
              <a:xfrm>
                <a:off x="17556113" y="5196882"/>
                <a:ext cx="1530655" cy="54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00"/>
                    </a:solidFill>
                  </a:rPr>
                  <a:t>1° línea</a:t>
                </a:r>
              </a:p>
            </p:txBody>
          </p:sp>
        </p:grpSp>
        <p:sp>
          <p:nvSpPr>
            <p:cNvPr id="153" name="CuadroTexto 152">
              <a:extLst>
                <a:ext uri="{FF2B5EF4-FFF2-40B4-BE49-F238E27FC236}">
                  <a16:creationId xmlns:a16="http://schemas.microsoft.com/office/drawing/2014/main" id="{FD59D75B-842D-4943-B4F9-1DE6AED351B6}"/>
                </a:ext>
              </a:extLst>
            </p:cNvPr>
            <p:cNvSpPr txBox="1"/>
            <p:nvPr/>
          </p:nvSpPr>
          <p:spPr>
            <a:xfrm>
              <a:off x="18004365" y="7541084"/>
              <a:ext cx="1530655" cy="554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b="1" dirty="0">
                  <a:solidFill>
                    <a:srgbClr val="FFFF00"/>
                  </a:solidFill>
                </a:rPr>
                <a:t>Emisor</a:t>
              </a:r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112BF687-8102-493E-92E4-97A61DE0C6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1738" y="1645468"/>
            <a:ext cx="7449958" cy="5212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388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4AD4DCAE-2D94-4105-8BBF-CC32E590C100}"/>
              </a:ext>
            </a:extLst>
          </p:cNvPr>
          <p:cNvSpPr/>
          <p:nvPr/>
        </p:nvSpPr>
        <p:spPr>
          <a:xfrm>
            <a:off x="86409" y="872543"/>
            <a:ext cx="9233935" cy="600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3299" b="1" dirty="0">
                <a:latin typeface="Flama"/>
              </a:rPr>
              <a:t>FRAC HIT</a:t>
            </a:r>
          </a:p>
        </p:txBody>
      </p:sp>
      <p:sp>
        <p:nvSpPr>
          <p:cNvPr id="16" name="5 Marcador de número de diapositiva">
            <a:extLst>
              <a:ext uri="{FF2B5EF4-FFF2-40B4-BE49-F238E27FC236}">
                <a16:creationId xmlns:a16="http://schemas.microsoft.com/office/drawing/2014/main" id="{87B6638F-4D1C-4B1B-9208-0304C1360E3C}"/>
              </a:ext>
            </a:extLst>
          </p:cNvPr>
          <p:cNvSpPr txBox="1">
            <a:spLocks/>
          </p:cNvSpPr>
          <p:nvPr/>
        </p:nvSpPr>
        <p:spPr>
          <a:xfrm>
            <a:off x="11346680" y="6583326"/>
            <a:ext cx="556072" cy="301610"/>
          </a:xfrm>
          <a:prstGeom prst="rect">
            <a:avLst/>
          </a:prstGeom>
          <a:noFill/>
        </p:spPr>
        <p:txBody>
          <a:bodyPr vert="horz" lIns="45715" tIns="22857" rIns="45715" bIns="22857" rtlCol="0" anchor="ctr"/>
          <a:lstStyle>
            <a:defPPr>
              <a:defRPr lang="es-AR"/>
            </a:defPPr>
            <a:lvl1pPr marL="0" algn="r" defTabSz="914400" rtl="0" eaLnBrk="0" latinLnBrk="0" hangingPunct="0">
              <a:spcBef>
                <a:spcPct val="20000"/>
              </a:spcBef>
              <a:buChar char="•"/>
              <a:defRPr sz="4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1485974" indent="-571529" algn="l" defTabSz="914400" rtl="0" eaLnBrk="0" latinLnBrk="0" hangingPunct="0">
              <a:spcBef>
                <a:spcPct val="20000"/>
              </a:spcBef>
              <a:buChar char="–"/>
              <a:defRPr sz="4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2286114" indent="-457223" algn="l" defTabSz="914400" rtl="0" eaLnBrk="0" latinLnBrk="0" hangingPunct="0">
              <a:spcBef>
                <a:spcPct val="20000"/>
              </a:spcBef>
              <a:buChar char="•"/>
              <a:defRPr sz="4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3200560" indent="-457223" algn="l" defTabSz="914400" rtl="0" eaLnBrk="0" latinLnBrk="0" hangingPunct="0">
              <a:spcBef>
                <a:spcPct val="20000"/>
              </a:spcBef>
              <a:buChar char="–"/>
              <a:defRPr sz="4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4115006" indent="-457223" algn="l" defTabSz="914400" rtl="0" eaLnBrk="0" latinLnBrk="0" hangingPunct="0">
              <a:spcBef>
                <a:spcPct val="20000"/>
              </a:spcBef>
              <a:buChar char="»"/>
              <a:defRPr sz="4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5029451" indent="-457223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4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5943897" indent="-457223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4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6858343" indent="-457223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4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7772789" indent="-457223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4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9D090D3C-6B42-4AD4-A63C-3B90186ED6A0}" type="slidenum">
              <a:rPr lang="es-ES" altLang="es-AR" sz="1100">
                <a:solidFill>
                  <a:prstClr val="black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s-ES" altLang="es-AR" sz="1100">
              <a:solidFill>
                <a:prstClr val="black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860A224-7F33-4259-85F8-65327427E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24" y="2237560"/>
            <a:ext cx="5452473" cy="408935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BB2A4B7-C1FD-472B-98C2-FA25DD5B7961}"/>
              </a:ext>
            </a:extLst>
          </p:cNvPr>
          <p:cNvSpPr txBox="1"/>
          <p:nvPr/>
        </p:nvSpPr>
        <p:spPr>
          <a:xfrm>
            <a:off x="181923" y="1329992"/>
            <a:ext cx="5895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/>
              <a:t>Aseguramiento BM y Surgente</a:t>
            </a:r>
            <a:r>
              <a:rPr lang="es-AR" dirty="0"/>
              <a:t>:</a:t>
            </a:r>
          </a:p>
          <a:p>
            <a:r>
              <a:rPr lang="es-AR" b="1" dirty="0"/>
              <a:t>Experiencia de Impacto a pozo en 2</a:t>
            </a:r>
            <a:r>
              <a:rPr lang="es-AR" b="1" baseline="30000" dirty="0"/>
              <a:t>da</a:t>
            </a:r>
            <a:r>
              <a:rPr lang="es-AR" b="1" dirty="0"/>
              <a:t> línea ( 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270 Kg/cm2 !!!</a:t>
            </a:r>
            <a:r>
              <a:rPr lang="es-AR" b="1" dirty="0">
                <a:highlight>
                  <a:srgbClr val="FFFF00"/>
                </a:highlight>
              </a:rPr>
              <a:t>)</a:t>
            </a:r>
            <a:br>
              <a:rPr lang="es-AR" dirty="0"/>
            </a:br>
            <a:endParaRPr lang="es-AR" dirty="0"/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8C5D03AB-10CD-40C8-9A9A-DC97E51B7F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487922" y="2770940"/>
            <a:ext cx="304785" cy="30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14B8673A-BB69-4AB1-8A69-3AD980A5F868}"/>
              </a:ext>
            </a:extLst>
          </p:cNvPr>
          <p:cNvGrpSpPr/>
          <p:nvPr/>
        </p:nvGrpSpPr>
        <p:grpSpPr>
          <a:xfrm>
            <a:off x="7071497" y="1558964"/>
            <a:ext cx="4640373" cy="4990649"/>
            <a:chOff x="14144013" y="3118288"/>
            <a:chExt cx="9281821" cy="9982453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AF58949-9E47-40F5-9035-16A87B10D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44527" y="3542583"/>
              <a:ext cx="5115634" cy="9558158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B832F56D-BDB8-410B-9CAD-F9DF3C3F3AB8}"/>
                </a:ext>
              </a:extLst>
            </p:cNvPr>
            <p:cNvSpPr txBox="1"/>
            <p:nvPr/>
          </p:nvSpPr>
          <p:spPr>
            <a:xfrm>
              <a:off x="14144013" y="3118288"/>
              <a:ext cx="9281821" cy="738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b="1" dirty="0"/>
                <a:t>Well Barrier. Aseguramiento de 1° y 2° barrera.</a:t>
              </a:r>
              <a:endParaRPr lang="es-AR" dirty="0"/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B9D8E70F-5BF0-46AF-B4B8-9581AFBF66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026"/>
          <a:stretch/>
        </p:blipFill>
        <p:spPr>
          <a:xfrm flipH="1">
            <a:off x="5687660" y="2166376"/>
            <a:ext cx="1638561" cy="169495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C1D8887-2DA8-461C-A9F1-F82755A218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1096"/>
          <a:stretch/>
        </p:blipFill>
        <p:spPr>
          <a:xfrm>
            <a:off x="6203730" y="3779748"/>
            <a:ext cx="2027880" cy="2124129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4A64B734-8781-456A-B1E8-74DBA7C5C667}"/>
              </a:ext>
            </a:extLst>
          </p:cNvPr>
          <p:cNvGrpSpPr/>
          <p:nvPr/>
        </p:nvGrpSpPr>
        <p:grpSpPr>
          <a:xfrm>
            <a:off x="10152888" y="2276659"/>
            <a:ext cx="2066245" cy="2081214"/>
            <a:chOff x="20307510" y="4553846"/>
            <a:chExt cx="4132968" cy="4162909"/>
          </a:xfrm>
        </p:grpSpPr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1B52FDD5-22F8-42CF-AF22-BDC506AC84A0}"/>
                </a:ext>
              </a:extLst>
            </p:cNvPr>
            <p:cNvSpPr txBox="1"/>
            <p:nvPr/>
          </p:nvSpPr>
          <p:spPr>
            <a:xfrm>
              <a:off x="21096421" y="4553846"/>
              <a:ext cx="2561254" cy="738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b="1" i="1" dirty="0"/>
                <a:t>BPV/TWCV.</a:t>
              </a: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52DCB3D-CAA3-4F63-8443-5C8A90C33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b="20047"/>
            <a:stretch/>
          </p:blipFill>
          <p:spPr>
            <a:xfrm rot="10800000">
              <a:off x="20307510" y="5412326"/>
              <a:ext cx="4132968" cy="3304429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50AD21F6-7B69-4790-995D-97382AB1594C}"/>
              </a:ext>
            </a:extLst>
          </p:cNvPr>
          <p:cNvGrpSpPr/>
          <p:nvPr/>
        </p:nvGrpSpPr>
        <p:grpSpPr>
          <a:xfrm>
            <a:off x="7226113" y="2422982"/>
            <a:ext cx="1149610" cy="1192723"/>
            <a:chOff x="14453282" y="4846522"/>
            <a:chExt cx="2299487" cy="238572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09E2A7C-1E31-46B2-BB58-ADC629486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97183" y="4846522"/>
              <a:ext cx="2074079" cy="1654373"/>
            </a:xfrm>
            <a:prstGeom prst="rect">
              <a:avLst/>
            </a:prstGeom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78B9E29-08ED-49EA-8D12-D9CAD1933BA1}"/>
                </a:ext>
              </a:extLst>
            </p:cNvPr>
            <p:cNvSpPr txBox="1"/>
            <p:nvPr/>
          </p:nvSpPr>
          <p:spPr>
            <a:xfrm>
              <a:off x="14453282" y="6493494"/>
              <a:ext cx="2299487" cy="738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b="1" i="1" dirty="0"/>
                <a:t>Tapón VR.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0115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4AD4DCAE-2D94-4105-8BBF-CC32E590C100}"/>
              </a:ext>
            </a:extLst>
          </p:cNvPr>
          <p:cNvSpPr/>
          <p:nvPr/>
        </p:nvSpPr>
        <p:spPr>
          <a:xfrm>
            <a:off x="86409" y="872543"/>
            <a:ext cx="9233935" cy="110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3299" dirty="0"/>
              <a:t>Manejo del Agua</a:t>
            </a:r>
          </a:p>
          <a:p>
            <a:pPr defTabSz="457109">
              <a:defRPr/>
            </a:pPr>
            <a:endParaRPr lang="es-AR" sz="3299" b="1" dirty="0">
              <a:latin typeface="Flama"/>
            </a:endParaRPr>
          </a:p>
        </p:txBody>
      </p:sp>
      <p:sp>
        <p:nvSpPr>
          <p:cNvPr id="14" name="Marcador de contenido 6">
            <a:extLst>
              <a:ext uri="{FF2B5EF4-FFF2-40B4-BE49-F238E27FC236}">
                <a16:creationId xmlns:a16="http://schemas.microsoft.com/office/drawing/2014/main" id="{9A516B14-A67D-4817-818A-57FFAE0F1087}"/>
              </a:ext>
            </a:extLst>
          </p:cNvPr>
          <p:cNvSpPr txBox="1">
            <a:spLocks/>
          </p:cNvSpPr>
          <p:nvPr/>
        </p:nvSpPr>
        <p:spPr>
          <a:xfrm>
            <a:off x="-58656" y="1776065"/>
            <a:ext cx="3257753" cy="1544805"/>
          </a:xfrm>
          <a:prstGeom prst="rect">
            <a:avLst/>
          </a:prstGeom>
        </p:spPr>
        <p:txBody>
          <a:bodyPr vert="horz" lIns="45715" tIns="22857" rIns="45715" bIns="22857" rtlCol="0">
            <a:normAutofit fontScale="92500" lnSpcReduction="20000"/>
          </a:bodyPr>
          <a:lstStyle>
            <a:lvl1pPr marL="0" indent="0" algn="ctr" defTabSz="1828891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46" indent="0" algn="ctr" defTabSz="182889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91" indent="0" algn="ctr" defTabSz="182889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337" indent="0" algn="ctr" defTabSz="182889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783" indent="0" algn="ctr" defTabSz="182889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229" indent="0" algn="ctr" defTabSz="182889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674" indent="0" algn="ctr" defTabSz="182889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1120" indent="0" algn="ctr" defTabSz="182889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566" indent="0" algn="ctr" defTabSz="182889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2000" b="1" dirty="0"/>
              <a:t>      Abastecimiento</a:t>
            </a:r>
          </a:p>
          <a:p>
            <a:pPr lvl="1" algn="l"/>
            <a:r>
              <a:rPr lang="es-MX" sz="2000" dirty="0"/>
              <a:t>Pozos de Agua.</a:t>
            </a:r>
          </a:p>
          <a:p>
            <a:pPr lvl="1" algn="l"/>
            <a:r>
              <a:rPr lang="es-MX" sz="2000" dirty="0"/>
              <a:t>Ríos/Canales.</a:t>
            </a:r>
          </a:p>
          <a:p>
            <a:pPr lvl="1" algn="l"/>
            <a:r>
              <a:rPr lang="es-MX" sz="2000" dirty="0"/>
              <a:t>Acueductos tercerizados.</a:t>
            </a:r>
          </a:p>
        </p:txBody>
      </p:sp>
      <p:pic>
        <p:nvPicPr>
          <p:cNvPr id="24" name="Imagen 23" descr="Imagen que contiene cerca, exterior, edificio, lado&#10;&#10;Descripción generada automáticamente">
            <a:extLst>
              <a:ext uri="{FF2B5EF4-FFF2-40B4-BE49-F238E27FC236}">
                <a16:creationId xmlns:a16="http://schemas.microsoft.com/office/drawing/2014/main" id="{E5D3FAAA-322C-40F3-B706-745801D2E8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66" y="3938911"/>
            <a:ext cx="2005868" cy="2246461"/>
          </a:xfrm>
          <a:prstGeom prst="rect">
            <a:avLst/>
          </a:prstGeom>
        </p:spPr>
      </p:pic>
      <p:sp>
        <p:nvSpPr>
          <p:cNvPr id="25" name="Título 2">
            <a:extLst>
              <a:ext uri="{FF2B5EF4-FFF2-40B4-BE49-F238E27FC236}">
                <a16:creationId xmlns:a16="http://schemas.microsoft.com/office/drawing/2014/main" id="{51313AD7-0F14-410B-8B88-18A0FB6C5CEB}"/>
              </a:ext>
            </a:extLst>
          </p:cNvPr>
          <p:cNvSpPr txBox="1">
            <a:spLocks/>
          </p:cNvSpPr>
          <p:nvPr/>
        </p:nvSpPr>
        <p:spPr>
          <a:xfrm>
            <a:off x="1871745" y="267569"/>
            <a:ext cx="8328503" cy="582584"/>
          </a:xfrm>
          <a:prstGeom prst="rect">
            <a:avLst/>
          </a:prstGeom>
        </p:spPr>
        <p:txBody>
          <a:bodyPr vert="horz" lIns="45715" tIns="22857" rIns="45715" bIns="22857" rtlCol="0" anchor="b">
            <a:normAutofit fontScale="75000" lnSpcReduction="20000"/>
          </a:bodyPr>
          <a:lstStyle>
            <a:lvl1pPr algn="ctr" defTabSz="18288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AR" sz="5999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5972D5-0E29-968C-DBD6-224E26794E68}"/>
              </a:ext>
            </a:extLst>
          </p:cNvPr>
          <p:cNvSpPr txBox="1"/>
          <p:nvPr/>
        </p:nvSpPr>
        <p:spPr>
          <a:xfrm>
            <a:off x="3126000" y="1769459"/>
            <a:ext cx="6194343" cy="1581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63">
              <a:lnSpc>
                <a:spcPct val="90000"/>
              </a:lnSpc>
            </a:pPr>
            <a:r>
              <a:rPr lang="es-MX" sz="2000" b="1" dirty="0"/>
              <a:t>Disposición</a:t>
            </a:r>
          </a:p>
          <a:p>
            <a:pPr marL="457132" lvl="1" defTabSz="914263">
              <a:lnSpc>
                <a:spcPct val="90000"/>
              </a:lnSpc>
              <a:spcBef>
                <a:spcPts val="500"/>
              </a:spcBef>
            </a:pPr>
            <a:r>
              <a:rPr lang="es-AR" sz="2000" dirty="0"/>
              <a:t>Pozos Sumideros.</a:t>
            </a:r>
          </a:p>
          <a:p>
            <a:pPr marL="457132" lvl="1" defTabSz="914263">
              <a:lnSpc>
                <a:spcPct val="90000"/>
              </a:lnSpc>
              <a:spcBef>
                <a:spcPts val="500"/>
              </a:spcBef>
            </a:pPr>
            <a:r>
              <a:rPr lang="es-AR" sz="2000" dirty="0"/>
              <a:t>Pozos Inyectores.</a:t>
            </a:r>
          </a:p>
          <a:p>
            <a:pPr marL="457132" lvl="1" defTabSz="914263">
              <a:lnSpc>
                <a:spcPct val="90000"/>
              </a:lnSpc>
              <a:spcBef>
                <a:spcPts val="500"/>
              </a:spcBef>
            </a:pPr>
            <a:r>
              <a:rPr lang="es-AR" sz="2000" dirty="0"/>
              <a:t>Usos Frac/Torres.</a:t>
            </a:r>
          </a:p>
          <a:p>
            <a:pPr marL="457132" lvl="1" defTabSz="914263">
              <a:lnSpc>
                <a:spcPct val="90000"/>
              </a:lnSpc>
              <a:spcBef>
                <a:spcPts val="500"/>
              </a:spcBef>
            </a:pPr>
            <a:r>
              <a:rPr lang="es-AR" sz="900" dirty="0"/>
              <a:t>.</a:t>
            </a:r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42E42E63-8B5E-8102-1443-7C2190022C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45" b="17417"/>
          <a:stretch/>
        </p:blipFill>
        <p:spPr>
          <a:xfrm>
            <a:off x="5553661" y="974398"/>
            <a:ext cx="6597273" cy="3337969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F40C4159-AD9E-84E3-4B2C-D3A2B981D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134" t="30607" b="25831"/>
          <a:stretch/>
        </p:blipFill>
        <p:spPr>
          <a:xfrm>
            <a:off x="11000203" y="872542"/>
            <a:ext cx="1221990" cy="1390881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52FD5A43-6B5D-6C2C-D5E0-B2662BAE7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406" b="79655"/>
          <a:stretch/>
        </p:blipFill>
        <p:spPr>
          <a:xfrm>
            <a:off x="8612965" y="4412841"/>
            <a:ext cx="3516100" cy="1896411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E2BBED53-FE1B-2806-6216-648BFB1BD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025" y="5236007"/>
            <a:ext cx="6597273" cy="1291966"/>
          </a:xfrm>
          <a:prstGeom prst="rect">
            <a:avLst/>
          </a:prstGeom>
        </p:spPr>
      </p:pic>
      <p:sp>
        <p:nvSpPr>
          <p:cNvPr id="75" name="Flecha: a la derecha 74">
            <a:extLst>
              <a:ext uri="{FF2B5EF4-FFF2-40B4-BE49-F238E27FC236}">
                <a16:creationId xmlns:a16="http://schemas.microsoft.com/office/drawing/2014/main" id="{3099BC49-D235-0696-9D3F-596AFFF90B56}"/>
              </a:ext>
            </a:extLst>
          </p:cNvPr>
          <p:cNvSpPr/>
          <p:nvPr/>
        </p:nvSpPr>
        <p:spPr>
          <a:xfrm>
            <a:off x="2518318" y="2436177"/>
            <a:ext cx="603434" cy="32443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8AA54FD-1114-48E7-8051-903BE1FBE7D4}"/>
              </a:ext>
            </a:extLst>
          </p:cNvPr>
          <p:cNvSpPr/>
          <p:nvPr/>
        </p:nvSpPr>
        <p:spPr>
          <a:xfrm>
            <a:off x="11000203" y="5534526"/>
            <a:ext cx="1150731" cy="450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2617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4AD4DCAE-2D94-4105-8BBF-CC32E590C100}"/>
              </a:ext>
            </a:extLst>
          </p:cNvPr>
          <p:cNvSpPr/>
          <p:nvPr/>
        </p:nvSpPr>
        <p:spPr>
          <a:xfrm>
            <a:off x="86409" y="872543"/>
            <a:ext cx="9233935" cy="110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3299" b="1" i="1" dirty="0">
                <a:latin typeface="Flama"/>
              </a:rPr>
              <a:t>CONCLUSIONES</a:t>
            </a:r>
          </a:p>
          <a:p>
            <a:pPr defTabSz="457109">
              <a:defRPr/>
            </a:pPr>
            <a:endParaRPr lang="es-AR" sz="3299" b="1" i="1" dirty="0">
              <a:latin typeface="Flama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DAA419A-D111-40D7-A7F4-79A8CDAD849A}"/>
              </a:ext>
            </a:extLst>
          </p:cNvPr>
          <p:cNvSpPr txBox="1"/>
          <p:nvPr/>
        </p:nvSpPr>
        <p:spPr>
          <a:xfrm>
            <a:off x="515630" y="1799520"/>
            <a:ext cx="1129024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/>
              <a:t>Terminación Rigless (beneficio económico)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/>
              <a:t>Surgencia Inicial por Casing </a:t>
            </a:r>
            <a:r>
              <a:rPr lang="es-AR" sz="2200" dirty="0">
                <a:sym typeface="Wingdings" panose="05000000000000000000" pitchFamily="2" charset="2"/>
              </a:rPr>
              <a:t> Tubing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>
                <a:sym typeface="Wingdings" panose="05000000000000000000" pitchFamily="2" charset="2"/>
              </a:rPr>
              <a:t>Se están implementando métodos para prolongar la surgencia y postergar CAPEX.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>
                <a:sym typeface="Wingdings" panose="05000000000000000000" pitchFamily="2" charset="2"/>
              </a:rPr>
              <a:t>BM y GL aplican técnicamente como sistema de extracción en pozos de Shale Oil en GOR bajo-moderado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>
                <a:sym typeface="Wingdings" panose="05000000000000000000" pitchFamily="2" charset="2"/>
              </a:rPr>
              <a:t>Conveniencia GL/BM  Decisión Económica para nuestros Yacimientos.</a:t>
            </a:r>
          </a:p>
          <a:p>
            <a:pPr marL="742838" lvl="1" indent="-285707">
              <a:buFont typeface="Arial" panose="020B0604020202020204" pitchFamily="34" charset="0"/>
              <a:buChar char="•"/>
            </a:pPr>
            <a:r>
              <a:rPr lang="es-AR" sz="2200" dirty="0">
                <a:sym typeface="Wingdings" panose="05000000000000000000" pitchFamily="2" charset="2"/>
              </a:rPr>
              <a:t>GL  Requiere alto CAPEX y disponibilidad de Gas</a:t>
            </a:r>
          </a:p>
          <a:p>
            <a:pPr marL="742838" lvl="1" indent="-285707">
              <a:buFont typeface="Arial" panose="020B0604020202020204" pitchFamily="34" charset="0"/>
              <a:buChar char="•"/>
            </a:pPr>
            <a:r>
              <a:rPr lang="es-AR" sz="2200" dirty="0">
                <a:sym typeface="Wingdings" panose="05000000000000000000" pitchFamily="2" charset="2"/>
              </a:rPr>
              <a:t>BM  Requiere Pulling/limitación en caudales altos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>
                <a:sym typeface="Wingdings" panose="05000000000000000000" pitchFamily="2" charset="2"/>
              </a:rPr>
              <a:t>Cualquier sistema de producción requiere un dimensionamiento del Flow </a:t>
            </a:r>
            <a:r>
              <a:rPr lang="es-AR" sz="2200" dirty="0" err="1">
                <a:sym typeface="Wingdings" panose="05000000000000000000" pitchFamily="2" charset="2"/>
              </a:rPr>
              <a:t>Assurance</a:t>
            </a:r>
            <a:r>
              <a:rPr lang="es-AR" sz="2200" dirty="0">
                <a:sym typeface="Wingdings" panose="05000000000000000000" pitchFamily="2" charset="2"/>
              </a:rPr>
              <a:t> y Frac Hit. </a:t>
            </a:r>
          </a:p>
          <a:p>
            <a:pPr marL="285707" indent="-285707">
              <a:buFont typeface="Arial" panose="020B0604020202020204" pitchFamily="34" charset="0"/>
              <a:buChar char="•"/>
            </a:pPr>
            <a:r>
              <a:rPr lang="es-AR" sz="2200" dirty="0">
                <a:sym typeface="Wingdings" panose="05000000000000000000" pitchFamily="2" charset="2"/>
              </a:rPr>
              <a:t>Se están implementando acciones para reducir el consumo energético (motor imán permanente) y tecnologías para Operación Remota</a:t>
            </a:r>
          </a:p>
          <a:p>
            <a:pPr marL="342848" indent="-342848">
              <a:buFont typeface="Arial" panose="020B0604020202020204" pitchFamily="34" charset="0"/>
              <a:buChar char="•"/>
            </a:pPr>
            <a:r>
              <a:rPr lang="es-AR" sz="2200" dirty="0">
                <a:sym typeface="Wingdings" panose="05000000000000000000" pitchFamily="2" charset="2"/>
              </a:rPr>
              <a:t>En desarrollo tecnologías para optimizar los sistemas de extracción mediante automatizaciones.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8101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18628B7-7889-474B-8676-1A4EF4BA9F44}"/>
              </a:ext>
            </a:extLst>
          </p:cNvPr>
          <p:cNvSpPr/>
          <p:nvPr/>
        </p:nvSpPr>
        <p:spPr>
          <a:xfrm>
            <a:off x="-52507" y="1252076"/>
            <a:ext cx="9233935" cy="110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Evolución </a:t>
            </a:r>
            <a:r>
              <a:rPr lang="es-AR" sz="3299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Shale</a:t>
            </a:r>
            <a:endParaRPr lang="es-AR" sz="3299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457109">
              <a:defRPr/>
            </a:pPr>
            <a:endParaRPr lang="es-AR" sz="3299" b="1" dirty="0">
              <a:latin typeface="Flama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C4F234A-3A93-403C-B67B-C69E43C914A4}"/>
              </a:ext>
            </a:extLst>
          </p:cNvPr>
          <p:cNvSpPr txBox="1"/>
          <p:nvPr/>
        </p:nvSpPr>
        <p:spPr>
          <a:xfrm>
            <a:off x="4674876" y="1121550"/>
            <a:ext cx="65523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7D3A204-594D-4494-904B-F910E2BB37D8}"/>
              </a:ext>
            </a:extLst>
          </p:cNvPr>
          <p:cNvSpPr txBox="1"/>
          <p:nvPr/>
        </p:nvSpPr>
        <p:spPr>
          <a:xfrm>
            <a:off x="1302157" y="2375839"/>
            <a:ext cx="881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Yac. Lindero Atravesado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B08B991-E9AD-444F-88C4-A7F970C85FBF}"/>
              </a:ext>
            </a:extLst>
          </p:cNvPr>
          <p:cNvSpPr txBox="1"/>
          <p:nvPr/>
        </p:nvSpPr>
        <p:spPr>
          <a:xfrm>
            <a:off x="141970" y="1954510"/>
            <a:ext cx="29398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000" b="1" dirty="0">
                <a:solidFill>
                  <a:srgbClr val="FFFF00"/>
                </a:solidFill>
              </a:rPr>
              <a:t>1° Prod. Shale Oil c/Gas Lift en Vaca Muerta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9C5ADD0-1475-4391-BBF7-D2520DAAC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45" y="1986108"/>
            <a:ext cx="5898980" cy="4011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34432B99-5763-4C72-9654-D36299C5F8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19" y="4281672"/>
            <a:ext cx="1413611" cy="15052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Cuadro de texto 2">
            <a:extLst>
              <a:ext uri="{FF2B5EF4-FFF2-40B4-BE49-F238E27FC236}">
                <a16:creationId xmlns:a16="http://schemas.microsoft.com/office/drawing/2014/main" id="{EB20D27F-9EC9-4D77-A4F5-7CDE5E292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746" y="3624889"/>
            <a:ext cx="968576" cy="4067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35" tIns="45718" rIns="91435" bIns="45718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Coirón Amargo Sur Este</a:t>
            </a:r>
            <a:endParaRPr lang="es-AR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uadro de texto 2">
            <a:extLst>
              <a:ext uri="{FF2B5EF4-FFF2-40B4-BE49-F238E27FC236}">
                <a16:creationId xmlns:a16="http://schemas.microsoft.com/office/drawing/2014/main" id="{0049DFFF-7B3F-4C35-910C-6381E660A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461" y="2558217"/>
            <a:ext cx="646608" cy="47982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35" tIns="45718" rIns="91435" bIns="45718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Aguada Cánepa</a:t>
            </a:r>
            <a:endParaRPr lang="es-AR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uadro de texto 2">
            <a:extLst>
              <a:ext uri="{FF2B5EF4-FFF2-40B4-BE49-F238E27FC236}">
                <a16:creationId xmlns:a16="http://schemas.microsoft.com/office/drawing/2014/main" id="{F41C9E67-2739-4CEE-994D-D3D6943FC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868" y="2889642"/>
            <a:ext cx="765868" cy="47982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35" tIns="45718" rIns="91435" bIns="45718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Bandurria Centro</a:t>
            </a:r>
            <a:endParaRPr lang="es-AR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uadro de texto 2">
            <a:extLst>
              <a:ext uri="{FF2B5EF4-FFF2-40B4-BE49-F238E27FC236}">
                <a16:creationId xmlns:a16="http://schemas.microsoft.com/office/drawing/2014/main" id="{D390553E-33DD-4D8D-95AB-8B0ECD9F2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242" y="5199218"/>
            <a:ext cx="1221652" cy="25522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35" tIns="45718" rIns="91435" bIns="45718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Lindero Atravesado</a:t>
            </a:r>
            <a:endParaRPr lang="es-AR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Cuadro de texto 2">
            <a:extLst>
              <a:ext uri="{FF2B5EF4-FFF2-40B4-BE49-F238E27FC236}">
                <a16:creationId xmlns:a16="http://schemas.microsoft.com/office/drawing/2014/main" id="{200ADA1C-4E18-4F1A-9A84-4584514C3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332" y="2798884"/>
            <a:ext cx="1096275" cy="6730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35" tIns="45718" rIns="91435" bIns="45718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Aguada de Castro y Aguada Pichana Oeste</a:t>
            </a:r>
            <a:endParaRPr lang="es-AR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uadro de texto 2">
            <a:extLst>
              <a:ext uri="{FF2B5EF4-FFF2-40B4-BE49-F238E27FC236}">
                <a16:creationId xmlns:a16="http://schemas.microsoft.com/office/drawing/2014/main" id="{BF0F62A8-D85D-4ECF-B4B5-1AC436766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685" y="3445679"/>
            <a:ext cx="827164" cy="272923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35" tIns="45718" rIns="91435" bIns="45718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1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761 km</a:t>
            </a:r>
            <a:r>
              <a:rPr lang="es-AR" sz="1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AR" sz="900" b="1" baseline="30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Cuadro de texto 2">
            <a:extLst>
              <a:ext uri="{FF2B5EF4-FFF2-40B4-BE49-F238E27FC236}">
                <a16:creationId xmlns:a16="http://schemas.microsoft.com/office/drawing/2014/main" id="{666B60EC-3270-43B4-BD5E-9429746A0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182" y="3391032"/>
            <a:ext cx="657388" cy="292262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35" tIns="45718" rIns="91435" bIns="45718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130 km</a:t>
            </a:r>
            <a:r>
              <a:rPr lang="es-AR" sz="9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AR" sz="800" b="1" baseline="30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uadro de texto 2">
            <a:extLst>
              <a:ext uri="{FF2B5EF4-FFF2-40B4-BE49-F238E27FC236}">
                <a16:creationId xmlns:a16="http://schemas.microsoft.com/office/drawing/2014/main" id="{9E259A99-BB23-46ED-9408-AA5D833AA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9066" y="2330941"/>
            <a:ext cx="691688" cy="230359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35" tIns="45718" rIns="91435" bIns="45718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112 km</a:t>
            </a:r>
            <a:r>
              <a:rPr lang="es-AR" sz="9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AR" sz="800" b="1" baseline="30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uadro de texto 2">
            <a:extLst>
              <a:ext uri="{FF2B5EF4-FFF2-40B4-BE49-F238E27FC236}">
                <a16:creationId xmlns:a16="http://schemas.microsoft.com/office/drawing/2014/main" id="{1524189F-C406-48E4-A99D-64714450D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655" y="3299073"/>
            <a:ext cx="588320" cy="28218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35" tIns="45718" rIns="91435" bIns="45718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228 km</a:t>
            </a:r>
            <a:r>
              <a:rPr lang="es-AR" sz="9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AR" sz="800" b="1" baseline="30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Cuadro de texto 2">
            <a:extLst>
              <a:ext uri="{FF2B5EF4-FFF2-40B4-BE49-F238E27FC236}">
                <a16:creationId xmlns:a16="http://schemas.microsoft.com/office/drawing/2014/main" id="{8DB1BEC5-E635-4B50-9071-FBAD04A2A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582" y="4795978"/>
            <a:ext cx="657388" cy="280714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35" tIns="45718" rIns="91435" bIns="45718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AR" sz="1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509 km</a:t>
            </a:r>
            <a:r>
              <a:rPr lang="es-AR" sz="1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AR" sz="900" b="1" baseline="30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D09E555E-B796-40E5-AD3B-6AF01B607FAF}"/>
              </a:ext>
            </a:extLst>
          </p:cNvPr>
          <p:cNvSpPr/>
          <p:nvPr/>
        </p:nvSpPr>
        <p:spPr>
          <a:xfrm>
            <a:off x="4919311" y="3939402"/>
            <a:ext cx="790760" cy="547570"/>
          </a:xfrm>
          <a:custGeom>
            <a:avLst/>
            <a:gdLst>
              <a:gd name="connsiteX0" fmla="*/ 0 w 2366682"/>
              <a:gd name="connsiteY0" fmla="*/ 1290917 h 1479176"/>
              <a:gd name="connsiteX1" fmla="*/ 591671 w 2366682"/>
              <a:gd name="connsiteY1" fmla="*/ 0 h 1479176"/>
              <a:gd name="connsiteX2" fmla="*/ 2017059 w 2366682"/>
              <a:gd name="connsiteY2" fmla="*/ 564776 h 1479176"/>
              <a:gd name="connsiteX3" fmla="*/ 2366682 w 2366682"/>
              <a:gd name="connsiteY3" fmla="*/ 1237129 h 1479176"/>
              <a:gd name="connsiteX4" fmla="*/ 1532965 w 2366682"/>
              <a:gd name="connsiteY4" fmla="*/ 1479176 h 147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6682" h="1479176">
                <a:moveTo>
                  <a:pt x="0" y="1290917"/>
                </a:moveTo>
                <a:lnTo>
                  <a:pt x="591671" y="0"/>
                </a:lnTo>
                <a:lnTo>
                  <a:pt x="2017059" y="564776"/>
                </a:lnTo>
                <a:lnTo>
                  <a:pt x="2366682" y="1237129"/>
                </a:lnTo>
                <a:lnTo>
                  <a:pt x="1532965" y="147917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0EA292E-62BD-438A-8A4F-97E92677D927}"/>
              </a:ext>
            </a:extLst>
          </p:cNvPr>
          <p:cNvSpPr/>
          <p:nvPr/>
        </p:nvSpPr>
        <p:spPr>
          <a:xfrm>
            <a:off x="3703862" y="4266706"/>
            <a:ext cx="1358191" cy="967297"/>
          </a:xfrm>
          <a:custGeom>
            <a:avLst/>
            <a:gdLst>
              <a:gd name="connsiteX0" fmla="*/ 0 w 2716696"/>
              <a:gd name="connsiteY0" fmla="*/ 834887 h 1934817"/>
              <a:gd name="connsiteX1" fmla="*/ 384313 w 2716696"/>
              <a:gd name="connsiteY1" fmla="*/ 0 h 1934817"/>
              <a:gd name="connsiteX2" fmla="*/ 1577009 w 2716696"/>
              <a:gd name="connsiteY2" fmla="*/ 0 h 1934817"/>
              <a:gd name="connsiteX3" fmla="*/ 1524000 w 2716696"/>
              <a:gd name="connsiteY3" fmla="*/ 371061 h 1934817"/>
              <a:gd name="connsiteX4" fmla="*/ 2716696 w 2716696"/>
              <a:gd name="connsiteY4" fmla="*/ 1537252 h 1934817"/>
              <a:gd name="connsiteX5" fmla="*/ 2491409 w 2716696"/>
              <a:gd name="connsiteY5" fmla="*/ 1934817 h 1934817"/>
              <a:gd name="connsiteX6" fmla="*/ 0 w 2716696"/>
              <a:gd name="connsiteY6" fmla="*/ 834887 h 19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6696" h="1934817">
                <a:moveTo>
                  <a:pt x="0" y="834887"/>
                </a:moveTo>
                <a:lnTo>
                  <a:pt x="384313" y="0"/>
                </a:lnTo>
                <a:lnTo>
                  <a:pt x="1577009" y="0"/>
                </a:lnTo>
                <a:lnTo>
                  <a:pt x="1524000" y="371061"/>
                </a:lnTo>
                <a:lnTo>
                  <a:pt x="2716696" y="1537252"/>
                </a:lnTo>
                <a:lnTo>
                  <a:pt x="2491409" y="1934817"/>
                </a:lnTo>
                <a:lnTo>
                  <a:pt x="0" y="834887"/>
                </a:lnTo>
                <a:close/>
              </a:path>
            </a:pathLst>
          </a:custGeom>
          <a:gradFill>
            <a:gsLst>
              <a:gs pos="0">
                <a:schemeClr val="tx1"/>
              </a:gs>
              <a:gs pos="5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2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B98772D6-D629-4F73-90D2-845613924054}"/>
              </a:ext>
            </a:extLst>
          </p:cNvPr>
          <p:cNvSpPr/>
          <p:nvPr/>
        </p:nvSpPr>
        <p:spPr>
          <a:xfrm>
            <a:off x="2854015" y="2434655"/>
            <a:ext cx="727279" cy="471000"/>
          </a:xfrm>
          <a:custGeom>
            <a:avLst/>
            <a:gdLst>
              <a:gd name="connsiteX0" fmla="*/ 1454727 w 1454727"/>
              <a:gd name="connsiteY0" fmla="*/ 942109 h 942109"/>
              <a:gd name="connsiteX1" fmla="*/ 1101436 w 1454727"/>
              <a:gd name="connsiteY1" fmla="*/ 491836 h 942109"/>
              <a:gd name="connsiteX2" fmla="*/ 1115291 w 1454727"/>
              <a:gd name="connsiteY2" fmla="*/ 249382 h 942109"/>
              <a:gd name="connsiteX3" fmla="*/ 290945 w 1454727"/>
              <a:gd name="connsiteY3" fmla="*/ 235527 h 942109"/>
              <a:gd name="connsiteX4" fmla="*/ 270163 w 1454727"/>
              <a:gd name="connsiteY4" fmla="*/ 0 h 942109"/>
              <a:gd name="connsiteX5" fmla="*/ 13854 w 1454727"/>
              <a:gd name="connsiteY5" fmla="*/ 6927 h 942109"/>
              <a:gd name="connsiteX6" fmla="*/ 0 w 1454727"/>
              <a:gd name="connsiteY6" fmla="*/ 519545 h 942109"/>
              <a:gd name="connsiteX7" fmla="*/ 214745 w 1454727"/>
              <a:gd name="connsiteY7" fmla="*/ 519545 h 942109"/>
              <a:gd name="connsiteX8" fmla="*/ 180109 w 1454727"/>
              <a:gd name="connsiteY8" fmla="*/ 734291 h 942109"/>
              <a:gd name="connsiteX9" fmla="*/ 838200 w 1454727"/>
              <a:gd name="connsiteY9" fmla="*/ 748145 h 942109"/>
              <a:gd name="connsiteX10" fmla="*/ 838200 w 1454727"/>
              <a:gd name="connsiteY10" fmla="*/ 935182 h 942109"/>
              <a:gd name="connsiteX11" fmla="*/ 1454727 w 1454727"/>
              <a:gd name="connsiteY11" fmla="*/ 942109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54727" h="942109">
                <a:moveTo>
                  <a:pt x="1454727" y="942109"/>
                </a:moveTo>
                <a:lnTo>
                  <a:pt x="1101436" y="491836"/>
                </a:lnTo>
                <a:lnTo>
                  <a:pt x="1115291" y="249382"/>
                </a:lnTo>
                <a:lnTo>
                  <a:pt x="290945" y="235527"/>
                </a:lnTo>
                <a:lnTo>
                  <a:pt x="270163" y="0"/>
                </a:lnTo>
                <a:lnTo>
                  <a:pt x="13854" y="6927"/>
                </a:lnTo>
                <a:lnTo>
                  <a:pt x="0" y="519545"/>
                </a:lnTo>
                <a:lnTo>
                  <a:pt x="214745" y="519545"/>
                </a:lnTo>
                <a:lnTo>
                  <a:pt x="180109" y="734291"/>
                </a:lnTo>
                <a:lnTo>
                  <a:pt x="838200" y="748145"/>
                </a:lnTo>
                <a:lnTo>
                  <a:pt x="838200" y="935182"/>
                </a:lnTo>
                <a:lnTo>
                  <a:pt x="1454727" y="942109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72DFE728-40D0-44E2-8118-3808E5CC3F05}"/>
              </a:ext>
            </a:extLst>
          </p:cNvPr>
          <p:cNvSpPr/>
          <p:nvPr/>
        </p:nvSpPr>
        <p:spPr>
          <a:xfrm>
            <a:off x="3927618" y="2192228"/>
            <a:ext cx="813860" cy="374029"/>
          </a:xfrm>
          <a:custGeom>
            <a:avLst/>
            <a:gdLst>
              <a:gd name="connsiteX0" fmla="*/ 1087582 w 1627909"/>
              <a:gd name="connsiteY0" fmla="*/ 706581 h 748145"/>
              <a:gd name="connsiteX1" fmla="*/ 1094509 w 1627909"/>
              <a:gd name="connsiteY1" fmla="*/ 554181 h 748145"/>
              <a:gd name="connsiteX2" fmla="*/ 1627909 w 1627909"/>
              <a:gd name="connsiteY2" fmla="*/ 540327 h 748145"/>
              <a:gd name="connsiteX3" fmla="*/ 1170709 w 1627909"/>
              <a:gd name="connsiteY3" fmla="*/ 6927 h 748145"/>
              <a:gd name="connsiteX4" fmla="*/ 0 w 1627909"/>
              <a:gd name="connsiteY4" fmla="*/ 0 h 748145"/>
              <a:gd name="connsiteX5" fmla="*/ 235528 w 1627909"/>
              <a:gd name="connsiteY5" fmla="*/ 290945 h 748145"/>
              <a:gd name="connsiteX6" fmla="*/ 574964 w 1627909"/>
              <a:gd name="connsiteY6" fmla="*/ 297872 h 748145"/>
              <a:gd name="connsiteX7" fmla="*/ 727364 w 1627909"/>
              <a:gd name="connsiteY7" fmla="*/ 505691 h 748145"/>
              <a:gd name="connsiteX8" fmla="*/ 727364 w 1627909"/>
              <a:gd name="connsiteY8" fmla="*/ 748145 h 748145"/>
              <a:gd name="connsiteX9" fmla="*/ 1087582 w 1627909"/>
              <a:gd name="connsiteY9" fmla="*/ 706581 h 74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7909" h="748145">
                <a:moveTo>
                  <a:pt x="1087582" y="706581"/>
                </a:moveTo>
                <a:lnTo>
                  <a:pt x="1094509" y="554181"/>
                </a:lnTo>
                <a:lnTo>
                  <a:pt x="1627909" y="540327"/>
                </a:lnTo>
                <a:lnTo>
                  <a:pt x="1170709" y="6927"/>
                </a:lnTo>
                <a:lnTo>
                  <a:pt x="0" y="0"/>
                </a:lnTo>
                <a:lnTo>
                  <a:pt x="235528" y="290945"/>
                </a:lnTo>
                <a:lnTo>
                  <a:pt x="574964" y="297872"/>
                </a:lnTo>
                <a:lnTo>
                  <a:pt x="727364" y="505691"/>
                </a:lnTo>
                <a:lnTo>
                  <a:pt x="727364" y="748145"/>
                </a:lnTo>
                <a:lnTo>
                  <a:pt x="1087582" y="70658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D52CF7F8-95A3-452C-A466-41E6132600FD}"/>
              </a:ext>
            </a:extLst>
          </p:cNvPr>
          <p:cNvSpPr/>
          <p:nvPr/>
        </p:nvSpPr>
        <p:spPr>
          <a:xfrm>
            <a:off x="4308574" y="3148081"/>
            <a:ext cx="703037" cy="671868"/>
          </a:xfrm>
          <a:custGeom>
            <a:avLst/>
            <a:gdLst>
              <a:gd name="connsiteX0" fmla="*/ 1371600 w 1406237"/>
              <a:gd name="connsiteY0" fmla="*/ 942109 h 1343891"/>
              <a:gd name="connsiteX1" fmla="*/ 1399309 w 1406237"/>
              <a:gd name="connsiteY1" fmla="*/ 235527 h 1343891"/>
              <a:gd name="connsiteX2" fmla="*/ 914400 w 1406237"/>
              <a:gd name="connsiteY2" fmla="*/ 235527 h 1343891"/>
              <a:gd name="connsiteX3" fmla="*/ 921328 w 1406237"/>
              <a:gd name="connsiteY3" fmla="*/ 6927 h 1343891"/>
              <a:gd name="connsiteX4" fmla="*/ 574964 w 1406237"/>
              <a:gd name="connsiteY4" fmla="*/ 0 h 1343891"/>
              <a:gd name="connsiteX5" fmla="*/ 0 w 1406237"/>
              <a:gd name="connsiteY5" fmla="*/ 568036 h 1343891"/>
              <a:gd name="connsiteX6" fmla="*/ 581891 w 1406237"/>
              <a:gd name="connsiteY6" fmla="*/ 1233054 h 1343891"/>
              <a:gd name="connsiteX7" fmla="*/ 568037 w 1406237"/>
              <a:gd name="connsiteY7" fmla="*/ 1343891 h 1343891"/>
              <a:gd name="connsiteX8" fmla="*/ 1364673 w 1406237"/>
              <a:gd name="connsiteY8" fmla="*/ 1336964 h 1343891"/>
              <a:gd name="connsiteX9" fmla="*/ 955964 w 1406237"/>
              <a:gd name="connsiteY9" fmla="*/ 1066800 h 1343891"/>
              <a:gd name="connsiteX10" fmla="*/ 1143000 w 1406237"/>
              <a:gd name="connsiteY10" fmla="*/ 796636 h 1343891"/>
              <a:gd name="connsiteX11" fmla="*/ 1406237 w 1406237"/>
              <a:gd name="connsiteY11" fmla="*/ 1004454 h 1343891"/>
              <a:gd name="connsiteX12" fmla="*/ 1371600 w 1406237"/>
              <a:gd name="connsiteY12" fmla="*/ 942109 h 134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06237" h="1343891">
                <a:moveTo>
                  <a:pt x="1371600" y="942109"/>
                </a:moveTo>
                <a:lnTo>
                  <a:pt x="1399309" y="235527"/>
                </a:lnTo>
                <a:lnTo>
                  <a:pt x="914400" y="235527"/>
                </a:lnTo>
                <a:lnTo>
                  <a:pt x="921328" y="6927"/>
                </a:lnTo>
                <a:lnTo>
                  <a:pt x="574964" y="0"/>
                </a:lnTo>
                <a:lnTo>
                  <a:pt x="0" y="568036"/>
                </a:lnTo>
                <a:lnTo>
                  <a:pt x="581891" y="1233054"/>
                </a:lnTo>
                <a:lnTo>
                  <a:pt x="568037" y="1343891"/>
                </a:lnTo>
                <a:lnTo>
                  <a:pt x="1364673" y="1336964"/>
                </a:lnTo>
                <a:lnTo>
                  <a:pt x="955964" y="1066800"/>
                </a:lnTo>
                <a:lnTo>
                  <a:pt x="1143000" y="796636"/>
                </a:lnTo>
                <a:lnTo>
                  <a:pt x="1406237" y="1004454"/>
                </a:lnTo>
                <a:lnTo>
                  <a:pt x="1371600" y="942109"/>
                </a:lnTo>
                <a:close/>
              </a:path>
            </a:pathLst>
          </a:custGeom>
          <a:gradFill>
            <a:gsLst>
              <a:gs pos="0">
                <a:srgbClr val="F3726C"/>
              </a:gs>
              <a:gs pos="100000">
                <a:srgbClr val="FF0000"/>
              </a:gs>
            </a:gsLst>
            <a:lin ang="12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3DCA18A9-22A6-4042-A882-37A540FF5A21}"/>
              </a:ext>
            </a:extLst>
          </p:cNvPr>
          <p:cNvSpPr/>
          <p:nvPr/>
        </p:nvSpPr>
        <p:spPr>
          <a:xfrm>
            <a:off x="1073912" y="2767125"/>
            <a:ext cx="806934" cy="1409537"/>
          </a:xfrm>
          <a:custGeom>
            <a:avLst/>
            <a:gdLst>
              <a:gd name="connsiteX0" fmla="*/ 1607127 w 1614054"/>
              <a:gd name="connsiteY0" fmla="*/ 2777836 h 2819400"/>
              <a:gd name="connsiteX1" fmla="*/ 1614054 w 1614054"/>
              <a:gd name="connsiteY1" fmla="*/ 1925782 h 2819400"/>
              <a:gd name="connsiteX2" fmla="*/ 1420090 w 1614054"/>
              <a:gd name="connsiteY2" fmla="*/ 1925782 h 2819400"/>
              <a:gd name="connsiteX3" fmla="*/ 1440872 w 1614054"/>
              <a:gd name="connsiteY3" fmla="*/ 1607127 h 2819400"/>
              <a:gd name="connsiteX4" fmla="*/ 1198418 w 1614054"/>
              <a:gd name="connsiteY4" fmla="*/ 1620982 h 2819400"/>
              <a:gd name="connsiteX5" fmla="*/ 1198418 w 1614054"/>
              <a:gd name="connsiteY5" fmla="*/ 1046018 h 2819400"/>
              <a:gd name="connsiteX6" fmla="*/ 893618 w 1614054"/>
              <a:gd name="connsiteY6" fmla="*/ 1046018 h 2819400"/>
              <a:gd name="connsiteX7" fmla="*/ 872836 w 1614054"/>
              <a:gd name="connsiteY7" fmla="*/ 429491 h 2819400"/>
              <a:gd name="connsiteX8" fmla="*/ 741218 w 1614054"/>
              <a:gd name="connsiteY8" fmla="*/ 429491 h 2819400"/>
              <a:gd name="connsiteX9" fmla="*/ 741218 w 1614054"/>
              <a:gd name="connsiteY9" fmla="*/ 0 h 2819400"/>
              <a:gd name="connsiteX10" fmla="*/ 0 w 1614054"/>
              <a:gd name="connsiteY10" fmla="*/ 0 h 2819400"/>
              <a:gd name="connsiteX11" fmla="*/ 6927 w 1614054"/>
              <a:gd name="connsiteY11" fmla="*/ 2445327 h 2819400"/>
              <a:gd name="connsiteX12" fmla="*/ 159327 w 1614054"/>
              <a:gd name="connsiteY12" fmla="*/ 2396836 h 2819400"/>
              <a:gd name="connsiteX13" fmla="*/ 270163 w 1614054"/>
              <a:gd name="connsiteY13" fmla="*/ 2403764 h 2819400"/>
              <a:gd name="connsiteX14" fmla="*/ 491836 w 1614054"/>
              <a:gd name="connsiteY14" fmla="*/ 2500745 h 2819400"/>
              <a:gd name="connsiteX15" fmla="*/ 512618 w 1614054"/>
              <a:gd name="connsiteY15" fmla="*/ 2563091 h 2819400"/>
              <a:gd name="connsiteX16" fmla="*/ 623454 w 1614054"/>
              <a:gd name="connsiteY16" fmla="*/ 2570018 h 2819400"/>
              <a:gd name="connsiteX17" fmla="*/ 644236 w 1614054"/>
              <a:gd name="connsiteY17" fmla="*/ 2715491 h 2819400"/>
              <a:gd name="connsiteX18" fmla="*/ 699654 w 1614054"/>
              <a:gd name="connsiteY18" fmla="*/ 2819400 h 2819400"/>
              <a:gd name="connsiteX19" fmla="*/ 1607127 w 1614054"/>
              <a:gd name="connsiteY19" fmla="*/ 2777836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14054" h="2819400">
                <a:moveTo>
                  <a:pt x="1607127" y="2777836"/>
                </a:moveTo>
                <a:lnTo>
                  <a:pt x="1614054" y="1925782"/>
                </a:lnTo>
                <a:lnTo>
                  <a:pt x="1420090" y="1925782"/>
                </a:lnTo>
                <a:lnTo>
                  <a:pt x="1440872" y="1607127"/>
                </a:lnTo>
                <a:lnTo>
                  <a:pt x="1198418" y="1620982"/>
                </a:lnTo>
                <a:lnTo>
                  <a:pt x="1198418" y="1046018"/>
                </a:lnTo>
                <a:lnTo>
                  <a:pt x="893618" y="1046018"/>
                </a:lnTo>
                <a:lnTo>
                  <a:pt x="872836" y="429491"/>
                </a:lnTo>
                <a:lnTo>
                  <a:pt x="741218" y="429491"/>
                </a:lnTo>
                <a:lnTo>
                  <a:pt x="741218" y="0"/>
                </a:lnTo>
                <a:lnTo>
                  <a:pt x="0" y="0"/>
                </a:lnTo>
                <a:lnTo>
                  <a:pt x="6927" y="2445327"/>
                </a:lnTo>
                <a:lnTo>
                  <a:pt x="159327" y="2396836"/>
                </a:lnTo>
                <a:lnTo>
                  <a:pt x="270163" y="2403764"/>
                </a:lnTo>
                <a:lnTo>
                  <a:pt x="491836" y="2500745"/>
                </a:lnTo>
                <a:lnTo>
                  <a:pt x="512618" y="2563091"/>
                </a:lnTo>
                <a:lnTo>
                  <a:pt x="623454" y="2570018"/>
                </a:lnTo>
                <a:lnTo>
                  <a:pt x="644236" y="2715491"/>
                </a:lnTo>
                <a:lnTo>
                  <a:pt x="699654" y="2819400"/>
                </a:lnTo>
                <a:lnTo>
                  <a:pt x="1607127" y="2777836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75A0BF34-3880-4C24-80EA-24F17566F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745" y="1029479"/>
            <a:ext cx="5833457" cy="3022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F475F54-648C-49CC-84AF-8E7A68E4B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745" y="4154028"/>
            <a:ext cx="5898980" cy="2669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2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o 46">
            <a:extLst>
              <a:ext uri="{FF2B5EF4-FFF2-40B4-BE49-F238E27FC236}">
                <a16:creationId xmlns:a16="http://schemas.microsoft.com/office/drawing/2014/main" id="{685B7367-969E-4BB4-8081-C6EACC2D6DFB}"/>
              </a:ext>
            </a:extLst>
          </p:cNvPr>
          <p:cNvGrpSpPr/>
          <p:nvPr/>
        </p:nvGrpSpPr>
        <p:grpSpPr>
          <a:xfrm>
            <a:off x="278196" y="4423499"/>
            <a:ext cx="4274923" cy="5451998"/>
            <a:chOff x="14747197" y="1740447"/>
            <a:chExt cx="8550835" cy="10905259"/>
          </a:xfrm>
        </p:grpSpPr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FB75D75E-9B11-40A7-B991-9D1FDA9264CD}"/>
                </a:ext>
              </a:extLst>
            </p:cNvPr>
            <p:cNvGrpSpPr/>
            <p:nvPr/>
          </p:nvGrpSpPr>
          <p:grpSpPr>
            <a:xfrm>
              <a:off x="14747197" y="1740447"/>
              <a:ext cx="8550835" cy="10905259"/>
              <a:chOff x="14747197" y="1740447"/>
              <a:chExt cx="8550835" cy="10905259"/>
            </a:xfrm>
          </p:grpSpPr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307705BC-D615-4FE3-BEF3-8F669967AA7B}"/>
                  </a:ext>
                </a:extLst>
              </p:cNvPr>
              <p:cNvSpPr txBox="1"/>
              <p:nvPr/>
            </p:nvSpPr>
            <p:spPr>
              <a:xfrm>
                <a:off x="16123222" y="2571321"/>
                <a:ext cx="1299020" cy="738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900" dirty="0"/>
                  <a:t>Armadura</a:t>
                </a:r>
              </a:p>
            </p:txBody>
          </p:sp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164CF593-CF3B-453F-AC63-89EA3B813458}"/>
                  </a:ext>
                </a:extLst>
              </p:cNvPr>
              <p:cNvGrpSpPr/>
              <p:nvPr/>
            </p:nvGrpSpPr>
            <p:grpSpPr>
              <a:xfrm>
                <a:off x="14747197" y="1740447"/>
                <a:ext cx="8550835" cy="10905259"/>
                <a:chOff x="14727716" y="1672054"/>
                <a:chExt cx="8550835" cy="10905259"/>
              </a:xfrm>
            </p:grpSpPr>
            <p:pic>
              <p:nvPicPr>
                <p:cNvPr id="58" name="Imagen 57">
                  <a:extLst>
                    <a:ext uri="{FF2B5EF4-FFF2-40B4-BE49-F238E27FC236}">
                      <a16:creationId xmlns:a16="http://schemas.microsoft.com/office/drawing/2014/main" id="{48DFA519-D120-414B-86E3-3F506F690C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10308" b="74748"/>
                <a:stretch/>
              </p:blipFill>
              <p:spPr>
                <a:xfrm>
                  <a:off x="15038584" y="3727698"/>
                  <a:ext cx="8239967" cy="2400415"/>
                </a:xfrm>
                <a:prstGeom prst="rect">
                  <a:avLst/>
                </a:prstGeom>
              </p:spPr>
            </p:pic>
            <p:grpSp>
              <p:nvGrpSpPr>
                <p:cNvPr id="59" name="Grupo 58">
                  <a:extLst>
                    <a:ext uri="{FF2B5EF4-FFF2-40B4-BE49-F238E27FC236}">
                      <a16:creationId xmlns:a16="http://schemas.microsoft.com/office/drawing/2014/main" id="{9DC2BBB6-4488-4F33-9EA1-4FE0EE8611B3}"/>
                    </a:ext>
                  </a:extLst>
                </p:cNvPr>
                <p:cNvGrpSpPr/>
                <p:nvPr/>
              </p:nvGrpSpPr>
              <p:grpSpPr>
                <a:xfrm>
                  <a:off x="15441283" y="6590580"/>
                  <a:ext cx="6521570" cy="5986733"/>
                  <a:chOff x="15441283" y="6590580"/>
                  <a:chExt cx="6521570" cy="5986733"/>
                </a:xfrm>
              </p:grpSpPr>
              <p:sp>
                <p:nvSpPr>
                  <p:cNvPr id="61" name="Rectángulo 60">
                    <a:extLst>
                      <a:ext uri="{FF2B5EF4-FFF2-40B4-BE49-F238E27FC236}">
                        <a16:creationId xmlns:a16="http://schemas.microsoft.com/office/drawing/2014/main" id="{F79DEBC3-010D-46EF-9E14-B0A4803E4C3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3229829" y="8808572"/>
                    <a:ext cx="4955659" cy="519676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AR" sz="900"/>
                  </a:p>
                </p:txBody>
              </p:sp>
              <p:grpSp>
                <p:nvGrpSpPr>
                  <p:cNvPr id="62" name="Grupo 61">
                    <a:extLst>
                      <a:ext uri="{FF2B5EF4-FFF2-40B4-BE49-F238E27FC236}">
                        <a16:creationId xmlns:a16="http://schemas.microsoft.com/office/drawing/2014/main" id="{91F64921-5199-49F7-BEA2-EC2BFDE60047}"/>
                      </a:ext>
                    </a:extLst>
                  </p:cNvPr>
                  <p:cNvGrpSpPr/>
                  <p:nvPr/>
                </p:nvGrpSpPr>
                <p:grpSpPr>
                  <a:xfrm>
                    <a:off x="15441283" y="11499011"/>
                    <a:ext cx="6521570" cy="1078302"/>
                    <a:chOff x="15441283" y="11499011"/>
                    <a:chExt cx="6521570" cy="1078302"/>
                  </a:xfrm>
                </p:grpSpPr>
                <p:sp>
                  <p:nvSpPr>
                    <p:cNvPr id="63" name="Rectángulo 62">
                      <a:extLst>
                        <a:ext uri="{FF2B5EF4-FFF2-40B4-BE49-F238E27FC236}">
                          <a16:creationId xmlns:a16="http://schemas.microsoft.com/office/drawing/2014/main" id="{AB755121-3DF0-4178-A608-9EA7DECA38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62535" y="12154682"/>
                      <a:ext cx="5300318" cy="402616"/>
                    </a:xfrm>
                    <a:prstGeom prst="rect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AR" sz="900"/>
                    </a:p>
                  </p:txBody>
                </p:sp>
                <p:sp>
                  <p:nvSpPr>
                    <p:cNvPr id="64" name="Forma libre: forma 63">
                      <a:extLst>
                        <a:ext uri="{FF2B5EF4-FFF2-40B4-BE49-F238E27FC236}">
                          <a16:creationId xmlns:a16="http://schemas.microsoft.com/office/drawing/2014/main" id="{E013D820-6ACF-4CE2-9D90-BB66DC224F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41283" y="11499011"/>
                      <a:ext cx="1233577" cy="1078302"/>
                    </a:xfrm>
                    <a:custGeom>
                      <a:avLst/>
                      <a:gdLst>
                        <a:gd name="connsiteX0" fmla="*/ 1233577 w 1233577"/>
                        <a:gd name="connsiteY0" fmla="*/ 646981 h 1078302"/>
                        <a:gd name="connsiteX1" fmla="*/ 974785 w 1233577"/>
                        <a:gd name="connsiteY1" fmla="*/ 595223 h 1078302"/>
                        <a:gd name="connsiteX2" fmla="*/ 802257 w 1233577"/>
                        <a:gd name="connsiteY2" fmla="*/ 474453 h 1078302"/>
                        <a:gd name="connsiteX3" fmla="*/ 646981 w 1233577"/>
                        <a:gd name="connsiteY3" fmla="*/ 310551 h 1078302"/>
                        <a:gd name="connsiteX4" fmla="*/ 552091 w 1233577"/>
                        <a:gd name="connsiteY4" fmla="*/ 138023 h 1078302"/>
                        <a:gd name="connsiteX5" fmla="*/ 526211 w 1233577"/>
                        <a:gd name="connsiteY5" fmla="*/ 17253 h 1078302"/>
                        <a:gd name="connsiteX6" fmla="*/ 0 w 1233577"/>
                        <a:gd name="connsiteY6" fmla="*/ 0 h 1078302"/>
                        <a:gd name="connsiteX7" fmla="*/ 8626 w 1233577"/>
                        <a:gd name="connsiteY7" fmla="*/ 138023 h 1078302"/>
                        <a:gd name="connsiteX8" fmla="*/ 25879 w 1233577"/>
                        <a:gd name="connsiteY8" fmla="*/ 353683 h 1078302"/>
                        <a:gd name="connsiteX9" fmla="*/ 69011 w 1233577"/>
                        <a:gd name="connsiteY9" fmla="*/ 457200 h 1078302"/>
                        <a:gd name="connsiteX10" fmla="*/ 146649 w 1233577"/>
                        <a:gd name="connsiteY10" fmla="*/ 612476 h 1078302"/>
                        <a:gd name="connsiteX11" fmla="*/ 284672 w 1233577"/>
                        <a:gd name="connsiteY11" fmla="*/ 776378 h 1078302"/>
                        <a:gd name="connsiteX12" fmla="*/ 388189 w 1233577"/>
                        <a:gd name="connsiteY12" fmla="*/ 862642 h 1078302"/>
                        <a:gd name="connsiteX13" fmla="*/ 500332 w 1233577"/>
                        <a:gd name="connsiteY13" fmla="*/ 940280 h 1078302"/>
                        <a:gd name="connsiteX14" fmla="*/ 690113 w 1233577"/>
                        <a:gd name="connsiteY14" fmla="*/ 1026544 h 1078302"/>
                        <a:gd name="connsiteX15" fmla="*/ 879894 w 1233577"/>
                        <a:gd name="connsiteY15" fmla="*/ 1061049 h 1078302"/>
                        <a:gd name="connsiteX16" fmla="*/ 1017917 w 1233577"/>
                        <a:gd name="connsiteY16" fmla="*/ 1061049 h 1078302"/>
                        <a:gd name="connsiteX17" fmla="*/ 1199072 w 1233577"/>
                        <a:gd name="connsiteY17" fmla="*/ 1078302 h 1078302"/>
                        <a:gd name="connsiteX18" fmla="*/ 1199072 w 1233577"/>
                        <a:gd name="connsiteY18" fmla="*/ 1078302 h 1078302"/>
                        <a:gd name="connsiteX19" fmla="*/ 1233577 w 1233577"/>
                        <a:gd name="connsiteY19" fmla="*/ 1052423 h 1078302"/>
                        <a:gd name="connsiteX20" fmla="*/ 1233577 w 1233577"/>
                        <a:gd name="connsiteY20" fmla="*/ 646981 h 107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233577" h="1078302">
                          <a:moveTo>
                            <a:pt x="1233577" y="646981"/>
                          </a:moveTo>
                          <a:lnTo>
                            <a:pt x="974785" y="595223"/>
                          </a:lnTo>
                          <a:lnTo>
                            <a:pt x="802257" y="474453"/>
                          </a:lnTo>
                          <a:lnTo>
                            <a:pt x="646981" y="310551"/>
                          </a:lnTo>
                          <a:lnTo>
                            <a:pt x="552091" y="138023"/>
                          </a:lnTo>
                          <a:lnTo>
                            <a:pt x="526211" y="17253"/>
                          </a:lnTo>
                          <a:lnTo>
                            <a:pt x="0" y="0"/>
                          </a:lnTo>
                          <a:lnTo>
                            <a:pt x="8626" y="138023"/>
                          </a:lnTo>
                          <a:lnTo>
                            <a:pt x="25879" y="353683"/>
                          </a:lnTo>
                          <a:lnTo>
                            <a:pt x="69011" y="457200"/>
                          </a:lnTo>
                          <a:lnTo>
                            <a:pt x="146649" y="612476"/>
                          </a:lnTo>
                          <a:lnTo>
                            <a:pt x="284672" y="776378"/>
                          </a:lnTo>
                          <a:lnTo>
                            <a:pt x="388189" y="862642"/>
                          </a:lnTo>
                          <a:lnTo>
                            <a:pt x="500332" y="940280"/>
                          </a:lnTo>
                          <a:lnTo>
                            <a:pt x="690113" y="1026544"/>
                          </a:lnTo>
                          <a:lnTo>
                            <a:pt x="879894" y="1061049"/>
                          </a:lnTo>
                          <a:lnTo>
                            <a:pt x="1017917" y="1061049"/>
                          </a:lnTo>
                          <a:lnTo>
                            <a:pt x="1199072" y="1078302"/>
                          </a:lnTo>
                          <a:lnTo>
                            <a:pt x="1199072" y="1078302"/>
                          </a:lnTo>
                          <a:lnTo>
                            <a:pt x="1233577" y="1052423"/>
                          </a:lnTo>
                          <a:lnTo>
                            <a:pt x="1233577" y="646981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AR" sz="900"/>
                    </a:p>
                  </p:txBody>
                </p:sp>
              </p:grpSp>
            </p:grpSp>
            <p:pic>
              <p:nvPicPr>
                <p:cNvPr id="60" name="Imagen 59">
                  <a:extLst>
                    <a:ext uri="{FF2B5EF4-FFF2-40B4-BE49-F238E27FC236}">
                      <a16:creationId xmlns:a16="http://schemas.microsoft.com/office/drawing/2014/main" id="{5C6E02DD-7EFB-454B-8846-5FD541F377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4727716" y="1672054"/>
                  <a:ext cx="2271902" cy="2782084"/>
                </a:xfrm>
                <a:prstGeom prst="rect">
                  <a:avLst/>
                </a:prstGeom>
              </p:spPr>
            </p:pic>
          </p:grp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B6BA7E87-BF6F-4934-ACC7-7AE00EF8B7C4}"/>
                  </a:ext>
                </a:extLst>
              </p:cNvPr>
              <p:cNvSpPr txBox="1"/>
              <p:nvPr/>
            </p:nvSpPr>
            <p:spPr>
              <a:xfrm>
                <a:off x="16376733" y="7384345"/>
                <a:ext cx="4558113" cy="461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AR" sz="900" dirty="0"/>
              </a:p>
            </p:txBody>
          </p:sp>
        </p:grp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5122BCFA-334F-4965-BC31-B55B42B7F8C0}"/>
                </a:ext>
              </a:extLst>
            </p:cNvPr>
            <p:cNvSpPr txBox="1"/>
            <p:nvPr/>
          </p:nvSpPr>
          <p:spPr>
            <a:xfrm>
              <a:off x="16278364" y="9702379"/>
              <a:ext cx="1299020" cy="46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AR" sz="900" dirty="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86032A7F-3775-4508-9A7F-6B71DC02A0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78" t="5911" r="51039" b="58655"/>
          <a:stretch/>
        </p:blipFill>
        <p:spPr>
          <a:xfrm>
            <a:off x="2037095" y="4499713"/>
            <a:ext cx="1213097" cy="237370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EC9F9080-8042-4944-8694-B1713FD4C1E4}"/>
              </a:ext>
            </a:extLst>
          </p:cNvPr>
          <p:cNvSpPr txBox="1"/>
          <p:nvPr/>
        </p:nvSpPr>
        <p:spPr>
          <a:xfrm>
            <a:off x="214566" y="1456805"/>
            <a:ext cx="4508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93" indent="-285693">
              <a:buFont typeface="Arial" panose="020B0604020202020204" pitchFamily="34" charset="0"/>
              <a:buChar char="•"/>
            </a:pPr>
            <a:r>
              <a:rPr lang="es-A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 de Recuperación Terciaria</a:t>
            </a:r>
          </a:p>
          <a:p>
            <a:endParaRPr lang="es-A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FCAD1F3-E50D-495A-AD54-85685740C1A6}"/>
              </a:ext>
            </a:extLst>
          </p:cNvPr>
          <p:cNvSpPr/>
          <p:nvPr/>
        </p:nvSpPr>
        <p:spPr>
          <a:xfrm>
            <a:off x="-281338" y="744348"/>
            <a:ext cx="2478206" cy="600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AR" sz="3299" b="1" i="1" dirty="0">
                <a:latin typeface="Flama"/>
              </a:rPr>
              <a:t>Desafíos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65D73B0-5935-4C58-AA13-F91B52287CFC}"/>
              </a:ext>
            </a:extLst>
          </p:cNvPr>
          <p:cNvSpPr txBox="1"/>
          <p:nvPr/>
        </p:nvSpPr>
        <p:spPr>
          <a:xfrm>
            <a:off x="315108" y="4032964"/>
            <a:ext cx="6711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93" indent="-285693">
              <a:buFont typeface="Arial" panose="020B0604020202020204" pitchFamily="34" charset="0"/>
              <a:buChar char="•"/>
            </a:pP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de aceleración de producción: Gas Lift,  PCP y BES.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8BA9B8-1AB8-4CAA-A637-50A6C7583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616" y="4573915"/>
            <a:ext cx="4164607" cy="221054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96B63DC-027B-4F17-BF24-14DDEA1CE5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153"/>
          <a:stretch/>
        </p:blipFill>
        <p:spPr>
          <a:xfrm>
            <a:off x="5227521" y="4440586"/>
            <a:ext cx="2177856" cy="269514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0F81B2C-61C7-2454-1E22-6ED1D1F4D88C}"/>
              </a:ext>
            </a:extLst>
          </p:cNvPr>
          <p:cNvSpPr txBox="1"/>
          <p:nvPr/>
        </p:nvSpPr>
        <p:spPr>
          <a:xfrm>
            <a:off x="7535616" y="1032205"/>
            <a:ext cx="6711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93" indent="-285693">
              <a:buFont typeface="Arial" panose="020B0604020202020204" pitchFamily="34" charset="0"/>
              <a:buChar char="•"/>
            </a:pP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Locaciones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multipad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FA6BEEF-4C3F-16B3-ED57-9BBBEB2E4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7236" y="1391056"/>
            <a:ext cx="452542" cy="228728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01288A5-6380-2FF7-B3C2-64B4B1B347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9082" y="1057301"/>
            <a:ext cx="1614301" cy="155239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EFBAB9-5E22-ADD9-B7C1-5936D69B71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1203" y="1391056"/>
            <a:ext cx="452542" cy="228728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4B690E9-2C56-FC03-CFE0-EBF9FA14C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0616" y="1381523"/>
            <a:ext cx="452542" cy="228728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26AB686-7046-03C8-F6E9-B3F199C659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6540" y="1413271"/>
            <a:ext cx="452542" cy="2287284"/>
          </a:xfrm>
          <a:prstGeom prst="rect">
            <a:avLst/>
          </a:prstGeom>
        </p:spPr>
      </p:pic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D906BDB8-D12B-E1E3-258E-4ED4CD9C59B4}"/>
              </a:ext>
            </a:extLst>
          </p:cNvPr>
          <p:cNvCxnSpPr>
            <a:cxnSpLocks/>
          </p:cNvCxnSpPr>
          <p:nvPr/>
        </p:nvCxnSpPr>
        <p:spPr>
          <a:xfrm>
            <a:off x="7873507" y="3705576"/>
            <a:ext cx="748595" cy="704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7B7CF8A-C78E-E067-18C8-E5C39AD71596}"/>
              </a:ext>
            </a:extLst>
          </p:cNvPr>
          <p:cNvCxnSpPr>
            <a:cxnSpLocks/>
          </p:cNvCxnSpPr>
          <p:nvPr/>
        </p:nvCxnSpPr>
        <p:spPr>
          <a:xfrm>
            <a:off x="8748292" y="3709097"/>
            <a:ext cx="748595" cy="704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1D5425B2-CFA6-2EAB-22FB-A17EB344DFA7}"/>
              </a:ext>
            </a:extLst>
          </p:cNvPr>
          <p:cNvCxnSpPr>
            <a:cxnSpLocks/>
          </p:cNvCxnSpPr>
          <p:nvPr/>
        </p:nvCxnSpPr>
        <p:spPr>
          <a:xfrm>
            <a:off x="9550236" y="3712617"/>
            <a:ext cx="748595" cy="704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673AD44-6748-F72F-DADD-E049D95E757C}"/>
              </a:ext>
            </a:extLst>
          </p:cNvPr>
          <p:cNvSpPr txBox="1"/>
          <p:nvPr/>
        </p:nvSpPr>
        <p:spPr>
          <a:xfrm>
            <a:off x="8059358" y="3371339"/>
            <a:ext cx="48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 b="1" dirty="0">
                <a:solidFill>
                  <a:srgbClr val="FF0000"/>
                </a:solidFill>
              </a:rPr>
              <a:t>12 </a:t>
            </a:r>
            <a:r>
              <a:rPr lang="es-AR" sz="900" b="1" dirty="0" err="1">
                <a:solidFill>
                  <a:srgbClr val="FF0000"/>
                </a:solidFill>
              </a:rPr>
              <a:t>mts</a:t>
            </a:r>
            <a:endParaRPr lang="es-AR" sz="900" b="1" dirty="0">
              <a:solidFill>
                <a:srgbClr val="FF0000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931087F-EC4D-7974-D0EF-3DA818F8C071}"/>
              </a:ext>
            </a:extLst>
          </p:cNvPr>
          <p:cNvSpPr txBox="1"/>
          <p:nvPr/>
        </p:nvSpPr>
        <p:spPr>
          <a:xfrm>
            <a:off x="8881561" y="3297676"/>
            <a:ext cx="48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 b="1" dirty="0">
                <a:solidFill>
                  <a:srgbClr val="FF0000"/>
                </a:solidFill>
              </a:rPr>
              <a:t>12 </a:t>
            </a:r>
            <a:r>
              <a:rPr lang="es-AR" sz="900" b="1" dirty="0" err="1">
                <a:solidFill>
                  <a:srgbClr val="FF0000"/>
                </a:solidFill>
              </a:rPr>
              <a:t>mts</a:t>
            </a:r>
            <a:endParaRPr lang="es-AR" sz="900" b="1" dirty="0">
              <a:solidFill>
                <a:srgbClr val="FF0000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2BF91F4-5666-33A5-4ECE-B9CA3862D3D8}"/>
              </a:ext>
            </a:extLst>
          </p:cNvPr>
          <p:cNvSpPr txBox="1"/>
          <p:nvPr/>
        </p:nvSpPr>
        <p:spPr>
          <a:xfrm>
            <a:off x="9649501" y="3330190"/>
            <a:ext cx="48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900" b="1" dirty="0">
                <a:solidFill>
                  <a:srgbClr val="FF0000"/>
                </a:solidFill>
              </a:rPr>
              <a:t>12 </a:t>
            </a:r>
            <a:r>
              <a:rPr lang="es-AR" sz="900" b="1" dirty="0" err="1">
                <a:solidFill>
                  <a:srgbClr val="FF0000"/>
                </a:solidFill>
              </a:rPr>
              <a:t>mts</a:t>
            </a:r>
            <a:endParaRPr lang="es-AR" sz="900" b="1" dirty="0">
              <a:solidFill>
                <a:srgbClr val="FF0000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90ACDDD-0506-4031-B238-3A5FB3265F1C}"/>
              </a:ext>
            </a:extLst>
          </p:cNvPr>
          <p:cNvSpPr txBox="1"/>
          <p:nvPr/>
        </p:nvSpPr>
        <p:spPr>
          <a:xfrm>
            <a:off x="7681794" y="3999000"/>
            <a:ext cx="6711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93" indent="-285693">
              <a:buFont typeface="Arial" panose="020B0604020202020204" pitchFamily="34" charset="0"/>
              <a:buChar char="•"/>
            </a:pP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PCP en Manifold (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multipad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E9310EB-9CB4-4895-91E3-CC6CD84CA62E}"/>
              </a:ext>
            </a:extLst>
          </p:cNvPr>
          <p:cNvSpPr txBox="1"/>
          <p:nvPr/>
        </p:nvSpPr>
        <p:spPr>
          <a:xfrm>
            <a:off x="1305860" y="4946825"/>
            <a:ext cx="2884370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AR" sz="2799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2D020EBA-1E1D-4608-A258-A3A458D6AC78}"/>
              </a:ext>
            </a:extLst>
          </p:cNvPr>
          <p:cNvSpPr/>
          <p:nvPr/>
        </p:nvSpPr>
        <p:spPr>
          <a:xfrm>
            <a:off x="662588" y="5797920"/>
            <a:ext cx="214106" cy="271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id="{E6ABF3D8-0327-4D8B-9600-8167651483EF}"/>
              </a:ext>
            </a:extLst>
          </p:cNvPr>
          <p:cNvGrpSpPr/>
          <p:nvPr/>
        </p:nvGrpSpPr>
        <p:grpSpPr>
          <a:xfrm>
            <a:off x="641517" y="8767040"/>
            <a:ext cx="1654099" cy="824188"/>
            <a:chOff x="15473923" y="9218722"/>
            <a:chExt cx="3308580" cy="2858378"/>
          </a:xfrm>
        </p:grpSpPr>
        <p:pic>
          <p:nvPicPr>
            <p:cNvPr id="67" name="Imagen 66">
              <a:extLst>
                <a:ext uri="{FF2B5EF4-FFF2-40B4-BE49-F238E27FC236}">
                  <a16:creationId xmlns:a16="http://schemas.microsoft.com/office/drawing/2014/main" id="{F084BBB8-BD91-4325-AAC5-E943FAFE8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473923" y="9218722"/>
              <a:ext cx="584148" cy="2858378"/>
            </a:xfrm>
            <a:prstGeom prst="rect">
              <a:avLst/>
            </a:prstGeom>
          </p:spPr>
        </p:pic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CD422698-5FDA-4D22-B0BC-F2D5AA55448D}"/>
                </a:ext>
              </a:extLst>
            </p:cNvPr>
            <p:cNvSpPr txBox="1"/>
            <p:nvPr/>
          </p:nvSpPr>
          <p:spPr>
            <a:xfrm>
              <a:off x="16297314" y="9645283"/>
              <a:ext cx="2485189" cy="128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900" dirty="0"/>
                <a:t>Packer</a:t>
              </a:r>
            </a:p>
            <a:p>
              <a:r>
                <a:rPr lang="es-AR" sz="900" dirty="0" err="1"/>
                <a:t>Shear</a:t>
              </a:r>
              <a:r>
                <a:rPr lang="es-AR" sz="900" dirty="0"/>
                <a:t> </a:t>
              </a:r>
              <a:r>
                <a:rPr lang="es-AR" sz="900" dirty="0" err="1"/>
                <a:t>out</a:t>
              </a:r>
              <a:endParaRPr lang="es-AR" sz="900" dirty="0"/>
            </a:p>
          </p:txBody>
        </p:sp>
      </p:grpSp>
      <p:pic>
        <p:nvPicPr>
          <p:cNvPr id="69" name="Imagen 68">
            <a:extLst>
              <a:ext uri="{FF2B5EF4-FFF2-40B4-BE49-F238E27FC236}">
                <a16:creationId xmlns:a16="http://schemas.microsoft.com/office/drawing/2014/main" id="{7484CC38-5B69-443E-B40B-131AB2912C0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DF"/>
              </a:clrFrom>
              <a:clrTo>
                <a:srgbClr val="FFFFD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618" y="5785968"/>
            <a:ext cx="172692" cy="310352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60373E4-FB4D-43E3-B0E7-8971F49224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188" r="22509"/>
          <a:stretch/>
        </p:blipFill>
        <p:spPr>
          <a:xfrm>
            <a:off x="3655815" y="4056689"/>
            <a:ext cx="1829184" cy="284904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285594E-0F8E-468E-A679-0059E10B69BD}"/>
              </a:ext>
            </a:extLst>
          </p:cNvPr>
          <p:cNvSpPr/>
          <p:nvPr/>
        </p:nvSpPr>
        <p:spPr>
          <a:xfrm>
            <a:off x="957765" y="4828539"/>
            <a:ext cx="587781" cy="171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A970C17-F7BF-485F-9805-7608897AB86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1243" t="10368" b="32899"/>
          <a:stretch/>
        </p:blipFill>
        <p:spPr>
          <a:xfrm>
            <a:off x="388484" y="2192673"/>
            <a:ext cx="3157254" cy="1853812"/>
          </a:xfrm>
          <a:prstGeom prst="rect">
            <a:avLst/>
          </a:prstGeom>
        </p:spPr>
      </p:pic>
      <p:sp>
        <p:nvSpPr>
          <p:cNvPr id="70" name="CuadroTexto 69">
            <a:extLst>
              <a:ext uri="{FF2B5EF4-FFF2-40B4-BE49-F238E27FC236}">
                <a16:creationId xmlns:a16="http://schemas.microsoft.com/office/drawing/2014/main" id="{A395D4DB-DBCA-4B71-815F-7AA3179852D5}"/>
              </a:ext>
            </a:extLst>
          </p:cNvPr>
          <p:cNvSpPr txBox="1"/>
          <p:nvPr/>
        </p:nvSpPr>
        <p:spPr>
          <a:xfrm>
            <a:off x="214566" y="1809220"/>
            <a:ext cx="5440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93" indent="-285693">
              <a:buFont typeface="Arial" panose="020B0604020202020204" pitchFamily="34" charset="0"/>
              <a:buChar char="•"/>
            </a:pPr>
            <a:r>
              <a:rPr lang="es-A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Eficiencia Energética y Operación Remota 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4609629-434B-49AA-AB10-EF71CE05C7A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5021" r="27693"/>
          <a:stretch/>
        </p:blipFill>
        <p:spPr>
          <a:xfrm>
            <a:off x="3979238" y="2147165"/>
            <a:ext cx="2761601" cy="1829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5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 CuadroTexto">
            <a:extLst>
              <a:ext uri="{FF2B5EF4-FFF2-40B4-BE49-F238E27FC236}">
                <a16:creationId xmlns:a16="http://schemas.microsoft.com/office/drawing/2014/main" id="{347694DE-6553-4D19-BC66-B330DA6B8CE5}"/>
              </a:ext>
            </a:extLst>
          </p:cNvPr>
          <p:cNvSpPr txBox="1"/>
          <p:nvPr/>
        </p:nvSpPr>
        <p:spPr>
          <a:xfrm>
            <a:off x="1186498" y="1782091"/>
            <a:ext cx="98190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AR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Muchas Gracias!!!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AR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ook" pitchFamily="50" charset="0"/>
              <a:ea typeface="Calibri" panose="020F0502020204030204" pitchFamily="34" charset="0"/>
              <a:cs typeface="Gotham Book" pitchFamily="50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AR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ook" pitchFamily="50" charset="0"/>
                <a:ea typeface="Calibri" panose="020F0502020204030204" pitchFamily="34" charset="0"/>
                <a:cs typeface="Gotham Book" pitchFamily="50" charset="0"/>
              </a:rPr>
              <a:t>¿PREGUNTAS?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AR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ook" pitchFamily="50" charset="0"/>
              <a:ea typeface="Calibri" panose="020F0502020204030204" pitchFamily="34" charset="0"/>
              <a:cs typeface="Gotham Book" pitchFamily="50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AR" altLang="es-AR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ook" pitchFamily="50" charset="0"/>
              <a:ea typeface="Calibri" panose="020F0502020204030204" pitchFamily="34" charset="0"/>
              <a:cs typeface="Gotham Book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871B25-DAA3-43FB-B8AE-20FFA2721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4037"/>
            <a:ext cx="12192000" cy="1565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10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18628B7-7889-474B-8676-1A4EF4BA9F44}"/>
              </a:ext>
            </a:extLst>
          </p:cNvPr>
          <p:cNvSpPr/>
          <p:nvPr/>
        </p:nvSpPr>
        <p:spPr>
          <a:xfrm>
            <a:off x="42536" y="924403"/>
            <a:ext cx="9233935" cy="110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2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(VM-A) – Desarrollo </a:t>
            </a:r>
            <a:r>
              <a:rPr lang="es-ES" sz="329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Multilanding</a:t>
            </a:r>
            <a:endParaRPr lang="es-AR" sz="3299" dirty="0"/>
          </a:p>
          <a:p>
            <a:pPr lvl="0">
              <a:defRPr/>
            </a:pPr>
            <a:endParaRPr lang="es-AR" sz="3299" b="1" dirty="0">
              <a:latin typeface="Flama"/>
            </a:endParaRP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708E4799-EFC0-41E5-B277-8D7D77DC9341}"/>
              </a:ext>
            </a:extLst>
          </p:cNvPr>
          <p:cNvSpPr/>
          <p:nvPr/>
        </p:nvSpPr>
        <p:spPr>
          <a:xfrm>
            <a:off x="9237928" y="4742763"/>
            <a:ext cx="2886436" cy="1863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grpSp>
        <p:nvGrpSpPr>
          <p:cNvPr id="65" name="Grupo 64">
            <a:extLst>
              <a:ext uri="{FF2B5EF4-FFF2-40B4-BE49-F238E27FC236}">
                <a16:creationId xmlns:a16="http://schemas.microsoft.com/office/drawing/2014/main" id="{9BE48BAE-5C10-4EA2-B49A-E06227FF6B55}"/>
              </a:ext>
            </a:extLst>
          </p:cNvPr>
          <p:cNvGrpSpPr/>
          <p:nvPr/>
        </p:nvGrpSpPr>
        <p:grpSpPr>
          <a:xfrm>
            <a:off x="8770747" y="1406453"/>
            <a:ext cx="2941480" cy="2225244"/>
            <a:chOff x="-8021" y="3523713"/>
            <a:chExt cx="2276631" cy="1612614"/>
          </a:xfrm>
        </p:grpSpPr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id="{63BE84A4-6B1E-4A78-952D-38C07A4E8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021" y="3523713"/>
              <a:ext cx="2276631" cy="16126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53B50C8F-9CBF-444E-8CC4-57414BD13AA6}"/>
                </a:ext>
              </a:extLst>
            </p:cNvPr>
            <p:cNvSpPr txBox="1"/>
            <p:nvPr/>
          </p:nvSpPr>
          <p:spPr>
            <a:xfrm>
              <a:off x="860508" y="3612765"/>
              <a:ext cx="448767" cy="892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47997" tIns="0" rIns="47997" bIns="0" rtlCol="0">
              <a:spAutoFit/>
            </a:bodyPr>
            <a:lstStyle/>
            <a:p>
              <a:pPr algn="ctr"/>
              <a:r>
                <a:rPr lang="es-ES" sz="800" b="1" dirty="0"/>
                <a:t>Ech-101(p)</a:t>
              </a:r>
              <a:endParaRPr lang="es-AR" sz="800" b="1" dirty="0"/>
            </a:p>
          </p:txBody>
        </p:sp>
      </p:grpSp>
      <p:sp>
        <p:nvSpPr>
          <p:cNvPr id="69" name="CuadroTexto 68">
            <a:extLst>
              <a:ext uri="{FF2B5EF4-FFF2-40B4-BE49-F238E27FC236}">
                <a16:creationId xmlns:a16="http://schemas.microsoft.com/office/drawing/2014/main" id="{11BD8A53-90C5-499F-9A7D-AF247DFF212A}"/>
              </a:ext>
            </a:extLst>
          </p:cNvPr>
          <p:cNvSpPr txBox="1"/>
          <p:nvPr/>
        </p:nvSpPr>
        <p:spPr>
          <a:xfrm>
            <a:off x="661392" y="6363357"/>
            <a:ext cx="4102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Pozo: </a:t>
            </a:r>
            <a:r>
              <a:rPr lang="es-ES" sz="1200" dirty="0"/>
              <a:t>ECh.x-101(p) – piloto vertical - </a:t>
            </a:r>
            <a:r>
              <a:rPr lang="es-ES" sz="1200" i="1" dirty="0"/>
              <a:t>Perfiles: GR, TOC y PHIT</a:t>
            </a:r>
            <a:endParaRPr lang="es-AR" sz="1200" i="1" dirty="0"/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B4176A81-E9F1-4876-89A2-0D79376AD548}"/>
              </a:ext>
            </a:extLst>
          </p:cNvPr>
          <p:cNvSpPr/>
          <p:nvPr/>
        </p:nvSpPr>
        <p:spPr>
          <a:xfrm>
            <a:off x="10118165" y="1530627"/>
            <a:ext cx="439397" cy="3786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 dirty="0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74F9F7E9-E86B-4C66-AB75-97810D1ED490}"/>
              </a:ext>
            </a:extLst>
          </p:cNvPr>
          <p:cNvSpPr txBox="1"/>
          <p:nvPr/>
        </p:nvSpPr>
        <p:spPr>
          <a:xfrm>
            <a:off x="9431289" y="3733559"/>
            <a:ext cx="2119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Mapa estructural a la base de la Fm. Vaca Muerta</a:t>
            </a:r>
            <a:endParaRPr lang="es-A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BB71EA03-A649-4788-87A1-F452D55B7B39}"/>
              </a:ext>
            </a:extLst>
          </p:cNvPr>
          <p:cNvSpPr txBox="1"/>
          <p:nvPr/>
        </p:nvSpPr>
        <p:spPr>
          <a:xfrm>
            <a:off x="9118543" y="1000660"/>
            <a:ext cx="2628812" cy="2358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933" i="1" dirty="0">
                <a:latin typeface="Arial" panose="020B0604020202020204" pitchFamily="34" charset="0"/>
                <a:cs typeface="Arial" panose="020B0604020202020204" pitchFamily="34" charset="0"/>
              </a:rPr>
              <a:t>(VM-A) + Extensión  (VM-F)</a:t>
            </a:r>
            <a:endParaRPr lang="es-AR" sz="933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Conector recto de flecha 74">
            <a:extLst>
              <a:ext uri="{FF2B5EF4-FFF2-40B4-BE49-F238E27FC236}">
                <a16:creationId xmlns:a16="http://schemas.microsoft.com/office/drawing/2014/main" id="{E5E943C9-F132-4E9A-9911-745582B269F2}"/>
              </a:ext>
            </a:extLst>
          </p:cNvPr>
          <p:cNvCxnSpPr>
            <a:cxnSpLocks/>
          </p:cNvCxnSpPr>
          <p:nvPr/>
        </p:nvCxnSpPr>
        <p:spPr>
          <a:xfrm flipV="1">
            <a:off x="10971228" y="1215513"/>
            <a:ext cx="0" cy="36309"/>
          </a:xfrm>
          <a:prstGeom prst="straightConnector1">
            <a:avLst/>
          </a:prstGeom>
          <a:ln w="31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98808B9C-C0A8-4521-8AB0-B17F539BF954}"/>
              </a:ext>
            </a:extLst>
          </p:cNvPr>
          <p:cNvCxnSpPr>
            <a:cxnSpLocks/>
          </p:cNvCxnSpPr>
          <p:nvPr/>
        </p:nvCxnSpPr>
        <p:spPr>
          <a:xfrm>
            <a:off x="10608658" y="1684800"/>
            <a:ext cx="36257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Imagen 76">
            <a:extLst>
              <a:ext uri="{FF2B5EF4-FFF2-40B4-BE49-F238E27FC236}">
                <a16:creationId xmlns:a16="http://schemas.microsoft.com/office/drawing/2014/main" id="{E00CA8DA-1019-4C88-92DE-493DE70BF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64" y="1468230"/>
            <a:ext cx="3524092" cy="4914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8" name="Rectángulo 77">
            <a:extLst>
              <a:ext uri="{FF2B5EF4-FFF2-40B4-BE49-F238E27FC236}">
                <a16:creationId xmlns:a16="http://schemas.microsoft.com/office/drawing/2014/main" id="{487D0A99-6142-4FC2-9114-30078143D6DD}"/>
              </a:ext>
            </a:extLst>
          </p:cNvPr>
          <p:cNvSpPr/>
          <p:nvPr/>
        </p:nvSpPr>
        <p:spPr>
          <a:xfrm>
            <a:off x="898413" y="5159111"/>
            <a:ext cx="2988843" cy="691004"/>
          </a:xfrm>
          <a:prstGeom prst="rect">
            <a:avLst/>
          </a:prstGeom>
          <a:solidFill>
            <a:srgbClr val="66FF33">
              <a:alpha val="27059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494">
              <a:defRPr/>
            </a:pPr>
            <a:endParaRPr lang="es-AR" sz="16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5B31239A-8291-4D85-81ED-744ED743F724}"/>
              </a:ext>
            </a:extLst>
          </p:cNvPr>
          <p:cNvSpPr/>
          <p:nvPr/>
        </p:nvSpPr>
        <p:spPr>
          <a:xfrm>
            <a:off x="913259" y="2954142"/>
            <a:ext cx="2997067" cy="679674"/>
          </a:xfrm>
          <a:prstGeom prst="rect">
            <a:avLst/>
          </a:prstGeom>
          <a:solidFill>
            <a:srgbClr val="00B0F0">
              <a:alpha val="27843"/>
            </a:srgbClr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494">
              <a:defRPr/>
            </a:pPr>
            <a:endParaRPr lang="es-AR" sz="16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346E5169-C692-4259-9E03-AC2C19E2143C}"/>
              </a:ext>
            </a:extLst>
          </p:cNvPr>
          <p:cNvSpPr txBox="1"/>
          <p:nvPr/>
        </p:nvSpPr>
        <p:spPr>
          <a:xfrm>
            <a:off x="1791098" y="3116141"/>
            <a:ext cx="205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Orgánico</a:t>
            </a:r>
            <a:endParaRPr lang="es-AR" sz="1600" b="1" dirty="0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E29D70B1-0176-43C5-A572-61F0E5736406}"/>
              </a:ext>
            </a:extLst>
          </p:cNvPr>
          <p:cNvSpPr txBox="1"/>
          <p:nvPr/>
        </p:nvSpPr>
        <p:spPr>
          <a:xfrm>
            <a:off x="667592" y="5582826"/>
            <a:ext cx="180490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33" b="1" i="1" dirty="0"/>
              <a:t>Landing Point</a:t>
            </a:r>
            <a:endParaRPr lang="es-AR" sz="1333" b="1" i="1" dirty="0"/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CDB49386-09C6-4FE9-9598-A9DC54295F06}"/>
              </a:ext>
            </a:extLst>
          </p:cNvPr>
          <p:cNvSpPr txBox="1"/>
          <p:nvPr/>
        </p:nvSpPr>
        <p:spPr>
          <a:xfrm>
            <a:off x="688907" y="3367660"/>
            <a:ext cx="180490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33" b="1" i="1" dirty="0"/>
              <a:t>Landing Point</a:t>
            </a:r>
            <a:endParaRPr lang="es-AR" sz="1333" b="1" i="1" dirty="0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92CB03D7-0912-4999-921E-2B82C30234C9}"/>
              </a:ext>
            </a:extLst>
          </p:cNvPr>
          <p:cNvSpPr txBox="1"/>
          <p:nvPr/>
        </p:nvSpPr>
        <p:spPr>
          <a:xfrm>
            <a:off x="1837038" y="5362548"/>
            <a:ext cx="2050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Cocina</a:t>
            </a:r>
            <a:endParaRPr lang="es-AR" sz="1600" b="1" dirty="0"/>
          </a:p>
        </p:txBody>
      </p:sp>
      <p:cxnSp>
        <p:nvCxnSpPr>
          <p:cNvPr id="84" name="Conector recto de flecha 83">
            <a:extLst>
              <a:ext uri="{FF2B5EF4-FFF2-40B4-BE49-F238E27FC236}">
                <a16:creationId xmlns:a16="http://schemas.microsoft.com/office/drawing/2014/main" id="{5933D15D-32A8-4FB4-B922-C8579B38A62F}"/>
              </a:ext>
            </a:extLst>
          </p:cNvPr>
          <p:cNvCxnSpPr>
            <a:cxnSpLocks/>
          </p:cNvCxnSpPr>
          <p:nvPr/>
        </p:nvCxnSpPr>
        <p:spPr>
          <a:xfrm>
            <a:off x="4107082" y="3807229"/>
            <a:ext cx="8800" cy="1325258"/>
          </a:xfrm>
          <a:prstGeom prst="straightConnector1">
            <a:avLst/>
          </a:prstGeom>
          <a:ln w="12700">
            <a:solidFill>
              <a:srgbClr val="CF3E3E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de flecha 84">
            <a:extLst>
              <a:ext uri="{FF2B5EF4-FFF2-40B4-BE49-F238E27FC236}">
                <a16:creationId xmlns:a16="http://schemas.microsoft.com/office/drawing/2014/main" id="{7A1B02B9-52B5-40DD-87EB-E53A075856BB}"/>
              </a:ext>
            </a:extLst>
          </p:cNvPr>
          <p:cNvCxnSpPr>
            <a:cxnSpLocks/>
          </p:cNvCxnSpPr>
          <p:nvPr/>
        </p:nvCxnSpPr>
        <p:spPr>
          <a:xfrm>
            <a:off x="4115880" y="5183622"/>
            <a:ext cx="0" cy="728523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de flecha 85">
            <a:extLst>
              <a:ext uri="{FF2B5EF4-FFF2-40B4-BE49-F238E27FC236}">
                <a16:creationId xmlns:a16="http://schemas.microsoft.com/office/drawing/2014/main" id="{32E3981A-66AC-4544-B747-24291F2A8147}"/>
              </a:ext>
            </a:extLst>
          </p:cNvPr>
          <p:cNvCxnSpPr>
            <a:cxnSpLocks/>
          </p:cNvCxnSpPr>
          <p:nvPr/>
        </p:nvCxnSpPr>
        <p:spPr>
          <a:xfrm>
            <a:off x="4096217" y="2956102"/>
            <a:ext cx="0" cy="728523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CuadroTexto 86">
            <a:extLst>
              <a:ext uri="{FF2B5EF4-FFF2-40B4-BE49-F238E27FC236}">
                <a16:creationId xmlns:a16="http://schemas.microsoft.com/office/drawing/2014/main" id="{C103CF39-C997-4B47-ADD1-53C9D8795408}"/>
              </a:ext>
            </a:extLst>
          </p:cNvPr>
          <p:cNvSpPr txBox="1"/>
          <p:nvPr/>
        </p:nvSpPr>
        <p:spPr>
          <a:xfrm>
            <a:off x="4246605" y="5400409"/>
            <a:ext cx="71155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33" b="1" i="1" dirty="0"/>
              <a:t>30 m</a:t>
            </a:r>
            <a:endParaRPr lang="es-AR" sz="1333" b="1" i="1" dirty="0"/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15E70FC0-87B3-4CB1-A7EF-BB187C3BE3FA}"/>
              </a:ext>
            </a:extLst>
          </p:cNvPr>
          <p:cNvSpPr txBox="1"/>
          <p:nvPr/>
        </p:nvSpPr>
        <p:spPr>
          <a:xfrm>
            <a:off x="4231489" y="3174814"/>
            <a:ext cx="71155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33" b="1" i="1" dirty="0"/>
              <a:t>30 m</a:t>
            </a:r>
            <a:endParaRPr lang="es-AR" sz="1333" b="1" i="1" dirty="0"/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15BD5863-2466-4C6C-940A-51947FF67862}"/>
              </a:ext>
            </a:extLst>
          </p:cNvPr>
          <p:cNvSpPr txBox="1"/>
          <p:nvPr/>
        </p:nvSpPr>
        <p:spPr>
          <a:xfrm>
            <a:off x="4231490" y="4244436"/>
            <a:ext cx="711554" cy="2974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333" b="1" i="1" dirty="0">
                <a:solidFill>
                  <a:srgbClr val="CF3E3E"/>
                </a:solidFill>
              </a:rPr>
              <a:t>60 m</a:t>
            </a:r>
            <a:endParaRPr lang="es-AR" sz="1333" b="1" i="1" dirty="0">
              <a:solidFill>
                <a:srgbClr val="CF3E3E"/>
              </a:solidFill>
            </a:endParaRPr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20E3695E-EC9B-4CF3-843E-427682422ACB}"/>
              </a:ext>
            </a:extLst>
          </p:cNvPr>
          <p:cNvCxnSpPr>
            <a:cxnSpLocks/>
          </p:cNvCxnSpPr>
          <p:nvPr/>
        </p:nvCxnSpPr>
        <p:spPr>
          <a:xfrm>
            <a:off x="581159" y="3818516"/>
            <a:ext cx="3414715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Conector recto 90">
            <a:extLst>
              <a:ext uri="{FF2B5EF4-FFF2-40B4-BE49-F238E27FC236}">
                <a16:creationId xmlns:a16="http://schemas.microsoft.com/office/drawing/2014/main" id="{129083F8-2991-40B6-B83C-9EBE655ED347}"/>
              </a:ext>
            </a:extLst>
          </p:cNvPr>
          <p:cNvCxnSpPr>
            <a:cxnSpLocks/>
          </p:cNvCxnSpPr>
          <p:nvPr/>
        </p:nvCxnSpPr>
        <p:spPr>
          <a:xfrm>
            <a:off x="581159" y="4629073"/>
            <a:ext cx="3414715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Conector recto 91">
            <a:extLst>
              <a:ext uri="{FF2B5EF4-FFF2-40B4-BE49-F238E27FC236}">
                <a16:creationId xmlns:a16="http://schemas.microsoft.com/office/drawing/2014/main" id="{AE4A14E0-4800-40C1-8C95-BAF24C9FF6A4}"/>
              </a:ext>
            </a:extLst>
          </p:cNvPr>
          <p:cNvCxnSpPr>
            <a:cxnSpLocks/>
          </p:cNvCxnSpPr>
          <p:nvPr/>
        </p:nvCxnSpPr>
        <p:spPr>
          <a:xfrm>
            <a:off x="576867" y="2728620"/>
            <a:ext cx="3414715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3" name="Imagen 92">
            <a:extLst>
              <a:ext uri="{FF2B5EF4-FFF2-40B4-BE49-F238E27FC236}">
                <a16:creationId xmlns:a16="http://schemas.microsoft.com/office/drawing/2014/main" id="{13B845E6-2085-4B7D-A9EF-8B6B140E7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769" y="1468230"/>
            <a:ext cx="3500721" cy="2983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997EAF5D-6C2A-4640-9A90-5ACB007E4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154" y="4467259"/>
            <a:ext cx="3558820" cy="2199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0" name="Grupo 129">
            <a:extLst>
              <a:ext uri="{FF2B5EF4-FFF2-40B4-BE49-F238E27FC236}">
                <a16:creationId xmlns:a16="http://schemas.microsoft.com/office/drawing/2014/main" id="{2167229E-20D4-4935-B649-01D3A7EF673A}"/>
              </a:ext>
            </a:extLst>
          </p:cNvPr>
          <p:cNvGrpSpPr/>
          <p:nvPr/>
        </p:nvGrpSpPr>
        <p:grpSpPr>
          <a:xfrm>
            <a:off x="9126444" y="4475413"/>
            <a:ext cx="3431670" cy="2124029"/>
            <a:chOff x="4382280" y="3646102"/>
            <a:chExt cx="2397572" cy="1538102"/>
          </a:xfrm>
        </p:grpSpPr>
        <p:sp>
          <p:nvSpPr>
            <p:cNvPr id="131" name="CuadroTexto 130">
              <a:extLst>
                <a:ext uri="{FF2B5EF4-FFF2-40B4-BE49-F238E27FC236}">
                  <a16:creationId xmlns:a16="http://schemas.microsoft.com/office/drawing/2014/main" id="{801DD73B-8CC6-4B9A-A635-75729F123896}"/>
                </a:ext>
              </a:extLst>
            </p:cNvPr>
            <p:cNvSpPr txBox="1"/>
            <p:nvPr/>
          </p:nvSpPr>
          <p:spPr>
            <a:xfrm>
              <a:off x="5268370" y="4495050"/>
              <a:ext cx="1511482" cy="289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831"/>
              <a:r>
                <a:rPr lang="es-ES" sz="2000" dirty="0">
                  <a:solidFill>
                    <a:prstClr val="black"/>
                  </a:solidFill>
                  <a:latin typeface="Calibri"/>
                </a:rPr>
                <a:t>Orgánico</a:t>
              </a:r>
              <a:endParaRPr lang="es-AR" sz="2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D9326474-B534-4FC9-8CC1-6909E7521865}"/>
                </a:ext>
              </a:extLst>
            </p:cNvPr>
            <p:cNvSpPr txBox="1"/>
            <p:nvPr/>
          </p:nvSpPr>
          <p:spPr>
            <a:xfrm>
              <a:off x="5265930" y="4802384"/>
              <a:ext cx="1511482" cy="289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831"/>
              <a:r>
                <a:rPr lang="es-ES" sz="2000" dirty="0">
                  <a:solidFill>
                    <a:prstClr val="black"/>
                  </a:solidFill>
                  <a:latin typeface="Calibri"/>
                </a:rPr>
                <a:t> Cocina</a:t>
              </a:r>
              <a:endParaRPr lang="es-AR" sz="20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33" name="Grupo 132">
              <a:extLst>
                <a:ext uri="{FF2B5EF4-FFF2-40B4-BE49-F238E27FC236}">
                  <a16:creationId xmlns:a16="http://schemas.microsoft.com/office/drawing/2014/main" id="{D5CB9D76-BC52-4A27-AC43-45E534481B08}"/>
                </a:ext>
              </a:extLst>
            </p:cNvPr>
            <p:cNvGrpSpPr/>
            <p:nvPr/>
          </p:nvGrpSpPr>
          <p:grpSpPr>
            <a:xfrm>
              <a:off x="4382280" y="3646102"/>
              <a:ext cx="1696228" cy="1538102"/>
              <a:chOff x="4382280" y="3646102"/>
              <a:chExt cx="1696228" cy="1538102"/>
            </a:xfrm>
          </p:grpSpPr>
          <p:sp>
            <p:nvSpPr>
              <p:cNvPr id="134" name="Forma libre: forma 133">
                <a:extLst>
                  <a:ext uri="{FF2B5EF4-FFF2-40B4-BE49-F238E27FC236}">
                    <a16:creationId xmlns:a16="http://schemas.microsoft.com/office/drawing/2014/main" id="{80D201C8-1BFD-43AB-BA00-D5AF1B58CF80}"/>
                  </a:ext>
                </a:extLst>
              </p:cNvPr>
              <p:cNvSpPr/>
              <p:nvPr/>
            </p:nvSpPr>
            <p:spPr>
              <a:xfrm>
                <a:off x="4423801" y="3715550"/>
                <a:ext cx="1616033" cy="743189"/>
              </a:xfrm>
              <a:custGeom>
                <a:avLst/>
                <a:gdLst>
                  <a:gd name="connsiteX0" fmla="*/ 3910371 w 4248645"/>
                  <a:gd name="connsiteY0" fmla="*/ 11097 h 1482089"/>
                  <a:gd name="connsiteX1" fmla="*/ 3055606 w 4248645"/>
                  <a:gd name="connsiteY1" fmla="*/ 1158 h 1482089"/>
                  <a:gd name="connsiteX2" fmla="*/ 2250537 w 4248645"/>
                  <a:gd name="connsiteY2" fmla="*/ 40915 h 1482089"/>
                  <a:gd name="connsiteX3" fmla="*/ 2171023 w 4248645"/>
                  <a:gd name="connsiteY3" fmla="*/ 50854 h 1482089"/>
                  <a:gd name="connsiteX4" fmla="*/ 1475284 w 4248645"/>
                  <a:gd name="connsiteY4" fmla="*/ 80671 h 1482089"/>
                  <a:gd name="connsiteX5" fmla="*/ 1336137 w 4248645"/>
                  <a:gd name="connsiteY5" fmla="*/ 100550 h 1482089"/>
                  <a:gd name="connsiteX6" fmla="*/ 1296380 w 4248645"/>
                  <a:gd name="connsiteY6" fmla="*/ 110489 h 1482089"/>
                  <a:gd name="connsiteX7" fmla="*/ 1147293 w 4248645"/>
                  <a:gd name="connsiteY7" fmla="*/ 120428 h 1482089"/>
                  <a:gd name="connsiteX8" fmla="*/ 690093 w 4248645"/>
                  <a:gd name="connsiteY8" fmla="*/ 140306 h 1482089"/>
                  <a:gd name="connsiteX9" fmla="*/ 292528 w 4248645"/>
                  <a:gd name="connsiteY9" fmla="*/ 180063 h 1482089"/>
                  <a:gd name="connsiteX10" fmla="*/ 163319 w 4248645"/>
                  <a:gd name="connsiteY10" fmla="*/ 229758 h 1482089"/>
                  <a:gd name="connsiteX11" fmla="*/ 14232 w 4248645"/>
                  <a:gd name="connsiteY11" fmla="*/ 289393 h 1482089"/>
                  <a:gd name="connsiteX12" fmla="*/ 24171 w 4248645"/>
                  <a:gd name="connsiteY12" fmla="*/ 349028 h 1482089"/>
                  <a:gd name="connsiteX13" fmla="*/ 44050 w 4248645"/>
                  <a:gd name="connsiteY13" fmla="*/ 378845 h 1482089"/>
                  <a:gd name="connsiteX14" fmla="*/ 53989 w 4248645"/>
                  <a:gd name="connsiteY14" fmla="*/ 726715 h 1482089"/>
                  <a:gd name="connsiteX15" fmla="*/ 53989 w 4248645"/>
                  <a:gd name="connsiteY15" fmla="*/ 965254 h 1482089"/>
                  <a:gd name="connsiteX16" fmla="*/ 44050 w 4248645"/>
                  <a:gd name="connsiteY16" fmla="*/ 1114341 h 1482089"/>
                  <a:gd name="connsiteX17" fmla="*/ 24171 w 4248645"/>
                  <a:gd name="connsiteY17" fmla="*/ 1173976 h 1482089"/>
                  <a:gd name="connsiteX18" fmla="*/ 14232 w 4248645"/>
                  <a:gd name="connsiteY18" fmla="*/ 1213732 h 1482089"/>
                  <a:gd name="connsiteX19" fmla="*/ 83806 w 4248645"/>
                  <a:gd name="connsiteY19" fmla="*/ 1472150 h 1482089"/>
                  <a:gd name="connsiteX20" fmla="*/ 133502 w 4248645"/>
                  <a:gd name="connsiteY20" fmla="*/ 1482089 h 1482089"/>
                  <a:gd name="connsiteX21" fmla="*/ 332284 w 4248645"/>
                  <a:gd name="connsiteY21" fmla="*/ 1412515 h 1482089"/>
                  <a:gd name="connsiteX22" fmla="*/ 352163 w 4248645"/>
                  <a:gd name="connsiteY22" fmla="*/ 1392637 h 1482089"/>
                  <a:gd name="connsiteX23" fmla="*/ 610580 w 4248645"/>
                  <a:gd name="connsiteY23" fmla="*/ 1382697 h 1482089"/>
                  <a:gd name="connsiteX24" fmla="*/ 670215 w 4248645"/>
                  <a:gd name="connsiteY24" fmla="*/ 1362819 h 1482089"/>
                  <a:gd name="connsiteX25" fmla="*/ 878937 w 4248645"/>
                  <a:gd name="connsiteY25" fmla="*/ 1333002 h 1482089"/>
                  <a:gd name="connsiteX26" fmla="*/ 1196989 w 4248645"/>
                  <a:gd name="connsiteY26" fmla="*/ 1382697 h 1482089"/>
                  <a:gd name="connsiteX27" fmla="*/ 1534919 w 4248645"/>
                  <a:gd name="connsiteY27" fmla="*/ 1422454 h 1482089"/>
                  <a:gd name="connsiteX28" fmla="*/ 1793337 w 4248645"/>
                  <a:gd name="connsiteY28" fmla="*/ 1442332 h 1482089"/>
                  <a:gd name="connsiteX29" fmla="*/ 1942423 w 4248645"/>
                  <a:gd name="connsiteY29" fmla="*/ 1422454 h 1482089"/>
                  <a:gd name="connsiteX30" fmla="*/ 2936337 w 4248645"/>
                  <a:gd name="connsiteY30" fmla="*/ 1462210 h 1482089"/>
                  <a:gd name="connsiteX31" fmla="*/ 3552563 w 4248645"/>
                  <a:gd name="connsiteY31" fmla="*/ 1432393 h 1482089"/>
                  <a:gd name="connsiteX32" fmla="*/ 3721528 w 4248645"/>
                  <a:gd name="connsiteY32" fmla="*/ 1362819 h 1482089"/>
                  <a:gd name="connsiteX33" fmla="*/ 3820919 w 4248645"/>
                  <a:gd name="connsiteY33" fmla="*/ 1342941 h 1482089"/>
                  <a:gd name="connsiteX34" fmla="*/ 3989884 w 4248645"/>
                  <a:gd name="connsiteY34" fmla="*/ 1313124 h 1482089"/>
                  <a:gd name="connsiteX35" fmla="*/ 4049519 w 4248645"/>
                  <a:gd name="connsiteY35" fmla="*/ 1283306 h 1482089"/>
                  <a:gd name="connsiteX36" fmla="*/ 4188667 w 4248645"/>
                  <a:gd name="connsiteY36" fmla="*/ 1213732 h 1482089"/>
                  <a:gd name="connsiteX37" fmla="*/ 4228423 w 4248645"/>
                  <a:gd name="connsiteY37" fmla="*/ 1084524 h 1482089"/>
                  <a:gd name="connsiteX38" fmla="*/ 4248302 w 4248645"/>
                  <a:gd name="connsiteY38" fmla="*/ 1005010 h 1482089"/>
                  <a:gd name="connsiteX39" fmla="*/ 4238363 w 4248645"/>
                  <a:gd name="connsiteY39" fmla="*/ 925497 h 1482089"/>
                  <a:gd name="connsiteX40" fmla="*/ 4218484 w 4248645"/>
                  <a:gd name="connsiteY40" fmla="*/ 895680 h 1482089"/>
                  <a:gd name="connsiteX41" fmla="*/ 4188667 w 4248645"/>
                  <a:gd name="connsiteY41" fmla="*/ 855924 h 1482089"/>
                  <a:gd name="connsiteX42" fmla="*/ 4089276 w 4248645"/>
                  <a:gd name="connsiteY42" fmla="*/ 766471 h 1482089"/>
                  <a:gd name="connsiteX43" fmla="*/ 4109154 w 4248645"/>
                  <a:gd name="connsiteY43" fmla="*/ 368906 h 1482089"/>
                  <a:gd name="connsiteX44" fmla="*/ 4119093 w 4248645"/>
                  <a:gd name="connsiteY44" fmla="*/ 309271 h 1482089"/>
                  <a:gd name="connsiteX45" fmla="*/ 4099215 w 4248645"/>
                  <a:gd name="connsiteY45" fmla="*/ 150245 h 1482089"/>
                  <a:gd name="connsiteX46" fmla="*/ 4069397 w 4248645"/>
                  <a:gd name="connsiteY46" fmla="*/ 100550 h 1482089"/>
                  <a:gd name="connsiteX47" fmla="*/ 3970006 w 4248645"/>
                  <a:gd name="connsiteY47" fmla="*/ 11097 h 1482089"/>
                  <a:gd name="connsiteX48" fmla="*/ 3910371 w 4248645"/>
                  <a:gd name="connsiteY48" fmla="*/ 11097 h 1482089"/>
                  <a:gd name="connsiteX0" fmla="*/ 3910371 w 4248645"/>
                  <a:gd name="connsiteY0" fmla="*/ 11097 h 1482089"/>
                  <a:gd name="connsiteX1" fmla="*/ 3055606 w 4248645"/>
                  <a:gd name="connsiteY1" fmla="*/ 1158 h 1482089"/>
                  <a:gd name="connsiteX2" fmla="*/ 2250537 w 4248645"/>
                  <a:gd name="connsiteY2" fmla="*/ 40915 h 1482089"/>
                  <a:gd name="connsiteX3" fmla="*/ 2171023 w 4248645"/>
                  <a:gd name="connsiteY3" fmla="*/ 50854 h 1482089"/>
                  <a:gd name="connsiteX4" fmla="*/ 1475284 w 4248645"/>
                  <a:gd name="connsiteY4" fmla="*/ 80671 h 1482089"/>
                  <a:gd name="connsiteX5" fmla="*/ 1336137 w 4248645"/>
                  <a:gd name="connsiteY5" fmla="*/ 100550 h 1482089"/>
                  <a:gd name="connsiteX6" fmla="*/ 1296380 w 4248645"/>
                  <a:gd name="connsiteY6" fmla="*/ 110489 h 1482089"/>
                  <a:gd name="connsiteX7" fmla="*/ 1147293 w 4248645"/>
                  <a:gd name="connsiteY7" fmla="*/ 120428 h 1482089"/>
                  <a:gd name="connsiteX8" fmla="*/ 302467 w 4248645"/>
                  <a:gd name="connsiteY8" fmla="*/ 40915 h 1482089"/>
                  <a:gd name="connsiteX9" fmla="*/ 292528 w 4248645"/>
                  <a:gd name="connsiteY9" fmla="*/ 180063 h 1482089"/>
                  <a:gd name="connsiteX10" fmla="*/ 163319 w 4248645"/>
                  <a:gd name="connsiteY10" fmla="*/ 229758 h 1482089"/>
                  <a:gd name="connsiteX11" fmla="*/ 14232 w 4248645"/>
                  <a:gd name="connsiteY11" fmla="*/ 289393 h 1482089"/>
                  <a:gd name="connsiteX12" fmla="*/ 24171 w 4248645"/>
                  <a:gd name="connsiteY12" fmla="*/ 349028 h 1482089"/>
                  <a:gd name="connsiteX13" fmla="*/ 44050 w 4248645"/>
                  <a:gd name="connsiteY13" fmla="*/ 378845 h 1482089"/>
                  <a:gd name="connsiteX14" fmla="*/ 53989 w 4248645"/>
                  <a:gd name="connsiteY14" fmla="*/ 726715 h 1482089"/>
                  <a:gd name="connsiteX15" fmla="*/ 53989 w 4248645"/>
                  <a:gd name="connsiteY15" fmla="*/ 965254 h 1482089"/>
                  <a:gd name="connsiteX16" fmla="*/ 44050 w 4248645"/>
                  <a:gd name="connsiteY16" fmla="*/ 1114341 h 1482089"/>
                  <a:gd name="connsiteX17" fmla="*/ 24171 w 4248645"/>
                  <a:gd name="connsiteY17" fmla="*/ 1173976 h 1482089"/>
                  <a:gd name="connsiteX18" fmla="*/ 14232 w 4248645"/>
                  <a:gd name="connsiteY18" fmla="*/ 1213732 h 1482089"/>
                  <a:gd name="connsiteX19" fmla="*/ 83806 w 4248645"/>
                  <a:gd name="connsiteY19" fmla="*/ 1472150 h 1482089"/>
                  <a:gd name="connsiteX20" fmla="*/ 133502 w 4248645"/>
                  <a:gd name="connsiteY20" fmla="*/ 1482089 h 1482089"/>
                  <a:gd name="connsiteX21" fmla="*/ 332284 w 4248645"/>
                  <a:gd name="connsiteY21" fmla="*/ 1412515 h 1482089"/>
                  <a:gd name="connsiteX22" fmla="*/ 352163 w 4248645"/>
                  <a:gd name="connsiteY22" fmla="*/ 1392637 h 1482089"/>
                  <a:gd name="connsiteX23" fmla="*/ 610580 w 4248645"/>
                  <a:gd name="connsiteY23" fmla="*/ 1382697 h 1482089"/>
                  <a:gd name="connsiteX24" fmla="*/ 670215 w 4248645"/>
                  <a:gd name="connsiteY24" fmla="*/ 1362819 h 1482089"/>
                  <a:gd name="connsiteX25" fmla="*/ 878937 w 4248645"/>
                  <a:gd name="connsiteY25" fmla="*/ 1333002 h 1482089"/>
                  <a:gd name="connsiteX26" fmla="*/ 1196989 w 4248645"/>
                  <a:gd name="connsiteY26" fmla="*/ 1382697 h 1482089"/>
                  <a:gd name="connsiteX27" fmla="*/ 1534919 w 4248645"/>
                  <a:gd name="connsiteY27" fmla="*/ 1422454 h 1482089"/>
                  <a:gd name="connsiteX28" fmla="*/ 1793337 w 4248645"/>
                  <a:gd name="connsiteY28" fmla="*/ 1442332 h 1482089"/>
                  <a:gd name="connsiteX29" fmla="*/ 1942423 w 4248645"/>
                  <a:gd name="connsiteY29" fmla="*/ 1422454 h 1482089"/>
                  <a:gd name="connsiteX30" fmla="*/ 2936337 w 4248645"/>
                  <a:gd name="connsiteY30" fmla="*/ 1462210 h 1482089"/>
                  <a:gd name="connsiteX31" fmla="*/ 3552563 w 4248645"/>
                  <a:gd name="connsiteY31" fmla="*/ 1432393 h 1482089"/>
                  <a:gd name="connsiteX32" fmla="*/ 3721528 w 4248645"/>
                  <a:gd name="connsiteY32" fmla="*/ 1362819 h 1482089"/>
                  <a:gd name="connsiteX33" fmla="*/ 3820919 w 4248645"/>
                  <a:gd name="connsiteY33" fmla="*/ 1342941 h 1482089"/>
                  <a:gd name="connsiteX34" fmla="*/ 3989884 w 4248645"/>
                  <a:gd name="connsiteY34" fmla="*/ 1313124 h 1482089"/>
                  <a:gd name="connsiteX35" fmla="*/ 4049519 w 4248645"/>
                  <a:gd name="connsiteY35" fmla="*/ 1283306 h 1482089"/>
                  <a:gd name="connsiteX36" fmla="*/ 4188667 w 4248645"/>
                  <a:gd name="connsiteY36" fmla="*/ 1213732 h 1482089"/>
                  <a:gd name="connsiteX37" fmla="*/ 4228423 w 4248645"/>
                  <a:gd name="connsiteY37" fmla="*/ 1084524 h 1482089"/>
                  <a:gd name="connsiteX38" fmla="*/ 4248302 w 4248645"/>
                  <a:gd name="connsiteY38" fmla="*/ 1005010 h 1482089"/>
                  <a:gd name="connsiteX39" fmla="*/ 4238363 w 4248645"/>
                  <a:gd name="connsiteY39" fmla="*/ 925497 h 1482089"/>
                  <a:gd name="connsiteX40" fmla="*/ 4218484 w 4248645"/>
                  <a:gd name="connsiteY40" fmla="*/ 895680 h 1482089"/>
                  <a:gd name="connsiteX41" fmla="*/ 4188667 w 4248645"/>
                  <a:gd name="connsiteY41" fmla="*/ 855924 h 1482089"/>
                  <a:gd name="connsiteX42" fmla="*/ 4089276 w 4248645"/>
                  <a:gd name="connsiteY42" fmla="*/ 766471 h 1482089"/>
                  <a:gd name="connsiteX43" fmla="*/ 4109154 w 4248645"/>
                  <a:gd name="connsiteY43" fmla="*/ 368906 h 1482089"/>
                  <a:gd name="connsiteX44" fmla="*/ 4119093 w 4248645"/>
                  <a:gd name="connsiteY44" fmla="*/ 309271 h 1482089"/>
                  <a:gd name="connsiteX45" fmla="*/ 4099215 w 4248645"/>
                  <a:gd name="connsiteY45" fmla="*/ 150245 h 1482089"/>
                  <a:gd name="connsiteX46" fmla="*/ 4069397 w 4248645"/>
                  <a:gd name="connsiteY46" fmla="*/ 100550 h 1482089"/>
                  <a:gd name="connsiteX47" fmla="*/ 3970006 w 4248645"/>
                  <a:gd name="connsiteY47" fmla="*/ 11097 h 1482089"/>
                  <a:gd name="connsiteX48" fmla="*/ 3910371 w 4248645"/>
                  <a:gd name="connsiteY48" fmla="*/ 11097 h 1482089"/>
                  <a:gd name="connsiteX0" fmla="*/ 3910371 w 4248645"/>
                  <a:gd name="connsiteY0" fmla="*/ 11097 h 1482089"/>
                  <a:gd name="connsiteX1" fmla="*/ 3055606 w 4248645"/>
                  <a:gd name="connsiteY1" fmla="*/ 1158 h 1482089"/>
                  <a:gd name="connsiteX2" fmla="*/ 2250537 w 4248645"/>
                  <a:gd name="connsiteY2" fmla="*/ 40915 h 1482089"/>
                  <a:gd name="connsiteX3" fmla="*/ 2171023 w 4248645"/>
                  <a:gd name="connsiteY3" fmla="*/ 50854 h 1482089"/>
                  <a:gd name="connsiteX4" fmla="*/ 1475284 w 4248645"/>
                  <a:gd name="connsiteY4" fmla="*/ 80671 h 1482089"/>
                  <a:gd name="connsiteX5" fmla="*/ 1336137 w 4248645"/>
                  <a:gd name="connsiteY5" fmla="*/ 100550 h 1482089"/>
                  <a:gd name="connsiteX6" fmla="*/ 1296380 w 4248645"/>
                  <a:gd name="connsiteY6" fmla="*/ 110489 h 1482089"/>
                  <a:gd name="connsiteX7" fmla="*/ 1147293 w 4248645"/>
                  <a:gd name="connsiteY7" fmla="*/ 120428 h 1482089"/>
                  <a:gd name="connsiteX8" fmla="*/ 302467 w 4248645"/>
                  <a:gd name="connsiteY8" fmla="*/ 40915 h 1482089"/>
                  <a:gd name="connsiteX9" fmla="*/ 93745 w 4248645"/>
                  <a:gd name="connsiteY9" fmla="*/ 80672 h 1482089"/>
                  <a:gd name="connsiteX10" fmla="*/ 163319 w 4248645"/>
                  <a:gd name="connsiteY10" fmla="*/ 229758 h 1482089"/>
                  <a:gd name="connsiteX11" fmla="*/ 14232 w 4248645"/>
                  <a:gd name="connsiteY11" fmla="*/ 289393 h 1482089"/>
                  <a:gd name="connsiteX12" fmla="*/ 24171 w 4248645"/>
                  <a:gd name="connsiteY12" fmla="*/ 349028 h 1482089"/>
                  <a:gd name="connsiteX13" fmla="*/ 44050 w 4248645"/>
                  <a:gd name="connsiteY13" fmla="*/ 378845 h 1482089"/>
                  <a:gd name="connsiteX14" fmla="*/ 53989 w 4248645"/>
                  <a:gd name="connsiteY14" fmla="*/ 726715 h 1482089"/>
                  <a:gd name="connsiteX15" fmla="*/ 53989 w 4248645"/>
                  <a:gd name="connsiteY15" fmla="*/ 965254 h 1482089"/>
                  <a:gd name="connsiteX16" fmla="*/ 44050 w 4248645"/>
                  <a:gd name="connsiteY16" fmla="*/ 1114341 h 1482089"/>
                  <a:gd name="connsiteX17" fmla="*/ 24171 w 4248645"/>
                  <a:gd name="connsiteY17" fmla="*/ 1173976 h 1482089"/>
                  <a:gd name="connsiteX18" fmla="*/ 14232 w 4248645"/>
                  <a:gd name="connsiteY18" fmla="*/ 1213732 h 1482089"/>
                  <a:gd name="connsiteX19" fmla="*/ 83806 w 4248645"/>
                  <a:gd name="connsiteY19" fmla="*/ 1472150 h 1482089"/>
                  <a:gd name="connsiteX20" fmla="*/ 133502 w 4248645"/>
                  <a:gd name="connsiteY20" fmla="*/ 1482089 h 1482089"/>
                  <a:gd name="connsiteX21" fmla="*/ 332284 w 4248645"/>
                  <a:gd name="connsiteY21" fmla="*/ 1412515 h 1482089"/>
                  <a:gd name="connsiteX22" fmla="*/ 352163 w 4248645"/>
                  <a:gd name="connsiteY22" fmla="*/ 1392637 h 1482089"/>
                  <a:gd name="connsiteX23" fmla="*/ 610580 w 4248645"/>
                  <a:gd name="connsiteY23" fmla="*/ 1382697 h 1482089"/>
                  <a:gd name="connsiteX24" fmla="*/ 670215 w 4248645"/>
                  <a:gd name="connsiteY24" fmla="*/ 1362819 h 1482089"/>
                  <a:gd name="connsiteX25" fmla="*/ 878937 w 4248645"/>
                  <a:gd name="connsiteY25" fmla="*/ 1333002 h 1482089"/>
                  <a:gd name="connsiteX26" fmla="*/ 1196989 w 4248645"/>
                  <a:gd name="connsiteY26" fmla="*/ 1382697 h 1482089"/>
                  <a:gd name="connsiteX27" fmla="*/ 1534919 w 4248645"/>
                  <a:gd name="connsiteY27" fmla="*/ 1422454 h 1482089"/>
                  <a:gd name="connsiteX28" fmla="*/ 1793337 w 4248645"/>
                  <a:gd name="connsiteY28" fmla="*/ 1442332 h 1482089"/>
                  <a:gd name="connsiteX29" fmla="*/ 1942423 w 4248645"/>
                  <a:gd name="connsiteY29" fmla="*/ 1422454 h 1482089"/>
                  <a:gd name="connsiteX30" fmla="*/ 2936337 w 4248645"/>
                  <a:gd name="connsiteY30" fmla="*/ 1462210 h 1482089"/>
                  <a:gd name="connsiteX31" fmla="*/ 3552563 w 4248645"/>
                  <a:gd name="connsiteY31" fmla="*/ 1432393 h 1482089"/>
                  <a:gd name="connsiteX32" fmla="*/ 3721528 w 4248645"/>
                  <a:gd name="connsiteY32" fmla="*/ 1362819 h 1482089"/>
                  <a:gd name="connsiteX33" fmla="*/ 3820919 w 4248645"/>
                  <a:gd name="connsiteY33" fmla="*/ 1342941 h 1482089"/>
                  <a:gd name="connsiteX34" fmla="*/ 3989884 w 4248645"/>
                  <a:gd name="connsiteY34" fmla="*/ 1313124 h 1482089"/>
                  <a:gd name="connsiteX35" fmla="*/ 4049519 w 4248645"/>
                  <a:gd name="connsiteY35" fmla="*/ 1283306 h 1482089"/>
                  <a:gd name="connsiteX36" fmla="*/ 4188667 w 4248645"/>
                  <a:gd name="connsiteY36" fmla="*/ 1213732 h 1482089"/>
                  <a:gd name="connsiteX37" fmla="*/ 4228423 w 4248645"/>
                  <a:gd name="connsiteY37" fmla="*/ 1084524 h 1482089"/>
                  <a:gd name="connsiteX38" fmla="*/ 4248302 w 4248645"/>
                  <a:gd name="connsiteY38" fmla="*/ 1005010 h 1482089"/>
                  <a:gd name="connsiteX39" fmla="*/ 4238363 w 4248645"/>
                  <a:gd name="connsiteY39" fmla="*/ 925497 h 1482089"/>
                  <a:gd name="connsiteX40" fmla="*/ 4218484 w 4248645"/>
                  <a:gd name="connsiteY40" fmla="*/ 895680 h 1482089"/>
                  <a:gd name="connsiteX41" fmla="*/ 4188667 w 4248645"/>
                  <a:gd name="connsiteY41" fmla="*/ 855924 h 1482089"/>
                  <a:gd name="connsiteX42" fmla="*/ 4089276 w 4248645"/>
                  <a:gd name="connsiteY42" fmla="*/ 766471 h 1482089"/>
                  <a:gd name="connsiteX43" fmla="*/ 4109154 w 4248645"/>
                  <a:gd name="connsiteY43" fmla="*/ 368906 h 1482089"/>
                  <a:gd name="connsiteX44" fmla="*/ 4119093 w 4248645"/>
                  <a:gd name="connsiteY44" fmla="*/ 309271 h 1482089"/>
                  <a:gd name="connsiteX45" fmla="*/ 4099215 w 4248645"/>
                  <a:gd name="connsiteY45" fmla="*/ 150245 h 1482089"/>
                  <a:gd name="connsiteX46" fmla="*/ 4069397 w 4248645"/>
                  <a:gd name="connsiteY46" fmla="*/ 100550 h 1482089"/>
                  <a:gd name="connsiteX47" fmla="*/ 3970006 w 4248645"/>
                  <a:gd name="connsiteY47" fmla="*/ 11097 h 1482089"/>
                  <a:gd name="connsiteX48" fmla="*/ 3910371 w 4248645"/>
                  <a:gd name="connsiteY48" fmla="*/ 11097 h 1482089"/>
                  <a:gd name="connsiteX0" fmla="*/ 3946644 w 4284918"/>
                  <a:gd name="connsiteY0" fmla="*/ 11097 h 1482089"/>
                  <a:gd name="connsiteX1" fmla="*/ 3091879 w 4284918"/>
                  <a:gd name="connsiteY1" fmla="*/ 1158 h 1482089"/>
                  <a:gd name="connsiteX2" fmla="*/ 2286810 w 4284918"/>
                  <a:gd name="connsiteY2" fmla="*/ 40915 h 1482089"/>
                  <a:gd name="connsiteX3" fmla="*/ 2207296 w 4284918"/>
                  <a:gd name="connsiteY3" fmla="*/ 50854 h 1482089"/>
                  <a:gd name="connsiteX4" fmla="*/ 1511557 w 4284918"/>
                  <a:gd name="connsiteY4" fmla="*/ 80671 h 1482089"/>
                  <a:gd name="connsiteX5" fmla="*/ 1372410 w 4284918"/>
                  <a:gd name="connsiteY5" fmla="*/ 100550 h 1482089"/>
                  <a:gd name="connsiteX6" fmla="*/ 1332653 w 4284918"/>
                  <a:gd name="connsiteY6" fmla="*/ 110489 h 1482089"/>
                  <a:gd name="connsiteX7" fmla="*/ 1183566 w 4284918"/>
                  <a:gd name="connsiteY7" fmla="*/ 120428 h 1482089"/>
                  <a:gd name="connsiteX8" fmla="*/ 338740 w 4284918"/>
                  <a:gd name="connsiteY8" fmla="*/ 40915 h 1482089"/>
                  <a:gd name="connsiteX9" fmla="*/ 130018 w 4284918"/>
                  <a:gd name="connsiteY9" fmla="*/ 80672 h 1482089"/>
                  <a:gd name="connsiteX10" fmla="*/ 810 w 4284918"/>
                  <a:gd name="connsiteY10" fmla="*/ 30975 h 1482089"/>
                  <a:gd name="connsiteX11" fmla="*/ 50505 w 4284918"/>
                  <a:gd name="connsiteY11" fmla="*/ 289393 h 1482089"/>
                  <a:gd name="connsiteX12" fmla="*/ 60444 w 4284918"/>
                  <a:gd name="connsiteY12" fmla="*/ 349028 h 1482089"/>
                  <a:gd name="connsiteX13" fmla="*/ 80323 w 4284918"/>
                  <a:gd name="connsiteY13" fmla="*/ 378845 h 1482089"/>
                  <a:gd name="connsiteX14" fmla="*/ 90262 w 4284918"/>
                  <a:gd name="connsiteY14" fmla="*/ 726715 h 1482089"/>
                  <a:gd name="connsiteX15" fmla="*/ 90262 w 4284918"/>
                  <a:gd name="connsiteY15" fmla="*/ 965254 h 1482089"/>
                  <a:gd name="connsiteX16" fmla="*/ 80323 w 4284918"/>
                  <a:gd name="connsiteY16" fmla="*/ 1114341 h 1482089"/>
                  <a:gd name="connsiteX17" fmla="*/ 60444 w 4284918"/>
                  <a:gd name="connsiteY17" fmla="*/ 1173976 h 1482089"/>
                  <a:gd name="connsiteX18" fmla="*/ 50505 w 4284918"/>
                  <a:gd name="connsiteY18" fmla="*/ 1213732 h 1482089"/>
                  <a:gd name="connsiteX19" fmla="*/ 120079 w 4284918"/>
                  <a:gd name="connsiteY19" fmla="*/ 1472150 h 1482089"/>
                  <a:gd name="connsiteX20" fmla="*/ 169775 w 4284918"/>
                  <a:gd name="connsiteY20" fmla="*/ 1482089 h 1482089"/>
                  <a:gd name="connsiteX21" fmla="*/ 368557 w 4284918"/>
                  <a:gd name="connsiteY21" fmla="*/ 1412515 h 1482089"/>
                  <a:gd name="connsiteX22" fmla="*/ 388436 w 4284918"/>
                  <a:gd name="connsiteY22" fmla="*/ 1392637 h 1482089"/>
                  <a:gd name="connsiteX23" fmla="*/ 646853 w 4284918"/>
                  <a:gd name="connsiteY23" fmla="*/ 1382697 h 1482089"/>
                  <a:gd name="connsiteX24" fmla="*/ 706488 w 4284918"/>
                  <a:gd name="connsiteY24" fmla="*/ 1362819 h 1482089"/>
                  <a:gd name="connsiteX25" fmla="*/ 915210 w 4284918"/>
                  <a:gd name="connsiteY25" fmla="*/ 1333002 h 1482089"/>
                  <a:gd name="connsiteX26" fmla="*/ 1233262 w 4284918"/>
                  <a:gd name="connsiteY26" fmla="*/ 1382697 h 1482089"/>
                  <a:gd name="connsiteX27" fmla="*/ 1571192 w 4284918"/>
                  <a:gd name="connsiteY27" fmla="*/ 1422454 h 1482089"/>
                  <a:gd name="connsiteX28" fmla="*/ 1829610 w 4284918"/>
                  <a:gd name="connsiteY28" fmla="*/ 1442332 h 1482089"/>
                  <a:gd name="connsiteX29" fmla="*/ 1978696 w 4284918"/>
                  <a:gd name="connsiteY29" fmla="*/ 1422454 h 1482089"/>
                  <a:gd name="connsiteX30" fmla="*/ 2972610 w 4284918"/>
                  <a:gd name="connsiteY30" fmla="*/ 1462210 h 1482089"/>
                  <a:gd name="connsiteX31" fmla="*/ 3588836 w 4284918"/>
                  <a:gd name="connsiteY31" fmla="*/ 1432393 h 1482089"/>
                  <a:gd name="connsiteX32" fmla="*/ 3757801 w 4284918"/>
                  <a:gd name="connsiteY32" fmla="*/ 1362819 h 1482089"/>
                  <a:gd name="connsiteX33" fmla="*/ 3857192 w 4284918"/>
                  <a:gd name="connsiteY33" fmla="*/ 1342941 h 1482089"/>
                  <a:gd name="connsiteX34" fmla="*/ 4026157 w 4284918"/>
                  <a:gd name="connsiteY34" fmla="*/ 1313124 h 1482089"/>
                  <a:gd name="connsiteX35" fmla="*/ 4085792 w 4284918"/>
                  <a:gd name="connsiteY35" fmla="*/ 1283306 h 1482089"/>
                  <a:gd name="connsiteX36" fmla="*/ 4224940 w 4284918"/>
                  <a:gd name="connsiteY36" fmla="*/ 1213732 h 1482089"/>
                  <a:gd name="connsiteX37" fmla="*/ 4264696 w 4284918"/>
                  <a:gd name="connsiteY37" fmla="*/ 1084524 h 1482089"/>
                  <a:gd name="connsiteX38" fmla="*/ 4284575 w 4284918"/>
                  <a:gd name="connsiteY38" fmla="*/ 1005010 h 1482089"/>
                  <a:gd name="connsiteX39" fmla="*/ 4274636 w 4284918"/>
                  <a:gd name="connsiteY39" fmla="*/ 925497 h 1482089"/>
                  <a:gd name="connsiteX40" fmla="*/ 4254757 w 4284918"/>
                  <a:gd name="connsiteY40" fmla="*/ 895680 h 1482089"/>
                  <a:gd name="connsiteX41" fmla="*/ 4224940 w 4284918"/>
                  <a:gd name="connsiteY41" fmla="*/ 855924 h 1482089"/>
                  <a:gd name="connsiteX42" fmla="*/ 4125549 w 4284918"/>
                  <a:gd name="connsiteY42" fmla="*/ 766471 h 1482089"/>
                  <a:gd name="connsiteX43" fmla="*/ 4145427 w 4284918"/>
                  <a:gd name="connsiteY43" fmla="*/ 368906 h 1482089"/>
                  <a:gd name="connsiteX44" fmla="*/ 4155366 w 4284918"/>
                  <a:gd name="connsiteY44" fmla="*/ 309271 h 1482089"/>
                  <a:gd name="connsiteX45" fmla="*/ 4135488 w 4284918"/>
                  <a:gd name="connsiteY45" fmla="*/ 150245 h 1482089"/>
                  <a:gd name="connsiteX46" fmla="*/ 4105670 w 4284918"/>
                  <a:gd name="connsiteY46" fmla="*/ 100550 h 1482089"/>
                  <a:gd name="connsiteX47" fmla="*/ 4006279 w 4284918"/>
                  <a:gd name="connsiteY47" fmla="*/ 11097 h 1482089"/>
                  <a:gd name="connsiteX48" fmla="*/ 3946644 w 4284918"/>
                  <a:gd name="connsiteY48" fmla="*/ 11097 h 1482089"/>
                  <a:gd name="connsiteX0" fmla="*/ 3946644 w 4284918"/>
                  <a:gd name="connsiteY0" fmla="*/ 11097 h 1482089"/>
                  <a:gd name="connsiteX1" fmla="*/ 3091879 w 4284918"/>
                  <a:gd name="connsiteY1" fmla="*/ 1158 h 1482089"/>
                  <a:gd name="connsiteX2" fmla="*/ 2286810 w 4284918"/>
                  <a:gd name="connsiteY2" fmla="*/ 40915 h 1482089"/>
                  <a:gd name="connsiteX3" fmla="*/ 2207296 w 4284918"/>
                  <a:gd name="connsiteY3" fmla="*/ 50854 h 1482089"/>
                  <a:gd name="connsiteX4" fmla="*/ 1511557 w 4284918"/>
                  <a:gd name="connsiteY4" fmla="*/ 80671 h 1482089"/>
                  <a:gd name="connsiteX5" fmla="*/ 1372410 w 4284918"/>
                  <a:gd name="connsiteY5" fmla="*/ 100550 h 1482089"/>
                  <a:gd name="connsiteX6" fmla="*/ 1332653 w 4284918"/>
                  <a:gd name="connsiteY6" fmla="*/ 110489 h 1482089"/>
                  <a:gd name="connsiteX7" fmla="*/ 1183566 w 4284918"/>
                  <a:gd name="connsiteY7" fmla="*/ 120428 h 1482089"/>
                  <a:gd name="connsiteX8" fmla="*/ 338740 w 4284918"/>
                  <a:gd name="connsiteY8" fmla="*/ 40915 h 1482089"/>
                  <a:gd name="connsiteX9" fmla="*/ 130018 w 4284918"/>
                  <a:gd name="connsiteY9" fmla="*/ 80672 h 1482089"/>
                  <a:gd name="connsiteX10" fmla="*/ 810 w 4284918"/>
                  <a:gd name="connsiteY10" fmla="*/ 30975 h 1482089"/>
                  <a:gd name="connsiteX11" fmla="*/ 50505 w 4284918"/>
                  <a:gd name="connsiteY11" fmla="*/ 289393 h 1482089"/>
                  <a:gd name="connsiteX12" fmla="*/ 60444 w 4284918"/>
                  <a:gd name="connsiteY12" fmla="*/ 349028 h 1482089"/>
                  <a:gd name="connsiteX13" fmla="*/ 80323 w 4284918"/>
                  <a:gd name="connsiteY13" fmla="*/ 378845 h 1482089"/>
                  <a:gd name="connsiteX14" fmla="*/ 90262 w 4284918"/>
                  <a:gd name="connsiteY14" fmla="*/ 726715 h 1482089"/>
                  <a:gd name="connsiteX15" fmla="*/ 90262 w 4284918"/>
                  <a:gd name="connsiteY15" fmla="*/ 965254 h 1482089"/>
                  <a:gd name="connsiteX16" fmla="*/ 80323 w 4284918"/>
                  <a:gd name="connsiteY16" fmla="*/ 1114341 h 1482089"/>
                  <a:gd name="connsiteX17" fmla="*/ 60444 w 4284918"/>
                  <a:gd name="connsiteY17" fmla="*/ 1173976 h 1482089"/>
                  <a:gd name="connsiteX18" fmla="*/ 50505 w 4284918"/>
                  <a:gd name="connsiteY18" fmla="*/ 1213732 h 1482089"/>
                  <a:gd name="connsiteX19" fmla="*/ 120079 w 4284918"/>
                  <a:gd name="connsiteY19" fmla="*/ 1472150 h 1482089"/>
                  <a:gd name="connsiteX20" fmla="*/ 169775 w 4284918"/>
                  <a:gd name="connsiteY20" fmla="*/ 1482089 h 1482089"/>
                  <a:gd name="connsiteX21" fmla="*/ 368557 w 4284918"/>
                  <a:gd name="connsiteY21" fmla="*/ 1412515 h 1482089"/>
                  <a:gd name="connsiteX22" fmla="*/ 388436 w 4284918"/>
                  <a:gd name="connsiteY22" fmla="*/ 1392637 h 1482089"/>
                  <a:gd name="connsiteX23" fmla="*/ 646853 w 4284918"/>
                  <a:gd name="connsiteY23" fmla="*/ 1382697 h 1482089"/>
                  <a:gd name="connsiteX24" fmla="*/ 706488 w 4284918"/>
                  <a:gd name="connsiteY24" fmla="*/ 1362819 h 1482089"/>
                  <a:gd name="connsiteX25" fmla="*/ 915210 w 4284918"/>
                  <a:gd name="connsiteY25" fmla="*/ 1333002 h 1482089"/>
                  <a:gd name="connsiteX26" fmla="*/ 1233262 w 4284918"/>
                  <a:gd name="connsiteY26" fmla="*/ 1382697 h 1482089"/>
                  <a:gd name="connsiteX27" fmla="*/ 1571192 w 4284918"/>
                  <a:gd name="connsiteY27" fmla="*/ 1422454 h 1482089"/>
                  <a:gd name="connsiteX28" fmla="*/ 1829610 w 4284918"/>
                  <a:gd name="connsiteY28" fmla="*/ 1442332 h 1482089"/>
                  <a:gd name="connsiteX29" fmla="*/ 1869365 w 4284918"/>
                  <a:gd name="connsiteY29" fmla="*/ 1323063 h 1482089"/>
                  <a:gd name="connsiteX30" fmla="*/ 2972610 w 4284918"/>
                  <a:gd name="connsiteY30" fmla="*/ 1462210 h 1482089"/>
                  <a:gd name="connsiteX31" fmla="*/ 3588836 w 4284918"/>
                  <a:gd name="connsiteY31" fmla="*/ 1432393 h 1482089"/>
                  <a:gd name="connsiteX32" fmla="*/ 3757801 w 4284918"/>
                  <a:gd name="connsiteY32" fmla="*/ 1362819 h 1482089"/>
                  <a:gd name="connsiteX33" fmla="*/ 3857192 w 4284918"/>
                  <a:gd name="connsiteY33" fmla="*/ 1342941 h 1482089"/>
                  <a:gd name="connsiteX34" fmla="*/ 4026157 w 4284918"/>
                  <a:gd name="connsiteY34" fmla="*/ 1313124 h 1482089"/>
                  <a:gd name="connsiteX35" fmla="*/ 4085792 w 4284918"/>
                  <a:gd name="connsiteY35" fmla="*/ 1283306 h 1482089"/>
                  <a:gd name="connsiteX36" fmla="*/ 4224940 w 4284918"/>
                  <a:gd name="connsiteY36" fmla="*/ 1213732 h 1482089"/>
                  <a:gd name="connsiteX37" fmla="*/ 4264696 w 4284918"/>
                  <a:gd name="connsiteY37" fmla="*/ 1084524 h 1482089"/>
                  <a:gd name="connsiteX38" fmla="*/ 4284575 w 4284918"/>
                  <a:gd name="connsiteY38" fmla="*/ 1005010 h 1482089"/>
                  <a:gd name="connsiteX39" fmla="*/ 4274636 w 4284918"/>
                  <a:gd name="connsiteY39" fmla="*/ 925497 h 1482089"/>
                  <a:gd name="connsiteX40" fmla="*/ 4254757 w 4284918"/>
                  <a:gd name="connsiteY40" fmla="*/ 895680 h 1482089"/>
                  <a:gd name="connsiteX41" fmla="*/ 4224940 w 4284918"/>
                  <a:gd name="connsiteY41" fmla="*/ 855924 h 1482089"/>
                  <a:gd name="connsiteX42" fmla="*/ 4125549 w 4284918"/>
                  <a:gd name="connsiteY42" fmla="*/ 766471 h 1482089"/>
                  <a:gd name="connsiteX43" fmla="*/ 4145427 w 4284918"/>
                  <a:gd name="connsiteY43" fmla="*/ 368906 h 1482089"/>
                  <a:gd name="connsiteX44" fmla="*/ 4155366 w 4284918"/>
                  <a:gd name="connsiteY44" fmla="*/ 309271 h 1482089"/>
                  <a:gd name="connsiteX45" fmla="*/ 4135488 w 4284918"/>
                  <a:gd name="connsiteY45" fmla="*/ 150245 h 1482089"/>
                  <a:gd name="connsiteX46" fmla="*/ 4105670 w 4284918"/>
                  <a:gd name="connsiteY46" fmla="*/ 100550 h 1482089"/>
                  <a:gd name="connsiteX47" fmla="*/ 4006279 w 4284918"/>
                  <a:gd name="connsiteY47" fmla="*/ 11097 h 1482089"/>
                  <a:gd name="connsiteX48" fmla="*/ 3946644 w 4284918"/>
                  <a:gd name="connsiteY48" fmla="*/ 11097 h 1482089"/>
                  <a:gd name="connsiteX0" fmla="*/ 3946644 w 4284918"/>
                  <a:gd name="connsiteY0" fmla="*/ 11097 h 1482089"/>
                  <a:gd name="connsiteX1" fmla="*/ 3091879 w 4284918"/>
                  <a:gd name="connsiteY1" fmla="*/ 1158 h 1482089"/>
                  <a:gd name="connsiteX2" fmla="*/ 2286810 w 4284918"/>
                  <a:gd name="connsiteY2" fmla="*/ 40915 h 1482089"/>
                  <a:gd name="connsiteX3" fmla="*/ 2207296 w 4284918"/>
                  <a:gd name="connsiteY3" fmla="*/ 50854 h 1482089"/>
                  <a:gd name="connsiteX4" fmla="*/ 1511557 w 4284918"/>
                  <a:gd name="connsiteY4" fmla="*/ 80671 h 1482089"/>
                  <a:gd name="connsiteX5" fmla="*/ 1372410 w 4284918"/>
                  <a:gd name="connsiteY5" fmla="*/ 100550 h 1482089"/>
                  <a:gd name="connsiteX6" fmla="*/ 1332653 w 4284918"/>
                  <a:gd name="connsiteY6" fmla="*/ 110489 h 1482089"/>
                  <a:gd name="connsiteX7" fmla="*/ 1183566 w 4284918"/>
                  <a:gd name="connsiteY7" fmla="*/ 120428 h 1482089"/>
                  <a:gd name="connsiteX8" fmla="*/ 338740 w 4284918"/>
                  <a:gd name="connsiteY8" fmla="*/ 40915 h 1482089"/>
                  <a:gd name="connsiteX9" fmla="*/ 130018 w 4284918"/>
                  <a:gd name="connsiteY9" fmla="*/ 80672 h 1482089"/>
                  <a:gd name="connsiteX10" fmla="*/ 810 w 4284918"/>
                  <a:gd name="connsiteY10" fmla="*/ 30975 h 1482089"/>
                  <a:gd name="connsiteX11" fmla="*/ 50505 w 4284918"/>
                  <a:gd name="connsiteY11" fmla="*/ 289393 h 1482089"/>
                  <a:gd name="connsiteX12" fmla="*/ 60444 w 4284918"/>
                  <a:gd name="connsiteY12" fmla="*/ 349028 h 1482089"/>
                  <a:gd name="connsiteX13" fmla="*/ 80323 w 4284918"/>
                  <a:gd name="connsiteY13" fmla="*/ 378845 h 1482089"/>
                  <a:gd name="connsiteX14" fmla="*/ 90262 w 4284918"/>
                  <a:gd name="connsiteY14" fmla="*/ 726715 h 1482089"/>
                  <a:gd name="connsiteX15" fmla="*/ 90262 w 4284918"/>
                  <a:gd name="connsiteY15" fmla="*/ 965254 h 1482089"/>
                  <a:gd name="connsiteX16" fmla="*/ 80323 w 4284918"/>
                  <a:gd name="connsiteY16" fmla="*/ 1114341 h 1482089"/>
                  <a:gd name="connsiteX17" fmla="*/ 60444 w 4284918"/>
                  <a:gd name="connsiteY17" fmla="*/ 1173976 h 1482089"/>
                  <a:gd name="connsiteX18" fmla="*/ 50505 w 4284918"/>
                  <a:gd name="connsiteY18" fmla="*/ 1213732 h 1482089"/>
                  <a:gd name="connsiteX19" fmla="*/ 120079 w 4284918"/>
                  <a:gd name="connsiteY19" fmla="*/ 1472150 h 1482089"/>
                  <a:gd name="connsiteX20" fmla="*/ 169775 w 4284918"/>
                  <a:gd name="connsiteY20" fmla="*/ 1482089 h 1482089"/>
                  <a:gd name="connsiteX21" fmla="*/ 368557 w 4284918"/>
                  <a:gd name="connsiteY21" fmla="*/ 1412515 h 1482089"/>
                  <a:gd name="connsiteX22" fmla="*/ 388436 w 4284918"/>
                  <a:gd name="connsiteY22" fmla="*/ 1392637 h 1482089"/>
                  <a:gd name="connsiteX23" fmla="*/ 646853 w 4284918"/>
                  <a:gd name="connsiteY23" fmla="*/ 1382697 h 1482089"/>
                  <a:gd name="connsiteX24" fmla="*/ 706488 w 4284918"/>
                  <a:gd name="connsiteY24" fmla="*/ 1362819 h 1482089"/>
                  <a:gd name="connsiteX25" fmla="*/ 915210 w 4284918"/>
                  <a:gd name="connsiteY25" fmla="*/ 1333002 h 1482089"/>
                  <a:gd name="connsiteX26" fmla="*/ 1233262 w 4284918"/>
                  <a:gd name="connsiteY26" fmla="*/ 1382697 h 1482089"/>
                  <a:gd name="connsiteX27" fmla="*/ 1571192 w 4284918"/>
                  <a:gd name="connsiteY27" fmla="*/ 1422454 h 1482089"/>
                  <a:gd name="connsiteX28" fmla="*/ 1620888 w 4284918"/>
                  <a:gd name="connsiteY28" fmla="*/ 1293245 h 1482089"/>
                  <a:gd name="connsiteX29" fmla="*/ 1869365 w 4284918"/>
                  <a:gd name="connsiteY29" fmla="*/ 1323063 h 1482089"/>
                  <a:gd name="connsiteX30" fmla="*/ 2972610 w 4284918"/>
                  <a:gd name="connsiteY30" fmla="*/ 1462210 h 1482089"/>
                  <a:gd name="connsiteX31" fmla="*/ 3588836 w 4284918"/>
                  <a:gd name="connsiteY31" fmla="*/ 1432393 h 1482089"/>
                  <a:gd name="connsiteX32" fmla="*/ 3757801 w 4284918"/>
                  <a:gd name="connsiteY32" fmla="*/ 1362819 h 1482089"/>
                  <a:gd name="connsiteX33" fmla="*/ 3857192 w 4284918"/>
                  <a:gd name="connsiteY33" fmla="*/ 1342941 h 1482089"/>
                  <a:gd name="connsiteX34" fmla="*/ 4026157 w 4284918"/>
                  <a:gd name="connsiteY34" fmla="*/ 1313124 h 1482089"/>
                  <a:gd name="connsiteX35" fmla="*/ 4085792 w 4284918"/>
                  <a:gd name="connsiteY35" fmla="*/ 1283306 h 1482089"/>
                  <a:gd name="connsiteX36" fmla="*/ 4224940 w 4284918"/>
                  <a:gd name="connsiteY36" fmla="*/ 1213732 h 1482089"/>
                  <a:gd name="connsiteX37" fmla="*/ 4264696 w 4284918"/>
                  <a:gd name="connsiteY37" fmla="*/ 1084524 h 1482089"/>
                  <a:gd name="connsiteX38" fmla="*/ 4284575 w 4284918"/>
                  <a:gd name="connsiteY38" fmla="*/ 1005010 h 1482089"/>
                  <a:gd name="connsiteX39" fmla="*/ 4274636 w 4284918"/>
                  <a:gd name="connsiteY39" fmla="*/ 925497 h 1482089"/>
                  <a:gd name="connsiteX40" fmla="*/ 4254757 w 4284918"/>
                  <a:gd name="connsiteY40" fmla="*/ 895680 h 1482089"/>
                  <a:gd name="connsiteX41" fmla="*/ 4224940 w 4284918"/>
                  <a:gd name="connsiteY41" fmla="*/ 855924 h 1482089"/>
                  <a:gd name="connsiteX42" fmla="*/ 4125549 w 4284918"/>
                  <a:gd name="connsiteY42" fmla="*/ 766471 h 1482089"/>
                  <a:gd name="connsiteX43" fmla="*/ 4145427 w 4284918"/>
                  <a:gd name="connsiteY43" fmla="*/ 368906 h 1482089"/>
                  <a:gd name="connsiteX44" fmla="*/ 4155366 w 4284918"/>
                  <a:gd name="connsiteY44" fmla="*/ 309271 h 1482089"/>
                  <a:gd name="connsiteX45" fmla="*/ 4135488 w 4284918"/>
                  <a:gd name="connsiteY45" fmla="*/ 150245 h 1482089"/>
                  <a:gd name="connsiteX46" fmla="*/ 4105670 w 4284918"/>
                  <a:gd name="connsiteY46" fmla="*/ 100550 h 1482089"/>
                  <a:gd name="connsiteX47" fmla="*/ 4006279 w 4284918"/>
                  <a:gd name="connsiteY47" fmla="*/ 11097 h 1482089"/>
                  <a:gd name="connsiteX48" fmla="*/ 3946644 w 4284918"/>
                  <a:gd name="connsiteY48" fmla="*/ 11097 h 1482089"/>
                  <a:gd name="connsiteX0" fmla="*/ 3946644 w 4284918"/>
                  <a:gd name="connsiteY0" fmla="*/ 11097 h 1482089"/>
                  <a:gd name="connsiteX1" fmla="*/ 3091879 w 4284918"/>
                  <a:gd name="connsiteY1" fmla="*/ 1158 h 1482089"/>
                  <a:gd name="connsiteX2" fmla="*/ 2286810 w 4284918"/>
                  <a:gd name="connsiteY2" fmla="*/ 40915 h 1482089"/>
                  <a:gd name="connsiteX3" fmla="*/ 2207296 w 4284918"/>
                  <a:gd name="connsiteY3" fmla="*/ 50854 h 1482089"/>
                  <a:gd name="connsiteX4" fmla="*/ 1511557 w 4284918"/>
                  <a:gd name="connsiteY4" fmla="*/ 80671 h 1482089"/>
                  <a:gd name="connsiteX5" fmla="*/ 1372410 w 4284918"/>
                  <a:gd name="connsiteY5" fmla="*/ 100550 h 1482089"/>
                  <a:gd name="connsiteX6" fmla="*/ 1332653 w 4284918"/>
                  <a:gd name="connsiteY6" fmla="*/ 110489 h 1482089"/>
                  <a:gd name="connsiteX7" fmla="*/ 1183566 w 4284918"/>
                  <a:gd name="connsiteY7" fmla="*/ 120428 h 1482089"/>
                  <a:gd name="connsiteX8" fmla="*/ 338740 w 4284918"/>
                  <a:gd name="connsiteY8" fmla="*/ 40915 h 1482089"/>
                  <a:gd name="connsiteX9" fmla="*/ 130018 w 4284918"/>
                  <a:gd name="connsiteY9" fmla="*/ 80672 h 1482089"/>
                  <a:gd name="connsiteX10" fmla="*/ 810 w 4284918"/>
                  <a:gd name="connsiteY10" fmla="*/ 30975 h 1482089"/>
                  <a:gd name="connsiteX11" fmla="*/ 50505 w 4284918"/>
                  <a:gd name="connsiteY11" fmla="*/ 289393 h 1482089"/>
                  <a:gd name="connsiteX12" fmla="*/ 60444 w 4284918"/>
                  <a:gd name="connsiteY12" fmla="*/ 349028 h 1482089"/>
                  <a:gd name="connsiteX13" fmla="*/ 80323 w 4284918"/>
                  <a:gd name="connsiteY13" fmla="*/ 378845 h 1482089"/>
                  <a:gd name="connsiteX14" fmla="*/ 90262 w 4284918"/>
                  <a:gd name="connsiteY14" fmla="*/ 726715 h 1482089"/>
                  <a:gd name="connsiteX15" fmla="*/ 90262 w 4284918"/>
                  <a:gd name="connsiteY15" fmla="*/ 965254 h 1482089"/>
                  <a:gd name="connsiteX16" fmla="*/ 80323 w 4284918"/>
                  <a:gd name="connsiteY16" fmla="*/ 1114341 h 1482089"/>
                  <a:gd name="connsiteX17" fmla="*/ 60444 w 4284918"/>
                  <a:gd name="connsiteY17" fmla="*/ 1173976 h 1482089"/>
                  <a:gd name="connsiteX18" fmla="*/ 50505 w 4284918"/>
                  <a:gd name="connsiteY18" fmla="*/ 1213732 h 1482089"/>
                  <a:gd name="connsiteX19" fmla="*/ 120079 w 4284918"/>
                  <a:gd name="connsiteY19" fmla="*/ 1472150 h 1482089"/>
                  <a:gd name="connsiteX20" fmla="*/ 169775 w 4284918"/>
                  <a:gd name="connsiteY20" fmla="*/ 1482089 h 1482089"/>
                  <a:gd name="connsiteX21" fmla="*/ 368557 w 4284918"/>
                  <a:gd name="connsiteY21" fmla="*/ 1412515 h 1482089"/>
                  <a:gd name="connsiteX22" fmla="*/ 388436 w 4284918"/>
                  <a:gd name="connsiteY22" fmla="*/ 1392637 h 1482089"/>
                  <a:gd name="connsiteX23" fmla="*/ 646853 w 4284918"/>
                  <a:gd name="connsiteY23" fmla="*/ 1382697 h 1482089"/>
                  <a:gd name="connsiteX24" fmla="*/ 706488 w 4284918"/>
                  <a:gd name="connsiteY24" fmla="*/ 1362819 h 1482089"/>
                  <a:gd name="connsiteX25" fmla="*/ 915210 w 4284918"/>
                  <a:gd name="connsiteY25" fmla="*/ 1333002 h 1482089"/>
                  <a:gd name="connsiteX26" fmla="*/ 1233262 w 4284918"/>
                  <a:gd name="connsiteY26" fmla="*/ 1382697 h 1482089"/>
                  <a:gd name="connsiteX27" fmla="*/ 1422105 w 4284918"/>
                  <a:gd name="connsiteY27" fmla="*/ 1283306 h 1482089"/>
                  <a:gd name="connsiteX28" fmla="*/ 1620888 w 4284918"/>
                  <a:gd name="connsiteY28" fmla="*/ 1293245 h 1482089"/>
                  <a:gd name="connsiteX29" fmla="*/ 1869365 w 4284918"/>
                  <a:gd name="connsiteY29" fmla="*/ 1323063 h 1482089"/>
                  <a:gd name="connsiteX30" fmla="*/ 2972610 w 4284918"/>
                  <a:gd name="connsiteY30" fmla="*/ 1462210 h 1482089"/>
                  <a:gd name="connsiteX31" fmla="*/ 3588836 w 4284918"/>
                  <a:gd name="connsiteY31" fmla="*/ 1432393 h 1482089"/>
                  <a:gd name="connsiteX32" fmla="*/ 3757801 w 4284918"/>
                  <a:gd name="connsiteY32" fmla="*/ 1362819 h 1482089"/>
                  <a:gd name="connsiteX33" fmla="*/ 3857192 w 4284918"/>
                  <a:gd name="connsiteY33" fmla="*/ 1342941 h 1482089"/>
                  <a:gd name="connsiteX34" fmla="*/ 4026157 w 4284918"/>
                  <a:gd name="connsiteY34" fmla="*/ 1313124 h 1482089"/>
                  <a:gd name="connsiteX35" fmla="*/ 4085792 w 4284918"/>
                  <a:gd name="connsiteY35" fmla="*/ 1283306 h 1482089"/>
                  <a:gd name="connsiteX36" fmla="*/ 4224940 w 4284918"/>
                  <a:gd name="connsiteY36" fmla="*/ 1213732 h 1482089"/>
                  <a:gd name="connsiteX37" fmla="*/ 4264696 w 4284918"/>
                  <a:gd name="connsiteY37" fmla="*/ 1084524 h 1482089"/>
                  <a:gd name="connsiteX38" fmla="*/ 4284575 w 4284918"/>
                  <a:gd name="connsiteY38" fmla="*/ 1005010 h 1482089"/>
                  <a:gd name="connsiteX39" fmla="*/ 4274636 w 4284918"/>
                  <a:gd name="connsiteY39" fmla="*/ 925497 h 1482089"/>
                  <a:gd name="connsiteX40" fmla="*/ 4254757 w 4284918"/>
                  <a:gd name="connsiteY40" fmla="*/ 895680 h 1482089"/>
                  <a:gd name="connsiteX41" fmla="*/ 4224940 w 4284918"/>
                  <a:gd name="connsiteY41" fmla="*/ 855924 h 1482089"/>
                  <a:gd name="connsiteX42" fmla="*/ 4125549 w 4284918"/>
                  <a:gd name="connsiteY42" fmla="*/ 766471 h 1482089"/>
                  <a:gd name="connsiteX43" fmla="*/ 4145427 w 4284918"/>
                  <a:gd name="connsiteY43" fmla="*/ 368906 h 1482089"/>
                  <a:gd name="connsiteX44" fmla="*/ 4155366 w 4284918"/>
                  <a:gd name="connsiteY44" fmla="*/ 309271 h 1482089"/>
                  <a:gd name="connsiteX45" fmla="*/ 4135488 w 4284918"/>
                  <a:gd name="connsiteY45" fmla="*/ 150245 h 1482089"/>
                  <a:gd name="connsiteX46" fmla="*/ 4105670 w 4284918"/>
                  <a:gd name="connsiteY46" fmla="*/ 100550 h 1482089"/>
                  <a:gd name="connsiteX47" fmla="*/ 4006279 w 4284918"/>
                  <a:gd name="connsiteY47" fmla="*/ 11097 h 1482089"/>
                  <a:gd name="connsiteX48" fmla="*/ 3946644 w 4284918"/>
                  <a:gd name="connsiteY48" fmla="*/ 11097 h 1482089"/>
                  <a:gd name="connsiteX0" fmla="*/ 3946644 w 4284918"/>
                  <a:gd name="connsiteY0" fmla="*/ 11097 h 1482089"/>
                  <a:gd name="connsiteX1" fmla="*/ 3091879 w 4284918"/>
                  <a:gd name="connsiteY1" fmla="*/ 1158 h 1482089"/>
                  <a:gd name="connsiteX2" fmla="*/ 2286810 w 4284918"/>
                  <a:gd name="connsiteY2" fmla="*/ 40915 h 1482089"/>
                  <a:gd name="connsiteX3" fmla="*/ 2207296 w 4284918"/>
                  <a:gd name="connsiteY3" fmla="*/ 50854 h 1482089"/>
                  <a:gd name="connsiteX4" fmla="*/ 1511557 w 4284918"/>
                  <a:gd name="connsiteY4" fmla="*/ 80671 h 1482089"/>
                  <a:gd name="connsiteX5" fmla="*/ 1372410 w 4284918"/>
                  <a:gd name="connsiteY5" fmla="*/ 100550 h 1482089"/>
                  <a:gd name="connsiteX6" fmla="*/ 1332653 w 4284918"/>
                  <a:gd name="connsiteY6" fmla="*/ 110489 h 1482089"/>
                  <a:gd name="connsiteX7" fmla="*/ 1183566 w 4284918"/>
                  <a:gd name="connsiteY7" fmla="*/ 120428 h 1482089"/>
                  <a:gd name="connsiteX8" fmla="*/ 338740 w 4284918"/>
                  <a:gd name="connsiteY8" fmla="*/ 40915 h 1482089"/>
                  <a:gd name="connsiteX9" fmla="*/ 130018 w 4284918"/>
                  <a:gd name="connsiteY9" fmla="*/ 80672 h 1482089"/>
                  <a:gd name="connsiteX10" fmla="*/ 810 w 4284918"/>
                  <a:gd name="connsiteY10" fmla="*/ 30975 h 1482089"/>
                  <a:gd name="connsiteX11" fmla="*/ 50505 w 4284918"/>
                  <a:gd name="connsiteY11" fmla="*/ 289393 h 1482089"/>
                  <a:gd name="connsiteX12" fmla="*/ 60444 w 4284918"/>
                  <a:gd name="connsiteY12" fmla="*/ 349028 h 1482089"/>
                  <a:gd name="connsiteX13" fmla="*/ 80323 w 4284918"/>
                  <a:gd name="connsiteY13" fmla="*/ 378845 h 1482089"/>
                  <a:gd name="connsiteX14" fmla="*/ 90262 w 4284918"/>
                  <a:gd name="connsiteY14" fmla="*/ 726715 h 1482089"/>
                  <a:gd name="connsiteX15" fmla="*/ 90262 w 4284918"/>
                  <a:gd name="connsiteY15" fmla="*/ 965254 h 1482089"/>
                  <a:gd name="connsiteX16" fmla="*/ 80323 w 4284918"/>
                  <a:gd name="connsiteY16" fmla="*/ 1114341 h 1482089"/>
                  <a:gd name="connsiteX17" fmla="*/ 60444 w 4284918"/>
                  <a:gd name="connsiteY17" fmla="*/ 1173976 h 1482089"/>
                  <a:gd name="connsiteX18" fmla="*/ 50505 w 4284918"/>
                  <a:gd name="connsiteY18" fmla="*/ 1213732 h 1482089"/>
                  <a:gd name="connsiteX19" fmla="*/ 120079 w 4284918"/>
                  <a:gd name="connsiteY19" fmla="*/ 1472150 h 1482089"/>
                  <a:gd name="connsiteX20" fmla="*/ 169775 w 4284918"/>
                  <a:gd name="connsiteY20" fmla="*/ 1482089 h 1482089"/>
                  <a:gd name="connsiteX21" fmla="*/ 368557 w 4284918"/>
                  <a:gd name="connsiteY21" fmla="*/ 1412515 h 1482089"/>
                  <a:gd name="connsiteX22" fmla="*/ 388436 w 4284918"/>
                  <a:gd name="connsiteY22" fmla="*/ 1392637 h 1482089"/>
                  <a:gd name="connsiteX23" fmla="*/ 646853 w 4284918"/>
                  <a:gd name="connsiteY23" fmla="*/ 1382697 h 1482089"/>
                  <a:gd name="connsiteX24" fmla="*/ 706488 w 4284918"/>
                  <a:gd name="connsiteY24" fmla="*/ 1362819 h 1482089"/>
                  <a:gd name="connsiteX25" fmla="*/ 915210 w 4284918"/>
                  <a:gd name="connsiteY25" fmla="*/ 1333002 h 1482089"/>
                  <a:gd name="connsiteX26" fmla="*/ 1133870 w 4284918"/>
                  <a:gd name="connsiteY26" fmla="*/ 1293244 h 1482089"/>
                  <a:gd name="connsiteX27" fmla="*/ 1422105 w 4284918"/>
                  <a:gd name="connsiteY27" fmla="*/ 1283306 h 1482089"/>
                  <a:gd name="connsiteX28" fmla="*/ 1620888 w 4284918"/>
                  <a:gd name="connsiteY28" fmla="*/ 1293245 h 1482089"/>
                  <a:gd name="connsiteX29" fmla="*/ 1869365 w 4284918"/>
                  <a:gd name="connsiteY29" fmla="*/ 1323063 h 1482089"/>
                  <a:gd name="connsiteX30" fmla="*/ 2972610 w 4284918"/>
                  <a:gd name="connsiteY30" fmla="*/ 1462210 h 1482089"/>
                  <a:gd name="connsiteX31" fmla="*/ 3588836 w 4284918"/>
                  <a:gd name="connsiteY31" fmla="*/ 1432393 h 1482089"/>
                  <a:gd name="connsiteX32" fmla="*/ 3757801 w 4284918"/>
                  <a:gd name="connsiteY32" fmla="*/ 1362819 h 1482089"/>
                  <a:gd name="connsiteX33" fmla="*/ 3857192 w 4284918"/>
                  <a:gd name="connsiteY33" fmla="*/ 1342941 h 1482089"/>
                  <a:gd name="connsiteX34" fmla="*/ 4026157 w 4284918"/>
                  <a:gd name="connsiteY34" fmla="*/ 1313124 h 1482089"/>
                  <a:gd name="connsiteX35" fmla="*/ 4085792 w 4284918"/>
                  <a:gd name="connsiteY35" fmla="*/ 1283306 h 1482089"/>
                  <a:gd name="connsiteX36" fmla="*/ 4224940 w 4284918"/>
                  <a:gd name="connsiteY36" fmla="*/ 1213732 h 1482089"/>
                  <a:gd name="connsiteX37" fmla="*/ 4264696 w 4284918"/>
                  <a:gd name="connsiteY37" fmla="*/ 1084524 h 1482089"/>
                  <a:gd name="connsiteX38" fmla="*/ 4284575 w 4284918"/>
                  <a:gd name="connsiteY38" fmla="*/ 1005010 h 1482089"/>
                  <a:gd name="connsiteX39" fmla="*/ 4274636 w 4284918"/>
                  <a:gd name="connsiteY39" fmla="*/ 925497 h 1482089"/>
                  <a:gd name="connsiteX40" fmla="*/ 4254757 w 4284918"/>
                  <a:gd name="connsiteY40" fmla="*/ 895680 h 1482089"/>
                  <a:gd name="connsiteX41" fmla="*/ 4224940 w 4284918"/>
                  <a:gd name="connsiteY41" fmla="*/ 855924 h 1482089"/>
                  <a:gd name="connsiteX42" fmla="*/ 4125549 w 4284918"/>
                  <a:gd name="connsiteY42" fmla="*/ 766471 h 1482089"/>
                  <a:gd name="connsiteX43" fmla="*/ 4145427 w 4284918"/>
                  <a:gd name="connsiteY43" fmla="*/ 368906 h 1482089"/>
                  <a:gd name="connsiteX44" fmla="*/ 4155366 w 4284918"/>
                  <a:gd name="connsiteY44" fmla="*/ 309271 h 1482089"/>
                  <a:gd name="connsiteX45" fmla="*/ 4135488 w 4284918"/>
                  <a:gd name="connsiteY45" fmla="*/ 150245 h 1482089"/>
                  <a:gd name="connsiteX46" fmla="*/ 4105670 w 4284918"/>
                  <a:gd name="connsiteY46" fmla="*/ 100550 h 1482089"/>
                  <a:gd name="connsiteX47" fmla="*/ 4006279 w 4284918"/>
                  <a:gd name="connsiteY47" fmla="*/ 11097 h 1482089"/>
                  <a:gd name="connsiteX48" fmla="*/ 3946644 w 4284918"/>
                  <a:gd name="connsiteY48" fmla="*/ 11097 h 1482089"/>
                  <a:gd name="connsiteX0" fmla="*/ 3946644 w 4284918"/>
                  <a:gd name="connsiteY0" fmla="*/ 11097 h 1472291"/>
                  <a:gd name="connsiteX1" fmla="*/ 3091879 w 4284918"/>
                  <a:gd name="connsiteY1" fmla="*/ 1158 h 1472291"/>
                  <a:gd name="connsiteX2" fmla="*/ 2286810 w 4284918"/>
                  <a:gd name="connsiteY2" fmla="*/ 40915 h 1472291"/>
                  <a:gd name="connsiteX3" fmla="*/ 2207296 w 4284918"/>
                  <a:gd name="connsiteY3" fmla="*/ 50854 h 1472291"/>
                  <a:gd name="connsiteX4" fmla="*/ 1511557 w 4284918"/>
                  <a:gd name="connsiteY4" fmla="*/ 80671 h 1472291"/>
                  <a:gd name="connsiteX5" fmla="*/ 1372410 w 4284918"/>
                  <a:gd name="connsiteY5" fmla="*/ 100550 h 1472291"/>
                  <a:gd name="connsiteX6" fmla="*/ 1332653 w 4284918"/>
                  <a:gd name="connsiteY6" fmla="*/ 110489 h 1472291"/>
                  <a:gd name="connsiteX7" fmla="*/ 1183566 w 4284918"/>
                  <a:gd name="connsiteY7" fmla="*/ 120428 h 1472291"/>
                  <a:gd name="connsiteX8" fmla="*/ 338740 w 4284918"/>
                  <a:gd name="connsiteY8" fmla="*/ 40915 h 1472291"/>
                  <a:gd name="connsiteX9" fmla="*/ 130018 w 4284918"/>
                  <a:gd name="connsiteY9" fmla="*/ 80672 h 1472291"/>
                  <a:gd name="connsiteX10" fmla="*/ 810 w 4284918"/>
                  <a:gd name="connsiteY10" fmla="*/ 30975 h 1472291"/>
                  <a:gd name="connsiteX11" fmla="*/ 50505 w 4284918"/>
                  <a:gd name="connsiteY11" fmla="*/ 289393 h 1472291"/>
                  <a:gd name="connsiteX12" fmla="*/ 60444 w 4284918"/>
                  <a:gd name="connsiteY12" fmla="*/ 349028 h 1472291"/>
                  <a:gd name="connsiteX13" fmla="*/ 80323 w 4284918"/>
                  <a:gd name="connsiteY13" fmla="*/ 378845 h 1472291"/>
                  <a:gd name="connsiteX14" fmla="*/ 90262 w 4284918"/>
                  <a:gd name="connsiteY14" fmla="*/ 726715 h 1472291"/>
                  <a:gd name="connsiteX15" fmla="*/ 90262 w 4284918"/>
                  <a:gd name="connsiteY15" fmla="*/ 965254 h 1472291"/>
                  <a:gd name="connsiteX16" fmla="*/ 80323 w 4284918"/>
                  <a:gd name="connsiteY16" fmla="*/ 1114341 h 1472291"/>
                  <a:gd name="connsiteX17" fmla="*/ 60444 w 4284918"/>
                  <a:gd name="connsiteY17" fmla="*/ 1173976 h 1472291"/>
                  <a:gd name="connsiteX18" fmla="*/ 50505 w 4284918"/>
                  <a:gd name="connsiteY18" fmla="*/ 1213732 h 1472291"/>
                  <a:gd name="connsiteX19" fmla="*/ 120079 w 4284918"/>
                  <a:gd name="connsiteY19" fmla="*/ 1472150 h 1472291"/>
                  <a:gd name="connsiteX20" fmla="*/ 229410 w 4284918"/>
                  <a:gd name="connsiteY20" fmla="*/ 1253489 h 1472291"/>
                  <a:gd name="connsiteX21" fmla="*/ 368557 w 4284918"/>
                  <a:gd name="connsiteY21" fmla="*/ 1412515 h 1472291"/>
                  <a:gd name="connsiteX22" fmla="*/ 388436 w 4284918"/>
                  <a:gd name="connsiteY22" fmla="*/ 1392637 h 1472291"/>
                  <a:gd name="connsiteX23" fmla="*/ 646853 w 4284918"/>
                  <a:gd name="connsiteY23" fmla="*/ 1382697 h 1472291"/>
                  <a:gd name="connsiteX24" fmla="*/ 706488 w 4284918"/>
                  <a:gd name="connsiteY24" fmla="*/ 1362819 h 1472291"/>
                  <a:gd name="connsiteX25" fmla="*/ 915210 w 4284918"/>
                  <a:gd name="connsiteY25" fmla="*/ 1333002 h 1472291"/>
                  <a:gd name="connsiteX26" fmla="*/ 1133870 w 4284918"/>
                  <a:gd name="connsiteY26" fmla="*/ 1293244 h 1472291"/>
                  <a:gd name="connsiteX27" fmla="*/ 1422105 w 4284918"/>
                  <a:gd name="connsiteY27" fmla="*/ 1283306 h 1472291"/>
                  <a:gd name="connsiteX28" fmla="*/ 1620888 w 4284918"/>
                  <a:gd name="connsiteY28" fmla="*/ 1293245 h 1472291"/>
                  <a:gd name="connsiteX29" fmla="*/ 1869365 w 4284918"/>
                  <a:gd name="connsiteY29" fmla="*/ 1323063 h 1472291"/>
                  <a:gd name="connsiteX30" fmla="*/ 2972610 w 4284918"/>
                  <a:gd name="connsiteY30" fmla="*/ 1462210 h 1472291"/>
                  <a:gd name="connsiteX31" fmla="*/ 3588836 w 4284918"/>
                  <a:gd name="connsiteY31" fmla="*/ 1432393 h 1472291"/>
                  <a:gd name="connsiteX32" fmla="*/ 3757801 w 4284918"/>
                  <a:gd name="connsiteY32" fmla="*/ 1362819 h 1472291"/>
                  <a:gd name="connsiteX33" fmla="*/ 3857192 w 4284918"/>
                  <a:gd name="connsiteY33" fmla="*/ 1342941 h 1472291"/>
                  <a:gd name="connsiteX34" fmla="*/ 4026157 w 4284918"/>
                  <a:gd name="connsiteY34" fmla="*/ 1313124 h 1472291"/>
                  <a:gd name="connsiteX35" fmla="*/ 4085792 w 4284918"/>
                  <a:gd name="connsiteY35" fmla="*/ 1283306 h 1472291"/>
                  <a:gd name="connsiteX36" fmla="*/ 4224940 w 4284918"/>
                  <a:gd name="connsiteY36" fmla="*/ 1213732 h 1472291"/>
                  <a:gd name="connsiteX37" fmla="*/ 4264696 w 4284918"/>
                  <a:gd name="connsiteY37" fmla="*/ 1084524 h 1472291"/>
                  <a:gd name="connsiteX38" fmla="*/ 4284575 w 4284918"/>
                  <a:gd name="connsiteY38" fmla="*/ 1005010 h 1472291"/>
                  <a:gd name="connsiteX39" fmla="*/ 4274636 w 4284918"/>
                  <a:gd name="connsiteY39" fmla="*/ 925497 h 1472291"/>
                  <a:gd name="connsiteX40" fmla="*/ 4254757 w 4284918"/>
                  <a:gd name="connsiteY40" fmla="*/ 895680 h 1472291"/>
                  <a:gd name="connsiteX41" fmla="*/ 4224940 w 4284918"/>
                  <a:gd name="connsiteY41" fmla="*/ 855924 h 1472291"/>
                  <a:gd name="connsiteX42" fmla="*/ 4125549 w 4284918"/>
                  <a:gd name="connsiteY42" fmla="*/ 766471 h 1472291"/>
                  <a:gd name="connsiteX43" fmla="*/ 4145427 w 4284918"/>
                  <a:gd name="connsiteY43" fmla="*/ 368906 h 1472291"/>
                  <a:gd name="connsiteX44" fmla="*/ 4155366 w 4284918"/>
                  <a:gd name="connsiteY44" fmla="*/ 309271 h 1472291"/>
                  <a:gd name="connsiteX45" fmla="*/ 4135488 w 4284918"/>
                  <a:gd name="connsiteY45" fmla="*/ 150245 h 1472291"/>
                  <a:gd name="connsiteX46" fmla="*/ 4105670 w 4284918"/>
                  <a:gd name="connsiteY46" fmla="*/ 100550 h 1472291"/>
                  <a:gd name="connsiteX47" fmla="*/ 4006279 w 4284918"/>
                  <a:gd name="connsiteY47" fmla="*/ 11097 h 1472291"/>
                  <a:gd name="connsiteX48" fmla="*/ 3946644 w 4284918"/>
                  <a:gd name="connsiteY48" fmla="*/ 11097 h 1472291"/>
                  <a:gd name="connsiteX0" fmla="*/ 3946644 w 4284918"/>
                  <a:gd name="connsiteY0" fmla="*/ 11097 h 1462210"/>
                  <a:gd name="connsiteX1" fmla="*/ 3091879 w 4284918"/>
                  <a:gd name="connsiteY1" fmla="*/ 1158 h 1462210"/>
                  <a:gd name="connsiteX2" fmla="*/ 2286810 w 4284918"/>
                  <a:gd name="connsiteY2" fmla="*/ 40915 h 1462210"/>
                  <a:gd name="connsiteX3" fmla="*/ 2207296 w 4284918"/>
                  <a:gd name="connsiteY3" fmla="*/ 50854 h 1462210"/>
                  <a:gd name="connsiteX4" fmla="*/ 1511557 w 4284918"/>
                  <a:gd name="connsiteY4" fmla="*/ 80671 h 1462210"/>
                  <a:gd name="connsiteX5" fmla="*/ 1372410 w 4284918"/>
                  <a:gd name="connsiteY5" fmla="*/ 100550 h 1462210"/>
                  <a:gd name="connsiteX6" fmla="*/ 1332653 w 4284918"/>
                  <a:gd name="connsiteY6" fmla="*/ 110489 h 1462210"/>
                  <a:gd name="connsiteX7" fmla="*/ 1183566 w 4284918"/>
                  <a:gd name="connsiteY7" fmla="*/ 120428 h 1462210"/>
                  <a:gd name="connsiteX8" fmla="*/ 338740 w 4284918"/>
                  <a:gd name="connsiteY8" fmla="*/ 40915 h 1462210"/>
                  <a:gd name="connsiteX9" fmla="*/ 130018 w 4284918"/>
                  <a:gd name="connsiteY9" fmla="*/ 80672 h 1462210"/>
                  <a:gd name="connsiteX10" fmla="*/ 810 w 4284918"/>
                  <a:gd name="connsiteY10" fmla="*/ 30975 h 1462210"/>
                  <a:gd name="connsiteX11" fmla="*/ 50505 w 4284918"/>
                  <a:gd name="connsiteY11" fmla="*/ 289393 h 1462210"/>
                  <a:gd name="connsiteX12" fmla="*/ 60444 w 4284918"/>
                  <a:gd name="connsiteY12" fmla="*/ 349028 h 1462210"/>
                  <a:gd name="connsiteX13" fmla="*/ 80323 w 4284918"/>
                  <a:gd name="connsiteY13" fmla="*/ 378845 h 1462210"/>
                  <a:gd name="connsiteX14" fmla="*/ 90262 w 4284918"/>
                  <a:gd name="connsiteY14" fmla="*/ 726715 h 1462210"/>
                  <a:gd name="connsiteX15" fmla="*/ 90262 w 4284918"/>
                  <a:gd name="connsiteY15" fmla="*/ 965254 h 1462210"/>
                  <a:gd name="connsiteX16" fmla="*/ 80323 w 4284918"/>
                  <a:gd name="connsiteY16" fmla="*/ 1114341 h 1462210"/>
                  <a:gd name="connsiteX17" fmla="*/ 60444 w 4284918"/>
                  <a:gd name="connsiteY17" fmla="*/ 1173976 h 1462210"/>
                  <a:gd name="connsiteX18" fmla="*/ 50505 w 4284918"/>
                  <a:gd name="connsiteY18" fmla="*/ 1213732 h 1462210"/>
                  <a:gd name="connsiteX19" fmla="*/ 110140 w 4284918"/>
                  <a:gd name="connsiteY19" fmla="*/ 1342941 h 1462210"/>
                  <a:gd name="connsiteX20" fmla="*/ 229410 w 4284918"/>
                  <a:gd name="connsiteY20" fmla="*/ 1253489 h 1462210"/>
                  <a:gd name="connsiteX21" fmla="*/ 368557 w 4284918"/>
                  <a:gd name="connsiteY21" fmla="*/ 1412515 h 1462210"/>
                  <a:gd name="connsiteX22" fmla="*/ 388436 w 4284918"/>
                  <a:gd name="connsiteY22" fmla="*/ 1392637 h 1462210"/>
                  <a:gd name="connsiteX23" fmla="*/ 646853 w 4284918"/>
                  <a:gd name="connsiteY23" fmla="*/ 1382697 h 1462210"/>
                  <a:gd name="connsiteX24" fmla="*/ 706488 w 4284918"/>
                  <a:gd name="connsiteY24" fmla="*/ 1362819 h 1462210"/>
                  <a:gd name="connsiteX25" fmla="*/ 915210 w 4284918"/>
                  <a:gd name="connsiteY25" fmla="*/ 1333002 h 1462210"/>
                  <a:gd name="connsiteX26" fmla="*/ 1133870 w 4284918"/>
                  <a:gd name="connsiteY26" fmla="*/ 1293244 h 1462210"/>
                  <a:gd name="connsiteX27" fmla="*/ 1422105 w 4284918"/>
                  <a:gd name="connsiteY27" fmla="*/ 1283306 h 1462210"/>
                  <a:gd name="connsiteX28" fmla="*/ 1620888 w 4284918"/>
                  <a:gd name="connsiteY28" fmla="*/ 1293245 h 1462210"/>
                  <a:gd name="connsiteX29" fmla="*/ 1869365 w 4284918"/>
                  <a:gd name="connsiteY29" fmla="*/ 1323063 h 1462210"/>
                  <a:gd name="connsiteX30" fmla="*/ 2972610 w 4284918"/>
                  <a:gd name="connsiteY30" fmla="*/ 1462210 h 1462210"/>
                  <a:gd name="connsiteX31" fmla="*/ 3588836 w 4284918"/>
                  <a:gd name="connsiteY31" fmla="*/ 1432393 h 1462210"/>
                  <a:gd name="connsiteX32" fmla="*/ 3757801 w 4284918"/>
                  <a:gd name="connsiteY32" fmla="*/ 1362819 h 1462210"/>
                  <a:gd name="connsiteX33" fmla="*/ 3857192 w 4284918"/>
                  <a:gd name="connsiteY33" fmla="*/ 1342941 h 1462210"/>
                  <a:gd name="connsiteX34" fmla="*/ 4026157 w 4284918"/>
                  <a:gd name="connsiteY34" fmla="*/ 1313124 h 1462210"/>
                  <a:gd name="connsiteX35" fmla="*/ 4085792 w 4284918"/>
                  <a:gd name="connsiteY35" fmla="*/ 1283306 h 1462210"/>
                  <a:gd name="connsiteX36" fmla="*/ 4224940 w 4284918"/>
                  <a:gd name="connsiteY36" fmla="*/ 1213732 h 1462210"/>
                  <a:gd name="connsiteX37" fmla="*/ 4264696 w 4284918"/>
                  <a:gd name="connsiteY37" fmla="*/ 1084524 h 1462210"/>
                  <a:gd name="connsiteX38" fmla="*/ 4284575 w 4284918"/>
                  <a:gd name="connsiteY38" fmla="*/ 1005010 h 1462210"/>
                  <a:gd name="connsiteX39" fmla="*/ 4274636 w 4284918"/>
                  <a:gd name="connsiteY39" fmla="*/ 925497 h 1462210"/>
                  <a:gd name="connsiteX40" fmla="*/ 4254757 w 4284918"/>
                  <a:gd name="connsiteY40" fmla="*/ 895680 h 1462210"/>
                  <a:gd name="connsiteX41" fmla="*/ 4224940 w 4284918"/>
                  <a:gd name="connsiteY41" fmla="*/ 855924 h 1462210"/>
                  <a:gd name="connsiteX42" fmla="*/ 4125549 w 4284918"/>
                  <a:gd name="connsiteY42" fmla="*/ 766471 h 1462210"/>
                  <a:gd name="connsiteX43" fmla="*/ 4145427 w 4284918"/>
                  <a:gd name="connsiteY43" fmla="*/ 368906 h 1462210"/>
                  <a:gd name="connsiteX44" fmla="*/ 4155366 w 4284918"/>
                  <a:gd name="connsiteY44" fmla="*/ 309271 h 1462210"/>
                  <a:gd name="connsiteX45" fmla="*/ 4135488 w 4284918"/>
                  <a:gd name="connsiteY45" fmla="*/ 150245 h 1462210"/>
                  <a:gd name="connsiteX46" fmla="*/ 4105670 w 4284918"/>
                  <a:gd name="connsiteY46" fmla="*/ 100550 h 1462210"/>
                  <a:gd name="connsiteX47" fmla="*/ 4006279 w 4284918"/>
                  <a:gd name="connsiteY47" fmla="*/ 11097 h 1462210"/>
                  <a:gd name="connsiteX48" fmla="*/ 3946644 w 4284918"/>
                  <a:gd name="connsiteY48" fmla="*/ 11097 h 1462210"/>
                  <a:gd name="connsiteX0" fmla="*/ 3946644 w 4284918"/>
                  <a:gd name="connsiteY0" fmla="*/ 11097 h 1462210"/>
                  <a:gd name="connsiteX1" fmla="*/ 3091879 w 4284918"/>
                  <a:gd name="connsiteY1" fmla="*/ 1158 h 1462210"/>
                  <a:gd name="connsiteX2" fmla="*/ 2286810 w 4284918"/>
                  <a:gd name="connsiteY2" fmla="*/ 40915 h 1462210"/>
                  <a:gd name="connsiteX3" fmla="*/ 2207296 w 4284918"/>
                  <a:gd name="connsiteY3" fmla="*/ 50854 h 1462210"/>
                  <a:gd name="connsiteX4" fmla="*/ 1511557 w 4284918"/>
                  <a:gd name="connsiteY4" fmla="*/ 80671 h 1462210"/>
                  <a:gd name="connsiteX5" fmla="*/ 1372410 w 4284918"/>
                  <a:gd name="connsiteY5" fmla="*/ 100550 h 1462210"/>
                  <a:gd name="connsiteX6" fmla="*/ 1332653 w 4284918"/>
                  <a:gd name="connsiteY6" fmla="*/ 110489 h 1462210"/>
                  <a:gd name="connsiteX7" fmla="*/ 1183566 w 4284918"/>
                  <a:gd name="connsiteY7" fmla="*/ 120428 h 1462210"/>
                  <a:gd name="connsiteX8" fmla="*/ 338740 w 4284918"/>
                  <a:gd name="connsiteY8" fmla="*/ 40915 h 1462210"/>
                  <a:gd name="connsiteX9" fmla="*/ 130018 w 4284918"/>
                  <a:gd name="connsiteY9" fmla="*/ 80672 h 1462210"/>
                  <a:gd name="connsiteX10" fmla="*/ 810 w 4284918"/>
                  <a:gd name="connsiteY10" fmla="*/ 30975 h 1462210"/>
                  <a:gd name="connsiteX11" fmla="*/ 50505 w 4284918"/>
                  <a:gd name="connsiteY11" fmla="*/ 289393 h 1462210"/>
                  <a:gd name="connsiteX12" fmla="*/ 60444 w 4284918"/>
                  <a:gd name="connsiteY12" fmla="*/ 349028 h 1462210"/>
                  <a:gd name="connsiteX13" fmla="*/ 80323 w 4284918"/>
                  <a:gd name="connsiteY13" fmla="*/ 378845 h 1462210"/>
                  <a:gd name="connsiteX14" fmla="*/ 90262 w 4284918"/>
                  <a:gd name="connsiteY14" fmla="*/ 726715 h 1462210"/>
                  <a:gd name="connsiteX15" fmla="*/ 90262 w 4284918"/>
                  <a:gd name="connsiteY15" fmla="*/ 965254 h 1462210"/>
                  <a:gd name="connsiteX16" fmla="*/ 80323 w 4284918"/>
                  <a:gd name="connsiteY16" fmla="*/ 1114341 h 1462210"/>
                  <a:gd name="connsiteX17" fmla="*/ 60444 w 4284918"/>
                  <a:gd name="connsiteY17" fmla="*/ 1173976 h 1462210"/>
                  <a:gd name="connsiteX18" fmla="*/ 50505 w 4284918"/>
                  <a:gd name="connsiteY18" fmla="*/ 1213732 h 1462210"/>
                  <a:gd name="connsiteX19" fmla="*/ 110140 w 4284918"/>
                  <a:gd name="connsiteY19" fmla="*/ 1342941 h 1462210"/>
                  <a:gd name="connsiteX20" fmla="*/ 229410 w 4284918"/>
                  <a:gd name="connsiteY20" fmla="*/ 1253489 h 1462210"/>
                  <a:gd name="connsiteX21" fmla="*/ 368557 w 4284918"/>
                  <a:gd name="connsiteY21" fmla="*/ 1412515 h 1462210"/>
                  <a:gd name="connsiteX22" fmla="*/ 438132 w 4284918"/>
                  <a:gd name="connsiteY22" fmla="*/ 1273367 h 1462210"/>
                  <a:gd name="connsiteX23" fmla="*/ 646853 w 4284918"/>
                  <a:gd name="connsiteY23" fmla="*/ 1382697 h 1462210"/>
                  <a:gd name="connsiteX24" fmla="*/ 706488 w 4284918"/>
                  <a:gd name="connsiteY24" fmla="*/ 1362819 h 1462210"/>
                  <a:gd name="connsiteX25" fmla="*/ 915210 w 4284918"/>
                  <a:gd name="connsiteY25" fmla="*/ 1333002 h 1462210"/>
                  <a:gd name="connsiteX26" fmla="*/ 1133870 w 4284918"/>
                  <a:gd name="connsiteY26" fmla="*/ 1293244 h 1462210"/>
                  <a:gd name="connsiteX27" fmla="*/ 1422105 w 4284918"/>
                  <a:gd name="connsiteY27" fmla="*/ 1283306 h 1462210"/>
                  <a:gd name="connsiteX28" fmla="*/ 1620888 w 4284918"/>
                  <a:gd name="connsiteY28" fmla="*/ 1293245 h 1462210"/>
                  <a:gd name="connsiteX29" fmla="*/ 1869365 w 4284918"/>
                  <a:gd name="connsiteY29" fmla="*/ 1323063 h 1462210"/>
                  <a:gd name="connsiteX30" fmla="*/ 2972610 w 4284918"/>
                  <a:gd name="connsiteY30" fmla="*/ 1462210 h 1462210"/>
                  <a:gd name="connsiteX31" fmla="*/ 3588836 w 4284918"/>
                  <a:gd name="connsiteY31" fmla="*/ 1432393 h 1462210"/>
                  <a:gd name="connsiteX32" fmla="*/ 3757801 w 4284918"/>
                  <a:gd name="connsiteY32" fmla="*/ 1362819 h 1462210"/>
                  <a:gd name="connsiteX33" fmla="*/ 3857192 w 4284918"/>
                  <a:gd name="connsiteY33" fmla="*/ 1342941 h 1462210"/>
                  <a:gd name="connsiteX34" fmla="*/ 4026157 w 4284918"/>
                  <a:gd name="connsiteY34" fmla="*/ 1313124 h 1462210"/>
                  <a:gd name="connsiteX35" fmla="*/ 4085792 w 4284918"/>
                  <a:gd name="connsiteY35" fmla="*/ 1283306 h 1462210"/>
                  <a:gd name="connsiteX36" fmla="*/ 4224940 w 4284918"/>
                  <a:gd name="connsiteY36" fmla="*/ 1213732 h 1462210"/>
                  <a:gd name="connsiteX37" fmla="*/ 4264696 w 4284918"/>
                  <a:gd name="connsiteY37" fmla="*/ 1084524 h 1462210"/>
                  <a:gd name="connsiteX38" fmla="*/ 4284575 w 4284918"/>
                  <a:gd name="connsiteY38" fmla="*/ 1005010 h 1462210"/>
                  <a:gd name="connsiteX39" fmla="*/ 4274636 w 4284918"/>
                  <a:gd name="connsiteY39" fmla="*/ 925497 h 1462210"/>
                  <a:gd name="connsiteX40" fmla="*/ 4254757 w 4284918"/>
                  <a:gd name="connsiteY40" fmla="*/ 895680 h 1462210"/>
                  <a:gd name="connsiteX41" fmla="*/ 4224940 w 4284918"/>
                  <a:gd name="connsiteY41" fmla="*/ 855924 h 1462210"/>
                  <a:gd name="connsiteX42" fmla="*/ 4125549 w 4284918"/>
                  <a:gd name="connsiteY42" fmla="*/ 766471 h 1462210"/>
                  <a:gd name="connsiteX43" fmla="*/ 4145427 w 4284918"/>
                  <a:gd name="connsiteY43" fmla="*/ 368906 h 1462210"/>
                  <a:gd name="connsiteX44" fmla="*/ 4155366 w 4284918"/>
                  <a:gd name="connsiteY44" fmla="*/ 309271 h 1462210"/>
                  <a:gd name="connsiteX45" fmla="*/ 4135488 w 4284918"/>
                  <a:gd name="connsiteY45" fmla="*/ 150245 h 1462210"/>
                  <a:gd name="connsiteX46" fmla="*/ 4105670 w 4284918"/>
                  <a:gd name="connsiteY46" fmla="*/ 100550 h 1462210"/>
                  <a:gd name="connsiteX47" fmla="*/ 4006279 w 4284918"/>
                  <a:gd name="connsiteY47" fmla="*/ 11097 h 1462210"/>
                  <a:gd name="connsiteX48" fmla="*/ 3946644 w 4284918"/>
                  <a:gd name="connsiteY48" fmla="*/ 11097 h 1462210"/>
                  <a:gd name="connsiteX0" fmla="*/ 3946644 w 4284918"/>
                  <a:gd name="connsiteY0" fmla="*/ 11097 h 1462210"/>
                  <a:gd name="connsiteX1" fmla="*/ 3091879 w 4284918"/>
                  <a:gd name="connsiteY1" fmla="*/ 1158 h 1462210"/>
                  <a:gd name="connsiteX2" fmla="*/ 2286810 w 4284918"/>
                  <a:gd name="connsiteY2" fmla="*/ 40915 h 1462210"/>
                  <a:gd name="connsiteX3" fmla="*/ 2207296 w 4284918"/>
                  <a:gd name="connsiteY3" fmla="*/ 50854 h 1462210"/>
                  <a:gd name="connsiteX4" fmla="*/ 1511557 w 4284918"/>
                  <a:gd name="connsiteY4" fmla="*/ 80671 h 1462210"/>
                  <a:gd name="connsiteX5" fmla="*/ 1372410 w 4284918"/>
                  <a:gd name="connsiteY5" fmla="*/ 100550 h 1462210"/>
                  <a:gd name="connsiteX6" fmla="*/ 1332653 w 4284918"/>
                  <a:gd name="connsiteY6" fmla="*/ 110489 h 1462210"/>
                  <a:gd name="connsiteX7" fmla="*/ 1183566 w 4284918"/>
                  <a:gd name="connsiteY7" fmla="*/ 120428 h 1462210"/>
                  <a:gd name="connsiteX8" fmla="*/ 338740 w 4284918"/>
                  <a:gd name="connsiteY8" fmla="*/ 40915 h 1462210"/>
                  <a:gd name="connsiteX9" fmla="*/ 130018 w 4284918"/>
                  <a:gd name="connsiteY9" fmla="*/ 80672 h 1462210"/>
                  <a:gd name="connsiteX10" fmla="*/ 810 w 4284918"/>
                  <a:gd name="connsiteY10" fmla="*/ 30975 h 1462210"/>
                  <a:gd name="connsiteX11" fmla="*/ 50505 w 4284918"/>
                  <a:gd name="connsiteY11" fmla="*/ 289393 h 1462210"/>
                  <a:gd name="connsiteX12" fmla="*/ 60444 w 4284918"/>
                  <a:gd name="connsiteY12" fmla="*/ 349028 h 1462210"/>
                  <a:gd name="connsiteX13" fmla="*/ 80323 w 4284918"/>
                  <a:gd name="connsiteY13" fmla="*/ 378845 h 1462210"/>
                  <a:gd name="connsiteX14" fmla="*/ 90262 w 4284918"/>
                  <a:gd name="connsiteY14" fmla="*/ 726715 h 1462210"/>
                  <a:gd name="connsiteX15" fmla="*/ 90262 w 4284918"/>
                  <a:gd name="connsiteY15" fmla="*/ 965254 h 1462210"/>
                  <a:gd name="connsiteX16" fmla="*/ 80323 w 4284918"/>
                  <a:gd name="connsiteY16" fmla="*/ 1114341 h 1462210"/>
                  <a:gd name="connsiteX17" fmla="*/ 60444 w 4284918"/>
                  <a:gd name="connsiteY17" fmla="*/ 1173976 h 1462210"/>
                  <a:gd name="connsiteX18" fmla="*/ 50505 w 4284918"/>
                  <a:gd name="connsiteY18" fmla="*/ 1213732 h 1462210"/>
                  <a:gd name="connsiteX19" fmla="*/ 110140 w 4284918"/>
                  <a:gd name="connsiteY19" fmla="*/ 1342941 h 1462210"/>
                  <a:gd name="connsiteX20" fmla="*/ 229410 w 4284918"/>
                  <a:gd name="connsiteY20" fmla="*/ 1253489 h 1462210"/>
                  <a:gd name="connsiteX21" fmla="*/ 368557 w 4284918"/>
                  <a:gd name="connsiteY21" fmla="*/ 1412515 h 1462210"/>
                  <a:gd name="connsiteX22" fmla="*/ 438132 w 4284918"/>
                  <a:gd name="connsiteY22" fmla="*/ 1273367 h 1462210"/>
                  <a:gd name="connsiteX23" fmla="*/ 646853 w 4284918"/>
                  <a:gd name="connsiteY23" fmla="*/ 1382697 h 1462210"/>
                  <a:gd name="connsiteX24" fmla="*/ 716427 w 4284918"/>
                  <a:gd name="connsiteY24" fmla="*/ 1273366 h 1462210"/>
                  <a:gd name="connsiteX25" fmla="*/ 915210 w 4284918"/>
                  <a:gd name="connsiteY25" fmla="*/ 1333002 h 1462210"/>
                  <a:gd name="connsiteX26" fmla="*/ 1133870 w 4284918"/>
                  <a:gd name="connsiteY26" fmla="*/ 1293244 h 1462210"/>
                  <a:gd name="connsiteX27" fmla="*/ 1422105 w 4284918"/>
                  <a:gd name="connsiteY27" fmla="*/ 1283306 h 1462210"/>
                  <a:gd name="connsiteX28" fmla="*/ 1620888 w 4284918"/>
                  <a:gd name="connsiteY28" fmla="*/ 1293245 h 1462210"/>
                  <a:gd name="connsiteX29" fmla="*/ 1869365 w 4284918"/>
                  <a:gd name="connsiteY29" fmla="*/ 1323063 h 1462210"/>
                  <a:gd name="connsiteX30" fmla="*/ 2972610 w 4284918"/>
                  <a:gd name="connsiteY30" fmla="*/ 1462210 h 1462210"/>
                  <a:gd name="connsiteX31" fmla="*/ 3588836 w 4284918"/>
                  <a:gd name="connsiteY31" fmla="*/ 1432393 h 1462210"/>
                  <a:gd name="connsiteX32" fmla="*/ 3757801 w 4284918"/>
                  <a:gd name="connsiteY32" fmla="*/ 1362819 h 1462210"/>
                  <a:gd name="connsiteX33" fmla="*/ 3857192 w 4284918"/>
                  <a:gd name="connsiteY33" fmla="*/ 1342941 h 1462210"/>
                  <a:gd name="connsiteX34" fmla="*/ 4026157 w 4284918"/>
                  <a:gd name="connsiteY34" fmla="*/ 1313124 h 1462210"/>
                  <a:gd name="connsiteX35" fmla="*/ 4085792 w 4284918"/>
                  <a:gd name="connsiteY35" fmla="*/ 1283306 h 1462210"/>
                  <a:gd name="connsiteX36" fmla="*/ 4224940 w 4284918"/>
                  <a:gd name="connsiteY36" fmla="*/ 1213732 h 1462210"/>
                  <a:gd name="connsiteX37" fmla="*/ 4264696 w 4284918"/>
                  <a:gd name="connsiteY37" fmla="*/ 1084524 h 1462210"/>
                  <a:gd name="connsiteX38" fmla="*/ 4284575 w 4284918"/>
                  <a:gd name="connsiteY38" fmla="*/ 1005010 h 1462210"/>
                  <a:gd name="connsiteX39" fmla="*/ 4274636 w 4284918"/>
                  <a:gd name="connsiteY39" fmla="*/ 925497 h 1462210"/>
                  <a:gd name="connsiteX40" fmla="*/ 4254757 w 4284918"/>
                  <a:gd name="connsiteY40" fmla="*/ 895680 h 1462210"/>
                  <a:gd name="connsiteX41" fmla="*/ 4224940 w 4284918"/>
                  <a:gd name="connsiteY41" fmla="*/ 855924 h 1462210"/>
                  <a:gd name="connsiteX42" fmla="*/ 4125549 w 4284918"/>
                  <a:gd name="connsiteY42" fmla="*/ 766471 h 1462210"/>
                  <a:gd name="connsiteX43" fmla="*/ 4145427 w 4284918"/>
                  <a:gd name="connsiteY43" fmla="*/ 368906 h 1462210"/>
                  <a:gd name="connsiteX44" fmla="*/ 4155366 w 4284918"/>
                  <a:gd name="connsiteY44" fmla="*/ 309271 h 1462210"/>
                  <a:gd name="connsiteX45" fmla="*/ 4135488 w 4284918"/>
                  <a:gd name="connsiteY45" fmla="*/ 150245 h 1462210"/>
                  <a:gd name="connsiteX46" fmla="*/ 4105670 w 4284918"/>
                  <a:gd name="connsiteY46" fmla="*/ 100550 h 1462210"/>
                  <a:gd name="connsiteX47" fmla="*/ 4006279 w 4284918"/>
                  <a:gd name="connsiteY47" fmla="*/ 11097 h 1462210"/>
                  <a:gd name="connsiteX48" fmla="*/ 3946644 w 4284918"/>
                  <a:gd name="connsiteY48" fmla="*/ 11097 h 1462210"/>
                  <a:gd name="connsiteX0" fmla="*/ 3946644 w 4284918"/>
                  <a:gd name="connsiteY0" fmla="*/ 11097 h 1462210"/>
                  <a:gd name="connsiteX1" fmla="*/ 3091879 w 4284918"/>
                  <a:gd name="connsiteY1" fmla="*/ 1158 h 1462210"/>
                  <a:gd name="connsiteX2" fmla="*/ 2286810 w 4284918"/>
                  <a:gd name="connsiteY2" fmla="*/ 40915 h 1462210"/>
                  <a:gd name="connsiteX3" fmla="*/ 2207296 w 4284918"/>
                  <a:gd name="connsiteY3" fmla="*/ 50854 h 1462210"/>
                  <a:gd name="connsiteX4" fmla="*/ 1511557 w 4284918"/>
                  <a:gd name="connsiteY4" fmla="*/ 80671 h 1462210"/>
                  <a:gd name="connsiteX5" fmla="*/ 1372410 w 4284918"/>
                  <a:gd name="connsiteY5" fmla="*/ 100550 h 1462210"/>
                  <a:gd name="connsiteX6" fmla="*/ 1332653 w 4284918"/>
                  <a:gd name="connsiteY6" fmla="*/ 110489 h 1462210"/>
                  <a:gd name="connsiteX7" fmla="*/ 1183566 w 4284918"/>
                  <a:gd name="connsiteY7" fmla="*/ 120428 h 1462210"/>
                  <a:gd name="connsiteX8" fmla="*/ 338740 w 4284918"/>
                  <a:gd name="connsiteY8" fmla="*/ 40915 h 1462210"/>
                  <a:gd name="connsiteX9" fmla="*/ 130018 w 4284918"/>
                  <a:gd name="connsiteY9" fmla="*/ 80672 h 1462210"/>
                  <a:gd name="connsiteX10" fmla="*/ 810 w 4284918"/>
                  <a:gd name="connsiteY10" fmla="*/ 30975 h 1462210"/>
                  <a:gd name="connsiteX11" fmla="*/ 50505 w 4284918"/>
                  <a:gd name="connsiteY11" fmla="*/ 289393 h 1462210"/>
                  <a:gd name="connsiteX12" fmla="*/ 60444 w 4284918"/>
                  <a:gd name="connsiteY12" fmla="*/ 349028 h 1462210"/>
                  <a:gd name="connsiteX13" fmla="*/ 80323 w 4284918"/>
                  <a:gd name="connsiteY13" fmla="*/ 378845 h 1462210"/>
                  <a:gd name="connsiteX14" fmla="*/ 90262 w 4284918"/>
                  <a:gd name="connsiteY14" fmla="*/ 726715 h 1462210"/>
                  <a:gd name="connsiteX15" fmla="*/ 90262 w 4284918"/>
                  <a:gd name="connsiteY15" fmla="*/ 965254 h 1462210"/>
                  <a:gd name="connsiteX16" fmla="*/ 80323 w 4284918"/>
                  <a:gd name="connsiteY16" fmla="*/ 1114341 h 1462210"/>
                  <a:gd name="connsiteX17" fmla="*/ 60444 w 4284918"/>
                  <a:gd name="connsiteY17" fmla="*/ 1173976 h 1462210"/>
                  <a:gd name="connsiteX18" fmla="*/ 50505 w 4284918"/>
                  <a:gd name="connsiteY18" fmla="*/ 1213732 h 1462210"/>
                  <a:gd name="connsiteX19" fmla="*/ 110140 w 4284918"/>
                  <a:gd name="connsiteY19" fmla="*/ 1342941 h 1462210"/>
                  <a:gd name="connsiteX20" fmla="*/ 229410 w 4284918"/>
                  <a:gd name="connsiteY20" fmla="*/ 1253489 h 1462210"/>
                  <a:gd name="connsiteX21" fmla="*/ 368557 w 4284918"/>
                  <a:gd name="connsiteY21" fmla="*/ 1412515 h 1462210"/>
                  <a:gd name="connsiteX22" fmla="*/ 438132 w 4284918"/>
                  <a:gd name="connsiteY22" fmla="*/ 1273367 h 1462210"/>
                  <a:gd name="connsiteX23" fmla="*/ 666731 w 4284918"/>
                  <a:gd name="connsiteY23" fmla="*/ 1253488 h 1462210"/>
                  <a:gd name="connsiteX24" fmla="*/ 716427 w 4284918"/>
                  <a:gd name="connsiteY24" fmla="*/ 1273366 h 1462210"/>
                  <a:gd name="connsiteX25" fmla="*/ 915210 w 4284918"/>
                  <a:gd name="connsiteY25" fmla="*/ 1333002 h 1462210"/>
                  <a:gd name="connsiteX26" fmla="*/ 1133870 w 4284918"/>
                  <a:gd name="connsiteY26" fmla="*/ 1293244 h 1462210"/>
                  <a:gd name="connsiteX27" fmla="*/ 1422105 w 4284918"/>
                  <a:gd name="connsiteY27" fmla="*/ 1283306 h 1462210"/>
                  <a:gd name="connsiteX28" fmla="*/ 1620888 w 4284918"/>
                  <a:gd name="connsiteY28" fmla="*/ 1293245 h 1462210"/>
                  <a:gd name="connsiteX29" fmla="*/ 1869365 w 4284918"/>
                  <a:gd name="connsiteY29" fmla="*/ 1323063 h 1462210"/>
                  <a:gd name="connsiteX30" fmla="*/ 2972610 w 4284918"/>
                  <a:gd name="connsiteY30" fmla="*/ 1462210 h 1462210"/>
                  <a:gd name="connsiteX31" fmla="*/ 3588836 w 4284918"/>
                  <a:gd name="connsiteY31" fmla="*/ 1432393 h 1462210"/>
                  <a:gd name="connsiteX32" fmla="*/ 3757801 w 4284918"/>
                  <a:gd name="connsiteY32" fmla="*/ 1362819 h 1462210"/>
                  <a:gd name="connsiteX33" fmla="*/ 3857192 w 4284918"/>
                  <a:gd name="connsiteY33" fmla="*/ 1342941 h 1462210"/>
                  <a:gd name="connsiteX34" fmla="*/ 4026157 w 4284918"/>
                  <a:gd name="connsiteY34" fmla="*/ 1313124 h 1462210"/>
                  <a:gd name="connsiteX35" fmla="*/ 4085792 w 4284918"/>
                  <a:gd name="connsiteY35" fmla="*/ 1283306 h 1462210"/>
                  <a:gd name="connsiteX36" fmla="*/ 4224940 w 4284918"/>
                  <a:gd name="connsiteY36" fmla="*/ 1213732 h 1462210"/>
                  <a:gd name="connsiteX37" fmla="*/ 4264696 w 4284918"/>
                  <a:gd name="connsiteY37" fmla="*/ 1084524 h 1462210"/>
                  <a:gd name="connsiteX38" fmla="*/ 4284575 w 4284918"/>
                  <a:gd name="connsiteY38" fmla="*/ 1005010 h 1462210"/>
                  <a:gd name="connsiteX39" fmla="*/ 4274636 w 4284918"/>
                  <a:gd name="connsiteY39" fmla="*/ 925497 h 1462210"/>
                  <a:gd name="connsiteX40" fmla="*/ 4254757 w 4284918"/>
                  <a:gd name="connsiteY40" fmla="*/ 895680 h 1462210"/>
                  <a:gd name="connsiteX41" fmla="*/ 4224940 w 4284918"/>
                  <a:gd name="connsiteY41" fmla="*/ 855924 h 1462210"/>
                  <a:gd name="connsiteX42" fmla="*/ 4125549 w 4284918"/>
                  <a:gd name="connsiteY42" fmla="*/ 766471 h 1462210"/>
                  <a:gd name="connsiteX43" fmla="*/ 4145427 w 4284918"/>
                  <a:gd name="connsiteY43" fmla="*/ 368906 h 1462210"/>
                  <a:gd name="connsiteX44" fmla="*/ 4155366 w 4284918"/>
                  <a:gd name="connsiteY44" fmla="*/ 309271 h 1462210"/>
                  <a:gd name="connsiteX45" fmla="*/ 4135488 w 4284918"/>
                  <a:gd name="connsiteY45" fmla="*/ 150245 h 1462210"/>
                  <a:gd name="connsiteX46" fmla="*/ 4105670 w 4284918"/>
                  <a:gd name="connsiteY46" fmla="*/ 100550 h 1462210"/>
                  <a:gd name="connsiteX47" fmla="*/ 4006279 w 4284918"/>
                  <a:gd name="connsiteY47" fmla="*/ 11097 h 1462210"/>
                  <a:gd name="connsiteX48" fmla="*/ 3946644 w 4284918"/>
                  <a:gd name="connsiteY48" fmla="*/ 11097 h 1462210"/>
                  <a:gd name="connsiteX0" fmla="*/ 3946644 w 4284918"/>
                  <a:gd name="connsiteY0" fmla="*/ 11097 h 1462210"/>
                  <a:gd name="connsiteX1" fmla="*/ 3091879 w 4284918"/>
                  <a:gd name="connsiteY1" fmla="*/ 1158 h 1462210"/>
                  <a:gd name="connsiteX2" fmla="*/ 2286810 w 4284918"/>
                  <a:gd name="connsiteY2" fmla="*/ 40915 h 1462210"/>
                  <a:gd name="connsiteX3" fmla="*/ 2207296 w 4284918"/>
                  <a:gd name="connsiteY3" fmla="*/ 50854 h 1462210"/>
                  <a:gd name="connsiteX4" fmla="*/ 1511557 w 4284918"/>
                  <a:gd name="connsiteY4" fmla="*/ 80671 h 1462210"/>
                  <a:gd name="connsiteX5" fmla="*/ 1372410 w 4284918"/>
                  <a:gd name="connsiteY5" fmla="*/ 100550 h 1462210"/>
                  <a:gd name="connsiteX6" fmla="*/ 1332653 w 4284918"/>
                  <a:gd name="connsiteY6" fmla="*/ 110489 h 1462210"/>
                  <a:gd name="connsiteX7" fmla="*/ 1183566 w 4284918"/>
                  <a:gd name="connsiteY7" fmla="*/ 120428 h 1462210"/>
                  <a:gd name="connsiteX8" fmla="*/ 338740 w 4284918"/>
                  <a:gd name="connsiteY8" fmla="*/ 40915 h 1462210"/>
                  <a:gd name="connsiteX9" fmla="*/ 130018 w 4284918"/>
                  <a:gd name="connsiteY9" fmla="*/ 80672 h 1462210"/>
                  <a:gd name="connsiteX10" fmla="*/ 810 w 4284918"/>
                  <a:gd name="connsiteY10" fmla="*/ 30975 h 1462210"/>
                  <a:gd name="connsiteX11" fmla="*/ 50505 w 4284918"/>
                  <a:gd name="connsiteY11" fmla="*/ 289393 h 1462210"/>
                  <a:gd name="connsiteX12" fmla="*/ 60444 w 4284918"/>
                  <a:gd name="connsiteY12" fmla="*/ 349028 h 1462210"/>
                  <a:gd name="connsiteX13" fmla="*/ 80323 w 4284918"/>
                  <a:gd name="connsiteY13" fmla="*/ 378845 h 1462210"/>
                  <a:gd name="connsiteX14" fmla="*/ 90262 w 4284918"/>
                  <a:gd name="connsiteY14" fmla="*/ 726715 h 1462210"/>
                  <a:gd name="connsiteX15" fmla="*/ 90262 w 4284918"/>
                  <a:gd name="connsiteY15" fmla="*/ 965254 h 1462210"/>
                  <a:gd name="connsiteX16" fmla="*/ 80323 w 4284918"/>
                  <a:gd name="connsiteY16" fmla="*/ 1114341 h 1462210"/>
                  <a:gd name="connsiteX17" fmla="*/ 60444 w 4284918"/>
                  <a:gd name="connsiteY17" fmla="*/ 1173976 h 1462210"/>
                  <a:gd name="connsiteX18" fmla="*/ 50505 w 4284918"/>
                  <a:gd name="connsiteY18" fmla="*/ 1213732 h 1462210"/>
                  <a:gd name="connsiteX19" fmla="*/ 110140 w 4284918"/>
                  <a:gd name="connsiteY19" fmla="*/ 1342941 h 1462210"/>
                  <a:gd name="connsiteX20" fmla="*/ 229410 w 4284918"/>
                  <a:gd name="connsiteY20" fmla="*/ 1253489 h 1462210"/>
                  <a:gd name="connsiteX21" fmla="*/ 368557 w 4284918"/>
                  <a:gd name="connsiteY21" fmla="*/ 1412515 h 1462210"/>
                  <a:gd name="connsiteX22" fmla="*/ 438132 w 4284918"/>
                  <a:gd name="connsiteY22" fmla="*/ 1273367 h 1462210"/>
                  <a:gd name="connsiteX23" fmla="*/ 666731 w 4284918"/>
                  <a:gd name="connsiteY23" fmla="*/ 1253488 h 1462210"/>
                  <a:gd name="connsiteX24" fmla="*/ 716427 w 4284918"/>
                  <a:gd name="connsiteY24" fmla="*/ 1273366 h 1462210"/>
                  <a:gd name="connsiteX25" fmla="*/ 974845 w 4284918"/>
                  <a:gd name="connsiteY25" fmla="*/ 1283306 h 1462210"/>
                  <a:gd name="connsiteX26" fmla="*/ 1133870 w 4284918"/>
                  <a:gd name="connsiteY26" fmla="*/ 1293244 h 1462210"/>
                  <a:gd name="connsiteX27" fmla="*/ 1422105 w 4284918"/>
                  <a:gd name="connsiteY27" fmla="*/ 1283306 h 1462210"/>
                  <a:gd name="connsiteX28" fmla="*/ 1620888 w 4284918"/>
                  <a:gd name="connsiteY28" fmla="*/ 1293245 h 1462210"/>
                  <a:gd name="connsiteX29" fmla="*/ 1869365 w 4284918"/>
                  <a:gd name="connsiteY29" fmla="*/ 1323063 h 1462210"/>
                  <a:gd name="connsiteX30" fmla="*/ 2972610 w 4284918"/>
                  <a:gd name="connsiteY30" fmla="*/ 1462210 h 1462210"/>
                  <a:gd name="connsiteX31" fmla="*/ 3588836 w 4284918"/>
                  <a:gd name="connsiteY31" fmla="*/ 1432393 h 1462210"/>
                  <a:gd name="connsiteX32" fmla="*/ 3757801 w 4284918"/>
                  <a:gd name="connsiteY32" fmla="*/ 1362819 h 1462210"/>
                  <a:gd name="connsiteX33" fmla="*/ 3857192 w 4284918"/>
                  <a:gd name="connsiteY33" fmla="*/ 1342941 h 1462210"/>
                  <a:gd name="connsiteX34" fmla="*/ 4026157 w 4284918"/>
                  <a:gd name="connsiteY34" fmla="*/ 1313124 h 1462210"/>
                  <a:gd name="connsiteX35" fmla="*/ 4085792 w 4284918"/>
                  <a:gd name="connsiteY35" fmla="*/ 1283306 h 1462210"/>
                  <a:gd name="connsiteX36" fmla="*/ 4224940 w 4284918"/>
                  <a:gd name="connsiteY36" fmla="*/ 1213732 h 1462210"/>
                  <a:gd name="connsiteX37" fmla="*/ 4264696 w 4284918"/>
                  <a:gd name="connsiteY37" fmla="*/ 1084524 h 1462210"/>
                  <a:gd name="connsiteX38" fmla="*/ 4284575 w 4284918"/>
                  <a:gd name="connsiteY38" fmla="*/ 1005010 h 1462210"/>
                  <a:gd name="connsiteX39" fmla="*/ 4274636 w 4284918"/>
                  <a:gd name="connsiteY39" fmla="*/ 925497 h 1462210"/>
                  <a:gd name="connsiteX40" fmla="*/ 4254757 w 4284918"/>
                  <a:gd name="connsiteY40" fmla="*/ 895680 h 1462210"/>
                  <a:gd name="connsiteX41" fmla="*/ 4224940 w 4284918"/>
                  <a:gd name="connsiteY41" fmla="*/ 855924 h 1462210"/>
                  <a:gd name="connsiteX42" fmla="*/ 4125549 w 4284918"/>
                  <a:gd name="connsiteY42" fmla="*/ 766471 h 1462210"/>
                  <a:gd name="connsiteX43" fmla="*/ 4145427 w 4284918"/>
                  <a:gd name="connsiteY43" fmla="*/ 368906 h 1462210"/>
                  <a:gd name="connsiteX44" fmla="*/ 4155366 w 4284918"/>
                  <a:gd name="connsiteY44" fmla="*/ 309271 h 1462210"/>
                  <a:gd name="connsiteX45" fmla="*/ 4135488 w 4284918"/>
                  <a:gd name="connsiteY45" fmla="*/ 150245 h 1462210"/>
                  <a:gd name="connsiteX46" fmla="*/ 4105670 w 4284918"/>
                  <a:gd name="connsiteY46" fmla="*/ 100550 h 1462210"/>
                  <a:gd name="connsiteX47" fmla="*/ 4006279 w 4284918"/>
                  <a:gd name="connsiteY47" fmla="*/ 11097 h 1462210"/>
                  <a:gd name="connsiteX48" fmla="*/ 3946644 w 4284918"/>
                  <a:gd name="connsiteY48" fmla="*/ 11097 h 1462210"/>
                  <a:gd name="connsiteX0" fmla="*/ 3946644 w 4284918"/>
                  <a:gd name="connsiteY0" fmla="*/ 11097 h 1462210"/>
                  <a:gd name="connsiteX1" fmla="*/ 3091879 w 4284918"/>
                  <a:gd name="connsiteY1" fmla="*/ 1158 h 1462210"/>
                  <a:gd name="connsiteX2" fmla="*/ 2286810 w 4284918"/>
                  <a:gd name="connsiteY2" fmla="*/ 40915 h 1462210"/>
                  <a:gd name="connsiteX3" fmla="*/ 2207296 w 4284918"/>
                  <a:gd name="connsiteY3" fmla="*/ 50854 h 1462210"/>
                  <a:gd name="connsiteX4" fmla="*/ 1511557 w 4284918"/>
                  <a:gd name="connsiteY4" fmla="*/ 80671 h 1462210"/>
                  <a:gd name="connsiteX5" fmla="*/ 1372410 w 4284918"/>
                  <a:gd name="connsiteY5" fmla="*/ 100550 h 1462210"/>
                  <a:gd name="connsiteX6" fmla="*/ 1332653 w 4284918"/>
                  <a:gd name="connsiteY6" fmla="*/ 110489 h 1462210"/>
                  <a:gd name="connsiteX7" fmla="*/ 1183566 w 4284918"/>
                  <a:gd name="connsiteY7" fmla="*/ 120428 h 1462210"/>
                  <a:gd name="connsiteX8" fmla="*/ 338740 w 4284918"/>
                  <a:gd name="connsiteY8" fmla="*/ 40915 h 1462210"/>
                  <a:gd name="connsiteX9" fmla="*/ 130018 w 4284918"/>
                  <a:gd name="connsiteY9" fmla="*/ 80672 h 1462210"/>
                  <a:gd name="connsiteX10" fmla="*/ 810 w 4284918"/>
                  <a:gd name="connsiteY10" fmla="*/ 30975 h 1462210"/>
                  <a:gd name="connsiteX11" fmla="*/ 50505 w 4284918"/>
                  <a:gd name="connsiteY11" fmla="*/ 289393 h 1462210"/>
                  <a:gd name="connsiteX12" fmla="*/ 60444 w 4284918"/>
                  <a:gd name="connsiteY12" fmla="*/ 349028 h 1462210"/>
                  <a:gd name="connsiteX13" fmla="*/ 80323 w 4284918"/>
                  <a:gd name="connsiteY13" fmla="*/ 378845 h 1462210"/>
                  <a:gd name="connsiteX14" fmla="*/ 90262 w 4284918"/>
                  <a:gd name="connsiteY14" fmla="*/ 726715 h 1462210"/>
                  <a:gd name="connsiteX15" fmla="*/ 90262 w 4284918"/>
                  <a:gd name="connsiteY15" fmla="*/ 965254 h 1462210"/>
                  <a:gd name="connsiteX16" fmla="*/ 80323 w 4284918"/>
                  <a:gd name="connsiteY16" fmla="*/ 1114341 h 1462210"/>
                  <a:gd name="connsiteX17" fmla="*/ 60444 w 4284918"/>
                  <a:gd name="connsiteY17" fmla="*/ 1173976 h 1462210"/>
                  <a:gd name="connsiteX18" fmla="*/ 50505 w 4284918"/>
                  <a:gd name="connsiteY18" fmla="*/ 1213732 h 1462210"/>
                  <a:gd name="connsiteX19" fmla="*/ 110140 w 4284918"/>
                  <a:gd name="connsiteY19" fmla="*/ 1342941 h 1462210"/>
                  <a:gd name="connsiteX20" fmla="*/ 229410 w 4284918"/>
                  <a:gd name="connsiteY20" fmla="*/ 1253489 h 1462210"/>
                  <a:gd name="connsiteX21" fmla="*/ 348679 w 4284918"/>
                  <a:gd name="connsiteY21" fmla="*/ 1283306 h 1462210"/>
                  <a:gd name="connsiteX22" fmla="*/ 438132 w 4284918"/>
                  <a:gd name="connsiteY22" fmla="*/ 1273367 h 1462210"/>
                  <a:gd name="connsiteX23" fmla="*/ 666731 w 4284918"/>
                  <a:gd name="connsiteY23" fmla="*/ 1253488 h 1462210"/>
                  <a:gd name="connsiteX24" fmla="*/ 716427 w 4284918"/>
                  <a:gd name="connsiteY24" fmla="*/ 1273366 h 1462210"/>
                  <a:gd name="connsiteX25" fmla="*/ 974845 w 4284918"/>
                  <a:gd name="connsiteY25" fmla="*/ 1283306 h 1462210"/>
                  <a:gd name="connsiteX26" fmla="*/ 1133870 w 4284918"/>
                  <a:gd name="connsiteY26" fmla="*/ 1293244 h 1462210"/>
                  <a:gd name="connsiteX27" fmla="*/ 1422105 w 4284918"/>
                  <a:gd name="connsiteY27" fmla="*/ 1283306 h 1462210"/>
                  <a:gd name="connsiteX28" fmla="*/ 1620888 w 4284918"/>
                  <a:gd name="connsiteY28" fmla="*/ 1293245 h 1462210"/>
                  <a:gd name="connsiteX29" fmla="*/ 1869365 w 4284918"/>
                  <a:gd name="connsiteY29" fmla="*/ 1323063 h 1462210"/>
                  <a:gd name="connsiteX30" fmla="*/ 2972610 w 4284918"/>
                  <a:gd name="connsiteY30" fmla="*/ 1462210 h 1462210"/>
                  <a:gd name="connsiteX31" fmla="*/ 3588836 w 4284918"/>
                  <a:gd name="connsiteY31" fmla="*/ 1432393 h 1462210"/>
                  <a:gd name="connsiteX32" fmla="*/ 3757801 w 4284918"/>
                  <a:gd name="connsiteY32" fmla="*/ 1362819 h 1462210"/>
                  <a:gd name="connsiteX33" fmla="*/ 3857192 w 4284918"/>
                  <a:gd name="connsiteY33" fmla="*/ 1342941 h 1462210"/>
                  <a:gd name="connsiteX34" fmla="*/ 4026157 w 4284918"/>
                  <a:gd name="connsiteY34" fmla="*/ 1313124 h 1462210"/>
                  <a:gd name="connsiteX35" fmla="*/ 4085792 w 4284918"/>
                  <a:gd name="connsiteY35" fmla="*/ 1283306 h 1462210"/>
                  <a:gd name="connsiteX36" fmla="*/ 4224940 w 4284918"/>
                  <a:gd name="connsiteY36" fmla="*/ 1213732 h 1462210"/>
                  <a:gd name="connsiteX37" fmla="*/ 4264696 w 4284918"/>
                  <a:gd name="connsiteY37" fmla="*/ 1084524 h 1462210"/>
                  <a:gd name="connsiteX38" fmla="*/ 4284575 w 4284918"/>
                  <a:gd name="connsiteY38" fmla="*/ 1005010 h 1462210"/>
                  <a:gd name="connsiteX39" fmla="*/ 4274636 w 4284918"/>
                  <a:gd name="connsiteY39" fmla="*/ 925497 h 1462210"/>
                  <a:gd name="connsiteX40" fmla="*/ 4254757 w 4284918"/>
                  <a:gd name="connsiteY40" fmla="*/ 895680 h 1462210"/>
                  <a:gd name="connsiteX41" fmla="*/ 4224940 w 4284918"/>
                  <a:gd name="connsiteY41" fmla="*/ 855924 h 1462210"/>
                  <a:gd name="connsiteX42" fmla="*/ 4125549 w 4284918"/>
                  <a:gd name="connsiteY42" fmla="*/ 766471 h 1462210"/>
                  <a:gd name="connsiteX43" fmla="*/ 4145427 w 4284918"/>
                  <a:gd name="connsiteY43" fmla="*/ 368906 h 1462210"/>
                  <a:gd name="connsiteX44" fmla="*/ 4155366 w 4284918"/>
                  <a:gd name="connsiteY44" fmla="*/ 309271 h 1462210"/>
                  <a:gd name="connsiteX45" fmla="*/ 4135488 w 4284918"/>
                  <a:gd name="connsiteY45" fmla="*/ 150245 h 1462210"/>
                  <a:gd name="connsiteX46" fmla="*/ 4105670 w 4284918"/>
                  <a:gd name="connsiteY46" fmla="*/ 100550 h 1462210"/>
                  <a:gd name="connsiteX47" fmla="*/ 4006279 w 4284918"/>
                  <a:gd name="connsiteY47" fmla="*/ 11097 h 1462210"/>
                  <a:gd name="connsiteX48" fmla="*/ 3946644 w 4284918"/>
                  <a:gd name="connsiteY48" fmla="*/ 11097 h 1462210"/>
                  <a:gd name="connsiteX0" fmla="*/ 3946644 w 4284918"/>
                  <a:gd name="connsiteY0" fmla="*/ 11097 h 1432539"/>
                  <a:gd name="connsiteX1" fmla="*/ 3091879 w 4284918"/>
                  <a:gd name="connsiteY1" fmla="*/ 1158 h 1432539"/>
                  <a:gd name="connsiteX2" fmla="*/ 2286810 w 4284918"/>
                  <a:gd name="connsiteY2" fmla="*/ 40915 h 1432539"/>
                  <a:gd name="connsiteX3" fmla="*/ 2207296 w 4284918"/>
                  <a:gd name="connsiteY3" fmla="*/ 50854 h 1432539"/>
                  <a:gd name="connsiteX4" fmla="*/ 1511557 w 4284918"/>
                  <a:gd name="connsiteY4" fmla="*/ 80671 h 1432539"/>
                  <a:gd name="connsiteX5" fmla="*/ 1372410 w 4284918"/>
                  <a:gd name="connsiteY5" fmla="*/ 100550 h 1432539"/>
                  <a:gd name="connsiteX6" fmla="*/ 1332653 w 4284918"/>
                  <a:gd name="connsiteY6" fmla="*/ 110489 h 1432539"/>
                  <a:gd name="connsiteX7" fmla="*/ 1183566 w 4284918"/>
                  <a:gd name="connsiteY7" fmla="*/ 120428 h 1432539"/>
                  <a:gd name="connsiteX8" fmla="*/ 338740 w 4284918"/>
                  <a:gd name="connsiteY8" fmla="*/ 40915 h 1432539"/>
                  <a:gd name="connsiteX9" fmla="*/ 130018 w 4284918"/>
                  <a:gd name="connsiteY9" fmla="*/ 80672 h 1432539"/>
                  <a:gd name="connsiteX10" fmla="*/ 810 w 4284918"/>
                  <a:gd name="connsiteY10" fmla="*/ 30975 h 1432539"/>
                  <a:gd name="connsiteX11" fmla="*/ 50505 w 4284918"/>
                  <a:gd name="connsiteY11" fmla="*/ 289393 h 1432539"/>
                  <a:gd name="connsiteX12" fmla="*/ 60444 w 4284918"/>
                  <a:gd name="connsiteY12" fmla="*/ 349028 h 1432539"/>
                  <a:gd name="connsiteX13" fmla="*/ 80323 w 4284918"/>
                  <a:gd name="connsiteY13" fmla="*/ 378845 h 1432539"/>
                  <a:gd name="connsiteX14" fmla="*/ 90262 w 4284918"/>
                  <a:gd name="connsiteY14" fmla="*/ 726715 h 1432539"/>
                  <a:gd name="connsiteX15" fmla="*/ 90262 w 4284918"/>
                  <a:gd name="connsiteY15" fmla="*/ 965254 h 1432539"/>
                  <a:gd name="connsiteX16" fmla="*/ 80323 w 4284918"/>
                  <a:gd name="connsiteY16" fmla="*/ 1114341 h 1432539"/>
                  <a:gd name="connsiteX17" fmla="*/ 60444 w 4284918"/>
                  <a:gd name="connsiteY17" fmla="*/ 1173976 h 1432539"/>
                  <a:gd name="connsiteX18" fmla="*/ 50505 w 4284918"/>
                  <a:gd name="connsiteY18" fmla="*/ 1213732 h 1432539"/>
                  <a:gd name="connsiteX19" fmla="*/ 110140 w 4284918"/>
                  <a:gd name="connsiteY19" fmla="*/ 1342941 h 1432539"/>
                  <a:gd name="connsiteX20" fmla="*/ 229410 w 4284918"/>
                  <a:gd name="connsiteY20" fmla="*/ 1253489 h 1432539"/>
                  <a:gd name="connsiteX21" fmla="*/ 348679 w 4284918"/>
                  <a:gd name="connsiteY21" fmla="*/ 1283306 h 1432539"/>
                  <a:gd name="connsiteX22" fmla="*/ 438132 w 4284918"/>
                  <a:gd name="connsiteY22" fmla="*/ 1273367 h 1432539"/>
                  <a:gd name="connsiteX23" fmla="*/ 666731 w 4284918"/>
                  <a:gd name="connsiteY23" fmla="*/ 1253488 h 1432539"/>
                  <a:gd name="connsiteX24" fmla="*/ 716427 w 4284918"/>
                  <a:gd name="connsiteY24" fmla="*/ 1273366 h 1432539"/>
                  <a:gd name="connsiteX25" fmla="*/ 974845 w 4284918"/>
                  <a:gd name="connsiteY25" fmla="*/ 1283306 h 1432539"/>
                  <a:gd name="connsiteX26" fmla="*/ 1133870 w 4284918"/>
                  <a:gd name="connsiteY26" fmla="*/ 1293244 h 1432539"/>
                  <a:gd name="connsiteX27" fmla="*/ 1422105 w 4284918"/>
                  <a:gd name="connsiteY27" fmla="*/ 1283306 h 1432539"/>
                  <a:gd name="connsiteX28" fmla="*/ 1620888 w 4284918"/>
                  <a:gd name="connsiteY28" fmla="*/ 1293245 h 1432539"/>
                  <a:gd name="connsiteX29" fmla="*/ 1869365 w 4284918"/>
                  <a:gd name="connsiteY29" fmla="*/ 1323063 h 1432539"/>
                  <a:gd name="connsiteX30" fmla="*/ 2982549 w 4284918"/>
                  <a:gd name="connsiteY30" fmla="*/ 1342941 h 1432539"/>
                  <a:gd name="connsiteX31" fmla="*/ 3588836 w 4284918"/>
                  <a:gd name="connsiteY31" fmla="*/ 1432393 h 1432539"/>
                  <a:gd name="connsiteX32" fmla="*/ 3757801 w 4284918"/>
                  <a:gd name="connsiteY32" fmla="*/ 1362819 h 1432539"/>
                  <a:gd name="connsiteX33" fmla="*/ 3857192 w 4284918"/>
                  <a:gd name="connsiteY33" fmla="*/ 1342941 h 1432539"/>
                  <a:gd name="connsiteX34" fmla="*/ 4026157 w 4284918"/>
                  <a:gd name="connsiteY34" fmla="*/ 1313124 h 1432539"/>
                  <a:gd name="connsiteX35" fmla="*/ 4085792 w 4284918"/>
                  <a:gd name="connsiteY35" fmla="*/ 1283306 h 1432539"/>
                  <a:gd name="connsiteX36" fmla="*/ 4224940 w 4284918"/>
                  <a:gd name="connsiteY36" fmla="*/ 1213732 h 1432539"/>
                  <a:gd name="connsiteX37" fmla="*/ 4264696 w 4284918"/>
                  <a:gd name="connsiteY37" fmla="*/ 1084524 h 1432539"/>
                  <a:gd name="connsiteX38" fmla="*/ 4284575 w 4284918"/>
                  <a:gd name="connsiteY38" fmla="*/ 1005010 h 1432539"/>
                  <a:gd name="connsiteX39" fmla="*/ 4274636 w 4284918"/>
                  <a:gd name="connsiteY39" fmla="*/ 925497 h 1432539"/>
                  <a:gd name="connsiteX40" fmla="*/ 4254757 w 4284918"/>
                  <a:gd name="connsiteY40" fmla="*/ 895680 h 1432539"/>
                  <a:gd name="connsiteX41" fmla="*/ 4224940 w 4284918"/>
                  <a:gd name="connsiteY41" fmla="*/ 855924 h 1432539"/>
                  <a:gd name="connsiteX42" fmla="*/ 4125549 w 4284918"/>
                  <a:gd name="connsiteY42" fmla="*/ 766471 h 1432539"/>
                  <a:gd name="connsiteX43" fmla="*/ 4145427 w 4284918"/>
                  <a:gd name="connsiteY43" fmla="*/ 368906 h 1432539"/>
                  <a:gd name="connsiteX44" fmla="*/ 4155366 w 4284918"/>
                  <a:gd name="connsiteY44" fmla="*/ 309271 h 1432539"/>
                  <a:gd name="connsiteX45" fmla="*/ 4135488 w 4284918"/>
                  <a:gd name="connsiteY45" fmla="*/ 150245 h 1432539"/>
                  <a:gd name="connsiteX46" fmla="*/ 4105670 w 4284918"/>
                  <a:gd name="connsiteY46" fmla="*/ 100550 h 1432539"/>
                  <a:gd name="connsiteX47" fmla="*/ 4006279 w 4284918"/>
                  <a:gd name="connsiteY47" fmla="*/ 11097 h 1432539"/>
                  <a:gd name="connsiteX48" fmla="*/ 3946644 w 4284918"/>
                  <a:gd name="connsiteY48" fmla="*/ 11097 h 1432539"/>
                  <a:gd name="connsiteX0" fmla="*/ 3946644 w 4284918"/>
                  <a:gd name="connsiteY0" fmla="*/ 11097 h 1380130"/>
                  <a:gd name="connsiteX1" fmla="*/ 3091879 w 4284918"/>
                  <a:gd name="connsiteY1" fmla="*/ 1158 h 1380130"/>
                  <a:gd name="connsiteX2" fmla="*/ 2286810 w 4284918"/>
                  <a:gd name="connsiteY2" fmla="*/ 40915 h 1380130"/>
                  <a:gd name="connsiteX3" fmla="*/ 2207296 w 4284918"/>
                  <a:gd name="connsiteY3" fmla="*/ 50854 h 1380130"/>
                  <a:gd name="connsiteX4" fmla="*/ 1511557 w 4284918"/>
                  <a:gd name="connsiteY4" fmla="*/ 80671 h 1380130"/>
                  <a:gd name="connsiteX5" fmla="*/ 1372410 w 4284918"/>
                  <a:gd name="connsiteY5" fmla="*/ 100550 h 1380130"/>
                  <a:gd name="connsiteX6" fmla="*/ 1332653 w 4284918"/>
                  <a:gd name="connsiteY6" fmla="*/ 110489 h 1380130"/>
                  <a:gd name="connsiteX7" fmla="*/ 1183566 w 4284918"/>
                  <a:gd name="connsiteY7" fmla="*/ 120428 h 1380130"/>
                  <a:gd name="connsiteX8" fmla="*/ 338740 w 4284918"/>
                  <a:gd name="connsiteY8" fmla="*/ 40915 h 1380130"/>
                  <a:gd name="connsiteX9" fmla="*/ 130018 w 4284918"/>
                  <a:gd name="connsiteY9" fmla="*/ 80672 h 1380130"/>
                  <a:gd name="connsiteX10" fmla="*/ 810 w 4284918"/>
                  <a:gd name="connsiteY10" fmla="*/ 30975 h 1380130"/>
                  <a:gd name="connsiteX11" fmla="*/ 50505 w 4284918"/>
                  <a:gd name="connsiteY11" fmla="*/ 289393 h 1380130"/>
                  <a:gd name="connsiteX12" fmla="*/ 60444 w 4284918"/>
                  <a:gd name="connsiteY12" fmla="*/ 349028 h 1380130"/>
                  <a:gd name="connsiteX13" fmla="*/ 80323 w 4284918"/>
                  <a:gd name="connsiteY13" fmla="*/ 378845 h 1380130"/>
                  <a:gd name="connsiteX14" fmla="*/ 90262 w 4284918"/>
                  <a:gd name="connsiteY14" fmla="*/ 726715 h 1380130"/>
                  <a:gd name="connsiteX15" fmla="*/ 90262 w 4284918"/>
                  <a:gd name="connsiteY15" fmla="*/ 965254 h 1380130"/>
                  <a:gd name="connsiteX16" fmla="*/ 80323 w 4284918"/>
                  <a:gd name="connsiteY16" fmla="*/ 1114341 h 1380130"/>
                  <a:gd name="connsiteX17" fmla="*/ 60444 w 4284918"/>
                  <a:gd name="connsiteY17" fmla="*/ 1173976 h 1380130"/>
                  <a:gd name="connsiteX18" fmla="*/ 50505 w 4284918"/>
                  <a:gd name="connsiteY18" fmla="*/ 1213732 h 1380130"/>
                  <a:gd name="connsiteX19" fmla="*/ 110140 w 4284918"/>
                  <a:gd name="connsiteY19" fmla="*/ 1342941 h 1380130"/>
                  <a:gd name="connsiteX20" fmla="*/ 229410 w 4284918"/>
                  <a:gd name="connsiteY20" fmla="*/ 1253489 h 1380130"/>
                  <a:gd name="connsiteX21" fmla="*/ 348679 w 4284918"/>
                  <a:gd name="connsiteY21" fmla="*/ 1283306 h 1380130"/>
                  <a:gd name="connsiteX22" fmla="*/ 438132 w 4284918"/>
                  <a:gd name="connsiteY22" fmla="*/ 1273367 h 1380130"/>
                  <a:gd name="connsiteX23" fmla="*/ 666731 w 4284918"/>
                  <a:gd name="connsiteY23" fmla="*/ 1253488 h 1380130"/>
                  <a:gd name="connsiteX24" fmla="*/ 716427 w 4284918"/>
                  <a:gd name="connsiteY24" fmla="*/ 1273366 h 1380130"/>
                  <a:gd name="connsiteX25" fmla="*/ 974845 w 4284918"/>
                  <a:gd name="connsiteY25" fmla="*/ 1283306 h 1380130"/>
                  <a:gd name="connsiteX26" fmla="*/ 1133870 w 4284918"/>
                  <a:gd name="connsiteY26" fmla="*/ 1293244 h 1380130"/>
                  <a:gd name="connsiteX27" fmla="*/ 1422105 w 4284918"/>
                  <a:gd name="connsiteY27" fmla="*/ 1283306 h 1380130"/>
                  <a:gd name="connsiteX28" fmla="*/ 1620888 w 4284918"/>
                  <a:gd name="connsiteY28" fmla="*/ 1293245 h 1380130"/>
                  <a:gd name="connsiteX29" fmla="*/ 1869365 w 4284918"/>
                  <a:gd name="connsiteY29" fmla="*/ 1323063 h 1380130"/>
                  <a:gd name="connsiteX30" fmla="*/ 2982549 w 4284918"/>
                  <a:gd name="connsiteY30" fmla="*/ 1342941 h 1380130"/>
                  <a:gd name="connsiteX31" fmla="*/ 3638532 w 4284918"/>
                  <a:gd name="connsiteY31" fmla="*/ 1293245 h 1380130"/>
                  <a:gd name="connsiteX32" fmla="*/ 3757801 w 4284918"/>
                  <a:gd name="connsiteY32" fmla="*/ 1362819 h 1380130"/>
                  <a:gd name="connsiteX33" fmla="*/ 3857192 w 4284918"/>
                  <a:gd name="connsiteY33" fmla="*/ 1342941 h 1380130"/>
                  <a:gd name="connsiteX34" fmla="*/ 4026157 w 4284918"/>
                  <a:gd name="connsiteY34" fmla="*/ 1313124 h 1380130"/>
                  <a:gd name="connsiteX35" fmla="*/ 4085792 w 4284918"/>
                  <a:gd name="connsiteY35" fmla="*/ 1283306 h 1380130"/>
                  <a:gd name="connsiteX36" fmla="*/ 4224940 w 4284918"/>
                  <a:gd name="connsiteY36" fmla="*/ 1213732 h 1380130"/>
                  <a:gd name="connsiteX37" fmla="*/ 4264696 w 4284918"/>
                  <a:gd name="connsiteY37" fmla="*/ 1084524 h 1380130"/>
                  <a:gd name="connsiteX38" fmla="*/ 4284575 w 4284918"/>
                  <a:gd name="connsiteY38" fmla="*/ 1005010 h 1380130"/>
                  <a:gd name="connsiteX39" fmla="*/ 4274636 w 4284918"/>
                  <a:gd name="connsiteY39" fmla="*/ 925497 h 1380130"/>
                  <a:gd name="connsiteX40" fmla="*/ 4254757 w 4284918"/>
                  <a:gd name="connsiteY40" fmla="*/ 895680 h 1380130"/>
                  <a:gd name="connsiteX41" fmla="*/ 4224940 w 4284918"/>
                  <a:gd name="connsiteY41" fmla="*/ 855924 h 1380130"/>
                  <a:gd name="connsiteX42" fmla="*/ 4125549 w 4284918"/>
                  <a:gd name="connsiteY42" fmla="*/ 766471 h 1380130"/>
                  <a:gd name="connsiteX43" fmla="*/ 4145427 w 4284918"/>
                  <a:gd name="connsiteY43" fmla="*/ 368906 h 1380130"/>
                  <a:gd name="connsiteX44" fmla="*/ 4155366 w 4284918"/>
                  <a:gd name="connsiteY44" fmla="*/ 309271 h 1380130"/>
                  <a:gd name="connsiteX45" fmla="*/ 4135488 w 4284918"/>
                  <a:gd name="connsiteY45" fmla="*/ 150245 h 1380130"/>
                  <a:gd name="connsiteX46" fmla="*/ 4105670 w 4284918"/>
                  <a:gd name="connsiteY46" fmla="*/ 100550 h 1380130"/>
                  <a:gd name="connsiteX47" fmla="*/ 4006279 w 4284918"/>
                  <a:gd name="connsiteY47" fmla="*/ 11097 h 1380130"/>
                  <a:gd name="connsiteX48" fmla="*/ 3946644 w 4284918"/>
                  <a:gd name="connsiteY48" fmla="*/ 11097 h 1380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284918" h="1380130">
                    <a:moveTo>
                      <a:pt x="3946644" y="11097"/>
                    </a:moveTo>
                    <a:cubicBezTo>
                      <a:pt x="3794244" y="9440"/>
                      <a:pt x="3376774" y="-3960"/>
                      <a:pt x="3091879" y="1158"/>
                    </a:cubicBezTo>
                    <a:cubicBezTo>
                      <a:pt x="2823239" y="5984"/>
                      <a:pt x="2555070" y="25844"/>
                      <a:pt x="2286810" y="40915"/>
                    </a:cubicBezTo>
                    <a:cubicBezTo>
                      <a:pt x="2260141" y="42413"/>
                      <a:pt x="2233972" y="49486"/>
                      <a:pt x="2207296" y="50854"/>
                    </a:cubicBezTo>
                    <a:lnTo>
                      <a:pt x="1511557" y="80671"/>
                    </a:lnTo>
                    <a:cubicBezTo>
                      <a:pt x="1465175" y="87297"/>
                      <a:pt x="1418626" y="92847"/>
                      <a:pt x="1372410" y="100550"/>
                    </a:cubicBezTo>
                    <a:cubicBezTo>
                      <a:pt x="1358936" y="102796"/>
                      <a:pt x="1346238" y="109059"/>
                      <a:pt x="1332653" y="110489"/>
                    </a:cubicBezTo>
                    <a:cubicBezTo>
                      <a:pt x="1283121" y="115703"/>
                      <a:pt x="1233312" y="117982"/>
                      <a:pt x="1183566" y="120428"/>
                    </a:cubicBezTo>
                    <a:cubicBezTo>
                      <a:pt x="1031166" y="127054"/>
                      <a:pt x="491140" y="34289"/>
                      <a:pt x="338740" y="40915"/>
                    </a:cubicBezTo>
                    <a:cubicBezTo>
                      <a:pt x="131998" y="52562"/>
                      <a:pt x="306129" y="57190"/>
                      <a:pt x="130018" y="80672"/>
                    </a:cubicBezTo>
                    <a:cubicBezTo>
                      <a:pt x="86948" y="97237"/>
                      <a:pt x="14062" y="-3812"/>
                      <a:pt x="810" y="30975"/>
                    </a:cubicBezTo>
                    <a:cubicBezTo>
                      <a:pt x="-12442" y="65762"/>
                      <a:pt x="142471" y="215822"/>
                      <a:pt x="50505" y="289393"/>
                    </a:cubicBezTo>
                    <a:cubicBezTo>
                      <a:pt x="53818" y="309271"/>
                      <a:pt x="54071" y="329910"/>
                      <a:pt x="60444" y="349028"/>
                    </a:cubicBezTo>
                    <a:cubicBezTo>
                      <a:pt x="64222" y="360360"/>
                      <a:pt x="79383" y="366937"/>
                      <a:pt x="80323" y="378845"/>
                    </a:cubicBezTo>
                    <a:cubicBezTo>
                      <a:pt x="89453" y="494489"/>
                      <a:pt x="86949" y="610758"/>
                      <a:pt x="90262" y="726715"/>
                    </a:cubicBezTo>
                    <a:cubicBezTo>
                      <a:pt x="67646" y="885029"/>
                      <a:pt x="90262" y="693699"/>
                      <a:pt x="90262" y="965254"/>
                    </a:cubicBezTo>
                    <a:cubicBezTo>
                      <a:pt x="90262" y="1015060"/>
                      <a:pt x="87367" y="1065036"/>
                      <a:pt x="80323" y="1114341"/>
                    </a:cubicBezTo>
                    <a:cubicBezTo>
                      <a:pt x="77360" y="1135084"/>
                      <a:pt x="66465" y="1153906"/>
                      <a:pt x="60444" y="1173976"/>
                    </a:cubicBezTo>
                    <a:cubicBezTo>
                      <a:pt x="56519" y="1187060"/>
                      <a:pt x="53818" y="1200480"/>
                      <a:pt x="50505" y="1213732"/>
                    </a:cubicBezTo>
                    <a:cubicBezTo>
                      <a:pt x="61604" y="1491218"/>
                      <a:pt x="80323" y="1336315"/>
                      <a:pt x="110140" y="1342941"/>
                    </a:cubicBezTo>
                    <a:cubicBezTo>
                      <a:pt x="139957" y="1349567"/>
                      <a:pt x="212845" y="1250176"/>
                      <a:pt x="229410" y="1253489"/>
                    </a:cubicBezTo>
                    <a:cubicBezTo>
                      <a:pt x="345207" y="1184008"/>
                      <a:pt x="313892" y="1279993"/>
                      <a:pt x="348679" y="1283306"/>
                    </a:cubicBezTo>
                    <a:cubicBezTo>
                      <a:pt x="383466" y="1286619"/>
                      <a:pt x="385123" y="1278337"/>
                      <a:pt x="438132" y="1273367"/>
                    </a:cubicBezTo>
                    <a:cubicBezTo>
                      <a:pt x="491141" y="1268397"/>
                      <a:pt x="580592" y="1256801"/>
                      <a:pt x="666731" y="1253488"/>
                    </a:cubicBezTo>
                    <a:cubicBezTo>
                      <a:pt x="686609" y="1246862"/>
                      <a:pt x="665075" y="1268396"/>
                      <a:pt x="716427" y="1273366"/>
                    </a:cubicBezTo>
                    <a:cubicBezTo>
                      <a:pt x="767779" y="1278336"/>
                      <a:pt x="847556" y="1315127"/>
                      <a:pt x="974845" y="1283306"/>
                    </a:cubicBezTo>
                    <a:cubicBezTo>
                      <a:pt x="1089928" y="1302486"/>
                      <a:pt x="1059327" y="1293244"/>
                      <a:pt x="1133870" y="1293244"/>
                    </a:cubicBezTo>
                    <a:cubicBezTo>
                      <a:pt x="1208413" y="1293244"/>
                      <a:pt x="1309019" y="1274607"/>
                      <a:pt x="1422105" y="1283306"/>
                    </a:cubicBezTo>
                    <a:lnTo>
                      <a:pt x="1620888" y="1293245"/>
                    </a:lnTo>
                    <a:cubicBezTo>
                      <a:pt x="1670583" y="1286619"/>
                      <a:pt x="1642422" y="1314780"/>
                      <a:pt x="1869365" y="1323063"/>
                    </a:cubicBezTo>
                    <a:cubicBezTo>
                      <a:pt x="2096309" y="1331346"/>
                      <a:pt x="2611488" y="1336315"/>
                      <a:pt x="2982549" y="1342941"/>
                    </a:cubicBezTo>
                    <a:cubicBezTo>
                      <a:pt x="3187958" y="1333002"/>
                      <a:pt x="3509323" y="1289932"/>
                      <a:pt x="3638532" y="1293245"/>
                    </a:cubicBezTo>
                    <a:cubicBezTo>
                      <a:pt x="3767741" y="1296558"/>
                      <a:pt x="3721358" y="1354536"/>
                      <a:pt x="3757801" y="1362819"/>
                    </a:cubicBezTo>
                    <a:cubicBezTo>
                      <a:pt x="3794244" y="1371102"/>
                      <a:pt x="3823970" y="1349093"/>
                      <a:pt x="3857192" y="1342941"/>
                    </a:cubicBezTo>
                    <a:cubicBezTo>
                      <a:pt x="3913428" y="1332527"/>
                      <a:pt x="3970076" y="1324340"/>
                      <a:pt x="4026157" y="1313124"/>
                    </a:cubicBezTo>
                    <a:cubicBezTo>
                      <a:pt x="4064731" y="1305409"/>
                      <a:pt x="4050194" y="1302152"/>
                      <a:pt x="4085792" y="1283306"/>
                    </a:cubicBezTo>
                    <a:cubicBezTo>
                      <a:pt x="4131623" y="1259043"/>
                      <a:pt x="4178557" y="1236923"/>
                      <a:pt x="4224940" y="1213732"/>
                    </a:cubicBezTo>
                    <a:cubicBezTo>
                      <a:pt x="4238192" y="1170663"/>
                      <a:pt x="4252316" y="1127852"/>
                      <a:pt x="4264696" y="1084524"/>
                    </a:cubicBezTo>
                    <a:cubicBezTo>
                      <a:pt x="4272202" y="1058255"/>
                      <a:pt x="4282871" y="1032277"/>
                      <a:pt x="4284575" y="1005010"/>
                    </a:cubicBezTo>
                    <a:cubicBezTo>
                      <a:pt x="4286241" y="978351"/>
                      <a:pt x="4281664" y="951266"/>
                      <a:pt x="4274636" y="925497"/>
                    </a:cubicBezTo>
                    <a:cubicBezTo>
                      <a:pt x="4271493" y="913973"/>
                      <a:pt x="4261700" y="905400"/>
                      <a:pt x="4254757" y="895680"/>
                    </a:cubicBezTo>
                    <a:cubicBezTo>
                      <a:pt x="4245129" y="882201"/>
                      <a:pt x="4235545" y="868650"/>
                      <a:pt x="4224940" y="855924"/>
                    </a:cubicBezTo>
                    <a:cubicBezTo>
                      <a:pt x="4153509" y="770206"/>
                      <a:pt x="4187277" y="787047"/>
                      <a:pt x="4125549" y="766471"/>
                    </a:cubicBezTo>
                    <a:cubicBezTo>
                      <a:pt x="4130122" y="642990"/>
                      <a:pt x="4131984" y="496620"/>
                      <a:pt x="4145427" y="368906"/>
                    </a:cubicBezTo>
                    <a:cubicBezTo>
                      <a:pt x="4147537" y="348864"/>
                      <a:pt x="4152053" y="329149"/>
                      <a:pt x="4155366" y="309271"/>
                    </a:cubicBezTo>
                    <a:cubicBezTo>
                      <a:pt x="4148740" y="256262"/>
                      <a:pt x="4147862" y="202213"/>
                      <a:pt x="4135488" y="150245"/>
                    </a:cubicBezTo>
                    <a:cubicBezTo>
                      <a:pt x="4131013" y="131452"/>
                      <a:pt x="4118037" y="115391"/>
                      <a:pt x="4105670" y="100550"/>
                    </a:cubicBezTo>
                    <a:cubicBezTo>
                      <a:pt x="4096274" y="89275"/>
                      <a:pt x="4038390" y="24860"/>
                      <a:pt x="4006279" y="11097"/>
                    </a:cubicBezTo>
                    <a:cubicBezTo>
                      <a:pt x="3981214" y="354"/>
                      <a:pt x="4099044" y="12754"/>
                      <a:pt x="3946644" y="11097"/>
                    </a:cubicBezTo>
                    <a:close/>
                  </a:path>
                </a:pathLst>
              </a:custGeom>
              <a:gradFill>
                <a:gsLst>
                  <a:gs pos="0">
                    <a:srgbClr val="4F81BD">
                      <a:lumMod val="5000"/>
                      <a:lumOff val="95000"/>
                    </a:srgbClr>
                  </a:gs>
                  <a:gs pos="49000">
                    <a:srgbClr val="EEECE1">
                      <a:lumMod val="75000"/>
                    </a:srgbClr>
                  </a:gs>
                  <a:gs pos="39000">
                    <a:srgbClr val="EEECE1">
                      <a:lumMod val="50000"/>
                    </a:srgbClr>
                  </a:gs>
                  <a:gs pos="46040">
                    <a:srgbClr val="EEECE1">
                      <a:lumMod val="50000"/>
                    </a:srgbClr>
                  </a:gs>
                  <a:gs pos="83000">
                    <a:srgbClr val="9BBB59">
                      <a:lumMod val="60000"/>
                      <a:lumOff val="40000"/>
                    </a:srgbClr>
                  </a:gs>
                  <a:gs pos="100000">
                    <a:srgbClr val="9BBB59">
                      <a:lumMod val="75000"/>
                    </a:srgbClr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831">
                  <a:defRPr/>
                </a:pPr>
                <a:endParaRPr lang="es-AR" sz="20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5" name="Rectángulo 134">
                <a:extLst>
                  <a:ext uri="{FF2B5EF4-FFF2-40B4-BE49-F238E27FC236}">
                    <a16:creationId xmlns:a16="http://schemas.microsoft.com/office/drawing/2014/main" id="{D13489A3-7C17-48C2-8057-5ABD3A882C71}"/>
                  </a:ext>
                </a:extLst>
              </p:cNvPr>
              <p:cNvSpPr/>
              <p:nvPr/>
            </p:nvSpPr>
            <p:spPr>
              <a:xfrm rot="16200000" flipH="1">
                <a:off x="5671075" y="4720205"/>
                <a:ext cx="72497" cy="742368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831">
                  <a:defRPr/>
                </a:pPr>
                <a:endParaRPr lang="es-AR" sz="20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6" name="Rectángulo 135">
                <a:extLst>
                  <a:ext uri="{FF2B5EF4-FFF2-40B4-BE49-F238E27FC236}">
                    <a16:creationId xmlns:a16="http://schemas.microsoft.com/office/drawing/2014/main" id="{D0F2B59B-C78D-4FAF-8E2A-16EB56E1B318}"/>
                  </a:ext>
                </a:extLst>
              </p:cNvPr>
              <p:cNvSpPr/>
              <p:nvPr/>
            </p:nvSpPr>
            <p:spPr>
              <a:xfrm rot="16200000" flipH="1">
                <a:off x="5672068" y="4424533"/>
                <a:ext cx="62947" cy="742367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831">
                  <a:defRPr/>
                </a:pPr>
                <a:endParaRPr lang="es-AR" sz="20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8" name="CuadroTexto 137">
                <a:extLst>
                  <a:ext uri="{FF2B5EF4-FFF2-40B4-BE49-F238E27FC236}">
                    <a16:creationId xmlns:a16="http://schemas.microsoft.com/office/drawing/2014/main" id="{56161094-8737-41AB-ABED-D6C34CC95382}"/>
                  </a:ext>
                </a:extLst>
              </p:cNvPr>
              <p:cNvSpPr txBox="1"/>
              <p:nvPr/>
            </p:nvSpPr>
            <p:spPr>
              <a:xfrm>
                <a:off x="4382280" y="4751137"/>
                <a:ext cx="862842" cy="289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831"/>
                <a:r>
                  <a:rPr lang="es-ES" sz="2000" dirty="0">
                    <a:solidFill>
                      <a:prstClr val="black"/>
                    </a:solidFill>
                    <a:latin typeface="Calibri"/>
                  </a:rPr>
                  <a:t>Landings</a:t>
                </a:r>
                <a:endParaRPr lang="es-AR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39" name="Conector recto 138">
                <a:extLst>
                  <a:ext uri="{FF2B5EF4-FFF2-40B4-BE49-F238E27FC236}">
                    <a16:creationId xmlns:a16="http://schemas.microsoft.com/office/drawing/2014/main" id="{84E8A213-E06E-4775-819B-9A08F6EDAC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87958" y="4583487"/>
                <a:ext cx="0" cy="60071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0" name="Elipse 139">
                <a:extLst>
                  <a:ext uri="{FF2B5EF4-FFF2-40B4-BE49-F238E27FC236}">
                    <a16:creationId xmlns:a16="http://schemas.microsoft.com/office/drawing/2014/main" id="{9F985003-4546-4D57-BAF0-19FB7D709F2C}"/>
                  </a:ext>
                </a:extLst>
              </p:cNvPr>
              <p:cNvSpPr/>
              <p:nvPr/>
            </p:nvSpPr>
            <p:spPr>
              <a:xfrm>
                <a:off x="4846553" y="4123305"/>
                <a:ext cx="199746" cy="164126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57150" h="57150"/>
                <a:bevelB w="139700" h="139700" prst="divot"/>
              </a:sp3d>
            </p:spPr>
            <p:txBody>
              <a:bodyPr rtlCol="0" anchor="ctr"/>
              <a:lstStyle/>
              <a:p>
                <a:pPr algn="ctr" defTabSz="257124">
                  <a:defRPr/>
                </a:pPr>
                <a:endParaRPr lang="es-AR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1" name="Elipse 140">
                <a:extLst>
                  <a:ext uri="{FF2B5EF4-FFF2-40B4-BE49-F238E27FC236}">
                    <a16:creationId xmlns:a16="http://schemas.microsoft.com/office/drawing/2014/main" id="{88A2BDB4-0D34-4D31-B84D-91E2D235EC1C}"/>
                  </a:ext>
                </a:extLst>
              </p:cNvPr>
              <p:cNvSpPr/>
              <p:nvPr/>
            </p:nvSpPr>
            <p:spPr>
              <a:xfrm>
                <a:off x="5634149" y="4122981"/>
                <a:ext cx="199746" cy="164126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57150" h="57150"/>
                <a:bevelB w="139700" h="139700" prst="divot"/>
              </a:sp3d>
            </p:spPr>
            <p:txBody>
              <a:bodyPr rtlCol="0" anchor="ctr"/>
              <a:lstStyle/>
              <a:p>
                <a:pPr algn="ctr" defTabSz="257124">
                  <a:defRPr/>
                </a:pPr>
                <a:endParaRPr lang="es-AR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2" name="Elipse 141">
                <a:extLst>
                  <a:ext uri="{FF2B5EF4-FFF2-40B4-BE49-F238E27FC236}">
                    <a16:creationId xmlns:a16="http://schemas.microsoft.com/office/drawing/2014/main" id="{F03F67EF-2AB8-4C86-A766-26D409AEA9BA}"/>
                  </a:ext>
                </a:extLst>
              </p:cNvPr>
              <p:cNvSpPr/>
              <p:nvPr/>
            </p:nvSpPr>
            <p:spPr>
              <a:xfrm>
                <a:off x="4536875" y="3750421"/>
                <a:ext cx="199746" cy="16412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57150" h="57150"/>
                <a:bevelB w="139700" h="139700" prst="divot"/>
              </a:sp3d>
            </p:spPr>
            <p:txBody>
              <a:bodyPr rtlCol="0" anchor="ctr"/>
              <a:lstStyle/>
              <a:p>
                <a:pPr algn="ctr" defTabSz="257124">
                  <a:defRPr/>
                </a:pPr>
                <a:endParaRPr lang="es-AR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3" name="Elipse 142">
                <a:extLst>
                  <a:ext uri="{FF2B5EF4-FFF2-40B4-BE49-F238E27FC236}">
                    <a16:creationId xmlns:a16="http://schemas.microsoft.com/office/drawing/2014/main" id="{090C13B1-2935-4269-AF87-C5E68948BAE7}"/>
                  </a:ext>
                </a:extLst>
              </p:cNvPr>
              <p:cNvSpPr/>
              <p:nvPr/>
            </p:nvSpPr>
            <p:spPr>
              <a:xfrm>
                <a:off x="5323590" y="3765599"/>
                <a:ext cx="199746" cy="16412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57150" h="57150"/>
                <a:bevelB w="139700" h="139700" prst="divot"/>
              </a:sp3d>
            </p:spPr>
            <p:txBody>
              <a:bodyPr rtlCol="0" anchor="ctr"/>
              <a:lstStyle/>
              <a:p>
                <a:pPr algn="ctr" defTabSz="257124">
                  <a:defRPr/>
                </a:pPr>
                <a:endParaRPr lang="es-AR" sz="1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44" name="Conector recto de flecha 143">
                <a:extLst>
                  <a:ext uri="{FF2B5EF4-FFF2-40B4-BE49-F238E27FC236}">
                    <a16:creationId xmlns:a16="http://schemas.microsoft.com/office/drawing/2014/main" id="{84D59B73-E4DB-49C6-8AC5-8693F7A384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3504" y="4327696"/>
                <a:ext cx="750665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sp>
            <p:nvSpPr>
              <p:cNvPr id="145" name="CuadroTexto 144">
                <a:extLst>
                  <a:ext uri="{FF2B5EF4-FFF2-40B4-BE49-F238E27FC236}">
                    <a16:creationId xmlns:a16="http://schemas.microsoft.com/office/drawing/2014/main" id="{34E6CAA3-72C8-469B-96AE-F8C37DF65707}"/>
                  </a:ext>
                </a:extLst>
              </p:cNvPr>
              <p:cNvSpPr txBox="1"/>
              <p:nvPr/>
            </p:nvSpPr>
            <p:spPr>
              <a:xfrm>
                <a:off x="5182227" y="4111270"/>
                <a:ext cx="379889" cy="200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831">
                  <a:defRPr/>
                </a:pPr>
                <a:r>
                  <a:rPr lang="es-ES" sz="1200" kern="0" dirty="0">
                    <a:solidFill>
                      <a:prstClr val="black"/>
                    </a:solidFill>
                    <a:latin typeface="Calibri"/>
                  </a:rPr>
                  <a:t>300m</a:t>
                </a:r>
                <a:endParaRPr lang="es-AR" sz="120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CuadroTexto 145">
                <a:extLst>
                  <a:ext uri="{FF2B5EF4-FFF2-40B4-BE49-F238E27FC236}">
                    <a16:creationId xmlns:a16="http://schemas.microsoft.com/office/drawing/2014/main" id="{B5AD42CA-9F40-437D-86F0-7AF1DFF514C4}"/>
                  </a:ext>
                </a:extLst>
              </p:cNvPr>
              <p:cNvSpPr txBox="1"/>
              <p:nvPr/>
            </p:nvSpPr>
            <p:spPr>
              <a:xfrm>
                <a:off x="4924835" y="3884212"/>
                <a:ext cx="325011" cy="200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831">
                  <a:defRPr/>
                </a:pPr>
                <a:r>
                  <a:rPr lang="es-ES" sz="1200" kern="0" dirty="0">
                    <a:solidFill>
                      <a:prstClr val="black"/>
                    </a:solidFill>
                    <a:latin typeface="Calibri"/>
                  </a:rPr>
                  <a:t>70m</a:t>
                </a:r>
                <a:endParaRPr lang="es-AR" sz="120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47" name="Conector recto de flecha 146">
                <a:extLst>
                  <a:ext uri="{FF2B5EF4-FFF2-40B4-BE49-F238E27FC236}">
                    <a16:creationId xmlns:a16="http://schemas.microsoft.com/office/drawing/2014/main" id="{529D3048-CDE3-4496-84C0-072D7D6F71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59517" y="3875841"/>
                <a:ext cx="716" cy="236612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148" name="Conector recto de flecha 147">
                <a:extLst>
                  <a:ext uri="{FF2B5EF4-FFF2-40B4-BE49-F238E27FC236}">
                    <a16:creationId xmlns:a16="http://schemas.microsoft.com/office/drawing/2014/main" id="{5D97E98D-EF19-4039-9992-5CEDB2A400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59875" y="3838131"/>
                <a:ext cx="365567" cy="3947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sp>
            <p:nvSpPr>
              <p:cNvPr id="149" name="CuadroTexto 148">
                <a:extLst>
                  <a:ext uri="{FF2B5EF4-FFF2-40B4-BE49-F238E27FC236}">
                    <a16:creationId xmlns:a16="http://schemas.microsoft.com/office/drawing/2014/main" id="{5E2C6603-7850-4210-9EB0-49B5CC986796}"/>
                  </a:ext>
                </a:extLst>
              </p:cNvPr>
              <p:cNvSpPr txBox="1"/>
              <p:nvPr/>
            </p:nvSpPr>
            <p:spPr>
              <a:xfrm>
                <a:off x="4960930" y="3646102"/>
                <a:ext cx="407804" cy="200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831">
                  <a:defRPr/>
                </a:pPr>
                <a:r>
                  <a:rPr lang="es-ES" sz="1200" kern="0" dirty="0">
                    <a:solidFill>
                      <a:prstClr val="black"/>
                    </a:solidFill>
                    <a:latin typeface="Calibri"/>
                  </a:rPr>
                  <a:t>150m</a:t>
                </a:r>
                <a:endParaRPr lang="es-AR" sz="120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36586CB-8EB8-401A-BBD9-D3DD59CB2B42}"/>
              </a:ext>
            </a:extLst>
          </p:cNvPr>
          <p:cNvSpPr/>
          <p:nvPr/>
        </p:nvSpPr>
        <p:spPr>
          <a:xfrm>
            <a:off x="845609" y="2071112"/>
            <a:ext cx="914709" cy="20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8070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0CBB1D2-ADC1-4B89-B8F8-D77631B5E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928" y="174"/>
            <a:ext cx="2941480" cy="1390881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AD4DCAE-2D94-4105-8BBF-CC32E590C100}"/>
              </a:ext>
            </a:extLst>
          </p:cNvPr>
          <p:cNvSpPr/>
          <p:nvPr/>
        </p:nvSpPr>
        <p:spPr>
          <a:xfrm>
            <a:off x="86409" y="872543"/>
            <a:ext cx="5090418" cy="110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3299" dirty="0"/>
              <a:t>Estrategias Desarrollo</a:t>
            </a:r>
          </a:p>
          <a:p>
            <a:pPr defTabSz="457109">
              <a:defRPr/>
            </a:pPr>
            <a:endParaRPr lang="es-AR" sz="3299" b="1" dirty="0">
              <a:latin typeface="Flama"/>
            </a:endParaRPr>
          </a:p>
        </p:txBody>
      </p:sp>
      <p:sp>
        <p:nvSpPr>
          <p:cNvPr id="13" name="Marcador de número de diapositiva 2">
            <a:extLst>
              <a:ext uri="{FF2B5EF4-FFF2-40B4-BE49-F238E27FC236}">
                <a16:creationId xmlns:a16="http://schemas.microsoft.com/office/drawing/2014/main" id="{227511DD-7F85-4C55-965C-3843C32153E0}"/>
              </a:ext>
            </a:extLst>
          </p:cNvPr>
          <p:cNvSpPr txBox="1">
            <a:spLocks/>
          </p:cNvSpPr>
          <p:nvPr/>
        </p:nvSpPr>
        <p:spPr>
          <a:xfrm>
            <a:off x="2672424" y="3177810"/>
            <a:ext cx="942866" cy="182541"/>
          </a:xfrm>
          <a:prstGeom prst="rect">
            <a:avLst/>
          </a:prstGeom>
        </p:spPr>
        <p:txBody>
          <a:bodyPr vert="horz" lIns="45715" tIns="22857" rIns="45715" bIns="22857" rtlCol="0" anchor="ctr"/>
          <a:lstStyle>
            <a:defPPr>
              <a:defRPr lang="es-AR"/>
            </a:defPPr>
            <a:lvl1pPr marL="0" algn="l" defTabSz="9144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25D8AA7-DBAC-40F9-8457-8C877054561A}" type="slidenum">
              <a:rPr lang="es-AR" sz="1200"/>
              <a:pPr>
                <a:defRPr/>
              </a:pPr>
              <a:t>4</a:t>
            </a:fld>
            <a:endParaRPr lang="es-AR" sz="1200"/>
          </a:p>
        </p:txBody>
      </p:sp>
      <p:sp>
        <p:nvSpPr>
          <p:cNvPr id="16" name="Marcador de número de diapositiva 2">
            <a:extLst>
              <a:ext uri="{FF2B5EF4-FFF2-40B4-BE49-F238E27FC236}">
                <a16:creationId xmlns:a16="http://schemas.microsoft.com/office/drawing/2014/main" id="{20F86FF6-FDF1-4C0C-98DE-8882792A03C8}"/>
              </a:ext>
            </a:extLst>
          </p:cNvPr>
          <p:cNvSpPr txBox="1">
            <a:spLocks/>
          </p:cNvSpPr>
          <p:nvPr/>
        </p:nvSpPr>
        <p:spPr>
          <a:xfrm>
            <a:off x="4285884" y="3944273"/>
            <a:ext cx="1886987" cy="308629"/>
          </a:xfrm>
          <a:prstGeom prst="rect">
            <a:avLst/>
          </a:prstGeom>
        </p:spPr>
        <p:txBody>
          <a:bodyPr vert="horz" lIns="45715" tIns="22857" rIns="45715" bIns="22857" rtlCol="0" anchor="ctr"/>
          <a:lstStyle>
            <a:defPPr>
              <a:defRPr lang="es-AR"/>
            </a:defPPr>
            <a:lvl1pPr marL="0" algn="l" defTabSz="914400" rtl="0" eaLnBrk="1" latinLnBrk="0" hangingPunct="1"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25D8AA7-DBAC-40F9-8457-8C877054561A}" type="slidenum">
              <a:rPr lang="es-AR" sz="1200"/>
              <a:pPr>
                <a:defRPr/>
              </a:pPr>
              <a:t>4</a:t>
            </a:fld>
            <a:endParaRPr lang="es-AR" sz="120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7E10CFB-B8A8-4987-BF16-C717E544D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60" y="1859429"/>
            <a:ext cx="7795332" cy="4384874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E71B3FE-8E4D-4D21-8B71-F029B07FC1D4}"/>
              </a:ext>
            </a:extLst>
          </p:cNvPr>
          <p:cNvSpPr txBox="1"/>
          <p:nvPr/>
        </p:nvSpPr>
        <p:spPr>
          <a:xfrm>
            <a:off x="4657443" y="3530346"/>
            <a:ext cx="15154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dirty="0"/>
              <a:t>Perforación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5B616F5-4E05-4E52-A3AE-1C111FCF5750}"/>
              </a:ext>
            </a:extLst>
          </p:cNvPr>
          <p:cNvSpPr txBox="1"/>
          <p:nvPr/>
        </p:nvSpPr>
        <p:spPr>
          <a:xfrm>
            <a:off x="9858963" y="3499572"/>
            <a:ext cx="15154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000" dirty="0"/>
              <a:t>Clean - Up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9465849-26B5-44D0-B700-E1495FDDE84E}"/>
              </a:ext>
            </a:extLst>
          </p:cNvPr>
          <p:cNvSpPr txBox="1"/>
          <p:nvPr/>
        </p:nvSpPr>
        <p:spPr>
          <a:xfrm>
            <a:off x="6322940" y="2763779"/>
            <a:ext cx="16237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000" dirty="0"/>
              <a:t>Completación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2BDE9B5-C2E0-899B-07E6-0DDD5E4D2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8" y="1590843"/>
            <a:ext cx="3075217" cy="25014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Marcador de contenido 5">
            <a:extLst>
              <a:ext uri="{FF2B5EF4-FFF2-40B4-BE49-F238E27FC236}">
                <a16:creationId xmlns:a16="http://schemas.microsoft.com/office/drawing/2014/main" id="{1A130A6D-F7FB-4DB4-AFD7-C2B45BE3C8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1843"/>
          <a:stretch/>
        </p:blipFill>
        <p:spPr>
          <a:xfrm>
            <a:off x="4535510" y="1859429"/>
            <a:ext cx="7626332" cy="479422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D9823B7-F5A5-56B1-02CD-E97F48D37ADE}"/>
              </a:ext>
            </a:extLst>
          </p:cNvPr>
          <p:cNvSpPr txBox="1"/>
          <p:nvPr/>
        </p:nvSpPr>
        <p:spPr>
          <a:xfrm>
            <a:off x="86409" y="4170383"/>
            <a:ext cx="4027630" cy="233910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AR" b="1" dirty="0"/>
              <a:t>Shale </a:t>
            </a:r>
            <a:r>
              <a:rPr lang="es-AR" b="1" dirty="0" err="1"/>
              <a:t>oil</a:t>
            </a:r>
            <a:r>
              <a:rPr lang="es-AR" b="1" dirty="0"/>
              <a:t>:</a:t>
            </a: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es-AR" sz="1000" b="1" dirty="0"/>
              <a:t> Ramas laterales de 2800 a 3000m,</a:t>
            </a: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es-AR" sz="1000" b="1" dirty="0"/>
              <a:t> Etapas de 60m</a:t>
            </a: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es-AR" sz="1000" b="1" dirty="0"/>
              <a:t> Punza 9 </a:t>
            </a:r>
            <a:r>
              <a:rPr lang="es-AR" sz="1000" b="1" dirty="0" err="1"/>
              <a:t>cluster</a:t>
            </a:r>
            <a:r>
              <a:rPr lang="es-AR" sz="1000" b="1" dirty="0"/>
              <a:t> por etapa con metodología VSC (Variable </a:t>
            </a:r>
            <a:r>
              <a:rPr lang="es-AR" sz="1000" b="1" dirty="0" err="1"/>
              <a:t>shot</a:t>
            </a:r>
            <a:r>
              <a:rPr lang="es-AR" sz="1000" b="1" dirty="0"/>
              <a:t> </a:t>
            </a:r>
            <a:r>
              <a:rPr lang="es-AR" sz="1000" b="1" dirty="0" err="1"/>
              <a:t>cluster</a:t>
            </a:r>
            <a:r>
              <a:rPr lang="es-AR" sz="1000" b="1" dirty="0"/>
              <a:t>) – </a:t>
            </a: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es-AR" sz="1000" b="1" dirty="0"/>
              <a:t>45 a 36 perforaciones por etapa, </a:t>
            </a: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es-AR" sz="1000" b="1" dirty="0"/>
              <a:t>Tecnología de tapones solubles.  </a:t>
            </a: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es-AR" sz="1000" b="1" dirty="0"/>
              <a:t>Fluido bombeado por etapa 1,600 m3, </a:t>
            </a: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es-AR" sz="1000" b="1" dirty="0"/>
              <a:t>Arena por etapa 430,000 lb, </a:t>
            </a:r>
            <a:r>
              <a:rPr lang="es-AR" sz="1000" b="1" dirty="0" err="1"/>
              <a:t>prop</a:t>
            </a:r>
            <a:r>
              <a:rPr lang="es-AR" sz="1000" b="1" dirty="0"/>
              <a:t> </a:t>
            </a:r>
            <a:r>
              <a:rPr lang="es-AR" sz="1000" b="1" dirty="0" err="1"/>
              <a:t>intensity</a:t>
            </a:r>
            <a:r>
              <a:rPr lang="es-AR" sz="1000" b="1" dirty="0"/>
              <a:t> 2,182 lb/ft. </a:t>
            </a: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es-AR" sz="1000" b="1" dirty="0"/>
              <a:t>Caudal de fractura en single 85 a 110 </a:t>
            </a:r>
            <a:r>
              <a:rPr lang="es-AR" sz="1000" b="1" dirty="0" err="1"/>
              <a:t>bpm</a:t>
            </a:r>
            <a:r>
              <a:rPr lang="es-AR" sz="1000" b="1" dirty="0"/>
              <a:t>, en </a:t>
            </a:r>
            <a:r>
              <a:rPr lang="es-AR" sz="1000" b="1" dirty="0" err="1"/>
              <a:t>simulFrac</a:t>
            </a:r>
            <a:r>
              <a:rPr lang="es-AR" sz="1000" b="1" dirty="0"/>
              <a:t> 65 </a:t>
            </a:r>
            <a:r>
              <a:rPr lang="es-AR" sz="1000" b="1" dirty="0" err="1"/>
              <a:t>bpm</a:t>
            </a:r>
            <a:r>
              <a:rPr lang="es-AR" sz="1000" b="1" dirty="0"/>
              <a:t> (130 </a:t>
            </a:r>
            <a:r>
              <a:rPr lang="es-AR" sz="1000" b="1" dirty="0" err="1"/>
              <a:t>bpm</a:t>
            </a:r>
            <a:r>
              <a:rPr lang="es-AR" sz="1000" b="1" dirty="0"/>
              <a:t> totales)</a:t>
            </a:r>
          </a:p>
          <a:p>
            <a:pPr marL="142846" indent="-142846">
              <a:buFont typeface="Arial" panose="020B0604020202020204" pitchFamily="34" charset="0"/>
              <a:buChar char="•"/>
            </a:pPr>
            <a:r>
              <a:rPr lang="es-AR" sz="1400" b="1" dirty="0"/>
              <a:t>Agua de fractura total por pozo +/- 80,000 m3 - Arena total por pozo 21,100,000 lb ( 9,500 </a:t>
            </a:r>
            <a:r>
              <a:rPr lang="es-AR" sz="1400" b="1" dirty="0" err="1"/>
              <a:t>Tn</a:t>
            </a:r>
            <a:r>
              <a:rPr lang="es-AR" sz="1400" b="1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16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5D085A6F-F264-6F44-BB49-DB932D6AF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3" y="1832208"/>
            <a:ext cx="3804960" cy="160441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AD4DCAE-2D94-4105-8BBF-CC32E590C100}"/>
              </a:ext>
            </a:extLst>
          </p:cNvPr>
          <p:cNvSpPr/>
          <p:nvPr/>
        </p:nvSpPr>
        <p:spPr>
          <a:xfrm>
            <a:off x="46563" y="991164"/>
            <a:ext cx="9233935" cy="110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32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Surgencia Natural por </a:t>
            </a:r>
            <a:r>
              <a:rPr lang="es-AR" sz="329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Tubing</a:t>
            </a:r>
            <a:endParaRPr lang="es-AR" sz="32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457109">
              <a:defRPr/>
            </a:pPr>
            <a:endParaRPr lang="es-AR" sz="3299" b="1" dirty="0">
              <a:latin typeface="Flama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6503DA-BBE1-4697-B6E2-C684E7C24B84}"/>
              </a:ext>
            </a:extLst>
          </p:cNvPr>
          <p:cNvSpPr txBox="1"/>
          <p:nvPr/>
        </p:nvSpPr>
        <p:spPr>
          <a:xfrm>
            <a:off x="3937276" y="1474615"/>
            <a:ext cx="2884370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provoca?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D96FD0F-44F8-4590-AE9A-F8C1165514ED}"/>
              </a:ext>
            </a:extLst>
          </p:cNvPr>
          <p:cNvSpPr txBox="1"/>
          <p:nvPr/>
        </p:nvSpPr>
        <p:spPr>
          <a:xfrm>
            <a:off x="8400718" y="1393448"/>
            <a:ext cx="2884370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se instala?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61397FE-8FAF-475D-9654-31FB29CE6350}"/>
              </a:ext>
            </a:extLst>
          </p:cNvPr>
          <p:cNvSpPr txBox="1"/>
          <p:nvPr/>
        </p:nvSpPr>
        <p:spPr>
          <a:xfrm>
            <a:off x="4409435" y="6277922"/>
            <a:ext cx="2503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Sarta de Velocidad</a:t>
            </a: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04B8FA66-0CBE-4B8F-B90A-FCFC04855A74}"/>
              </a:ext>
            </a:extLst>
          </p:cNvPr>
          <p:cNvGrpSpPr/>
          <p:nvPr/>
        </p:nvGrpSpPr>
        <p:grpSpPr>
          <a:xfrm>
            <a:off x="7373054" y="870123"/>
            <a:ext cx="4748372" cy="5780078"/>
            <a:chOff x="14747197" y="1740447"/>
            <a:chExt cx="9497844" cy="11561493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25774366-A8EB-404A-98E6-8C81A042FE14}"/>
                </a:ext>
              </a:extLst>
            </p:cNvPr>
            <p:cNvGrpSpPr/>
            <p:nvPr/>
          </p:nvGrpSpPr>
          <p:grpSpPr>
            <a:xfrm>
              <a:off x="14747197" y="1740447"/>
              <a:ext cx="9497844" cy="11561493"/>
              <a:chOff x="14747197" y="1740447"/>
              <a:chExt cx="9497844" cy="11561493"/>
            </a:xfrm>
          </p:grpSpPr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4FC0BFB0-2B56-4151-A782-D27651783FDA}"/>
                  </a:ext>
                </a:extLst>
              </p:cNvPr>
              <p:cNvSpPr txBox="1"/>
              <p:nvPr/>
            </p:nvSpPr>
            <p:spPr>
              <a:xfrm>
                <a:off x="16123222" y="2571321"/>
                <a:ext cx="1299020" cy="738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900" dirty="0"/>
                  <a:t>Armadura</a:t>
                </a:r>
              </a:p>
            </p:txBody>
          </p:sp>
          <p:grpSp>
            <p:nvGrpSpPr>
              <p:cNvPr id="38" name="Grupo 37">
                <a:extLst>
                  <a:ext uri="{FF2B5EF4-FFF2-40B4-BE49-F238E27FC236}">
                    <a16:creationId xmlns:a16="http://schemas.microsoft.com/office/drawing/2014/main" id="{6389F137-4F9B-41EA-B6A0-ACEED5DCF4E3}"/>
                  </a:ext>
                </a:extLst>
              </p:cNvPr>
              <p:cNvGrpSpPr/>
              <p:nvPr/>
            </p:nvGrpSpPr>
            <p:grpSpPr>
              <a:xfrm>
                <a:off x="14747197" y="1740447"/>
                <a:ext cx="9497844" cy="11561493"/>
                <a:chOff x="14727716" y="1672054"/>
                <a:chExt cx="9497844" cy="11561493"/>
              </a:xfrm>
            </p:grpSpPr>
            <p:pic>
              <p:nvPicPr>
                <p:cNvPr id="3" name="Imagen 2">
                  <a:extLst>
                    <a:ext uri="{FF2B5EF4-FFF2-40B4-BE49-F238E27FC236}">
                      <a16:creationId xmlns:a16="http://schemas.microsoft.com/office/drawing/2014/main" id="{F0950B35-D7AB-4E71-8E84-9D97E34C5B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038584" y="3727698"/>
                  <a:ext cx="9186976" cy="9505849"/>
                </a:xfrm>
                <a:prstGeom prst="rect">
                  <a:avLst/>
                </a:prstGeom>
              </p:spPr>
            </p:pic>
            <p:grpSp>
              <p:nvGrpSpPr>
                <p:cNvPr id="37" name="Grupo 36">
                  <a:extLst>
                    <a:ext uri="{FF2B5EF4-FFF2-40B4-BE49-F238E27FC236}">
                      <a16:creationId xmlns:a16="http://schemas.microsoft.com/office/drawing/2014/main" id="{90BDD97A-5D15-4843-9B32-E770A34D4D73}"/>
                    </a:ext>
                  </a:extLst>
                </p:cNvPr>
                <p:cNvGrpSpPr/>
                <p:nvPr/>
              </p:nvGrpSpPr>
              <p:grpSpPr>
                <a:xfrm>
                  <a:off x="15441283" y="6590580"/>
                  <a:ext cx="6521570" cy="5986733"/>
                  <a:chOff x="15441283" y="6590580"/>
                  <a:chExt cx="6521570" cy="5986733"/>
                </a:xfrm>
              </p:grpSpPr>
              <p:sp>
                <p:nvSpPr>
                  <p:cNvPr id="33" name="Rectángulo 32">
                    <a:extLst>
                      <a:ext uri="{FF2B5EF4-FFF2-40B4-BE49-F238E27FC236}">
                        <a16:creationId xmlns:a16="http://schemas.microsoft.com/office/drawing/2014/main" id="{D52A0AE3-3241-46BE-A8F7-98D0FF53671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3229829" y="8808572"/>
                    <a:ext cx="4955659" cy="519676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AR" sz="900"/>
                  </a:p>
                </p:txBody>
              </p:sp>
              <p:grpSp>
                <p:nvGrpSpPr>
                  <p:cNvPr id="27" name="Grupo 26">
                    <a:extLst>
                      <a:ext uri="{FF2B5EF4-FFF2-40B4-BE49-F238E27FC236}">
                        <a16:creationId xmlns:a16="http://schemas.microsoft.com/office/drawing/2014/main" id="{0104921A-B86B-40D5-9978-0A06C81528C5}"/>
                      </a:ext>
                    </a:extLst>
                  </p:cNvPr>
                  <p:cNvGrpSpPr/>
                  <p:nvPr/>
                </p:nvGrpSpPr>
                <p:grpSpPr>
                  <a:xfrm>
                    <a:off x="15441283" y="11499011"/>
                    <a:ext cx="6521570" cy="1078302"/>
                    <a:chOff x="15441283" y="11499011"/>
                    <a:chExt cx="6521570" cy="1078302"/>
                  </a:xfrm>
                </p:grpSpPr>
                <p:sp>
                  <p:nvSpPr>
                    <p:cNvPr id="25" name="Rectángulo 24">
                      <a:extLst>
                        <a:ext uri="{FF2B5EF4-FFF2-40B4-BE49-F238E27FC236}">
                          <a16:creationId xmlns:a16="http://schemas.microsoft.com/office/drawing/2014/main" id="{A1AACB33-C958-4D4F-AB03-F8319951C2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62535" y="12154682"/>
                      <a:ext cx="5300318" cy="402616"/>
                    </a:xfrm>
                    <a:prstGeom prst="rect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AR" sz="900"/>
                    </a:p>
                  </p:txBody>
                </p:sp>
                <p:sp>
                  <p:nvSpPr>
                    <p:cNvPr id="26" name="Forma libre: forma 25">
                      <a:extLst>
                        <a:ext uri="{FF2B5EF4-FFF2-40B4-BE49-F238E27FC236}">
                          <a16:creationId xmlns:a16="http://schemas.microsoft.com/office/drawing/2014/main" id="{8836132A-99A5-420F-94E9-91ACEEB75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41283" y="11499011"/>
                      <a:ext cx="1233577" cy="1078302"/>
                    </a:xfrm>
                    <a:custGeom>
                      <a:avLst/>
                      <a:gdLst>
                        <a:gd name="connsiteX0" fmla="*/ 1233577 w 1233577"/>
                        <a:gd name="connsiteY0" fmla="*/ 646981 h 1078302"/>
                        <a:gd name="connsiteX1" fmla="*/ 974785 w 1233577"/>
                        <a:gd name="connsiteY1" fmla="*/ 595223 h 1078302"/>
                        <a:gd name="connsiteX2" fmla="*/ 802257 w 1233577"/>
                        <a:gd name="connsiteY2" fmla="*/ 474453 h 1078302"/>
                        <a:gd name="connsiteX3" fmla="*/ 646981 w 1233577"/>
                        <a:gd name="connsiteY3" fmla="*/ 310551 h 1078302"/>
                        <a:gd name="connsiteX4" fmla="*/ 552091 w 1233577"/>
                        <a:gd name="connsiteY4" fmla="*/ 138023 h 1078302"/>
                        <a:gd name="connsiteX5" fmla="*/ 526211 w 1233577"/>
                        <a:gd name="connsiteY5" fmla="*/ 17253 h 1078302"/>
                        <a:gd name="connsiteX6" fmla="*/ 0 w 1233577"/>
                        <a:gd name="connsiteY6" fmla="*/ 0 h 1078302"/>
                        <a:gd name="connsiteX7" fmla="*/ 8626 w 1233577"/>
                        <a:gd name="connsiteY7" fmla="*/ 138023 h 1078302"/>
                        <a:gd name="connsiteX8" fmla="*/ 25879 w 1233577"/>
                        <a:gd name="connsiteY8" fmla="*/ 353683 h 1078302"/>
                        <a:gd name="connsiteX9" fmla="*/ 69011 w 1233577"/>
                        <a:gd name="connsiteY9" fmla="*/ 457200 h 1078302"/>
                        <a:gd name="connsiteX10" fmla="*/ 146649 w 1233577"/>
                        <a:gd name="connsiteY10" fmla="*/ 612476 h 1078302"/>
                        <a:gd name="connsiteX11" fmla="*/ 284672 w 1233577"/>
                        <a:gd name="connsiteY11" fmla="*/ 776378 h 1078302"/>
                        <a:gd name="connsiteX12" fmla="*/ 388189 w 1233577"/>
                        <a:gd name="connsiteY12" fmla="*/ 862642 h 1078302"/>
                        <a:gd name="connsiteX13" fmla="*/ 500332 w 1233577"/>
                        <a:gd name="connsiteY13" fmla="*/ 940280 h 1078302"/>
                        <a:gd name="connsiteX14" fmla="*/ 690113 w 1233577"/>
                        <a:gd name="connsiteY14" fmla="*/ 1026544 h 1078302"/>
                        <a:gd name="connsiteX15" fmla="*/ 879894 w 1233577"/>
                        <a:gd name="connsiteY15" fmla="*/ 1061049 h 1078302"/>
                        <a:gd name="connsiteX16" fmla="*/ 1017917 w 1233577"/>
                        <a:gd name="connsiteY16" fmla="*/ 1061049 h 1078302"/>
                        <a:gd name="connsiteX17" fmla="*/ 1199072 w 1233577"/>
                        <a:gd name="connsiteY17" fmla="*/ 1078302 h 1078302"/>
                        <a:gd name="connsiteX18" fmla="*/ 1199072 w 1233577"/>
                        <a:gd name="connsiteY18" fmla="*/ 1078302 h 1078302"/>
                        <a:gd name="connsiteX19" fmla="*/ 1233577 w 1233577"/>
                        <a:gd name="connsiteY19" fmla="*/ 1052423 h 1078302"/>
                        <a:gd name="connsiteX20" fmla="*/ 1233577 w 1233577"/>
                        <a:gd name="connsiteY20" fmla="*/ 646981 h 107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233577" h="1078302">
                          <a:moveTo>
                            <a:pt x="1233577" y="646981"/>
                          </a:moveTo>
                          <a:lnTo>
                            <a:pt x="974785" y="595223"/>
                          </a:lnTo>
                          <a:lnTo>
                            <a:pt x="802257" y="474453"/>
                          </a:lnTo>
                          <a:lnTo>
                            <a:pt x="646981" y="310551"/>
                          </a:lnTo>
                          <a:lnTo>
                            <a:pt x="552091" y="138023"/>
                          </a:lnTo>
                          <a:lnTo>
                            <a:pt x="526211" y="17253"/>
                          </a:lnTo>
                          <a:lnTo>
                            <a:pt x="0" y="0"/>
                          </a:lnTo>
                          <a:lnTo>
                            <a:pt x="8626" y="138023"/>
                          </a:lnTo>
                          <a:lnTo>
                            <a:pt x="25879" y="353683"/>
                          </a:lnTo>
                          <a:lnTo>
                            <a:pt x="69011" y="457200"/>
                          </a:lnTo>
                          <a:lnTo>
                            <a:pt x="146649" y="612476"/>
                          </a:lnTo>
                          <a:lnTo>
                            <a:pt x="284672" y="776378"/>
                          </a:lnTo>
                          <a:lnTo>
                            <a:pt x="388189" y="862642"/>
                          </a:lnTo>
                          <a:lnTo>
                            <a:pt x="500332" y="940280"/>
                          </a:lnTo>
                          <a:lnTo>
                            <a:pt x="690113" y="1026544"/>
                          </a:lnTo>
                          <a:lnTo>
                            <a:pt x="879894" y="1061049"/>
                          </a:lnTo>
                          <a:lnTo>
                            <a:pt x="1017917" y="1061049"/>
                          </a:lnTo>
                          <a:lnTo>
                            <a:pt x="1199072" y="1078302"/>
                          </a:lnTo>
                          <a:lnTo>
                            <a:pt x="1199072" y="1078302"/>
                          </a:lnTo>
                          <a:lnTo>
                            <a:pt x="1233577" y="1052423"/>
                          </a:lnTo>
                          <a:lnTo>
                            <a:pt x="1233577" y="646981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AR" sz="900"/>
                    </a:p>
                  </p:txBody>
                </p:sp>
              </p:grpSp>
            </p:grpSp>
            <p:pic>
              <p:nvPicPr>
                <p:cNvPr id="30" name="Imagen 29">
                  <a:extLst>
                    <a:ext uri="{FF2B5EF4-FFF2-40B4-BE49-F238E27FC236}">
                      <a16:creationId xmlns:a16="http://schemas.microsoft.com/office/drawing/2014/main" id="{C62CEE14-7C73-4B55-A750-81500AEEB5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4727716" y="1672054"/>
                  <a:ext cx="2271902" cy="2782084"/>
                </a:xfrm>
                <a:prstGeom prst="rect">
                  <a:avLst/>
                </a:prstGeom>
              </p:spPr>
            </p:pic>
          </p:grp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9711D3BC-8AB9-4D20-A4D1-4A8007E7AB59}"/>
                  </a:ext>
                </a:extLst>
              </p:cNvPr>
              <p:cNvSpPr txBox="1"/>
              <p:nvPr/>
            </p:nvSpPr>
            <p:spPr>
              <a:xfrm>
                <a:off x="16376734" y="7384344"/>
                <a:ext cx="4558114" cy="461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AR" sz="900" dirty="0"/>
              </a:p>
            </p:txBody>
          </p:sp>
        </p:grp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F5B1DEC-6F88-4065-8887-B8A81F0B2763}"/>
                </a:ext>
              </a:extLst>
            </p:cNvPr>
            <p:cNvSpPr txBox="1"/>
            <p:nvPr/>
          </p:nvSpPr>
          <p:spPr>
            <a:xfrm>
              <a:off x="16278364" y="9702380"/>
              <a:ext cx="1299020" cy="46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AR" sz="900" dirty="0"/>
            </a:p>
          </p:txBody>
        </p:sp>
      </p:grpSp>
      <p:sp>
        <p:nvSpPr>
          <p:cNvPr id="31" name="Rectángulo 30">
            <a:extLst>
              <a:ext uri="{FF2B5EF4-FFF2-40B4-BE49-F238E27FC236}">
                <a16:creationId xmlns:a16="http://schemas.microsoft.com/office/drawing/2014/main" id="{EF61468F-78BE-4FB6-982E-F82957104A93}"/>
              </a:ext>
            </a:extLst>
          </p:cNvPr>
          <p:cNvSpPr/>
          <p:nvPr/>
        </p:nvSpPr>
        <p:spPr>
          <a:xfrm>
            <a:off x="7757446" y="2244544"/>
            <a:ext cx="214106" cy="271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B440FB5D-EE1E-4BAF-92A9-C821FC87EF83}"/>
              </a:ext>
            </a:extLst>
          </p:cNvPr>
          <p:cNvGrpSpPr/>
          <p:nvPr/>
        </p:nvGrpSpPr>
        <p:grpSpPr>
          <a:xfrm>
            <a:off x="7751157" y="2244544"/>
            <a:ext cx="1966288" cy="2321875"/>
            <a:chOff x="15520732" y="4468903"/>
            <a:chExt cx="3933031" cy="4644287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5636DE2C-8ECD-4BDB-AF90-0AF3FD21C6C9}"/>
                </a:ext>
              </a:extLst>
            </p:cNvPr>
            <p:cNvGrpSpPr/>
            <p:nvPr/>
          </p:nvGrpSpPr>
          <p:grpSpPr>
            <a:xfrm>
              <a:off x="15520732" y="4468903"/>
              <a:ext cx="584148" cy="4644287"/>
              <a:chOff x="20374069" y="6041440"/>
              <a:chExt cx="584148" cy="4268843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69E773F8-BAD2-41ED-BB9D-34BAA7C6F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374069" y="8369394"/>
                <a:ext cx="584148" cy="1940889"/>
              </a:xfrm>
              <a:prstGeom prst="rect">
                <a:avLst/>
              </a:prstGeom>
            </p:spPr>
          </p:pic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AB8E024A-AF89-4150-8518-2910CE19D0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399492" y="6041440"/>
                <a:ext cx="428263" cy="2599007"/>
              </a:xfrm>
              <a:prstGeom prst="rect">
                <a:avLst/>
              </a:prstGeom>
            </p:spPr>
          </p:pic>
        </p:grp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1E181190-D1F2-4460-B5AE-7D2BABD5F17A}"/>
                </a:ext>
              </a:extLst>
            </p:cNvPr>
            <p:cNvSpPr txBox="1"/>
            <p:nvPr/>
          </p:nvSpPr>
          <p:spPr>
            <a:xfrm>
              <a:off x="16245142" y="7366350"/>
              <a:ext cx="3208621" cy="1015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900" dirty="0"/>
                <a:t>Sarta de tubings </a:t>
              </a:r>
            </a:p>
            <a:p>
              <a:r>
                <a:rPr lang="es-AR" sz="900" dirty="0"/>
                <a:t>(Diseño según sistema de extracción)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79E6A679-183A-4116-975D-020E35650027}"/>
              </a:ext>
            </a:extLst>
          </p:cNvPr>
          <p:cNvGrpSpPr/>
          <p:nvPr/>
        </p:nvGrpSpPr>
        <p:grpSpPr>
          <a:xfrm>
            <a:off x="7736374" y="4608827"/>
            <a:ext cx="1654099" cy="1429024"/>
            <a:chOff x="15473923" y="9218722"/>
            <a:chExt cx="3308580" cy="2858378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FBFFB99B-1A1D-4FBB-B397-03A357112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473923" y="9218722"/>
              <a:ext cx="584148" cy="2858378"/>
            </a:xfrm>
            <a:prstGeom prst="rect">
              <a:avLst/>
            </a:prstGeom>
          </p:spPr>
        </p:pic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C438DAAC-61DA-4CCF-B589-2E57A4E74C8B}"/>
                </a:ext>
              </a:extLst>
            </p:cNvPr>
            <p:cNvSpPr txBox="1"/>
            <p:nvPr/>
          </p:nvSpPr>
          <p:spPr>
            <a:xfrm>
              <a:off x="16297314" y="9645283"/>
              <a:ext cx="2485189" cy="738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900" dirty="0"/>
                <a:t>Packer</a:t>
              </a:r>
            </a:p>
            <a:p>
              <a:r>
                <a:rPr lang="es-AR" sz="900" dirty="0" err="1"/>
                <a:t>Shear</a:t>
              </a:r>
              <a:r>
                <a:rPr lang="es-AR" sz="900" dirty="0"/>
                <a:t> </a:t>
              </a:r>
              <a:r>
                <a:rPr lang="es-AR" sz="900" dirty="0" err="1"/>
                <a:t>out</a:t>
              </a:r>
              <a:endParaRPr lang="es-AR" sz="900" dirty="0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FFFBD70A-E05A-43CA-8654-9B434F7DA0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9269" y="2162489"/>
            <a:ext cx="3137134" cy="414784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4CD3E02-B043-E006-966F-86B1873224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5124" y="4432134"/>
            <a:ext cx="3929265" cy="173192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15FE025-D301-45B9-9C34-347EE501B3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0167" y="2155698"/>
            <a:ext cx="3137134" cy="4138973"/>
          </a:xfrm>
          <a:prstGeom prst="rect">
            <a:avLst/>
          </a:prstGeom>
        </p:spPr>
      </p:pic>
      <p:grpSp>
        <p:nvGrpSpPr>
          <p:cNvPr id="76" name="Grupo 75">
            <a:extLst>
              <a:ext uri="{FF2B5EF4-FFF2-40B4-BE49-F238E27FC236}">
                <a16:creationId xmlns:a16="http://schemas.microsoft.com/office/drawing/2014/main" id="{48A7AB6A-5381-48C0-A8E3-8064EBBCD242}"/>
              </a:ext>
            </a:extLst>
          </p:cNvPr>
          <p:cNvGrpSpPr/>
          <p:nvPr/>
        </p:nvGrpSpPr>
        <p:grpSpPr>
          <a:xfrm>
            <a:off x="3176185" y="1446032"/>
            <a:ext cx="4449072" cy="5185101"/>
            <a:chOff x="-57095" y="2505123"/>
            <a:chExt cx="9728074" cy="10665805"/>
          </a:xfrm>
        </p:grpSpPr>
        <p:grpSp>
          <p:nvGrpSpPr>
            <p:cNvPr id="65" name="Grupo 64">
              <a:extLst>
                <a:ext uri="{FF2B5EF4-FFF2-40B4-BE49-F238E27FC236}">
                  <a16:creationId xmlns:a16="http://schemas.microsoft.com/office/drawing/2014/main" id="{F8DE3F9C-B51E-441F-98AC-C7634D9475FA}"/>
                </a:ext>
              </a:extLst>
            </p:cNvPr>
            <p:cNvGrpSpPr/>
            <p:nvPr/>
          </p:nvGrpSpPr>
          <p:grpSpPr>
            <a:xfrm>
              <a:off x="-57095" y="2505123"/>
              <a:ext cx="7832009" cy="10665805"/>
              <a:chOff x="-57095" y="2505123"/>
              <a:chExt cx="7832009" cy="10665805"/>
            </a:xfrm>
          </p:grpSpPr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F656800A-112E-44F0-9D1C-91EAA3C27629}"/>
                  </a:ext>
                </a:extLst>
              </p:cNvPr>
              <p:cNvSpPr txBox="1"/>
              <p:nvPr/>
            </p:nvSpPr>
            <p:spPr>
              <a:xfrm>
                <a:off x="-57095" y="2505123"/>
                <a:ext cx="7832009" cy="9496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¿Que diferencia genera?</a:t>
                </a:r>
              </a:p>
            </p:txBody>
          </p:sp>
          <p:pic>
            <p:nvPicPr>
              <p:cNvPr id="64" name="Imagen 63">
                <a:extLst>
                  <a:ext uri="{FF2B5EF4-FFF2-40B4-BE49-F238E27FC236}">
                    <a16:creationId xmlns:a16="http://schemas.microsoft.com/office/drawing/2014/main" id="{BA86E621-6379-4EF2-8726-BFEE990A01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60969" y="3299492"/>
                <a:ext cx="6192601" cy="9871436"/>
              </a:xfrm>
              <a:prstGeom prst="rect">
                <a:avLst/>
              </a:prstGeom>
            </p:spPr>
          </p:pic>
        </p:grp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20C0195A-3825-4A2A-967C-1B7D0B72FC91}"/>
                </a:ext>
              </a:extLst>
            </p:cNvPr>
            <p:cNvSpPr txBox="1"/>
            <p:nvPr/>
          </p:nvSpPr>
          <p:spPr>
            <a:xfrm>
              <a:off x="6731919" y="11537039"/>
              <a:ext cx="2939060" cy="7597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AR" b="1" dirty="0">
                  <a:solidFill>
                    <a:srgbClr val="FF0000"/>
                  </a:solidFill>
                </a:rPr>
                <a:t>235 kg/cm2</a:t>
              </a: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A0A7812C-CF37-40F9-86F2-CD79F6F65401}"/>
                </a:ext>
              </a:extLst>
            </p:cNvPr>
            <p:cNvSpPr txBox="1"/>
            <p:nvPr/>
          </p:nvSpPr>
          <p:spPr>
            <a:xfrm>
              <a:off x="3339054" y="11062349"/>
              <a:ext cx="2873210" cy="7597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AR" b="1" dirty="0">
                  <a:solidFill>
                    <a:srgbClr val="00B050"/>
                  </a:solidFill>
                </a:rPr>
                <a:t>215 kg/cm2</a:t>
              </a:r>
            </a:p>
          </p:txBody>
        </p:sp>
        <p:cxnSp>
          <p:nvCxnSpPr>
            <p:cNvPr id="69" name="Conector recto de flecha 68">
              <a:extLst>
                <a:ext uri="{FF2B5EF4-FFF2-40B4-BE49-F238E27FC236}">
                  <a16:creationId xmlns:a16="http://schemas.microsoft.com/office/drawing/2014/main" id="{0A6D0F61-64DC-4136-860B-AC184E44A1B3}"/>
                </a:ext>
              </a:extLst>
            </p:cNvPr>
            <p:cNvCxnSpPr>
              <a:cxnSpLocks/>
            </p:cNvCxnSpPr>
            <p:nvPr/>
          </p:nvCxnSpPr>
          <p:spPr>
            <a:xfrm>
              <a:off x="6322301" y="11271299"/>
              <a:ext cx="695432" cy="0"/>
            </a:xfrm>
            <a:prstGeom prst="straightConnector1">
              <a:avLst/>
            </a:prstGeom>
            <a:ln w="666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AF4B931-46B3-43D5-8142-FA3AE0EA18ED}"/>
              </a:ext>
            </a:extLst>
          </p:cNvPr>
          <p:cNvSpPr txBox="1"/>
          <p:nvPr/>
        </p:nvSpPr>
        <p:spPr>
          <a:xfrm>
            <a:off x="1285061" y="2177829"/>
            <a:ext cx="2503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Segregación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7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1" grpId="0"/>
      <p:bldP spid="23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FAA3C6DF-5463-471D-9962-FEC0E7DA2E9E}"/>
              </a:ext>
            </a:extLst>
          </p:cNvPr>
          <p:cNvSpPr txBox="1"/>
          <p:nvPr/>
        </p:nvSpPr>
        <p:spPr>
          <a:xfrm>
            <a:off x="-555778" y="885323"/>
            <a:ext cx="2884370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¿Cuándo?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B54C7CA-DD92-405F-8A61-24D2A269E4C0}"/>
              </a:ext>
            </a:extLst>
          </p:cNvPr>
          <p:cNvGrpSpPr/>
          <p:nvPr/>
        </p:nvGrpSpPr>
        <p:grpSpPr>
          <a:xfrm>
            <a:off x="2197616" y="2183399"/>
            <a:ext cx="5530058" cy="2741100"/>
            <a:chOff x="249631" y="1405348"/>
            <a:chExt cx="7999493" cy="4637611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63C843A-9300-4BDE-9DAB-581A91737BB5}"/>
                </a:ext>
              </a:extLst>
            </p:cNvPr>
            <p:cNvSpPr txBox="1"/>
            <p:nvPr/>
          </p:nvSpPr>
          <p:spPr>
            <a:xfrm>
              <a:off x="640927" y="5418094"/>
              <a:ext cx="2503825" cy="624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Segregación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24475447-7554-46E8-B459-1AA0754DEA73}"/>
                </a:ext>
              </a:extLst>
            </p:cNvPr>
            <p:cNvSpPr txBox="1"/>
            <p:nvPr/>
          </p:nvSpPr>
          <p:spPr>
            <a:xfrm>
              <a:off x="4562303" y="5403254"/>
              <a:ext cx="2503825" cy="624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Sarta de Velad</a:t>
              </a:r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D5F78757-6148-4732-9975-74F98CBA5F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9631" y="1405348"/>
              <a:ext cx="7999493" cy="4460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72939B41-D876-4474-98C3-B4ECDB0E812A}"/>
                </a:ext>
              </a:extLst>
            </p:cNvPr>
            <p:cNvSpPr txBox="1"/>
            <p:nvPr/>
          </p:nvSpPr>
          <p:spPr>
            <a:xfrm>
              <a:off x="4022382" y="1409160"/>
              <a:ext cx="1079842" cy="781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2400" b="1" dirty="0">
                  <a:solidFill>
                    <a:srgbClr val="2FAC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IPR</a:t>
              </a:r>
              <a:r>
                <a:rPr lang="es-AR" sz="2400" b="1" baseline="-25000" dirty="0">
                  <a:solidFill>
                    <a:srgbClr val="2FAC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cxnSp>
          <p:nvCxnSpPr>
            <p:cNvPr id="27" name="Conector recto de flecha 26">
              <a:extLst>
                <a:ext uri="{FF2B5EF4-FFF2-40B4-BE49-F238E27FC236}">
                  <a16:creationId xmlns:a16="http://schemas.microsoft.com/office/drawing/2014/main" id="{211C4873-DD3E-419C-ADD6-A2FF3AA3002B}"/>
                </a:ext>
              </a:extLst>
            </p:cNvPr>
            <p:cNvCxnSpPr/>
            <p:nvPr/>
          </p:nvCxnSpPr>
          <p:spPr>
            <a:xfrm flipH="1">
              <a:off x="3242733" y="2029425"/>
              <a:ext cx="643467" cy="1032933"/>
            </a:xfrm>
            <a:prstGeom prst="straightConnector1">
              <a:avLst/>
            </a:prstGeom>
            <a:ln w="38100">
              <a:solidFill>
                <a:srgbClr val="2FAC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F0162824-A470-43D1-A69F-00017104EBA2}"/>
                </a:ext>
              </a:extLst>
            </p:cNvPr>
            <p:cNvSpPr txBox="1"/>
            <p:nvPr/>
          </p:nvSpPr>
          <p:spPr>
            <a:xfrm>
              <a:off x="3409670" y="2511139"/>
              <a:ext cx="2048239" cy="781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2400" b="1" i="1" dirty="0">
                  <a:solidFill>
                    <a:srgbClr val="2FAC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Tiempo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D55DB5C-35D2-43D0-9785-43A278ED0CA1}"/>
                </a:ext>
              </a:extLst>
            </p:cNvPr>
            <p:cNvSpPr txBox="1"/>
            <p:nvPr/>
          </p:nvSpPr>
          <p:spPr>
            <a:xfrm>
              <a:off x="1856396" y="2831525"/>
              <a:ext cx="1245096" cy="781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2400" b="1" dirty="0">
                  <a:solidFill>
                    <a:srgbClr val="2FAC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IPR</a:t>
              </a:r>
              <a:r>
                <a:rPr lang="es-AR" sz="2400" b="1" baseline="-25000" dirty="0">
                  <a:solidFill>
                    <a:srgbClr val="2FAC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A547F8A8-DEE5-4872-A119-B8D34C68920B}"/>
                </a:ext>
              </a:extLst>
            </p:cNvPr>
            <p:cNvSpPr/>
            <p:nvPr/>
          </p:nvSpPr>
          <p:spPr>
            <a:xfrm>
              <a:off x="682906" y="3037601"/>
              <a:ext cx="7338350" cy="1308044"/>
            </a:xfrm>
            <a:custGeom>
              <a:avLst/>
              <a:gdLst>
                <a:gd name="connsiteX0" fmla="*/ 7338350 w 7338350"/>
                <a:gd name="connsiteY0" fmla="*/ 0 h 1308044"/>
                <a:gd name="connsiteX1" fmla="*/ 4479403 w 7338350"/>
                <a:gd name="connsiteY1" fmla="*/ 613458 h 1308044"/>
                <a:gd name="connsiteX2" fmla="*/ 2708476 w 7338350"/>
                <a:gd name="connsiteY2" fmla="*/ 1041722 h 1308044"/>
                <a:gd name="connsiteX3" fmla="*/ 1770927 w 7338350"/>
                <a:gd name="connsiteY3" fmla="*/ 1261641 h 1308044"/>
                <a:gd name="connsiteX4" fmla="*/ 1585732 w 7338350"/>
                <a:gd name="connsiteY4" fmla="*/ 1307939 h 1308044"/>
                <a:gd name="connsiteX5" fmla="*/ 1053297 w 7338350"/>
                <a:gd name="connsiteY5" fmla="*/ 1273215 h 1308044"/>
                <a:gd name="connsiteX6" fmla="*/ 659757 w 7338350"/>
                <a:gd name="connsiteY6" fmla="*/ 1238491 h 1308044"/>
                <a:gd name="connsiteX7" fmla="*/ 439838 w 7338350"/>
                <a:gd name="connsiteY7" fmla="*/ 1157468 h 1308044"/>
                <a:gd name="connsiteX8" fmla="*/ 196770 w 7338350"/>
                <a:gd name="connsiteY8" fmla="*/ 1122744 h 1308044"/>
                <a:gd name="connsiteX9" fmla="*/ 0 w 7338350"/>
                <a:gd name="connsiteY9" fmla="*/ 1088020 h 130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38350" h="1308044">
                  <a:moveTo>
                    <a:pt x="7338350" y="0"/>
                  </a:moveTo>
                  <a:lnTo>
                    <a:pt x="4479403" y="613458"/>
                  </a:lnTo>
                  <a:cubicBezTo>
                    <a:pt x="3707757" y="787078"/>
                    <a:pt x="2708476" y="1041722"/>
                    <a:pt x="2708476" y="1041722"/>
                  </a:cubicBezTo>
                  <a:lnTo>
                    <a:pt x="1770927" y="1261641"/>
                  </a:lnTo>
                  <a:cubicBezTo>
                    <a:pt x="1583803" y="1306011"/>
                    <a:pt x="1705337" y="1306010"/>
                    <a:pt x="1585732" y="1307939"/>
                  </a:cubicBezTo>
                  <a:cubicBezTo>
                    <a:pt x="1466127" y="1309868"/>
                    <a:pt x="1207626" y="1284790"/>
                    <a:pt x="1053297" y="1273215"/>
                  </a:cubicBezTo>
                  <a:cubicBezTo>
                    <a:pt x="898968" y="1261640"/>
                    <a:pt x="762000" y="1257782"/>
                    <a:pt x="659757" y="1238491"/>
                  </a:cubicBezTo>
                  <a:cubicBezTo>
                    <a:pt x="557514" y="1219200"/>
                    <a:pt x="517002" y="1176759"/>
                    <a:pt x="439838" y="1157468"/>
                  </a:cubicBezTo>
                  <a:cubicBezTo>
                    <a:pt x="362673" y="1138177"/>
                    <a:pt x="270076" y="1134319"/>
                    <a:pt x="196770" y="1122744"/>
                  </a:cubicBezTo>
                  <a:cubicBezTo>
                    <a:pt x="123464" y="1111169"/>
                    <a:pt x="61732" y="1099594"/>
                    <a:pt x="0" y="108802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F9B02FA0-196B-4E8A-8013-52B168116981}"/>
                </a:ext>
              </a:extLst>
            </p:cNvPr>
            <p:cNvSpPr/>
            <p:nvPr/>
          </p:nvSpPr>
          <p:spPr>
            <a:xfrm>
              <a:off x="699655" y="3939813"/>
              <a:ext cx="7315200" cy="876671"/>
            </a:xfrm>
            <a:custGeom>
              <a:avLst/>
              <a:gdLst>
                <a:gd name="connsiteX0" fmla="*/ 7315200 w 7315200"/>
                <a:gd name="connsiteY0" fmla="*/ 0 h 876671"/>
                <a:gd name="connsiteX1" fmla="*/ 4869872 w 7315200"/>
                <a:gd name="connsiteY1" fmla="*/ 415636 h 876671"/>
                <a:gd name="connsiteX2" fmla="*/ 3671454 w 7315200"/>
                <a:gd name="connsiteY2" fmla="*/ 651163 h 876671"/>
                <a:gd name="connsiteX3" fmla="*/ 2812472 w 7315200"/>
                <a:gd name="connsiteY3" fmla="*/ 824345 h 876671"/>
                <a:gd name="connsiteX4" fmla="*/ 2029690 w 7315200"/>
                <a:gd name="connsiteY4" fmla="*/ 872836 h 876671"/>
                <a:gd name="connsiteX5" fmla="*/ 1510145 w 7315200"/>
                <a:gd name="connsiteY5" fmla="*/ 741218 h 876671"/>
                <a:gd name="connsiteX6" fmla="*/ 1039090 w 7315200"/>
                <a:gd name="connsiteY6" fmla="*/ 512618 h 876671"/>
                <a:gd name="connsiteX7" fmla="*/ 658090 w 7315200"/>
                <a:gd name="connsiteY7" fmla="*/ 353290 h 876671"/>
                <a:gd name="connsiteX8" fmla="*/ 367145 w 7315200"/>
                <a:gd name="connsiteY8" fmla="*/ 242454 h 876671"/>
                <a:gd name="connsiteX9" fmla="*/ 0 w 7315200"/>
                <a:gd name="connsiteY9" fmla="*/ 173181 h 87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15200" h="876671">
                  <a:moveTo>
                    <a:pt x="7315200" y="0"/>
                  </a:moveTo>
                  <a:lnTo>
                    <a:pt x="4869872" y="415636"/>
                  </a:lnTo>
                  <a:cubicBezTo>
                    <a:pt x="4262581" y="524163"/>
                    <a:pt x="3671454" y="651163"/>
                    <a:pt x="3671454" y="651163"/>
                  </a:cubicBezTo>
                  <a:cubicBezTo>
                    <a:pt x="3328554" y="719281"/>
                    <a:pt x="3086099" y="787400"/>
                    <a:pt x="2812472" y="824345"/>
                  </a:cubicBezTo>
                  <a:cubicBezTo>
                    <a:pt x="2538845" y="861290"/>
                    <a:pt x="2246744" y="886690"/>
                    <a:pt x="2029690" y="872836"/>
                  </a:cubicBezTo>
                  <a:cubicBezTo>
                    <a:pt x="1812636" y="858982"/>
                    <a:pt x="1675245" y="801254"/>
                    <a:pt x="1510145" y="741218"/>
                  </a:cubicBezTo>
                  <a:cubicBezTo>
                    <a:pt x="1345045" y="681182"/>
                    <a:pt x="1181099" y="577273"/>
                    <a:pt x="1039090" y="512618"/>
                  </a:cubicBezTo>
                  <a:cubicBezTo>
                    <a:pt x="897081" y="447963"/>
                    <a:pt x="770081" y="398317"/>
                    <a:pt x="658090" y="353290"/>
                  </a:cubicBezTo>
                  <a:cubicBezTo>
                    <a:pt x="546099" y="308263"/>
                    <a:pt x="476827" y="272472"/>
                    <a:pt x="367145" y="242454"/>
                  </a:cubicBezTo>
                  <a:cubicBezTo>
                    <a:pt x="257463" y="212436"/>
                    <a:pt x="128731" y="192808"/>
                    <a:pt x="0" y="17318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143092B4-1AF9-42D7-A45E-92A29DD05A9D}"/>
                </a:ext>
              </a:extLst>
            </p:cNvPr>
            <p:cNvSpPr/>
            <p:nvPr/>
          </p:nvSpPr>
          <p:spPr>
            <a:xfrm>
              <a:off x="706582" y="2256485"/>
              <a:ext cx="7322127" cy="1978332"/>
            </a:xfrm>
            <a:custGeom>
              <a:avLst/>
              <a:gdLst>
                <a:gd name="connsiteX0" fmla="*/ 7322127 w 7322127"/>
                <a:gd name="connsiteY0" fmla="*/ 0 h 1978332"/>
                <a:gd name="connsiteX1" fmla="*/ 3616036 w 7322127"/>
                <a:gd name="connsiteY1" fmla="*/ 1073728 h 1978332"/>
                <a:gd name="connsiteX2" fmla="*/ 1752600 w 7322127"/>
                <a:gd name="connsiteY2" fmla="*/ 1711037 h 1978332"/>
                <a:gd name="connsiteX3" fmla="*/ 1288473 w 7322127"/>
                <a:gd name="connsiteY3" fmla="*/ 1849582 h 1978332"/>
                <a:gd name="connsiteX4" fmla="*/ 768927 w 7322127"/>
                <a:gd name="connsiteY4" fmla="*/ 1974273 h 1978332"/>
                <a:gd name="connsiteX5" fmla="*/ 436418 w 7322127"/>
                <a:gd name="connsiteY5" fmla="*/ 1939637 h 1978332"/>
                <a:gd name="connsiteX6" fmla="*/ 0 w 7322127"/>
                <a:gd name="connsiteY6" fmla="*/ 1856509 h 197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22127" h="1978332">
                  <a:moveTo>
                    <a:pt x="7322127" y="0"/>
                  </a:moveTo>
                  <a:lnTo>
                    <a:pt x="3616036" y="1073728"/>
                  </a:lnTo>
                  <a:cubicBezTo>
                    <a:pt x="2687782" y="1358901"/>
                    <a:pt x="2140527" y="1581728"/>
                    <a:pt x="1752600" y="1711037"/>
                  </a:cubicBezTo>
                  <a:cubicBezTo>
                    <a:pt x="1364673" y="1840346"/>
                    <a:pt x="1452418" y="1805709"/>
                    <a:pt x="1288473" y="1849582"/>
                  </a:cubicBezTo>
                  <a:cubicBezTo>
                    <a:pt x="1124528" y="1893455"/>
                    <a:pt x="910936" y="1959264"/>
                    <a:pt x="768927" y="1974273"/>
                  </a:cubicBezTo>
                  <a:cubicBezTo>
                    <a:pt x="626918" y="1989282"/>
                    <a:pt x="564572" y="1959264"/>
                    <a:pt x="436418" y="1939637"/>
                  </a:cubicBezTo>
                  <a:cubicBezTo>
                    <a:pt x="308264" y="1920010"/>
                    <a:pt x="35791" y="1831109"/>
                    <a:pt x="0" y="185650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6A1385F5-9307-47C8-8318-8E52EF44F90D}"/>
                </a:ext>
              </a:extLst>
            </p:cNvPr>
            <p:cNvSpPr/>
            <p:nvPr/>
          </p:nvSpPr>
          <p:spPr>
            <a:xfrm>
              <a:off x="706582" y="1667667"/>
              <a:ext cx="7315200" cy="2508664"/>
            </a:xfrm>
            <a:custGeom>
              <a:avLst/>
              <a:gdLst>
                <a:gd name="connsiteX0" fmla="*/ 7315200 w 7315200"/>
                <a:gd name="connsiteY0" fmla="*/ 0 h 2508664"/>
                <a:gd name="connsiteX1" fmla="*/ 6913418 w 7315200"/>
                <a:gd name="connsiteY1" fmla="*/ 138546 h 2508664"/>
                <a:gd name="connsiteX2" fmla="*/ 6040582 w 7315200"/>
                <a:gd name="connsiteY2" fmla="*/ 318655 h 2508664"/>
                <a:gd name="connsiteX3" fmla="*/ 4987636 w 7315200"/>
                <a:gd name="connsiteY3" fmla="*/ 623455 h 2508664"/>
                <a:gd name="connsiteX4" fmla="*/ 4218709 w 7315200"/>
                <a:gd name="connsiteY4" fmla="*/ 935182 h 2508664"/>
                <a:gd name="connsiteX5" fmla="*/ 3484418 w 7315200"/>
                <a:gd name="connsiteY5" fmla="*/ 1219200 h 2508664"/>
                <a:gd name="connsiteX6" fmla="*/ 2279073 w 7315200"/>
                <a:gd name="connsiteY6" fmla="*/ 1759527 h 2508664"/>
                <a:gd name="connsiteX7" fmla="*/ 1392382 w 7315200"/>
                <a:gd name="connsiteY7" fmla="*/ 2168236 h 2508664"/>
                <a:gd name="connsiteX8" fmla="*/ 969818 w 7315200"/>
                <a:gd name="connsiteY8" fmla="*/ 2355273 h 2508664"/>
                <a:gd name="connsiteX9" fmla="*/ 755073 w 7315200"/>
                <a:gd name="connsiteY9" fmla="*/ 2445327 h 2508664"/>
                <a:gd name="connsiteX10" fmla="*/ 457200 w 7315200"/>
                <a:gd name="connsiteY10" fmla="*/ 2507673 h 2508664"/>
                <a:gd name="connsiteX11" fmla="*/ 180109 w 7315200"/>
                <a:gd name="connsiteY11" fmla="*/ 2479964 h 2508664"/>
                <a:gd name="connsiteX12" fmla="*/ 0 w 7315200"/>
                <a:gd name="connsiteY12" fmla="*/ 2431473 h 250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15200" h="2508664">
                  <a:moveTo>
                    <a:pt x="7315200" y="0"/>
                  </a:moveTo>
                  <a:cubicBezTo>
                    <a:pt x="7220527" y="42718"/>
                    <a:pt x="7125854" y="85437"/>
                    <a:pt x="6913418" y="138546"/>
                  </a:cubicBezTo>
                  <a:cubicBezTo>
                    <a:pt x="6700982" y="191655"/>
                    <a:pt x="6361546" y="237837"/>
                    <a:pt x="6040582" y="318655"/>
                  </a:cubicBezTo>
                  <a:cubicBezTo>
                    <a:pt x="5719618" y="399473"/>
                    <a:pt x="5291281" y="520701"/>
                    <a:pt x="4987636" y="623455"/>
                  </a:cubicBezTo>
                  <a:cubicBezTo>
                    <a:pt x="4683990" y="726210"/>
                    <a:pt x="4218709" y="935182"/>
                    <a:pt x="4218709" y="935182"/>
                  </a:cubicBezTo>
                  <a:cubicBezTo>
                    <a:pt x="3968173" y="1034473"/>
                    <a:pt x="3807691" y="1081809"/>
                    <a:pt x="3484418" y="1219200"/>
                  </a:cubicBezTo>
                  <a:cubicBezTo>
                    <a:pt x="3161145" y="1356591"/>
                    <a:pt x="2279073" y="1759527"/>
                    <a:pt x="2279073" y="1759527"/>
                  </a:cubicBezTo>
                  <a:lnTo>
                    <a:pt x="1392382" y="2168236"/>
                  </a:lnTo>
                  <a:cubicBezTo>
                    <a:pt x="1174173" y="2267527"/>
                    <a:pt x="1076036" y="2309091"/>
                    <a:pt x="969818" y="2355273"/>
                  </a:cubicBezTo>
                  <a:cubicBezTo>
                    <a:pt x="863600" y="2401455"/>
                    <a:pt x="840509" y="2419927"/>
                    <a:pt x="755073" y="2445327"/>
                  </a:cubicBezTo>
                  <a:cubicBezTo>
                    <a:pt x="669637" y="2470727"/>
                    <a:pt x="553027" y="2501900"/>
                    <a:pt x="457200" y="2507673"/>
                  </a:cubicBezTo>
                  <a:cubicBezTo>
                    <a:pt x="361373" y="2513446"/>
                    <a:pt x="256309" y="2492664"/>
                    <a:pt x="180109" y="2479964"/>
                  </a:cubicBezTo>
                  <a:cubicBezTo>
                    <a:pt x="103909" y="2467264"/>
                    <a:pt x="51954" y="2449368"/>
                    <a:pt x="0" y="2431473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352EF974-2AE7-444C-8CE2-D1CCD94370A5}"/>
                </a:ext>
              </a:extLst>
            </p:cNvPr>
            <p:cNvSpPr/>
            <p:nvPr/>
          </p:nvSpPr>
          <p:spPr>
            <a:xfrm>
              <a:off x="706582" y="4111073"/>
              <a:ext cx="7315200" cy="1055036"/>
            </a:xfrm>
            <a:custGeom>
              <a:avLst/>
              <a:gdLst>
                <a:gd name="connsiteX0" fmla="*/ 7315200 w 7315200"/>
                <a:gd name="connsiteY0" fmla="*/ 479903 h 1055036"/>
                <a:gd name="connsiteX1" fmla="*/ 5451763 w 7315200"/>
                <a:gd name="connsiteY1" fmla="*/ 763921 h 1055036"/>
                <a:gd name="connsiteX2" fmla="*/ 4031673 w 7315200"/>
                <a:gd name="connsiteY2" fmla="*/ 1020230 h 1055036"/>
                <a:gd name="connsiteX3" fmla="*/ 2701636 w 7315200"/>
                <a:gd name="connsiteY3" fmla="*/ 1034085 h 1055036"/>
                <a:gd name="connsiteX4" fmla="*/ 1905000 w 7315200"/>
                <a:gd name="connsiteY4" fmla="*/ 847049 h 1055036"/>
                <a:gd name="connsiteX5" fmla="*/ 1239982 w 7315200"/>
                <a:gd name="connsiteY5" fmla="*/ 500685 h 1055036"/>
                <a:gd name="connsiteX6" fmla="*/ 803563 w 7315200"/>
                <a:gd name="connsiteY6" fmla="*/ 251303 h 1055036"/>
                <a:gd name="connsiteX7" fmla="*/ 207818 w 7315200"/>
                <a:gd name="connsiteY7" fmla="*/ 36558 h 1055036"/>
                <a:gd name="connsiteX8" fmla="*/ 0 w 7315200"/>
                <a:gd name="connsiteY8" fmla="*/ 1921 h 105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15200" h="1055036">
                  <a:moveTo>
                    <a:pt x="7315200" y="479903"/>
                  </a:moveTo>
                  <a:lnTo>
                    <a:pt x="5451763" y="763921"/>
                  </a:lnTo>
                  <a:cubicBezTo>
                    <a:pt x="4904509" y="853975"/>
                    <a:pt x="4490028" y="975203"/>
                    <a:pt x="4031673" y="1020230"/>
                  </a:cubicBezTo>
                  <a:cubicBezTo>
                    <a:pt x="3573318" y="1065257"/>
                    <a:pt x="3056081" y="1062948"/>
                    <a:pt x="2701636" y="1034085"/>
                  </a:cubicBezTo>
                  <a:cubicBezTo>
                    <a:pt x="2347191" y="1005222"/>
                    <a:pt x="2148609" y="935949"/>
                    <a:pt x="1905000" y="847049"/>
                  </a:cubicBezTo>
                  <a:cubicBezTo>
                    <a:pt x="1661391" y="758149"/>
                    <a:pt x="1423555" y="599976"/>
                    <a:pt x="1239982" y="500685"/>
                  </a:cubicBezTo>
                  <a:cubicBezTo>
                    <a:pt x="1056409" y="401394"/>
                    <a:pt x="975590" y="328657"/>
                    <a:pt x="803563" y="251303"/>
                  </a:cubicBezTo>
                  <a:cubicBezTo>
                    <a:pt x="631536" y="173949"/>
                    <a:pt x="341745" y="78122"/>
                    <a:pt x="207818" y="36558"/>
                  </a:cubicBezTo>
                  <a:cubicBezTo>
                    <a:pt x="73891" y="-5006"/>
                    <a:pt x="36945" y="-1543"/>
                    <a:pt x="0" y="192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3E068959-AE98-46F8-AE5A-7C8EABDB235C}"/>
                </a:ext>
              </a:extLst>
            </p:cNvPr>
            <p:cNvCxnSpPr/>
            <p:nvPr/>
          </p:nvCxnSpPr>
          <p:spPr>
            <a:xfrm>
              <a:off x="1309255" y="2152576"/>
              <a:ext cx="748145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D3807C6D-9581-4278-8EC8-E3AC7D6D4E5D}"/>
                </a:ext>
              </a:extLst>
            </p:cNvPr>
            <p:cNvCxnSpPr/>
            <p:nvPr/>
          </p:nvCxnSpPr>
          <p:spPr>
            <a:xfrm flipH="1">
              <a:off x="1309255" y="2526650"/>
              <a:ext cx="748145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6093490A-23BA-47E6-8B3C-734C1F8899A0}"/>
                </a:ext>
              </a:extLst>
            </p:cNvPr>
            <p:cNvSpPr/>
            <p:nvPr/>
          </p:nvSpPr>
          <p:spPr>
            <a:xfrm>
              <a:off x="706582" y="1612249"/>
              <a:ext cx="7308273" cy="2888996"/>
            </a:xfrm>
            <a:custGeom>
              <a:avLst/>
              <a:gdLst>
                <a:gd name="connsiteX0" fmla="*/ 0 w 7308273"/>
                <a:gd name="connsiteY0" fmla="*/ 2493818 h 2888996"/>
                <a:gd name="connsiteX1" fmla="*/ 332509 w 7308273"/>
                <a:gd name="connsiteY1" fmla="*/ 2798618 h 2888996"/>
                <a:gd name="connsiteX2" fmla="*/ 408709 w 7308273"/>
                <a:gd name="connsiteY2" fmla="*/ 2874818 h 2888996"/>
                <a:gd name="connsiteX3" fmla="*/ 810491 w 7308273"/>
                <a:gd name="connsiteY3" fmla="*/ 2874818 h 2888996"/>
                <a:gd name="connsiteX4" fmla="*/ 1025236 w 7308273"/>
                <a:gd name="connsiteY4" fmla="*/ 2729345 h 2888996"/>
                <a:gd name="connsiteX5" fmla="*/ 1801091 w 7308273"/>
                <a:gd name="connsiteY5" fmla="*/ 2251364 h 2888996"/>
                <a:gd name="connsiteX6" fmla="*/ 3463636 w 7308273"/>
                <a:gd name="connsiteY6" fmla="*/ 1343891 h 2888996"/>
                <a:gd name="connsiteX7" fmla="*/ 4842163 w 7308273"/>
                <a:gd name="connsiteY7" fmla="*/ 734291 h 2888996"/>
                <a:gd name="connsiteX8" fmla="*/ 6767945 w 7308273"/>
                <a:gd name="connsiteY8" fmla="*/ 200891 h 2888996"/>
                <a:gd name="connsiteX9" fmla="*/ 7308273 w 7308273"/>
                <a:gd name="connsiteY9" fmla="*/ 0 h 28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08273" h="2888996">
                  <a:moveTo>
                    <a:pt x="0" y="2493818"/>
                  </a:moveTo>
                  <a:lnTo>
                    <a:pt x="332509" y="2798618"/>
                  </a:lnTo>
                  <a:cubicBezTo>
                    <a:pt x="400627" y="2862118"/>
                    <a:pt x="329045" y="2862118"/>
                    <a:pt x="408709" y="2874818"/>
                  </a:cubicBezTo>
                  <a:cubicBezTo>
                    <a:pt x="488373" y="2887518"/>
                    <a:pt x="707736" y="2899064"/>
                    <a:pt x="810491" y="2874818"/>
                  </a:cubicBezTo>
                  <a:cubicBezTo>
                    <a:pt x="913246" y="2850572"/>
                    <a:pt x="860136" y="2833254"/>
                    <a:pt x="1025236" y="2729345"/>
                  </a:cubicBezTo>
                  <a:cubicBezTo>
                    <a:pt x="1190336" y="2625436"/>
                    <a:pt x="1394691" y="2482273"/>
                    <a:pt x="1801091" y="2251364"/>
                  </a:cubicBezTo>
                  <a:cubicBezTo>
                    <a:pt x="2207491" y="2020455"/>
                    <a:pt x="2956791" y="1596736"/>
                    <a:pt x="3463636" y="1343891"/>
                  </a:cubicBezTo>
                  <a:cubicBezTo>
                    <a:pt x="3970481" y="1091046"/>
                    <a:pt x="4291445" y="924791"/>
                    <a:pt x="4842163" y="734291"/>
                  </a:cubicBezTo>
                  <a:cubicBezTo>
                    <a:pt x="5392881" y="543791"/>
                    <a:pt x="6356927" y="323273"/>
                    <a:pt x="6767945" y="200891"/>
                  </a:cubicBezTo>
                  <a:cubicBezTo>
                    <a:pt x="7178963" y="78509"/>
                    <a:pt x="7308273" y="0"/>
                    <a:pt x="7308273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C75EFCA8-DE4B-4C5D-B21F-A7E22A224D3D}"/>
                </a:ext>
              </a:extLst>
            </p:cNvPr>
            <p:cNvSpPr/>
            <p:nvPr/>
          </p:nvSpPr>
          <p:spPr>
            <a:xfrm>
              <a:off x="713509" y="2217069"/>
              <a:ext cx="7301346" cy="2639483"/>
            </a:xfrm>
            <a:custGeom>
              <a:avLst/>
              <a:gdLst>
                <a:gd name="connsiteX0" fmla="*/ 0 w 7301346"/>
                <a:gd name="connsiteY0" fmla="*/ 1902853 h 2639483"/>
                <a:gd name="connsiteX1" fmla="*/ 381000 w 7301346"/>
                <a:gd name="connsiteY1" fmla="*/ 2325416 h 2639483"/>
                <a:gd name="connsiteX2" fmla="*/ 727364 w 7301346"/>
                <a:gd name="connsiteY2" fmla="*/ 2581725 h 2639483"/>
                <a:gd name="connsiteX3" fmla="*/ 775855 w 7301346"/>
                <a:gd name="connsiteY3" fmla="*/ 2637144 h 2639483"/>
                <a:gd name="connsiteX4" fmla="*/ 1066800 w 7301346"/>
                <a:gd name="connsiteY4" fmla="*/ 2533234 h 2639483"/>
                <a:gd name="connsiteX5" fmla="*/ 1482436 w 7301346"/>
                <a:gd name="connsiteY5" fmla="*/ 2318489 h 2639483"/>
                <a:gd name="connsiteX6" fmla="*/ 2001982 w 7301346"/>
                <a:gd name="connsiteY6" fmla="*/ 2055253 h 2639483"/>
                <a:gd name="connsiteX7" fmla="*/ 2743200 w 7301346"/>
                <a:gd name="connsiteY7" fmla="*/ 1660398 h 2639483"/>
                <a:gd name="connsiteX8" fmla="*/ 3823855 w 7301346"/>
                <a:gd name="connsiteY8" fmla="*/ 1175489 h 2639483"/>
                <a:gd name="connsiteX9" fmla="*/ 4689764 w 7301346"/>
                <a:gd name="connsiteY9" fmla="*/ 815271 h 2639483"/>
                <a:gd name="connsiteX10" fmla="*/ 5472546 w 7301346"/>
                <a:gd name="connsiteY10" fmla="*/ 558962 h 2639483"/>
                <a:gd name="connsiteX11" fmla="*/ 6317673 w 7301346"/>
                <a:gd name="connsiteY11" fmla="*/ 323434 h 2639483"/>
                <a:gd name="connsiteX12" fmla="*/ 7301346 w 7301346"/>
                <a:gd name="connsiteY12" fmla="*/ 4780 h 263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01346" h="2639483">
                  <a:moveTo>
                    <a:pt x="0" y="1902853"/>
                  </a:moveTo>
                  <a:cubicBezTo>
                    <a:pt x="129886" y="2057562"/>
                    <a:pt x="259773" y="2212271"/>
                    <a:pt x="381000" y="2325416"/>
                  </a:cubicBezTo>
                  <a:cubicBezTo>
                    <a:pt x="502227" y="2438561"/>
                    <a:pt x="661555" y="2529770"/>
                    <a:pt x="727364" y="2581725"/>
                  </a:cubicBezTo>
                  <a:cubicBezTo>
                    <a:pt x="793173" y="2633680"/>
                    <a:pt x="719282" y="2645226"/>
                    <a:pt x="775855" y="2637144"/>
                  </a:cubicBezTo>
                  <a:cubicBezTo>
                    <a:pt x="832428" y="2629062"/>
                    <a:pt x="949037" y="2586343"/>
                    <a:pt x="1066800" y="2533234"/>
                  </a:cubicBezTo>
                  <a:cubicBezTo>
                    <a:pt x="1184564" y="2480125"/>
                    <a:pt x="1482436" y="2318489"/>
                    <a:pt x="1482436" y="2318489"/>
                  </a:cubicBezTo>
                  <a:cubicBezTo>
                    <a:pt x="1638300" y="2238825"/>
                    <a:pt x="1791855" y="2164935"/>
                    <a:pt x="2001982" y="2055253"/>
                  </a:cubicBezTo>
                  <a:cubicBezTo>
                    <a:pt x="2212109" y="1945571"/>
                    <a:pt x="2439555" y="1807025"/>
                    <a:pt x="2743200" y="1660398"/>
                  </a:cubicBezTo>
                  <a:cubicBezTo>
                    <a:pt x="3046846" y="1513771"/>
                    <a:pt x="3499428" y="1316343"/>
                    <a:pt x="3823855" y="1175489"/>
                  </a:cubicBezTo>
                  <a:cubicBezTo>
                    <a:pt x="4148282" y="1034635"/>
                    <a:pt x="4414982" y="918025"/>
                    <a:pt x="4689764" y="815271"/>
                  </a:cubicBezTo>
                  <a:cubicBezTo>
                    <a:pt x="4964546" y="712516"/>
                    <a:pt x="5201228" y="640935"/>
                    <a:pt x="5472546" y="558962"/>
                  </a:cubicBezTo>
                  <a:cubicBezTo>
                    <a:pt x="5743864" y="476989"/>
                    <a:pt x="6012873" y="415798"/>
                    <a:pt x="6317673" y="323434"/>
                  </a:cubicBezTo>
                  <a:cubicBezTo>
                    <a:pt x="6622473" y="231070"/>
                    <a:pt x="7173192" y="-39093"/>
                    <a:pt x="7301346" y="478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C9C0E28B-4360-461A-8109-C887D628D7CE}"/>
                </a:ext>
              </a:extLst>
            </p:cNvPr>
            <p:cNvSpPr/>
            <p:nvPr/>
          </p:nvSpPr>
          <p:spPr>
            <a:xfrm>
              <a:off x="699655" y="3046194"/>
              <a:ext cx="7322127" cy="2127309"/>
            </a:xfrm>
            <a:custGeom>
              <a:avLst/>
              <a:gdLst>
                <a:gd name="connsiteX0" fmla="*/ 0 w 7322127"/>
                <a:gd name="connsiteY0" fmla="*/ 1087582 h 2127309"/>
                <a:gd name="connsiteX1" fmla="*/ 762000 w 7322127"/>
                <a:gd name="connsiteY1" fmla="*/ 1918855 h 2127309"/>
                <a:gd name="connsiteX2" fmla="*/ 852054 w 7322127"/>
                <a:gd name="connsiteY2" fmla="*/ 1988128 h 2127309"/>
                <a:gd name="connsiteX3" fmla="*/ 1184563 w 7322127"/>
                <a:gd name="connsiteY3" fmla="*/ 2126673 h 2127309"/>
                <a:gd name="connsiteX4" fmla="*/ 1669472 w 7322127"/>
                <a:gd name="connsiteY4" fmla="*/ 2008909 h 2127309"/>
                <a:gd name="connsiteX5" fmla="*/ 2888672 w 7322127"/>
                <a:gd name="connsiteY5" fmla="*/ 1440873 h 2127309"/>
                <a:gd name="connsiteX6" fmla="*/ 4107872 w 7322127"/>
                <a:gd name="connsiteY6" fmla="*/ 935182 h 2127309"/>
                <a:gd name="connsiteX7" fmla="*/ 5777345 w 7322127"/>
                <a:gd name="connsiteY7" fmla="*/ 394855 h 2127309"/>
                <a:gd name="connsiteX8" fmla="*/ 7322127 w 7322127"/>
                <a:gd name="connsiteY8" fmla="*/ 0 h 212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22127" h="2127309">
                  <a:moveTo>
                    <a:pt x="0" y="1087582"/>
                  </a:moveTo>
                  <a:lnTo>
                    <a:pt x="762000" y="1918855"/>
                  </a:lnTo>
                  <a:cubicBezTo>
                    <a:pt x="904009" y="2068946"/>
                    <a:pt x="781627" y="1953492"/>
                    <a:pt x="852054" y="1988128"/>
                  </a:cubicBezTo>
                  <a:cubicBezTo>
                    <a:pt x="922481" y="2022764"/>
                    <a:pt x="1048327" y="2123210"/>
                    <a:pt x="1184563" y="2126673"/>
                  </a:cubicBezTo>
                  <a:cubicBezTo>
                    <a:pt x="1320799" y="2130137"/>
                    <a:pt x="1385454" y="2123209"/>
                    <a:pt x="1669472" y="2008909"/>
                  </a:cubicBezTo>
                  <a:cubicBezTo>
                    <a:pt x="1953490" y="1894609"/>
                    <a:pt x="2482272" y="1619827"/>
                    <a:pt x="2888672" y="1440873"/>
                  </a:cubicBezTo>
                  <a:cubicBezTo>
                    <a:pt x="3295072" y="1261919"/>
                    <a:pt x="3626427" y="1109518"/>
                    <a:pt x="4107872" y="935182"/>
                  </a:cubicBezTo>
                  <a:cubicBezTo>
                    <a:pt x="4589317" y="760846"/>
                    <a:pt x="5241636" y="550719"/>
                    <a:pt x="5777345" y="394855"/>
                  </a:cubicBezTo>
                  <a:cubicBezTo>
                    <a:pt x="6313054" y="238991"/>
                    <a:pt x="7095836" y="2309"/>
                    <a:pt x="7322127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969F83D7-A8DA-4542-B2D1-CA3DB53DABBC}"/>
                </a:ext>
              </a:extLst>
            </p:cNvPr>
            <p:cNvSpPr/>
            <p:nvPr/>
          </p:nvSpPr>
          <p:spPr>
            <a:xfrm>
              <a:off x="741218" y="3953667"/>
              <a:ext cx="7280564" cy="1493470"/>
            </a:xfrm>
            <a:custGeom>
              <a:avLst/>
              <a:gdLst>
                <a:gd name="connsiteX0" fmla="*/ 7280564 w 7280564"/>
                <a:gd name="connsiteY0" fmla="*/ 0 h 1493470"/>
                <a:gd name="connsiteX1" fmla="*/ 5195455 w 7280564"/>
                <a:gd name="connsiteY1" fmla="*/ 498764 h 1493470"/>
                <a:gd name="connsiteX2" fmla="*/ 3165764 w 7280564"/>
                <a:gd name="connsiteY2" fmla="*/ 1149927 h 1493470"/>
                <a:gd name="connsiteX3" fmla="*/ 2514600 w 7280564"/>
                <a:gd name="connsiteY3" fmla="*/ 1371600 h 1493470"/>
                <a:gd name="connsiteX4" fmla="*/ 2078182 w 7280564"/>
                <a:gd name="connsiteY4" fmla="*/ 1489364 h 1493470"/>
                <a:gd name="connsiteX5" fmla="*/ 1572491 w 7280564"/>
                <a:gd name="connsiteY5" fmla="*/ 1461655 h 1493470"/>
                <a:gd name="connsiteX6" fmla="*/ 1136073 w 7280564"/>
                <a:gd name="connsiteY6" fmla="*/ 1413164 h 1493470"/>
                <a:gd name="connsiteX7" fmla="*/ 762000 w 7280564"/>
                <a:gd name="connsiteY7" fmla="*/ 1163782 h 1493470"/>
                <a:gd name="connsiteX8" fmla="*/ 0 w 7280564"/>
                <a:gd name="connsiteY8" fmla="*/ 187036 h 1493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80564" h="1493470">
                  <a:moveTo>
                    <a:pt x="7280564" y="0"/>
                  </a:moveTo>
                  <a:cubicBezTo>
                    <a:pt x="6580909" y="153555"/>
                    <a:pt x="5881255" y="307110"/>
                    <a:pt x="5195455" y="498764"/>
                  </a:cubicBezTo>
                  <a:cubicBezTo>
                    <a:pt x="4509655" y="690419"/>
                    <a:pt x="3612573" y="1004454"/>
                    <a:pt x="3165764" y="1149927"/>
                  </a:cubicBezTo>
                  <a:cubicBezTo>
                    <a:pt x="2718955" y="1295400"/>
                    <a:pt x="2695864" y="1315027"/>
                    <a:pt x="2514600" y="1371600"/>
                  </a:cubicBezTo>
                  <a:cubicBezTo>
                    <a:pt x="2333336" y="1428173"/>
                    <a:pt x="2235200" y="1474355"/>
                    <a:pt x="2078182" y="1489364"/>
                  </a:cubicBezTo>
                  <a:cubicBezTo>
                    <a:pt x="1921164" y="1504373"/>
                    <a:pt x="1729509" y="1474355"/>
                    <a:pt x="1572491" y="1461655"/>
                  </a:cubicBezTo>
                  <a:cubicBezTo>
                    <a:pt x="1415473" y="1448955"/>
                    <a:pt x="1271155" y="1462809"/>
                    <a:pt x="1136073" y="1413164"/>
                  </a:cubicBezTo>
                  <a:cubicBezTo>
                    <a:pt x="1000991" y="1363519"/>
                    <a:pt x="951345" y="1368137"/>
                    <a:pt x="762000" y="1163782"/>
                  </a:cubicBezTo>
                  <a:cubicBezTo>
                    <a:pt x="572654" y="959427"/>
                    <a:pt x="11545" y="193963"/>
                    <a:pt x="0" y="187036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21153121-92F3-465B-8D3D-46442AAD2DEE}"/>
                </a:ext>
              </a:extLst>
            </p:cNvPr>
            <p:cNvSpPr/>
            <p:nvPr/>
          </p:nvSpPr>
          <p:spPr>
            <a:xfrm>
              <a:off x="706582" y="4112994"/>
              <a:ext cx="7315200" cy="1471965"/>
            </a:xfrm>
            <a:custGeom>
              <a:avLst/>
              <a:gdLst>
                <a:gd name="connsiteX0" fmla="*/ 7315200 w 7315200"/>
                <a:gd name="connsiteY0" fmla="*/ 491837 h 1471965"/>
                <a:gd name="connsiteX1" fmla="*/ 5008418 w 7315200"/>
                <a:gd name="connsiteY1" fmla="*/ 976746 h 1471965"/>
                <a:gd name="connsiteX2" fmla="*/ 3241963 w 7315200"/>
                <a:gd name="connsiteY2" fmla="*/ 1336964 h 1471965"/>
                <a:gd name="connsiteX3" fmla="*/ 2140527 w 7315200"/>
                <a:gd name="connsiteY3" fmla="*/ 1468582 h 1471965"/>
                <a:gd name="connsiteX4" fmla="*/ 1683327 w 7315200"/>
                <a:gd name="connsiteY4" fmla="*/ 1420091 h 1471965"/>
                <a:gd name="connsiteX5" fmla="*/ 1129145 w 7315200"/>
                <a:gd name="connsiteY5" fmla="*/ 1281546 h 1471965"/>
                <a:gd name="connsiteX6" fmla="*/ 789709 w 7315200"/>
                <a:gd name="connsiteY6" fmla="*/ 990600 h 1471965"/>
                <a:gd name="connsiteX7" fmla="*/ 0 w 7315200"/>
                <a:gd name="connsiteY7" fmla="*/ 0 h 147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200" h="1471965">
                  <a:moveTo>
                    <a:pt x="7315200" y="491837"/>
                  </a:moveTo>
                  <a:lnTo>
                    <a:pt x="5008418" y="976746"/>
                  </a:lnTo>
                  <a:cubicBezTo>
                    <a:pt x="4329545" y="1117600"/>
                    <a:pt x="3719945" y="1254991"/>
                    <a:pt x="3241963" y="1336964"/>
                  </a:cubicBezTo>
                  <a:cubicBezTo>
                    <a:pt x="2763981" y="1418937"/>
                    <a:pt x="2400300" y="1454728"/>
                    <a:pt x="2140527" y="1468582"/>
                  </a:cubicBezTo>
                  <a:cubicBezTo>
                    <a:pt x="1880754" y="1482436"/>
                    <a:pt x="1851891" y="1451264"/>
                    <a:pt x="1683327" y="1420091"/>
                  </a:cubicBezTo>
                  <a:cubicBezTo>
                    <a:pt x="1514763" y="1388918"/>
                    <a:pt x="1278081" y="1353128"/>
                    <a:pt x="1129145" y="1281546"/>
                  </a:cubicBezTo>
                  <a:cubicBezTo>
                    <a:pt x="980209" y="1209964"/>
                    <a:pt x="977900" y="1204191"/>
                    <a:pt x="789709" y="990600"/>
                  </a:cubicBezTo>
                  <a:cubicBezTo>
                    <a:pt x="601518" y="777009"/>
                    <a:pt x="70427" y="76200"/>
                    <a:pt x="0" y="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0BFB5ACA-E2CD-49A0-8158-A169BCDCB765}"/>
                </a:ext>
              </a:extLst>
            </p:cNvPr>
            <p:cNvSpPr/>
            <p:nvPr/>
          </p:nvSpPr>
          <p:spPr>
            <a:xfrm>
              <a:off x="2939970" y="3095474"/>
              <a:ext cx="1909822" cy="1655180"/>
            </a:xfrm>
            <a:custGeom>
              <a:avLst/>
              <a:gdLst>
                <a:gd name="connsiteX0" fmla="*/ 0 w 1909822"/>
                <a:gd name="connsiteY0" fmla="*/ 0 h 1655180"/>
                <a:gd name="connsiteX1" fmla="*/ 729205 w 1909822"/>
                <a:gd name="connsiteY1" fmla="*/ 185195 h 1655180"/>
                <a:gd name="connsiteX2" fmla="*/ 1296364 w 1909822"/>
                <a:gd name="connsiteY2" fmla="*/ 648183 h 1655180"/>
                <a:gd name="connsiteX3" fmla="*/ 1736202 w 1909822"/>
                <a:gd name="connsiteY3" fmla="*/ 1203768 h 1655180"/>
                <a:gd name="connsiteX4" fmla="*/ 1909822 w 1909822"/>
                <a:gd name="connsiteY4" fmla="*/ 1655180 h 165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9822" h="1655180">
                  <a:moveTo>
                    <a:pt x="0" y="0"/>
                  </a:moveTo>
                  <a:cubicBezTo>
                    <a:pt x="256572" y="38582"/>
                    <a:pt x="513144" y="77165"/>
                    <a:pt x="729205" y="185195"/>
                  </a:cubicBezTo>
                  <a:cubicBezTo>
                    <a:pt x="945266" y="293226"/>
                    <a:pt x="1128531" y="478421"/>
                    <a:pt x="1296364" y="648183"/>
                  </a:cubicBezTo>
                  <a:cubicBezTo>
                    <a:pt x="1464197" y="817945"/>
                    <a:pt x="1633959" y="1035935"/>
                    <a:pt x="1736202" y="1203768"/>
                  </a:cubicBezTo>
                  <a:cubicBezTo>
                    <a:pt x="1838445" y="1371601"/>
                    <a:pt x="1874133" y="1513390"/>
                    <a:pt x="1909822" y="1655180"/>
                  </a:cubicBezTo>
                </a:path>
              </a:pathLst>
            </a:custGeom>
            <a:noFill/>
            <a:ln w="698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AEB1AD7C-BD01-4F9D-AF9D-7248AA1A25B3}"/>
                </a:ext>
              </a:extLst>
            </p:cNvPr>
            <p:cNvSpPr/>
            <p:nvPr/>
          </p:nvSpPr>
          <p:spPr>
            <a:xfrm>
              <a:off x="2118167" y="1567616"/>
              <a:ext cx="4699322" cy="3703898"/>
            </a:xfrm>
            <a:custGeom>
              <a:avLst/>
              <a:gdLst>
                <a:gd name="connsiteX0" fmla="*/ 0 w 4699322"/>
                <a:gd name="connsiteY0" fmla="*/ 0 h 3703898"/>
                <a:gd name="connsiteX1" fmla="*/ 1331089 w 4699322"/>
                <a:gd name="connsiteY1" fmla="*/ 185195 h 3703898"/>
                <a:gd name="connsiteX2" fmla="*/ 2604304 w 4699322"/>
                <a:gd name="connsiteY2" fmla="*/ 810227 h 3703898"/>
                <a:gd name="connsiteX3" fmla="*/ 3599727 w 4699322"/>
                <a:gd name="connsiteY3" fmla="*/ 1759351 h 3703898"/>
                <a:gd name="connsiteX4" fmla="*/ 4352081 w 4699322"/>
                <a:gd name="connsiteY4" fmla="*/ 2916820 h 3703898"/>
                <a:gd name="connsiteX5" fmla="*/ 4699322 w 4699322"/>
                <a:gd name="connsiteY5" fmla="*/ 3703898 h 370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9322" h="3703898">
                  <a:moveTo>
                    <a:pt x="0" y="0"/>
                  </a:moveTo>
                  <a:cubicBezTo>
                    <a:pt x="448519" y="25078"/>
                    <a:pt x="897038" y="50157"/>
                    <a:pt x="1331089" y="185195"/>
                  </a:cubicBezTo>
                  <a:cubicBezTo>
                    <a:pt x="1765140" y="320233"/>
                    <a:pt x="2226198" y="547868"/>
                    <a:pt x="2604304" y="810227"/>
                  </a:cubicBezTo>
                  <a:cubicBezTo>
                    <a:pt x="2982410" y="1072586"/>
                    <a:pt x="3308431" y="1408252"/>
                    <a:pt x="3599727" y="1759351"/>
                  </a:cubicBezTo>
                  <a:cubicBezTo>
                    <a:pt x="3891023" y="2110450"/>
                    <a:pt x="4168815" y="2592729"/>
                    <a:pt x="4352081" y="2916820"/>
                  </a:cubicBezTo>
                  <a:cubicBezTo>
                    <a:pt x="4535347" y="3240911"/>
                    <a:pt x="4617334" y="3472404"/>
                    <a:pt x="4699322" y="3703898"/>
                  </a:cubicBezTo>
                </a:path>
              </a:pathLst>
            </a:custGeom>
            <a:noFill/>
            <a:ln w="698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9666C288-C2EF-423D-ADC0-A26B9DADE01F}"/>
                </a:ext>
              </a:extLst>
            </p:cNvPr>
            <p:cNvCxnSpPr/>
            <p:nvPr/>
          </p:nvCxnSpPr>
          <p:spPr>
            <a:xfrm flipV="1">
              <a:off x="713509" y="1612249"/>
              <a:ext cx="0" cy="39727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7901553A-27DA-48EE-9C79-4E66D9BB3661}"/>
                </a:ext>
              </a:extLst>
            </p:cNvPr>
            <p:cNvCxnSpPr>
              <a:cxnSpLocks/>
            </p:cNvCxnSpPr>
            <p:nvPr/>
          </p:nvCxnSpPr>
          <p:spPr>
            <a:xfrm>
              <a:off x="713509" y="5602211"/>
              <a:ext cx="730774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3C03C7B-C676-4F8B-865C-08777D690972}"/>
              </a:ext>
            </a:extLst>
          </p:cNvPr>
          <p:cNvSpPr txBox="1"/>
          <p:nvPr/>
        </p:nvSpPr>
        <p:spPr>
          <a:xfrm>
            <a:off x="8752295" y="1325672"/>
            <a:ext cx="2884370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se instala?</a:t>
            </a:r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E9B033C8-EB6C-4AC1-8737-54517CE4C109}"/>
              </a:ext>
            </a:extLst>
          </p:cNvPr>
          <p:cNvGrpSpPr/>
          <p:nvPr/>
        </p:nvGrpSpPr>
        <p:grpSpPr>
          <a:xfrm>
            <a:off x="7724631" y="802346"/>
            <a:ext cx="4748372" cy="5780078"/>
            <a:chOff x="14747197" y="1740447"/>
            <a:chExt cx="9497844" cy="11561493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92A6B3F0-F177-4E9E-BEF2-867E962D30DA}"/>
                </a:ext>
              </a:extLst>
            </p:cNvPr>
            <p:cNvGrpSpPr/>
            <p:nvPr/>
          </p:nvGrpSpPr>
          <p:grpSpPr>
            <a:xfrm>
              <a:off x="14747197" y="1740447"/>
              <a:ext cx="9497844" cy="11561493"/>
              <a:chOff x="14747197" y="1740447"/>
              <a:chExt cx="9497844" cy="11561493"/>
            </a:xfrm>
          </p:grpSpPr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41F62033-6C26-48F8-A810-34FE53F7ABDC}"/>
                  </a:ext>
                </a:extLst>
              </p:cNvPr>
              <p:cNvSpPr txBox="1"/>
              <p:nvPr/>
            </p:nvSpPr>
            <p:spPr>
              <a:xfrm>
                <a:off x="16123222" y="2571321"/>
                <a:ext cx="1299020" cy="738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900" dirty="0"/>
                  <a:t>Armadura</a:t>
                </a:r>
              </a:p>
            </p:txBody>
          </p:sp>
          <p:grpSp>
            <p:nvGrpSpPr>
              <p:cNvPr id="57" name="Grupo 56">
                <a:extLst>
                  <a:ext uri="{FF2B5EF4-FFF2-40B4-BE49-F238E27FC236}">
                    <a16:creationId xmlns:a16="http://schemas.microsoft.com/office/drawing/2014/main" id="{C9904E87-75D6-4306-9721-CE80545F2C3C}"/>
                  </a:ext>
                </a:extLst>
              </p:cNvPr>
              <p:cNvGrpSpPr/>
              <p:nvPr/>
            </p:nvGrpSpPr>
            <p:grpSpPr>
              <a:xfrm>
                <a:off x="14747197" y="1740447"/>
                <a:ext cx="9497844" cy="11561493"/>
                <a:chOff x="14727716" y="1672054"/>
                <a:chExt cx="9497844" cy="11561493"/>
              </a:xfrm>
            </p:grpSpPr>
            <p:pic>
              <p:nvPicPr>
                <p:cNvPr id="59" name="Imagen 58">
                  <a:extLst>
                    <a:ext uri="{FF2B5EF4-FFF2-40B4-BE49-F238E27FC236}">
                      <a16:creationId xmlns:a16="http://schemas.microsoft.com/office/drawing/2014/main" id="{36E4A8FC-9D61-4828-B651-9CB1EB0AFE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038584" y="3727698"/>
                  <a:ext cx="9186976" cy="9505849"/>
                </a:xfrm>
                <a:prstGeom prst="rect">
                  <a:avLst/>
                </a:prstGeom>
              </p:spPr>
            </p:pic>
            <p:grpSp>
              <p:nvGrpSpPr>
                <p:cNvPr id="60" name="Grupo 59">
                  <a:extLst>
                    <a:ext uri="{FF2B5EF4-FFF2-40B4-BE49-F238E27FC236}">
                      <a16:creationId xmlns:a16="http://schemas.microsoft.com/office/drawing/2014/main" id="{74C0A7A9-2889-4881-AD28-B290B987774F}"/>
                    </a:ext>
                  </a:extLst>
                </p:cNvPr>
                <p:cNvGrpSpPr/>
                <p:nvPr/>
              </p:nvGrpSpPr>
              <p:grpSpPr>
                <a:xfrm>
                  <a:off x="15441283" y="6590580"/>
                  <a:ext cx="6521570" cy="5986733"/>
                  <a:chOff x="15441283" y="6590580"/>
                  <a:chExt cx="6521570" cy="5986733"/>
                </a:xfrm>
              </p:grpSpPr>
              <p:sp>
                <p:nvSpPr>
                  <p:cNvPr id="62" name="Rectángulo 61">
                    <a:extLst>
                      <a:ext uri="{FF2B5EF4-FFF2-40B4-BE49-F238E27FC236}">
                        <a16:creationId xmlns:a16="http://schemas.microsoft.com/office/drawing/2014/main" id="{CEE76982-86E4-43EC-8A1C-CE3201EE95A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3229829" y="8808572"/>
                    <a:ext cx="4955659" cy="519676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AR" sz="900"/>
                  </a:p>
                </p:txBody>
              </p:sp>
              <p:grpSp>
                <p:nvGrpSpPr>
                  <p:cNvPr id="63" name="Grupo 62">
                    <a:extLst>
                      <a:ext uri="{FF2B5EF4-FFF2-40B4-BE49-F238E27FC236}">
                        <a16:creationId xmlns:a16="http://schemas.microsoft.com/office/drawing/2014/main" id="{56ED400B-81BE-47D0-B05A-BDA2DD7C2458}"/>
                      </a:ext>
                    </a:extLst>
                  </p:cNvPr>
                  <p:cNvGrpSpPr/>
                  <p:nvPr/>
                </p:nvGrpSpPr>
                <p:grpSpPr>
                  <a:xfrm>
                    <a:off x="15441283" y="11499011"/>
                    <a:ext cx="6521570" cy="1078302"/>
                    <a:chOff x="15441283" y="11499011"/>
                    <a:chExt cx="6521570" cy="1078302"/>
                  </a:xfrm>
                </p:grpSpPr>
                <p:sp>
                  <p:nvSpPr>
                    <p:cNvPr id="64" name="Rectángulo 63">
                      <a:extLst>
                        <a:ext uri="{FF2B5EF4-FFF2-40B4-BE49-F238E27FC236}">
                          <a16:creationId xmlns:a16="http://schemas.microsoft.com/office/drawing/2014/main" id="{2DAB05D3-88DF-41C1-BA47-105F49B722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662535" y="12154682"/>
                      <a:ext cx="5300318" cy="402616"/>
                    </a:xfrm>
                    <a:prstGeom prst="rect">
                      <a:avLst/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AR" sz="900"/>
                    </a:p>
                  </p:txBody>
                </p:sp>
                <p:sp>
                  <p:nvSpPr>
                    <p:cNvPr id="65" name="Forma libre: forma 64">
                      <a:extLst>
                        <a:ext uri="{FF2B5EF4-FFF2-40B4-BE49-F238E27FC236}">
                          <a16:creationId xmlns:a16="http://schemas.microsoft.com/office/drawing/2014/main" id="{BC96514E-EE21-487B-A6A6-B13ED7F8DE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41283" y="11499011"/>
                      <a:ext cx="1233577" cy="1078302"/>
                    </a:xfrm>
                    <a:custGeom>
                      <a:avLst/>
                      <a:gdLst>
                        <a:gd name="connsiteX0" fmla="*/ 1233577 w 1233577"/>
                        <a:gd name="connsiteY0" fmla="*/ 646981 h 1078302"/>
                        <a:gd name="connsiteX1" fmla="*/ 974785 w 1233577"/>
                        <a:gd name="connsiteY1" fmla="*/ 595223 h 1078302"/>
                        <a:gd name="connsiteX2" fmla="*/ 802257 w 1233577"/>
                        <a:gd name="connsiteY2" fmla="*/ 474453 h 1078302"/>
                        <a:gd name="connsiteX3" fmla="*/ 646981 w 1233577"/>
                        <a:gd name="connsiteY3" fmla="*/ 310551 h 1078302"/>
                        <a:gd name="connsiteX4" fmla="*/ 552091 w 1233577"/>
                        <a:gd name="connsiteY4" fmla="*/ 138023 h 1078302"/>
                        <a:gd name="connsiteX5" fmla="*/ 526211 w 1233577"/>
                        <a:gd name="connsiteY5" fmla="*/ 17253 h 1078302"/>
                        <a:gd name="connsiteX6" fmla="*/ 0 w 1233577"/>
                        <a:gd name="connsiteY6" fmla="*/ 0 h 1078302"/>
                        <a:gd name="connsiteX7" fmla="*/ 8626 w 1233577"/>
                        <a:gd name="connsiteY7" fmla="*/ 138023 h 1078302"/>
                        <a:gd name="connsiteX8" fmla="*/ 25879 w 1233577"/>
                        <a:gd name="connsiteY8" fmla="*/ 353683 h 1078302"/>
                        <a:gd name="connsiteX9" fmla="*/ 69011 w 1233577"/>
                        <a:gd name="connsiteY9" fmla="*/ 457200 h 1078302"/>
                        <a:gd name="connsiteX10" fmla="*/ 146649 w 1233577"/>
                        <a:gd name="connsiteY10" fmla="*/ 612476 h 1078302"/>
                        <a:gd name="connsiteX11" fmla="*/ 284672 w 1233577"/>
                        <a:gd name="connsiteY11" fmla="*/ 776378 h 1078302"/>
                        <a:gd name="connsiteX12" fmla="*/ 388189 w 1233577"/>
                        <a:gd name="connsiteY12" fmla="*/ 862642 h 1078302"/>
                        <a:gd name="connsiteX13" fmla="*/ 500332 w 1233577"/>
                        <a:gd name="connsiteY13" fmla="*/ 940280 h 1078302"/>
                        <a:gd name="connsiteX14" fmla="*/ 690113 w 1233577"/>
                        <a:gd name="connsiteY14" fmla="*/ 1026544 h 1078302"/>
                        <a:gd name="connsiteX15" fmla="*/ 879894 w 1233577"/>
                        <a:gd name="connsiteY15" fmla="*/ 1061049 h 1078302"/>
                        <a:gd name="connsiteX16" fmla="*/ 1017917 w 1233577"/>
                        <a:gd name="connsiteY16" fmla="*/ 1061049 h 1078302"/>
                        <a:gd name="connsiteX17" fmla="*/ 1199072 w 1233577"/>
                        <a:gd name="connsiteY17" fmla="*/ 1078302 h 1078302"/>
                        <a:gd name="connsiteX18" fmla="*/ 1199072 w 1233577"/>
                        <a:gd name="connsiteY18" fmla="*/ 1078302 h 1078302"/>
                        <a:gd name="connsiteX19" fmla="*/ 1233577 w 1233577"/>
                        <a:gd name="connsiteY19" fmla="*/ 1052423 h 1078302"/>
                        <a:gd name="connsiteX20" fmla="*/ 1233577 w 1233577"/>
                        <a:gd name="connsiteY20" fmla="*/ 646981 h 107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233577" h="1078302">
                          <a:moveTo>
                            <a:pt x="1233577" y="646981"/>
                          </a:moveTo>
                          <a:lnTo>
                            <a:pt x="974785" y="595223"/>
                          </a:lnTo>
                          <a:lnTo>
                            <a:pt x="802257" y="474453"/>
                          </a:lnTo>
                          <a:lnTo>
                            <a:pt x="646981" y="310551"/>
                          </a:lnTo>
                          <a:lnTo>
                            <a:pt x="552091" y="138023"/>
                          </a:lnTo>
                          <a:lnTo>
                            <a:pt x="526211" y="17253"/>
                          </a:lnTo>
                          <a:lnTo>
                            <a:pt x="0" y="0"/>
                          </a:lnTo>
                          <a:lnTo>
                            <a:pt x="8626" y="138023"/>
                          </a:lnTo>
                          <a:lnTo>
                            <a:pt x="25879" y="353683"/>
                          </a:lnTo>
                          <a:lnTo>
                            <a:pt x="69011" y="457200"/>
                          </a:lnTo>
                          <a:lnTo>
                            <a:pt x="146649" y="612476"/>
                          </a:lnTo>
                          <a:lnTo>
                            <a:pt x="284672" y="776378"/>
                          </a:lnTo>
                          <a:lnTo>
                            <a:pt x="388189" y="862642"/>
                          </a:lnTo>
                          <a:lnTo>
                            <a:pt x="500332" y="940280"/>
                          </a:lnTo>
                          <a:lnTo>
                            <a:pt x="690113" y="1026544"/>
                          </a:lnTo>
                          <a:lnTo>
                            <a:pt x="879894" y="1061049"/>
                          </a:lnTo>
                          <a:lnTo>
                            <a:pt x="1017917" y="1061049"/>
                          </a:lnTo>
                          <a:lnTo>
                            <a:pt x="1199072" y="1078302"/>
                          </a:lnTo>
                          <a:lnTo>
                            <a:pt x="1199072" y="1078302"/>
                          </a:lnTo>
                          <a:lnTo>
                            <a:pt x="1233577" y="1052423"/>
                          </a:lnTo>
                          <a:lnTo>
                            <a:pt x="1233577" y="646981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AR" sz="900"/>
                    </a:p>
                  </p:txBody>
                </p:sp>
              </p:grpSp>
            </p:grpSp>
            <p:pic>
              <p:nvPicPr>
                <p:cNvPr id="61" name="Imagen 60">
                  <a:extLst>
                    <a:ext uri="{FF2B5EF4-FFF2-40B4-BE49-F238E27FC236}">
                      <a16:creationId xmlns:a16="http://schemas.microsoft.com/office/drawing/2014/main" id="{BB1A9694-AC36-4F73-AF23-0C47F8DB6E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4727716" y="1672054"/>
                  <a:ext cx="2271902" cy="2782084"/>
                </a:xfrm>
                <a:prstGeom prst="rect">
                  <a:avLst/>
                </a:prstGeom>
              </p:spPr>
            </p:pic>
          </p:grpSp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A3EA9005-0744-4830-9C88-7FCC7225033F}"/>
                  </a:ext>
                </a:extLst>
              </p:cNvPr>
              <p:cNvSpPr txBox="1"/>
              <p:nvPr/>
            </p:nvSpPr>
            <p:spPr>
              <a:xfrm>
                <a:off x="16376734" y="7384344"/>
                <a:ext cx="4558114" cy="461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AR" sz="900" dirty="0"/>
              </a:p>
            </p:txBody>
          </p:sp>
        </p:grp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98EAC0B5-0F57-4D06-B60B-44E9DBA0A9B1}"/>
                </a:ext>
              </a:extLst>
            </p:cNvPr>
            <p:cNvSpPr txBox="1"/>
            <p:nvPr/>
          </p:nvSpPr>
          <p:spPr>
            <a:xfrm>
              <a:off x="16278364" y="9702380"/>
              <a:ext cx="1299020" cy="46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AR" sz="900" dirty="0"/>
            </a:p>
          </p:txBody>
        </p:sp>
      </p:grpSp>
      <p:sp>
        <p:nvSpPr>
          <p:cNvPr id="66" name="Rectángulo 65">
            <a:extLst>
              <a:ext uri="{FF2B5EF4-FFF2-40B4-BE49-F238E27FC236}">
                <a16:creationId xmlns:a16="http://schemas.microsoft.com/office/drawing/2014/main" id="{70F497C9-4823-426B-B6BD-A70BFCCD662C}"/>
              </a:ext>
            </a:extLst>
          </p:cNvPr>
          <p:cNvSpPr/>
          <p:nvPr/>
        </p:nvSpPr>
        <p:spPr>
          <a:xfrm>
            <a:off x="8109023" y="2176767"/>
            <a:ext cx="214106" cy="271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grpSp>
        <p:nvGrpSpPr>
          <p:cNvPr id="67" name="Grupo 66">
            <a:extLst>
              <a:ext uri="{FF2B5EF4-FFF2-40B4-BE49-F238E27FC236}">
                <a16:creationId xmlns:a16="http://schemas.microsoft.com/office/drawing/2014/main" id="{C88C2D90-296F-4865-B5B4-CCE15D8CF4DB}"/>
              </a:ext>
            </a:extLst>
          </p:cNvPr>
          <p:cNvGrpSpPr/>
          <p:nvPr/>
        </p:nvGrpSpPr>
        <p:grpSpPr>
          <a:xfrm>
            <a:off x="8102734" y="2176768"/>
            <a:ext cx="1966288" cy="2321875"/>
            <a:chOff x="15520732" y="4468903"/>
            <a:chExt cx="3933031" cy="4644287"/>
          </a:xfrm>
        </p:grpSpPr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A2C473F6-250A-423E-9BFF-80B405205E17}"/>
                </a:ext>
              </a:extLst>
            </p:cNvPr>
            <p:cNvGrpSpPr/>
            <p:nvPr/>
          </p:nvGrpSpPr>
          <p:grpSpPr>
            <a:xfrm>
              <a:off x="15520732" y="4468903"/>
              <a:ext cx="584148" cy="4644287"/>
              <a:chOff x="20374069" y="6041440"/>
              <a:chExt cx="584148" cy="4268843"/>
            </a:xfrm>
          </p:grpSpPr>
          <p:pic>
            <p:nvPicPr>
              <p:cNvPr id="70" name="Imagen 69">
                <a:extLst>
                  <a:ext uri="{FF2B5EF4-FFF2-40B4-BE49-F238E27FC236}">
                    <a16:creationId xmlns:a16="http://schemas.microsoft.com/office/drawing/2014/main" id="{45D5723D-CA72-4AB8-89CF-C0BE7F528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374069" y="8369394"/>
                <a:ext cx="584148" cy="1940889"/>
              </a:xfrm>
              <a:prstGeom prst="rect">
                <a:avLst/>
              </a:prstGeom>
            </p:spPr>
          </p:pic>
          <p:pic>
            <p:nvPicPr>
              <p:cNvPr id="71" name="Imagen 70">
                <a:extLst>
                  <a:ext uri="{FF2B5EF4-FFF2-40B4-BE49-F238E27FC236}">
                    <a16:creationId xmlns:a16="http://schemas.microsoft.com/office/drawing/2014/main" id="{1C960ACE-DD2D-4596-91DA-26912FD2B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399492" y="6041440"/>
                <a:ext cx="428263" cy="2599007"/>
              </a:xfrm>
              <a:prstGeom prst="rect">
                <a:avLst/>
              </a:prstGeom>
            </p:spPr>
          </p:pic>
        </p:grp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A4F3CF62-0272-44CE-92BE-09F41FB28AB0}"/>
                </a:ext>
              </a:extLst>
            </p:cNvPr>
            <p:cNvSpPr txBox="1"/>
            <p:nvPr/>
          </p:nvSpPr>
          <p:spPr>
            <a:xfrm>
              <a:off x="16245142" y="7366350"/>
              <a:ext cx="3208621" cy="1015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900" dirty="0"/>
                <a:t>Sarta de tubings </a:t>
              </a:r>
            </a:p>
            <a:p>
              <a:r>
                <a:rPr lang="es-AR" sz="900" dirty="0"/>
                <a:t>(Diseño según sistema de extracción)</a:t>
              </a: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9CB84B41-FD67-4404-B864-670DF509B147}"/>
              </a:ext>
            </a:extLst>
          </p:cNvPr>
          <p:cNvGrpSpPr/>
          <p:nvPr/>
        </p:nvGrpSpPr>
        <p:grpSpPr>
          <a:xfrm>
            <a:off x="8087951" y="4541051"/>
            <a:ext cx="1654099" cy="1429024"/>
            <a:chOff x="15473923" y="9218722"/>
            <a:chExt cx="3308580" cy="2858378"/>
          </a:xfrm>
        </p:grpSpPr>
        <p:pic>
          <p:nvPicPr>
            <p:cNvPr id="73" name="Imagen 72">
              <a:extLst>
                <a:ext uri="{FF2B5EF4-FFF2-40B4-BE49-F238E27FC236}">
                  <a16:creationId xmlns:a16="http://schemas.microsoft.com/office/drawing/2014/main" id="{7E054AB8-57C4-4D34-A27D-140174F19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473923" y="9218722"/>
              <a:ext cx="584148" cy="2858378"/>
            </a:xfrm>
            <a:prstGeom prst="rect">
              <a:avLst/>
            </a:prstGeom>
          </p:spPr>
        </p:pic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672D5451-DC80-4913-959C-BC08D8C731D3}"/>
                </a:ext>
              </a:extLst>
            </p:cNvPr>
            <p:cNvSpPr txBox="1"/>
            <p:nvPr/>
          </p:nvSpPr>
          <p:spPr>
            <a:xfrm>
              <a:off x="16297314" y="9645283"/>
              <a:ext cx="2485189" cy="738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900" dirty="0"/>
                <a:t>Packer</a:t>
              </a:r>
            </a:p>
            <a:p>
              <a:r>
                <a:rPr lang="es-AR" sz="900" dirty="0" err="1"/>
                <a:t>Shear</a:t>
              </a:r>
              <a:r>
                <a:rPr lang="es-AR" sz="900" dirty="0"/>
                <a:t> </a:t>
              </a:r>
              <a:r>
                <a:rPr lang="es-AR" sz="900" dirty="0" err="1"/>
                <a:t>out</a:t>
              </a:r>
              <a:endParaRPr lang="es-AR" sz="900" dirty="0"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9D9CBEF7-60CB-744C-3A1C-952025F691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53" y="1988232"/>
            <a:ext cx="2176873" cy="28792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0018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ángulo 65">
            <a:extLst>
              <a:ext uri="{FF2B5EF4-FFF2-40B4-BE49-F238E27FC236}">
                <a16:creationId xmlns:a16="http://schemas.microsoft.com/office/drawing/2014/main" id="{70F497C9-4823-426B-B6BD-A70BFCCD662C}"/>
              </a:ext>
            </a:extLst>
          </p:cNvPr>
          <p:cNvSpPr/>
          <p:nvPr/>
        </p:nvSpPr>
        <p:spPr>
          <a:xfrm>
            <a:off x="8109023" y="2176767"/>
            <a:ext cx="214106" cy="271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90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61AA201-8BB9-29E2-BD75-2A221B35E903}"/>
              </a:ext>
            </a:extLst>
          </p:cNvPr>
          <p:cNvSpPr txBox="1"/>
          <p:nvPr/>
        </p:nvSpPr>
        <p:spPr>
          <a:xfrm>
            <a:off x="37286" y="848578"/>
            <a:ext cx="2435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/>
              <a:t>Diseño Esquema Mecánico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38D4C65-8260-FE5C-1C5B-6A7EBE1000CE}"/>
              </a:ext>
            </a:extLst>
          </p:cNvPr>
          <p:cNvSpPr txBox="1"/>
          <p:nvPr/>
        </p:nvSpPr>
        <p:spPr>
          <a:xfrm>
            <a:off x="2497808" y="868202"/>
            <a:ext cx="2435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>
              <a:defRPr sz="3200" b="1"/>
            </a:lvl1pPr>
          </a:lstStyle>
          <a:p>
            <a:r>
              <a:rPr lang="es-AR" sz="1600" dirty="0"/>
              <a:t>Diseño de Locaciones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0268A5C-C758-97B3-2710-57B406353A86}"/>
              </a:ext>
            </a:extLst>
          </p:cNvPr>
          <p:cNvSpPr txBox="1"/>
          <p:nvPr/>
        </p:nvSpPr>
        <p:spPr>
          <a:xfrm>
            <a:off x="5500338" y="875042"/>
            <a:ext cx="2435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>
              <a:defRPr sz="3200" b="1"/>
            </a:lvl1pPr>
          </a:lstStyle>
          <a:p>
            <a:r>
              <a:rPr lang="es-AR" sz="1600" dirty="0"/>
              <a:t>PVT</a:t>
            </a:r>
          </a:p>
        </p:txBody>
      </p:sp>
      <p:sp>
        <p:nvSpPr>
          <p:cNvPr id="75" name="1 Título">
            <a:extLst>
              <a:ext uri="{FF2B5EF4-FFF2-40B4-BE49-F238E27FC236}">
                <a16:creationId xmlns:a16="http://schemas.microsoft.com/office/drawing/2014/main" id="{F9B26EED-0171-DCE6-1DA4-3903F20457E8}"/>
              </a:ext>
            </a:extLst>
          </p:cNvPr>
          <p:cNvSpPr txBox="1">
            <a:spLocks/>
          </p:cNvSpPr>
          <p:nvPr/>
        </p:nvSpPr>
        <p:spPr>
          <a:xfrm>
            <a:off x="7919061" y="840179"/>
            <a:ext cx="3886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>
              <a:defRPr sz="3200" b="1"/>
            </a:lvl1pPr>
          </a:lstStyle>
          <a:p>
            <a:r>
              <a:rPr lang="es-AR" sz="1600" dirty="0"/>
              <a:t>Matriz de selección – Descarte </a:t>
            </a:r>
          </a:p>
        </p:txBody>
      </p:sp>
      <p:sp>
        <p:nvSpPr>
          <p:cNvPr id="106" name="Bocadillo: ovalado 105">
            <a:extLst>
              <a:ext uri="{FF2B5EF4-FFF2-40B4-BE49-F238E27FC236}">
                <a16:creationId xmlns:a16="http://schemas.microsoft.com/office/drawing/2014/main" id="{349BFB6A-18D3-7976-8A5F-8E4F351CB31D}"/>
              </a:ext>
            </a:extLst>
          </p:cNvPr>
          <p:cNvSpPr/>
          <p:nvPr/>
        </p:nvSpPr>
        <p:spPr>
          <a:xfrm>
            <a:off x="3616943" y="4858305"/>
            <a:ext cx="1508811" cy="1039692"/>
          </a:xfrm>
          <a:prstGeom prst="wedgeEllipseCallout">
            <a:avLst>
              <a:gd name="adj1" fmla="val -89084"/>
              <a:gd name="adj2" fmla="val -169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1416" indent="-171416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AR" sz="1200" b="1" dirty="0"/>
              <a:t>VAN</a:t>
            </a:r>
          </a:p>
          <a:p>
            <a:pPr marL="171416" indent="-171416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AR" sz="1200" b="1" dirty="0"/>
              <a:t>TIR</a:t>
            </a:r>
          </a:p>
          <a:p>
            <a:pPr marL="171416" indent="-171416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AR" sz="1200" b="1" dirty="0"/>
              <a:t>MAX EXP</a:t>
            </a:r>
          </a:p>
          <a:p>
            <a:pPr marL="171416" indent="-171416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AR" sz="1200" b="1" dirty="0"/>
              <a:t>IVAN</a:t>
            </a:r>
          </a:p>
          <a:p>
            <a:pPr marL="171416" indent="-171416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AR" sz="1200" b="1" dirty="0"/>
              <a:t>PAY OUT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41DEF8E6-8A3E-411A-8713-3E9101FE8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17" y="1404425"/>
            <a:ext cx="2026763" cy="1218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9C39A602-0722-4481-A353-85D91AD63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9016" y="1445796"/>
            <a:ext cx="2080682" cy="118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78796475-7555-494D-84B3-AC4D0F5EC3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7522" y="1251055"/>
            <a:ext cx="2493566" cy="135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22DB998-FE46-4BD9-950A-77DC0D687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1841" y="1317832"/>
            <a:ext cx="4894725" cy="2315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929245EB-11BE-4919-B62C-5485AE777F75}"/>
              </a:ext>
            </a:extLst>
          </p:cNvPr>
          <p:cNvGrpSpPr/>
          <p:nvPr/>
        </p:nvGrpSpPr>
        <p:grpSpPr>
          <a:xfrm>
            <a:off x="1500264" y="2804855"/>
            <a:ext cx="3251767" cy="1932935"/>
            <a:chOff x="3550195" y="6067720"/>
            <a:chExt cx="4860365" cy="3088537"/>
          </a:xfrm>
        </p:grpSpPr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B18C61B0-861C-4746-9A15-12E4F7EFA18D}"/>
                </a:ext>
              </a:extLst>
            </p:cNvPr>
            <p:cNvGrpSpPr/>
            <p:nvPr/>
          </p:nvGrpSpPr>
          <p:grpSpPr>
            <a:xfrm>
              <a:off x="3550195" y="6212900"/>
              <a:ext cx="4860365" cy="2943357"/>
              <a:chOff x="37428599" y="7230188"/>
              <a:chExt cx="9718779" cy="6788882"/>
            </a:xfrm>
          </p:grpSpPr>
          <p:grpSp>
            <p:nvGrpSpPr>
              <p:cNvPr id="57" name="Grupo 56">
                <a:extLst>
                  <a:ext uri="{FF2B5EF4-FFF2-40B4-BE49-F238E27FC236}">
                    <a16:creationId xmlns:a16="http://schemas.microsoft.com/office/drawing/2014/main" id="{3BB6593D-7344-4D75-AABA-2655CD108B51}"/>
                  </a:ext>
                </a:extLst>
              </p:cNvPr>
              <p:cNvGrpSpPr/>
              <p:nvPr/>
            </p:nvGrpSpPr>
            <p:grpSpPr>
              <a:xfrm>
                <a:off x="37983512" y="7230188"/>
                <a:ext cx="9163866" cy="6788882"/>
                <a:chOff x="37804685" y="6315363"/>
                <a:chExt cx="9163866" cy="6788882"/>
              </a:xfrm>
            </p:grpSpPr>
            <p:sp>
              <p:nvSpPr>
                <p:cNvPr id="59" name="Rectángulo 58">
                  <a:extLst>
                    <a:ext uri="{FF2B5EF4-FFF2-40B4-BE49-F238E27FC236}">
                      <a16:creationId xmlns:a16="http://schemas.microsoft.com/office/drawing/2014/main" id="{D5866633-9DEF-4570-A850-03C1021F9953}"/>
                    </a:ext>
                  </a:extLst>
                </p:cNvPr>
                <p:cNvSpPr/>
                <p:nvPr/>
              </p:nvSpPr>
              <p:spPr>
                <a:xfrm>
                  <a:off x="37804685" y="6315363"/>
                  <a:ext cx="7070178" cy="67888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sz="900"/>
                </a:p>
              </p:txBody>
            </p:sp>
            <p:pic>
              <p:nvPicPr>
                <p:cNvPr id="60" name="Imagen 59">
                  <a:extLst>
                    <a:ext uri="{FF2B5EF4-FFF2-40B4-BE49-F238E27FC236}">
                      <a16:creationId xmlns:a16="http://schemas.microsoft.com/office/drawing/2014/main" id="{51110A53-5EA1-4A1C-B00F-B15B61FE2E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937629" y="6869885"/>
                  <a:ext cx="9030922" cy="532135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3FFEBFFA-42D9-4DD1-ADAB-B4482249EF3E}"/>
                  </a:ext>
                </a:extLst>
              </p:cNvPr>
              <p:cNvSpPr/>
              <p:nvPr/>
            </p:nvSpPr>
            <p:spPr>
              <a:xfrm>
                <a:off x="37428599" y="7821674"/>
                <a:ext cx="3777850" cy="1053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900"/>
              </a:p>
            </p:txBody>
          </p:sp>
        </p:grpSp>
        <p:sp>
          <p:nvSpPr>
            <p:cNvPr id="102" name="CuadroTexto 101">
              <a:extLst>
                <a:ext uri="{FF2B5EF4-FFF2-40B4-BE49-F238E27FC236}">
                  <a16:creationId xmlns:a16="http://schemas.microsoft.com/office/drawing/2014/main" id="{9357FDFB-53C8-9BBC-2E51-5CE975A371B3}"/>
                </a:ext>
              </a:extLst>
            </p:cNvPr>
            <p:cNvSpPr txBox="1"/>
            <p:nvPr/>
          </p:nvSpPr>
          <p:spPr>
            <a:xfrm>
              <a:off x="4519339" y="6067720"/>
              <a:ext cx="3546659" cy="5409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>
                <a:defRPr sz="3200" b="1"/>
              </a:lvl1pPr>
            </a:lstStyle>
            <a:p>
              <a:r>
                <a:rPr lang="es-AR" sz="1600" dirty="0"/>
                <a:t>Flow Assurance </a:t>
              </a:r>
            </a:p>
          </p:txBody>
        </p:sp>
      </p:grpSp>
      <p:pic>
        <p:nvPicPr>
          <p:cNvPr id="112" name="Imagen 111">
            <a:extLst>
              <a:ext uri="{FF2B5EF4-FFF2-40B4-BE49-F238E27FC236}">
                <a16:creationId xmlns:a16="http://schemas.microsoft.com/office/drawing/2014/main" id="{3D9CDD63-3219-C930-542D-878C504C5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10" y="517659"/>
            <a:ext cx="11012378" cy="565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6693BDE-3E62-1C08-7002-60ECFC28F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050" y="524765"/>
            <a:ext cx="9412663" cy="537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15989A5-768B-47AD-F5D8-DF44C2F147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862" y="776351"/>
            <a:ext cx="9942403" cy="5390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0CE6045-147A-BCA1-39E3-3E48CDFA5B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175" y="1191271"/>
            <a:ext cx="10241888" cy="4844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40010015-37D7-4ABB-8AAD-E66EE39B9031}"/>
              </a:ext>
            </a:extLst>
          </p:cNvPr>
          <p:cNvGrpSpPr/>
          <p:nvPr/>
        </p:nvGrpSpPr>
        <p:grpSpPr>
          <a:xfrm>
            <a:off x="2958632" y="1884502"/>
            <a:ext cx="5967214" cy="4103043"/>
            <a:chOff x="37650508" y="7230188"/>
            <a:chExt cx="10960493" cy="6788882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22EC35D2-C3FF-444D-8C91-00CD88E8B7C0}"/>
                </a:ext>
              </a:extLst>
            </p:cNvPr>
            <p:cNvGrpSpPr/>
            <p:nvPr/>
          </p:nvGrpSpPr>
          <p:grpSpPr>
            <a:xfrm>
              <a:off x="37650508" y="7230188"/>
              <a:ext cx="10960493" cy="6788882"/>
              <a:chOff x="37471681" y="6315363"/>
              <a:chExt cx="10960493" cy="6788882"/>
            </a:xfrm>
          </p:grpSpPr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051021F2-BB61-4F2A-8574-A47E4663C528}"/>
                  </a:ext>
                </a:extLst>
              </p:cNvPr>
              <p:cNvSpPr/>
              <p:nvPr/>
            </p:nvSpPr>
            <p:spPr>
              <a:xfrm>
                <a:off x="37471681" y="6315363"/>
                <a:ext cx="8572014" cy="67888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900"/>
              </a:p>
            </p:txBody>
          </p:sp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060B7B2C-C245-DACE-582C-2382097C15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17167"/>
              <a:stretch/>
            </p:blipFill>
            <p:spPr>
              <a:xfrm>
                <a:off x="37789183" y="7453445"/>
                <a:ext cx="10642991" cy="440784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02672ACA-CD5D-4C43-B791-3AA6D204CFE8}"/>
                </a:ext>
              </a:extLst>
            </p:cNvPr>
            <p:cNvSpPr/>
            <p:nvPr/>
          </p:nvSpPr>
          <p:spPr>
            <a:xfrm>
              <a:off x="37729347" y="7832264"/>
              <a:ext cx="3777850" cy="1075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900"/>
            </a:p>
          </p:txBody>
        </p:sp>
      </p:grpSp>
      <p:grpSp>
        <p:nvGrpSpPr>
          <p:cNvPr id="77" name="Grupo 76">
            <a:extLst>
              <a:ext uri="{FF2B5EF4-FFF2-40B4-BE49-F238E27FC236}">
                <a16:creationId xmlns:a16="http://schemas.microsoft.com/office/drawing/2014/main" id="{E1B1D64B-AFA5-45EF-A52B-C83F7F96B3FB}"/>
              </a:ext>
            </a:extLst>
          </p:cNvPr>
          <p:cNvGrpSpPr/>
          <p:nvPr/>
        </p:nvGrpSpPr>
        <p:grpSpPr>
          <a:xfrm>
            <a:off x="378869" y="4825451"/>
            <a:ext cx="1851871" cy="1672743"/>
            <a:chOff x="263721" y="6180819"/>
            <a:chExt cx="3704170" cy="3345874"/>
          </a:xfrm>
        </p:grpSpPr>
        <p:pic>
          <p:nvPicPr>
            <p:cNvPr id="78" name="Imagen 77">
              <a:extLst>
                <a:ext uri="{FF2B5EF4-FFF2-40B4-BE49-F238E27FC236}">
                  <a16:creationId xmlns:a16="http://schemas.microsoft.com/office/drawing/2014/main" id="{BB82B9AB-F210-4CA8-B8C4-C5B23DE1D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1819" y="6180819"/>
              <a:ext cx="3345874" cy="3345874"/>
            </a:xfrm>
            <a:prstGeom prst="rect">
              <a:avLst/>
            </a:prstGeom>
          </p:spPr>
        </p:pic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0915A6F4-C591-4BBF-9C04-7A1D8B9A7671}"/>
                </a:ext>
              </a:extLst>
            </p:cNvPr>
            <p:cNvSpPr txBox="1"/>
            <p:nvPr/>
          </p:nvSpPr>
          <p:spPr>
            <a:xfrm>
              <a:off x="263721" y="6909700"/>
              <a:ext cx="1655491" cy="67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600" b="1" dirty="0"/>
                <a:t>Capex</a:t>
              </a:r>
            </a:p>
          </p:txBody>
        </p:sp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id="{10840903-27FF-4005-A550-D7FD9CB20FD7}"/>
                </a:ext>
              </a:extLst>
            </p:cNvPr>
            <p:cNvSpPr txBox="1"/>
            <p:nvPr/>
          </p:nvSpPr>
          <p:spPr>
            <a:xfrm>
              <a:off x="2312400" y="6981250"/>
              <a:ext cx="1655491" cy="67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>
                <a:defRPr sz="3200" b="1"/>
              </a:lvl1pPr>
            </a:lstStyle>
            <a:p>
              <a:r>
                <a:rPr lang="es-AR" sz="1600" dirty="0"/>
                <a:t>Opex</a:t>
              </a:r>
            </a:p>
          </p:txBody>
        </p:sp>
      </p:grpSp>
      <p:grpSp>
        <p:nvGrpSpPr>
          <p:cNvPr id="90" name="Grupo 89">
            <a:extLst>
              <a:ext uri="{FF2B5EF4-FFF2-40B4-BE49-F238E27FC236}">
                <a16:creationId xmlns:a16="http://schemas.microsoft.com/office/drawing/2014/main" id="{C264D3B8-CBEE-4D49-8FA2-FC2B32D12B52}"/>
              </a:ext>
            </a:extLst>
          </p:cNvPr>
          <p:cNvGrpSpPr/>
          <p:nvPr/>
        </p:nvGrpSpPr>
        <p:grpSpPr>
          <a:xfrm>
            <a:off x="3609210" y="1797801"/>
            <a:ext cx="5136528" cy="4103043"/>
            <a:chOff x="37471681" y="6315363"/>
            <a:chExt cx="13483072" cy="6788882"/>
          </a:xfrm>
        </p:grpSpPr>
        <p:sp>
          <p:nvSpPr>
            <p:cNvPr id="92" name="Rectángulo 91">
              <a:extLst>
                <a:ext uri="{FF2B5EF4-FFF2-40B4-BE49-F238E27FC236}">
                  <a16:creationId xmlns:a16="http://schemas.microsoft.com/office/drawing/2014/main" id="{F3DB6E14-AA95-4B2D-A295-05D19AA9BCA4}"/>
                </a:ext>
              </a:extLst>
            </p:cNvPr>
            <p:cNvSpPr/>
            <p:nvPr/>
          </p:nvSpPr>
          <p:spPr>
            <a:xfrm>
              <a:off x="37471681" y="6315363"/>
              <a:ext cx="13483071" cy="6788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900"/>
            </a:p>
          </p:txBody>
        </p:sp>
        <p:pic>
          <p:nvPicPr>
            <p:cNvPr id="94" name="Imagen 93">
              <a:extLst>
                <a:ext uri="{FF2B5EF4-FFF2-40B4-BE49-F238E27FC236}">
                  <a16:creationId xmlns:a16="http://schemas.microsoft.com/office/drawing/2014/main" id="{1E9AC7AA-84EB-4A86-98C8-D3503AA5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30114" y="6848901"/>
              <a:ext cx="12824639" cy="565268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9962EC07-E6D3-4658-A3ED-438296A0B8C9}"/>
              </a:ext>
            </a:extLst>
          </p:cNvPr>
          <p:cNvGrpSpPr/>
          <p:nvPr/>
        </p:nvGrpSpPr>
        <p:grpSpPr>
          <a:xfrm>
            <a:off x="3956883" y="2820434"/>
            <a:ext cx="3363963" cy="1907303"/>
            <a:chOff x="6905077" y="11454887"/>
            <a:chExt cx="5826741" cy="3629501"/>
          </a:xfrm>
        </p:grpSpPr>
        <p:grpSp>
          <p:nvGrpSpPr>
            <p:cNvPr id="99" name="Grupo 98">
              <a:extLst>
                <a:ext uri="{FF2B5EF4-FFF2-40B4-BE49-F238E27FC236}">
                  <a16:creationId xmlns:a16="http://schemas.microsoft.com/office/drawing/2014/main" id="{93438E39-2C4B-4870-8FED-8D5F2C237B5C}"/>
                </a:ext>
              </a:extLst>
            </p:cNvPr>
            <p:cNvGrpSpPr/>
            <p:nvPr/>
          </p:nvGrpSpPr>
          <p:grpSpPr>
            <a:xfrm>
              <a:off x="7216131" y="12141031"/>
              <a:ext cx="4709453" cy="2943357"/>
              <a:chOff x="44475688" y="6315363"/>
              <a:chExt cx="11096263" cy="6788882"/>
            </a:xfrm>
          </p:grpSpPr>
          <p:sp>
            <p:nvSpPr>
              <p:cNvPr id="107" name="Rectángulo 106">
                <a:extLst>
                  <a:ext uri="{FF2B5EF4-FFF2-40B4-BE49-F238E27FC236}">
                    <a16:creationId xmlns:a16="http://schemas.microsoft.com/office/drawing/2014/main" id="{66EA9ACE-86FB-496F-A774-2973D28A3191}"/>
                  </a:ext>
                </a:extLst>
              </p:cNvPr>
              <p:cNvSpPr/>
              <p:nvPr/>
            </p:nvSpPr>
            <p:spPr>
              <a:xfrm>
                <a:off x="44475688" y="6315363"/>
                <a:ext cx="11096263" cy="67888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900"/>
              </a:p>
            </p:txBody>
          </p:sp>
          <p:pic>
            <p:nvPicPr>
              <p:cNvPr id="109" name="Imagen 108">
                <a:extLst>
                  <a:ext uri="{FF2B5EF4-FFF2-40B4-BE49-F238E27FC236}">
                    <a16:creationId xmlns:a16="http://schemas.microsoft.com/office/drawing/2014/main" id="{FD98CE65-B05F-4A71-81AB-805263581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907938" y="6557211"/>
                <a:ext cx="7382624" cy="5650673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110" name="CuadroTexto 109">
              <a:extLst>
                <a:ext uri="{FF2B5EF4-FFF2-40B4-BE49-F238E27FC236}">
                  <a16:creationId xmlns:a16="http://schemas.microsoft.com/office/drawing/2014/main" id="{C4EA2BEA-B41D-40EF-A9A0-3BD25E68AAC0}"/>
                </a:ext>
              </a:extLst>
            </p:cNvPr>
            <p:cNvSpPr txBox="1"/>
            <p:nvPr/>
          </p:nvSpPr>
          <p:spPr>
            <a:xfrm>
              <a:off x="6905077" y="11454887"/>
              <a:ext cx="5826741" cy="644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>
                <a:defRPr sz="3200" b="1"/>
              </a:lvl1pPr>
            </a:lstStyle>
            <a:p>
              <a:r>
                <a:rPr lang="es-AR" sz="1600" dirty="0" err="1"/>
                <a:t>Facilities</a:t>
              </a:r>
              <a:r>
                <a:rPr lang="es-AR" sz="1600" dirty="0"/>
                <a:t> Existentes y Futuras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F87C02A-08EB-4683-97E8-7200CDE0EF53}"/>
              </a:ext>
            </a:extLst>
          </p:cNvPr>
          <p:cNvGrpSpPr/>
          <p:nvPr/>
        </p:nvGrpSpPr>
        <p:grpSpPr>
          <a:xfrm>
            <a:off x="2189167" y="952830"/>
            <a:ext cx="11335322" cy="4661917"/>
            <a:chOff x="22184216" y="20337758"/>
            <a:chExt cx="22673268" cy="9324914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0BECD6AF-6E8C-68DA-60E0-D60256403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184216" y="20337758"/>
              <a:ext cx="22673268" cy="9324914"/>
            </a:xfrm>
            <a:prstGeom prst="rect">
              <a:avLst/>
            </a:prstGeom>
          </p:spPr>
        </p:pic>
        <p:pic>
          <p:nvPicPr>
            <p:cNvPr id="98" name="Imagen 97">
              <a:extLst>
                <a:ext uri="{FF2B5EF4-FFF2-40B4-BE49-F238E27FC236}">
                  <a16:creationId xmlns:a16="http://schemas.microsoft.com/office/drawing/2014/main" id="{49258A9C-F616-7154-C6A7-3639B13B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399946" y="20713634"/>
              <a:ext cx="1889001" cy="3540203"/>
            </a:xfrm>
            <a:prstGeom prst="rect">
              <a:avLst/>
            </a:prstGeom>
          </p:spPr>
        </p:pic>
        <p:pic>
          <p:nvPicPr>
            <p:cNvPr id="82" name="Imagen 81">
              <a:extLst>
                <a:ext uri="{FF2B5EF4-FFF2-40B4-BE49-F238E27FC236}">
                  <a16:creationId xmlns:a16="http://schemas.microsoft.com/office/drawing/2014/main" id="{9C7B5585-6E85-6AD3-E852-BC0B81F5A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424958" y="20561625"/>
              <a:ext cx="5904688" cy="39986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1FD0AA63-AE79-D52A-F733-0D731D766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0852872" y="21809474"/>
              <a:ext cx="4084592" cy="2363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494132AB-0D5F-D18C-515A-88F230737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144946" y="20862105"/>
              <a:ext cx="2805234" cy="33266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3" name="Grupo 112">
            <a:extLst>
              <a:ext uri="{FF2B5EF4-FFF2-40B4-BE49-F238E27FC236}">
                <a16:creationId xmlns:a16="http://schemas.microsoft.com/office/drawing/2014/main" id="{FAA54E69-DC3D-4B11-BFE8-50963684EBDB}"/>
              </a:ext>
            </a:extLst>
          </p:cNvPr>
          <p:cNvGrpSpPr/>
          <p:nvPr/>
        </p:nvGrpSpPr>
        <p:grpSpPr>
          <a:xfrm>
            <a:off x="6174787" y="3429904"/>
            <a:ext cx="5938571" cy="2735932"/>
            <a:chOff x="22184216" y="20337758"/>
            <a:chExt cx="22673268" cy="9324914"/>
          </a:xfrm>
        </p:grpSpPr>
        <p:pic>
          <p:nvPicPr>
            <p:cNvPr id="114" name="Imagen 113">
              <a:extLst>
                <a:ext uri="{FF2B5EF4-FFF2-40B4-BE49-F238E27FC236}">
                  <a16:creationId xmlns:a16="http://schemas.microsoft.com/office/drawing/2014/main" id="{59A19A8A-A8A4-46D5-A155-2F399FD7D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184216" y="20337758"/>
              <a:ext cx="22673268" cy="9324914"/>
            </a:xfrm>
            <a:prstGeom prst="rect">
              <a:avLst/>
            </a:prstGeom>
          </p:spPr>
        </p:pic>
        <p:pic>
          <p:nvPicPr>
            <p:cNvPr id="115" name="Imagen 114">
              <a:extLst>
                <a:ext uri="{FF2B5EF4-FFF2-40B4-BE49-F238E27FC236}">
                  <a16:creationId xmlns:a16="http://schemas.microsoft.com/office/drawing/2014/main" id="{5E1A03FC-CB95-4AB1-A613-CA5192116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399946" y="20713634"/>
              <a:ext cx="1889001" cy="3540203"/>
            </a:xfrm>
            <a:prstGeom prst="rect">
              <a:avLst/>
            </a:prstGeom>
          </p:spPr>
        </p:pic>
        <p:pic>
          <p:nvPicPr>
            <p:cNvPr id="116" name="Imagen 115">
              <a:extLst>
                <a:ext uri="{FF2B5EF4-FFF2-40B4-BE49-F238E27FC236}">
                  <a16:creationId xmlns:a16="http://schemas.microsoft.com/office/drawing/2014/main" id="{EDBFD8F3-52B5-40D1-94E0-8B3A55C9D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424958" y="20561625"/>
              <a:ext cx="5904688" cy="39986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7" name="Imagen 116">
              <a:extLst>
                <a:ext uri="{FF2B5EF4-FFF2-40B4-BE49-F238E27FC236}">
                  <a16:creationId xmlns:a16="http://schemas.microsoft.com/office/drawing/2014/main" id="{7394413E-C7EC-4033-934C-2B3451E98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0852872" y="21809474"/>
              <a:ext cx="4084592" cy="2363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8" name="Imagen 117">
              <a:extLst>
                <a:ext uri="{FF2B5EF4-FFF2-40B4-BE49-F238E27FC236}">
                  <a16:creationId xmlns:a16="http://schemas.microsoft.com/office/drawing/2014/main" id="{042C49D6-75C9-4A77-A9F2-F43F52CB3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144946" y="20862105"/>
              <a:ext cx="2805234" cy="33266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53586C81-9E9F-4DE8-AB65-634A31C773F3}"/>
              </a:ext>
            </a:extLst>
          </p:cNvPr>
          <p:cNvGrpSpPr/>
          <p:nvPr/>
        </p:nvGrpSpPr>
        <p:grpSpPr>
          <a:xfrm>
            <a:off x="5079697" y="569693"/>
            <a:ext cx="3766600" cy="4625611"/>
            <a:chOff x="421819" y="6180819"/>
            <a:chExt cx="3742689" cy="3345874"/>
          </a:xfrm>
        </p:grpSpPr>
        <p:pic>
          <p:nvPicPr>
            <p:cNvPr id="81" name="Imagen 80">
              <a:extLst>
                <a:ext uri="{FF2B5EF4-FFF2-40B4-BE49-F238E27FC236}">
                  <a16:creationId xmlns:a16="http://schemas.microsoft.com/office/drawing/2014/main" id="{44498351-6032-E5CB-170C-DF6AFDBA1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1819" y="6180819"/>
              <a:ext cx="3345874" cy="3345874"/>
            </a:xfrm>
            <a:prstGeom prst="rect">
              <a:avLst/>
            </a:prstGeom>
          </p:spPr>
        </p:pic>
        <p:sp>
          <p:nvSpPr>
            <p:cNvPr id="79" name="CuadroTexto 78">
              <a:extLst>
                <a:ext uri="{FF2B5EF4-FFF2-40B4-BE49-F238E27FC236}">
                  <a16:creationId xmlns:a16="http://schemas.microsoft.com/office/drawing/2014/main" id="{B2CC539A-1B58-5AFE-54D3-E8D444C290C6}"/>
                </a:ext>
              </a:extLst>
            </p:cNvPr>
            <p:cNvSpPr txBox="1"/>
            <p:nvPr/>
          </p:nvSpPr>
          <p:spPr>
            <a:xfrm>
              <a:off x="559982" y="6960072"/>
              <a:ext cx="1655491" cy="400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2999" b="1" dirty="0"/>
                <a:t>Capex</a:t>
              </a:r>
            </a:p>
          </p:txBody>
        </p: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B65A91B0-C909-364A-E438-E16F3E98C153}"/>
                </a:ext>
              </a:extLst>
            </p:cNvPr>
            <p:cNvSpPr txBox="1"/>
            <p:nvPr/>
          </p:nvSpPr>
          <p:spPr>
            <a:xfrm>
              <a:off x="2509017" y="6980602"/>
              <a:ext cx="1655491" cy="400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>
                <a:defRPr sz="3200" b="1"/>
              </a:lvl1pPr>
            </a:lstStyle>
            <a:p>
              <a:r>
                <a:rPr lang="es-AR" sz="2999" dirty="0"/>
                <a:t>Opex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578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6285E-6 -2.71728E-6 L -0.39164 -0.26582 " pathEditMode="relative" rAng="0" ptsTypes="AA">
                                      <p:cBhvr>
                                        <p:cTn id="13" dur="8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2" y="-1329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8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8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786E-6 -1.27069E-6 L -0.17278 -0.28781 " pathEditMode="relative" rAng="0" ptsTypes="AA">
                                      <p:cBhvr>
                                        <p:cTn id="34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9" y="-1439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8269E-6 -1.41303E-6 L -0.01107 -0.23898 " pathEditMode="relative" rAng="0" ptsTypes="AA">
                                      <p:cBhvr>
                                        <p:cTn id="55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" y="-1195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016E-6 3.39197E-6 L 0.34777 -0.1616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8" y="-808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3607E-6 -1.91066E-6 L -0.27043 -0.02905 " pathEditMode="relative" rAng="0" ptsTypes="AA">
                                      <p:cBhvr>
                                        <p:cTn id="97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1" y="-1458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1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1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51 0.03043 L -0.12291 -0.01308 " pathEditMode="relative" rAng="0" ptsTypes="AA">
                                      <p:cBhvr>
                                        <p:cTn id="118" dur="6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025E-6 9.15403E-7 L 0.26216 0.24106 " pathEditMode="relative" rAng="0" ptsTypes="AA">
                                      <p:cBhvr>
                                        <p:cTn id="137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5" y="120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9 -0.00266 L -0.47256 0.01146 " pathEditMode="relative" rAng="0" ptsTypes="AA">
                                      <p:cBhvr>
                                        <p:cTn id="151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78" y="706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75" grpId="0"/>
      <p:bldP spid="10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18628B7-7889-474B-8676-1A4EF4BA9F44}"/>
              </a:ext>
            </a:extLst>
          </p:cNvPr>
          <p:cNvSpPr/>
          <p:nvPr/>
        </p:nvSpPr>
        <p:spPr>
          <a:xfrm>
            <a:off x="42536" y="924403"/>
            <a:ext cx="9233935" cy="110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3299" b="1" dirty="0">
                <a:latin typeface="Flama"/>
              </a:rPr>
              <a:t>Pozos Shale Oil.</a:t>
            </a:r>
          </a:p>
          <a:p>
            <a:pPr defTabSz="457109">
              <a:defRPr/>
            </a:pPr>
            <a:endParaRPr lang="es-AR" sz="3299" b="1" dirty="0">
              <a:latin typeface="Flama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76D8D63-0D8D-427E-97A2-D315BD8F6DDF}"/>
              </a:ext>
            </a:extLst>
          </p:cNvPr>
          <p:cNvSpPr/>
          <p:nvPr/>
        </p:nvSpPr>
        <p:spPr>
          <a:xfrm>
            <a:off x="42536" y="1569179"/>
            <a:ext cx="92339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200" b="1" dirty="0">
                <a:latin typeface="Flama"/>
              </a:rPr>
              <a:t>Distribución por sistema extractivo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31EBF2D-1F05-41F0-BD49-5C4714589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60" r="5831"/>
          <a:stretch/>
        </p:blipFill>
        <p:spPr>
          <a:xfrm>
            <a:off x="155262" y="4104630"/>
            <a:ext cx="4423154" cy="272038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4E1ED9F-3245-4DAF-B715-9B6A15E88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77" y="2119286"/>
            <a:ext cx="2731287" cy="14328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E6472EA4-5D8F-458B-8FBD-6626DCE59965}"/>
              </a:ext>
            </a:extLst>
          </p:cNvPr>
          <p:cNvSpPr txBox="1"/>
          <p:nvPr/>
        </p:nvSpPr>
        <p:spPr>
          <a:xfrm>
            <a:off x="2587270" y="3944874"/>
            <a:ext cx="121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Cantidad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1985193D-5AB7-46E4-A528-0D46C9B73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531" y="4281319"/>
            <a:ext cx="5057408" cy="2480706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A70459C2-D70D-491D-AAEE-83D17F31F77B}"/>
              </a:ext>
            </a:extLst>
          </p:cNvPr>
          <p:cNvSpPr txBox="1"/>
          <p:nvPr/>
        </p:nvSpPr>
        <p:spPr>
          <a:xfrm>
            <a:off x="6208156" y="3820650"/>
            <a:ext cx="121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3702C43A-A96D-4260-A2B0-0A4F72BC4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9639" y="722490"/>
            <a:ext cx="2554445" cy="5243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C060BD3-119F-4BF9-A8DB-0048E48E9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9877" y="1082116"/>
            <a:ext cx="5444046" cy="2924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0C63D21-2A99-4780-ADBC-EEC3A374752A}"/>
              </a:ext>
            </a:extLst>
          </p:cNvPr>
          <p:cNvSpPr/>
          <p:nvPr/>
        </p:nvSpPr>
        <p:spPr>
          <a:xfrm>
            <a:off x="10372148" y="1630243"/>
            <a:ext cx="710097" cy="171266"/>
          </a:xfrm>
          <a:prstGeom prst="rect">
            <a:avLst/>
          </a:prstGeom>
          <a:solidFill>
            <a:srgbClr val="00B050"/>
          </a:solidFill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C77EB48-CC12-4CE8-ABC1-18BC3050D231}"/>
              </a:ext>
            </a:extLst>
          </p:cNvPr>
          <p:cNvSpPr/>
          <p:nvPr/>
        </p:nvSpPr>
        <p:spPr>
          <a:xfrm>
            <a:off x="10372148" y="1864816"/>
            <a:ext cx="710097" cy="171266"/>
          </a:xfrm>
          <a:prstGeom prst="rect">
            <a:avLst/>
          </a:prstGeom>
          <a:solidFill>
            <a:srgbClr val="FF0000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255DAE-9404-44AE-984A-BE0731129815}"/>
              </a:ext>
            </a:extLst>
          </p:cNvPr>
          <p:cNvSpPr txBox="1"/>
          <p:nvPr/>
        </p:nvSpPr>
        <p:spPr>
          <a:xfrm>
            <a:off x="11154325" y="1522130"/>
            <a:ext cx="617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Run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4A5FEFC-28AB-48CA-8CCF-0A34B24FCB43}"/>
              </a:ext>
            </a:extLst>
          </p:cNvPr>
          <p:cNvSpPr txBox="1"/>
          <p:nvPr/>
        </p:nvSpPr>
        <p:spPr>
          <a:xfrm>
            <a:off x="11121265" y="1722495"/>
            <a:ext cx="67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 Stop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959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8672D49-6080-45D4-AAAD-B56F71E5B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11" t="8422" r="2841" b="4347"/>
          <a:stretch/>
        </p:blipFill>
        <p:spPr>
          <a:xfrm>
            <a:off x="27937" y="1963255"/>
            <a:ext cx="4310760" cy="40549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AD4DCAE-2D94-4105-8BBF-CC32E590C100}"/>
              </a:ext>
            </a:extLst>
          </p:cNvPr>
          <p:cNvSpPr/>
          <p:nvPr/>
        </p:nvSpPr>
        <p:spPr>
          <a:xfrm>
            <a:off x="27937" y="961996"/>
            <a:ext cx="9233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Incremental asociado a instalación de Tubing y SEA.</a:t>
            </a:r>
          </a:p>
          <a:p>
            <a:pPr defTabSz="457109">
              <a:defRPr/>
            </a:pPr>
            <a:endParaRPr lang="es-AR" sz="2400" b="1" dirty="0">
              <a:latin typeface="Flama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6865E7A-FAAD-4A78-B2CE-8B336FE74948}"/>
              </a:ext>
            </a:extLst>
          </p:cNvPr>
          <p:cNvSpPr txBox="1"/>
          <p:nvPr/>
        </p:nvSpPr>
        <p:spPr>
          <a:xfrm>
            <a:off x="8215312" y="1181054"/>
            <a:ext cx="4239276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 de DdM </a:t>
            </a:r>
            <a:r>
              <a:rPr lang="es-AR" sz="1600" i="1" dirty="0"/>
              <a:t>(+EUR) </a:t>
            </a:r>
            <a:endParaRPr lang="es-AR" sz="2799" i="1" dirty="0"/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21FDA075-9405-41B0-AFAE-3982FD9A5C3D}"/>
              </a:ext>
            </a:extLst>
          </p:cNvPr>
          <p:cNvCxnSpPr/>
          <p:nvPr/>
        </p:nvCxnSpPr>
        <p:spPr>
          <a:xfrm>
            <a:off x="-141190" y="-518428"/>
            <a:ext cx="457147" cy="457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04E65AC-E7D4-478A-865D-4F160D7DEBC5}"/>
              </a:ext>
            </a:extLst>
          </p:cNvPr>
          <p:cNvSpPr txBox="1"/>
          <p:nvPr/>
        </p:nvSpPr>
        <p:spPr>
          <a:xfrm>
            <a:off x="19116" y="5850999"/>
            <a:ext cx="248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Surgencia por Casing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BE5719C-35AE-4110-9DD1-03C083F86CE5}"/>
              </a:ext>
            </a:extLst>
          </p:cNvPr>
          <p:cNvSpPr txBox="1"/>
          <p:nvPr/>
        </p:nvSpPr>
        <p:spPr>
          <a:xfrm>
            <a:off x="2164671" y="5907255"/>
            <a:ext cx="1392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Surgencia por </a:t>
            </a:r>
          </a:p>
          <a:p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Tubing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4BE195F-86AC-4C59-90EA-7BBD3C634B21}"/>
              </a:ext>
            </a:extLst>
          </p:cNvPr>
          <p:cNvSpPr txBox="1"/>
          <p:nvPr/>
        </p:nvSpPr>
        <p:spPr>
          <a:xfrm>
            <a:off x="3475091" y="6018209"/>
            <a:ext cx="880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</a:t>
            </a:r>
            <a:r>
              <a:rPr lang="es-A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Lift</a:t>
            </a:r>
            <a:endParaRPr lang="es-A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BA3CC1C-58D9-4809-AF10-1AFDA9BB280B}"/>
              </a:ext>
            </a:extLst>
          </p:cNvPr>
          <p:cNvGrpSpPr/>
          <p:nvPr/>
        </p:nvGrpSpPr>
        <p:grpSpPr>
          <a:xfrm>
            <a:off x="30963" y="1838065"/>
            <a:ext cx="4324357" cy="4125850"/>
            <a:chOff x="2508770" y="15428385"/>
            <a:chExt cx="8649715" cy="8044061"/>
          </a:xfrm>
        </p:grpSpPr>
        <p:sp>
          <p:nvSpPr>
            <p:cNvPr id="36" name="Flecha: hacia la izquierda 35">
              <a:extLst>
                <a:ext uri="{FF2B5EF4-FFF2-40B4-BE49-F238E27FC236}">
                  <a16:creationId xmlns:a16="http://schemas.microsoft.com/office/drawing/2014/main" id="{548152B9-A977-4DF1-9D57-23C6EF0D6E1D}"/>
                </a:ext>
              </a:extLst>
            </p:cNvPr>
            <p:cNvSpPr/>
            <p:nvPr/>
          </p:nvSpPr>
          <p:spPr>
            <a:xfrm flipH="1">
              <a:off x="9758787" y="22842452"/>
              <a:ext cx="1399698" cy="626169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70BDA6BE-6573-4151-AB53-A6A9A3AD04C3}"/>
                </a:ext>
              </a:extLst>
            </p:cNvPr>
            <p:cNvSpPr txBox="1"/>
            <p:nvPr/>
          </p:nvSpPr>
          <p:spPr>
            <a:xfrm>
              <a:off x="3626267" y="15428385"/>
              <a:ext cx="2168989" cy="720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87CF58CE-B9D4-46A0-9105-3706B47778EA}"/>
                </a:ext>
              </a:extLst>
            </p:cNvPr>
            <p:cNvSpPr txBox="1"/>
            <p:nvPr/>
          </p:nvSpPr>
          <p:spPr>
            <a:xfrm>
              <a:off x="5812227" y="19492238"/>
              <a:ext cx="2571411" cy="720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Petróleo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4B580FFE-8642-4CF7-8633-B6AF5E279E2D}"/>
                </a:ext>
              </a:extLst>
            </p:cNvPr>
            <p:cNvSpPr txBox="1"/>
            <p:nvPr/>
          </p:nvSpPr>
          <p:spPr>
            <a:xfrm>
              <a:off x="3831101" y="18558231"/>
              <a:ext cx="3621803" cy="720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dirty="0">
                  <a:solidFill>
                    <a:srgbClr val="C11E9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Presión Dinámica</a:t>
              </a:r>
            </a:p>
          </p:txBody>
        </p:sp>
        <p:sp>
          <p:nvSpPr>
            <p:cNvPr id="57" name="Flecha: hacia la izquierda 56">
              <a:extLst>
                <a:ext uri="{FF2B5EF4-FFF2-40B4-BE49-F238E27FC236}">
                  <a16:creationId xmlns:a16="http://schemas.microsoft.com/office/drawing/2014/main" id="{5349BF21-C041-4AEF-A5FD-2C1CC6D07948}"/>
                </a:ext>
              </a:extLst>
            </p:cNvPr>
            <p:cNvSpPr/>
            <p:nvPr/>
          </p:nvSpPr>
          <p:spPr>
            <a:xfrm flipH="1">
              <a:off x="2508770" y="22846277"/>
              <a:ext cx="4001293" cy="626169"/>
            </a:xfrm>
            <a:prstGeom prst="lef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5C519B86-1796-462D-A6CC-A4807ECAB93C}"/>
                </a:ext>
              </a:extLst>
            </p:cNvPr>
            <p:cNvSpPr txBox="1"/>
            <p:nvPr/>
          </p:nvSpPr>
          <p:spPr>
            <a:xfrm>
              <a:off x="3935064" y="22068047"/>
              <a:ext cx="3621803" cy="720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Choke</a:t>
              </a:r>
            </a:p>
          </p:txBody>
        </p:sp>
      </p:grpSp>
      <p:pic>
        <p:nvPicPr>
          <p:cNvPr id="75" name="Imagen 74">
            <a:extLst>
              <a:ext uri="{FF2B5EF4-FFF2-40B4-BE49-F238E27FC236}">
                <a16:creationId xmlns:a16="http://schemas.microsoft.com/office/drawing/2014/main" id="{248B3967-3CC1-4CF7-B0DD-70D18C4F68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410" y="1785239"/>
            <a:ext cx="3432023" cy="4054953"/>
          </a:xfrm>
          <a:prstGeom prst="rect">
            <a:avLst/>
          </a:prstGeom>
        </p:spPr>
      </p:pic>
      <p:sp>
        <p:nvSpPr>
          <p:cNvPr id="5" name="Flecha: a la izquierda y derecha 4">
            <a:extLst>
              <a:ext uri="{FF2B5EF4-FFF2-40B4-BE49-F238E27FC236}">
                <a16:creationId xmlns:a16="http://schemas.microsoft.com/office/drawing/2014/main" id="{01CC30BD-8BF8-7753-624B-3CC6CCF64769}"/>
              </a:ext>
            </a:extLst>
          </p:cNvPr>
          <p:cNvSpPr/>
          <p:nvPr/>
        </p:nvSpPr>
        <p:spPr>
          <a:xfrm>
            <a:off x="2030273" y="5640787"/>
            <a:ext cx="1625279" cy="323128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BF6598C-0495-4F01-97E9-BA103C18F4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4"/>
          <a:stretch/>
        </p:blipFill>
        <p:spPr>
          <a:xfrm>
            <a:off x="8484585" y="2449585"/>
            <a:ext cx="3691830" cy="36771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2EAEE82-28BE-4E80-9766-210B1ADED0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35" t="7839" r="2767" b="4588"/>
          <a:stretch/>
        </p:blipFill>
        <p:spPr>
          <a:xfrm>
            <a:off x="4338029" y="1949386"/>
            <a:ext cx="4323230" cy="405495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66F1F60B-6CD0-40D7-8218-BF90F37F69B0}"/>
              </a:ext>
            </a:extLst>
          </p:cNvPr>
          <p:cNvSpPr txBox="1"/>
          <p:nvPr/>
        </p:nvSpPr>
        <p:spPr>
          <a:xfrm>
            <a:off x="4357980" y="1948578"/>
            <a:ext cx="108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0AA5458-B4A5-4CF2-81BF-7C206B0D4BD4}"/>
              </a:ext>
            </a:extLst>
          </p:cNvPr>
          <p:cNvSpPr txBox="1"/>
          <p:nvPr/>
        </p:nvSpPr>
        <p:spPr>
          <a:xfrm>
            <a:off x="4338697" y="3756686"/>
            <a:ext cx="1285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Petróleo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449BBAA7-9B3E-4252-9221-8DD364DB2F6D}"/>
              </a:ext>
            </a:extLst>
          </p:cNvPr>
          <p:cNvSpPr txBox="1"/>
          <p:nvPr/>
        </p:nvSpPr>
        <p:spPr>
          <a:xfrm>
            <a:off x="4165748" y="5110271"/>
            <a:ext cx="181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Choke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49D44181-7B71-47F9-9892-BD05B989D002}"/>
              </a:ext>
            </a:extLst>
          </p:cNvPr>
          <p:cNvSpPr txBox="1"/>
          <p:nvPr/>
        </p:nvSpPr>
        <p:spPr>
          <a:xfrm>
            <a:off x="4561790" y="3168527"/>
            <a:ext cx="181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>
                <a:solidFill>
                  <a:srgbClr val="C11E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Presión Dinámica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CA8E86E7-348C-4185-B156-27B41A4AA708}"/>
              </a:ext>
            </a:extLst>
          </p:cNvPr>
          <p:cNvSpPr txBox="1"/>
          <p:nvPr/>
        </p:nvSpPr>
        <p:spPr>
          <a:xfrm>
            <a:off x="3270951" y="1962447"/>
            <a:ext cx="108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</a:t>
            </a:r>
            <a:r>
              <a:rPr lang="es-AR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Iny</a:t>
            </a:r>
            <a:endParaRPr lang="es-AR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3F29C81E-E976-443C-94C1-CFA23C8AA041}"/>
              </a:ext>
            </a:extLst>
          </p:cNvPr>
          <p:cNvSpPr txBox="1"/>
          <p:nvPr/>
        </p:nvSpPr>
        <p:spPr>
          <a:xfrm>
            <a:off x="4539523" y="5928964"/>
            <a:ext cx="248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Surgencia por Casing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3BD4E725-DBC4-4CF6-B1F9-C8CA29F692A2}"/>
              </a:ext>
            </a:extLst>
          </p:cNvPr>
          <p:cNvSpPr txBox="1"/>
          <p:nvPr/>
        </p:nvSpPr>
        <p:spPr>
          <a:xfrm>
            <a:off x="6685078" y="5985220"/>
            <a:ext cx="1392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Surgencia por </a:t>
            </a:r>
          </a:p>
          <a:p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Tubing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981C63F8-DECF-4564-9EB9-4F5F42458A29}"/>
              </a:ext>
            </a:extLst>
          </p:cNvPr>
          <p:cNvSpPr txBox="1"/>
          <p:nvPr/>
        </p:nvSpPr>
        <p:spPr>
          <a:xfrm>
            <a:off x="7995498" y="6096174"/>
            <a:ext cx="880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BM</a:t>
            </a:r>
          </a:p>
        </p:txBody>
      </p:sp>
      <p:sp>
        <p:nvSpPr>
          <p:cNvPr id="60" name="Flecha: hacia la izquierda 59">
            <a:extLst>
              <a:ext uri="{FF2B5EF4-FFF2-40B4-BE49-F238E27FC236}">
                <a16:creationId xmlns:a16="http://schemas.microsoft.com/office/drawing/2014/main" id="{34E76DFC-D7FD-4966-AA34-63E5C7827DF0}"/>
              </a:ext>
            </a:extLst>
          </p:cNvPr>
          <p:cNvSpPr/>
          <p:nvPr/>
        </p:nvSpPr>
        <p:spPr>
          <a:xfrm flipH="1">
            <a:off x="4612093" y="5669569"/>
            <a:ext cx="2000415" cy="32116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2" name="Flecha: a la izquierda y derecha 61">
            <a:extLst>
              <a:ext uri="{FF2B5EF4-FFF2-40B4-BE49-F238E27FC236}">
                <a16:creationId xmlns:a16="http://schemas.microsoft.com/office/drawing/2014/main" id="{E8E53353-1420-4C0A-B20F-D09927CAAD90}"/>
              </a:ext>
            </a:extLst>
          </p:cNvPr>
          <p:cNvSpPr/>
          <p:nvPr/>
        </p:nvSpPr>
        <p:spPr>
          <a:xfrm>
            <a:off x="6612429" y="5656238"/>
            <a:ext cx="1625279" cy="323128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3" name="Flecha: hacia la izquierda 62">
            <a:extLst>
              <a:ext uri="{FF2B5EF4-FFF2-40B4-BE49-F238E27FC236}">
                <a16:creationId xmlns:a16="http://schemas.microsoft.com/office/drawing/2014/main" id="{E118DAB1-E73F-4D15-B077-8DD16B78BBD0}"/>
              </a:ext>
            </a:extLst>
          </p:cNvPr>
          <p:cNvSpPr/>
          <p:nvPr/>
        </p:nvSpPr>
        <p:spPr>
          <a:xfrm flipH="1">
            <a:off x="8249541" y="5664784"/>
            <a:ext cx="699768" cy="32116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E5C6358C-2876-4062-A989-E8FCB0B62E8A}"/>
              </a:ext>
            </a:extLst>
          </p:cNvPr>
          <p:cNvSpPr/>
          <p:nvPr/>
        </p:nvSpPr>
        <p:spPr>
          <a:xfrm>
            <a:off x="2089877" y="4470569"/>
            <a:ext cx="1609685" cy="587925"/>
          </a:xfrm>
          <a:custGeom>
            <a:avLst/>
            <a:gdLst>
              <a:gd name="connsiteX0" fmla="*/ 0 w 1434517"/>
              <a:gd name="connsiteY0" fmla="*/ 0 h 545285"/>
              <a:gd name="connsiteX1" fmla="*/ 8389 w 1434517"/>
              <a:gd name="connsiteY1" fmla="*/ 251670 h 545285"/>
              <a:gd name="connsiteX2" fmla="*/ 1434517 w 1434517"/>
              <a:gd name="connsiteY2" fmla="*/ 545285 h 545285"/>
              <a:gd name="connsiteX3" fmla="*/ 1434517 w 1434517"/>
              <a:gd name="connsiteY3" fmla="*/ 411061 h 545285"/>
              <a:gd name="connsiteX4" fmla="*/ 276836 w 1434517"/>
              <a:gd name="connsiteY4" fmla="*/ 184558 h 545285"/>
              <a:gd name="connsiteX5" fmla="*/ 0 w 1434517"/>
              <a:gd name="connsiteY5" fmla="*/ 0 h 54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4517" h="545285">
                <a:moveTo>
                  <a:pt x="0" y="0"/>
                </a:moveTo>
                <a:lnTo>
                  <a:pt x="8389" y="251670"/>
                </a:lnTo>
                <a:lnTo>
                  <a:pt x="1434517" y="545285"/>
                </a:lnTo>
                <a:lnTo>
                  <a:pt x="1434517" y="411061"/>
                </a:lnTo>
                <a:lnTo>
                  <a:pt x="276836" y="184558"/>
                </a:lnTo>
                <a:lnTo>
                  <a:pt x="0" y="0"/>
                </a:lnTo>
                <a:close/>
              </a:path>
            </a:pathLst>
          </a:custGeom>
          <a:pattFill prst="dk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A6BAC271-1951-4F71-A881-20591DEBC291}"/>
              </a:ext>
            </a:extLst>
          </p:cNvPr>
          <p:cNvSpPr/>
          <p:nvPr/>
        </p:nvSpPr>
        <p:spPr>
          <a:xfrm>
            <a:off x="6270171" y="4497356"/>
            <a:ext cx="2170401" cy="662474"/>
          </a:xfrm>
          <a:custGeom>
            <a:avLst/>
            <a:gdLst>
              <a:gd name="connsiteX0" fmla="*/ 46653 w 2043405"/>
              <a:gd name="connsiteY0" fmla="*/ 0 h 662474"/>
              <a:gd name="connsiteX1" fmla="*/ 0 w 2043405"/>
              <a:gd name="connsiteY1" fmla="*/ 317241 h 662474"/>
              <a:gd name="connsiteX2" fmla="*/ 2043405 w 2043405"/>
              <a:gd name="connsiteY2" fmla="*/ 662474 h 662474"/>
              <a:gd name="connsiteX3" fmla="*/ 2024743 w 2043405"/>
              <a:gd name="connsiteY3" fmla="*/ 447870 h 662474"/>
              <a:gd name="connsiteX4" fmla="*/ 1091682 w 2043405"/>
              <a:gd name="connsiteY4" fmla="*/ 345233 h 662474"/>
              <a:gd name="connsiteX5" fmla="*/ 830425 w 2043405"/>
              <a:gd name="connsiteY5" fmla="*/ 354564 h 662474"/>
              <a:gd name="connsiteX6" fmla="*/ 419878 w 2043405"/>
              <a:gd name="connsiteY6" fmla="*/ 270588 h 662474"/>
              <a:gd name="connsiteX7" fmla="*/ 46653 w 2043405"/>
              <a:gd name="connsiteY7" fmla="*/ 0 h 66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3405" h="662474">
                <a:moveTo>
                  <a:pt x="46653" y="0"/>
                </a:moveTo>
                <a:lnTo>
                  <a:pt x="0" y="317241"/>
                </a:lnTo>
                <a:lnTo>
                  <a:pt x="2043405" y="662474"/>
                </a:lnTo>
                <a:lnTo>
                  <a:pt x="2024743" y="447870"/>
                </a:lnTo>
                <a:lnTo>
                  <a:pt x="1091682" y="345233"/>
                </a:lnTo>
                <a:lnTo>
                  <a:pt x="830425" y="354564"/>
                </a:lnTo>
                <a:lnTo>
                  <a:pt x="419878" y="270588"/>
                </a:lnTo>
                <a:lnTo>
                  <a:pt x="46653" y="0"/>
                </a:lnTo>
                <a:close/>
              </a:path>
            </a:pathLst>
          </a:custGeom>
          <a:pattFill prst="dkDnDiag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A2A643F8-51C4-4B88-A891-BD73596E9D16}"/>
              </a:ext>
            </a:extLst>
          </p:cNvPr>
          <p:cNvSpPr/>
          <p:nvPr/>
        </p:nvSpPr>
        <p:spPr>
          <a:xfrm>
            <a:off x="3716187" y="4526222"/>
            <a:ext cx="578497" cy="513183"/>
          </a:xfrm>
          <a:custGeom>
            <a:avLst/>
            <a:gdLst>
              <a:gd name="connsiteX0" fmla="*/ 74644 w 578497"/>
              <a:gd name="connsiteY0" fmla="*/ 0 h 513183"/>
              <a:gd name="connsiteX1" fmla="*/ 0 w 578497"/>
              <a:gd name="connsiteY1" fmla="*/ 391885 h 513183"/>
              <a:gd name="connsiteX2" fmla="*/ 578497 w 578497"/>
              <a:gd name="connsiteY2" fmla="*/ 513183 h 513183"/>
              <a:gd name="connsiteX3" fmla="*/ 569167 w 578497"/>
              <a:gd name="connsiteY3" fmla="*/ 251926 h 513183"/>
              <a:gd name="connsiteX4" fmla="*/ 270587 w 578497"/>
              <a:gd name="connsiteY4" fmla="*/ 186612 h 513183"/>
              <a:gd name="connsiteX5" fmla="*/ 121297 w 578497"/>
              <a:gd name="connsiteY5" fmla="*/ 93306 h 513183"/>
              <a:gd name="connsiteX6" fmla="*/ 74644 w 578497"/>
              <a:gd name="connsiteY6" fmla="*/ 0 h 51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497" h="513183">
                <a:moveTo>
                  <a:pt x="74644" y="0"/>
                </a:moveTo>
                <a:lnTo>
                  <a:pt x="0" y="391885"/>
                </a:lnTo>
                <a:lnTo>
                  <a:pt x="578497" y="513183"/>
                </a:lnTo>
                <a:lnTo>
                  <a:pt x="569167" y="251926"/>
                </a:lnTo>
                <a:lnTo>
                  <a:pt x="270587" y="186612"/>
                </a:lnTo>
                <a:lnTo>
                  <a:pt x="121297" y="93306"/>
                </a:lnTo>
                <a:lnTo>
                  <a:pt x="74644" y="0"/>
                </a:lnTo>
                <a:close/>
              </a:path>
            </a:pathLst>
          </a:custGeom>
          <a:pattFill prst="dk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996B38F3-9149-4DA2-9F98-24FB836616FA}"/>
              </a:ext>
            </a:extLst>
          </p:cNvPr>
          <p:cNvSpPr/>
          <p:nvPr/>
        </p:nvSpPr>
        <p:spPr>
          <a:xfrm>
            <a:off x="8426450" y="4794250"/>
            <a:ext cx="234950" cy="381000"/>
          </a:xfrm>
          <a:custGeom>
            <a:avLst/>
            <a:gdLst>
              <a:gd name="connsiteX0" fmla="*/ 0 w 234950"/>
              <a:gd name="connsiteY0" fmla="*/ 349250 h 381000"/>
              <a:gd name="connsiteX1" fmla="*/ 0 w 234950"/>
              <a:gd name="connsiteY1" fmla="*/ 0 h 381000"/>
              <a:gd name="connsiteX2" fmla="*/ 234950 w 234950"/>
              <a:gd name="connsiteY2" fmla="*/ 88900 h 381000"/>
              <a:gd name="connsiteX3" fmla="*/ 234950 w 234950"/>
              <a:gd name="connsiteY3" fmla="*/ 381000 h 381000"/>
              <a:gd name="connsiteX4" fmla="*/ 0 w 234950"/>
              <a:gd name="connsiteY4" fmla="*/ 34925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950" h="381000">
                <a:moveTo>
                  <a:pt x="0" y="349250"/>
                </a:moveTo>
                <a:lnTo>
                  <a:pt x="0" y="0"/>
                </a:lnTo>
                <a:lnTo>
                  <a:pt x="234950" y="88900"/>
                </a:lnTo>
                <a:lnTo>
                  <a:pt x="234950" y="381000"/>
                </a:lnTo>
                <a:lnTo>
                  <a:pt x="0" y="349250"/>
                </a:lnTo>
                <a:close/>
              </a:path>
            </a:pathLst>
          </a:custGeom>
          <a:pattFill prst="dkDnDiag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45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2" grpId="0"/>
      <p:bldP spid="58" grpId="0"/>
      <p:bldP spid="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6443</TotalTime>
  <Words>889</Words>
  <Application>Microsoft Office PowerPoint</Application>
  <PresentationFormat>Panorámica</PresentationFormat>
  <Paragraphs>229</Paragraphs>
  <Slides>21</Slides>
  <Notes>1</Notes>
  <HiddenSlides>2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Flama</vt:lpstr>
      <vt:lpstr>Gotham Book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Fuentes</dc:creator>
  <cp:lastModifiedBy>Ballarini, Mariano Gabriel</cp:lastModifiedBy>
  <cp:revision>10</cp:revision>
  <dcterms:created xsi:type="dcterms:W3CDTF">2023-07-24T14:30:55Z</dcterms:created>
  <dcterms:modified xsi:type="dcterms:W3CDTF">2023-11-07T13:45:03Z</dcterms:modified>
</cp:coreProperties>
</file>