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4" r:id="rId5"/>
    <p:sldId id="266" r:id="rId6"/>
    <p:sldId id="263" r:id="rId7"/>
    <p:sldId id="261" r:id="rId8"/>
    <p:sldId id="262" r:id="rId9"/>
    <p:sldId id="269" r:id="rId10"/>
    <p:sldId id="270" r:id="rId11"/>
    <p:sldId id="271" r:id="rId12"/>
    <p:sldId id="260" r:id="rId13"/>
    <p:sldId id="272" r:id="rId14"/>
    <p:sldId id="265" r:id="rId15"/>
    <p:sldId id="268" r:id="rId16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0C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249" autoAdjust="0"/>
  </p:normalViewPr>
  <p:slideViewPr>
    <p:cSldViewPr snapToGrid="0" showGuides="1">
      <p:cViewPr varScale="1">
        <p:scale>
          <a:sx n="72" d="100"/>
          <a:sy n="72" d="100"/>
        </p:scale>
        <p:origin x="61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B9E45C-DE52-47AD-B0D7-AA5F8CFD927F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3BC07121-460A-4C96-AD96-71DED2EA71FD}">
      <dgm:prSet phldrT="[Texto]"/>
      <dgm:spPr/>
      <dgm:t>
        <a:bodyPr/>
        <a:lstStyle/>
        <a:p>
          <a:r>
            <a:rPr lang="es-419" dirty="0"/>
            <a:t>Selección inicial</a:t>
          </a:r>
          <a:endParaRPr lang="es-ES" dirty="0"/>
        </a:p>
      </dgm:t>
    </dgm:pt>
    <dgm:pt modelId="{D7EC6E37-5073-4CBB-B9D3-885B2BFAA97D}" type="parTrans" cxnId="{8D9E6EBC-1FE0-48BF-9363-3046C8FF9FA9}">
      <dgm:prSet/>
      <dgm:spPr/>
      <dgm:t>
        <a:bodyPr/>
        <a:lstStyle/>
        <a:p>
          <a:endParaRPr lang="es-ES"/>
        </a:p>
      </dgm:t>
    </dgm:pt>
    <dgm:pt modelId="{39EAD97B-CB6E-41B6-8546-8A6A428212D0}" type="sibTrans" cxnId="{8D9E6EBC-1FE0-48BF-9363-3046C8FF9FA9}">
      <dgm:prSet/>
      <dgm:spPr/>
      <dgm:t>
        <a:bodyPr/>
        <a:lstStyle/>
        <a:p>
          <a:endParaRPr lang="es-ES"/>
        </a:p>
      </dgm:t>
    </dgm:pt>
    <dgm:pt modelId="{E7AD94AA-56D0-45D6-AB48-E6BECC6BD2CE}">
      <dgm:prSet phldrT="[Texto]"/>
      <dgm:spPr/>
      <dgm:t>
        <a:bodyPr/>
        <a:lstStyle/>
        <a:p>
          <a:r>
            <a:rPr lang="es-419" dirty="0"/>
            <a:t>Piloto</a:t>
          </a:r>
          <a:endParaRPr lang="es-ES" dirty="0"/>
        </a:p>
      </dgm:t>
    </dgm:pt>
    <dgm:pt modelId="{374348B9-B952-4B6E-835D-973D1907A5A2}" type="parTrans" cxnId="{CF35FBC1-8BF9-4DB9-B18F-5D7014D8A935}">
      <dgm:prSet/>
      <dgm:spPr/>
      <dgm:t>
        <a:bodyPr/>
        <a:lstStyle/>
        <a:p>
          <a:endParaRPr lang="es-ES"/>
        </a:p>
      </dgm:t>
    </dgm:pt>
    <dgm:pt modelId="{3164311F-FC22-4A90-845E-E869B5C86086}" type="sibTrans" cxnId="{CF35FBC1-8BF9-4DB9-B18F-5D7014D8A935}">
      <dgm:prSet/>
      <dgm:spPr/>
      <dgm:t>
        <a:bodyPr/>
        <a:lstStyle/>
        <a:p>
          <a:endParaRPr lang="es-ES"/>
        </a:p>
      </dgm:t>
    </dgm:pt>
    <dgm:pt modelId="{F2AAEA83-A443-46DB-8110-19CEB88DC6E7}">
      <dgm:prSet phldrT="[Texto]"/>
      <dgm:spPr/>
      <dgm:t>
        <a:bodyPr/>
        <a:lstStyle/>
        <a:p>
          <a:r>
            <a:rPr lang="es-419" dirty="0"/>
            <a:t>Masificación</a:t>
          </a:r>
          <a:endParaRPr lang="es-ES" dirty="0"/>
        </a:p>
      </dgm:t>
    </dgm:pt>
    <dgm:pt modelId="{A47B574F-2260-43E1-89B9-8DF4AB3E3587}" type="parTrans" cxnId="{004BEC10-9A6C-4893-9234-E4F05601AF66}">
      <dgm:prSet/>
      <dgm:spPr/>
      <dgm:t>
        <a:bodyPr/>
        <a:lstStyle/>
        <a:p>
          <a:endParaRPr lang="es-ES"/>
        </a:p>
      </dgm:t>
    </dgm:pt>
    <dgm:pt modelId="{462C7F55-A11D-4E09-9365-15D5DCA5D3F3}" type="sibTrans" cxnId="{004BEC10-9A6C-4893-9234-E4F05601AF66}">
      <dgm:prSet/>
      <dgm:spPr/>
      <dgm:t>
        <a:bodyPr/>
        <a:lstStyle/>
        <a:p>
          <a:endParaRPr lang="es-ES"/>
        </a:p>
      </dgm:t>
    </dgm:pt>
    <dgm:pt modelId="{69F5FDE2-684E-48DE-A3A5-4B3B57C6FA84}">
      <dgm:prSet phldrT="[Texto]"/>
      <dgm:spPr/>
      <dgm:t>
        <a:bodyPr/>
        <a:lstStyle/>
        <a:p>
          <a:r>
            <a:rPr lang="es-419" dirty="0"/>
            <a:t>Análisis de aplicación </a:t>
          </a:r>
          <a:endParaRPr lang="es-ES" dirty="0"/>
        </a:p>
      </dgm:t>
    </dgm:pt>
    <dgm:pt modelId="{1BDFEE0E-9482-49F4-BAF9-706BE9D2647F}" type="parTrans" cxnId="{F57CA5DD-2FBC-4606-88EA-451E58AF90A4}">
      <dgm:prSet/>
      <dgm:spPr/>
      <dgm:t>
        <a:bodyPr/>
        <a:lstStyle/>
        <a:p>
          <a:endParaRPr lang="es-ES"/>
        </a:p>
      </dgm:t>
    </dgm:pt>
    <dgm:pt modelId="{5CE8A680-17CB-4898-A0F0-21F352C4726C}" type="sibTrans" cxnId="{F57CA5DD-2FBC-4606-88EA-451E58AF90A4}">
      <dgm:prSet/>
      <dgm:spPr/>
      <dgm:t>
        <a:bodyPr/>
        <a:lstStyle/>
        <a:p>
          <a:endParaRPr lang="es-ES"/>
        </a:p>
      </dgm:t>
    </dgm:pt>
    <dgm:pt modelId="{DC1F455A-3AB2-484B-9BC2-65660B91131A}">
      <dgm:prSet phldrT="[Texto]"/>
      <dgm:spPr/>
      <dgm:t>
        <a:bodyPr/>
        <a:lstStyle/>
        <a:p>
          <a:r>
            <a:rPr lang="es-419" dirty="0"/>
            <a:t>Alternativas de implementación</a:t>
          </a:r>
          <a:endParaRPr lang="es-ES" dirty="0"/>
        </a:p>
      </dgm:t>
    </dgm:pt>
    <dgm:pt modelId="{25F7D407-B1D9-4EC4-8691-140CC7A2F8D3}" type="parTrans" cxnId="{4110B7BB-CD49-4028-8686-BEFAE3703AE6}">
      <dgm:prSet/>
      <dgm:spPr/>
      <dgm:t>
        <a:bodyPr/>
        <a:lstStyle/>
        <a:p>
          <a:endParaRPr lang="es-ES"/>
        </a:p>
      </dgm:t>
    </dgm:pt>
    <dgm:pt modelId="{F5C34F9A-E1FE-4C54-891E-0715E3BC6CA2}" type="sibTrans" cxnId="{4110B7BB-CD49-4028-8686-BEFAE3703AE6}">
      <dgm:prSet/>
      <dgm:spPr/>
      <dgm:t>
        <a:bodyPr/>
        <a:lstStyle/>
        <a:p>
          <a:endParaRPr lang="es-ES"/>
        </a:p>
      </dgm:t>
    </dgm:pt>
    <dgm:pt modelId="{D606D10A-F62B-4CFE-99C7-9313BB3C81C1}" type="pres">
      <dgm:prSet presAssocID="{B2B9E45C-DE52-47AD-B0D7-AA5F8CFD927F}" presName="Name0" presStyleCnt="0">
        <dgm:presLayoutVars>
          <dgm:dir/>
          <dgm:resizeHandles val="exact"/>
        </dgm:presLayoutVars>
      </dgm:prSet>
      <dgm:spPr/>
    </dgm:pt>
    <dgm:pt modelId="{256264D2-A3AD-4FF6-9210-334B67D5C9D3}" type="pres">
      <dgm:prSet presAssocID="{B2B9E45C-DE52-47AD-B0D7-AA5F8CFD927F}" presName="arrow" presStyleLbl="bgShp" presStyleIdx="0" presStyleCnt="1"/>
      <dgm:spPr>
        <a:solidFill>
          <a:schemeClr val="accent1">
            <a:lumMod val="20000"/>
            <a:lumOff val="80000"/>
          </a:schemeClr>
        </a:solidFill>
        <a:ln w="57150">
          <a:solidFill>
            <a:srgbClr val="00B0F0"/>
          </a:solidFill>
        </a:ln>
      </dgm:spPr>
    </dgm:pt>
    <dgm:pt modelId="{26EE6C57-F6E0-4854-A798-E58C91BAA7E8}" type="pres">
      <dgm:prSet presAssocID="{B2B9E45C-DE52-47AD-B0D7-AA5F8CFD927F}" presName="points" presStyleCnt="0"/>
      <dgm:spPr/>
    </dgm:pt>
    <dgm:pt modelId="{E66E0170-FE51-489D-983F-2C392B784F8A}" type="pres">
      <dgm:prSet presAssocID="{3BC07121-460A-4C96-AD96-71DED2EA71FD}" presName="compositeA" presStyleCnt="0"/>
      <dgm:spPr/>
    </dgm:pt>
    <dgm:pt modelId="{17CD0D07-8DD5-42A8-804B-C542FC9427C9}" type="pres">
      <dgm:prSet presAssocID="{3BC07121-460A-4C96-AD96-71DED2EA71FD}" presName="textA" presStyleLbl="revTx" presStyleIdx="0" presStyleCnt="5">
        <dgm:presLayoutVars>
          <dgm:bulletEnabled val="1"/>
        </dgm:presLayoutVars>
      </dgm:prSet>
      <dgm:spPr/>
    </dgm:pt>
    <dgm:pt modelId="{8F58D40A-BE25-4916-873A-C11A453D0C9F}" type="pres">
      <dgm:prSet presAssocID="{3BC07121-460A-4C96-AD96-71DED2EA71FD}" presName="circleA" presStyleLbl="node1" presStyleIdx="0" presStyleCnt="5"/>
      <dgm:spPr>
        <a:solidFill>
          <a:srgbClr val="0070C0"/>
        </a:solidFill>
        <a:ln w="28575">
          <a:solidFill>
            <a:srgbClr val="00B0F0"/>
          </a:solidFill>
        </a:ln>
      </dgm:spPr>
    </dgm:pt>
    <dgm:pt modelId="{0802138B-1E5C-4739-A2DE-A18C1DF13B40}" type="pres">
      <dgm:prSet presAssocID="{3BC07121-460A-4C96-AD96-71DED2EA71FD}" presName="spaceA" presStyleCnt="0"/>
      <dgm:spPr/>
    </dgm:pt>
    <dgm:pt modelId="{36C2576A-21DA-4826-BCDB-369A7CA85A84}" type="pres">
      <dgm:prSet presAssocID="{39EAD97B-CB6E-41B6-8546-8A6A428212D0}" presName="space" presStyleCnt="0"/>
      <dgm:spPr/>
    </dgm:pt>
    <dgm:pt modelId="{46BEDB14-B65F-415D-A8EC-53CC1C1A1C33}" type="pres">
      <dgm:prSet presAssocID="{E7AD94AA-56D0-45D6-AB48-E6BECC6BD2CE}" presName="compositeB" presStyleCnt="0"/>
      <dgm:spPr/>
    </dgm:pt>
    <dgm:pt modelId="{98510824-757F-4375-9D67-1C7750BD8D6D}" type="pres">
      <dgm:prSet presAssocID="{E7AD94AA-56D0-45D6-AB48-E6BECC6BD2CE}" presName="textB" presStyleLbl="revTx" presStyleIdx="1" presStyleCnt="5">
        <dgm:presLayoutVars>
          <dgm:bulletEnabled val="1"/>
        </dgm:presLayoutVars>
      </dgm:prSet>
      <dgm:spPr/>
    </dgm:pt>
    <dgm:pt modelId="{60FAE431-8636-411E-84C4-E67A57695AA6}" type="pres">
      <dgm:prSet presAssocID="{E7AD94AA-56D0-45D6-AB48-E6BECC6BD2CE}" presName="circleB" presStyleLbl="node1" presStyleIdx="1" presStyleCnt="5"/>
      <dgm:spPr>
        <a:solidFill>
          <a:srgbClr val="0070C0"/>
        </a:solidFill>
        <a:ln w="28575">
          <a:solidFill>
            <a:srgbClr val="00B0F0"/>
          </a:solidFill>
        </a:ln>
      </dgm:spPr>
    </dgm:pt>
    <dgm:pt modelId="{3D6B10D2-4C13-4A2D-99B6-BAB47A6A624A}" type="pres">
      <dgm:prSet presAssocID="{E7AD94AA-56D0-45D6-AB48-E6BECC6BD2CE}" presName="spaceB" presStyleCnt="0"/>
      <dgm:spPr/>
    </dgm:pt>
    <dgm:pt modelId="{0CACECF4-B63D-4227-90D1-3972A4F9B712}" type="pres">
      <dgm:prSet presAssocID="{3164311F-FC22-4A90-845E-E869B5C86086}" presName="space" presStyleCnt="0"/>
      <dgm:spPr/>
    </dgm:pt>
    <dgm:pt modelId="{70F5A1FE-EDB5-40D3-BFF2-0BC796DADECC}" type="pres">
      <dgm:prSet presAssocID="{69F5FDE2-684E-48DE-A3A5-4B3B57C6FA84}" presName="compositeA" presStyleCnt="0"/>
      <dgm:spPr/>
    </dgm:pt>
    <dgm:pt modelId="{F0759BF0-0000-4BCF-9C64-FC66C2C2C70B}" type="pres">
      <dgm:prSet presAssocID="{69F5FDE2-684E-48DE-A3A5-4B3B57C6FA84}" presName="textA" presStyleLbl="revTx" presStyleIdx="2" presStyleCnt="5">
        <dgm:presLayoutVars>
          <dgm:bulletEnabled val="1"/>
        </dgm:presLayoutVars>
      </dgm:prSet>
      <dgm:spPr/>
    </dgm:pt>
    <dgm:pt modelId="{F0D91D18-86B4-42B5-8888-B81E1F0ED84E}" type="pres">
      <dgm:prSet presAssocID="{69F5FDE2-684E-48DE-A3A5-4B3B57C6FA84}" presName="circleA" presStyleLbl="node1" presStyleIdx="2" presStyleCnt="5"/>
      <dgm:spPr>
        <a:solidFill>
          <a:srgbClr val="0070C0"/>
        </a:solidFill>
        <a:ln w="28575">
          <a:solidFill>
            <a:srgbClr val="00B0F0"/>
          </a:solidFill>
        </a:ln>
      </dgm:spPr>
    </dgm:pt>
    <dgm:pt modelId="{5BB9DF5F-C6DC-4C12-8A7D-A2CDB0F39346}" type="pres">
      <dgm:prSet presAssocID="{69F5FDE2-684E-48DE-A3A5-4B3B57C6FA84}" presName="spaceA" presStyleCnt="0"/>
      <dgm:spPr/>
    </dgm:pt>
    <dgm:pt modelId="{CA03DB28-9A9A-43F7-8AA2-FE229F4896C2}" type="pres">
      <dgm:prSet presAssocID="{5CE8A680-17CB-4898-A0F0-21F352C4726C}" presName="space" presStyleCnt="0"/>
      <dgm:spPr/>
    </dgm:pt>
    <dgm:pt modelId="{8FF6402F-FD46-454B-BB95-E59AB6B0895F}" type="pres">
      <dgm:prSet presAssocID="{DC1F455A-3AB2-484B-9BC2-65660B91131A}" presName="compositeB" presStyleCnt="0"/>
      <dgm:spPr/>
    </dgm:pt>
    <dgm:pt modelId="{851BDC59-14BF-45E0-BEEB-4DAB90AEFAF7}" type="pres">
      <dgm:prSet presAssocID="{DC1F455A-3AB2-484B-9BC2-65660B91131A}" presName="textB" presStyleLbl="revTx" presStyleIdx="3" presStyleCnt="5">
        <dgm:presLayoutVars>
          <dgm:bulletEnabled val="1"/>
        </dgm:presLayoutVars>
      </dgm:prSet>
      <dgm:spPr/>
    </dgm:pt>
    <dgm:pt modelId="{29827495-307D-4F18-85A2-40407E9C1BFD}" type="pres">
      <dgm:prSet presAssocID="{DC1F455A-3AB2-484B-9BC2-65660B91131A}" presName="circleB" presStyleLbl="node1" presStyleIdx="3" presStyleCnt="5"/>
      <dgm:spPr>
        <a:solidFill>
          <a:srgbClr val="0070C0"/>
        </a:solidFill>
        <a:ln w="28575">
          <a:solidFill>
            <a:srgbClr val="00B0F0"/>
          </a:solidFill>
        </a:ln>
      </dgm:spPr>
    </dgm:pt>
    <dgm:pt modelId="{AF2834B1-D2ED-43D9-9FC5-0A679245A071}" type="pres">
      <dgm:prSet presAssocID="{DC1F455A-3AB2-484B-9BC2-65660B91131A}" presName="spaceB" presStyleCnt="0"/>
      <dgm:spPr/>
    </dgm:pt>
    <dgm:pt modelId="{478C2234-133A-4AB0-A14C-3113CA0F13C7}" type="pres">
      <dgm:prSet presAssocID="{F5C34F9A-E1FE-4C54-891E-0715E3BC6CA2}" presName="space" presStyleCnt="0"/>
      <dgm:spPr/>
    </dgm:pt>
    <dgm:pt modelId="{6493F896-C045-46DC-9DAF-B8CC85207D71}" type="pres">
      <dgm:prSet presAssocID="{F2AAEA83-A443-46DB-8110-19CEB88DC6E7}" presName="compositeA" presStyleCnt="0"/>
      <dgm:spPr/>
    </dgm:pt>
    <dgm:pt modelId="{32AAF700-BC85-41D8-910A-D41ED01A48D2}" type="pres">
      <dgm:prSet presAssocID="{F2AAEA83-A443-46DB-8110-19CEB88DC6E7}" presName="textA" presStyleLbl="revTx" presStyleIdx="4" presStyleCnt="5">
        <dgm:presLayoutVars>
          <dgm:bulletEnabled val="1"/>
        </dgm:presLayoutVars>
      </dgm:prSet>
      <dgm:spPr/>
    </dgm:pt>
    <dgm:pt modelId="{3FFEFE8D-4615-4489-9BEA-3283DE80F91E}" type="pres">
      <dgm:prSet presAssocID="{F2AAEA83-A443-46DB-8110-19CEB88DC6E7}" presName="circleA" presStyleLbl="node1" presStyleIdx="4" presStyleCnt="5"/>
      <dgm:spPr>
        <a:solidFill>
          <a:srgbClr val="0070C0"/>
        </a:solidFill>
        <a:ln w="28575">
          <a:solidFill>
            <a:srgbClr val="00B0F0"/>
          </a:solidFill>
        </a:ln>
      </dgm:spPr>
    </dgm:pt>
    <dgm:pt modelId="{F65DE404-6CA5-446F-AE3B-ADD69A4B38E3}" type="pres">
      <dgm:prSet presAssocID="{F2AAEA83-A443-46DB-8110-19CEB88DC6E7}" presName="spaceA" presStyleCnt="0"/>
      <dgm:spPr/>
    </dgm:pt>
  </dgm:ptLst>
  <dgm:cxnLst>
    <dgm:cxn modelId="{3CDF7701-F451-4795-8FD9-60BFF7C6C98D}" type="presOf" srcId="{E7AD94AA-56D0-45D6-AB48-E6BECC6BD2CE}" destId="{98510824-757F-4375-9D67-1C7750BD8D6D}" srcOrd="0" destOrd="0" presId="urn:microsoft.com/office/officeart/2005/8/layout/hProcess11"/>
    <dgm:cxn modelId="{2D55A403-DE07-4848-A7C1-AEBD38A3EAD0}" type="presOf" srcId="{B2B9E45C-DE52-47AD-B0D7-AA5F8CFD927F}" destId="{D606D10A-F62B-4CFE-99C7-9313BB3C81C1}" srcOrd="0" destOrd="0" presId="urn:microsoft.com/office/officeart/2005/8/layout/hProcess11"/>
    <dgm:cxn modelId="{004BEC10-9A6C-4893-9234-E4F05601AF66}" srcId="{B2B9E45C-DE52-47AD-B0D7-AA5F8CFD927F}" destId="{F2AAEA83-A443-46DB-8110-19CEB88DC6E7}" srcOrd="4" destOrd="0" parTransId="{A47B574F-2260-43E1-89B9-8DF4AB3E3587}" sibTransId="{462C7F55-A11D-4E09-9365-15D5DCA5D3F3}"/>
    <dgm:cxn modelId="{15125F22-6704-4D86-8015-8EA88C0D158F}" type="presOf" srcId="{DC1F455A-3AB2-484B-9BC2-65660B91131A}" destId="{851BDC59-14BF-45E0-BEEB-4DAB90AEFAF7}" srcOrd="0" destOrd="0" presId="urn:microsoft.com/office/officeart/2005/8/layout/hProcess11"/>
    <dgm:cxn modelId="{EC436A62-9A6E-4BBD-9BE4-2855188C1D9B}" type="presOf" srcId="{3BC07121-460A-4C96-AD96-71DED2EA71FD}" destId="{17CD0D07-8DD5-42A8-804B-C542FC9427C9}" srcOrd="0" destOrd="0" presId="urn:microsoft.com/office/officeart/2005/8/layout/hProcess11"/>
    <dgm:cxn modelId="{DE3C1E95-47E8-48D3-9BA8-11D3857D161D}" type="presOf" srcId="{F2AAEA83-A443-46DB-8110-19CEB88DC6E7}" destId="{32AAF700-BC85-41D8-910A-D41ED01A48D2}" srcOrd="0" destOrd="0" presId="urn:microsoft.com/office/officeart/2005/8/layout/hProcess11"/>
    <dgm:cxn modelId="{D87F09B8-693C-4922-955D-82EAAAF8690A}" type="presOf" srcId="{69F5FDE2-684E-48DE-A3A5-4B3B57C6FA84}" destId="{F0759BF0-0000-4BCF-9C64-FC66C2C2C70B}" srcOrd="0" destOrd="0" presId="urn:microsoft.com/office/officeart/2005/8/layout/hProcess11"/>
    <dgm:cxn modelId="{4110B7BB-CD49-4028-8686-BEFAE3703AE6}" srcId="{B2B9E45C-DE52-47AD-B0D7-AA5F8CFD927F}" destId="{DC1F455A-3AB2-484B-9BC2-65660B91131A}" srcOrd="3" destOrd="0" parTransId="{25F7D407-B1D9-4EC4-8691-140CC7A2F8D3}" sibTransId="{F5C34F9A-E1FE-4C54-891E-0715E3BC6CA2}"/>
    <dgm:cxn modelId="{8D9E6EBC-1FE0-48BF-9363-3046C8FF9FA9}" srcId="{B2B9E45C-DE52-47AD-B0D7-AA5F8CFD927F}" destId="{3BC07121-460A-4C96-AD96-71DED2EA71FD}" srcOrd="0" destOrd="0" parTransId="{D7EC6E37-5073-4CBB-B9D3-885B2BFAA97D}" sibTransId="{39EAD97B-CB6E-41B6-8546-8A6A428212D0}"/>
    <dgm:cxn modelId="{CF35FBC1-8BF9-4DB9-B18F-5D7014D8A935}" srcId="{B2B9E45C-DE52-47AD-B0D7-AA5F8CFD927F}" destId="{E7AD94AA-56D0-45D6-AB48-E6BECC6BD2CE}" srcOrd="1" destOrd="0" parTransId="{374348B9-B952-4B6E-835D-973D1907A5A2}" sibTransId="{3164311F-FC22-4A90-845E-E869B5C86086}"/>
    <dgm:cxn modelId="{F57CA5DD-2FBC-4606-88EA-451E58AF90A4}" srcId="{B2B9E45C-DE52-47AD-B0D7-AA5F8CFD927F}" destId="{69F5FDE2-684E-48DE-A3A5-4B3B57C6FA84}" srcOrd="2" destOrd="0" parTransId="{1BDFEE0E-9482-49F4-BAF9-706BE9D2647F}" sibTransId="{5CE8A680-17CB-4898-A0F0-21F352C4726C}"/>
    <dgm:cxn modelId="{9922EF46-5F06-4DD0-8626-0263FBA71F3B}" type="presParOf" srcId="{D606D10A-F62B-4CFE-99C7-9313BB3C81C1}" destId="{256264D2-A3AD-4FF6-9210-334B67D5C9D3}" srcOrd="0" destOrd="0" presId="urn:microsoft.com/office/officeart/2005/8/layout/hProcess11"/>
    <dgm:cxn modelId="{C70D0C98-EE52-4458-A3D2-4C01065D2E64}" type="presParOf" srcId="{D606D10A-F62B-4CFE-99C7-9313BB3C81C1}" destId="{26EE6C57-F6E0-4854-A798-E58C91BAA7E8}" srcOrd="1" destOrd="0" presId="urn:microsoft.com/office/officeart/2005/8/layout/hProcess11"/>
    <dgm:cxn modelId="{A8DCB16F-601C-41B2-8DBD-233FA2473483}" type="presParOf" srcId="{26EE6C57-F6E0-4854-A798-E58C91BAA7E8}" destId="{E66E0170-FE51-489D-983F-2C392B784F8A}" srcOrd="0" destOrd="0" presId="urn:microsoft.com/office/officeart/2005/8/layout/hProcess11"/>
    <dgm:cxn modelId="{F28474BF-AC21-466C-AD02-446FD7CA66CA}" type="presParOf" srcId="{E66E0170-FE51-489D-983F-2C392B784F8A}" destId="{17CD0D07-8DD5-42A8-804B-C542FC9427C9}" srcOrd="0" destOrd="0" presId="urn:microsoft.com/office/officeart/2005/8/layout/hProcess11"/>
    <dgm:cxn modelId="{F35D4531-4E24-4D8F-9826-0BF474F11519}" type="presParOf" srcId="{E66E0170-FE51-489D-983F-2C392B784F8A}" destId="{8F58D40A-BE25-4916-873A-C11A453D0C9F}" srcOrd="1" destOrd="0" presId="urn:microsoft.com/office/officeart/2005/8/layout/hProcess11"/>
    <dgm:cxn modelId="{6B45A694-2552-4991-9FE5-23F9CC2651FC}" type="presParOf" srcId="{E66E0170-FE51-489D-983F-2C392B784F8A}" destId="{0802138B-1E5C-4739-A2DE-A18C1DF13B40}" srcOrd="2" destOrd="0" presId="urn:microsoft.com/office/officeart/2005/8/layout/hProcess11"/>
    <dgm:cxn modelId="{4784A5C2-8CFF-44B4-A22E-F03A94FF0E51}" type="presParOf" srcId="{26EE6C57-F6E0-4854-A798-E58C91BAA7E8}" destId="{36C2576A-21DA-4826-BCDB-369A7CA85A84}" srcOrd="1" destOrd="0" presId="urn:microsoft.com/office/officeart/2005/8/layout/hProcess11"/>
    <dgm:cxn modelId="{7448D48B-79ED-4FEA-A69E-A8C98699441B}" type="presParOf" srcId="{26EE6C57-F6E0-4854-A798-E58C91BAA7E8}" destId="{46BEDB14-B65F-415D-A8EC-53CC1C1A1C33}" srcOrd="2" destOrd="0" presId="urn:microsoft.com/office/officeart/2005/8/layout/hProcess11"/>
    <dgm:cxn modelId="{6AC53A80-6E06-448C-BB6F-85531C4B14A1}" type="presParOf" srcId="{46BEDB14-B65F-415D-A8EC-53CC1C1A1C33}" destId="{98510824-757F-4375-9D67-1C7750BD8D6D}" srcOrd="0" destOrd="0" presId="urn:microsoft.com/office/officeart/2005/8/layout/hProcess11"/>
    <dgm:cxn modelId="{1C9934C2-4523-41A2-857D-331F736421AD}" type="presParOf" srcId="{46BEDB14-B65F-415D-A8EC-53CC1C1A1C33}" destId="{60FAE431-8636-411E-84C4-E67A57695AA6}" srcOrd="1" destOrd="0" presId="urn:microsoft.com/office/officeart/2005/8/layout/hProcess11"/>
    <dgm:cxn modelId="{F92125CC-9781-46A1-989F-EE4BE840A255}" type="presParOf" srcId="{46BEDB14-B65F-415D-A8EC-53CC1C1A1C33}" destId="{3D6B10D2-4C13-4A2D-99B6-BAB47A6A624A}" srcOrd="2" destOrd="0" presId="urn:microsoft.com/office/officeart/2005/8/layout/hProcess11"/>
    <dgm:cxn modelId="{4D57F591-8ED4-4EA9-B252-EF1836777F9F}" type="presParOf" srcId="{26EE6C57-F6E0-4854-A798-E58C91BAA7E8}" destId="{0CACECF4-B63D-4227-90D1-3972A4F9B712}" srcOrd="3" destOrd="0" presId="urn:microsoft.com/office/officeart/2005/8/layout/hProcess11"/>
    <dgm:cxn modelId="{038A859B-915D-4E69-A36B-826B14FB95A1}" type="presParOf" srcId="{26EE6C57-F6E0-4854-A798-E58C91BAA7E8}" destId="{70F5A1FE-EDB5-40D3-BFF2-0BC796DADECC}" srcOrd="4" destOrd="0" presId="urn:microsoft.com/office/officeart/2005/8/layout/hProcess11"/>
    <dgm:cxn modelId="{F1958A09-C4F2-47E7-A1C6-2523BB06A39B}" type="presParOf" srcId="{70F5A1FE-EDB5-40D3-BFF2-0BC796DADECC}" destId="{F0759BF0-0000-4BCF-9C64-FC66C2C2C70B}" srcOrd="0" destOrd="0" presId="urn:microsoft.com/office/officeart/2005/8/layout/hProcess11"/>
    <dgm:cxn modelId="{3ADC232E-5CCD-4473-9707-B18467ED8286}" type="presParOf" srcId="{70F5A1FE-EDB5-40D3-BFF2-0BC796DADECC}" destId="{F0D91D18-86B4-42B5-8888-B81E1F0ED84E}" srcOrd="1" destOrd="0" presId="urn:microsoft.com/office/officeart/2005/8/layout/hProcess11"/>
    <dgm:cxn modelId="{F48BEA5A-4045-4916-B01A-18A083731D57}" type="presParOf" srcId="{70F5A1FE-EDB5-40D3-BFF2-0BC796DADECC}" destId="{5BB9DF5F-C6DC-4C12-8A7D-A2CDB0F39346}" srcOrd="2" destOrd="0" presId="urn:microsoft.com/office/officeart/2005/8/layout/hProcess11"/>
    <dgm:cxn modelId="{AD85EC05-B4BA-4A95-A2E2-0129CEFF9569}" type="presParOf" srcId="{26EE6C57-F6E0-4854-A798-E58C91BAA7E8}" destId="{CA03DB28-9A9A-43F7-8AA2-FE229F4896C2}" srcOrd="5" destOrd="0" presId="urn:microsoft.com/office/officeart/2005/8/layout/hProcess11"/>
    <dgm:cxn modelId="{4E2F9656-AEFD-4F9B-96D4-A3B4704BD37D}" type="presParOf" srcId="{26EE6C57-F6E0-4854-A798-E58C91BAA7E8}" destId="{8FF6402F-FD46-454B-BB95-E59AB6B0895F}" srcOrd="6" destOrd="0" presId="urn:microsoft.com/office/officeart/2005/8/layout/hProcess11"/>
    <dgm:cxn modelId="{8F33A427-1C88-40F1-8B55-541837194C4D}" type="presParOf" srcId="{8FF6402F-FD46-454B-BB95-E59AB6B0895F}" destId="{851BDC59-14BF-45E0-BEEB-4DAB90AEFAF7}" srcOrd="0" destOrd="0" presId="urn:microsoft.com/office/officeart/2005/8/layout/hProcess11"/>
    <dgm:cxn modelId="{0A43DED1-D7FD-4ADB-B1FA-233E4880BD40}" type="presParOf" srcId="{8FF6402F-FD46-454B-BB95-E59AB6B0895F}" destId="{29827495-307D-4F18-85A2-40407E9C1BFD}" srcOrd="1" destOrd="0" presId="urn:microsoft.com/office/officeart/2005/8/layout/hProcess11"/>
    <dgm:cxn modelId="{1B855B62-63EE-4C96-BDF7-0E072EEC2FD4}" type="presParOf" srcId="{8FF6402F-FD46-454B-BB95-E59AB6B0895F}" destId="{AF2834B1-D2ED-43D9-9FC5-0A679245A071}" srcOrd="2" destOrd="0" presId="urn:microsoft.com/office/officeart/2005/8/layout/hProcess11"/>
    <dgm:cxn modelId="{4E45C7DA-2C35-4B2D-9559-02A680AC491E}" type="presParOf" srcId="{26EE6C57-F6E0-4854-A798-E58C91BAA7E8}" destId="{478C2234-133A-4AB0-A14C-3113CA0F13C7}" srcOrd="7" destOrd="0" presId="urn:microsoft.com/office/officeart/2005/8/layout/hProcess11"/>
    <dgm:cxn modelId="{334648F9-DF80-47D5-94EB-351E9917E8E4}" type="presParOf" srcId="{26EE6C57-F6E0-4854-A798-E58C91BAA7E8}" destId="{6493F896-C045-46DC-9DAF-B8CC85207D71}" srcOrd="8" destOrd="0" presId="urn:microsoft.com/office/officeart/2005/8/layout/hProcess11"/>
    <dgm:cxn modelId="{6319BD07-8F31-466B-82DD-F0C746000504}" type="presParOf" srcId="{6493F896-C045-46DC-9DAF-B8CC85207D71}" destId="{32AAF700-BC85-41D8-910A-D41ED01A48D2}" srcOrd="0" destOrd="0" presId="urn:microsoft.com/office/officeart/2005/8/layout/hProcess11"/>
    <dgm:cxn modelId="{6C6E4A18-1AA0-4F1C-A0EC-90CC0479D46E}" type="presParOf" srcId="{6493F896-C045-46DC-9DAF-B8CC85207D71}" destId="{3FFEFE8D-4615-4489-9BEA-3283DE80F91E}" srcOrd="1" destOrd="0" presId="urn:microsoft.com/office/officeart/2005/8/layout/hProcess11"/>
    <dgm:cxn modelId="{35BBB9E6-76A2-4C7D-8895-9F137F202B66}" type="presParOf" srcId="{6493F896-C045-46DC-9DAF-B8CC85207D71}" destId="{F65DE404-6CA5-446F-AE3B-ADD69A4B38E3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3AD98A-B5BA-4BBA-8533-D552DD6CA802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32BF2742-A6FE-4D68-8E8E-B689F9D7E077}">
      <dgm:prSet phldrT="[Texto]"/>
      <dgm:spPr/>
      <dgm:t>
        <a:bodyPr/>
        <a:lstStyle/>
        <a:p>
          <a:r>
            <a:rPr lang="es-419" b="1" dirty="0">
              <a:latin typeface="Titillium Web" panose="00000500000000000000" pitchFamily="2" charset="0"/>
            </a:rPr>
            <a:t>GL</a:t>
          </a:r>
          <a:endParaRPr lang="es-AR" b="1" dirty="0">
            <a:latin typeface="Titillium Web" panose="00000500000000000000" pitchFamily="2" charset="0"/>
          </a:endParaRPr>
        </a:p>
      </dgm:t>
    </dgm:pt>
    <dgm:pt modelId="{EC05D49C-D208-41BA-BB21-7E8457FEE6C8}" type="parTrans" cxnId="{B34CC656-62B7-4AC3-B0B7-0932DB947E9B}">
      <dgm:prSet/>
      <dgm:spPr/>
      <dgm:t>
        <a:bodyPr/>
        <a:lstStyle/>
        <a:p>
          <a:endParaRPr lang="es-AR">
            <a:latin typeface="Titillium Web" panose="00000500000000000000" pitchFamily="2" charset="0"/>
          </a:endParaRPr>
        </a:p>
      </dgm:t>
    </dgm:pt>
    <dgm:pt modelId="{EE280368-5A93-4B00-A799-94D6C60052CF}" type="sibTrans" cxnId="{B34CC656-62B7-4AC3-B0B7-0932DB947E9B}">
      <dgm:prSet/>
      <dgm:spPr/>
      <dgm:t>
        <a:bodyPr/>
        <a:lstStyle/>
        <a:p>
          <a:endParaRPr lang="es-AR">
            <a:latin typeface="Titillium Web" panose="00000500000000000000" pitchFamily="2" charset="0"/>
          </a:endParaRPr>
        </a:p>
      </dgm:t>
    </dgm:pt>
    <dgm:pt modelId="{15B61F51-74B1-4619-B32D-9CED3DE019BA}">
      <dgm:prSet phldrT="[Texto]"/>
      <dgm:spPr>
        <a:solidFill>
          <a:srgbClr val="002060">
            <a:alpha val="90000"/>
          </a:srgbClr>
        </a:solidFill>
      </dgm:spPr>
      <dgm:t>
        <a:bodyPr/>
        <a:lstStyle/>
        <a:p>
          <a:r>
            <a:rPr lang="es-419" dirty="0">
              <a:solidFill>
                <a:schemeClr val="bg1"/>
              </a:solidFill>
              <a:latin typeface="Titillium Web" panose="00000500000000000000" pitchFamily="2" charset="0"/>
            </a:rPr>
            <a:t>EARLY GAS LIFT  </a:t>
          </a:r>
          <a:endParaRPr lang="es-AR" dirty="0">
            <a:solidFill>
              <a:schemeClr val="bg1"/>
            </a:solidFill>
            <a:latin typeface="Titillium Web" panose="00000500000000000000" pitchFamily="2" charset="0"/>
          </a:endParaRPr>
        </a:p>
      </dgm:t>
    </dgm:pt>
    <dgm:pt modelId="{072E4694-E371-40B2-B2DF-0F9D73A95C7E}" type="parTrans" cxnId="{98417223-B1AB-4F52-991D-076CE1D10266}">
      <dgm:prSet/>
      <dgm:spPr/>
      <dgm:t>
        <a:bodyPr/>
        <a:lstStyle/>
        <a:p>
          <a:endParaRPr lang="es-AR">
            <a:latin typeface="Titillium Web" panose="00000500000000000000" pitchFamily="2" charset="0"/>
          </a:endParaRPr>
        </a:p>
      </dgm:t>
    </dgm:pt>
    <dgm:pt modelId="{4EA18997-29C3-4396-8ADD-B94D481A41A3}" type="sibTrans" cxnId="{98417223-B1AB-4F52-991D-076CE1D10266}">
      <dgm:prSet/>
      <dgm:spPr/>
      <dgm:t>
        <a:bodyPr/>
        <a:lstStyle/>
        <a:p>
          <a:endParaRPr lang="es-AR">
            <a:latin typeface="Titillium Web" panose="00000500000000000000" pitchFamily="2" charset="0"/>
          </a:endParaRPr>
        </a:p>
      </dgm:t>
    </dgm:pt>
    <dgm:pt modelId="{AC136A43-F2DE-466E-A07C-0B311677F509}">
      <dgm:prSet phldrT="[Texto]"/>
      <dgm:spPr>
        <a:solidFill>
          <a:srgbClr val="002060">
            <a:alpha val="90000"/>
          </a:srgbClr>
        </a:solidFill>
      </dgm:spPr>
      <dgm:t>
        <a:bodyPr/>
        <a:lstStyle/>
        <a:p>
          <a:r>
            <a:rPr lang="es-419" dirty="0">
              <a:solidFill>
                <a:schemeClr val="bg1"/>
              </a:solidFill>
              <a:latin typeface="Titillium Web" panose="00000500000000000000" pitchFamily="2" charset="0"/>
            </a:rPr>
            <a:t>CONTINUOUS GAS LIFT   </a:t>
          </a:r>
          <a:endParaRPr lang="es-AR" dirty="0">
            <a:solidFill>
              <a:schemeClr val="bg1"/>
            </a:solidFill>
            <a:latin typeface="Titillium Web" panose="00000500000000000000" pitchFamily="2" charset="0"/>
          </a:endParaRPr>
        </a:p>
      </dgm:t>
    </dgm:pt>
    <dgm:pt modelId="{3E04C439-99C2-438D-99C0-7E90D6FB09C3}" type="parTrans" cxnId="{DCB4A813-A999-4ECF-99D3-8332F327BBEE}">
      <dgm:prSet/>
      <dgm:spPr/>
      <dgm:t>
        <a:bodyPr/>
        <a:lstStyle/>
        <a:p>
          <a:endParaRPr lang="es-AR">
            <a:latin typeface="Titillium Web" panose="00000500000000000000" pitchFamily="2" charset="0"/>
          </a:endParaRPr>
        </a:p>
      </dgm:t>
    </dgm:pt>
    <dgm:pt modelId="{B4C1FC5A-7EC6-48FC-8E81-875A78D7A6A3}" type="sibTrans" cxnId="{DCB4A813-A999-4ECF-99D3-8332F327BBEE}">
      <dgm:prSet/>
      <dgm:spPr/>
      <dgm:t>
        <a:bodyPr/>
        <a:lstStyle/>
        <a:p>
          <a:endParaRPr lang="es-AR">
            <a:latin typeface="Titillium Web" panose="00000500000000000000" pitchFamily="2" charset="0"/>
          </a:endParaRPr>
        </a:p>
      </dgm:t>
    </dgm:pt>
    <dgm:pt modelId="{9EBA5C42-6D3A-4DC5-9966-A646349A51A2}">
      <dgm:prSet phldrT="[Texto]"/>
      <dgm:spPr>
        <a:solidFill>
          <a:srgbClr val="002060">
            <a:alpha val="90000"/>
          </a:srgbClr>
        </a:solidFill>
      </dgm:spPr>
      <dgm:t>
        <a:bodyPr/>
        <a:lstStyle/>
        <a:p>
          <a:r>
            <a:rPr lang="es-419" dirty="0">
              <a:solidFill>
                <a:schemeClr val="bg1"/>
              </a:solidFill>
              <a:latin typeface="Titillium Web" panose="00000500000000000000" pitchFamily="2" charset="0"/>
            </a:rPr>
            <a:t>INTERMITTENT GAS LIFT            VENTURI </a:t>
          </a:r>
          <a:endParaRPr lang="es-AR" dirty="0">
            <a:solidFill>
              <a:schemeClr val="bg1"/>
            </a:solidFill>
            <a:latin typeface="Titillium Web" panose="00000500000000000000" pitchFamily="2" charset="0"/>
          </a:endParaRPr>
        </a:p>
      </dgm:t>
    </dgm:pt>
    <dgm:pt modelId="{FD8884E7-111B-4BE1-8A73-4C756E906547}" type="parTrans" cxnId="{41424180-494F-4623-A728-88EA341E6B16}">
      <dgm:prSet/>
      <dgm:spPr/>
      <dgm:t>
        <a:bodyPr/>
        <a:lstStyle/>
        <a:p>
          <a:endParaRPr lang="es-AR">
            <a:latin typeface="Titillium Web" panose="00000500000000000000" pitchFamily="2" charset="0"/>
          </a:endParaRPr>
        </a:p>
      </dgm:t>
    </dgm:pt>
    <dgm:pt modelId="{DA746894-4935-4C4F-9693-B4892F707650}" type="sibTrans" cxnId="{41424180-494F-4623-A728-88EA341E6B16}">
      <dgm:prSet/>
      <dgm:spPr/>
      <dgm:t>
        <a:bodyPr/>
        <a:lstStyle/>
        <a:p>
          <a:endParaRPr lang="es-AR">
            <a:latin typeface="Titillium Web" panose="00000500000000000000" pitchFamily="2" charset="0"/>
          </a:endParaRPr>
        </a:p>
      </dgm:t>
    </dgm:pt>
    <dgm:pt modelId="{02E5A893-7D3E-46A9-8B5C-4BC1F84026D0}">
      <dgm:prSet phldrT="[Texto]"/>
      <dgm:spPr>
        <a:solidFill>
          <a:srgbClr val="002060">
            <a:alpha val="90000"/>
          </a:srgbClr>
        </a:solidFill>
      </dgm:spPr>
      <dgm:t>
        <a:bodyPr/>
        <a:lstStyle/>
        <a:p>
          <a:r>
            <a:rPr lang="es-419" dirty="0">
              <a:solidFill>
                <a:schemeClr val="bg1"/>
              </a:solidFill>
              <a:latin typeface="Titillium Web" panose="00000500000000000000" pitchFamily="2" charset="0"/>
            </a:rPr>
            <a:t>DRAWDON MANAGEMENT</a:t>
          </a:r>
          <a:endParaRPr lang="es-AR" dirty="0">
            <a:solidFill>
              <a:schemeClr val="bg1"/>
            </a:solidFill>
            <a:latin typeface="Titillium Web" panose="00000500000000000000" pitchFamily="2" charset="0"/>
          </a:endParaRPr>
        </a:p>
      </dgm:t>
    </dgm:pt>
    <dgm:pt modelId="{59937214-34C9-4A45-A5AF-11E25123E7EA}" type="parTrans" cxnId="{000D9D95-8F31-4B84-9D03-D17CB6666F3B}">
      <dgm:prSet/>
      <dgm:spPr/>
      <dgm:t>
        <a:bodyPr/>
        <a:lstStyle/>
        <a:p>
          <a:endParaRPr lang="es-AR">
            <a:latin typeface="Titillium Web" panose="00000500000000000000" pitchFamily="2" charset="0"/>
          </a:endParaRPr>
        </a:p>
      </dgm:t>
    </dgm:pt>
    <dgm:pt modelId="{B49CC65A-3581-4FCA-B71B-C8299114492F}" type="sibTrans" cxnId="{000D9D95-8F31-4B84-9D03-D17CB6666F3B}">
      <dgm:prSet/>
      <dgm:spPr/>
      <dgm:t>
        <a:bodyPr/>
        <a:lstStyle/>
        <a:p>
          <a:endParaRPr lang="es-AR">
            <a:latin typeface="Titillium Web" panose="00000500000000000000" pitchFamily="2" charset="0"/>
          </a:endParaRPr>
        </a:p>
      </dgm:t>
    </dgm:pt>
    <dgm:pt modelId="{1B52FC18-B8A1-45D9-82C5-308230C65F2C}">
      <dgm:prSet phldrT="[Texto]"/>
      <dgm:spPr>
        <a:solidFill>
          <a:srgbClr val="002060">
            <a:alpha val="90000"/>
          </a:srgbClr>
        </a:solidFill>
      </dgm:spPr>
      <dgm:t>
        <a:bodyPr/>
        <a:lstStyle/>
        <a:p>
          <a:r>
            <a:rPr lang="es-419" dirty="0">
              <a:solidFill>
                <a:schemeClr val="bg1"/>
              </a:solidFill>
              <a:latin typeface="Titillium Web" panose="00000500000000000000" pitchFamily="2" charset="0"/>
            </a:rPr>
            <a:t>NATURAL FLOW             </a:t>
          </a:r>
        </a:p>
      </dgm:t>
    </dgm:pt>
    <dgm:pt modelId="{559AA140-AC4C-4BA5-96B4-6144CA01B9B4}" type="parTrans" cxnId="{BFDD5239-95CB-416B-95D0-AA1206B69551}">
      <dgm:prSet/>
      <dgm:spPr/>
      <dgm:t>
        <a:bodyPr/>
        <a:lstStyle/>
        <a:p>
          <a:endParaRPr lang="es-AR">
            <a:latin typeface="Titillium Web" panose="00000500000000000000" pitchFamily="2" charset="0"/>
          </a:endParaRPr>
        </a:p>
      </dgm:t>
    </dgm:pt>
    <dgm:pt modelId="{8F1540A2-8A9B-4196-971D-84C8DE3414E6}" type="sibTrans" cxnId="{BFDD5239-95CB-416B-95D0-AA1206B69551}">
      <dgm:prSet/>
      <dgm:spPr/>
      <dgm:t>
        <a:bodyPr/>
        <a:lstStyle/>
        <a:p>
          <a:endParaRPr lang="es-AR">
            <a:latin typeface="Titillium Web" panose="00000500000000000000" pitchFamily="2" charset="0"/>
          </a:endParaRPr>
        </a:p>
      </dgm:t>
    </dgm:pt>
    <dgm:pt modelId="{11C41F07-3CFE-498A-91F3-73A83CA14703}">
      <dgm:prSet phldrT="[Texto]"/>
      <dgm:spPr>
        <a:solidFill>
          <a:srgbClr val="002060">
            <a:alpha val="90000"/>
          </a:srgbClr>
        </a:solidFill>
      </dgm:spPr>
      <dgm:t>
        <a:bodyPr/>
        <a:lstStyle/>
        <a:p>
          <a:r>
            <a:rPr lang="es-419" dirty="0">
              <a:solidFill>
                <a:schemeClr val="bg1"/>
              </a:solidFill>
              <a:latin typeface="Titillium Web" panose="00000500000000000000" pitchFamily="2" charset="0"/>
            </a:rPr>
            <a:t>FLOW BACK</a:t>
          </a:r>
          <a:endParaRPr lang="es-AR" dirty="0">
            <a:solidFill>
              <a:schemeClr val="bg1"/>
            </a:solidFill>
            <a:latin typeface="Titillium Web" panose="00000500000000000000" pitchFamily="2" charset="0"/>
          </a:endParaRPr>
        </a:p>
      </dgm:t>
    </dgm:pt>
    <dgm:pt modelId="{6F252D00-BBDC-451E-8D37-C81E0F752374}" type="parTrans" cxnId="{B48E5E9D-7F70-4F27-83D0-1FFED5EA0AB9}">
      <dgm:prSet/>
      <dgm:spPr/>
      <dgm:t>
        <a:bodyPr/>
        <a:lstStyle/>
        <a:p>
          <a:endParaRPr lang="es-AR">
            <a:latin typeface="Titillium Web" panose="00000500000000000000" pitchFamily="2" charset="0"/>
          </a:endParaRPr>
        </a:p>
      </dgm:t>
    </dgm:pt>
    <dgm:pt modelId="{1887B592-1123-4E16-8D42-EAD633EB1D13}" type="sibTrans" cxnId="{B48E5E9D-7F70-4F27-83D0-1FFED5EA0AB9}">
      <dgm:prSet/>
      <dgm:spPr/>
      <dgm:t>
        <a:bodyPr/>
        <a:lstStyle/>
        <a:p>
          <a:endParaRPr lang="es-AR">
            <a:latin typeface="Titillium Web" panose="00000500000000000000" pitchFamily="2" charset="0"/>
          </a:endParaRPr>
        </a:p>
      </dgm:t>
    </dgm:pt>
    <dgm:pt modelId="{E3691B59-693F-4C04-B59D-3F340EC4E828}">
      <dgm:prSet phldrT="[Texto]"/>
      <dgm:spPr/>
      <dgm:t>
        <a:bodyPr/>
        <a:lstStyle/>
        <a:p>
          <a:r>
            <a:rPr lang="es-419" b="1" dirty="0">
              <a:latin typeface="Titillium Web" panose="00000500000000000000" pitchFamily="2" charset="0"/>
            </a:rPr>
            <a:t>PERMIAN GLR&lt;100</a:t>
          </a:r>
          <a:endParaRPr lang="es-AR" b="1" dirty="0">
            <a:latin typeface="Titillium Web" panose="00000500000000000000" pitchFamily="2" charset="0"/>
          </a:endParaRPr>
        </a:p>
      </dgm:t>
    </dgm:pt>
    <dgm:pt modelId="{DA8E198D-81E5-40E4-98E1-0830C8CA180E}" type="parTrans" cxnId="{04F681A9-77C5-41B1-906F-33487A63BCAB}">
      <dgm:prSet/>
      <dgm:spPr/>
      <dgm:t>
        <a:bodyPr/>
        <a:lstStyle/>
        <a:p>
          <a:endParaRPr lang="es-AR">
            <a:latin typeface="Titillium Web" panose="00000500000000000000" pitchFamily="2" charset="0"/>
          </a:endParaRPr>
        </a:p>
      </dgm:t>
    </dgm:pt>
    <dgm:pt modelId="{D36CE6E0-BCF1-4163-B1FB-55291847C4A1}" type="sibTrans" cxnId="{04F681A9-77C5-41B1-906F-33487A63BCAB}">
      <dgm:prSet/>
      <dgm:spPr/>
      <dgm:t>
        <a:bodyPr/>
        <a:lstStyle/>
        <a:p>
          <a:endParaRPr lang="es-AR">
            <a:latin typeface="Titillium Web" panose="00000500000000000000" pitchFamily="2" charset="0"/>
          </a:endParaRPr>
        </a:p>
      </dgm:t>
    </dgm:pt>
    <dgm:pt modelId="{854E521F-0FB7-4CFC-8521-ACB40FE4499C}">
      <dgm:prSet phldrT="[Texto]"/>
      <dgm:spPr>
        <a:solidFill>
          <a:srgbClr val="002060">
            <a:alpha val="90000"/>
          </a:srgbClr>
        </a:solidFill>
      </dgm:spPr>
      <dgm:t>
        <a:bodyPr/>
        <a:lstStyle/>
        <a:p>
          <a:r>
            <a:rPr lang="es-419" dirty="0">
              <a:solidFill>
                <a:schemeClr val="bg1"/>
              </a:solidFill>
              <a:latin typeface="Titillium Web" panose="00000500000000000000" pitchFamily="2" charset="0"/>
            </a:rPr>
            <a:t>FLOW BACK</a:t>
          </a:r>
          <a:endParaRPr lang="es-AR" dirty="0">
            <a:solidFill>
              <a:schemeClr val="bg1"/>
            </a:solidFill>
            <a:latin typeface="Titillium Web" panose="00000500000000000000" pitchFamily="2" charset="0"/>
          </a:endParaRPr>
        </a:p>
      </dgm:t>
    </dgm:pt>
    <dgm:pt modelId="{3BDE8756-54A4-41C0-B015-3C89729437C6}" type="parTrans" cxnId="{6254BD7E-A0E3-47BC-9FDD-40412D6A631D}">
      <dgm:prSet/>
      <dgm:spPr/>
      <dgm:t>
        <a:bodyPr/>
        <a:lstStyle/>
        <a:p>
          <a:endParaRPr lang="es-AR">
            <a:latin typeface="Titillium Web" panose="00000500000000000000" pitchFamily="2" charset="0"/>
          </a:endParaRPr>
        </a:p>
      </dgm:t>
    </dgm:pt>
    <dgm:pt modelId="{CC36D7DC-418B-4902-A651-F9CEED9FB012}" type="sibTrans" cxnId="{6254BD7E-A0E3-47BC-9FDD-40412D6A631D}">
      <dgm:prSet/>
      <dgm:spPr/>
      <dgm:t>
        <a:bodyPr/>
        <a:lstStyle/>
        <a:p>
          <a:endParaRPr lang="es-AR">
            <a:latin typeface="Titillium Web" panose="00000500000000000000" pitchFamily="2" charset="0"/>
          </a:endParaRPr>
        </a:p>
      </dgm:t>
    </dgm:pt>
    <dgm:pt modelId="{CA8E933B-9FDF-44DF-8FF8-5ED98D1D797E}">
      <dgm:prSet phldrT="[Texto]"/>
      <dgm:spPr>
        <a:solidFill>
          <a:srgbClr val="002060">
            <a:alpha val="90000"/>
          </a:srgbClr>
        </a:solidFill>
      </dgm:spPr>
      <dgm:t>
        <a:bodyPr/>
        <a:lstStyle/>
        <a:p>
          <a:r>
            <a:rPr lang="es-419" dirty="0">
              <a:solidFill>
                <a:schemeClr val="bg1"/>
              </a:solidFill>
              <a:latin typeface="Titillium Web" panose="00000500000000000000" pitchFamily="2" charset="0"/>
            </a:rPr>
            <a:t>INTERMITTENT GAS LIFT  PILOT</a:t>
          </a:r>
          <a:endParaRPr lang="es-AR" dirty="0">
            <a:solidFill>
              <a:schemeClr val="bg1"/>
            </a:solidFill>
            <a:latin typeface="Titillium Web" panose="00000500000000000000" pitchFamily="2" charset="0"/>
          </a:endParaRPr>
        </a:p>
      </dgm:t>
    </dgm:pt>
    <dgm:pt modelId="{800CF808-9B4C-4398-B3A7-64B839F99DF6}" type="parTrans" cxnId="{5072ABFD-ACC1-4078-8662-8D6A165323DC}">
      <dgm:prSet/>
      <dgm:spPr/>
      <dgm:t>
        <a:bodyPr/>
        <a:lstStyle/>
        <a:p>
          <a:endParaRPr lang="es-AR">
            <a:latin typeface="Titillium Web" panose="00000500000000000000" pitchFamily="2" charset="0"/>
          </a:endParaRPr>
        </a:p>
      </dgm:t>
    </dgm:pt>
    <dgm:pt modelId="{69812B5D-6402-4E64-810E-174D58D1D8D1}" type="sibTrans" cxnId="{5072ABFD-ACC1-4078-8662-8D6A165323DC}">
      <dgm:prSet/>
      <dgm:spPr/>
      <dgm:t>
        <a:bodyPr/>
        <a:lstStyle/>
        <a:p>
          <a:endParaRPr lang="es-AR">
            <a:latin typeface="Titillium Web" panose="00000500000000000000" pitchFamily="2" charset="0"/>
          </a:endParaRPr>
        </a:p>
      </dgm:t>
    </dgm:pt>
    <dgm:pt modelId="{E4C28DEA-2B02-403B-ADB7-54206BEC370E}">
      <dgm:prSet phldrT="[Texto]" custT="1"/>
      <dgm:spPr>
        <a:solidFill>
          <a:srgbClr val="002060">
            <a:alpha val="90000"/>
          </a:srgbClr>
        </a:solidFill>
      </dgm:spPr>
      <dgm:t>
        <a:bodyPr/>
        <a:lstStyle/>
        <a:p>
          <a:r>
            <a:rPr lang="es-419" sz="1400" dirty="0">
              <a:solidFill>
                <a:schemeClr val="bg1"/>
              </a:solidFill>
              <a:latin typeface="Titillium Web" panose="00000500000000000000" pitchFamily="2" charset="0"/>
            </a:rPr>
            <a:t>ESP</a:t>
          </a:r>
          <a:endParaRPr lang="es-AR" sz="1400" dirty="0">
            <a:solidFill>
              <a:schemeClr val="bg1"/>
            </a:solidFill>
            <a:latin typeface="Titillium Web" panose="00000500000000000000" pitchFamily="2" charset="0"/>
          </a:endParaRPr>
        </a:p>
      </dgm:t>
    </dgm:pt>
    <dgm:pt modelId="{6BCE1443-C0AA-418D-973A-D7594823F1CD}" type="parTrans" cxnId="{91DF00B1-218E-4BA1-8E17-38A64F9F0047}">
      <dgm:prSet/>
      <dgm:spPr/>
      <dgm:t>
        <a:bodyPr/>
        <a:lstStyle/>
        <a:p>
          <a:endParaRPr lang="es-AR">
            <a:latin typeface="Titillium Web" panose="00000500000000000000" pitchFamily="2" charset="0"/>
          </a:endParaRPr>
        </a:p>
      </dgm:t>
    </dgm:pt>
    <dgm:pt modelId="{5B5D02D9-236D-44D0-88DE-886058F3FBBA}" type="sibTrans" cxnId="{91DF00B1-218E-4BA1-8E17-38A64F9F0047}">
      <dgm:prSet/>
      <dgm:spPr/>
      <dgm:t>
        <a:bodyPr/>
        <a:lstStyle/>
        <a:p>
          <a:endParaRPr lang="es-AR">
            <a:latin typeface="Titillium Web" panose="00000500000000000000" pitchFamily="2" charset="0"/>
          </a:endParaRPr>
        </a:p>
      </dgm:t>
    </dgm:pt>
    <dgm:pt modelId="{70726B51-F32B-4B10-8771-49734E90545A}">
      <dgm:prSet phldrT="[Texto]" custT="1"/>
      <dgm:spPr>
        <a:solidFill>
          <a:srgbClr val="002060">
            <a:alpha val="90000"/>
          </a:srgbClr>
        </a:solidFill>
      </dgm:spPr>
      <dgm:t>
        <a:bodyPr/>
        <a:lstStyle/>
        <a:p>
          <a:r>
            <a:rPr lang="es-419" sz="1400" dirty="0">
              <a:solidFill>
                <a:schemeClr val="bg1"/>
              </a:solidFill>
              <a:latin typeface="Titillium Web" panose="00000500000000000000" pitchFamily="2" charset="0"/>
            </a:rPr>
            <a:t>ESP</a:t>
          </a:r>
          <a:endParaRPr lang="es-AR" sz="700" b="1" dirty="0">
            <a:solidFill>
              <a:schemeClr val="bg1"/>
            </a:solidFill>
            <a:latin typeface="Titillium Web" panose="00000500000000000000" pitchFamily="2" charset="0"/>
          </a:endParaRPr>
        </a:p>
      </dgm:t>
    </dgm:pt>
    <dgm:pt modelId="{DFCFD0EB-558B-459C-B437-8ABF28425C2E}" type="parTrans" cxnId="{F299E82F-B93A-4C6C-9C39-314AD432D30A}">
      <dgm:prSet/>
      <dgm:spPr/>
      <dgm:t>
        <a:bodyPr/>
        <a:lstStyle/>
        <a:p>
          <a:endParaRPr lang="es-AR">
            <a:latin typeface="Titillium Web" panose="00000500000000000000" pitchFamily="2" charset="0"/>
          </a:endParaRPr>
        </a:p>
      </dgm:t>
    </dgm:pt>
    <dgm:pt modelId="{BB7BE799-49DD-4149-872A-5449205D942B}" type="sibTrans" cxnId="{F299E82F-B93A-4C6C-9C39-314AD432D30A}">
      <dgm:prSet/>
      <dgm:spPr/>
      <dgm:t>
        <a:bodyPr/>
        <a:lstStyle/>
        <a:p>
          <a:endParaRPr lang="es-AR">
            <a:latin typeface="Titillium Web" panose="00000500000000000000" pitchFamily="2" charset="0"/>
          </a:endParaRPr>
        </a:p>
      </dgm:t>
    </dgm:pt>
    <dgm:pt modelId="{A92C7888-9D1F-418F-84DE-545FB737230E}">
      <dgm:prSet phldrT="[Texto]" custT="1"/>
      <dgm:spPr>
        <a:solidFill>
          <a:srgbClr val="002060">
            <a:alpha val="90000"/>
          </a:srgbClr>
        </a:solidFill>
      </dgm:spPr>
      <dgm:t>
        <a:bodyPr/>
        <a:lstStyle/>
        <a:p>
          <a:r>
            <a:rPr lang="es-419" sz="1500" dirty="0">
              <a:solidFill>
                <a:schemeClr val="bg1"/>
              </a:solidFill>
              <a:latin typeface="Titillium Web" panose="00000500000000000000" pitchFamily="2" charset="0"/>
            </a:rPr>
            <a:t>ROD PUMP</a:t>
          </a:r>
          <a:endParaRPr lang="es-AR" sz="1200" dirty="0">
            <a:solidFill>
              <a:schemeClr val="bg1"/>
            </a:solidFill>
            <a:latin typeface="Titillium Web" panose="00000500000000000000" pitchFamily="2" charset="0"/>
          </a:endParaRPr>
        </a:p>
      </dgm:t>
    </dgm:pt>
    <dgm:pt modelId="{B4EC60A4-B646-41EF-8E60-23AA44059E03}" type="parTrans" cxnId="{14B10F56-1A50-4D8B-B1FB-DCB2FD57E09E}">
      <dgm:prSet/>
      <dgm:spPr/>
      <dgm:t>
        <a:bodyPr/>
        <a:lstStyle/>
        <a:p>
          <a:endParaRPr lang="es-AR">
            <a:latin typeface="Titillium Web" panose="00000500000000000000" pitchFamily="2" charset="0"/>
          </a:endParaRPr>
        </a:p>
      </dgm:t>
    </dgm:pt>
    <dgm:pt modelId="{2866E96D-DBE3-45FA-8799-D2F569FE86AA}" type="sibTrans" cxnId="{14B10F56-1A50-4D8B-B1FB-DCB2FD57E09E}">
      <dgm:prSet/>
      <dgm:spPr/>
      <dgm:t>
        <a:bodyPr/>
        <a:lstStyle/>
        <a:p>
          <a:endParaRPr lang="es-AR">
            <a:latin typeface="Titillium Web" panose="00000500000000000000" pitchFamily="2" charset="0"/>
          </a:endParaRPr>
        </a:p>
      </dgm:t>
    </dgm:pt>
    <dgm:pt modelId="{4C78C16F-4EA6-4DC2-9CBC-2B60D196B1B8}">
      <dgm:prSet phldrT="[Texto]" custT="1"/>
      <dgm:spPr>
        <a:solidFill>
          <a:srgbClr val="002060">
            <a:alpha val="90000"/>
          </a:srgbClr>
        </a:solidFill>
      </dgm:spPr>
      <dgm:t>
        <a:bodyPr/>
        <a:lstStyle/>
        <a:p>
          <a:r>
            <a:rPr lang="es-419" sz="1500" dirty="0">
              <a:solidFill>
                <a:schemeClr val="bg1"/>
              </a:solidFill>
              <a:latin typeface="Titillium Web" panose="00000500000000000000" pitchFamily="2" charset="0"/>
            </a:rPr>
            <a:t>ROD PUMP</a:t>
          </a:r>
          <a:endParaRPr lang="es-AR" dirty="0">
            <a:solidFill>
              <a:schemeClr val="bg1"/>
            </a:solidFill>
            <a:latin typeface="Titillium Web" panose="00000500000000000000" pitchFamily="2" charset="0"/>
          </a:endParaRPr>
        </a:p>
      </dgm:t>
    </dgm:pt>
    <dgm:pt modelId="{F626E8DD-B8B8-4E38-8749-700D2BB0DC27}" type="parTrans" cxnId="{6376C745-AE9D-497E-86D7-2385C550DCC3}">
      <dgm:prSet/>
      <dgm:spPr/>
      <dgm:t>
        <a:bodyPr/>
        <a:lstStyle/>
        <a:p>
          <a:endParaRPr lang="es-AR">
            <a:latin typeface="Titillium Web" panose="00000500000000000000" pitchFamily="2" charset="0"/>
          </a:endParaRPr>
        </a:p>
      </dgm:t>
    </dgm:pt>
    <dgm:pt modelId="{16EF5D2F-E8BD-45FD-A3D3-D0B1E4C3EB89}" type="sibTrans" cxnId="{6376C745-AE9D-497E-86D7-2385C550DCC3}">
      <dgm:prSet/>
      <dgm:spPr/>
      <dgm:t>
        <a:bodyPr/>
        <a:lstStyle/>
        <a:p>
          <a:endParaRPr lang="es-AR">
            <a:latin typeface="Titillium Web" panose="00000500000000000000" pitchFamily="2" charset="0"/>
          </a:endParaRPr>
        </a:p>
      </dgm:t>
    </dgm:pt>
    <dgm:pt modelId="{AF29BB59-2D39-44C4-B206-16585EA13F86}">
      <dgm:prSet phldrT="[Texto]"/>
      <dgm:spPr/>
      <dgm:t>
        <a:bodyPr/>
        <a:lstStyle/>
        <a:p>
          <a:r>
            <a:rPr lang="es-419" b="1" dirty="0">
              <a:latin typeface="Titillium Web" panose="00000500000000000000" pitchFamily="2" charset="0"/>
            </a:rPr>
            <a:t>PERMIAN GLR &gt;100</a:t>
          </a:r>
          <a:endParaRPr lang="es-AR" b="1" dirty="0">
            <a:latin typeface="Titillium Web" panose="00000500000000000000" pitchFamily="2" charset="0"/>
          </a:endParaRPr>
        </a:p>
      </dgm:t>
    </dgm:pt>
    <dgm:pt modelId="{0819D10C-E932-40EE-9ABF-ADF70CA99C04}" type="parTrans" cxnId="{580FDB5C-45C8-4B27-841C-59A0BE4F1DB0}">
      <dgm:prSet/>
      <dgm:spPr/>
      <dgm:t>
        <a:bodyPr/>
        <a:lstStyle/>
        <a:p>
          <a:endParaRPr lang="es-AR">
            <a:latin typeface="Titillium Web" panose="00000500000000000000" pitchFamily="2" charset="0"/>
          </a:endParaRPr>
        </a:p>
      </dgm:t>
    </dgm:pt>
    <dgm:pt modelId="{B867F19B-74E8-44F6-90E4-9AB282E48082}" type="sibTrans" cxnId="{580FDB5C-45C8-4B27-841C-59A0BE4F1DB0}">
      <dgm:prSet/>
      <dgm:spPr/>
      <dgm:t>
        <a:bodyPr/>
        <a:lstStyle/>
        <a:p>
          <a:endParaRPr lang="es-AR">
            <a:latin typeface="Titillium Web" panose="00000500000000000000" pitchFamily="2" charset="0"/>
          </a:endParaRPr>
        </a:p>
      </dgm:t>
    </dgm:pt>
    <dgm:pt modelId="{E3738488-F68C-4CDB-B328-ADBC15628B3C}">
      <dgm:prSet phldrT="[Texto]"/>
      <dgm:spPr>
        <a:solidFill>
          <a:srgbClr val="002060">
            <a:alpha val="90000"/>
          </a:srgbClr>
        </a:solidFill>
      </dgm:spPr>
      <dgm:t>
        <a:bodyPr/>
        <a:lstStyle/>
        <a:p>
          <a:r>
            <a:rPr lang="es-419" dirty="0">
              <a:solidFill>
                <a:schemeClr val="bg1"/>
              </a:solidFill>
              <a:latin typeface="Titillium Web" panose="00000500000000000000" pitchFamily="2" charset="0"/>
            </a:rPr>
            <a:t>FLOW BACK</a:t>
          </a:r>
          <a:endParaRPr lang="es-AR" dirty="0">
            <a:solidFill>
              <a:schemeClr val="bg1"/>
            </a:solidFill>
            <a:latin typeface="Titillium Web" panose="00000500000000000000" pitchFamily="2" charset="0"/>
          </a:endParaRPr>
        </a:p>
      </dgm:t>
    </dgm:pt>
    <dgm:pt modelId="{585AF9F6-E205-4626-AB1A-8F471B643DB1}" type="parTrans" cxnId="{A4D292CA-02D5-4F8E-A806-E6CD54626DC5}">
      <dgm:prSet/>
      <dgm:spPr/>
      <dgm:t>
        <a:bodyPr/>
        <a:lstStyle/>
        <a:p>
          <a:endParaRPr lang="es-AR">
            <a:latin typeface="Titillium Web" panose="00000500000000000000" pitchFamily="2" charset="0"/>
          </a:endParaRPr>
        </a:p>
      </dgm:t>
    </dgm:pt>
    <dgm:pt modelId="{8C60AADF-845F-474E-A790-4FE4B77522D2}" type="sibTrans" cxnId="{A4D292CA-02D5-4F8E-A806-E6CD54626DC5}">
      <dgm:prSet/>
      <dgm:spPr/>
      <dgm:t>
        <a:bodyPr/>
        <a:lstStyle/>
        <a:p>
          <a:endParaRPr lang="es-AR">
            <a:latin typeface="Titillium Web" panose="00000500000000000000" pitchFamily="2" charset="0"/>
          </a:endParaRPr>
        </a:p>
      </dgm:t>
    </dgm:pt>
    <dgm:pt modelId="{DD06D893-34A2-45EE-8A42-BEA1FF804B83}">
      <dgm:prSet phldrT="[Texto]"/>
      <dgm:spPr>
        <a:solidFill>
          <a:srgbClr val="002060">
            <a:alpha val="90000"/>
          </a:srgbClr>
        </a:solidFill>
      </dgm:spPr>
      <dgm:t>
        <a:bodyPr/>
        <a:lstStyle/>
        <a:p>
          <a:r>
            <a:rPr lang="es-419" dirty="0">
              <a:solidFill>
                <a:schemeClr val="bg1"/>
              </a:solidFill>
              <a:latin typeface="Titillium Web" panose="00000500000000000000" pitchFamily="2" charset="0"/>
            </a:rPr>
            <a:t>ANNULAR FLOW</a:t>
          </a:r>
          <a:endParaRPr lang="es-AR" dirty="0">
            <a:solidFill>
              <a:schemeClr val="bg1"/>
            </a:solidFill>
            <a:latin typeface="Titillium Web" panose="00000500000000000000" pitchFamily="2" charset="0"/>
          </a:endParaRPr>
        </a:p>
      </dgm:t>
    </dgm:pt>
    <dgm:pt modelId="{9A84C80A-4BAA-408E-945B-C5ADDF3DFF86}" type="parTrans" cxnId="{7EFDF92A-3B05-49B5-8B93-6AC68A6AF299}">
      <dgm:prSet/>
      <dgm:spPr/>
      <dgm:t>
        <a:bodyPr/>
        <a:lstStyle/>
        <a:p>
          <a:endParaRPr lang="es-AR">
            <a:latin typeface="Titillium Web" panose="00000500000000000000" pitchFamily="2" charset="0"/>
          </a:endParaRPr>
        </a:p>
      </dgm:t>
    </dgm:pt>
    <dgm:pt modelId="{FAE1DACA-8638-4CCB-8F28-195BBA52D3CF}" type="sibTrans" cxnId="{7EFDF92A-3B05-49B5-8B93-6AC68A6AF299}">
      <dgm:prSet/>
      <dgm:spPr/>
      <dgm:t>
        <a:bodyPr/>
        <a:lstStyle/>
        <a:p>
          <a:endParaRPr lang="es-AR">
            <a:latin typeface="Titillium Web" panose="00000500000000000000" pitchFamily="2" charset="0"/>
          </a:endParaRPr>
        </a:p>
      </dgm:t>
    </dgm:pt>
    <dgm:pt modelId="{D7570220-EBBA-4552-8580-0AD317FD8439}">
      <dgm:prSet phldrT="[Texto]"/>
      <dgm:spPr>
        <a:solidFill>
          <a:srgbClr val="002060">
            <a:alpha val="90000"/>
          </a:srgbClr>
        </a:solidFill>
      </dgm:spPr>
      <dgm:t>
        <a:bodyPr/>
        <a:lstStyle/>
        <a:p>
          <a:r>
            <a:rPr lang="es-419" dirty="0">
              <a:solidFill>
                <a:schemeClr val="bg1"/>
              </a:solidFill>
              <a:latin typeface="Titillium Web" panose="00000500000000000000" pitchFamily="2" charset="0"/>
            </a:rPr>
            <a:t>ANNULAR FLOW </a:t>
          </a:r>
        </a:p>
        <a:p>
          <a:r>
            <a:rPr lang="es-419" dirty="0">
              <a:solidFill>
                <a:schemeClr val="bg1"/>
              </a:solidFill>
              <a:latin typeface="Titillium Web" panose="00000500000000000000" pitchFamily="2" charset="0"/>
            </a:rPr>
            <a:t>GAS LIFT</a:t>
          </a:r>
          <a:endParaRPr lang="es-AR" dirty="0">
            <a:solidFill>
              <a:schemeClr val="bg1"/>
            </a:solidFill>
            <a:latin typeface="Titillium Web" panose="00000500000000000000" pitchFamily="2" charset="0"/>
          </a:endParaRPr>
        </a:p>
      </dgm:t>
    </dgm:pt>
    <dgm:pt modelId="{1E26EE50-3788-4DAE-9731-CAA396B2CDE4}" type="parTrans" cxnId="{9685FA62-955F-4728-AD57-33561D529FCE}">
      <dgm:prSet/>
      <dgm:spPr/>
      <dgm:t>
        <a:bodyPr/>
        <a:lstStyle/>
        <a:p>
          <a:endParaRPr lang="es-AR">
            <a:latin typeface="Titillium Web" panose="00000500000000000000" pitchFamily="2" charset="0"/>
          </a:endParaRPr>
        </a:p>
      </dgm:t>
    </dgm:pt>
    <dgm:pt modelId="{AB4AB629-B37B-45CD-9466-D63CE049CB19}" type="sibTrans" cxnId="{9685FA62-955F-4728-AD57-33561D529FCE}">
      <dgm:prSet/>
      <dgm:spPr/>
      <dgm:t>
        <a:bodyPr/>
        <a:lstStyle/>
        <a:p>
          <a:endParaRPr lang="es-AR">
            <a:latin typeface="Titillium Web" panose="00000500000000000000" pitchFamily="2" charset="0"/>
          </a:endParaRPr>
        </a:p>
      </dgm:t>
    </dgm:pt>
    <dgm:pt modelId="{26995C80-6DE4-45FA-8F23-FB9BAEF01435}">
      <dgm:prSet phldrT="[Texto]"/>
      <dgm:spPr>
        <a:solidFill>
          <a:srgbClr val="002060">
            <a:alpha val="90000"/>
          </a:srgbClr>
        </a:solidFill>
      </dgm:spPr>
      <dgm:t>
        <a:bodyPr/>
        <a:lstStyle/>
        <a:p>
          <a:r>
            <a:rPr lang="es-419" dirty="0">
              <a:solidFill>
                <a:schemeClr val="bg1"/>
              </a:solidFill>
              <a:latin typeface="Titillium Web" panose="00000500000000000000" pitchFamily="2" charset="0"/>
            </a:rPr>
            <a:t>TUBULAR FLOW </a:t>
          </a:r>
        </a:p>
        <a:p>
          <a:r>
            <a:rPr lang="es-419" dirty="0">
              <a:solidFill>
                <a:schemeClr val="bg1"/>
              </a:solidFill>
              <a:latin typeface="Titillium Web" panose="00000500000000000000" pitchFamily="2" charset="0"/>
            </a:rPr>
            <a:t>GAS LIFT</a:t>
          </a:r>
          <a:endParaRPr lang="es-AR" dirty="0">
            <a:solidFill>
              <a:schemeClr val="bg1"/>
            </a:solidFill>
            <a:latin typeface="Titillium Web" panose="00000500000000000000" pitchFamily="2" charset="0"/>
          </a:endParaRPr>
        </a:p>
      </dgm:t>
    </dgm:pt>
    <dgm:pt modelId="{E783C003-7741-4901-8573-C3E7A74149A4}" type="parTrans" cxnId="{BF7950CB-F209-4015-9AF4-F456EA5B7833}">
      <dgm:prSet/>
      <dgm:spPr/>
      <dgm:t>
        <a:bodyPr/>
        <a:lstStyle/>
        <a:p>
          <a:endParaRPr lang="es-AR">
            <a:latin typeface="Titillium Web" panose="00000500000000000000" pitchFamily="2" charset="0"/>
          </a:endParaRPr>
        </a:p>
      </dgm:t>
    </dgm:pt>
    <dgm:pt modelId="{CC556427-A551-4B6F-95CF-0B777ED2C398}" type="sibTrans" cxnId="{BF7950CB-F209-4015-9AF4-F456EA5B7833}">
      <dgm:prSet/>
      <dgm:spPr/>
      <dgm:t>
        <a:bodyPr/>
        <a:lstStyle/>
        <a:p>
          <a:endParaRPr lang="es-AR">
            <a:latin typeface="Titillium Web" panose="00000500000000000000" pitchFamily="2" charset="0"/>
          </a:endParaRPr>
        </a:p>
      </dgm:t>
    </dgm:pt>
    <dgm:pt modelId="{8AD0A16B-D57D-46F5-89DA-5E63FB393553}">
      <dgm:prSet phldrT="[Texto]" custT="1"/>
      <dgm:spPr>
        <a:solidFill>
          <a:srgbClr val="002060">
            <a:alpha val="9000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8890" tIns="8890" rIns="8890" bIns="8890" numCol="1" spcCol="1270" anchor="ctr" anchorCtr="0"/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700" kern="1200" dirty="0">
              <a:solidFill>
                <a:prstClr val="white"/>
              </a:solidFill>
              <a:latin typeface="Titillium Web" panose="00000500000000000000" pitchFamily="2" charset="0"/>
              <a:ea typeface="+mn-ea"/>
              <a:cs typeface="+mn-cs"/>
            </a:rPr>
            <a:t>PLUNGER ASSISTED GAS LIFT</a:t>
          </a:r>
          <a:endParaRPr lang="es-AR" sz="700" kern="1200" dirty="0">
            <a:solidFill>
              <a:prstClr val="white"/>
            </a:solidFill>
            <a:latin typeface="Titillium Web" panose="00000500000000000000" pitchFamily="2" charset="0"/>
            <a:ea typeface="+mn-ea"/>
            <a:cs typeface="+mn-cs"/>
          </a:endParaRPr>
        </a:p>
      </dgm:t>
    </dgm:pt>
    <dgm:pt modelId="{AE91167E-9BA6-4429-8729-563E7A0F4B1F}" type="parTrans" cxnId="{9F4AE716-F403-4527-B37E-1DB2F345F25D}">
      <dgm:prSet/>
      <dgm:spPr/>
      <dgm:t>
        <a:bodyPr/>
        <a:lstStyle/>
        <a:p>
          <a:endParaRPr lang="es-AR">
            <a:latin typeface="Titillium Web" panose="00000500000000000000" pitchFamily="2" charset="0"/>
          </a:endParaRPr>
        </a:p>
      </dgm:t>
    </dgm:pt>
    <dgm:pt modelId="{0AC65BDF-052A-4950-BE3B-EAC049307B52}" type="sibTrans" cxnId="{9F4AE716-F403-4527-B37E-1DB2F345F25D}">
      <dgm:prSet/>
      <dgm:spPr/>
      <dgm:t>
        <a:bodyPr/>
        <a:lstStyle/>
        <a:p>
          <a:endParaRPr lang="es-AR">
            <a:latin typeface="Titillium Web" panose="00000500000000000000" pitchFamily="2" charset="0"/>
          </a:endParaRPr>
        </a:p>
      </dgm:t>
    </dgm:pt>
    <dgm:pt modelId="{EE7FB878-C429-4AE4-A574-338246E04B2B}">
      <dgm:prSet phldrT="[Texto]"/>
      <dgm:spPr>
        <a:solidFill>
          <a:srgbClr val="002060">
            <a:alpha val="90000"/>
          </a:srgbClr>
        </a:solidFill>
      </dgm:spPr>
      <dgm:t>
        <a:bodyPr/>
        <a:lstStyle/>
        <a:p>
          <a:r>
            <a:rPr lang="es-419" dirty="0">
              <a:solidFill>
                <a:schemeClr val="bg1"/>
              </a:solidFill>
              <a:latin typeface="Titillium Web" panose="00000500000000000000" pitchFamily="2" charset="0"/>
            </a:rPr>
            <a:t>INTERMITTENT GAS LIFT </a:t>
          </a:r>
          <a:endParaRPr lang="es-AR" dirty="0">
            <a:solidFill>
              <a:schemeClr val="bg1"/>
            </a:solidFill>
            <a:latin typeface="Titillium Web" panose="00000500000000000000" pitchFamily="2" charset="0"/>
          </a:endParaRPr>
        </a:p>
      </dgm:t>
    </dgm:pt>
    <dgm:pt modelId="{E111467B-4D21-4B9D-B00A-2D1D91215142}" type="parTrans" cxnId="{4C66C714-DF7D-43BC-BF84-34ABA942EA5E}">
      <dgm:prSet/>
      <dgm:spPr/>
      <dgm:t>
        <a:bodyPr/>
        <a:lstStyle/>
        <a:p>
          <a:endParaRPr lang="es-AR">
            <a:latin typeface="Titillium Web" panose="00000500000000000000" pitchFamily="2" charset="0"/>
          </a:endParaRPr>
        </a:p>
      </dgm:t>
    </dgm:pt>
    <dgm:pt modelId="{1C118491-EADE-46FA-A07E-EA0A0391EF93}" type="sibTrans" cxnId="{4C66C714-DF7D-43BC-BF84-34ABA942EA5E}">
      <dgm:prSet/>
      <dgm:spPr/>
      <dgm:t>
        <a:bodyPr/>
        <a:lstStyle/>
        <a:p>
          <a:endParaRPr lang="es-AR">
            <a:latin typeface="Titillium Web" panose="00000500000000000000" pitchFamily="2" charset="0"/>
          </a:endParaRPr>
        </a:p>
      </dgm:t>
    </dgm:pt>
    <dgm:pt modelId="{5DF53A7F-BAF4-4A16-AC87-865765620667}">
      <dgm:prSet phldrT="[Texto]"/>
      <dgm:spPr>
        <a:solidFill>
          <a:srgbClr val="002060">
            <a:alpha val="90000"/>
          </a:srgbClr>
        </a:solidFill>
      </dgm:spPr>
      <dgm:t>
        <a:bodyPr/>
        <a:lstStyle/>
        <a:p>
          <a:r>
            <a:rPr lang="es-419" dirty="0">
              <a:solidFill>
                <a:schemeClr val="bg1"/>
              </a:solidFill>
              <a:latin typeface="Titillium Web" panose="00000500000000000000" pitchFamily="2" charset="0"/>
            </a:rPr>
            <a:t>GAS ASSISTED PLUNGER LIFT</a:t>
          </a:r>
          <a:endParaRPr lang="es-AR" dirty="0">
            <a:solidFill>
              <a:schemeClr val="bg1"/>
            </a:solidFill>
            <a:latin typeface="Titillium Web" panose="00000500000000000000" pitchFamily="2" charset="0"/>
          </a:endParaRPr>
        </a:p>
      </dgm:t>
    </dgm:pt>
    <dgm:pt modelId="{B472CAED-0723-4CC4-85D8-D63B4891B1A4}" type="parTrans" cxnId="{A2CF6F23-DC3A-4923-AA16-4D86E91A0002}">
      <dgm:prSet/>
      <dgm:spPr/>
      <dgm:t>
        <a:bodyPr/>
        <a:lstStyle/>
        <a:p>
          <a:endParaRPr lang="es-AR">
            <a:latin typeface="Titillium Web" panose="00000500000000000000" pitchFamily="2" charset="0"/>
          </a:endParaRPr>
        </a:p>
      </dgm:t>
    </dgm:pt>
    <dgm:pt modelId="{3246A71C-E3B1-4D1F-8745-BF89E30C983F}" type="sibTrans" cxnId="{A2CF6F23-DC3A-4923-AA16-4D86E91A0002}">
      <dgm:prSet/>
      <dgm:spPr/>
      <dgm:t>
        <a:bodyPr/>
        <a:lstStyle/>
        <a:p>
          <a:endParaRPr lang="es-AR">
            <a:latin typeface="Titillium Web" panose="00000500000000000000" pitchFamily="2" charset="0"/>
          </a:endParaRPr>
        </a:p>
      </dgm:t>
    </dgm:pt>
    <dgm:pt modelId="{5CC44648-25FA-4271-ABD1-D86D4AC54087}" type="pres">
      <dgm:prSet presAssocID="{933AD98A-B5BA-4BBA-8533-D552DD6CA802}" presName="Name0" presStyleCnt="0">
        <dgm:presLayoutVars>
          <dgm:dir/>
          <dgm:animLvl val="lvl"/>
          <dgm:resizeHandles val="exact"/>
        </dgm:presLayoutVars>
      </dgm:prSet>
      <dgm:spPr/>
    </dgm:pt>
    <dgm:pt modelId="{918EB4F4-3016-4D80-8722-1BA29437F8F4}" type="pres">
      <dgm:prSet presAssocID="{32BF2742-A6FE-4D68-8E8E-B689F9D7E077}" presName="vertFlow" presStyleCnt="0"/>
      <dgm:spPr/>
    </dgm:pt>
    <dgm:pt modelId="{F4F62490-07BE-4C1D-B862-4910FE7F5B3E}" type="pres">
      <dgm:prSet presAssocID="{32BF2742-A6FE-4D68-8E8E-B689F9D7E077}" presName="header" presStyleLbl="node1" presStyleIdx="0" presStyleCnt="3"/>
      <dgm:spPr/>
    </dgm:pt>
    <dgm:pt modelId="{1F59822E-A36D-41DC-8CD3-29C6B4F76021}" type="pres">
      <dgm:prSet presAssocID="{6F252D00-BBDC-451E-8D37-C81E0F752374}" presName="parTrans" presStyleLbl="sibTrans2D1" presStyleIdx="0" presStyleCnt="19"/>
      <dgm:spPr/>
    </dgm:pt>
    <dgm:pt modelId="{0461EC5A-B52A-42F4-A476-564544CDCAC5}" type="pres">
      <dgm:prSet presAssocID="{11C41F07-3CFE-498A-91F3-73A83CA14703}" presName="child" presStyleLbl="alignAccFollowNode1" presStyleIdx="0" presStyleCnt="19">
        <dgm:presLayoutVars>
          <dgm:chMax val="0"/>
          <dgm:bulletEnabled val="1"/>
        </dgm:presLayoutVars>
      </dgm:prSet>
      <dgm:spPr/>
    </dgm:pt>
    <dgm:pt modelId="{DBEB4977-68BC-48A6-9F56-CC3B9936D3C4}" type="pres">
      <dgm:prSet presAssocID="{1887B592-1123-4E16-8D42-EAD633EB1D13}" presName="sibTrans" presStyleLbl="sibTrans2D1" presStyleIdx="1" presStyleCnt="19"/>
      <dgm:spPr/>
    </dgm:pt>
    <dgm:pt modelId="{2D2883C7-3CB9-4300-962C-643EA3E72FC3}" type="pres">
      <dgm:prSet presAssocID="{02E5A893-7D3E-46A9-8B5C-4BC1F84026D0}" presName="child" presStyleLbl="alignAccFollowNode1" presStyleIdx="1" presStyleCnt="19">
        <dgm:presLayoutVars>
          <dgm:chMax val="0"/>
          <dgm:bulletEnabled val="1"/>
        </dgm:presLayoutVars>
      </dgm:prSet>
      <dgm:spPr/>
    </dgm:pt>
    <dgm:pt modelId="{9ECAE295-972E-4CB1-A575-7CA18C4AC4E8}" type="pres">
      <dgm:prSet presAssocID="{B49CC65A-3581-4FCA-B71B-C8299114492F}" presName="sibTrans" presStyleLbl="sibTrans2D1" presStyleIdx="2" presStyleCnt="19"/>
      <dgm:spPr/>
    </dgm:pt>
    <dgm:pt modelId="{20DC0A7C-B47F-498E-BDAB-DB0ABAE8B7FD}" type="pres">
      <dgm:prSet presAssocID="{1B52FC18-B8A1-45D9-82C5-308230C65F2C}" presName="child" presStyleLbl="alignAccFollowNode1" presStyleIdx="2" presStyleCnt="19">
        <dgm:presLayoutVars>
          <dgm:chMax val="0"/>
          <dgm:bulletEnabled val="1"/>
        </dgm:presLayoutVars>
      </dgm:prSet>
      <dgm:spPr/>
    </dgm:pt>
    <dgm:pt modelId="{F7131CF5-00A0-40C3-ADD9-C5EB78F90A7F}" type="pres">
      <dgm:prSet presAssocID="{8F1540A2-8A9B-4196-971D-84C8DE3414E6}" presName="sibTrans" presStyleLbl="sibTrans2D1" presStyleIdx="3" presStyleCnt="19"/>
      <dgm:spPr/>
    </dgm:pt>
    <dgm:pt modelId="{347134A8-64F3-43FD-BC97-0CD632925BB1}" type="pres">
      <dgm:prSet presAssocID="{15B61F51-74B1-4619-B32D-9CED3DE019BA}" presName="child" presStyleLbl="alignAccFollowNode1" presStyleIdx="3" presStyleCnt="19">
        <dgm:presLayoutVars>
          <dgm:chMax val="0"/>
          <dgm:bulletEnabled val="1"/>
        </dgm:presLayoutVars>
      </dgm:prSet>
      <dgm:spPr/>
    </dgm:pt>
    <dgm:pt modelId="{E116B353-060A-4E80-9AF3-91F0600111DC}" type="pres">
      <dgm:prSet presAssocID="{4EA18997-29C3-4396-8ADD-B94D481A41A3}" presName="sibTrans" presStyleLbl="sibTrans2D1" presStyleIdx="4" presStyleCnt="19"/>
      <dgm:spPr/>
    </dgm:pt>
    <dgm:pt modelId="{593AE265-5F87-4729-91A7-BC5CB47B25DD}" type="pres">
      <dgm:prSet presAssocID="{AC136A43-F2DE-466E-A07C-0B311677F509}" presName="child" presStyleLbl="alignAccFollowNode1" presStyleIdx="4" presStyleCnt="19">
        <dgm:presLayoutVars>
          <dgm:chMax val="0"/>
          <dgm:bulletEnabled val="1"/>
        </dgm:presLayoutVars>
      </dgm:prSet>
      <dgm:spPr/>
    </dgm:pt>
    <dgm:pt modelId="{7CABA452-8CCD-4BAC-BD25-C1FB1B0CC235}" type="pres">
      <dgm:prSet presAssocID="{B4C1FC5A-7EC6-48FC-8E81-875A78D7A6A3}" presName="sibTrans" presStyleLbl="sibTrans2D1" presStyleIdx="5" presStyleCnt="19"/>
      <dgm:spPr/>
    </dgm:pt>
    <dgm:pt modelId="{81D810FE-FC89-461D-BCEF-50340CE1A238}" type="pres">
      <dgm:prSet presAssocID="{9EBA5C42-6D3A-4DC5-9966-A646349A51A2}" presName="child" presStyleLbl="alignAccFollowNode1" presStyleIdx="5" presStyleCnt="19">
        <dgm:presLayoutVars>
          <dgm:chMax val="0"/>
          <dgm:bulletEnabled val="1"/>
        </dgm:presLayoutVars>
      </dgm:prSet>
      <dgm:spPr/>
    </dgm:pt>
    <dgm:pt modelId="{BE8F21AB-C675-418C-9F02-93976CF15293}" type="pres">
      <dgm:prSet presAssocID="{DA746894-4935-4C4F-9693-B4892F707650}" presName="sibTrans" presStyleLbl="sibTrans2D1" presStyleIdx="6" presStyleCnt="19"/>
      <dgm:spPr/>
    </dgm:pt>
    <dgm:pt modelId="{6EBFFB3E-2472-4CA0-8507-F3B7C5459D63}" type="pres">
      <dgm:prSet presAssocID="{CA8E933B-9FDF-44DF-8FF8-5ED98D1D797E}" presName="child" presStyleLbl="alignAccFollowNode1" presStyleIdx="6" presStyleCnt="19">
        <dgm:presLayoutVars>
          <dgm:chMax val="0"/>
          <dgm:bulletEnabled val="1"/>
        </dgm:presLayoutVars>
      </dgm:prSet>
      <dgm:spPr/>
    </dgm:pt>
    <dgm:pt modelId="{4C1DD18E-13A0-43D2-BB88-69CCE108A2A5}" type="pres">
      <dgm:prSet presAssocID="{32BF2742-A6FE-4D68-8E8E-B689F9D7E077}" presName="hSp" presStyleCnt="0"/>
      <dgm:spPr/>
    </dgm:pt>
    <dgm:pt modelId="{5E3614F7-4328-44FE-BF64-C7529C519076}" type="pres">
      <dgm:prSet presAssocID="{E3691B59-693F-4C04-B59D-3F340EC4E828}" presName="vertFlow" presStyleCnt="0"/>
      <dgm:spPr/>
    </dgm:pt>
    <dgm:pt modelId="{CB4C8F88-272E-42D5-A3B2-69BFD7C88EFA}" type="pres">
      <dgm:prSet presAssocID="{E3691B59-693F-4C04-B59D-3F340EC4E828}" presName="header" presStyleLbl="node1" presStyleIdx="1" presStyleCnt="3"/>
      <dgm:spPr/>
    </dgm:pt>
    <dgm:pt modelId="{1D3B455F-E867-4310-97FA-1A026B80F157}" type="pres">
      <dgm:prSet presAssocID="{3BDE8756-54A4-41C0-B015-3C89729437C6}" presName="parTrans" presStyleLbl="sibTrans2D1" presStyleIdx="7" presStyleCnt="19"/>
      <dgm:spPr/>
    </dgm:pt>
    <dgm:pt modelId="{C46536C5-EDC7-4E29-B687-E1B804826AD4}" type="pres">
      <dgm:prSet presAssocID="{854E521F-0FB7-4CFC-8521-ACB40FE4499C}" presName="child" presStyleLbl="alignAccFollowNode1" presStyleIdx="7" presStyleCnt="19">
        <dgm:presLayoutVars>
          <dgm:chMax val="0"/>
          <dgm:bulletEnabled val="1"/>
        </dgm:presLayoutVars>
      </dgm:prSet>
      <dgm:spPr/>
    </dgm:pt>
    <dgm:pt modelId="{A57EAABA-ED6C-4083-BDBB-1F8A04E6985F}" type="pres">
      <dgm:prSet presAssocID="{CC36D7DC-418B-4902-A651-F9CEED9FB012}" presName="sibTrans" presStyleLbl="sibTrans2D1" presStyleIdx="8" presStyleCnt="19"/>
      <dgm:spPr/>
    </dgm:pt>
    <dgm:pt modelId="{B421F7D3-9C63-4257-ADFF-8F2B2206174E}" type="pres">
      <dgm:prSet presAssocID="{E4C28DEA-2B02-403B-ADB7-54206BEC370E}" presName="child" presStyleLbl="alignAccFollowNode1" presStyleIdx="8" presStyleCnt="19" custScaleY="236363">
        <dgm:presLayoutVars>
          <dgm:chMax val="0"/>
          <dgm:bulletEnabled val="1"/>
        </dgm:presLayoutVars>
      </dgm:prSet>
      <dgm:spPr/>
    </dgm:pt>
    <dgm:pt modelId="{8130D702-5808-4AAE-8246-86DC8BDA362B}" type="pres">
      <dgm:prSet presAssocID="{5B5D02D9-236D-44D0-88DE-886058F3FBBA}" presName="sibTrans" presStyleLbl="sibTrans2D1" presStyleIdx="9" presStyleCnt="19"/>
      <dgm:spPr/>
    </dgm:pt>
    <dgm:pt modelId="{D52E81F5-CE90-4190-A328-B857F2CFF48D}" type="pres">
      <dgm:prSet presAssocID="{70726B51-F32B-4B10-8771-49734E90545A}" presName="child" presStyleLbl="alignAccFollowNode1" presStyleIdx="9" presStyleCnt="19" custScaleY="228186">
        <dgm:presLayoutVars>
          <dgm:chMax val="0"/>
          <dgm:bulletEnabled val="1"/>
        </dgm:presLayoutVars>
      </dgm:prSet>
      <dgm:spPr/>
    </dgm:pt>
    <dgm:pt modelId="{5BDE8D1C-2973-49B9-9F87-180221429C4D}" type="pres">
      <dgm:prSet presAssocID="{BB7BE799-49DD-4149-872A-5449205D942B}" presName="sibTrans" presStyleLbl="sibTrans2D1" presStyleIdx="10" presStyleCnt="19"/>
      <dgm:spPr/>
    </dgm:pt>
    <dgm:pt modelId="{6F18378F-896D-4B8F-B98B-5F88A6D54F2E}" type="pres">
      <dgm:prSet presAssocID="{A92C7888-9D1F-418F-84DE-545FB737230E}" presName="child" presStyleLbl="alignAccFollowNode1" presStyleIdx="10" presStyleCnt="19">
        <dgm:presLayoutVars>
          <dgm:chMax val="0"/>
          <dgm:bulletEnabled val="1"/>
        </dgm:presLayoutVars>
      </dgm:prSet>
      <dgm:spPr/>
    </dgm:pt>
    <dgm:pt modelId="{CC6FF727-A4AB-44E7-9EFF-37C9EF1CA050}" type="pres">
      <dgm:prSet presAssocID="{2866E96D-DBE3-45FA-8799-D2F569FE86AA}" presName="sibTrans" presStyleLbl="sibTrans2D1" presStyleIdx="11" presStyleCnt="19"/>
      <dgm:spPr/>
    </dgm:pt>
    <dgm:pt modelId="{CE8ED948-2768-43B7-B8DF-403B4C607991}" type="pres">
      <dgm:prSet presAssocID="{4C78C16F-4EA6-4DC2-9CBC-2B60D196B1B8}" presName="child" presStyleLbl="alignAccFollowNode1" presStyleIdx="11" presStyleCnt="19">
        <dgm:presLayoutVars>
          <dgm:chMax val="0"/>
          <dgm:bulletEnabled val="1"/>
        </dgm:presLayoutVars>
      </dgm:prSet>
      <dgm:spPr/>
    </dgm:pt>
    <dgm:pt modelId="{656A4808-A65D-46FD-B5F6-9C44D4C515AC}" type="pres">
      <dgm:prSet presAssocID="{E3691B59-693F-4C04-B59D-3F340EC4E828}" presName="hSp" presStyleCnt="0"/>
      <dgm:spPr/>
    </dgm:pt>
    <dgm:pt modelId="{8F3F1674-4AF4-4E75-A236-172F0BC59165}" type="pres">
      <dgm:prSet presAssocID="{AF29BB59-2D39-44C4-B206-16585EA13F86}" presName="vertFlow" presStyleCnt="0"/>
      <dgm:spPr/>
    </dgm:pt>
    <dgm:pt modelId="{D9346D19-93BE-4E5B-8883-0D453FEC7546}" type="pres">
      <dgm:prSet presAssocID="{AF29BB59-2D39-44C4-B206-16585EA13F86}" presName="header" presStyleLbl="node1" presStyleIdx="2" presStyleCnt="3"/>
      <dgm:spPr/>
    </dgm:pt>
    <dgm:pt modelId="{37DB5A9C-D6EC-4334-AA3C-FE35191F7DCE}" type="pres">
      <dgm:prSet presAssocID="{585AF9F6-E205-4626-AB1A-8F471B643DB1}" presName="parTrans" presStyleLbl="sibTrans2D1" presStyleIdx="12" presStyleCnt="19"/>
      <dgm:spPr/>
    </dgm:pt>
    <dgm:pt modelId="{2CA171BE-461A-464A-A023-0B6FA4AD90F2}" type="pres">
      <dgm:prSet presAssocID="{E3738488-F68C-4CDB-B328-ADBC15628B3C}" presName="child" presStyleLbl="alignAccFollowNode1" presStyleIdx="12" presStyleCnt="19">
        <dgm:presLayoutVars>
          <dgm:chMax val="0"/>
          <dgm:bulletEnabled val="1"/>
        </dgm:presLayoutVars>
      </dgm:prSet>
      <dgm:spPr/>
    </dgm:pt>
    <dgm:pt modelId="{249BD150-450D-44EF-B528-C5ADF700790E}" type="pres">
      <dgm:prSet presAssocID="{8C60AADF-845F-474E-A790-4FE4B77522D2}" presName="sibTrans" presStyleLbl="sibTrans2D1" presStyleIdx="13" presStyleCnt="19"/>
      <dgm:spPr/>
    </dgm:pt>
    <dgm:pt modelId="{CEFAA405-B14E-42F2-91C9-645ADBE1C965}" type="pres">
      <dgm:prSet presAssocID="{DD06D893-34A2-45EE-8A42-BEA1FF804B83}" presName="child" presStyleLbl="alignAccFollowNode1" presStyleIdx="13" presStyleCnt="19">
        <dgm:presLayoutVars>
          <dgm:chMax val="0"/>
          <dgm:bulletEnabled val="1"/>
        </dgm:presLayoutVars>
      </dgm:prSet>
      <dgm:spPr/>
    </dgm:pt>
    <dgm:pt modelId="{87147105-44A8-4EC3-AEAD-E3A4896CF55B}" type="pres">
      <dgm:prSet presAssocID="{FAE1DACA-8638-4CCB-8F28-195BBA52D3CF}" presName="sibTrans" presStyleLbl="sibTrans2D1" presStyleIdx="14" presStyleCnt="19"/>
      <dgm:spPr/>
    </dgm:pt>
    <dgm:pt modelId="{9BD77667-226F-4A52-92B9-69216EB31F45}" type="pres">
      <dgm:prSet presAssocID="{D7570220-EBBA-4552-8580-0AD317FD8439}" presName="child" presStyleLbl="alignAccFollowNode1" presStyleIdx="14" presStyleCnt="19">
        <dgm:presLayoutVars>
          <dgm:chMax val="0"/>
          <dgm:bulletEnabled val="1"/>
        </dgm:presLayoutVars>
      </dgm:prSet>
      <dgm:spPr/>
    </dgm:pt>
    <dgm:pt modelId="{4D1A0DBB-B0AA-4312-B975-057EAD27F6E4}" type="pres">
      <dgm:prSet presAssocID="{AB4AB629-B37B-45CD-9466-D63CE049CB19}" presName="sibTrans" presStyleLbl="sibTrans2D1" presStyleIdx="15" presStyleCnt="19"/>
      <dgm:spPr/>
    </dgm:pt>
    <dgm:pt modelId="{BB0861F9-97A0-443B-A831-7A723D5E11E0}" type="pres">
      <dgm:prSet presAssocID="{26995C80-6DE4-45FA-8F23-FB9BAEF01435}" presName="child" presStyleLbl="alignAccFollowNode1" presStyleIdx="15" presStyleCnt="19">
        <dgm:presLayoutVars>
          <dgm:chMax val="0"/>
          <dgm:bulletEnabled val="1"/>
        </dgm:presLayoutVars>
      </dgm:prSet>
      <dgm:spPr/>
    </dgm:pt>
    <dgm:pt modelId="{627E6B83-3905-491F-B64C-18A2A888B1AE}" type="pres">
      <dgm:prSet presAssocID="{CC556427-A551-4B6F-95CF-0B777ED2C398}" presName="sibTrans" presStyleLbl="sibTrans2D1" presStyleIdx="16" presStyleCnt="19"/>
      <dgm:spPr/>
    </dgm:pt>
    <dgm:pt modelId="{311FC4E6-DF12-431D-8905-C9C7F5302B43}" type="pres">
      <dgm:prSet presAssocID="{8AD0A16B-D57D-46F5-89DA-5E63FB393553}" presName="child" presStyleLbl="alignAccFollowNode1" presStyleIdx="16" presStyleCnt="19">
        <dgm:presLayoutVars>
          <dgm:chMax val="0"/>
          <dgm:bulletEnabled val="1"/>
        </dgm:presLayoutVars>
      </dgm:prSet>
      <dgm:spPr>
        <a:xfrm>
          <a:off x="3359754" y="2839345"/>
          <a:ext cx="1472629" cy="368157"/>
        </a:xfrm>
        <a:prstGeom prst="roundRect">
          <a:avLst>
            <a:gd name="adj" fmla="val 10000"/>
          </a:avLst>
        </a:prstGeom>
      </dgm:spPr>
    </dgm:pt>
    <dgm:pt modelId="{0BED726A-1AD1-43BA-B2BC-D2A3B1CAD223}" type="pres">
      <dgm:prSet presAssocID="{0AC65BDF-052A-4950-BE3B-EAC049307B52}" presName="sibTrans" presStyleLbl="sibTrans2D1" presStyleIdx="17" presStyleCnt="19"/>
      <dgm:spPr/>
    </dgm:pt>
    <dgm:pt modelId="{CC63B81B-6CC0-4497-A3EE-272B8C0D9BD5}" type="pres">
      <dgm:prSet presAssocID="{EE7FB878-C429-4AE4-A574-338246E04B2B}" presName="child" presStyleLbl="alignAccFollowNode1" presStyleIdx="17" presStyleCnt="19">
        <dgm:presLayoutVars>
          <dgm:chMax val="0"/>
          <dgm:bulletEnabled val="1"/>
        </dgm:presLayoutVars>
      </dgm:prSet>
      <dgm:spPr/>
    </dgm:pt>
    <dgm:pt modelId="{AEDEF2B2-8225-44C5-AF67-926E078EE57B}" type="pres">
      <dgm:prSet presAssocID="{1C118491-EADE-46FA-A07E-EA0A0391EF93}" presName="sibTrans" presStyleLbl="sibTrans2D1" presStyleIdx="18" presStyleCnt="19"/>
      <dgm:spPr/>
    </dgm:pt>
    <dgm:pt modelId="{2021685D-1BDE-4014-9EF0-CD08A61A0B6E}" type="pres">
      <dgm:prSet presAssocID="{5DF53A7F-BAF4-4A16-AC87-865765620667}" presName="child" presStyleLbl="alignAccFollowNode1" presStyleIdx="18" presStyleCnt="19">
        <dgm:presLayoutVars>
          <dgm:chMax val="0"/>
          <dgm:bulletEnabled val="1"/>
        </dgm:presLayoutVars>
      </dgm:prSet>
      <dgm:spPr/>
    </dgm:pt>
  </dgm:ptLst>
  <dgm:cxnLst>
    <dgm:cxn modelId="{D1DE0301-0B7B-4C07-84F1-D82674C62CE4}" type="presOf" srcId="{B4C1FC5A-7EC6-48FC-8E81-875A78D7A6A3}" destId="{7CABA452-8CCD-4BAC-BD25-C1FB1B0CC235}" srcOrd="0" destOrd="0" presId="urn:microsoft.com/office/officeart/2005/8/layout/lProcess1"/>
    <dgm:cxn modelId="{C6CF1607-3E9E-495E-9991-5B321211643E}" type="presOf" srcId="{02E5A893-7D3E-46A9-8B5C-4BC1F84026D0}" destId="{2D2883C7-3CB9-4300-962C-643EA3E72FC3}" srcOrd="0" destOrd="0" presId="urn:microsoft.com/office/officeart/2005/8/layout/lProcess1"/>
    <dgm:cxn modelId="{7278F20B-5179-4C4C-9E10-7320369A3ADB}" type="presOf" srcId="{15B61F51-74B1-4619-B32D-9CED3DE019BA}" destId="{347134A8-64F3-43FD-BC97-0CD632925BB1}" srcOrd="0" destOrd="0" presId="urn:microsoft.com/office/officeart/2005/8/layout/lProcess1"/>
    <dgm:cxn modelId="{FB822811-4154-43BE-8B6B-341651253B1D}" type="presOf" srcId="{CA8E933B-9FDF-44DF-8FF8-5ED98D1D797E}" destId="{6EBFFB3E-2472-4CA0-8507-F3B7C5459D63}" srcOrd="0" destOrd="0" presId="urn:microsoft.com/office/officeart/2005/8/layout/lProcess1"/>
    <dgm:cxn modelId="{DCB4A813-A999-4ECF-99D3-8332F327BBEE}" srcId="{32BF2742-A6FE-4D68-8E8E-B689F9D7E077}" destId="{AC136A43-F2DE-466E-A07C-0B311677F509}" srcOrd="4" destOrd="0" parTransId="{3E04C439-99C2-438D-99C0-7E90D6FB09C3}" sibTransId="{B4C1FC5A-7EC6-48FC-8E81-875A78D7A6A3}"/>
    <dgm:cxn modelId="{4C66C714-DF7D-43BC-BF84-34ABA942EA5E}" srcId="{AF29BB59-2D39-44C4-B206-16585EA13F86}" destId="{EE7FB878-C429-4AE4-A574-338246E04B2B}" srcOrd="5" destOrd="0" parTransId="{E111467B-4D21-4B9D-B00A-2D1D91215142}" sibTransId="{1C118491-EADE-46FA-A07E-EA0A0391EF93}"/>
    <dgm:cxn modelId="{9F4AE716-F403-4527-B37E-1DB2F345F25D}" srcId="{AF29BB59-2D39-44C4-B206-16585EA13F86}" destId="{8AD0A16B-D57D-46F5-89DA-5E63FB393553}" srcOrd="4" destOrd="0" parTransId="{AE91167E-9BA6-4429-8729-563E7A0F4B1F}" sibTransId="{0AC65BDF-052A-4950-BE3B-EAC049307B52}"/>
    <dgm:cxn modelId="{186F301E-46C6-4FD4-8807-E1D4A74585C3}" type="presOf" srcId="{933AD98A-B5BA-4BBA-8533-D552DD6CA802}" destId="{5CC44648-25FA-4271-ABD1-D86D4AC54087}" srcOrd="0" destOrd="0" presId="urn:microsoft.com/office/officeart/2005/8/layout/lProcess1"/>
    <dgm:cxn modelId="{C96CF41F-DA68-4BA4-8204-62574DE097A5}" type="presOf" srcId="{AF29BB59-2D39-44C4-B206-16585EA13F86}" destId="{D9346D19-93BE-4E5B-8883-0D453FEC7546}" srcOrd="0" destOrd="0" presId="urn:microsoft.com/office/officeart/2005/8/layout/lProcess1"/>
    <dgm:cxn modelId="{A2CF6F23-DC3A-4923-AA16-4D86E91A0002}" srcId="{AF29BB59-2D39-44C4-B206-16585EA13F86}" destId="{5DF53A7F-BAF4-4A16-AC87-865765620667}" srcOrd="6" destOrd="0" parTransId="{B472CAED-0723-4CC4-85D8-D63B4891B1A4}" sibTransId="{3246A71C-E3B1-4D1F-8745-BF89E30C983F}"/>
    <dgm:cxn modelId="{98417223-B1AB-4F52-991D-076CE1D10266}" srcId="{32BF2742-A6FE-4D68-8E8E-B689F9D7E077}" destId="{15B61F51-74B1-4619-B32D-9CED3DE019BA}" srcOrd="3" destOrd="0" parTransId="{072E4694-E371-40B2-B2DF-0F9D73A95C7E}" sibTransId="{4EA18997-29C3-4396-8ADD-B94D481A41A3}"/>
    <dgm:cxn modelId="{4E966F25-1176-4773-B25F-785723C6EF14}" type="presOf" srcId="{0AC65BDF-052A-4950-BE3B-EAC049307B52}" destId="{0BED726A-1AD1-43BA-B2BC-D2A3B1CAD223}" srcOrd="0" destOrd="0" presId="urn:microsoft.com/office/officeart/2005/8/layout/lProcess1"/>
    <dgm:cxn modelId="{7EFDF92A-3B05-49B5-8B93-6AC68A6AF299}" srcId="{AF29BB59-2D39-44C4-B206-16585EA13F86}" destId="{DD06D893-34A2-45EE-8A42-BEA1FF804B83}" srcOrd="1" destOrd="0" parTransId="{9A84C80A-4BAA-408E-945B-C5ADDF3DFF86}" sibTransId="{FAE1DACA-8638-4CCB-8F28-195BBA52D3CF}"/>
    <dgm:cxn modelId="{C22BBF2B-1396-49CC-88A5-818CFF81E1FB}" type="presOf" srcId="{5DF53A7F-BAF4-4A16-AC87-865765620667}" destId="{2021685D-1BDE-4014-9EF0-CD08A61A0B6E}" srcOrd="0" destOrd="0" presId="urn:microsoft.com/office/officeart/2005/8/layout/lProcess1"/>
    <dgm:cxn modelId="{F299E82F-B93A-4C6C-9C39-314AD432D30A}" srcId="{E3691B59-693F-4C04-B59D-3F340EC4E828}" destId="{70726B51-F32B-4B10-8771-49734E90545A}" srcOrd="2" destOrd="0" parTransId="{DFCFD0EB-558B-459C-B437-8ABF28425C2E}" sibTransId="{BB7BE799-49DD-4149-872A-5449205D942B}"/>
    <dgm:cxn modelId="{5799F730-CD45-4E67-906C-1FB34B773811}" type="presOf" srcId="{1C118491-EADE-46FA-A07E-EA0A0391EF93}" destId="{AEDEF2B2-8225-44C5-AF67-926E078EE57B}" srcOrd="0" destOrd="0" presId="urn:microsoft.com/office/officeart/2005/8/layout/lProcess1"/>
    <dgm:cxn modelId="{FCBCDC31-7C67-416E-8F2E-BF745FB67802}" type="presOf" srcId="{AC136A43-F2DE-466E-A07C-0B311677F509}" destId="{593AE265-5F87-4729-91A7-BC5CB47B25DD}" srcOrd="0" destOrd="0" presId="urn:microsoft.com/office/officeart/2005/8/layout/lProcess1"/>
    <dgm:cxn modelId="{E3E7CE34-5161-4D9F-9E23-39B0D761BE9A}" type="presOf" srcId="{9EBA5C42-6D3A-4DC5-9966-A646349A51A2}" destId="{81D810FE-FC89-461D-BCEF-50340CE1A238}" srcOrd="0" destOrd="0" presId="urn:microsoft.com/office/officeart/2005/8/layout/lProcess1"/>
    <dgm:cxn modelId="{B9CD4936-49EF-4D00-8F31-F5731F66DB47}" type="presOf" srcId="{5B5D02D9-236D-44D0-88DE-886058F3FBBA}" destId="{8130D702-5808-4AAE-8246-86DC8BDA362B}" srcOrd="0" destOrd="0" presId="urn:microsoft.com/office/officeart/2005/8/layout/lProcess1"/>
    <dgm:cxn modelId="{390DD336-7B55-4AA3-8DA0-19C702C1A164}" type="presOf" srcId="{3BDE8756-54A4-41C0-B015-3C89729437C6}" destId="{1D3B455F-E867-4310-97FA-1A026B80F157}" srcOrd="0" destOrd="0" presId="urn:microsoft.com/office/officeart/2005/8/layout/lProcess1"/>
    <dgm:cxn modelId="{BFDD5239-95CB-416B-95D0-AA1206B69551}" srcId="{32BF2742-A6FE-4D68-8E8E-B689F9D7E077}" destId="{1B52FC18-B8A1-45D9-82C5-308230C65F2C}" srcOrd="2" destOrd="0" parTransId="{559AA140-AC4C-4BA5-96B4-6144CA01B9B4}" sibTransId="{8F1540A2-8A9B-4196-971D-84C8DE3414E6}"/>
    <dgm:cxn modelId="{C44ECB3C-B393-44A8-9D2E-6DFEF3217817}" type="presOf" srcId="{1B52FC18-B8A1-45D9-82C5-308230C65F2C}" destId="{20DC0A7C-B47F-498E-BDAB-DB0ABAE8B7FD}" srcOrd="0" destOrd="0" presId="urn:microsoft.com/office/officeart/2005/8/layout/lProcess1"/>
    <dgm:cxn modelId="{580FDB5C-45C8-4B27-841C-59A0BE4F1DB0}" srcId="{933AD98A-B5BA-4BBA-8533-D552DD6CA802}" destId="{AF29BB59-2D39-44C4-B206-16585EA13F86}" srcOrd="2" destOrd="0" parTransId="{0819D10C-E932-40EE-9ABF-ADF70CA99C04}" sibTransId="{B867F19B-74E8-44F6-90E4-9AB282E48082}"/>
    <dgm:cxn modelId="{81722641-C9EC-414E-889B-B245836930EF}" type="presOf" srcId="{AB4AB629-B37B-45CD-9466-D63CE049CB19}" destId="{4D1A0DBB-B0AA-4312-B975-057EAD27F6E4}" srcOrd="0" destOrd="0" presId="urn:microsoft.com/office/officeart/2005/8/layout/lProcess1"/>
    <dgm:cxn modelId="{B2604F41-A825-4CC2-9328-492C6C230785}" type="presOf" srcId="{70726B51-F32B-4B10-8771-49734E90545A}" destId="{D52E81F5-CE90-4190-A328-B857F2CFF48D}" srcOrd="0" destOrd="0" presId="urn:microsoft.com/office/officeart/2005/8/layout/lProcess1"/>
    <dgm:cxn modelId="{B4C1CD61-ED03-415D-878F-9EEBCB525867}" type="presOf" srcId="{6F252D00-BBDC-451E-8D37-C81E0F752374}" destId="{1F59822E-A36D-41DC-8CD3-29C6B4F76021}" srcOrd="0" destOrd="0" presId="urn:microsoft.com/office/officeart/2005/8/layout/lProcess1"/>
    <dgm:cxn modelId="{D77DB042-303C-447C-835C-B8A1CD2A132D}" type="presOf" srcId="{B49CC65A-3581-4FCA-B71B-C8299114492F}" destId="{9ECAE295-972E-4CB1-A575-7CA18C4AC4E8}" srcOrd="0" destOrd="0" presId="urn:microsoft.com/office/officeart/2005/8/layout/lProcess1"/>
    <dgm:cxn modelId="{9685FA62-955F-4728-AD57-33561D529FCE}" srcId="{AF29BB59-2D39-44C4-B206-16585EA13F86}" destId="{D7570220-EBBA-4552-8580-0AD317FD8439}" srcOrd="2" destOrd="0" parTransId="{1E26EE50-3788-4DAE-9731-CAA396B2CDE4}" sibTransId="{AB4AB629-B37B-45CD-9466-D63CE049CB19}"/>
    <dgm:cxn modelId="{3F3BA465-F16D-4ABF-B0A2-8DC4C0F1BC55}" type="presOf" srcId="{D7570220-EBBA-4552-8580-0AD317FD8439}" destId="{9BD77667-226F-4A52-92B9-69216EB31F45}" srcOrd="0" destOrd="0" presId="urn:microsoft.com/office/officeart/2005/8/layout/lProcess1"/>
    <dgm:cxn modelId="{6376C745-AE9D-497E-86D7-2385C550DCC3}" srcId="{E3691B59-693F-4C04-B59D-3F340EC4E828}" destId="{4C78C16F-4EA6-4DC2-9CBC-2B60D196B1B8}" srcOrd="4" destOrd="0" parTransId="{F626E8DD-B8B8-4E38-8749-700D2BB0DC27}" sibTransId="{16EF5D2F-E8BD-45FD-A3D3-D0B1E4C3EB89}"/>
    <dgm:cxn modelId="{BA47CA47-B3E4-4842-B0E8-35D6F0ED6759}" type="presOf" srcId="{E3691B59-693F-4C04-B59D-3F340EC4E828}" destId="{CB4C8F88-272E-42D5-A3B2-69BFD7C88EFA}" srcOrd="0" destOrd="0" presId="urn:microsoft.com/office/officeart/2005/8/layout/lProcess1"/>
    <dgm:cxn modelId="{495C3D4B-B316-4913-B400-DA7827DF3716}" type="presOf" srcId="{CC36D7DC-418B-4902-A651-F9CEED9FB012}" destId="{A57EAABA-ED6C-4083-BDBB-1F8A04E6985F}" srcOrd="0" destOrd="0" presId="urn:microsoft.com/office/officeart/2005/8/layout/lProcess1"/>
    <dgm:cxn modelId="{2945464E-EB6C-497B-B9F6-C0B5B99EB303}" type="presOf" srcId="{11C41F07-3CFE-498A-91F3-73A83CA14703}" destId="{0461EC5A-B52A-42F4-A476-564544CDCAC5}" srcOrd="0" destOrd="0" presId="urn:microsoft.com/office/officeart/2005/8/layout/lProcess1"/>
    <dgm:cxn modelId="{D2AB4C4E-2FAC-4F47-AC54-D75CA2110290}" type="presOf" srcId="{DA746894-4935-4C4F-9693-B4892F707650}" destId="{BE8F21AB-C675-418C-9F02-93976CF15293}" srcOrd="0" destOrd="0" presId="urn:microsoft.com/office/officeart/2005/8/layout/lProcess1"/>
    <dgm:cxn modelId="{D257D950-8B35-4070-B006-94AC763A0A10}" type="presOf" srcId="{FAE1DACA-8638-4CCB-8F28-195BBA52D3CF}" destId="{87147105-44A8-4EC3-AEAD-E3A4896CF55B}" srcOrd="0" destOrd="0" presId="urn:microsoft.com/office/officeart/2005/8/layout/lProcess1"/>
    <dgm:cxn modelId="{438CCB51-E36C-4A3E-A4E7-F7C1498D4917}" type="presOf" srcId="{8C60AADF-845F-474E-A790-4FE4B77522D2}" destId="{249BD150-450D-44EF-B528-C5ADF700790E}" srcOrd="0" destOrd="0" presId="urn:microsoft.com/office/officeart/2005/8/layout/lProcess1"/>
    <dgm:cxn modelId="{5A801155-52F4-4D29-AA4A-A1F340EAEF48}" type="presOf" srcId="{4C78C16F-4EA6-4DC2-9CBC-2B60D196B1B8}" destId="{CE8ED948-2768-43B7-B8DF-403B4C607991}" srcOrd="0" destOrd="0" presId="urn:microsoft.com/office/officeart/2005/8/layout/lProcess1"/>
    <dgm:cxn modelId="{E5806975-5F71-4ABB-8309-0CA34A6E97F7}" type="presOf" srcId="{26995C80-6DE4-45FA-8F23-FB9BAEF01435}" destId="{BB0861F9-97A0-443B-A831-7A723D5E11E0}" srcOrd="0" destOrd="0" presId="urn:microsoft.com/office/officeart/2005/8/layout/lProcess1"/>
    <dgm:cxn modelId="{14B10F56-1A50-4D8B-B1FB-DCB2FD57E09E}" srcId="{E3691B59-693F-4C04-B59D-3F340EC4E828}" destId="{A92C7888-9D1F-418F-84DE-545FB737230E}" srcOrd="3" destOrd="0" parTransId="{B4EC60A4-B646-41EF-8E60-23AA44059E03}" sibTransId="{2866E96D-DBE3-45FA-8799-D2F569FE86AA}"/>
    <dgm:cxn modelId="{B34CC656-62B7-4AC3-B0B7-0932DB947E9B}" srcId="{933AD98A-B5BA-4BBA-8533-D552DD6CA802}" destId="{32BF2742-A6FE-4D68-8E8E-B689F9D7E077}" srcOrd="0" destOrd="0" parTransId="{EC05D49C-D208-41BA-BB21-7E8457FEE6C8}" sibTransId="{EE280368-5A93-4B00-A799-94D6C60052CF}"/>
    <dgm:cxn modelId="{F9BD6E7A-2FC5-4F75-955E-B01553799393}" type="presOf" srcId="{A92C7888-9D1F-418F-84DE-545FB737230E}" destId="{6F18378F-896D-4B8F-B98B-5F88A6D54F2E}" srcOrd="0" destOrd="0" presId="urn:microsoft.com/office/officeart/2005/8/layout/lProcess1"/>
    <dgm:cxn modelId="{6254BD7E-A0E3-47BC-9FDD-40412D6A631D}" srcId="{E3691B59-693F-4C04-B59D-3F340EC4E828}" destId="{854E521F-0FB7-4CFC-8521-ACB40FE4499C}" srcOrd="0" destOrd="0" parTransId="{3BDE8756-54A4-41C0-B015-3C89729437C6}" sibTransId="{CC36D7DC-418B-4902-A651-F9CEED9FB012}"/>
    <dgm:cxn modelId="{41424180-494F-4623-A728-88EA341E6B16}" srcId="{32BF2742-A6FE-4D68-8E8E-B689F9D7E077}" destId="{9EBA5C42-6D3A-4DC5-9966-A646349A51A2}" srcOrd="5" destOrd="0" parTransId="{FD8884E7-111B-4BE1-8A73-4C756E906547}" sibTransId="{DA746894-4935-4C4F-9693-B4892F707650}"/>
    <dgm:cxn modelId="{660EE480-7D98-45F2-83E9-939DD74916DE}" type="presOf" srcId="{1887B592-1123-4E16-8D42-EAD633EB1D13}" destId="{DBEB4977-68BC-48A6-9F56-CC3B9936D3C4}" srcOrd="0" destOrd="0" presId="urn:microsoft.com/office/officeart/2005/8/layout/lProcess1"/>
    <dgm:cxn modelId="{4D653690-EF08-421A-9660-92FC13C8C90F}" type="presOf" srcId="{EE7FB878-C429-4AE4-A574-338246E04B2B}" destId="{CC63B81B-6CC0-4497-A3EE-272B8C0D9BD5}" srcOrd="0" destOrd="0" presId="urn:microsoft.com/office/officeart/2005/8/layout/lProcess1"/>
    <dgm:cxn modelId="{000D9D95-8F31-4B84-9D03-D17CB6666F3B}" srcId="{32BF2742-A6FE-4D68-8E8E-B689F9D7E077}" destId="{02E5A893-7D3E-46A9-8B5C-4BC1F84026D0}" srcOrd="1" destOrd="0" parTransId="{59937214-34C9-4A45-A5AF-11E25123E7EA}" sibTransId="{B49CC65A-3581-4FCA-B71B-C8299114492F}"/>
    <dgm:cxn modelId="{0C8C8297-7FEF-404D-9938-640774ADB4AC}" type="presOf" srcId="{E4C28DEA-2B02-403B-ADB7-54206BEC370E}" destId="{B421F7D3-9C63-4257-ADFF-8F2B2206174E}" srcOrd="0" destOrd="0" presId="urn:microsoft.com/office/officeart/2005/8/layout/lProcess1"/>
    <dgm:cxn modelId="{181B319C-09F3-4823-8F6A-BD7DE850D3F7}" type="presOf" srcId="{8F1540A2-8A9B-4196-971D-84C8DE3414E6}" destId="{F7131CF5-00A0-40C3-ADD9-C5EB78F90A7F}" srcOrd="0" destOrd="0" presId="urn:microsoft.com/office/officeart/2005/8/layout/lProcess1"/>
    <dgm:cxn modelId="{B48E5E9D-7F70-4F27-83D0-1FFED5EA0AB9}" srcId="{32BF2742-A6FE-4D68-8E8E-B689F9D7E077}" destId="{11C41F07-3CFE-498A-91F3-73A83CA14703}" srcOrd="0" destOrd="0" parTransId="{6F252D00-BBDC-451E-8D37-C81E0F752374}" sibTransId="{1887B592-1123-4E16-8D42-EAD633EB1D13}"/>
    <dgm:cxn modelId="{04F681A9-77C5-41B1-906F-33487A63BCAB}" srcId="{933AD98A-B5BA-4BBA-8533-D552DD6CA802}" destId="{E3691B59-693F-4C04-B59D-3F340EC4E828}" srcOrd="1" destOrd="0" parTransId="{DA8E198D-81E5-40E4-98E1-0830C8CA180E}" sibTransId="{D36CE6E0-BCF1-4163-B1FB-55291847C4A1}"/>
    <dgm:cxn modelId="{EB06CFAF-566C-48CF-8078-3563B808B5F2}" type="presOf" srcId="{CC556427-A551-4B6F-95CF-0B777ED2C398}" destId="{627E6B83-3905-491F-B64C-18A2A888B1AE}" srcOrd="0" destOrd="0" presId="urn:microsoft.com/office/officeart/2005/8/layout/lProcess1"/>
    <dgm:cxn modelId="{91DF00B1-218E-4BA1-8E17-38A64F9F0047}" srcId="{E3691B59-693F-4C04-B59D-3F340EC4E828}" destId="{E4C28DEA-2B02-403B-ADB7-54206BEC370E}" srcOrd="1" destOrd="0" parTransId="{6BCE1443-C0AA-418D-973A-D7594823F1CD}" sibTransId="{5B5D02D9-236D-44D0-88DE-886058F3FBBA}"/>
    <dgm:cxn modelId="{5D6829B3-296C-432B-8670-1B5AE1B1F589}" type="presOf" srcId="{DD06D893-34A2-45EE-8A42-BEA1FF804B83}" destId="{CEFAA405-B14E-42F2-91C9-645ADBE1C965}" srcOrd="0" destOrd="0" presId="urn:microsoft.com/office/officeart/2005/8/layout/lProcess1"/>
    <dgm:cxn modelId="{C7F0D0B5-BCA0-4D84-8D7C-F1BD00A78041}" type="presOf" srcId="{8AD0A16B-D57D-46F5-89DA-5E63FB393553}" destId="{311FC4E6-DF12-431D-8905-C9C7F5302B43}" srcOrd="0" destOrd="0" presId="urn:microsoft.com/office/officeart/2005/8/layout/lProcess1"/>
    <dgm:cxn modelId="{B78FBDC0-3CCA-4990-BE62-A67D18BAE7CE}" type="presOf" srcId="{854E521F-0FB7-4CFC-8521-ACB40FE4499C}" destId="{C46536C5-EDC7-4E29-B687-E1B804826AD4}" srcOrd="0" destOrd="0" presId="urn:microsoft.com/office/officeart/2005/8/layout/lProcess1"/>
    <dgm:cxn modelId="{664887C6-C8DA-4425-857F-7DC73911B418}" type="presOf" srcId="{32BF2742-A6FE-4D68-8E8E-B689F9D7E077}" destId="{F4F62490-07BE-4C1D-B862-4910FE7F5B3E}" srcOrd="0" destOrd="0" presId="urn:microsoft.com/office/officeart/2005/8/layout/lProcess1"/>
    <dgm:cxn modelId="{A4D292CA-02D5-4F8E-A806-E6CD54626DC5}" srcId="{AF29BB59-2D39-44C4-B206-16585EA13F86}" destId="{E3738488-F68C-4CDB-B328-ADBC15628B3C}" srcOrd="0" destOrd="0" parTransId="{585AF9F6-E205-4626-AB1A-8F471B643DB1}" sibTransId="{8C60AADF-845F-474E-A790-4FE4B77522D2}"/>
    <dgm:cxn modelId="{BF7950CB-F209-4015-9AF4-F456EA5B7833}" srcId="{AF29BB59-2D39-44C4-B206-16585EA13F86}" destId="{26995C80-6DE4-45FA-8F23-FB9BAEF01435}" srcOrd="3" destOrd="0" parTransId="{E783C003-7741-4901-8573-C3E7A74149A4}" sibTransId="{CC556427-A551-4B6F-95CF-0B777ED2C398}"/>
    <dgm:cxn modelId="{944836CC-619C-4FD0-9B6A-C22546C1F71B}" type="presOf" srcId="{2866E96D-DBE3-45FA-8799-D2F569FE86AA}" destId="{CC6FF727-A4AB-44E7-9EFF-37C9EF1CA050}" srcOrd="0" destOrd="0" presId="urn:microsoft.com/office/officeart/2005/8/layout/lProcess1"/>
    <dgm:cxn modelId="{D3769FE2-C348-4C53-951B-BA0A3907F38F}" type="presOf" srcId="{4EA18997-29C3-4396-8ADD-B94D481A41A3}" destId="{E116B353-060A-4E80-9AF3-91F0600111DC}" srcOrd="0" destOrd="0" presId="urn:microsoft.com/office/officeart/2005/8/layout/lProcess1"/>
    <dgm:cxn modelId="{BA1453E4-2B2E-468B-988B-BECD5BE77D87}" type="presOf" srcId="{BB7BE799-49DD-4149-872A-5449205D942B}" destId="{5BDE8D1C-2973-49B9-9F87-180221429C4D}" srcOrd="0" destOrd="0" presId="urn:microsoft.com/office/officeart/2005/8/layout/lProcess1"/>
    <dgm:cxn modelId="{C78F0EEA-BFAC-4F85-B5F7-B53FD81C9EA1}" type="presOf" srcId="{E3738488-F68C-4CDB-B328-ADBC15628B3C}" destId="{2CA171BE-461A-464A-A023-0B6FA4AD90F2}" srcOrd="0" destOrd="0" presId="urn:microsoft.com/office/officeart/2005/8/layout/lProcess1"/>
    <dgm:cxn modelId="{812118F5-ADFF-4FDE-8764-796B99DCDBE3}" type="presOf" srcId="{585AF9F6-E205-4626-AB1A-8F471B643DB1}" destId="{37DB5A9C-D6EC-4334-AA3C-FE35191F7DCE}" srcOrd="0" destOrd="0" presId="urn:microsoft.com/office/officeart/2005/8/layout/lProcess1"/>
    <dgm:cxn modelId="{5072ABFD-ACC1-4078-8662-8D6A165323DC}" srcId="{32BF2742-A6FE-4D68-8E8E-B689F9D7E077}" destId="{CA8E933B-9FDF-44DF-8FF8-5ED98D1D797E}" srcOrd="6" destOrd="0" parTransId="{800CF808-9B4C-4398-B3A7-64B839F99DF6}" sibTransId="{69812B5D-6402-4E64-810E-174D58D1D8D1}"/>
    <dgm:cxn modelId="{4FBAA82D-09F8-45E1-8B95-790FD14CEA15}" type="presParOf" srcId="{5CC44648-25FA-4271-ABD1-D86D4AC54087}" destId="{918EB4F4-3016-4D80-8722-1BA29437F8F4}" srcOrd="0" destOrd="0" presId="urn:microsoft.com/office/officeart/2005/8/layout/lProcess1"/>
    <dgm:cxn modelId="{FA8D3441-FB6D-4720-92E9-496B35BBD1DD}" type="presParOf" srcId="{918EB4F4-3016-4D80-8722-1BA29437F8F4}" destId="{F4F62490-07BE-4C1D-B862-4910FE7F5B3E}" srcOrd="0" destOrd="0" presId="urn:microsoft.com/office/officeart/2005/8/layout/lProcess1"/>
    <dgm:cxn modelId="{CD1AF0C8-8E4E-44A5-80FF-E08362AD86B4}" type="presParOf" srcId="{918EB4F4-3016-4D80-8722-1BA29437F8F4}" destId="{1F59822E-A36D-41DC-8CD3-29C6B4F76021}" srcOrd="1" destOrd="0" presId="urn:microsoft.com/office/officeart/2005/8/layout/lProcess1"/>
    <dgm:cxn modelId="{DD2BD40B-96B6-4D4F-8341-722831809C84}" type="presParOf" srcId="{918EB4F4-3016-4D80-8722-1BA29437F8F4}" destId="{0461EC5A-B52A-42F4-A476-564544CDCAC5}" srcOrd="2" destOrd="0" presId="urn:microsoft.com/office/officeart/2005/8/layout/lProcess1"/>
    <dgm:cxn modelId="{8EE8097D-748B-45E0-9E68-28FFF8AC63D3}" type="presParOf" srcId="{918EB4F4-3016-4D80-8722-1BA29437F8F4}" destId="{DBEB4977-68BC-48A6-9F56-CC3B9936D3C4}" srcOrd="3" destOrd="0" presId="urn:microsoft.com/office/officeart/2005/8/layout/lProcess1"/>
    <dgm:cxn modelId="{D346DDC0-0C57-4204-BA3B-E3AFEB182851}" type="presParOf" srcId="{918EB4F4-3016-4D80-8722-1BA29437F8F4}" destId="{2D2883C7-3CB9-4300-962C-643EA3E72FC3}" srcOrd="4" destOrd="0" presId="urn:microsoft.com/office/officeart/2005/8/layout/lProcess1"/>
    <dgm:cxn modelId="{B2AA872D-2C81-401D-B024-39AB14144921}" type="presParOf" srcId="{918EB4F4-3016-4D80-8722-1BA29437F8F4}" destId="{9ECAE295-972E-4CB1-A575-7CA18C4AC4E8}" srcOrd="5" destOrd="0" presId="urn:microsoft.com/office/officeart/2005/8/layout/lProcess1"/>
    <dgm:cxn modelId="{A9C3A2CF-8342-4122-AC73-BB8291EF1CE9}" type="presParOf" srcId="{918EB4F4-3016-4D80-8722-1BA29437F8F4}" destId="{20DC0A7C-B47F-498E-BDAB-DB0ABAE8B7FD}" srcOrd="6" destOrd="0" presId="urn:microsoft.com/office/officeart/2005/8/layout/lProcess1"/>
    <dgm:cxn modelId="{343DEBF8-3CA4-43D7-8DCC-F6EAD9698BD9}" type="presParOf" srcId="{918EB4F4-3016-4D80-8722-1BA29437F8F4}" destId="{F7131CF5-00A0-40C3-ADD9-C5EB78F90A7F}" srcOrd="7" destOrd="0" presId="urn:microsoft.com/office/officeart/2005/8/layout/lProcess1"/>
    <dgm:cxn modelId="{BF2E6705-6F22-4838-A41B-26FB6EEA5EFD}" type="presParOf" srcId="{918EB4F4-3016-4D80-8722-1BA29437F8F4}" destId="{347134A8-64F3-43FD-BC97-0CD632925BB1}" srcOrd="8" destOrd="0" presId="urn:microsoft.com/office/officeart/2005/8/layout/lProcess1"/>
    <dgm:cxn modelId="{9C845345-3E20-4E47-BBB7-DFF1E0CAD02A}" type="presParOf" srcId="{918EB4F4-3016-4D80-8722-1BA29437F8F4}" destId="{E116B353-060A-4E80-9AF3-91F0600111DC}" srcOrd="9" destOrd="0" presId="urn:microsoft.com/office/officeart/2005/8/layout/lProcess1"/>
    <dgm:cxn modelId="{33C79435-BAC4-4336-9D51-AF0512133F41}" type="presParOf" srcId="{918EB4F4-3016-4D80-8722-1BA29437F8F4}" destId="{593AE265-5F87-4729-91A7-BC5CB47B25DD}" srcOrd="10" destOrd="0" presId="urn:microsoft.com/office/officeart/2005/8/layout/lProcess1"/>
    <dgm:cxn modelId="{23D51E22-E89C-4980-ABC4-DC452B12EB2A}" type="presParOf" srcId="{918EB4F4-3016-4D80-8722-1BA29437F8F4}" destId="{7CABA452-8CCD-4BAC-BD25-C1FB1B0CC235}" srcOrd="11" destOrd="0" presId="urn:microsoft.com/office/officeart/2005/8/layout/lProcess1"/>
    <dgm:cxn modelId="{485AEFA4-4EE1-48E5-8574-BB7F0F692A52}" type="presParOf" srcId="{918EB4F4-3016-4D80-8722-1BA29437F8F4}" destId="{81D810FE-FC89-461D-BCEF-50340CE1A238}" srcOrd="12" destOrd="0" presId="urn:microsoft.com/office/officeart/2005/8/layout/lProcess1"/>
    <dgm:cxn modelId="{C9EBBD56-84BA-4D23-B8FD-0BA4C829419B}" type="presParOf" srcId="{918EB4F4-3016-4D80-8722-1BA29437F8F4}" destId="{BE8F21AB-C675-418C-9F02-93976CF15293}" srcOrd="13" destOrd="0" presId="urn:microsoft.com/office/officeart/2005/8/layout/lProcess1"/>
    <dgm:cxn modelId="{2C11F7E7-B86B-4927-9EFF-EFC57128A067}" type="presParOf" srcId="{918EB4F4-3016-4D80-8722-1BA29437F8F4}" destId="{6EBFFB3E-2472-4CA0-8507-F3B7C5459D63}" srcOrd="14" destOrd="0" presId="urn:microsoft.com/office/officeart/2005/8/layout/lProcess1"/>
    <dgm:cxn modelId="{35F51D2C-DA17-4F1F-84C9-D748D41DB2EA}" type="presParOf" srcId="{5CC44648-25FA-4271-ABD1-D86D4AC54087}" destId="{4C1DD18E-13A0-43D2-BB88-69CCE108A2A5}" srcOrd="1" destOrd="0" presId="urn:microsoft.com/office/officeart/2005/8/layout/lProcess1"/>
    <dgm:cxn modelId="{75064656-C0B0-48A3-8649-44D506504E63}" type="presParOf" srcId="{5CC44648-25FA-4271-ABD1-D86D4AC54087}" destId="{5E3614F7-4328-44FE-BF64-C7529C519076}" srcOrd="2" destOrd="0" presId="urn:microsoft.com/office/officeart/2005/8/layout/lProcess1"/>
    <dgm:cxn modelId="{31DA49F2-8A00-4C43-A072-32C0DE1E5D5A}" type="presParOf" srcId="{5E3614F7-4328-44FE-BF64-C7529C519076}" destId="{CB4C8F88-272E-42D5-A3B2-69BFD7C88EFA}" srcOrd="0" destOrd="0" presId="urn:microsoft.com/office/officeart/2005/8/layout/lProcess1"/>
    <dgm:cxn modelId="{3F7C5D23-1A2F-474E-90AA-5AFE5B1F1D95}" type="presParOf" srcId="{5E3614F7-4328-44FE-BF64-C7529C519076}" destId="{1D3B455F-E867-4310-97FA-1A026B80F157}" srcOrd="1" destOrd="0" presId="urn:microsoft.com/office/officeart/2005/8/layout/lProcess1"/>
    <dgm:cxn modelId="{069C63B7-690E-45AF-AD09-3CD25A484BF7}" type="presParOf" srcId="{5E3614F7-4328-44FE-BF64-C7529C519076}" destId="{C46536C5-EDC7-4E29-B687-E1B804826AD4}" srcOrd="2" destOrd="0" presId="urn:microsoft.com/office/officeart/2005/8/layout/lProcess1"/>
    <dgm:cxn modelId="{742230EE-D336-4BCF-A8F4-FD8CE10C47AB}" type="presParOf" srcId="{5E3614F7-4328-44FE-BF64-C7529C519076}" destId="{A57EAABA-ED6C-4083-BDBB-1F8A04E6985F}" srcOrd="3" destOrd="0" presId="urn:microsoft.com/office/officeart/2005/8/layout/lProcess1"/>
    <dgm:cxn modelId="{53CE6AB4-76DF-4186-9403-F0C80C54A716}" type="presParOf" srcId="{5E3614F7-4328-44FE-BF64-C7529C519076}" destId="{B421F7D3-9C63-4257-ADFF-8F2B2206174E}" srcOrd="4" destOrd="0" presId="urn:microsoft.com/office/officeart/2005/8/layout/lProcess1"/>
    <dgm:cxn modelId="{2085A418-182E-4FC9-871E-AB69E66ACE99}" type="presParOf" srcId="{5E3614F7-4328-44FE-BF64-C7529C519076}" destId="{8130D702-5808-4AAE-8246-86DC8BDA362B}" srcOrd="5" destOrd="0" presId="urn:microsoft.com/office/officeart/2005/8/layout/lProcess1"/>
    <dgm:cxn modelId="{88EDC1B8-EF76-41A3-83FE-DD0DEDAA3D91}" type="presParOf" srcId="{5E3614F7-4328-44FE-BF64-C7529C519076}" destId="{D52E81F5-CE90-4190-A328-B857F2CFF48D}" srcOrd="6" destOrd="0" presId="urn:microsoft.com/office/officeart/2005/8/layout/lProcess1"/>
    <dgm:cxn modelId="{3A6036B1-5F24-4287-8395-8ED5C71C4739}" type="presParOf" srcId="{5E3614F7-4328-44FE-BF64-C7529C519076}" destId="{5BDE8D1C-2973-49B9-9F87-180221429C4D}" srcOrd="7" destOrd="0" presId="urn:microsoft.com/office/officeart/2005/8/layout/lProcess1"/>
    <dgm:cxn modelId="{B9ABB208-42FB-477E-B367-FC66419BAB5D}" type="presParOf" srcId="{5E3614F7-4328-44FE-BF64-C7529C519076}" destId="{6F18378F-896D-4B8F-B98B-5F88A6D54F2E}" srcOrd="8" destOrd="0" presId="urn:microsoft.com/office/officeart/2005/8/layout/lProcess1"/>
    <dgm:cxn modelId="{FDE0FDD5-202E-479D-98C3-80A17D65C354}" type="presParOf" srcId="{5E3614F7-4328-44FE-BF64-C7529C519076}" destId="{CC6FF727-A4AB-44E7-9EFF-37C9EF1CA050}" srcOrd="9" destOrd="0" presId="urn:microsoft.com/office/officeart/2005/8/layout/lProcess1"/>
    <dgm:cxn modelId="{D502D2A2-BC02-41B2-8623-FF5B57FF661C}" type="presParOf" srcId="{5E3614F7-4328-44FE-BF64-C7529C519076}" destId="{CE8ED948-2768-43B7-B8DF-403B4C607991}" srcOrd="10" destOrd="0" presId="urn:microsoft.com/office/officeart/2005/8/layout/lProcess1"/>
    <dgm:cxn modelId="{D84ED3E8-8FFC-4BC0-9EA5-76CF6312E4FC}" type="presParOf" srcId="{5CC44648-25FA-4271-ABD1-D86D4AC54087}" destId="{656A4808-A65D-46FD-B5F6-9C44D4C515AC}" srcOrd="3" destOrd="0" presId="urn:microsoft.com/office/officeart/2005/8/layout/lProcess1"/>
    <dgm:cxn modelId="{2D05FBD3-E8A1-43D5-88F3-284DC12768D5}" type="presParOf" srcId="{5CC44648-25FA-4271-ABD1-D86D4AC54087}" destId="{8F3F1674-4AF4-4E75-A236-172F0BC59165}" srcOrd="4" destOrd="0" presId="urn:microsoft.com/office/officeart/2005/8/layout/lProcess1"/>
    <dgm:cxn modelId="{F27824DB-F404-450C-AAB7-2EBC78FC4944}" type="presParOf" srcId="{8F3F1674-4AF4-4E75-A236-172F0BC59165}" destId="{D9346D19-93BE-4E5B-8883-0D453FEC7546}" srcOrd="0" destOrd="0" presId="urn:microsoft.com/office/officeart/2005/8/layout/lProcess1"/>
    <dgm:cxn modelId="{20FD9A9F-0DD7-4A50-8D09-B78E35885A52}" type="presParOf" srcId="{8F3F1674-4AF4-4E75-A236-172F0BC59165}" destId="{37DB5A9C-D6EC-4334-AA3C-FE35191F7DCE}" srcOrd="1" destOrd="0" presId="urn:microsoft.com/office/officeart/2005/8/layout/lProcess1"/>
    <dgm:cxn modelId="{DEEF8445-0C82-4E67-9B06-6E8F56D35E4E}" type="presParOf" srcId="{8F3F1674-4AF4-4E75-A236-172F0BC59165}" destId="{2CA171BE-461A-464A-A023-0B6FA4AD90F2}" srcOrd="2" destOrd="0" presId="urn:microsoft.com/office/officeart/2005/8/layout/lProcess1"/>
    <dgm:cxn modelId="{37AC74DE-B016-479B-9F1E-77787CD923A1}" type="presParOf" srcId="{8F3F1674-4AF4-4E75-A236-172F0BC59165}" destId="{249BD150-450D-44EF-B528-C5ADF700790E}" srcOrd="3" destOrd="0" presId="urn:microsoft.com/office/officeart/2005/8/layout/lProcess1"/>
    <dgm:cxn modelId="{B0C8554D-E5DD-41E2-B40B-66A1AF0128B6}" type="presParOf" srcId="{8F3F1674-4AF4-4E75-A236-172F0BC59165}" destId="{CEFAA405-B14E-42F2-91C9-645ADBE1C965}" srcOrd="4" destOrd="0" presId="urn:microsoft.com/office/officeart/2005/8/layout/lProcess1"/>
    <dgm:cxn modelId="{E309173E-6A3E-46FB-9F45-257CBB2598BC}" type="presParOf" srcId="{8F3F1674-4AF4-4E75-A236-172F0BC59165}" destId="{87147105-44A8-4EC3-AEAD-E3A4896CF55B}" srcOrd="5" destOrd="0" presId="urn:microsoft.com/office/officeart/2005/8/layout/lProcess1"/>
    <dgm:cxn modelId="{2F40D1C2-8312-480A-BF31-240A298E02E7}" type="presParOf" srcId="{8F3F1674-4AF4-4E75-A236-172F0BC59165}" destId="{9BD77667-226F-4A52-92B9-69216EB31F45}" srcOrd="6" destOrd="0" presId="urn:microsoft.com/office/officeart/2005/8/layout/lProcess1"/>
    <dgm:cxn modelId="{2EADA96E-E2A6-4454-9006-8C62A91EC224}" type="presParOf" srcId="{8F3F1674-4AF4-4E75-A236-172F0BC59165}" destId="{4D1A0DBB-B0AA-4312-B975-057EAD27F6E4}" srcOrd="7" destOrd="0" presId="urn:microsoft.com/office/officeart/2005/8/layout/lProcess1"/>
    <dgm:cxn modelId="{214A2EEA-E3FF-4EAB-A865-40D289D554BE}" type="presParOf" srcId="{8F3F1674-4AF4-4E75-A236-172F0BC59165}" destId="{BB0861F9-97A0-443B-A831-7A723D5E11E0}" srcOrd="8" destOrd="0" presId="urn:microsoft.com/office/officeart/2005/8/layout/lProcess1"/>
    <dgm:cxn modelId="{1D4758E5-796E-4AD5-8009-9CDE967742B4}" type="presParOf" srcId="{8F3F1674-4AF4-4E75-A236-172F0BC59165}" destId="{627E6B83-3905-491F-B64C-18A2A888B1AE}" srcOrd="9" destOrd="0" presId="urn:microsoft.com/office/officeart/2005/8/layout/lProcess1"/>
    <dgm:cxn modelId="{A2B6131E-8D03-4619-95D7-C946F973C465}" type="presParOf" srcId="{8F3F1674-4AF4-4E75-A236-172F0BC59165}" destId="{311FC4E6-DF12-431D-8905-C9C7F5302B43}" srcOrd="10" destOrd="0" presId="urn:microsoft.com/office/officeart/2005/8/layout/lProcess1"/>
    <dgm:cxn modelId="{1C085C85-FA72-44C5-B39A-2530E983C885}" type="presParOf" srcId="{8F3F1674-4AF4-4E75-A236-172F0BC59165}" destId="{0BED726A-1AD1-43BA-B2BC-D2A3B1CAD223}" srcOrd="11" destOrd="0" presId="urn:microsoft.com/office/officeart/2005/8/layout/lProcess1"/>
    <dgm:cxn modelId="{D228A43A-9A03-4942-BC03-9CFC606A92A1}" type="presParOf" srcId="{8F3F1674-4AF4-4E75-A236-172F0BC59165}" destId="{CC63B81B-6CC0-4497-A3EE-272B8C0D9BD5}" srcOrd="12" destOrd="0" presId="urn:microsoft.com/office/officeart/2005/8/layout/lProcess1"/>
    <dgm:cxn modelId="{2511921A-E182-40DA-87EC-8B540DC5108D}" type="presParOf" srcId="{8F3F1674-4AF4-4E75-A236-172F0BC59165}" destId="{AEDEF2B2-8225-44C5-AF67-926E078EE57B}" srcOrd="13" destOrd="0" presId="urn:microsoft.com/office/officeart/2005/8/layout/lProcess1"/>
    <dgm:cxn modelId="{54345EF0-E5BB-4622-BFA7-EBEED791A4EE}" type="presParOf" srcId="{8F3F1674-4AF4-4E75-A236-172F0BC59165}" destId="{2021685D-1BDE-4014-9EF0-CD08A61A0B6E}" srcOrd="14" destOrd="0" presId="urn:microsoft.com/office/officeart/2005/8/layout/lProcess1"/>
  </dgm:cxnLst>
  <dgm:bg>
    <a:solidFill>
      <a:schemeClr val="bg1"/>
    </a:solidFill>
  </dgm:bg>
  <dgm:whole>
    <a:ln w="38100">
      <a:solidFill>
        <a:srgbClr val="00B0F0"/>
      </a:solidFill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B9E45C-DE52-47AD-B0D7-AA5F8CFD927F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3BC07121-460A-4C96-AD96-71DED2EA71FD}">
      <dgm:prSet phldrT="[Texto]" custT="1"/>
      <dgm:spPr/>
      <dgm:t>
        <a:bodyPr/>
        <a:lstStyle/>
        <a:p>
          <a:r>
            <a:rPr lang="es-419" sz="1600" dirty="0"/>
            <a:t>Selección inicial</a:t>
          </a:r>
          <a:endParaRPr lang="es-ES" sz="1600" dirty="0"/>
        </a:p>
      </dgm:t>
    </dgm:pt>
    <dgm:pt modelId="{D7EC6E37-5073-4CBB-B9D3-885B2BFAA97D}" type="parTrans" cxnId="{8D9E6EBC-1FE0-48BF-9363-3046C8FF9FA9}">
      <dgm:prSet/>
      <dgm:spPr/>
      <dgm:t>
        <a:bodyPr/>
        <a:lstStyle/>
        <a:p>
          <a:endParaRPr lang="es-ES" sz="2400"/>
        </a:p>
      </dgm:t>
    </dgm:pt>
    <dgm:pt modelId="{39EAD97B-CB6E-41B6-8546-8A6A428212D0}" type="sibTrans" cxnId="{8D9E6EBC-1FE0-48BF-9363-3046C8FF9FA9}">
      <dgm:prSet/>
      <dgm:spPr/>
      <dgm:t>
        <a:bodyPr/>
        <a:lstStyle/>
        <a:p>
          <a:endParaRPr lang="es-ES" sz="2400"/>
        </a:p>
      </dgm:t>
    </dgm:pt>
    <dgm:pt modelId="{E7AD94AA-56D0-45D6-AB48-E6BECC6BD2CE}">
      <dgm:prSet phldrT="[Texto]" custT="1"/>
      <dgm:spPr/>
      <dgm:t>
        <a:bodyPr/>
        <a:lstStyle/>
        <a:p>
          <a:r>
            <a:rPr lang="es-419" sz="1600" dirty="0"/>
            <a:t>Piloto</a:t>
          </a:r>
          <a:endParaRPr lang="es-ES" sz="1600" dirty="0"/>
        </a:p>
      </dgm:t>
    </dgm:pt>
    <dgm:pt modelId="{374348B9-B952-4B6E-835D-973D1907A5A2}" type="parTrans" cxnId="{CF35FBC1-8BF9-4DB9-B18F-5D7014D8A935}">
      <dgm:prSet/>
      <dgm:spPr/>
      <dgm:t>
        <a:bodyPr/>
        <a:lstStyle/>
        <a:p>
          <a:endParaRPr lang="es-ES" sz="2400"/>
        </a:p>
      </dgm:t>
    </dgm:pt>
    <dgm:pt modelId="{3164311F-FC22-4A90-845E-E869B5C86086}" type="sibTrans" cxnId="{CF35FBC1-8BF9-4DB9-B18F-5D7014D8A935}">
      <dgm:prSet/>
      <dgm:spPr/>
      <dgm:t>
        <a:bodyPr/>
        <a:lstStyle/>
        <a:p>
          <a:endParaRPr lang="es-ES" sz="2400"/>
        </a:p>
      </dgm:t>
    </dgm:pt>
    <dgm:pt modelId="{8396EF88-47B7-4173-8E0C-47788C8790DD}">
      <dgm:prSet phldrT="[Texto]" custT="1"/>
      <dgm:spPr/>
      <dgm:t>
        <a:bodyPr/>
        <a:lstStyle/>
        <a:p>
          <a:r>
            <a:rPr lang="es-419" sz="1600" dirty="0"/>
            <a:t>Ampliación de piloto</a:t>
          </a:r>
          <a:endParaRPr lang="es-ES" sz="1600" dirty="0"/>
        </a:p>
      </dgm:t>
    </dgm:pt>
    <dgm:pt modelId="{D33CA7B2-4279-4F19-9B86-A01E211A476C}" type="parTrans" cxnId="{B9B6CA1D-DC91-4623-9834-754569CAE582}">
      <dgm:prSet/>
      <dgm:spPr/>
      <dgm:t>
        <a:bodyPr/>
        <a:lstStyle/>
        <a:p>
          <a:endParaRPr lang="es-ES" sz="2400"/>
        </a:p>
      </dgm:t>
    </dgm:pt>
    <dgm:pt modelId="{B0282485-036F-4CF1-92F0-FC13902FF189}" type="sibTrans" cxnId="{B9B6CA1D-DC91-4623-9834-754569CAE582}">
      <dgm:prSet/>
      <dgm:spPr/>
      <dgm:t>
        <a:bodyPr/>
        <a:lstStyle/>
        <a:p>
          <a:endParaRPr lang="es-ES" sz="2400"/>
        </a:p>
      </dgm:t>
    </dgm:pt>
    <dgm:pt modelId="{F2AAEA83-A443-46DB-8110-19CEB88DC6E7}">
      <dgm:prSet phldrT="[Texto]" custT="1"/>
      <dgm:spPr/>
      <dgm:t>
        <a:bodyPr/>
        <a:lstStyle/>
        <a:p>
          <a:r>
            <a:rPr lang="es-419" sz="1600" dirty="0"/>
            <a:t>Masificación</a:t>
          </a:r>
          <a:endParaRPr lang="es-ES" sz="1600" dirty="0"/>
        </a:p>
      </dgm:t>
    </dgm:pt>
    <dgm:pt modelId="{A47B574F-2260-43E1-89B9-8DF4AB3E3587}" type="parTrans" cxnId="{004BEC10-9A6C-4893-9234-E4F05601AF66}">
      <dgm:prSet/>
      <dgm:spPr/>
      <dgm:t>
        <a:bodyPr/>
        <a:lstStyle/>
        <a:p>
          <a:endParaRPr lang="es-ES" sz="2400"/>
        </a:p>
      </dgm:t>
    </dgm:pt>
    <dgm:pt modelId="{462C7F55-A11D-4E09-9365-15D5DCA5D3F3}" type="sibTrans" cxnId="{004BEC10-9A6C-4893-9234-E4F05601AF66}">
      <dgm:prSet/>
      <dgm:spPr/>
      <dgm:t>
        <a:bodyPr/>
        <a:lstStyle/>
        <a:p>
          <a:endParaRPr lang="es-ES" sz="2400"/>
        </a:p>
      </dgm:t>
    </dgm:pt>
    <dgm:pt modelId="{69F5FDE2-684E-48DE-A3A5-4B3B57C6FA84}">
      <dgm:prSet phldrT="[Texto]" custT="1"/>
      <dgm:spPr/>
      <dgm:t>
        <a:bodyPr/>
        <a:lstStyle/>
        <a:p>
          <a:r>
            <a:rPr lang="es-419" sz="1800" b="1" dirty="0"/>
            <a:t>Análisis de ciclo completo</a:t>
          </a:r>
          <a:endParaRPr lang="es-ES" sz="1800" b="1" dirty="0"/>
        </a:p>
      </dgm:t>
    </dgm:pt>
    <dgm:pt modelId="{1BDFEE0E-9482-49F4-BAF9-706BE9D2647F}" type="parTrans" cxnId="{F57CA5DD-2FBC-4606-88EA-451E58AF90A4}">
      <dgm:prSet/>
      <dgm:spPr/>
      <dgm:t>
        <a:bodyPr/>
        <a:lstStyle/>
        <a:p>
          <a:endParaRPr lang="es-ES" sz="2400"/>
        </a:p>
      </dgm:t>
    </dgm:pt>
    <dgm:pt modelId="{5CE8A680-17CB-4898-A0F0-21F352C4726C}" type="sibTrans" cxnId="{F57CA5DD-2FBC-4606-88EA-451E58AF90A4}">
      <dgm:prSet/>
      <dgm:spPr/>
      <dgm:t>
        <a:bodyPr/>
        <a:lstStyle/>
        <a:p>
          <a:endParaRPr lang="es-ES" sz="2400"/>
        </a:p>
      </dgm:t>
    </dgm:pt>
    <dgm:pt modelId="{DC1F455A-3AB2-484B-9BC2-65660B91131A}">
      <dgm:prSet phldrT="[Texto]" custT="1"/>
      <dgm:spPr/>
      <dgm:t>
        <a:bodyPr/>
        <a:lstStyle/>
        <a:p>
          <a:r>
            <a:rPr lang="es-419" sz="1600" dirty="0"/>
            <a:t>Alternativas de implementación</a:t>
          </a:r>
          <a:endParaRPr lang="es-ES" sz="1600" dirty="0"/>
        </a:p>
      </dgm:t>
    </dgm:pt>
    <dgm:pt modelId="{25F7D407-B1D9-4EC4-8691-140CC7A2F8D3}" type="parTrans" cxnId="{4110B7BB-CD49-4028-8686-BEFAE3703AE6}">
      <dgm:prSet/>
      <dgm:spPr/>
      <dgm:t>
        <a:bodyPr/>
        <a:lstStyle/>
        <a:p>
          <a:endParaRPr lang="es-ES" sz="2400"/>
        </a:p>
      </dgm:t>
    </dgm:pt>
    <dgm:pt modelId="{F5C34F9A-E1FE-4C54-891E-0715E3BC6CA2}" type="sibTrans" cxnId="{4110B7BB-CD49-4028-8686-BEFAE3703AE6}">
      <dgm:prSet/>
      <dgm:spPr/>
      <dgm:t>
        <a:bodyPr/>
        <a:lstStyle/>
        <a:p>
          <a:endParaRPr lang="es-ES" sz="2400"/>
        </a:p>
      </dgm:t>
    </dgm:pt>
    <dgm:pt modelId="{C2660DDD-4E52-4952-BB55-A88120C75269}">
      <dgm:prSet phldrT="[Texto]" custT="1"/>
      <dgm:spPr/>
      <dgm:t>
        <a:bodyPr/>
        <a:lstStyle/>
        <a:p>
          <a:r>
            <a:rPr lang="es-419" sz="1800" b="1" dirty="0"/>
            <a:t>Análisis preliminar </a:t>
          </a:r>
          <a:endParaRPr lang="es-ES" sz="1800" b="1" dirty="0"/>
        </a:p>
      </dgm:t>
    </dgm:pt>
    <dgm:pt modelId="{1FFD1C3E-2704-4077-B653-E92ED4D81F52}" type="parTrans" cxnId="{7AB9C3BB-27F5-4876-8F7D-47712CE27D71}">
      <dgm:prSet/>
      <dgm:spPr/>
      <dgm:t>
        <a:bodyPr/>
        <a:lstStyle/>
        <a:p>
          <a:endParaRPr lang="es-ES" sz="2400"/>
        </a:p>
      </dgm:t>
    </dgm:pt>
    <dgm:pt modelId="{FFF6C79D-3789-4A90-8E81-65C726D80916}" type="sibTrans" cxnId="{7AB9C3BB-27F5-4876-8F7D-47712CE27D71}">
      <dgm:prSet/>
      <dgm:spPr/>
      <dgm:t>
        <a:bodyPr/>
        <a:lstStyle/>
        <a:p>
          <a:endParaRPr lang="es-ES" sz="2400"/>
        </a:p>
      </dgm:t>
    </dgm:pt>
    <dgm:pt modelId="{D606D10A-F62B-4CFE-99C7-9313BB3C81C1}" type="pres">
      <dgm:prSet presAssocID="{B2B9E45C-DE52-47AD-B0D7-AA5F8CFD927F}" presName="Name0" presStyleCnt="0">
        <dgm:presLayoutVars>
          <dgm:dir/>
          <dgm:resizeHandles val="exact"/>
        </dgm:presLayoutVars>
      </dgm:prSet>
      <dgm:spPr/>
    </dgm:pt>
    <dgm:pt modelId="{256264D2-A3AD-4FF6-9210-334B67D5C9D3}" type="pres">
      <dgm:prSet presAssocID="{B2B9E45C-DE52-47AD-B0D7-AA5F8CFD927F}" presName="arrow" presStyleLbl="bgShp" presStyleIdx="0" presStyleCnt="1"/>
      <dgm:spPr>
        <a:ln w="57150">
          <a:solidFill>
            <a:srgbClr val="00B0F0"/>
          </a:solidFill>
        </a:ln>
      </dgm:spPr>
    </dgm:pt>
    <dgm:pt modelId="{26EE6C57-F6E0-4854-A798-E58C91BAA7E8}" type="pres">
      <dgm:prSet presAssocID="{B2B9E45C-DE52-47AD-B0D7-AA5F8CFD927F}" presName="points" presStyleCnt="0"/>
      <dgm:spPr/>
    </dgm:pt>
    <dgm:pt modelId="{E66E0170-FE51-489D-983F-2C392B784F8A}" type="pres">
      <dgm:prSet presAssocID="{3BC07121-460A-4C96-AD96-71DED2EA71FD}" presName="compositeA" presStyleCnt="0"/>
      <dgm:spPr/>
    </dgm:pt>
    <dgm:pt modelId="{17CD0D07-8DD5-42A8-804B-C542FC9427C9}" type="pres">
      <dgm:prSet presAssocID="{3BC07121-460A-4C96-AD96-71DED2EA71FD}" presName="textA" presStyleLbl="revTx" presStyleIdx="0" presStyleCnt="7">
        <dgm:presLayoutVars>
          <dgm:bulletEnabled val="1"/>
        </dgm:presLayoutVars>
      </dgm:prSet>
      <dgm:spPr/>
    </dgm:pt>
    <dgm:pt modelId="{8F58D40A-BE25-4916-873A-C11A453D0C9F}" type="pres">
      <dgm:prSet presAssocID="{3BC07121-460A-4C96-AD96-71DED2EA71FD}" presName="circleA" presStyleLbl="node1" presStyleIdx="0" presStyleCnt="7" custLinFactNeighborX="28282"/>
      <dgm:spPr>
        <a:solidFill>
          <a:srgbClr val="0070C0"/>
        </a:solidFill>
        <a:ln w="19050">
          <a:solidFill>
            <a:srgbClr val="00B0F0"/>
          </a:solidFill>
        </a:ln>
      </dgm:spPr>
    </dgm:pt>
    <dgm:pt modelId="{0802138B-1E5C-4739-A2DE-A18C1DF13B40}" type="pres">
      <dgm:prSet presAssocID="{3BC07121-460A-4C96-AD96-71DED2EA71FD}" presName="spaceA" presStyleCnt="0"/>
      <dgm:spPr/>
    </dgm:pt>
    <dgm:pt modelId="{36C2576A-21DA-4826-BCDB-369A7CA85A84}" type="pres">
      <dgm:prSet presAssocID="{39EAD97B-CB6E-41B6-8546-8A6A428212D0}" presName="space" presStyleCnt="0"/>
      <dgm:spPr/>
    </dgm:pt>
    <dgm:pt modelId="{46BEDB14-B65F-415D-A8EC-53CC1C1A1C33}" type="pres">
      <dgm:prSet presAssocID="{E7AD94AA-56D0-45D6-AB48-E6BECC6BD2CE}" presName="compositeB" presStyleCnt="0"/>
      <dgm:spPr/>
    </dgm:pt>
    <dgm:pt modelId="{98510824-757F-4375-9D67-1C7750BD8D6D}" type="pres">
      <dgm:prSet presAssocID="{E7AD94AA-56D0-45D6-AB48-E6BECC6BD2CE}" presName="textB" presStyleLbl="revTx" presStyleIdx="1" presStyleCnt="7">
        <dgm:presLayoutVars>
          <dgm:bulletEnabled val="1"/>
        </dgm:presLayoutVars>
      </dgm:prSet>
      <dgm:spPr/>
    </dgm:pt>
    <dgm:pt modelId="{60FAE431-8636-411E-84C4-E67A57695AA6}" type="pres">
      <dgm:prSet presAssocID="{E7AD94AA-56D0-45D6-AB48-E6BECC6BD2CE}" presName="circleB" presStyleLbl="node1" presStyleIdx="1" presStyleCnt="7"/>
      <dgm:spPr>
        <a:solidFill>
          <a:srgbClr val="0070C0"/>
        </a:solidFill>
        <a:ln w="19050">
          <a:solidFill>
            <a:srgbClr val="00B0F0"/>
          </a:solidFill>
        </a:ln>
      </dgm:spPr>
    </dgm:pt>
    <dgm:pt modelId="{3D6B10D2-4C13-4A2D-99B6-BAB47A6A624A}" type="pres">
      <dgm:prSet presAssocID="{E7AD94AA-56D0-45D6-AB48-E6BECC6BD2CE}" presName="spaceB" presStyleCnt="0"/>
      <dgm:spPr/>
    </dgm:pt>
    <dgm:pt modelId="{0CACECF4-B63D-4227-90D1-3972A4F9B712}" type="pres">
      <dgm:prSet presAssocID="{3164311F-FC22-4A90-845E-E869B5C86086}" presName="space" presStyleCnt="0"/>
      <dgm:spPr/>
    </dgm:pt>
    <dgm:pt modelId="{C52E83C2-118D-4230-8E9E-A27A393A397D}" type="pres">
      <dgm:prSet presAssocID="{C2660DDD-4E52-4952-BB55-A88120C75269}" presName="compositeA" presStyleCnt="0"/>
      <dgm:spPr/>
    </dgm:pt>
    <dgm:pt modelId="{E43CE007-50FD-43CE-A6F5-1D2AC657A10F}" type="pres">
      <dgm:prSet presAssocID="{C2660DDD-4E52-4952-BB55-A88120C75269}" presName="textA" presStyleLbl="revTx" presStyleIdx="2" presStyleCnt="7" custScaleX="108396">
        <dgm:presLayoutVars>
          <dgm:bulletEnabled val="1"/>
        </dgm:presLayoutVars>
      </dgm:prSet>
      <dgm:spPr/>
    </dgm:pt>
    <dgm:pt modelId="{22A1622B-09AE-4879-87F4-879EACA759E3}" type="pres">
      <dgm:prSet presAssocID="{C2660DDD-4E52-4952-BB55-A88120C75269}" presName="circleA" presStyleLbl="node1" presStyleIdx="2" presStyleCnt="7"/>
      <dgm:spPr>
        <a:solidFill>
          <a:srgbClr val="0070C0"/>
        </a:solidFill>
        <a:ln w="19050">
          <a:solidFill>
            <a:srgbClr val="00B0F0"/>
          </a:solidFill>
        </a:ln>
      </dgm:spPr>
    </dgm:pt>
    <dgm:pt modelId="{9DC7E1DC-AC14-4B18-AFAD-E1E8F4575103}" type="pres">
      <dgm:prSet presAssocID="{C2660DDD-4E52-4952-BB55-A88120C75269}" presName="spaceA" presStyleCnt="0"/>
      <dgm:spPr/>
    </dgm:pt>
    <dgm:pt modelId="{EC168387-3482-48A8-B6C4-9A7B0317AE58}" type="pres">
      <dgm:prSet presAssocID="{FFF6C79D-3789-4A90-8E81-65C726D80916}" presName="space" presStyleCnt="0"/>
      <dgm:spPr/>
    </dgm:pt>
    <dgm:pt modelId="{88161538-3F36-4811-8EE2-71BBF520550F}" type="pres">
      <dgm:prSet presAssocID="{8396EF88-47B7-4173-8E0C-47788C8790DD}" presName="compositeB" presStyleCnt="0"/>
      <dgm:spPr/>
    </dgm:pt>
    <dgm:pt modelId="{2334BE21-620B-4323-9333-354CE2AC344A}" type="pres">
      <dgm:prSet presAssocID="{8396EF88-47B7-4173-8E0C-47788C8790DD}" presName="textB" presStyleLbl="revTx" presStyleIdx="3" presStyleCnt="7">
        <dgm:presLayoutVars>
          <dgm:bulletEnabled val="1"/>
        </dgm:presLayoutVars>
      </dgm:prSet>
      <dgm:spPr/>
    </dgm:pt>
    <dgm:pt modelId="{2172D99E-92CE-4A09-A79F-83F3EFF53682}" type="pres">
      <dgm:prSet presAssocID="{8396EF88-47B7-4173-8E0C-47788C8790DD}" presName="circleB" presStyleLbl="node1" presStyleIdx="3" presStyleCnt="7"/>
      <dgm:spPr>
        <a:solidFill>
          <a:srgbClr val="0070C0"/>
        </a:solidFill>
        <a:ln w="19050">
          <a:solidFill>
            <a:srgbClr val="00B0F0"/>
          </a:solidFill>
        </a:ln>
      </dgm:spPr>
    </dgm:pt>
    <dgm:pt modelId="{64E32CD6-5EC8-4792-A959-9BA000B8A37B}" type="pres">
      <dgm:prSet presAssocID="{8396EF88-47B7-4173-8E0C-47788C8790DD}" presName="spaceB" presStyleCnt="0"/>
      <dgm:spPr/>
    </dgm:pt>
    <dgm:pt modelId="{2EA40D68-5D86-444D-BC82-3A097FEA7AC1}" type="pres">
      <dgm:prSet presAssocID="{B0282485-036F-4CF1-92F0-FC13902FF189}" presName="space" presStyleCnt="0"/>
      <dgm:spPr/>
    </dgm:pt>
    <dgm:pt modelId="{FB3AEFC3-51C6-4C9D-8A8C-EE9693E277A8}" type="pres">
      <dgm:prSet presAssocID="{69F5FDE2-684E-48DE-A3A5-4B3B57C6FA84}" presName="compositeA" presStyleCnt="0"/>
      <dgm:spPr/>
    </dgm:pt>
    <dgm:pt modelId="{94864EB5-AA7D-44C6-B457-23C4AF52FD3D}" type="pres">
      <dgm:prSet presAssocID="{69F5FDE2-684E-48DE-A3A5-4B3B57C6FA84}" presName="textA" presStyleLbl="revTx" presStyleIdx="4" presStyleCnt="7">
        <dgm:presLayoutVars>
          <dgm:bulletEnabled val="1"/>
        </dgm:presLayoutVars>
      </dgm:prSet>
      <dgm:spPr/>
    </dgm:pt>
    <dgm:pt modelId="{AA3D54E3-ACCE-494D-B7DB-8CD9093AD16F}" type="pres">
      <dgm:prSet presAssocID="{69F5FDE2-684E-48DE-A3A5-4B3B57C6FA84}" presName="circleA" presStyleLbl="node1" presStyleIdx="4" presStyleCnt="7"/>
      <dgm:spPr>
        <a:solidFill>
          <a:srgbClr val="0070C0"/>
        </a:solidFill>
        <a:ln w="19050">
          <a:solidFill>
            <a:srgbClr val="00B0F0"/>
          </a:solidFill>
        </a:ln>
      </dgm:spPr>
    </dgm:pt>
    <dgm:pt modelId="{0899ED70-8503-46E4-AD0F-2447B7E151A8}" type="pres">
      <dgm:prSet presAssocID="{69F5FDE2-684E-48DE-A3A5-4B3B57C6FA84}" presName="spaceA" presStyleCnt="0"/>
      <dgm:spPr/>
    </dgm:pt>
    <dgm:pt modelId="{CA03DB28-9A9A-43F7-8AA2-FE229F4896C2}" type="pres">
      <dgm:prSet presAssocID="{5CE8A680-17CB-4898-A0F0-21F352C4726C}" presName="space" presStyleCnt="0"/>
      <dgm:spPr/>
    </dgm:pt>
    <dgm:pt modelId="{A6B0717D-4D63-466B-A97D-9E542F63031F}" type="pres">
      <dgm:prSet presAssocID="{DC1F455A-3AB2-484B-9BC2-65660B91131A}" presName="compositeB" presStyleCnt="0"/>
      <dgm:spPr/>
    </dgm:pt>
    <dgm:pt modelId="{229F91F5-D57E-4B67-B9D7-25C89D681CE9}" type="pres">
      <dgm:prSet presAssocID="{DC1F455A-3AB2-484B-9BC2-65660B91131A}" presName="textB" presStyleLbl="revTx" presStyleIdx="5" presStyleCnt="7" custScaleX="104084">
        <dgm:presLayoutVars>
          <dgm:bulletEnabled val="1"/>
        </dgm:presLayoutVars>
      </dgm:prSet>
      <dgm:spPr/>
    </dgm:pt>
    <dgm:pt modelId="{8B636727-B1D9-4E48-AC0F-E510FC66AA80}" type="pres">
      <dgm:prSet presAssocID="{DC1F455A-3AB2-484B-9BC2-65660B91131A}" presName="circleB" presStyleLbl="node1" presStyleIdx="5" presStyleCnt="7"/>
      <dgm:spPr>
        <a:solidFill>
          <a:srgbClr val="0070C0"/>
        </a:solidFill>
        <a:ln w="19050">
          <a:solidFill>
            <a:srgbClr val="00B0F0"/>
          </a:solidFill>
        </a:ln>
      </dgm:spPr>
    </dgm:pt>
    <dgm:pt modelId="{B4001652-B4C7-4806-9CBE-251405F51577}" type="pres">
      <dgm:prSet presAssocID="{DC1F455A-3AB2-484B-9BC2-65660B91131A}" presName="spaceB" presStyleCnt="0"/>
      <dgm:spPr/>
    </dgm:pt>
    <dgm:pt modelId="{478C2234-133A-4AB0-A14C-3113CA0F13C7}" type="pres">
      <dgm:prSet presAssocID="{F5C34F9A-E1FE-4C54-891E-0715E3BC6CA2}" presName="space" presStyleCnt="0"/>
      <dgm:spPr/>
    </dgm:pt>
    <dgm:pt modelId="{AF0965E2-D916-4368-8BF2-8EF1EA9EBA1E}" type="pres">
      <dgm:prSet presAssocID="{F2AAEA83-A443-46DB-8110-19CEB88DC6E7}" presName="compositeA" presStyleCnt="0"/>
      <dgm:spPr/>
    </dgm:pt>
    <dgm:pt modelId="{E8E0D54C-FCA9-4A0B-9C99-E15E3C15E2A0}" type="pres">
      <dgm:prSet presAssocID="{F2AAEA83-A443-46DB-8110-19CEB88DC6E7}" presName="textA" presStyleLbl="revTx" presStyleIdx="6" presStyleCnt="7" custScaleX="115645">
        <dgm:presLayoutVars>
          <dgm:bulletEnabled val="1"/>
        </dgm:presLayoutVars>
      </dgm:prSet>
      <dgm:spPr/>
    </dgm:pt>
    <dgm:pt modelId="{53D76824-3BCD-45E5-BB3E-5458A33933C5}" type="pres">
      <dgm:prSet presAssocID="{F2AAEA83-A443-46DB-8110-19CEB88DC6E7}" presName="circleA" presStyleLbl="node1" presStyleIdx="6" presStyleCnt="7"/>
      <dgm:spPr>
        <a:solidFill>
          <a:srgbClr val="0070C0"/>
        </a:solidFill>
        <a:ln w="19050">
          <a:solidFill>
            <a:srgbClr val="00B0F0"/>
          </a:solidFill>
        </a:ln>
      </dgm:spPr>
    </dgm:pt>
    <dgm:pt modelId="{627D29F8-FA1E-4BAB-ACD5-7FCD9A673359}" type="pres">
      <dgm:prSet presAssocID="{F2AAEA83-A443-46DB-8110-19CEB88DC6E7}" presName="spaceA" presStyleCnt="0"/>
      <dgm:spPr/>
    </dgm:pt>
  </dgm:ptLst>
  <dgm:cxnLst>
    <dgm:cxn modelId="{3CDF7701-F451-4795-8FD9-60BFF7C6C98D}" type="presOf" srcId="{E7AD94AA-56D0-45D6-AB48-E6BECC6BD2CE}" destId="{98510824-757F-4375-9D67-1C7750BD8D6D}" srcOrd="0" destOrd="0" presId="urn:microsoft.com/office/officeart/2005/8/layout/hProcess11"/>
    <dgm:cxn modelId="{2D55A403-DE07-4848-A7C1-AEBD38A3EAD0}" type="presOf" srcId="{B2B9E45C-DE52-47AD-B0D7-AA5F8CFD927F}" destId="{D606D10A-F62B-4CFE-99C7-9313BB3C81C1}" srcOrd="0" destOrd="0" presId="urn:microsoft.com/office/officeart/2005/8/layout/hProcess11"/>
    <dgm:cxn modelId="{004BEC10-9A6C-4893-9234-E4F05601AF66}" srcId="{B2B9E45C-DE52-47AD-B0D7-AA5F8CFD927F}" destId="{F2AAEA83-A443-46DB-8110-19CEB88DC6E7}" srcOrd="6" destOrd="0" parTransId="{A47B574F-2260-43E1-89B9-8DF4AB3E3587}" sibTransId="{462C7F55-A11D-4E09-9365-15D5DCA5D3F3}"/>
    <dgm:cxn modelId="{B9B6CA1D-DC91-4623-9834-754569CAE582}" srcId="{B2B9E45C-DE52-47AD-B0D7-AA5F8CFD927F}" destId="{8396EF88-47B7-4173-8E0C-47788C8790DD}" srcOrd="3" destOrd="0" parTransId="{D33CA7B2-4279-4F19-9B86-A01E211A476C}" sibTransId="{B0282485-036F-4CF1-92F0-FC13902FF189}"/>
    <dgm:cxn modelId="{EC436A62-9A6E-4BBD-9BE4-2855188C1D9B}" type="presOf" srcId="{3BC07121-460A-4C96-AD96-71DED2EA71FD}" destId="{17CD0D07-8DD5-42A8-804B-C542FC9427C9}" srcOrd="0" destOrd="0" presId="urn:microsoft.com/office/officeart/2005/8/layout/hProcess11"/>
    <dgm:cxn modelId="{A8344659-B9A1-4F2B-BE74-9E0C285C3395}" type="presOf" srcId="{69F5FDE2-684E-48DE-A3A5-4B3B57C6FA84}" destId="{94864EB5-AA7D-44C6-B457-23C4AF52FD3D}" srcOrd="0" destOrd="0" presId="urn:microsoft.com/office/officeart/2005/8/layout/hProcess11"/>
    <dgm:cxn modelId="{3AE37C7E-076E-402E-A158-1041457FCBD4}" type="presOf" srcId="{F2AAEA83-A443-46DB-8110-19CEB88DC6E7}" destId="{E8E0D54C-FCA9-4A0B-9C99-E15E3C15E2A0}" srcOrd="0" destOrd="0" presId="urn:microsoft.com/office/officeart/2005/8/layout/hProcess11"/>
    <dgm:cxn modelId="{8A46C28B-F8DD-4C7A-BFE5-C951CFEB5CD9}" type="presOf" srcId="{C2660DDD-4E52-4952-BB55-A88120C75269}" destId="{E43CE007-50FD-43CE-A6F5-1D2AC657A10F}" srcOrd="0" destOrd="0" presId="urn:microsoft.com/office/officeart/2005/8/layout/hProcess11"/>
    <dgm:cxn modelId="{3F6238A8-D243-47D1-B7D3-083C9A418A23}" type="presOf" srcId="{8396EF88-47B7-4173-8E0C-47788C8790DD}" destId="{2334BE21-620B-4323-9333-354CE2AC344A}" srcOrd="0" destOrd="0" presId="urn:microsoft.com/office/officeart/2005/8/layout/hProcess11"/>
    <dgm:cxn modelId="{610276B2-7A92-4043-B70F-F3E741770B27}" type="presOf" srcId="{DC1F455A-3AB2-484B-9BC2-65660B91131A}" destId="{229F91F5-D57E-4B67-B9D7-25C89D681CE9}" srcOrd="0" destOrd="0" presId="urn:microsoft.com/office/officeart/2005/8/layout/hProcess11"/>
    <dgm:cxn modelId="{4110B7BB-CD49-4028-8686-BEFAE3703AE6}" srcId="{B2B9E45C-DE52-47AD-B0D7-AA5F8CFD927F}" destId="{DC1F455A-3AB2-484B-9BC2-65660B91131A}" srcOrd="5" destOrd="0" parTransId="{25F7D407-B1D9-4EC4-8691-140CC7A2F8D3}" sibTransId="{F5C34F9A-E1FE-4C54-891E-0715E3BC6CA2}"/>
    <dgm:cxn modelId="{7AB9C3BB-27F5-4876-8F7D-47712CE27D71}" srcId="{B2B9E45C-DE52-47AD-B0D7-AA5F8CFD927F}" destId="{C2660DDD-4E52-4952-BB55-A88120C75269}" srcOrd="2" destOrd="0" parTransId="{1FFD1C3E-2704-4077-B653-E92ED4D81F52}" sibTransId="{FFF6C79D-3789-4A90-8E81-65C726D80916}"/>
    <dgm:cxn modelId="{8D9E6EBC-1FE0-48BF-9363-3046C8FF9FA9}" srcId="{B2B9E45C-DE52-47AD-B0D7-AA5F8CFD927F}" destId="{3BC07121-460A-4C96-AD96-71DED2EA71FD}" srcOrd="0" destOrd="0" parTransId="{D7EC6E37-5073-4CBB-B9D3-885B2BFAA97D}" sibTransId="{39EAD97B-CB6E-41B6-8546-8A6A428212D0}"/>
    <dgm:cxn modelId="{CF35FBC1-8BF9-4DB9-B18F-5D7014D8A935}" srcId="{B2B9E45C-DE52-47AD-B0D7-AA5F8CFD927F}" destId="{E7AD94AA-56D0-45D6-AB48-E6BECC6BD2CE}" srcOrd="1" destOrd="0" parTransId="{374348B9-B952-4B6E-835D-973D1907A5A2}" sibTransId="{3164311F-FC22-4A90-845E-E869B5C86086}"/>
    <dgm:cxn modelId="{F57CA5DD-2FBC-4606-88EA-451E58AF90A4}" srcId="{B2B9E45C-DE52-47AD-B0D7-AA5F8CFD927F}" destId="{69F5FDE2-684E-48DE-A3A5-4B3B57C6FA84}" srcOrd="4" destOrd="0" parTransId="{1BDFEE0E-9482-49F4-BAF9-706BE9D2647F}" sibTransId="{5CE8A680-17CB-4898-A0F0-21F352C4726C}"/>
    <dgm:cxn modelId="{9922EF46-5F06-4DD0-8626-0263FBA71F3B}" type="presParOf" srcId="{D606D10A-F62B-4CFE-99C7-9313BB3C81C1}" destId="{256264D2-A3AD-4FF6-9210-334B67D5C9D3}" srcOrd="0" destOrd="0" presId="urn:microsoft.com/office/officeart/2005/8/layout/hProcess11"/>
    <dgm:cxn modelId="{C70D0C98-EE52-4458-A3D2-4C01065D2E64}" type="presParOf" srcId="{D606D10A-F62B-4CFE-99C7-9313BB3C81C1}" destId="{26EE6C57-F6E0-4854-A798-E58C91BAA7E8}" srcOrd="1" destOrd="0" presId="urn:microsoft.com/office/officeart/2005/8/layout/hProcess11"/>
    <dgm:cxn modelId="{A8DCB16F-601C-41B2-8DBD-233FA2473483}" type="presParOf" srcId="{26EE6C57-F6E0-4854-A798-E58C91BAA7E8}" destId="{E66E0170-FE51-489D-983F-2C392B784F8A}" srcOrd="0" destOrd="0" presId="urn:microsoft.com/office/officeart/2005/8/layout/hProcess11"/>
    <dgm:cxn modelId="{F28474BF-AC21-466C-AD02-446FD7CA66CA}" type="presParOf" srcId="{E66E0170-FE51-489D-983F-2C392B784F8A}" destId="{17CD0D07-8DD5-42A8-804B-C542FC9427C9}" srcOrd="0" destOrd="0" presId="urn:microsoft.com/office/officeart/2005/8/layout/hProcess11"/>
    <dgm:cxn modelId="{F35D4531-4E24-4D8F-9826-0BF474F11519}" type="presParOf" srcId="{E66E0170-FE51-489D-983F-2C392B784F8A}" destId="{8F58D40A-BE25-4916-873A-C11A453D0C9F}" srcOrd="1" destOrd="0" presId="urn:microsoft.com/office/officeart/2005/8/layout/hProcess11"/>
    <dgm:cxn modelId="{6B45A694-2552-4991-9FE5-23F9CC2651FC}" type="presParOf" srcId="{E66E0170-FE51-489D-983F-2C392B784F8A}" destId="{0802138B-1E5C-4739-A2DE-A18C1DF13B40}" srcOrd="2" destOrd="0" presId="urn:microsoft.com/office/officeart/2005/8/layout/hProcess11"/>
    <dgm:cxn modelId="{4784A5C2-8CFF-44B4-A22E-F03A94FF0E51}" type="presParOf" srcId="{26EE6C57-F6E0-4854-A798-E58C91BAA7E8}" destId="{36C2576A-21DA-4826-BCDB-369A7CA85A84}" srcOrd="1" destOrd="0" presId="urn:microsoft.com/office/officeart/2005/8/layout/hProcess11"/>
    <dgm:cxn modelId="{7448D48B-79ED-4FEA-A69E-A8C98699441B}" type="presParOf" srcId="{26EE6C57-F6E0-4854-A798-E58C91BAA7E8}" destId="{46BEDB14-B65F-415D-A8EC-53CC1C1A1C33}" srcOrd="2" destOrd="0" presId="urn:microsoft.com/office/officeart/2005/8/layout/hProcess11"/>
    <dgm:cxn modelId="{6AC53A80-6E06-448C-BB6F-85531C4B14A1}" type="presParOf" srcId="{46BEDB14-B65F-415D-A8EC-53CC1C1A1C33}" destId="{98510824-757F-4375-9D67-1C7750BD8D6D}" srcOrd="0" destOrd="0" presId="urn:microsoft.com/office/officeart/2005/8/layout/hProcess11"/>
    <dgm:cxn modelId="{1C9934C2-4523-41A2-857D-331F736421AD}" type="presParOf" srcId="{46BEDB14-B65F-415D-A8EC-53CC1C1A1C33}" destId="{60FAE431-8636-411E-84C4-E67A57695AA6}" srcOrd="1" destOrd="0" presId="urn:microsoft.com/office/officeart/2005/8/layout/hProcess11"/>
    <dgm:cxn modelId="{F92125CC-9781-46A1-989F-EE4BE840A255}" type="presParOf" srcId="{46BEDB14-B65F-415D-A8EC-53CC1C1A1C33}" destId="{3D6B10D2-4C13-4A2D-99B6-BAB47A6A624A}" srcOrd="2" destOrd="0" presId="urn:microsoft.com/office/officeart/2005/8/layout/hProcess11"/>
    <dgm:cxn modelId="{4D57F591-8ED4-4EA9-B252-EF1836777F9F}" type="presParOf" srcId="{26EE6C57-F6E0-4854-A798-E58C91BAA7E8}" destId="{0CACECF4-B63D-4227-90D1-3972A4F9B712}" srcOrd="3" destOrd="0" presId="urn:microsoft.com/office/officeart/2005/8/layout/hProcess11"/>
    <dgm:cxn modelId="{05609DA7-DD5A-4BC9-9838-1AD110128CC5}" type="presParOf" srcId="{26EE6C57-F6E0-4854-A798-E58C91BAA7E8}" destId="{C52E83C2-118D-4230-8E9E-A27A393A397D}" srcOrd="4" destOrd="0" presId="urn:microsoft.com/office/officeart/2005/8/layout/hProcess11"/>
    <dgm:cxn modelId="{E9835D8B-C326-4094-8C6E-BCD2E653154D}" type="presParOf" srcId="{C52E83C2-118D-4230-8E9E-A27A393A397D}" destId="{E43CE007-50FD-43CE-A6F5-1D2AC657A10F}" srcOrd="0" destOrd="0" presId="urn:microsoft.com/office/officeart/2005/8/layout/hProcess11"/>
    <dgm:cxn modelId="{C356F067-6C4C-43B7-9A59-671F483C9D38}" type="presParOf" srcId="{C52E83C2-118D-4230-8E9E-A27A393A397D}" destId="{22A1622B-09AE-4879-87F4-879EACA759E3}" srcOrd="1" destOrd="0" presId="urn:microsoft.com/office/officeart/2005/8/layout/hProcess11"/>
    <dgm:cxn modelId="{66277D80-D1D6-47B6-97E0-C8BE17DB4DB4}" type="presParOf" srcId="{C52E83C2-118D-4230-8E9E-A27A393A397D}" destId="{9DC7E1DC-AC14-4B18-AFAD-E1E8F4575103}" srcOrd="2" destOrd="0" presId="urn:microsoft.com/office/officeart/2005/8/layout/hProcess11"/>
    <dgm:cxn modelId="{CD418A2B-FB11-4D51-8622-84131F000562}" type="presParOf" srcId="{26EE6C57-F6E0-4854-A798-E58C91BAA7E8}" destId="{EC168387-3482-48A8-B6C4-9A7B0317AE58}" srcOrd="5" destOrd="0" presId="urn:microsoft.com/office/officeart/2005/8/layout/hProcess11"/>
    <dgm:cxn modelId="{E2A13E71-AAF9-4F7D-B4AB-744612A8757A}" type="presParOf" srcId="{26EE6C57-F6E0-4854-A798-E58C91BAA7E8}" destId="{88161538-3F36-4811-8EE2-71BBF520550F}" srcOrd="6" destOrd="0" presId="urn:microsoft.com/office/officeart/2005/8/layout/hProcess11"/>
    <dgm:cxn modelId="{4B00F099-78B5-4688-AD65-DE284CF5572C}" type="presParOf" srcId="{88161538-3F36-4811-8EE2-71BBF520550F}" destId="{2334BE21-620B-4323-9333-354CE2AC344A}" srcOrd="0" destOrd="0" presId="urn:microsoft.com/office/officeart/2005/8/layout/hProcess11"/>
    <dgm:cxn modelId="{9B5B840F-CA91-4327-BCB2-C105C499146E}" type="presParOf" srcId="{88161538-3F36-4811-8EE2-71BBF520550F}" destId="{2172D99E-92CE-4A09-A79F-83F3EFF53682}" srcOrd="1" destOrd="0" presId="urn:microsoft.com/office/officeart/2005/8/layout/hProcess11"/>
    <dgm:cxn modelId="{3538EBDA-3262-4D40-B445-FB101F02A150}" type="presParOf" srcId="{88161538-3F36-4811-8EE2-71BBF520550F}" destId="{64E32CD6-5EC8-4792-A959-9BA000B8A37B}" srcOrd="2" destOrd="0" presId="urn:microsoft.com/office/officeart/2005/8/layout/hProcess11"/>
    <dgm:cxn modelId="{6ADF665C-3BDA-4B9E-903E-64FB58D3886C}" type="presParOf" srcId="{26EE6C57-F6E0-4854-A798-E58C91BAA7E8}" destId="{2EA40D68-5D86-444D-BC82-3A097FEA7AC1}" srcOrd="7" destOrd="0" presId="urn:microsoft.com/office/officeart/2005/8/layout/hProcess11"/>
    <dgm:cxn modelId="{97CB3E73-986C-454E-B64E-A60CF6D152D6}" type="presParOf" srcId="{26EE6C57-F6E0-4854-A798-E58C91BAA7E8}" destId="{FB3AEFC3-51C6-4C9D-8A8C-EE9693E277A8}" srcOrd="8" destOrd="0" presId="urn:microsoft.com/office/officeart/2005/8/layout/hProcess11"/>
    <dgm:cxn modelId="{2359C89B-6CCE-4763-BBA3-AB6221C4F8D6}" type="presParOf" srcId="{FB3AEFC3-51C6-4C9D-8A8C-EE9693E277A8}" destId="{94864EB5-AA7D-44C6-B457-23C4AF52FD3D}" srcOrd="0" destOrd="0" presId="urn:microsoft.com/office/officeart/2005/8/layout/hProcess11"/>
    <dgm:cxn modelId="{0E72C6D0-48D2-426F-8D75-BD387301EEF3}" type="presParOf" srcId="{FB3AEFC3-51C6-4C9D-8A8C-EE9693E277A8}" destId="{AA3D54E3-ACCE-494D-B7DB-8CD9093AD16F}" srcOrd="1" destOrd="0" presId="urn:microsoft.com/office/officeart/2005/8/layout/hProcess11"/>
    <dgm:cxn modelId="{FAB9F3AA-08E9-4F72-82D2-ABA1ADE9D91D}" type="presParOf" srcId="{FB3AEFC3-51C6-4C9D-8A8C-EE9693E277A8}" destId="{0899ED70-8503-46E4-AD0F-2447B7E151A8}" srcOrd="2" destOrd="0" presId="urn:microsoft.com/office/officeart/2005/8/layout/hProcess11"/>
    <dgm:cxn modelId="{AD85EC05-B4BA-4A95-A2E2-0129CEFF9569}" type="presParOf" srcId="{26EE6C57-F6E0-4854-A798-E58C91BAA7E8}" destId="{CA03DB28-9A9A-43F7-8AA2-FE229F4896C2}" srcOrd="9" destOrd="0" presId="urn:microsoft.com/office/officeart/2005/8/layout/hProcess11"/>
    <dgm:cxn modelId="{67C24C52-458A-405D-A7EC-D7E246F50C77}" type="presParOf" srcId="{26EE6C57-F6E0-4854-A798-E58C91BAA7E8}" destId="{A6B0717D-4D63-466B-A97D-9E542F63031F}" srcOrd="10" destOrd="0" presId="urn:microsoft.com/office/officeart/2005/8/layout/hProcess11"/>
    <dgm:cxn modelId="{0E70B11A-8B86-49EB-BC4E-E06874D3C80A}" type="presParOf" srcId="{A6B0717D-4D63-466B-A97D-9E542F63031F}" destId="{229F91F5-D57E-4B67-B9D7-25C89D681CE9}" srcOrd="0" destOrd="0" presId="urn:microsoft.com/office/officeart/2005/8/layout/hProcess11"/>
    <dgm:cxn modelId="{3F9E6995-D6F8-45F9-959A-35CF9156CEAF}" type="presParOf" srcId="{A6B0717D-4D63-466B-A97D-9E542F63031F}" destId="{8B636727-B1D9-4E48-AC0F-E510FC66AA80}" srcOrd="1" destOrd="0" presId="urn:microsoft.com/office/officeart/2005/8/layout/hProcess11"/>
    <dgm:cxn modelId="{2B0B19F7-4BA1-40A4-9B40-5B6E36EBBA5D}" type="presParOf" srcId="{A6B0717D-4D63-466B-A97D-9E542F63031F}" destId="{B4001652-B4C7-4806-9CBE-251405F51577}" srcOrd="2" destOrd="0" presId="urn:microsoft.com/office/officeart/2005/8/layout/hProcess11"/>
    <dgm:cxn modelId="{4E45C7DA-2C35-4B2D-9559-02A680AC491E}" type="presParOf" srcId="{26EE6C57-F6E0-4854-A798-E58C91BAA7E8}" destId="{478C2234-133A-4AB0-A14C-3113CA0F13C7}" srcOrd="11" destOrd="0" presId="urn:microsoft.com/office/officeart/2005/8/layout/hProcess11"/>
    <dgm:cxn modelId="{EB70C723-BAC9-41F9-BAA6-0CE120EAFA90}" type="presParOf" srcId="{26EE6C57-F6E0-4854-A798-E58C91BAA7E8}" destId="{AF0965E2-D916-4368-8BF2-8EF1EA9EBA1E}" srcOrd="12" destOrd="0" presId="urn:microsoft.com/office/officeart/2005/8/layout/hProcess11"/>
    <dgm:cxn modelId="{BF035CD2-AE4E-4946-AD46-54385FB85975}" type="presParOf" srcId="{AF0965E2-D916-4368-8BF2-8EF1EA9EBA1E}" destId="{E8E0D54C-FCA9-4A0B-9C99-E15E3C15E2A0}" srcOrd="0" destOrd="0" presId="urn:microsoft.com/office/officeart/2005/8/layout/hProcess11"/>
    <dgm:cxn modelId="{F6E4DB82-1B4C-4A65-AFD3-D5FA05B046AD}" type="presParOf" srcId="{AF0965E2-D916-4368-8BF2-8EF1EA9EBA1E}" destId="{53D76824-3BCD-45E5-BB3E-5458A33933C5}" srcOrd="1" destOrd="0" presId="urn:microsoft.com/office/officeart/2005/8/layout/hProcess11"/>
    <dgm:cxn modelId="{21C48A56-FCF4-41A1-B4EA-A38DF7BD4696}" type="presParOf" srcId="{AF0965E2-D916-4368-8BF2-8EF1EA9EBA1E}" destId="{627D29F8-FA1E-4BAB-ACD5-7FCD9A673359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6264D2-A3AD-4FF6-9210-334B67D5C9D3}">
      <dsp:nvSpPr>
        <dsp:cNvPr id="0" name=""/>
        <dsp:cNvSpPr/>
      </dsp:nvSpPr>
      <dsp:spPr>
        <a:xfrm>
          <a:off x="0" y="1357905"/>
          <a:ext cx="9996715" cy="1810540"/>
        </a:xfrm>
        <a:prstGeom prst="notchedRightArrow">
          <a:avLst/>
        </a:prstGeom>
        <a:solidFill>
          <a:schemeClr val="accent1">
            <a:lumMod val="20000"/>
            <a:lumOff val="80000"/>
          </a:schemeClr>
        </a:solidFill>
        <a:ln w="57150">
          <a:solidFill>
            <a:srgbClr val="00B0F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CD0D07-8DD5-42A8-804B-C542FC9427C9}">
      <dsp:nvSpPr>
        <dsp:cNvPr id="0" name=""/>
        <dsp:cNvSpPr/>
      </dsp:nvSpPr>
      <dsp:spPr>
        <a:xfrm>
          <a:off x="3953" y="0"/>
          <a:ext cx="1728679" cy="1810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b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700" kern="1200" dirty="0"/>
            <a:t>Selección inicial</a:t>
          </a:r>
          <a:endParaRPr lang="es-ES" sz="1700" kern="1200" dirty="0"/>
        </a:p>
      </dsp:txBody>
      <dsp:txXfrm>
        <a:off x="3953" y="0"/>
        <a:ext cx="1728679" cy="1810540"/>
      </dsp:txXfrm>
    </dsp:sp>
    <dsp:sp modelId="{8F58D40A-BE25-4916-873A-C11A453D0C9F}">
      <dsp:nvSpPr>
        <dsp:cNvPr id="0" name=""/>
        <dsp:cNvSpPr/>
      </dsp:nvSpPr>
      <dsp:spPr>
        <a:xfrm>
          <a:off x="641976" y="2036857"/>
          <a:ext cx="452635" cy="452635"/>
        </a:xfrm>
        <a:prstGeom prst="ellipse">
          <a:avLst/>
        </a:prstGeom>
        <a:solidFill>
          <a:srgbClr val="0070C0"/>
        </a:solidFill>
        <a:ln w="28575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510824-757F-4375-9D67-1C7750BD8D6D}">
      <dsp:nvSpPr>
        <dsp:cNvPr id="0" name=""/>
        <dsp:cNvSpPr/>
      </dsp:nvSpPr>
      <dsp:spPr>
        <a:xfrm>
          <a:off x="1819067" y="2715810"/>
          <a:ext cx="1728679" cy="1810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700" kern="1200" dirty="0"/>
            <a:t>Piloto</a:t>
          </a:r>
          <a:endParaRPr lang="es-ES" sz="1700" kern="1200" dirty="0"/>
        </a:p>
      </dsp:txBody>
      <dsp:txXfrm>
        <a:off x="1819067" y="2715810"/>
        <a:ext cx="1728679" cy="1810540"/>
      </dsp:txXfrm>
    </dsp:sp>
    <dsp:sp modelId="{60FAE431-8636-411E-84C4-E67A57695AA6}">
      <dsp:nvSpPr>
        <dsp:cNvPr id="0" name=""/>
        <dsp:cNvSpPr/>
      </dsp:nvSpPr>
      <dsp:spPr>
        <a:xfrm>
          <a:off x="2457090" y="2036857"/>
          <a:ext cx="452635" cy="452635"/>
        </a:xfrm>
        <a:prstGeom prst="ellipse">
          <a:avLst/>
        </a:prstGeom>
        <a:solidFill>
          <a:srgbClr val="0070C0"/>
        </a:solidFill>
        <a:ln w="28575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759BF0-0000-4BCF-9C64-FC66C2C2C70B}">
      <dsp:nvSpPr>
        <dsp:cNvPr id="0" name=""/>
        <dsp:cNvSpPr/>
      </dsp:nvSpPr>
      <dsp:spPr>
        <a:xfrm>
          <a:off x="3634181" y="0"/>
          <a:ext cx="1728679" cy="1810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b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700" kern="1200" dirty="0"/>
            <a:t>Análisis de aplicación </a:t>
          </a:r>
          <a:endParaRPr lang="es-ES" sz="1700" kern="1200" dirty="0"/>
        </a:p>
      </dsp:txBody>
      <dsp:txXfrm>
        <a:off x="3634181" y="0"/>
        <a:ext cx="1728679" cy="1810540"/>
      </dsp:txXfrm>
    </dsp:sp>
    <dsp:sp modelId="{F0D91D18-86B4-42B5-8888-B81E1F0ED84E}">
      <dsp:nvSpPr>
        <dsp:cNvPr id="0" name=""/>
        <dsp:cNvSpPr/>
      </dsp:nvSpPr>
      <dsp:spPr>
        <a:xfrm>
          <a:off x="4272204" y="2036857"/>
          <a:ext cx="452635" cy="452635"/>
        </a:xfrm>
        <a:prstGeom prst="ellipse">
          <a:avLst/>
        </a:prstGeom>
        <a:solidFill>
          <a:srgbClr val="0070C0"/>
        </a:solidFill>
        <a:ln w="28575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1BDC59-14BF-45E0-BEEB-4DAB90AEFAF7}">
      <dsp:nvSpPr>
        <dsp:cNvPr id="0" name=""/>
        <dsp:cNvSpPr/>
      </dsp:nvSpPr>
      <dsp:spPr>
        <a:xfrm>
          <a:off x="5449295" y="2715810"/>
          <a:ext cx="1728679" cy="1810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700" kern="1200" dirty="0"/>
            <a:t>Alternativas de implementación</a:t>
          </a:r>
          <a:endParaRPr lang="es-ES" sz="1700" kern="1200" dirty="0"/>
        </a:p>
      </dsp:txBody>
      <dsp:txXfrm>
        <a:off x="5449295" y="2715810"/>
        <a:ext cx="1728679" cy="1810540"/>
      </dsp:txXfrm>
    </dsp:sp>
    <dsp:sp modelId="{29827495-307D-4F18-85A2-40407E9C1BFD}">
      <dsp:nvSpPr>
        <dsp:cNvPr id="0" name=""/>
        <dsp:cNvSpPr/>
      </dsp:nvSpPr>
      <dsp:spPr>
        <a:xfrm>
          <a:off x="6087318" y="2036857"/>
          <a:ext cx="452635" cy="452635"/>
        </a:xfrm>
        <a:prstGeom prst="ellipse">
          <a:avLst/>
        </a:prstGeom>
        <a:solidFill>
          <a:srgbClr val="0070C0"/>
        </a:solidFill>
        <a:ln w="28575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AAF700-BC85-41D8-910A-D41ED01A48D2}">
      <dsp:nvSpPr>
        <dsp:cNvPr id="0" name=""/>
        <dsp:cNvSpPr/>
      </dsp:nvSpPr>
      <dsp:spPr>
        <a:xfrm>
          <a:off x="7264409" y="0"/>
          <a:ext cx="1728679" cy="1810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b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700" kern="1200" dirty="0"/>
            <a:t>Masificación</a:t>
          </a:r>
          <a:endParaRPr lang="es-ES" sz="1700" kern="1200" dirty="0"/>
        </a:p>
      </dsp:txBody>
      <dsp:txXfrm>
        <a:off x="7264409" y="0"/>
        <a:ext cx="1728679" cy="1810540"/>
      </dsp:txXfrm>
    </dsp:sp>
    <dsp:sp modelId="{3FFEFE8D-4615-4489-9BEA-3283DE80F91E}">
      <dsp:nvSpPr>
        <dsp:cNvPr id="0" name=""/>
        <dsp:cNvSpPr/>
      </dsp:nvSpPr>
      <dsp:spPr>
        <a:xfrm>
          <a:off x="7902432" y="2036857"/>
          <a:ext cx="452635" cy="452635"/>
        </a:xfrm>
        <a:prstGeom prst="ellipse">
          <a:avLst/>
        </a:prstGeom>
        <a:solidFill>
          <a:srgbClr val="0070C0"/>
        </a:solidFill>
        <a:ln w="28575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F62490-07BE-4C1D-B862-4910FE7F5B3E}">
      <dsp:nvSpPr>
        <dsp:cNvPr id="0" name=""/>
        <dsp:cNvSpPr/>
      </dsp:nvSpPr>
      <dsp:spPr>
        <a:xfrm>
          <a:off x="2602" y="92762"/>
          <a:ext cx="1672836" cy="4182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400" b="1" kern="1200" dirty="0">
              <a:latin typeface="Titillium Web" panose="00000500000000000000" pitchFamily="2" charset="0"/>
            </a:rPr>
            <a:t>GL</a:t>
          </a:r>
          <a:endParaRPr lang="es-AR" sz="1400" b="1" kern="1200" dirty="0">
            <a:latin typeface="Titillium Web" panose="00000500000000000000" pitchFamily="2" charset="0"/>
          </a:endParaRPr>
        </a:p>
      </dsp:txBody>
      <dsp:txXfrm>
        <a:off x="14851" y="105011"/>
        <a:ext cx="1648338" cy="393711"/>
      </dsp:txXfrm>
    </dsp:sp>
    <dsp:sp modelId="{1F59822E-A36D-41DC-8CD3-29C6B4F76021}">
      <dsp:nvSpPr>
        <dsp:cNvPr id="0" name=""/>
        <dsp:cNvSpPr/>
      </dsp:nvSpPr>
      <dsp:spPr>
        <a:xfrm rot="5400000">
          <a:off x="802427" y="547564"/>
          <a:ext cx="73186" cy="73186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61EC5A-B52A-42F4-A476-564544CDCAC5}">
      <dsp:nvSpPr>
        <dsp:cNvPr id="0" name=""/>
        <dsp:cNvSpPr/>
      </dsp:nvSpPr>
      <dsp:spPr>
        <a:xfrm>
          <a:off x="2602" y="657344"/>
          <a:ext cx="1672836" cy="418209"/>
        </a:xfrm>
        <a:prstGeom prst="roundRect">
          <a:avLst>
            <a:gd name="adj" fmla="val 10000"/>
          </a:avLst>
        </a:prstGeom>
        <a:solidFill>
          <a:srgbClr val="002060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800" kern="1200" dirty="0">
              <a:solidFill>
                <a:schemeClr val="bg1"/>
              </a:solidFill>
              <a:latin typeface="Titillium Web" panose="00000500000000000000" pitchFamily="2" charset="0"/>
            </a:rPr>
            <a:t>FLOW BACK</a:t>
          </a:r>
          <a:endParaRPr lang="es-AR" sz="800" kern="1200" dirty="0">
            <a:solidFill>
              <a:schemeClr val="bg1"/>
            </a:solidFill>
            <a:latin typeface="Titillium Web" panose="00000500000000000000" pitchFamily="2" charset="0"/>
          </a:endParaRPr>
        </a:p>
      </dsp:txBody>
      <dsp:txXfrm>
        <a:off x="14851" y="669593"/>
        <a:ext cx="1648338" cy="393711"/>
      </dsp:txXfrm>
    </dsp:sp>
    <dsp:sp modelId="{DBEB4977-68BC-48A6-9F56-CC3B9936D3C4}">
      <dsp:nvSpPr>
        <dsp:cNvPr id="0" name=""/>
        <dsp:cNvSpPr/>
      </dsp:nvSpPr>
      <dsp:spPr>
        <a:xfrm rot="5400000">
          <a:off x="802427" y="1112147"/>
          <a:ext cx="73186" cy="73186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2883C7-3CB9-4300-962C-643EA3E72FC3}">
      <dsp:nvSpPr>
        <dsp:cNvPr id="0" name=""/>
        <dsp:cNvSpPr/>
      </dsp:nvSpPr>
      <dsp:spPr>
        <a:xfrm>
          <a:off x="2602" y="1221926"/>
          <a:ext cx="1672836" cy="418209"/>
        </a:xfrm>
        <a:prstGeom prst="roundRect">
          <a:avLst>
            <a:gd name="adj" fmla="val 10000"/>
          </a:avLst>
        </a:prstGeom>
        <a:solidFill>
          <a:srgbClr val="002060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800" kern="1200" dirty="0">
              <a:solidFill>
                <a:schemeClr val="bg1"/>
              </a:solidFill>
              <a:latin typeface="Titillium Web" panose="00000500000000000000" pitchFamily="2" charset="0"/>
            </a:rPr>
            <a:t>DRAWDON MANAGEMENT</a:t>
          </a:r>
          <a:endParaRPr lang="es-AR" sz="800" kern="1200" dirty="0">
            <a:solidFill>
              <a:schemeClr val="bg1"/>
            </a:solidFill>
            <a:latin typeface="Titillium Web" panose="00000500000000000000" pitchFamily="2" charset="0"/>
          </a:endParaRPr>
        </a:p>
      </dsp:txBody>
      <dsp:txXfrm>
        <a:off x="14851" y="1234175"/>
        <a:ext cx="1648338" cy="393711"/>
      </dsp:txXfrm>
    </dsp:sp>
    <dsp:sp modelId="{9ECAE295-972E-4CB1-A575-7CA18C4AC4E8}">
      <dsp:nvSpPr>
        <dsp:cNvPr id="0" name=""/>
        <dsp:cNvSpPr/>
      </dsp:nvSpPr>
      <dsp:spPr>
        <a:xfrm rot="5400000">
          <a:off x="802427" y="1676729"/>
          <a:ext cx="73186" cy="73186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DC0A7C-B47F-498E-BDAB-DB0ABAE8B7FD}">
      <dsp:nvSpPr>
        <dsp:cNvPr id="0" name=""/>
        <dsp:cNvSpPr/>
      </dsp:nvSpPr>
      <dsp:spPr>
        <a:xfrm>
          <a:off x="2602" y="1786509"/>
          <a:ext cx="1672836" cy="418209"/>
        </a:xfrm>
        <a:prstGeom prst="roundRect">
          <a:avLst>
            <a:gd name="adj" fmla="val 10000"/>
          </a:avLst>
        </a:prstGeom>
        <a:solidFill>
          <a:srgbClr val="002060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800" kern="1200" dirty="0">
              <a:solidFill>
                <a:schemeClr val="bg1"/>
              </a:solidFill>
              <a:latin typeface="Titillium Web" panose="00000500000000000000" pitchFamily="2" charset="0"/>
            </a:rPr>
            <a:t>NATURAL FLOW             </a:t>
          </a:r>
        </a:p>
      </dsp:txBody>
      <dsp:txXfrm>
        <a:off x="14851" y="1798758"/>
        <a:ext cx="1648338" cy="393711"/>
      </dsp:txXfrm>
    </dsp:sp>
    <dsp:sp modelId="{F7131CF5-00A0-40C3-ADD9-C5EB78F90A7F}">
      <dsp:nvSpPr>
        <dsp:cNvPr id="0" name=""/>
        <dsp:cNvSpPr/>
      </dsp:nvSpPr>
      <dsp:spPr>
        <a:xfrm rot="5400000">
          <a:off x="802427" y="2241311"/>
          <a:ext cx="73186" cy="73186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7134A8-64F3-43FD-BC97-0CD632925BB1}">
      <dsp:nvSpPr>
        <dsp:cNvPr id="0" name=""/>
        <dsp:cNvSpPr/>
      </dsp:nvSpPr>
      <dsp:spPr>
        <a:xfrm>
          <a:off x="2602" y="2351091"/>
          <a:ext cx="1672836" cy="418209"/>
        </a:xfrm>
        <a:prstGeom prst="roundRect">
          <a:avLst>
            <a:gd name="adj" fmla="val 10000"/>
          </a:avLst>
        </a:prstGeom>
        <a:solidFill>
          <a:srgbClr val="002060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800" kern="1200" dirty="0">
              <a:solidFill>
                <a:schemeClr val="bg1"/>
              </a:solidFill>
              <a:latin typeface="Titillium Web" panose="00000500000000000000" pitchFamily="2" charset="0"/>
            </a:rPr>
            <a:t>EARLY GAS LIFT  </a:t>
          </a:r>
          <a:endParaRPr lang="es-AR" sz="800" kern="1200" dirty="0">
            <a:solidFill>
              <a:schemeClr val="bg1"/>
            </a:solidFill>
            <a:latin typeface="Titillium Web" panose="00000500000000000000" pitchFamily="2" charset="0"/>
          </a:endParaRPr>
        </a:p>
      </dsp:txBody>
      <dsp:txXfrm>
        <a:off x="14851" y="2363340"/>
        <a:ext cx="1648338" cy="393711"/>
      </dsp:txXfrm>
    </dsp:sp>
    <dsp:sp modelId="{E116B353-060A-4E80-9AF3-91F0600111DC}">
      <dsp:nvSpPr>
        <dsp:cNvPr id="0" name=""/>
        <dsp:cNvSpPr/>
      </dsp:nvSpPr>
      <dsp:spPr>
        <a:xfrm rot="5400000">
          <a:off x="802427" y="2805894"/>
          <a:ext cx="73186" cy="73186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3AE265-5F87-4729-91A7-BC5CB47B25DD}">
      <dsp:nvSpPr>
        <dsp:cNvPr id="0" name=""/>
        <dsp:cNvSpPr/>
      </dsp:nvSpPr>
      <dsp:spPr>
        <a:xfrm>
          <a:off x="2602" y="2915673"/>
          <a:ext cx="1672836" cy="418209"/>
        </a:xfrm>
        <a:prstGeom prst="roundRect">
          <a:avLst>
            <a:gd name="adj" fmla="val 10000"/>
          </a:avLst>
        </a:prstGeom>
        <a:solidFill>
          <a:srgbClr val="002060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800" kern="1200" dirty="0">
              <a:solidFill>
                <a:schemeClr val="bg1"/>
              </a:solidFill>
              <a:latin typeface="Titillium Web" panose="00000500000000000000" pitchFamily="2" charset="0"/>
            </a:rPr>
            <a:t>CONTINUOUS GAS LIFT   </a:t>
          </a:r>
          <a:endParaRPr lang="es-AR" sz="800" kern="1200" dirty="0">
            <a:solidFill>
              <a:schemeClr val="bg1"/>
            </a:solidFill>
            <a:latin typeface="Titillium Web" panose="00000500000000000000" pitchFamily="2" charset="0"/>
          </a:endParaRPr>
        </a:p>
      </dsp:txBody>
      <dsp:txXfrm>
        <a:off x="14851" y="2927922"/>
        <a:ext cx="1648338" cy="393711"/>
      </dsp:txXfrm>
    </dsp:sp>
    <dsp:sp modelId="{7CABA452-8CCD-4BAC-BD25-C1FB1B0CC235}">
      <dsp:nvSpPr>
        <dsp:cNvPr id="0" name=""/>
        <dsp:cNvSpPr/>
      </dsp:nvSpPr>
      <dsp:spPr>
        <a:xfrm rot="5400000">
          <a:off x="802427" y="3370476"/>
          <a:ext cx="73186" cy="73186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D810FE-FC89-461D-BCEF-50340CE1A238}">
      <dsp:nvSpPr>
        <dsp:cNvPr id="0" name=""/>
        <dsp:cNvSpPr/>
      </dsp:nvSpPr>
      <dsp:spPr>
        <a:xfrm>
          <a:off x="2602" y="3480256"/>
          <a:ext cx="1672836" cy="418209"/>
        </a:xfrm>
        <a:prstGeom prst="roundRect">
          <a:avLst>
            <a:gd name="adj" fmla="val 10000"/>
          </a:avLst>
        </a:prstGeom>
        <a:solidFill>
          <a:srgbClr val="002060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800" kern="1200" dirty="0">
              <a:solidFill>
                <a:schemeClr val="bg1"/>
              </a:solidFill>
              <a:latin typeface="Titillium Web" panose="00000500000000000000" pitchFamily="2" charset="0"/>
            </a:rPr>
            <a:t>INTERMITTENT GAS LIFT            VENTURI </a:t>
          </a:r>
          <a:endParaRPr lang="es-AR" sz="800" kern="1200" dirty="0">
            <a:solidFill>
              <a:schemeClr val="bg1"/>
            </a:solidFill>
            <a:latin typeface="Titillium Web" panose="00000500000000000000" pitchFamily="2" charset="0"/>
          </a:endParaRPr>
        </a:p>
      </dsp:txBody>
      <dsp:txXfrm>
        <a:off x="14851" y="3492505"/>
        <a:ext cx="1648338" cy="393711"/>
      </dsp:txXfrm>
    </dsp:sp>
    <dsp:sp modelId="{BE8F21AB-C675-418C-9F02-93976CF15293}">
      <dsp:nvSpPr>
        <dsp:cNvPr id="0" name=""/>
        <dsp:cNvSpPr/>
      </dsp:nvSpPr>
      <dsp:spPr>
        <a:xfrm rot="5400000">
          <a:off x="802427" y="3935058"/>
          <a:ext cx="73186" cy="73186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BFFB3E-2472-4CA0-8507-F3B7C5459D63}">
      <dsp:nvSpPr>
        <dsp:cNvPr id="0" name=""/>
        <dsp:cNvSpPr/>
      </dsp:nvSpPr>
      <dsp:spPr>
        <a:xfrm>
          <a:off x="2602" y="4044838"/>
          <a:ext cx="1672836" cy="418209"/>
        </a:xfrm>
        <a:prstGeom prst="roundRect">
          <a:avLst>
            <a:gd name="adj" fmla="val 10000"/>
          </a:avLst>
        </a:prstGeom>
        <a:solidFill>
          <a:srgbClr val="002060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800" kern="1200" dirty="0">
              <a:solidFill>
                <a:schemeClr val="bg1"/>
              </a:solidFill>
              <a:latin typeface="Titillium Web" panose="00000500000000000000" pitchFamily="2" charset="0"/>
            </a:rPr>
            <a:t>INTERMITTENT GAS LIFT  PILOT</a:t>
          </a:r>
          <a:endParaRPr lang="es-AR" sz="800" kern="1200" dirty="0">
            <a:solidFill>
              <a:schemeClr val="bg1"/>
            </a:solidFill>
            <a:latin typeface="Titillium Web" panose="00000500000000000000" pitchFamily="2" charset="0"/>
          </a:endParaRPr>
        </a:p>
      </dsp:txBody>
      <dsp:txXfrm>
        <a:off x="14851" y="4057087"/>
        <a:ext cx="1648338" cy="393711"/>
      </dsp:txXfrm>
    </dsp:sp>
    <dsp:sp modelId="{CB4C8F88-272E-42D5-A3B2-69BFD7C88EFA}">
      <dsp:nvSpPr>
        <dsp:cNvPr id="0" name=""/>
        <dsp:cNvSpPr/>
      </dsp:nvSpPr>
      <dsp:spPr>
        <a:xfrm>
          <a:off x="1909635" y="92762"/>
          <a:ext cx="1672836" cy="4182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400" b="1" kern="1200" dirty="0">
              <a:latin typeface="Titillium Web" panose="00000500000000000000" pitchFamily="2" charset="0"/>
            </a:rPr>
            <a:t>PERMIAN GLR&lt;100</a:t>
          </a:r>
          <a:endParaRPr lang="es-AR" sz="1400" b="1" kern="1200" dirty="0">
            <a:latin typeface="Titillium Web" panose="00000500000000000000" pitchFamily="2" charset="0"/>
          </a:endParaRPr>
        </a:p>
      </dsp:txBody>
      <dsp:txXfrm>
        <a:off x="1921884" y="105011"/>
        <a:ext cx="1648338" cy="393711"/>
      </dsp:txXfrm>
    </dsp:sp>
    <dsp:sp modelId="{1D3B455F-E867-4310-97FA-1A026B80F157}">
      <dsp:nvSpPr>
        <dsp:cNvPr id="0" name=""/>
        <dsp:cNvSpPr/>
      </dsp:nvSpPr>
      <dsp:spPr>
        <a:xfrm rot="5400000">
          <a:off x="2709460" y="547564"/>
          <a:ext cx="73186" cy="73186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6536C5-EDC7-4E29-B687-E1B804826AD4}">
      <dsp:nvSpPr>
        <dsp:cNvPr id="0" name=""/>
        <dsp:cNvSpPr/>
      </dsp:nvSpPr>
      <dsp:spPr>
        <a:xfrm>
          <a:off x="1909635" y="657344"/>
          <a:ext cx="1672836" cy="418209"/>
        </a:xfrm>
        <a:prstGeom prst="roundRect">
          <a:avLst>
            <a:gd name="adj" fmla="val 10000"/>
          </a:avLst>
        </a:prstGeom>
        <a:solidFill>
          <a:srgbClr val="002060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800" kern="1200" dirty="0">
              <a:solidFill>
                <a:schemeClr val="bg1"/>
              </a:solidFill>
              <a:latin typeface="Titillium Web" panose="00000500000000000000" pitchFamily="2" charset="0"/>
            </a:rPr>
            <a:t>FLOW BACK</a:t>
          </a:r>
          <a:endParaRPr lang="es-AR" sz="800" kern="1200" dirty="0">
            <a:solidFill>
              <a:schemeClr val="bg1"/>
            </a:solidFill>
            <a:latin typeface="Titillium Web" panose="00000500000000000000" pitchFamily="2" charset="0"/>
          </a:endParaRPr>
        </a:p>
      </dsp:txBody>
      <dsp:txXfrm>
        <a:off x="1921884" y="669593"/>
        <a:ext cx="1648338" cy="393711"/>
      </dsp:txXfrm>
    </dsp:sp>
    <dsp:sp modelId="{A57EAABA-ED6C-4083-BDBB-1F8A04E6985F}">
      <dsp:nvSpPr>
        <dsp:cNvPr id="0" name=""/>
        <dsp:cNvSpPr/>
      </dsp:nvSpPr>
      <dsp:spPr>
        <a:xfrm rot="5400000">
          <a:off x="2709460" y="1112147"/>
          <a:ext cx="73186" cy="73186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21F7D3-9C63-4257-ADFF-8F2B2206174E}">
      <dsp:nvSpPr>
        <dsp:cNvPr id="0" name=""/>
        <dsp:cNvSpPr/>
      </dsp:nvSpPr>
      <dsp:spPr>
        <a:xfrm>
          <a:off x="1909635" y="1221926"/>
          <a:ext cx="1672836" cy="988491"/>
        </a:xfrm>
        <a:prstGeom prst="roundRect">
          <a:avLst>
            <a:gd name="adj" fmla="val 10000"/>
          </a:avLst>
        </a:prstGeom>
        <a:solidFill>
          <a:srgbClr val="002060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400" kern="1200" dirty="0">
              <a:solidFill>
                <a:schemeClr val="bg1"/>
              </a:solidFill>
              <a:latin typeface="Titillium Web" panose="00000500000000000000" pitchFamily="2" charset="0"/>
            </a:rPr>
            <a:t>ESP</a:t>
          </a:r>
          <a:endParaRPr lang="es-AR" sz="1400" kern="1200" dirty="0">
            <a:solidFill>
              <a:schemeClr val="bg1"/>
            </a:solidFill>
            <a:latin typeface="Titillium Web" panose="00000500000000000000" pitchFamily="2" charset="0"/>
          </a:endParaRPr>
        </a:p>
      </dsp:txBody>
      <dsp:txXfrm>
        <a:off x="1938587" y="1250878"/>
        <a:ext cx="1614932" cy="930587"/>
      </dsp:txXfrm>
    </dsp:sp>
    <dsp:sp modelId="{8130D702-5808-4AAE-8246-86DC8BDA362B}">
      <dsp:nvSpPr>
        <dsp:cNvPr id="0" name=""/>
        <dsp:cNvSpPr/>
      </dsp:nvSpPr>
      <dsp:spPr>
        <a:xfrm rot="5400000">
          <a:off x="2709460" y="2247011"/>
          <a:ext cx="73186" cy="73186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2E81F5-CE90-4190-A328-B857F2CFF48D}">
      <dsp:nvSpPr>
        <dsp:cNvPr id="0" name=""/>
        <dsp:cNvSpPr/>
      </dsp:nvSpPr>
      <dsp:spPr>
        <a:xfrm>
          <a:off x="1909635" y="2356791"/>
          <a:ext cx="1672836" cy="954294"/>
        </a:xfrm>
        <a:prstGeom prst="roundRect">
          <a:avLst>
            <a:gd name="adj" fmla="val 10000"/>
          </a:avLst>
        </a:prstGeom>
        <a:solidFill>
          <a:srgbClr val="002060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400" kern="1200" dirty="0">
              <a:solidFill>
                <a:schemeClr val="bg1"/>
              </a:solidFill>
              <a:latin typeface="Titillium Web" panose="00000500000000000000" pitchFamily="2" charset="0"/>
            </a:rPr>
            <a:t>ESP</a:t>
          </a:r>
          <a:endParaRPr lang="es-AR" sz="700" b="1" kern="1200" dirty="0">
            <a:solidFill>
              <a:schemeClr val="bg1"/>
            </a:solidFill>
            <a:latin typeface="Titillium Web" panose="00000500000000000000" pitchFamily="2" charset="0"/>
          </a:endParaRPr>
        </a:p>
      </dsp:txBody>
      <dsp:txXfrm>
        <a:off x="1937585" y="2384741"/>
        <a:ext cx="1616936" cy="898394"/>
      </dsp:txXfrm>
    </dsp:sp>
    <dsp:sp modelId="{5BDE8D1C-2973-49B9-9F87-180221429C4D}">
      <dsp:nvSpPr>
        <dsp:cNvPr id="0" name=""/>
        <dsp:cNvSpPr/>
      </dsp:nvSpPr>
      <dsp:spPr>
        <a:xfrm rot="5400000">
          <a:off x="2709460" y="3347679"/>
          <a:ext cx="73186" cy="73186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18378F-896D-4B8F-B98B-5F88A6D54F2E}">
      <dsp:nvSpPr>
        <dsp:cNvPr id="0" name=""/>
        <dsp:cNvSpPr/>
      </dsp:nvSpPr>
      <dsp:spPr>
        <a:xfrm>
          <a:off x="1909635" y="3457459"/>
          <a:ext cx="1672836" cy="418209"/>
        </a:xfrm>
        <a:prstGeom prst="roundRect">
          <a:avLst>
            <a:gd name="adj" fmla="val 10000"/>
          </a:avLst>
        </a:prstGeom>
        <a:solidFill>
          <a:srgbClr val="002060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500" kern="1200" dirty="0">
              <a:solidFill>
                <a:schemeClr val="bg1"/>
              </a:solidFill>
              <a:latin typeface="Titillium Web" panose="00000500000000000000" pitchFamily="2" charset="0"/>
            </a:rPr>
            <a:t>ROD PUMP</a:t>
          </a:r>
          <a:endParaRPr lang="es-AR" sz="1200" kern="1200" dirty="0">
            <a:solidFill>
              <a:schemeClr val="bg1"/>
            </a:solidFill>
            <a:latin typeface="Titillium Web" panose="00000500000000000000" pitchFamily="2" charset="0"/>
          </a:endParaRPr>
        </a:p>
      </dsp:txBody>
      <dsp:txXfrm>
        <a:off x="1921884" y="3469708"/>
        <a:ext cx="1648338" cy="393711"/>
      </dsp:txXfrm>
    </dsp:sp>
    <dsp:sp modelId="{CC6FF727-A4AB-44E7-9EFF-37C9EF1CA050}">
      <dsp:nvSpPr>
        <dsp:cNvPr id="0" name=""/>
        <dsp:cNvSpPr/>
      </dsp:nvSpPr>
      <dsp:spPr>
        <a:xfrm rot="5400000">
          <a:off x="2709460" y="3912262"/>
          <a:ext cx="73186" cy="73186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8ED948-2768-43B7-B8DF-403B4C607991}">
      <dsp:nvSpPr>
        <dsp:cNvPr id="0" name=""/>
        <dsp:cNvSpPr/>
      </dsp:nvSpPr>
      <dsp:spPr>
        <a:xfrm>
          <a:off x="1909635" y="4022041"/>
          <a:ext cx="1672836" cy="418209"/>
        </a:xfrm>
        <a:prstGeom prst="roundRect">
          <a:avLst>
            <a:gd name="adj" fmla="val 10000"/>
          </a:avLst>
        </a:prstGeom>
        <a:solidFill>
          <a:srgbClr val="002060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500" kern="1200" dirty="0">
              <a:solidFill>
                <a:schemeClr val="bg1"/>
              </a:solidFill>
              <a:latin typeface="Titillium Web" panose="00000500000000000000" pitchFamily="2" charset="0"/>
            </a:rPr>
            <a:t>ROD PUMP</a:t>
          </a:r>
          <a:endParaRPr lang="es-AR" kern="1200" dirty="0">
            <a:solidFill>
              <a:schemeClr val="bg1"/>
            </a:solidFill>
            <a:latin typeface="Titillium Web" panose="00000500000000000000" pitchFamily="2" charset="0"/>
          </a:endParaRPr>
        </a:p>
      </dsp:txBody>
      <dsp:txXfrm>
        <a:off x="1921884" y="4034290"/>
        <a:ext cx="1648338" cy="393711"/>
      </dsp:txXfrm>
    </dsp:sp>
    <dsp:sp modelId="{D9346D19-93BE-4E5B-8883-0D453FEC7546}">
      <dsp:nvSpPr>
        <dsp:cNvPr id="0" name=""/>
        <dsp:cNvSpPr/>
      </dsp:nvSpPr>
      <dsp:spPr>
        <a:xfrm>
          <a:off x="3816669" y="92762"/>
          <a:ext cx="1672836" cy="4182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400" b="1" kern="1200" dirty="0">
              <a:latin typeface="Titillium Web" panose="00000500000000000000" pitchFamily="2" charset="0"/>
            </a:rPr>
            <a:t>PERMIAN GLR &gt;100</a:t>
          </a:r>
          <a:endParaRPr lang="es-AR" sz="1400" b="1" kern="1200" dirty="0">
            <a:latin typeface="Titillium Web" panose="00000500000000000000" pitchFamily="2" charset="0"/>
          </a:endParaRPr>
        </a:p>
      </dsp:txBody>
      <dsp:txXfrm>
        <a:off x="3828918" y="105011"/>
        <a:ext cx="1648338" cy="393711"/>
      </dsp:txXfrm>
    </dsp:sp>
    <dsp:sp modelId="{37DB5A9C-D6EC-4334-AA3C-FE35191F7DCE}">
      <dsp:nvSpPr>
        <dsp:cNvPr id="0" name=""/>
        <dsp:cNvSpPr/>
      </dsp:nvSpPr>
      <dsp:spPr>
        <a:xfrm rot="5400000">
          <a:off x="4616494" y="547564"/>
          <a:ext cx="73186" cy="73186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A171BE-461A-464A-A023-0B6FA4AD90F2}">
      <dsp:nvSpPr>
        <dsp:cNvPr id="0" name=""/>
        <dsp:cNvSpPr/>
      </dsp:nvSpPr>
      <dsp:spPr>
        <a:xfrm>
          <a:off x="3816669" y="657344"/>
          <a:ext cx="1672836" cy="418209"/>
        </a:xfrm>
        <a:prstGeom prst="roundRect">
          <a:avLst>
            <a:gd name="adj" fmla="val 10000"/>
          </a:avLst>
        </a:prstGeom>
        <a:solidFill>
          <a:srgbClr val="002060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800" kern="1200" dirty="0">
              <a:solidFill>
                <a:schemeClr val="bg1"/>
              </a:solidFill>
              <a:latin typeface="Titillium Web" panose="00000500000000000000" pitchFamily="2" charset="0"/>
            </a:rPr>
            <a:t>FLOW BACK</a:t>
          </a:r>
          <a:endParaRPr lang="es-AR" sz="800" kern="1200" dirty="0">
            <a:solidFill>
              <a:schemeClr val="bg1"/>
            </a:solidFill>
            <a:latin typeface="Titillium Web" panose="00000500000000000000" pitchFamily="2" charset="0"/>
          </a:endParaRPr>
        </a:p>
      </dsp:txBody>
      <dsp:txXfrm>
        <a:off x="3828918" y="669593"/>
        <a:ext cx="1648338" cy="393711"/>
      </dsp:txXfrm>
    </dsp:sp>
    <dsp:sp modelId="{249BD150-450D-44EF-B528-C5ADF700790E}">
      <dsp:nvSpPr>
        <dsp:cNvPr id="0" name=""/>
        <dsp:cNvSpPr/>
      </dsp:nvSpPr>
      <dsp:spPr>
        <a:xfrm rot="5400000">
          <a:off x="4616494" y="1112147"/>
          <a:ext cx="73186" cy="73186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FAA405-B14E-42F2-91C9-645ADBE1C965}">
      <dsp:nvSpPr>
        <dsp:cNvPr id="0" name=""/>
        <dsp:cNvSpPr/>
      </dsp:nvSpPr>
      <dsp:spPr>
        <a:xfrm>
          <a:off x="3816669" y="1221926"/>
          <a:ext cx="1672836" cy="418209"/>
        </a:xfrm>
        <a:prstGeom prst="roundRect">
          <a:avLst>
            <a:gd name="adj" fmla="val 10000"/>
          </a:avLst>
        </a:prstGeom>
        <a:solidFill>
          <a:srgbClr val="002060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800" kern="1200" dirty="0">
              <a:solidFill>
                <a:schemeClr val="bg1"/>
              </a:solidFill>
              <a:latin typeface="Titillium Web" panose="00000500000000000000" pitchFamily="2" charset="0"/>
            </a:rPr>
            <a:t>ANNULAR FLOW</a:t>
          </a:r>
          <a:endParaRPr lang="es-AR" sz="800" kern="1200" dirty="0">
            <a:solidFill>
              <a:schemeClr val="bg1"/>
            </a:solidFill>
            <a:latin typeface="Titillium Web" panose="00000500000000000000" pitchFamily="2" charset="0"/>
          </a:endParaRPr>
        </a:p>
      </dsp:txBody>
      <dsp:txXfrm>
        <a:off x="3828918" y="1234175"/>
        <a:ext cx="1648338" cy="393711"/>
      </dsp:txXfrm>
    </dsp:sp>
    <dsp:sp modelId="{87147105-44A8-4EC3-AEAD-E3A4896CF55B}">
      <dsp:nvSpPr>
        <dsp:cNvPr id="0" name=""/>
        <dsp:cNvSpPr/>
      </dsp:nvSpPr>
      <dsp:spPr>
        <a:xfrm rot="5400000">
          <a:off x="4616494" y="1676729"/>
          <a:ext cx="73186" cy="73186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D77667-226F-4A52-92B9-69216EB31F45}">
      <dsp:nvSpPr>
        <dsp:cNvPr id="0" name=""/>
        <dsp:cNvSpPr/>
      </dsp:nvSpPr>
      <dsp:spPr>
        <a:xfrm>
          <a:off x="3816669" y="1786509"/>
          <a:ext cx="1672836" cy="418209"/>
        </a:xfrm>
        <a:prstGeom prst="roundRect">
          <a:avLst>
            <a:gd name="adj" fmla="val 10000"/>
          </a:avLst>
        </a:prstGeom>
        <a:solidFill>
          <a:srgbClr val="002060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800" kern="1200" dirty="0">
              <a:solidFill>
                <a:schemeClr val="bg1"/>
              </a:solidFill>
              <a:latin typeface="Titillium Web" panose="00000500000000000000" pitchFamily="2" charset="0"/>
            </a:rPr>
            <a:t>ANNULAR FLOW 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800" kern="1200" dirty="0">
              <a:solidFill>
                <a:schemeClr val="bg1"/>
              </a:solidFill>
              <a:latin typeface="Titillium Web" panose="00000500000000000000" pitchFamily="2" charset="0"/>
            </a:rPr>
            <a:t>GAS LIFT</a:t>
          </a:r>
          <a:endParaRPr lang="es-AR" sz="800" kern="1200" dirty="0">
            <a:solidFill>
              <a:schemeClr val="bg1"/>
            </a:solidFill>
            <a:latin typeface="Titillium Web" panose="00000500000000000000" pitchFamily="2" charset="0"/>
          </a:endParaRPr>
        </a:p>
      </dsp:txBody>
      <dsp:txXfrm>
        <a:off x="3828918" y="1798758"/>
        <a:ext cx="1648338" cy="393711"/>
      </dsp:txXfrm>
    </dsp:sp>
    <dsp:sp modelId="{4D1A0DBB-B0AA-4312-B975-057EAD27F6E4}">
      <dsp:nvSpPr>
        <dsp:cNvPr id="0" name=""/>
        <dsp:cNvSpPr/>
      </dsp:nvSpPr>
      <dsp:spPr>
        <a:xfrm rot="5400000">
          <a:off x="4616494" y="2241311"/>
          <a:ext cx="73186" cy="73186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0861F9-97A0-443B-A831-7A723D5E11E0}">
      <dsp:nvSpPr>
        <dsp:cNvPr id="0" name=""/>
        <dsp:cNvSpPr/>
      </dsp:nvSpPr>
      <dsp:spPr>
        <a:xfrm>
          <a:off x="3816669" y="2351091"/>
          <a:ext cx="1672836" cy="418209"/>
        </a:xfrm>
        <a:prstGeom prst="roundRect">
          <a:avLst>
            <a:gd name="adj" fmla="val 10000"/>
          </a:avLst>
        </a:prstGeom>
        <a:solidFill>
          <a:srgbClr val="002060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800" kern="1200" dirty="0">
              <a:solidFill>
                <a:schemeClr val="bg1"/>
              </a:solidFill>
              <a:latin typeface="Titillium Web" panose="00000500000000000000" pitchFamily="2" charset="0"/>
            </a:rPr>
            <a:t>TUBULAR FLOW 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800" kern="1200" dirty="0">
              <a:solidFill>
                <a:schemeClr val="bg1"/>
              </a:solidFill>
              <a:latin typeface="Titillium Web" panose="00000500000000000000" pitchFamily="2" charset="0"/>
            </a:rPr>
            <a:t>GAS LIFT</a:t>
          </a:r>
          <a:endParaRPr lang="es-AR" sz="800" kern="1200" dirty="0">
            <a:solidFill>
              <a:schemeClr val="bg1"/>
            </a:solidFill>
            <a:latin typeface="Titillium Web" panose="00000500000000000000" pitchFamily="2" charset="0"/>
          </a:endParaRPr>
        </a:p>
      </dsp:txBody>
      <dsp:txXfrm>
        <a:off x="3828918" y="2363340"/>
        <a:ext cx="1648338" cy="393711"/>
      </dsp:txXfrm>
    </dsp:sp>
    <dsp:sp modelId="{627E6B83-3905-491F-B64C-18A2A888B1AE}">
      <dsp:nvSpPr>
        <dsp:cNvPr id="0" name=""/>
        <dsp:cNvSpPr/>
      </dsp:nvSpPr>
      <dsp:spPr>
        <a:xfrm rot="5400000">
          <a:off x="4616494" y="2805894"/>
          <a:ext cx="73186" cy="73186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1FC4E6-DF12-431D-8905-C9C7F5302B43}">
      <dsp:nvSpPr>
        <dsp:cNvPr id="0" name=""/>
        <dsp:cNvSpPr/>
      </dsp:nvSpPr>
      <dsp:spPr>
        <a:xfrm>
          <a:off x="3816669" y="2915673"/>
          <a:ext cx="1672836" cy="418209"/>
        </a:xfrm>
        <a:prstGeom prst="roundRect">
          <a:avLst>
            <a:gd name="adj" fmla="val 10000"/>
          </a:avLst>
        </a:prstGeom>
        <a:solidFill>
          <a:srgbClr val="002060">
            <a:alpha val="9000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700" kern="1200" dirty="0">
              <a:solidFill>
                <a:prstClr val="white"/>
              </a:solidFill>
              <a:latin typeface="Titillium Web" panose="00000500000000000000" pitchFamily="2" charset="0"/>
              <a:ea typeface="+mn-ea"/>
              <a:cs typeface="+mn-cs"/>
            </a:rPr>
            <a:t>PLUNGER ASSISTED GAS LIFT</a:t>
          </a:r>
          <a:endParaRPr lang="es-AR" sz="700" kern="1200" dirty="0">
            <a:solidFill>
              <a:prstClr val="white"/>
            </a:solidFill>
            <a:latin typeface="Titillium Web" panose="00000500000000000000" pitchFamily="2" charset="0"/>
            <a:ea typeface="+mn-ea"/>
            <a:cs typeface="+mn-cs"/>
          </a:endParaRPr>
        </a:p>
      </dsp:txBody>
      <dsp:txXfrm>
        <a:off x="3828918" y="2927922"/>
        <a:ext cx="1648338" cy="393711"/>
      </dsp:txXfrm>
    </dsp:sp>
    <dsp:sp modelId="{0BED726A-1AD1-43BA-B2BC-D2A3B1CAD223}">
      <dsp:nvSpPr>
        <dsp:cNvPr id="0" name=""/>
        <dsp:cNvSpPr/>
      </dsp:nvSpPr>
      <dsp:spPr>
        <a:xfrm rot="5400000">
          <a:off x="4616494" y="3370476"/>
          <a:ext cx="73186" cy="73186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63B81B-6CC0-4497-A3EE-272B8C0D9BD5}">
      <dsp:nvSpPr>
        <dsp:cNvPr id="0" name=""/>
        <dsp:cNvSpPr/>
      </dsp:nvSpPr>
      <dsp:spPr>
        <a:xfrm>
          <a:off x="3816669" y="3480256"/>
          <a:ext cx="1672836" cy="418209"/>
        </a:xfrm>
        <a:prstGeom prst="roundRect">
          <a:avLst>
            <a:gd name="adj" fmla="val 10000"/>
          </a:avLst>
        </a:prstGeom>
        <a:solidFill>
          <a:srgbClr val="002060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800" kern="1200" dirty="0">
              <a:solidFill>
                <a:schemeClr val="bg1"/>
              </a:solidFill>
              <a:latin typeface="Titillium Web" panose="00000500000000000000" pitchFamily="2" charset="0"/>
            </a:rPr>
            <a:t>INTERMITTENT GAS LIFT </a:t>
          </a:r>
          <a:endParaRPr lang="es-AR" sz="800" kern="1200" dirty="0">
            <a:solidFill>
              <a:schemeClr val="bg1"/>
            </a:solidFill>
            <a:latin typeface="Titillium Web" panose="00000500000000000000" pitchFamily="2" charset="0"/>
          </a:endParaRPr>
        </a:p>
      </dsp:txBody>
      <dsp:txXfrm>
        <a:off x="3828918" y="3492505"/>
        <a:ext cx="1648338" cy="393711"/>
      </dsp:txXfrm>
    </dsp:sp>
    <dsp:sp modelId="{AEDEF2B2-8225-44C5-AF67-926E078EE57B}">
      <dsp:nvSpPr>
        <dsp:cNvPr id="0" name=""/>
        <dsp:cNvSpPr/>
      </dsp:nvSpPr>
      <dsp:spPr>
        <a:xfrm rot="5400000">
          <a:off x="4616494" y="3935058"/>
          <a:ext cx="73186" cy="73186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21685D-1BDE-4014-9EF0-CD08A61A0B6E}">
      <dsp:nvSpPr>
        <dsp:cNvPr id="0" name=""/>
        <dsp:cNvSpPr/>
      </dsp:nvSpPr>
      <dsp:spPr>
        <a:xfrm>
          <a:off x="3816669" y="4044838"/>
          <a:ext cx="1672836" cy="418209"/>
        </a:xfrm>
        <a:prstGeom prst="roundRect">
          <a:avLst>
            <a:gd name="adj" fmla="val 10000"/>
          </a:avLst>
        </a:prstGeom>
        <a:solidFill>
          <a:srgbClr val="002060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800" kern="1200" dirty="0">
              <a:solidFill>
                <a:schemeClr val="bg1"/>
              </a:solidFill>
              <a:latin typeface="Titillium Web" panose="00000500000000000000" pitchFamily="2" charset="0"/>
            </a:rPr>
            <a:t>GAS ASSISTED PLUNGER LIFT</a:t>
          </a:r>
          <a:endParaRPr lang="es-AR" sz="800" kern="1200" dirty="0">
            <a:solidFill>
              <a:schemeClr val="bg1"/>
            </a:solidFill>
            <a:latin typeface="Titillium Web" panose="00000500000000000000" pitchFamily="2" charset="0"/>
          </a:endParaRPr>
        </a:p>
      </dsp:txBody>
      <dsp:txXfrm>
        <a:off x="3828918" y="4057087"/>
        <a:ext cx="1648338" cy="3937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6264D2-A3AD-4FF6-9210-334B67D5C9D3}">
      <dsp:nvSpPr>
        <dsp:cNvPr id="0" name=""/>
        <dsp:cNvSpPr/>
      </dsp:nvSpPr>
      <dsp:spPr>
        <a:xfrm>
          <a:off x="0" y="1357905"/>
          <a:ext cx="9996715" cy="181054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57150">
          <a:solidFill>
            <a:srgbClr val="00B0F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CD0D07-8DD5-42A8-804B-C542FC9427C9}">
      <dsp:nvSpPr>
        <dsp:cNvPr id="0" name=""/>
        <dsp:cNvSpPr/>
      </dsp:nvSpPr>
      <dsp:spPr>
        <a:xfrm>
          <a:off x="2333" y="0"/>
          <a:ext cx="1186133" cy="1810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600" kern="1200" dirty="0"/>
            <a:t>Selección inicial</a:t>
          </a:r>
          <a:endParaRPr lang="es-ES" sz="1600" kern="1200" dirty="0"/>
        </a:p>
      </dsp:txBody>
      <dsp:txXfrm>
        <a:off x="2333" y="0"/>
        <a:ext cx="1186133" cy="1810540"/>
      </dsp:txXfrm>
    </dsp:sp>
    <dsp:sp modelId="{8F58D40A-BE25-4916-873A-C11A453D0C9F}">
      <dsp:nvSpPr>
        <dsp:cNvPr id="0" name=""/>
        <dsp:cNvSpPr/>
      </dsp:nvSpPr>
      <dsp:spPr>
        <a:xfrm>
          <a:off x="497097" y="2036857"/>
          <a:ext cx="452635" cy="452635"/>
        </a:xfrm>
        <a:prstGeom prst="ellipse">
          <a:avLst/>
        </a:prstGeom>
        <a:solidFill>
          <a:srgbClr val="0070C0"/>
        </a:solidFill>
        <a:ln w="1905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510824-757F-4375-9D67-1C7750BD8D6D}">
      <dsp:nvSpPr>
        <dsp:cNvPr id="0" name=""/>
        <dsp:cNvSpPr/>
      </dsp:nvSpPr>
      <dsp:spPr>
        <a:xfrm>
          <a:off x="1247774" y="2715810"/>
          <a:ext cx="1186133" cy="1810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600" kern="1200" dirty="0"/>
            <a:t>Piloto</a:t>
          </a:r>
          <a:endParaRPr lang="es-ES" sz="1600" kern="1200" dirty="0"/>
        </a:p>
      </dsp:txBody>
      <dsp:txXfrm>
        <a:off x="1247774" y="2715810"/>
        <a:ext cx="1186133" cy="1810540"/>
      </dsp:txXfrm>
    </dsp:sp>
    <dsp:sp modelId="{60FAE431-8636-411E-84C4-E67A57695AA6}">
      <dsp:nvSpPr>
        <dsp:cNvPr id="0" name=""/>
        <dsp:cNvSpPr/>
      </dsp:nvSpPr>
      <dsp:spPr>
        <a:xfrm>
          <a:off x="1614523" y="2036857"/>
          <a:ext cx="452635" cy="452635"/>
        </a:xfrm>
        <a:prstGeom prst="ellipse">
          <a:avLst/>
        </a:prstGeom>
        <a:solidFill>
          <a:srgbClr val="0070C0"/>
        </a:solidFill>
        <a:ln w="1905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3CE007-50FD-43CE-A6F5-1D2AC657A10F}">
      <dsp:nvSpPr>
        <dsp:cNvPr id="0" name=""/>
        <dsp:cNvSpPr/>
      </dsp:nvSpPr>
      <dsp:spPr>
        <a:xfrm>
          <a:off x="2493214" y="0"/>
          <a:ext cx="1285721" cy="1810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800" b="1" kern="1200" dirty="0"/>
            <a:t>Análisis preliminar </a:t>
          </a:r>
          <a:endParaRPr lang="es-ES" sz="1800" b="1" kern="1200" dirty="0"/>
        </a:p>
      </dsp:txBody>
      <dsp:txXfrm>
        <a:off x="2493214" y="0"/>
        <a:ext cx="1285721" cy="1810540"/>
      </dsp:txXfrm>
    </dsp:sp>
    <dsp:sp modelId="{22A1622B-09AE-4879-87F4-879EACA759E3}">
      <dsp:nvSpPr>
        <dsp:cNvPr id="0" name=""/>
        <dsp:cNvSpPr/>
      </dsp:nvSpPr>
      <dsp:spPr>
        <a:xfrm>
          <a:off x="2909757" y="2036857"/>
          <a:ext cx="452635" cy="452635"/>
        </a:xfrm>
        <a:prstGeom prst="ellipse">
          <a:avLst/>
        </a:prstGeom>
        <a:solidFill>
          <a:srgbClr val="0070C0"/>
        </a:solidFill>
        <a:ln w="1905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34BE21-620B-4323-9333-354CE2AC344A}">
      <dsp:nvSpPr>
        <dsp:cNvPr id="0" name=""/>
        <dsp:cNvSpPr/>
      </dsp:nvSpPr>
      <dsp:spPr>
        <a:xfrm>
          <a:off x="3838242" y="2715810"/>
          <a:ext cx="1186133" cy="1810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600" kern="1200" dirty="0"/>
            <a:t>Ampliación de piloto</a:t>
          </a:r>
          <a:endParaRPr lang="es-ES" sz="1600" kern="1200" dirty="0"/>
        </a:p>
      </dsp:txBody>
      <dsp:txXfrm>
        <a:off x="3838242" y="2715810"/>
        <a:ext cx="1186133" cy="1810540"/>
      </dsp:txXfrm>
    </dsp:sp>
    <dsp:sp modelId="{2172D99E-92CE-4A09-A79F-83F3EFF53682}">
      <dsp:nvSpPr>
        <dsp:cNvPr id="0" name=""/>
        <dsp:cNvSpPr/>
      </dsp:nvSpPr>
      <dsp:spPr>
        <a:xfrm>
          <a:off x="4204991" y="2036857"/>
          <a:ext cx="452635" cy="452635"/>
        </a:xfrm>
        <a:prstGeom prst="ellipse">
          <a:avLst/>
        </a:prstGeom>
        <a:solidFill>
          <a:srgbClr val="0070C0"/>
        </a:solidFill>
        <a:ln w="1905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864EB5-AA7D-44C6-B457-23C4AF52FD3D}">
      <dsp:nvSpPr>
        <dsp:cNvPr id="0" name=""/>
        <dsp:cNvSpPr/>
      </dsp:nvSpPr>
      <dsp:spPr>
        <a:xfrm>
          <a:off x="5083683" y="0"/>
          <a:ext cx="1186133" cy="1810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800" b="1" kern="1200" dirty="0"/>
            <a:t>Análisis de ciclo completo</a:t>
          </a:r>
          <a:endParaRPr lang="es-ES" sz="1800" b="1" kern="1200" dirty="0"/>
        </a:p>
      </dsp:txBody>
      <dsp:txXfrm>
        <a:off x="5083683" y="0"/>
        <a:ext cx="1186133" cy="1810540"/>
      </dsp:txXfrm>
    </dsp:sp>
    <dsp:sp modelId="{AA3D54E3-ACCE-494D-B7DB-8CD9093AD16F}">
      <dsp:nvSpPr>
        <dsp:cNvPr id="0" name=""/>
        <dsp:cNvSpPr/>
      </dsp:nvSpPr>
      <dsp:spPr>
        <a:xfrm>
          <a:off x="5450432" y="2036857"/>
          <a:ext cx="452635" cy="452635"/>
        </a:xfrm>
        <a:prstGeom prst="ellipse">
          <a:avLst/>
        </a:prstGeom>
        <a:solidFill>
          <a:srgbClr val="0070C0"/>
        </a:solidFill>
        <a:ln w="1905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9F91F5-D57E-4B67-B9D7-25C89D681CE9}">
      <dsp:nvSpPr>
        <dsp:cNvPr id="0" name=""/>
        <dsp:cNvSpPr/>
      </dsp:nvSpPr>
      <dsp:spPr>
        <a:xfrm>
          <a:off x="6329123" y="2715810"/>
          <a:ext cx="1234575" cy="1810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600" kern="1200" dirty="0"/>
            <a:t>Alternativas de implementación</a:t>
          </a:r>
          <a:endParaRPr lang="es-ES" sz="1600" kern="1200" dirty="0"/>
        </a:p>
      </dsp:txBody>
      <dsp:txXfrm>
        <a:off x="6329123" y="2715810"/>
        <a:ext cx="1234575" cy="1810540"/>
      </dsp:txXfrm>
    </dsp:sp>
    <dsp:sp modelId="{8B636727-B1D9-4E48-AC0F-E510FC66AA80}">
      <dsp:nvSpPr>
        <dsp:cNvPr id="0" name=""/>
        <dsp:cNvSpPr/>
      </dsp:nvSpPr>
      <dsp:spPr>
        <a:xfrm>
          <a:off x="6720093" y="2036857"/>
          <a:ext cx="452635" cy="452635"/>
        </a:xfrm>
        <a:prstGeom prst="ellipse">
          <a:avLst/>
        </a:prstGeom>
        <a:solidFill>
          <a:srgbClr val="0070C0"/>
        </a:solidFill>
        <a:ln w="1905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E0D54C-FCA9-4A0B-9C99-E15E3C15E2A0}">
      <dsp:nvSpPr>
        <dsp:cNvPr id="0" name=""/>
        <dsp:cNvSpPr/>
      </dsp:nvSpPr>
      <dsp:spPr>
        <a:xfrm>
          <a:off x="7623005" y="0"/>
          <a:ext cx="1371704" cy="1810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600" kern="1200" dirty="0"/>
            <a:t>Masificación</a:t>
          </a:r>
          <a:endParaRPr lang="es-ES" sz="1600" kern="1200" dirty="0"/>
        </a:p>
      </dsp:txBody>
      <dsp:txXfrm>
        <a:off x="7623005" y="0"/>
        <a:ext cx="1371704" cy="1810540"/>
      </dsp:txXfrm>
    </dsp:sp>
    <dsp:sp modelId="{53D76824-3BCD-45E5-BB3E-5458A33933C5}">
      <dsp:nvSpPr>
        <dsp:cNvPr id="0" name=""/>
        <dsp:cNvSpPr/>
      </dsp:nvSpPr>
      <dsp:spPr>
        <a:xfrm>
          <a:off x="8082540" y="2036857"/>
          <a:ext cx="452635" cy="452635"/>
        </a:xfrm>
        <a:prstGeom prst="ellipse">
          <a:avLst/>
        </a:prstGeom>
        <a:solidFill>
          <a:srgbClr val="0070C0"/>
        </a:solidFill>
        <a:ln w="1905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2FCE6D-F720-48D0-8806-22B2A42057F9}" type="datetimeFigureOut">
              <a:rPr lang="es-ES" smtClean="0"/>
              <a:t>06/11/2023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3970DC-C246-4297-9910-5F2120B772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5040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s-AR" sz="1200" dirty="0">
                <a:latin typeface="Titillium Web" panose="00000500000000000000" pitchFamily="2" charset="0"/>
              </a:rPr>
              <a:t>Cuando hacemos un análisis para implementar un sistema de extracción en un área nueva, en dónde no hay experiencia alguna en cuanto a sistemas de extracción, nos encontramos en una situación que casi es inédita para la ingeniería de producción que se venía llevando en el convencional en dónde ya las facilidades y sistemas estaban desplegados,</a:t>
            </a:r>
          </a:p>
          <a:p>
            <a:pPr algn="l"/>
            <a:endParaRPr lang="es-AR" sz="1200" dirty="0">
              <a:latin typeface="Titillium Web" panose="00000500000000000000" pitchFamily="2" charset="0"/>
            </a:endParaRPr>
          </a:p>
          <a:p>
            <a:pPr algn="l"/>
            <a:r>
              <a:rPr lang="es-AR" sz="1200" dirty="0">
                <a:latin typeface="Titillium Web" panose="00000500000000000000" pitchFamily="2" charset="0"/>
              </a:rPr>
              <a:t>Por lo tanto en esta etapa es normal comenzar por el análisis potencial del comportamiento de los pozos y tomar las condiciones de borde que nos permitan tomar a decisión más adecuada para la necesidad.</a:t>
            </a:r>
          </a:p>
          <a:p>
            <a:pPr algn="l"/>
            <a:endParaRPr lang="es-AR" sz="1200" dirty="0">
              <a:latin typeface="Titillium Web" panose="00000500000000000000" pitchFamily="2" charset="0"/>
            </a:endParaRPr>
          </a:p>
          <a:p>
            <a:pPr algn="l"/>
            <a:r>
              <a:rPr lang="es-AR" sz="1200" dirty="0">
                <a:latin typeface="Titillium Web" panose="00000500000000000000" pitchFamily="2" charset="0"/>
              </a:rPr>
              <a:t>Haremos la típica tabla de pros y contra de los sistemas de extracción, se buscarán posibilidades y excusas que ya conocemos.</a:t>
            </a:r>
          </a:p>
          <a:p>
            <a:pPr algn="l"/>
            <a:endParaRPr lang="es-AR" sz="1200" dirty="0">
              <a:latin typeface="Titillium Web" panose="00000500000000000000" pitchFamily="2" charset="0"/>
            </a:endParaRPr>
          </a:p>
          <a:p>
            <a:pPr algn="l"/>
            <a:r>
              <a:rPr lang="es-AR" sz="1200" dirty="0">
                <a:latin typeface="Titillium Web" panose="00000500000000000000" pitchFamily="2" charset="0"/>
              </a:rPr>
              <a:t>Pero en una instancia hay que descartar y quedarse con sistemas o sistema que más aplique , lo cual da inicio al análisis técnico y económico, también tener en cuenta la factibilidad de realizarlo.</a:t>
            </a:r>
          </a:p>
          <a:p>
            <a:pPr algn="l"/>
            <a:endParaRPr lang="es-AR" sz="1200" dirty="0">
              <a:latin typeface="Titillium Web" panose="00000500000000000000" pitchFamily="2" charset="0"/>
            </a:endParaRPr>
          </a:p>
          <a:p>
            <a:pPr algn="l"/>
            <a:r>
              <a:rPr lang="es-AR" sz="1200" dirty="0">
                <a:latin typeface="Titillium Web" panose="00000500000000000000" pitchFamily="2" charset="0"/>
              </a:rPr>
              <a:t>Recomendaciones</a:t>
            </a:r>
          </a:p>
          <a:p>
            <a:pPr algn="l"/>
            <a:r>
              <a:rPr lang="es-AR" sz="1200" dirty="0">
                <a:latin typeface="Titillium Web" panose="00000500000000000000" pitchFamily="2" charset="0"/>
              </a:rPr>
              <a:t>Datos de Pozo, PVT completo, análisis de corrosividad, comportamiento del petróleo y  gas en superficie, deposiciones , </a:t>
            </a:r>
            <a:r>
              <a:rPr lang="es-AR" sz="1200" dirty="0" err="1">
                <a:latin typeface="Titillium Web" panose="00000500000000000000" pitchFamily="2" charset="0"/>
              </a:rPr>
              <a:t>etc</a:t>
            </a:r>
            <a:endParaRPr lang="es-AR" sz="1200" dirty="0">
              <a:latin typeface="Titillium Web" panose="00000500000000000000" pitchFamily="2" charset="0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3970DC-C246-4297-9910-5F2120B772B3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92493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3970DC-C246-4297-9910-5F2120B772B3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2271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s-AR" sz="1200" dirty="0">
                <a:latin typeface="Titillium Web" panose="00000500000000000000" pitchFamily="2" charset="0"/>
              </a:rPr>
              <a:t>Cuando hacemos un análisis para implementar un sistema de extracción en un área nueva, en dónde no hay experiencia alguna en cuanto a sistemas de extracción, nos encontramos en una situación que casi es inédita para la ingeniería de producción que se venía llevando en el convencional en dónde ya las facilidades y sistemas estaban desplegados,</a:t>
            </a:r>
          </a:p>
          <a:p>
            <a:pPr algn="l"/>
            <a:endParaRPr lang="es-AR" sz="1200" dirty="0">
              <a:latin typeface="Titillium Web" panose="00000500000000000000" pitchFamily="2" charset="0"/>
            </a:endParaRPr>
          </a:p>
          <a:p>
            <a:pPr algn="l"/>
            <a:r>
              <a:rPr lang="es-AR" sz="1200" dirty="0">
                <a:latin typeface="Titillium Web" panose="00000500000000000000" pitchFamily="2" charset="0"/>
              </a:rPr>
              <a:t>Por lo tanto en esta etapa es normal comenzar por el análisis potencial del comportamiento de los pozos y tomar las condiciones de borde que nos permitan tomar a decisión más adecuada para la necesidad.</a:t>
            </a:r>
          </a:p>
          <a:p>
            <a:pPr algn="l"/>
            <a:endParaRPr lang="es-AR" sz="1200" dirty="0">
              <a:latin typeface="Titillium Web" panose="00000500000000000000" pitchFamily="2" charset="0"/>
            </a:endParaRPr>
          </a:p>
          <a:p>
            <a:pPr algn="l"/>
            <a:r>
              <a:rPr lang="es-AR" sz="1200" dirty="0">
                <a:latin typeface="Titillium Web" panose="00000500000000000000" pitchFamily="2" charset="0"/>
              </a:rPr>
              <a:t>Haremos la típica tabla de pros y contra de los sistemas de extracción, se buscarán posibilidades y excusas que ya conocemos.</a:t>
            </a:r>
          </a:p>
          <a:p>
            <a:pPr algn="l"/>
            <a:endParaRPr lang="es-AR" sz="1200" dirty="0">
              <a:latin typeface="Titillium Web" panose="00000500000000000000" pitchFamily="2" charset="0"/>
            </a:endParaRPr>
          </a:p>
          <a:p>
            <a:pPr algn="l"/>
            <a:r>
              <a:rPr lang="es-AR" sz="1200" dirty="0">
                <a:latin typeface="Titillium Web" panose="00000500000000000000" pitchFamily="2" charset="0"/>
              </a:rPr>
              <a:t>Pero en una instancia hay que descartar y quedarse con sistemas o sistema que más aplique , lo cual da inicio al análisis técnico y económico, también tener en cuenta la factibilidad de realizarlo.</a:t>
            </a:r>
          </a:p>
          <a:p>
            <a:pPr algn="l"/>
            <a:endParaRPr lang="es-AR" sz="1200" dirty="0">
              <a:latin typeface="Titillium Web" panose="00000500000000000000" pitchFamily="2" charset="0"/>
            </a:endParaRPr>
          </a:p>
          <a:p>
            <a:pPr algn="l"/>
            <a:r>
              <a:rPr lang="es-AR" sz="1200" dirty="0">
                <a:latin typeface="Titillium Web" panose="00000500000000000000" pitchFamily="2" charset="0"/>
              </a:rPr>
              <a:t>Recomendaciones</a:t>
            </a:r>
          </a:p>
          <a:p>
            <a:pPr algn="l"/>
            <a:r>
              <a:rPr lang="es-AR" sz="1200" dirty="0">
                <a:latin typeface="Titillium Web" panose="00000500000000000000" pitchFamily="2" charset="0"/>
              </a:rPr>
              <a:t>Datos de Pozo, PVT completo, análisis de corrosividad, comportamiento del petróleo y  gas en superficie, deposiciones , </a:t>
            </a:r>
            <a:r>
              <a:rPr lang="es-AR" sz="1200" dirty="0" err="1">
                <a:latin typeface="Titillium Web" panose="00000500000000000000" pitchFamily="2" charset="0"/>
              </a:rPr>
              <a:t>etc</a:t>
            </a:r>
            <a:endParaRPr lang="es-AR" sz="1200" dirty="0">
              <a:latin typeface="Titillium Web" panose="00000500000000000000" pitchFamily="2" charset="0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3970DC-C246-4297-9910-5F2120B772B3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2220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s-AR" sz="1200" dirty="0">
                <a:latin typeface="Titillium Web" panose="00000500000000000000" pitchFamily="2" charset="0"/>
              </a:rPr>
              <a:t>Cuando hacemos un análisis para implementar un sistema de extracción en un área nueva, en dónde no hay experiencia alguna en cuanto a sistemas de extracción, nos encontramos en una situación que casi es inédita para la ingeniería de producción que se venía llevando en el convencional en dónde ya las facilidades y sistemas estaban desplegados,</a:t>
            </a:r>
          </a:p>
          <a:p>
            <a:pPr algn="l"/>
            <a:endParaRPr lang="es-AR" sz="1200" dirty="0">
              <a:latin typeface="Titillium Web" panose="00000500000000000000" pitchFamily="2" charset="0"/>
            </a:endParaRPr>
          </a:p>
          <a:p>
            <a:pPr algn="l"/>
            <a:r>
              <a:rPr lang="es-AR" sz="1200" dirty="0">
                <a:latin typeface="Titillium Web" panose="00000500000000000000" pitchFamily="2" charset="0"/>
              </a:rPr>
              <a:t>Por lo tanto en esta etapa es normal comenzar por el análisis potencial del comportamiento de los pozos y tomar las condiciones de borde que nos permitan tomar a decisión más adecuada para la necesidad.</a:t>
            </a:r>
          </a:p>
          <a:p>
            <a:pPr algn="l"/>
            <a:endParaRPr lang="es-AR" sz="1200" dirty="0">
              <a:latin typeface="Titillium Web" panose="00000500000000000000" pitchFamily="2" charset="0"/>
            </a:endParaRPr>
          </a:p>
          <a:p>
            <a:pPr algn="l"/>
            <a:r>
              <a:rPr lang="es-AR" sz="1200" dirty="0">
                <a:latin typeface="Titillium Web" panose="00000500000000000000" pitchFamily="2" charset="0"/>
              </a:rPr>
              <a:t>Haremos la típica tabla de pros y contra de los sistemas de extracción, se buscarán posibilidades y excusas que ya conocemos.</a:t>
            </a:r>
          </a:p>
          <a:p>
            <a:pPr algn="l"/>
            <a:endParaRPr lang="es-AR" sz="1200" dirty="0">
              <a:latin typeface="Titillium Web" panose="00000500000000000000" pitchFamily="2" charset="0"/>
            </a:endParaRPr>
          </a:p>
          <a:p>
            <a:pPr algn="l"/>
            <a:r>
              <a:rPr lang="es-AR" sz="1200" dirty="0">
                <a:latin typeface="Titillium Web" panose="00000500000000000000" pitchFamily="2" charset="0"/>
              </a:rPr>
              <a:t>Pero en una instancia hay que descartar y quedarse con sistemas o sistema que más aplique , lo cual da inicio al análisis técnico y económico, también tener en cuenta la factibilidad de realizarlo.</a:t>
            </a:r>
          </a:p>
          <a:p>
            <a:pPr algn="l"/>
            <a:endParaRPr lang="es-AR" sz="1200" dirty="0">
              <a:latin typeface="Titillium Web" panose="00000500000000000000" pitchFamily="2" charset="0"/>
            </a:endParaRPr>
          </a:p>
          <a:p>
            <a:pPr algn="l"/>
            <a:r>
              <a:rPr lang="es-AR" sz="1200" dirty="0">
                <a:latin typeface="Titillium Web" panose="00000500000000000000" pitchFamily="2" charset="0"/>
              </a:rPr>
              <a:t>Recomendaciones</a:t>
            </a:r>
          </a:p>
          <a:p>
            <a:pPr algn="l"/>
            <a:r>
              <a:rPr lang="es-AR" sz="1200" dirty="0">
                <a:latin typeface="Titillium Web" panose="00000500000000000000" pitchFamily="2" charset="0"/>
              </a:rPr>
              <a:t>Datos de Pozo, PVT completo, análisis de corrosividad, comportamiento del petróleo y  gas en superficie, deposiciones , </a:t>
            </a:r>
            <a:r>
              <a:rPr lang="es-AR" sz="1200" dirty="0" err="1">
                <a:latin typeface="Titillium Web" panose="00000500000000000000" pitchFamily="2" charset="0"/>
              </a:rPr>
              <a:t>etc</a:t>
            </a:r>
            <a:endParaRPr lang="es-AR" sz="1200" dirty="0">
              <a:latin typeface="Titillium Web" panose="00000500000000000000" pitchFamily="2" charset="0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3970DC-C246-4297-9910-5F2120B772B3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6505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s-AR" sz="1200" dirty="0">
                <a:latin typeface="Titillium Web" panose="00000500000000000000" pitchFamily="2" charset="0"/>
              </a:rPr>
              <a:t>Cuando hacemos un análisis para implementar un sistema de extracción en un área nueva, en dónde no hay experiencia alguna en cuanto a sistemas de extracción, nos encontramos en una situación que casi es inédita para la ingeniería de producción que se venía llevando en el convencional en dónde ya las facilidades y sistemas estaban desplegados,</a:t>
            </a:r>
          </a:p>
          <a:p>
            <a:pPr algn="l"/>
            <a:endParaRPr lang="es-AR" sz="1200" dirty="0">
              <a:latin typeface="Titillium Web" panose="00000500000000000000" pitchFamily="2" charset="0"/>
            </a:endParaRPr>
          </a:p>
          <a:p>
            <a:pPr algn="l"/>
            <a:r>
              <a:rPr lang="es-AR" sz="1200" dirty="0">
                <a:latin typeface="Titillium Web" panose="00000500000000000000" pitchFamily="2" charset="0"/>
              </a:rPr>
              <a:t>Por lo tanto en esta etapa es normal comenzar por el análisis potencial del comportamiento de los pozos y tomar las condiciones de borde que nos permitan tomar a decisión más adecuada para la necesidad.</a:t>
            </a:r>
          </a:p>
          <a:p>
            <a:pPr algn="l"/>
            <a:endParaRPr lang="es-AR" sz="1200" dirty="0">
              <a:latin typeface="Titillium Web" panose="00000500000000000000" pitchFamily="2" charset="0"/>
            </a:endParaRPr>
          </a:p>
          <a:p>
            <a:pPr algn="l"/>
            <a:r>
              <a:rPr lang="es-AR" sz="1200" dirty="0">
                <a:latin typeface="Titillium Web" panose="00000500000000000000" pitchFamily="2" charset="0"/>
              </a:rPr>
              <a:t>Haremos la típica tabla de pros y contra de los sistemas de extracción, se buscarán posibilidades y excusas que ya conocemos.</a:t>
            </a:r>
          </a:p>
          <a:p>
            <a:pPr algn="l"/>
            <a:endParaRPr lang="es-AR" sz="1200" dirty="0">
              <a:latin typeface="Titillium Web" panose="00000500000000000000" pitchFamily="2" charset="0"/>
            </a:endParaRPr>
          </a:p>
          <a:p>
            <a:pPr algn="l"/>
            <a:r>
              <a:rPr lang="es-AR" sz="1200" dirty="0">
                <a:latin typeface="Titillium Web" panose="00000500000000000000" pitchFamily="2" charset="0"/>
              </a:rPr>
              <a:t>Pero en una instancia hay que descartar y quedarse con sistemas o sistema que más aplique , lo cual da inicio al análisis técnico y económico, también tener en cuenta la factibilidad de realizarlo.</a:t>
            </a:r>
          </a:p>
          <a:p>
            <a:pPr algn="l"/>
            <a:endParaRPr lang="es-AR" sz="1200" dirty="0">
              <a:latin typeface="Titillium Web" panose="00000500000000000000" pitchFamily="2" charset="0"/>
            </a:endParaRPr>
          </a:p>
          <a:p>
            <a:pPr algn="l"/>
            <a:r>
              <a:rPr lang="es-AR" sz="1200" dirty="0">
                <a:latin typeface="Titillium Web" panose="00000500000000000000" pitchFamily="2" charset="0"/>
              </a:rPr>
              <a:t>Recomendaciones</a:t>
            </a:r>
          </a:p>
          <a:p>
            <a:pPr algn="l"/>
            <a:r>
              <a:rPr lang="es-AR" sz="1200" dirty="0">
                <a:latin typeface="Titillium Web" panose="00000500000000000000" pitchFamily="2" charset="0"/>
              </a:rPr>
              <a:t>Datos de Pozo, PVT completo, análisis de corrosividad, comportamiento del petróleo y  gas en superficie, deposiciones , </a:t>
            </a:r>
            <a:r>
              <a:rPr lang="es-AR" sz="1200" dirty="0" err="1">
                <a:latin typeface="Titillium Web" panose="00000500000000000000" pitchFamily="2" charset="0"/>
              </a:rPr>
              <a:t>etc</a:t>
            </a:r>
            <a:endParaRPr lang="es-AR" sz="1200" dirty="0">
              <a:latin typeface="Titillium Web" panose="00000500000000000000" pitchFamily="2" charset="0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3970DC-C246-4297-9910-5F2120B772B3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8462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3970DC-C246-4297-9910-5F2120B772B3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5900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3970DC-C246-4297-9910-5F2120B772B3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9822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419" sz="1200" dirty="0">
                <a:solidFill>
                  <a:srgbClr val="FF0000"/>
                </a:solidFill>
                <a:highlight>
                  <a:srgbClr val="FFFF00"/>
                </a:highlight>
              </a:rPr>
              <a:t>Comparar que se hace en USA con VM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419" sz="1200" dirty="0">
                <a:solidFill>
                  <a:srgbClr val="FF0000"/>
                </a:solidFill>
                <a:highlight>
                  <a:srgbClr val="FFFF00"/>
                </a:highlight>
              </a:rPr>
              <a:t>En Torno a </a:t>
            </a:r>
            <a:r>
              <a:rPr lang="es-419" sz="1200" dirty="0" err="1">
                <a:solidFill>
                  <a:srgbClr val="FF0000"/>
                </a:solidFill>
                <a:highlight>
                  <a:srgbClr val="FFFF00"/>
                </a:highlight>
              </a:rPr>
              <a:t>choke</a:t>
            </a:r>
            <a:r>
              <a:rPr lang="es-419" sz="1200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s-419" sz="1200" dirty="0" err="1">
                <a:solidFill>
                  <a:srgbClr val="FF0000"/>
                </a:solidFill>
                <a:highlight>
                  <a:srgbClr val="FFFF00"/>
                </a:highlight>
              </a:rPr>
              <a:t>management</a:t>
            </a:r>
            <a:r>
              <a:rPr lang="es-419" sz="1200" dirty="0">
                <a:solidFill>
                  <a:srgbClr val="FF0000"/>
                </a:solidFill>
                <a:highlight>
                  <a:srgbClr val="FFFF00"/>
                </a:highlight>
              </a:rPr>
              <a:t> y la permanencia en surgencia,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419" sz="1200" dirty="0">
                <a:solidFill>
                  <a:srgbClr val="FF0000"/>
                </a:solidFill>
                <a:highlight>
                  <a:srgbClr val="FFFF00"/>
                </a:highlight>
              </a:rPr>
              <a:t>Hay oportunidades de incrementar producción o adelantar dependiendo de la ventana de aplicación de cada sistema</a:t>
            </a:r>
            <a:endParaRPr lang="es-ES" sz="1200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3970DC-C246-4297-9910-5F2120B772B3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80138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3970DC-C246-4297-9910-5F2120B772B3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62084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s-AR" sz="1200" dirty="0">
                <a:latin typeface="Titillium Web" panose="00000500000000000000" pitchFamily="2" charset="0"/>
              </a:rPr>
              <a:t>Cuando hacemos un análisis para implementar un sistema de extracción en un área nueva, en dónde no hay experiencia alguna en cuanto a sistemas de extracción, nos encontramos en una situación que casi es inédita para la ingeniería de producción que se venía llevando en el convencional en dónde ya las facilidades y sistemas estaban desplegados,</a:t>
            </a:r>
          </a:p>
          <a:p>
            <a:pPr algn="l"/>
            <a:endParaRPr lang="es-AR" sz="1200" dirty="0">
              <a:latin typeface="Titillium Web" panose="00000500000000000000" pitchFamily="2" charset="0"/>
            </a:endParaRPr>
          </a:p>
          <a:p>
            <a:pPr algn="l"/>
            <a:r>
              <a:rPr lang="es-AR" sz="1200" dirty="0">
                <a:latin typeface="Titillium Web" panose="00000500000000000000" pitchFamily="2" charset="0"/>
              </a:rPr>
              <a:t>Por lo tanto en esta etapa es normal comenzar por el análisis potencial del comportamiento de los pozos y tomar las condiciones de borde que nos permitan tomar a decisión más adecuada para la necesidad.</a:t>
            </a:r>
          </a:p>
          <a:p>
            <a:pPr algn="l"/>
            <a:endParaRPr lang="es-AR" sz="1200" dirty="0">
              <a:latin typeface="Titillium Web" panose="00000500000000000000" pitchFamily="2" charset="0"/>
            </a:endParaRPr>
          </a:p>
          <a:p>
            <a:pPr algn="l"/>
            <a:r>
              <a:rPr lang="es-AR" sz="1200" dirty="0">
                <a:latin typeface="Titillium Web" panose="00000500000000000000" pitchFamily="2" charset="0"/>
              </a:rPr>
              <a:t>Haremos la típica tabla de pros y contra de los sistemas de extracción, se buscarán posibilidades y excusas que ya conocemos.</a:t>
            </a:r>
          </a:p>
          <a:p>
            <a:pPr algn="l"/>
            <a:endParaRPr lang="es-AR" sz="1200" dirty="0">
              <a:latin typeface="Titillium Web" panose="00000500000000000000" pitchFamily="2" charset="0"/>
            </a:endParaRPr>
          </a:p>
          <a:p>
            <a:pPr algn="l"/>
            <a:r>
              <a:rPr lang="es-AR" sz="1200" dirty="0">
                <a:latin typeface="Titillium Web" panose="00000500000000000000" pitchFamily="2" charset="0"/>
              </a:rPr>
              <a:t>Pero en una instancia hay que descartar y quedarse con sistemas o sistema que más aplique , lo cual da inicio al análisis técnico y económico, también tener en cuenta la factibilidad de realizarlo.</a:t>
            </a:r>
          </a:p>
          <a:p>
            <a:pPr algn="l"/>
            <a:endParaRPr lang="es-AR" sz="1200" dirty="0">
              <a:latin typeface="Titillium Web" panose="00000500000000000000" pitchFamily="2" charset="0"/>
            </a:endParaRPr>
          </a:p>
          <a:p>
            <a:pPr algn="l"/>
            <a:r>
              <a:rPr lang="es-AR" sz="1200" dirty="0">
                <a:latin typeface="Titillium Web" panose="00000500000000000000" pitchFamily="2" charset="0"/>
              </a:rPr>
              <a:t>Recomendaciones</a:t>
            </a:r>
          </a:p>
          <a:p>
            <a:pPr algn="l"/>
            <a:r>
              <a:rPr lang="es-AR" sz="1200" dirty="0">
                <a:latin typeface="Titillium Web" panose="00000500000000000000" pitchFamily="2" charset="0"/>
              </a:rPr>
              <a:t>Datos de Pozo, PVT completo, análisis de corrosividad, comportamiento del petróleo y  gas en superficie, deposiciones , </a:t>
            </a:r>
            <a:r>
              <a:rPr lang="es-AR" sz="1200" dirty="0" err="1">
                <a:latin typeface="Titillium Web" panose="00000500000000000000" pitchFamily="2" charset="0"/>
              </a:rPr>
              <a:t>etc</a:t>
            </a:r>
            <a:endParaRPr lang="es-AR" sz="1200" dirty="0">
              <a:latin typeface="Titillium Web" panose="00000500000000000000" pitchFamily="2" charset="0"/>
            </a:endParaRPr>
          </a:p>
          <a:p>
            <a:pPr algn="l"/>
            <a:endParaRPr lang="es-AR" sz="1200" dirty="0">
              <a:latin typeface="Titillium Web" panose="00000500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419" dirty="0"/>
              <a:t>Comentar los aprendizajes y las coincidencias con los primeros supuestos.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dirty="0"/>
              <a:t>Hacer hincapié en la búsqueda de soluciones en USA asociado al alto desarrollo del sistema</a:t>
            </a:r>
            <a:endParaRPr lang="es-419" dirty="0"/>
          </a:p>
          <a:p>
            <a:pPr algn="l"/>
            <a:endParaRPr lang="es-AR" sz="1200" dirty="0">
              <a:latin typeface="Titillium Web" panose="00000500000000000000" pitchFamily="2" charset="0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3970DC-C246-4297-9910-5F2120B772B3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8827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E2F5B-277F-43C1-8D0F-B057777ABF0D}" type="datetimeFigureOut">
              <a:rPr lang="es-AR" smtClean="0"/>
              <a:t>6/11/2023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7A84DF-77A3-4E82-B62C-977FB6CD77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67801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E2F5B-277F-43C1-8D0F-B057777ABF0D}" type="datetimeFigureOut">
              <a:rPr lang="es-AR" smtClean="0"/>
              <a:t>6/11/2023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7A84DF-77A3-4E82-B62C-977FB6CD77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5082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E2F5B-277F-43C1-8D0F-B057777ABF0D}" type="datetimeFigureOut">
              <a:rPr lang="es-AR" smtClean="0"/>
              <a:t>6/11/2023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7A84DF-77A3-4E82-B62C-977FB6CD77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12246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E2F5B-277F-43C1-8D0F-B057777ABF0D}" type="datetimeFigureOut">
              <a:rPr lang="es-AR" smtClean="0"/>
              <a:t>6/11/2023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7A84DF-77A3-4E82-B62C-977FB6CD77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08884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E2F5B-277F-43C1-8D0F-B057777ABF0D}" type="datetimeFigureOut">
              <a:rPr lang="es-AR" smtClean="0"/>
              <a:t>6/11/2023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7A84DF-77A3-4E82-B62C-977FB6CD77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19138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E2F5B-277F-43C1-8D0F-B057777ABF0D}" type="datetimeFigureOut">
              <a:rPr lang="es-AR" smtClean="0"/>
              <a:t>6/11/2023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7A84DF-77A3-4E82-B62C-977FB6CD77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53287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E2F5B-277F-43C1-8D0F-B057777ABF0D}" type="datetimeFigureOut">
              <a:rPr lang="es-AR" smtClean="0"/>
              <a:t>6/11/2023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7A84DF-77A3-4E82-B62C-977FB6CD77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71918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E2F5B-277F-43C1-8D0F-B057777ABF0D}" type="datetimeFigureOut">
              <a:rPr lang="es-AR" smtClean="0"/>
              <a:t>6/11/2023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7A84DF-77A3-4E82-B62C-977FB6CD77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20613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E2F5B-277F-43C1-8D0F-B057777ABF0D}" type="datetimeFigureOut">
              <a:rPr lang="es-AR" smtClean="0"/>
              <a:t>6/11/2023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7A84DF-77A3-4E82-B62C-977FB6CD77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32872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E2F5B-277F-43C1-8D0F-B057777ABF0D}" type="datetimeFigureOut">
              <a:rPr lang="es-AR" smtClean="0"/>
              <a:t>6/11/2023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7A84DF-77A3-4E82-B62C-977FB6CD77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54523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E2F5B-277F-43C1-8D0F-B057777ABF0D}" type="datetimeFigureOut">
              <a:rPr lang="es-AR" smtClean="0"/>
              <a:t>6/11/2023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7A84DF-77A3-4E82-B62C-977FB6CD77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12634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42" y="168231"/>
            <a:ext cx="1743470" cy="66996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999" y="364277"/>
            <a:ext cx="1813534" cy="27787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43"/>
          <a:stretch/>
        </p:blipFill>
        <p:spPr>
          <a:xfrm>
            <a:off x="5088466" y="283452"/>
            <a:ext cx="1478578" cy="55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953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677798"/>
            <a:ext cx="9144000" cy="1253324"/>
          </a:xfrm>
        </p:spPr>
        <p:txBody>
          <a:bodyPr/>
          <a:lstStyle/>
          <a:p>
            <a:r>
              <a:rPr lang="es-AR" dirty="0">
                <a:latin typeface="Titillium Web" panose="00000500000000000000" pitchFamily="2" charset="0"/>
              </a:rPr>
              <a:t>Gas </a:t>
            </a:r>
            <a:r>
              <a:rPr lang="es-AR" dirty="0" err="1">
                <a:latin typeface="Titillium Web" panose="00000500000000000000" pitchFamily="2" charset="0"/>
              </a:rPr>
              <a:t>Lift</a:t>
            </a:r>
            <a:r>
              <a:rPr lang="es-AR" dirty="0">
                <a:latin typeface="Titillium Web" panose="00000500000000000000" pitchFamily="2" charset="0"/>
              </a:rPr>
              <a:t> en Vaca Muerta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316812"/>
            <a:ext cx="9144000" cy="771874"/>
          </a:xfrm>
        </p:spPr>
        <p:txBody>
          <a:bodyPr/>
          <a:lstStyle/>
          <a:p>
            <a:r>
              <a:rPr lang="es-AR" sz="3600" b="1" dirty="0">
                <a:latin typeface="Titillium Web" panose="00000500000000000000" pitchFamily="2" charset="0"/>
              </a:rPr>
              <a:t>“Del Piloto al Desarrollo Masivo”</a:t>
            </a:r>
          </a:p>
        </p:txBody>
      </p:sp>
      <p:pic>
        <p:nvPicPr>
          <p:cNvPr id="4" name="Google Shape;58;p13">
            <a:extLst>
              <a:ext uri="{FF2B5EF4-FFF2-40B4-BE49-F238E27FC236}">
                <a16:creationId xmlns:a16="http://schemas.microsoft.com/office/drawing/2014/main" id="{E461ECF5-235B-CE59-3C30-A21AC166D9F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16404" y="4908710"/>
            <a:ext cx="3844488" cy="17677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ubtítulo 2">
            <a:extLst>
              <a:ext uri="{FF2B5EF4-FFF2-40B4-BE49-F238E27FC236}">
                <a16:creationId xmlns:a16="http://schemas.microsoft.com/office/drawing/2014/main" id="{B9F184E6-5826-9CFD-C477-297773D0B053}"/>
              </a:ext>
            </a:extLst>
          </p:cNvPr>
          <p:cNvSpPr txBox="1">
            <a:spLocks/>
          </p:cNvSpPr>
          <p:nvPr/>
        </p:nvSpPr>
        <p:spPr>
          <a:xfrm>
            <a:off x="5060892" y="6172198"/>
            <a:ext cx="6859864" cy="33136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600" dirty="0"/>
              <a:t>Presentador: </a:t>
            </a:r>
            <a:r>
              <a:rPr lang="es-AR" sz="1600" b="1" dirty="0"/>
              <a:t>Mario Ottulich – </a:t>
            </a:r>
            <a:r>
              <a:rPr lang="es-AR" sz="1600" b="1" dirty="0" err="1"/>
              <a:t>Production</a:t>
            </a:r>
            <a:r>
              <a:rPr lang="es-AR" sz="1600" b="1" dirty="0"/>
              <a:t> </a:t>
            </a:r>
            <a:r>
              <a:rPr lang="es-AR" sz="1600" b="1" dirty="0" err="1"/>
              <a:t>Engineering</a:t>
            </a:r>
            <a:r>
              <a:rPr lang="es-AR" sz="1600" b="1" dirty="0"/>
              <a:t> </a:t>
            </a:r>
            <a:r>
              <a:rPr lang="es-AR" sz="1600" b="1" dirty="0" err="1"/>
              <a:t>Advisor</a:t>
            </a:r>
            <a:endParaRPr lang="es-AR" sz="1600" b="1" dirty="0"/>
          </a:p>
        </p:txBody>
      </p:sp>
    </p:spTree>
    <p:extLst>
      <p:ext uri="{BB962C8B-B14F-4D97-AF65-F5344CB8AC3E}">
        <p14:creationId xmlns:p14="http://schemas.microsoft.com/office/powerpoint/2010/main" val="3507860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9">
            <a:extLst>
              <a:ext uri="{FF2B5EF4-FFF2-40B4-BE49-F238E27FC236}">
                <a16:creationId xmlns:a16="http://schemas.microsoft.com/office/drawing/2014/main" id="{D83D94C7-1BFA-DA3D-7E19-DB848ECE15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816429" y="5223945"/>
            <a:ext cx="1175657" cy="827881"/>
          </a:xfrm>
        </p:spPr>
        <p:txBody>
          <a:bodyPr/>
          <a:lstStyle/>
          <a:p>
            <a:r>
              <a:rPr lang="es-419" sz="1000" dirty="0"/>
              <a:t>Armar gráficos comparativos de SEA de USA y ARG de 2018 a 2023</a:t>
            </a:r>
          </a:p>
          <a:p>
            <a:endParaRPr lang="es-419" sz="1000" dirty="0"/>
          </a:p>
          <a:p>
            <a:r>
              <a:rPr lang="es-419" sz="1000" dirty="0"/>
              <a:t>También comparativa  niveles de producción y aplicación</a:t>
            </a:r>
            <a:endParaRPr lang="es-ES" sz="1000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034D13D-62B2-CE79-6013-BD202C5D1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9206" y="2404110"/>
            <a:ext cx="6211494" cy="3727724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F9C211EE-8E5C-6F06-5217-01C30AD359F9}"/>
              </a:ext>
            </a:extLst>
          </p:cNvPr>
          <p:cNvSpPr txBox="1">
            <a:spLocks/>
          </p:cNvSpPr>
          <p:nvPr/>
        </p:nvSpPr>
        <p:spPr>
          <a:xfrm>
            <a:off x="265651" y="945859"/>
            <a:ext cx="6839824" cy="654341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AR" sz="3200" b="1" dirty="0">
                <a:latin typeface="Titillium Web" panose="00000500000000000000" pitchFamily="2" charset="0"/>
              </a:rPr>
              <a:t>3. Panorama </a:t>
            </a:r>
            <a:r>
              <a:rPr lang="es-AR" sz="3200" b="1" dirty="0" err="1">
                <a:latin typeface="Titillium Web" panose="00000500000000000000" pitchFamily="2" charset="0"/>
              </a:rPr>
              <a:t>Permian</a:t>
            </a:r>
            <a:r>
              <a:rPr lang="es-AR" sz="3200" b="1" dirty="0">
                <a:latin typeface="Titillium Web" panose="00000500000000000000" pitchFamily="2" charset="0"/>
              </a:rPr>
              <a:t> vs VM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9E3540C-F652-81A0-7632-92F0391032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0115" y="2404110"/>
            <a:ext cx="6313171" cy="378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212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ángulo: esquinas redondeadas 33">
            <a:extLst>
              <a:ext uri="{FF2B5EF4-FFF2-40B4-BE49-F238E27FC236}">
                <a16:creationId xmlns:a16="http://schemas.microsoft.com/office/drawing/2014/main" id="{45753575-5C90-D137-C794-5F31AF2BA256}"/>
              </a:ext>
            </a:extLst>
          </p:cNvPr>
          <p:cNvSpPr/>
          <p:nvPr/>
        </p:nvSpPr>
        <p:spPr>
          <a:xfrm>
            <a:off x="6601968" y="1216152"/>
            <a:ext cx="5470685" cy="5037895"/>
          </a:xfrm>
          <a:prstGeom prst="roundRect">
            <a:avLst/>
          </a:prstGeom>
          <a:solidFill>
            <a:srgbClr val="002060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37C53C5-1506-898A-80A6-81345AB6C5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43" y="1600200"/>
            <a:ext cx="6464808" cy="4817190"/>
          </a:xfrm>
          <a:prstGeom prst="rect">
            <a:avLst/>
          </a:prstGeom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id="{BB7CED33-BABD-F2E1-7BDA-F9BAF9DF90CF}"/>
              </a:ext>
            </a:extLst>
          </p:cNvPr>
          <p:cNvSpPr txBox="1">
            <a:spLocks/>
          </p:cNvSpPr>
          <p:nvPr/>
        </p:nvSpPr>
        <p:spPr>
          <a:xfrm>
            <a:off x="7567917" y="6290251"/>
            <a:ext cx="4200144" cy="33136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AR" sz="1100" b="1" dirty="0"/>
              <a:t>Fuente: Bill Hearn – </a:t>
            </a:r>
            <a:r>
              <a:rPr lang="es-AR" sz="1100" b="1" dirty="0" err="1"/>
              <a:t>Conoco</a:t>
            </a:r>
            <a:r>
              <a:rPr lang="es-AR" sz="1100" b="1" dirty="0"/>
              <a:t> Phillips – Gas </a:t>
            </a:r>
            <a:r>
              <a:rPr lang="es-AR" sz="1100" b="1" dirty="0" err="1"/>
              <a:t>Lift</a:t>
            </a:r>
            <a:r>
              <a:rPr lang="es-AR" sz="1100" b="1" dirty="0"/>
              <a:t> Workshop 2022 ARLDC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D43E9D4E-18B4-03F8-616B-A28D412D6EFB}"/>
              </a:ext>
            </a:extLst>
          </p:cNvPr>
          <p:cNvSpPr txBox="1">
            <a:spLocks/>
          </p:cNvSpPr>
          <p:nvPr/>
        </p:nvSpPr>
        <p:spPr>
          <a:xfrm>
            <a:off x="162639" y="808726"/>
            <a:ext cx="6839824" cy="654341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AR" sz="3200" b="1" dirty="0">
                <a:latin typeface="Titillium Web" panose="00000500000000000000" pitchFamily="2" charset="0"/>
              </a:rPr>
              <a:t>3. Panorama </a:t>
            </a:r>
            <a:r>
              <a:rPr lang="es-AR" sz="3200" b="1" dirty="0" err="1">
                <a:latin typeface="Titillium Web" panose="00000500000000000000" pitchFamily="2" charset="0"/>
              </a:rPr>
              <a:t>Permian</a:t>
            </a:r>
            <a:r>
              <a:rPr lang="es-AR" sz="3200" b="1" dirty="0">
                <a:latin typeface="Titillium Web" panose="00000500000000000000" pitchFamily="2" charset="0"/>
              </a:rPr>
              <a:t> vs VM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387DAB19-A7CF-EB33-48F1-C85ECEFE1078}"/>
              </a:ext>
            </a:extLst>
          </p:cNvPr>
          <p:cNvGrpSpPr/>
          <p:nvPr/>
        </p:nvGrpSpPr>
        <p:grpSpPr>
          <a:xfrm>
            <a:off x="6943485" y="1517904"/>
            <a:ext cx="5129168" cy="4565645"/>
            <a:chOff x="6428228" y="922124"/>
            <a:chExt cx="6003284" cy="4915814"/>
          </a:xfrm>
        </p:grpSpPr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9C5FBB89-BE1A-59B0-D0B2-930A2909AA86}"/>
                </a:ext>
              </a:extLst>
            </p:cNvPr>
            <p:cNvGrpSpPr/>
            <p:nvPr/>
          </p:nvGrpSpPr>
          <p:grpSpPr>
            <a:xfrm>
              <a:off x="6428228" y="922124"/>
              <a:ext cx="6003284" cy="4915814"/>
              <a:chOff x="3405543" y="1420778"/>
              <a:chExt cx="6135402" cy="5200971"/>
            </a:xfrm>
          </p:grpSpPr>
          <p:pic>
            <p:nvPicPr>
              <p:cNvPr id="15" name="Imagen 14">
                <a:extLst>
                  <a:ext uri="{FF2B5EF4-FFF2-40B4-BE49-F238E27FC236}">
                    <a16:creationId xmlns:a16="http://schemas.microsoft.com/office/drawing/2014/main" id="{C92C630C-CEF4-B6BF-47BB-882E492753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51337" t="29767" r="14911" b="15659"/>
              <a:stretch/>
            </p:blipFill>
            <p:spPr>
              <a:xfrm>
                <a:off x="3405543" y="1420778"/>
                <a:ext cx="5695010" cy="5179711"/>
              </a:xfrm>
              <a:prstGeom prst="rect">
                <a:avLst/>
              </a:prstGeom>
            </p:spPr>
          </p:pic>
          <p:sp>
            <p:nvSpPr>
              <p:cNvPr id="16" name="CuadroTexto 8">
                <a:extLst>
                  <a:ext uri="{FF2B5EF4-FFF2-40B4-BE49-F238E27FC236}">
                    <a16:creationId xmlns:a16="http://schemas.microsoft.com/office/drawing/2014/main" id="{A66DA9C3-BCAF-B1F2-C58A-A22D60D2D4B7}"/>
                  </a:ext>
                </a:extLst>
              </p:cNvPr>
              <p:cNvSpPr txBox="1"/>
              <p:nvPr/>
            </p:nvSpPr>
            <p:spPr>
              <a:xfrm>
                <a:off x="4909765" y="5229899"/>
                <a:ext cx="643587" cy="2691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s-AR"/>
                </a:defPPr>
                <a:lvl1pPr marL="0" algn="l" defTabSz="691195" rtl="0" eaLnBrk="1" latinLnBrk="0" hangingPunct="1">
                  <a:defRPr sz="136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5597" algn="l" defTabSz="691195" rtl="0" eaLnBrk="1" latinLnBrk="0" hangingPunct="1">
                  <a:defRPr sz="136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91195" algn="l" defTabSz="691195" rtl="0" eaLnBrk="1" latinLnBrk="0" hangingPunct="1">
                  <a:defRPr sz="136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36792" algn="l" defTabSz="691195" rtl="0" eaLnBrk="1" latinLnBrk="0" hangingPunct="1">
                  <a:defRPr sz="136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82390" algn="l" defTabSz="691195" rtl="0" eaLnBrk="1" latinLnBrk="0" hangingPunct="1">
                  <a:defRPr sz="136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27987" algn="l" defTabSz="691195" rtl="0" eaLnBrk="1" latinLnBrk="0" hangingPunct="1">
                  <a:defRPr sz="136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73585" algn="l" defTabSz="691195" rtl="0" eaLnBrk="1" latinLnBrk="0" hangingPunct="1">
                  <a:defRPr sz="136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19182" algn="l" defTabSz="691195" rtl="0" eaLnBrk="1" latinLnBrk="0" hangingPunct="1">
                  <a:defRPr sz="136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64780" algn="l" defTabSz="691195" rtl="0" eaLnBrk="1" latinLnBrk="0" hangingPunct="1">
                  <a:defRPr sz="136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s-419" sz="718" b="1">
                    <a:solidFill>
                      <a:schemeClr val="bg1"/>
                    </a:solidFill>
                  </a:rPr>
                  <a:t>41m3/d</a:t>
                </a:r>
                <a:endParaRPr lang="es-AR" sz="718" b="1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7" name="Grupo 16">
                <a:extLst>
                  <a:ext uri="{FF2B5EF4-FFF2-40B4-BE49-F238E27FC236}">
                    <a16:creationId xmlns:a16="http://schemas.microsoft.com/office/drawing/2014/main" id="{A9E28E12-6BD6-495B-B223-20436927FB1C}"/>
                  </a:ext>
                </a:extLst>
              </p:cNvPr>
              <p:cNvGrpSpPr/>
              <p:nvPr/>
            </p:nvGrpSpPr>
            <p:grpSpPr>
              <a:xfrm>
                <a:off x="3405543" y="1675786"/>
                <a:ext cx="6135402" cy="4945963"/>
                <a:chOff x="3405543" y="1675786"/>
                <a:chExt cx="6135402" cy="4945963"/>
              </a:xfrm>
            </p:grpSpPr>
            <p:grpSp>
              <p:nvGrpSpPr>
                <p:cNvPr id="19" name="Grupo 18">
                  <a:extLst>
                    <a:ext uri="{FF2B5EF4-FFF2-40B4-BE49-F238E27FC236}">
                      <a16:creationId xmlns:a16="http://schemas.microsoft.com/office/drawing/2014/main" id="{765F9635-E941-41C4-9AC2-75693639BC0D}"/>
                    </a:ext>
                  </a:extLst>
                </p:cNvPr>
                <p:cNvGrpSpPr/>
                <p:nvPr/>
              </p:nvGrpSpPr>
              <p:grpSpPr>
                <a:xfrm>
                  <a:off x="3405543" y="1675786"/>
                  <a:ext cx="6135402" cy="4945963"/>
                  <a:chOff x="3405543" y="1675786"/>
                  <a:chExt cx="6135402" cy="4945963"/>
                </a:xfrm>
              </p:grpSpPr>
              <p:grpSp>
                <p:nvGrpSpPr>
                  <p:cNvPr id="23" name="Grupo 22">
                    <a:extLst>
                      <a:ext uri="{FF2B5EF4-FFF2-40B4-BE49-F238E27FC236}">
                        <a16:creationId xmlns:a16="http://schemas.microsoft.com/office/drawing/2014/main" id="{0838D484-EFA3-FFC1-4EFA-49EA8137983C}"/>
                      </a:ext>
                    </a:extLst>
                  </p:cNvPr>
                  <p:cNvGrpSpPr/>
                  <p:nvPr/>
                </p:nvGrpSpPr>
                <p:grpSpPr>
                  <a:xfrm>
                    <a:off x="3405543" y="1675786"/>
                    <a:ext cx="4782577" cy="4344286"/>
                    <a:chOff x="3405543" y="1675786"/>
                    <a:chExt cx="4782577" cy="4344286"/>
                  </a:xfrm>
                </p:grpSpPr>
                <p:grpSp>
                  <p:nvGrpSpPr>
                    <p:cNvPr id="25" name="Grupo 24">
                      <a:extLst>
                        <a:ext uri="{FF2B5EF4-FFF2-40B4-BE49-F238E27FC236}">
                          <a16:creationId xmlns:a16="http://schemas.microsoft.com/office/drawing/2014/main" id="{DBA72AF9-2824-769B-5061-A49B37D415F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486858" y="4937939"/>
                      <a:ext cx="701262" cy="833845"/>
                      <a:chOff x="4908911" y="4871838"/>
                      <a:chExt cx="701262" cy="833845"/>
                    </a:xfrm>
                  </p:grpSpPr>
                  <p:sp>
                    <p:nvSpPr>
                      <p:cNvPr id="32" name="CuadroTexto 24">
                        <a:extLst>
                          <a:ext uri="{FF2B5EF4-FFF2-40B4-BE49-F238E27FC236}">
                            <a16:creationId xmlns:a16="http://schemas.microsoft.com/office/drawing/2014/main" id="{A9D42618-9AE5-276D-1E86-F4FB25BBCB4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966585" y="4871838"/>
                        <a:ext cx="643588" cy="26914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>
                        <a:defPPr>
                          <a:defRPr lang="es-AR"/>
                        </a:defPPr>
                        <a:lvl1pPr marL="0" algn="l" defTabSz="691195" rtl="0" eaLnBrk="1" latinLnBrk="0" hangingPunct="1">
                          <a:defRPr sz="1361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345597" algn="l" defTabSz="691195" rtl="0" eaLnBrk="1" latinLnBrk="0" hangingPunct="1">
                          <a:defRPr sz="1361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691195" algn="l" defTabSz="691195" rtl="0" eaLnBrk="1" latinLnBrk="0" hangingPunct="1">
                          <a:defRPr sz="1361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036792" algn="l" defTabSz="691195" rtl="0" eaLnBrk="1" latinLnBrk="0" hangingPunct="1">
                          <a:defRPr sz="1361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382390" algn="l" defTabSz="691195" rtl="0" eaLnBrk="1" latinLnBrk="0" hangingPunct="1">
                          <a:defRPr sz="1361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1727987" algn="l" defTabSz="691195" rtl="0" eaLnBrk="1" latinLnBrk="0" hangingPunct="1">
                          <a:defRPr sz="1361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073585" algn="l" defTabSz="691195" rtl="0" eaLnBrk="1" latinLnBrk="0" hangingPunct="1">
                          <a:defRPr sz="1361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2419182" algn="l" defTabSz="691195" rtl="0" eaLnBrk="1" latinLnBrk="0" hangingPunct="1">
                          <a:defRPr sz="1361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2764780" algn="l" defTabSz="691195" rtl="0" eaLnBrk="1" latinLnBrk="0" hangingPunct="1">
                          <a:defRPr sz="1361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r>
                          <a:rPr lang="es-419" sz="718" b="1">
                            <a:solidFill>
                              <a:schemeClr val="bg1"/>
                            </a:solidFill>
                          </a:rPr>
                          <a:t>55m3/d</a:t>
                        </a:r>
                        <a:endParaRPr lang="es-AR" sz="718" b="1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33" name="CuadroTexto 25">
                        <a:extLst>
                          <a:ext uri="{FF2B5EF4-FFF2-40B4-BE49-F238E27FC236}">
                            <a16:creationId xmlns:a16="http://schemas.microsoft.com/office/drawing/2014/main" id="{079DF10E-6901-34EB-3379-B1D420D3722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908911" y="5436542"/>
                        <a:ext cx="643587" cy="26914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>
                        <a:defPPr>
                          <a:defRPr lang="es-AR"/>
                        </a:defPPr>
                        <a:lvl1pPr marL="0" algn="l" defTabSz="691195" rtl="0" eaLnBrk="1" latinLnBrk="0" hangingPunct="1">
                          <a:defRPr sz="1361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345597" algn="l" defTabSz="691195" rtl="0" eaLnBrk="1" latinLnBrk="0" hangingPunct="1">
                          <a:defRPr sz="1361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691195" algn="l" defTabSz="691195" rtl="0" eaLnBrk="1" latinLnBrk="0" hangingPunct="1">
                          <a:defRPr sz="1361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036792" algn="l" defTabSz="691195" rtl="0" eaLnBrk="1" latinLnBrk="0" hangingPunct="1">
                          <a:defRPr sz="1361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382390" algn="l" defTabSz="691195" rtl="0" eaLnBrk="1" latinLnBrk="0" hangingPunct="1">
                          <a:defRPr sz="1361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1727987" algn="l" defTabSz="691195" rtl="0" eaLnBrk="1" latinLnBrk="0" hangingPunct="1">
                          <a:defRPr sz="1361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073585" algn="l" defTabSz="691195" rtl="0" eaLnBrk="1" latinLnBrk="0" hangingPunct="1">
                          <a:defRPr sz="1361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2419182" algn="l" defTabSz="691195" rtl="0" eaLnBrk="1" latinLnBrk="0" hangingPunct="1">
                          <a:defRPr sz="1361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2764780" algn="l" defTabSz="691195" rtl="0" eaLnBrk="1" latinLnBrk="0" hangingPunct="1">
                          <a:defRPr sz="1361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r>
                          <a:rPr lang="es-419" sz="718" b="1">
                            <a:solidFill>
                              <a:schemeClr val="bg1"/>
                            </a:solidFill>
                          </a:rPr>
                          <a:t>16m3/d</a:t>
                        </a:r>
                        <a:endParaRPr lang="es-AR" sz="718" b="1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26" name="CuadroTexto 18">
                      <a:extLst>
                        <a:ext uri="{FF2B5EF4-FFF2-40B4-BE49-F238E27FC236}">
                          <a16:creationId xmlns:a16="http://schemas.microsoft.com/office/drawing/2014/main" id="{3F63407A-EEFF-9E1C-AB37-98B92A74DBF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405543" y="1675786"/>
                      <a:ext cx="533636" cy="26914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s-AR"/>
                      </a:defPPr>
                      <a:lvl1pPr marL="0" algn="l" defTabSz="691195" rtl="0" eaLnBrk="1" latinLnBrk="0" hangingPunct="1">
                        <a:defRPr sz="136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45597" algn="l" defTabSz="691195" rtl="0" eaLnBrk="1" latinLnBrk="0" hangingPunct="1">
                        <a:defRPr sz="136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691195" algn="l" defTabSz="691195" rtl="0" eaLnBrk="1" latinLnBrk="0" hangingPunct="1">
                        <a:defRPr sz="136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036792" algn="l" defTabSz="691195" rtl="0" eaLnBrk="1" latinLnBrk="0" hangingPunct="1">
                        <a:defRPr sz="136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382390" algn="l" defTabSz="691195" rtl="0" eaLnBrk="1" latinLnBrk="0" hangingPunct="1">
                        <a:defRPr sz="136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1727987" algn="l" defTabSz="691195" rtl="0" eaLnBrk="1" latinLnBrk="0" hangingPunct="1">
                        <a:defRPr sz="136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073585" algn="l" defTabSz="691195" rtl="0" eaLnBrk="1" latinLnBrk="0" hangingPunct="1">
                        <a:defRPr sz="136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2419182" algn="l" defTabSz="691195" rtl="0" eaLnBrk="1" latinLnBrk="0" hangingPunct="1">
                        <a:defRPr sz="136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2764780" algn="l" defTabSz="691195" rtl="0" eaLnBrk="1" latinLnBrk="0" hangingPunct="1">
                        <a:defRPr sz="136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es-419" sz="718" b="1"/>
                        <a:t>795</a:t>
                      </a:r>
                    </a:p>
                  </p:txBody>
                </p:sp>
                <p:sp>
                  <p:nvSpPr>
                    <p:cNvPr id="27" name="CuadroTexto 19">
                      <a:extLst>
                        <a:ext uri="{FF2B5EF4-FFF2-40B4-BE49-F238E27FC236}">
                          <a16:creationId xmlns:a16="http://schemas.microsoft.com/office/drawing/2014/main" id="{E7968E3C-EEAD-3149-48CD-BAD88243597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463058" y="2502532"/>
                      <a:ext cx="533636" cy="26914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s-AR"/>
                      </a:defPPr>
                      <a:lvl1pPr marL="0" algn="l" defTabSz="691195" rtl="0" eaLnBrk="1" latinLnBrk="0" hangingPunct="1">
                        <a:defRPr sz="136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45597" algn="l" defTabSz="691195" rtl="0" eaLnBrk="1" latinLnBrk="0" hangingPunct="1">
                        <a:defRPr sz="136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691195" algn="l" defTabSz="691195" rtl="0" eaLnBrk="1" latinLnBrk="0" hangingPunct="1">
                        <a:defRPr sz="136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036792" algn="l" defTabSz="691195" rtl="0" eaLnBrk="1" latinLnBrk="0" hangingPunct="1">
                        <a:defRPr sz="136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382390" algn="l" defTabSz="691195" rtl="0" eaLnBrk="1" latinLnBrk="0" hangingPunct="1">
                        <a:defRPr sz="136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1727987" algn="l" defTabSz="691195" rtl="0" eaLnBrk="1" latinLnBrk="0" hangingPunct="1">
                        <a:defRPr sz="136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073585" algn="l" defTabSz="691195" rtl="0" eaLnBrk="1" latinLnBrk="0" hangingPunct="1">
                        <a:defRPr sz="136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2419182" algn="l" defTabSz="691195" rtl="0" eaLnBrk="1" latinLnBrk="0" hangingPunct="1">
                        <a:defRPr sz="136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2764780" algn="l" defTabSz="691195" rtl="0" eaLnBrk="1" latinLnBrk="0" hangingPunct="1">
                        <a:defRPr sz="136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es-419" sz="718" b="1"/>
                        <a:t>636</a:t>
                      </a:r>
                    </a:p>
                  </p:txBody>
                </p:sp>
                <p:sp>
                  <p:nvSpPr>
                    <p:cNvPr id="28" name="CuadroTexto 20">
                      <a:extLst>
                        <a:ext uri="{FF2B5EF4-FFF2-40B4-BE49-F238E27FC236}">
                          <a16:creationId xmlns:a16="http://schemas.microsoft.com/office/drawing/2014/main" id="{09B6216E-58C4-3FC6-02EB-4AEED8BA665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466044" y="3318766"/>
                      <a:ext cx="533636" cy="26914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s-AR"/>
                      </a:defPPr>
                      <a:lvl1pPr marL="0" algn="l" defTabSz="691195" rtl="0" eaLnBrk="1" latinLnBrk="0" hangingPunct="1">
                        <a:defRPr sz="136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45597" algn="l" defTabSz="691195" rtl="0" eaLnBrk="1" latinLnBrk="0" hangingPunct="1">
                        <a:defRPr sz="136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691195" algn="l" defTabSz="691195" rtl="0" eaLnBrk="1" latinLnBrk="0" hangingPunct="1">
                        <a:defRPr sz="136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036792" algn="l" defTabSz="691195" rtl="0" eaLnBrk="1" latinLnBrk="0" hangingPunct="1">
                        <a:defRPr sz="136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382390" algn="l" defTabSz="691195" rtl="0" eaLnBrk="1" latinLnBrk="0" hangingPunct="1">
                        <a:defRPr sz="136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1727987" algn="l" defTabSz="691195" rtl="0" eaLnBrk="1" latinLnBrk="0" hangingPunct="1">
                        <a:defRPr sz="136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073585" algn="l" defTabSz="691195" rtl="0" eaLnBrk="1" latinLnBrk="0" hangingPunct="1">
                        <a:defRPr sz="136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2419182" algn="l" defTabSz="691195" rtl="0" eaLnBrk="1" latinLnBrk="0" hangingPunct="1">
                        <a:defRPr sz="136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2764780" algn="l" defTabSz="691195" rtl="0" eaLnBrk="1" latinLnBrk="0" hangingPunct="1">
                        <a:defRPr sz="136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es-419" sz="718" b="1" dirty="0"/>
                        <a:t>477</a:t>
                      </a:r>
                    </a:p>
                  </p:txBody>
                </p:sp>
                <p:sp>
                  <p:nvSpPr>
                    <p:cNvPr id="29" name="CuadroTexto 21">
                      <a:extLst>
                        <a:ext uri="{FF2B5EF4-FFF2-40B4-BE49-F238E27FC236}">
                          <a16:creationId xmlns:a16="http://schemas.microsoft.com/office/drawing/2014/main" id="{7CF0BB05-D2DE-4C46-784B-4E459D582D9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451380" y="4179623"/>
                      <a:ext cx="533636" cy="26914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s-AR"/>
                      </a:defPPr>
                      <a:lvl1pPr marL="0" algn="l" defTabSz="691195" rtl="0" eaLnBrk="1" latinLnBrk="0" hangingPunct="1">
                        <a:defRPr sz="136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45597" algn="l" defTabSz="691195" rtl="0" eaLnBrk="1" latinLnBrk="0" hangingPunct="1">
                        <a:defRPr sz="136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691195" algn="l" defTabSz="691195" rtl="0" eaLnBrk="1" latinLnBrk="0" hangingPunct="1">
                        <a:defRPr sz="136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036792" algn="l" defTabSz="691195" rtl="0" eaLnBrk="1" latinLnBrk="0" hangingPunct="1">
                        <a:defRPr sz="136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382390" algn="l" defTabSz="691195" rtl="0" eaLnBrk="1" latinLnBrk="0" hangingPunct="1">
                        <a:defRPr sz="136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1727987" algn="l" defTabSz="691195" rtl="0" eaLnBrk="1" latinLnBrk="0" hangingPunct="1">
                        <a:defRPr sz="136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073585" algn="l" defTabSz="691195" rtl="0" eaLnBrk="1" latinLnBrk="0" hangingPunct="1">
                        <a:defRPr sz="136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2419182" algn="l" defTabSz="691195" rtl="0" eaLnBrk="1" latinLnBrk="0" hangingPunct="1">
                        <a:defRPr sz="136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2764780" algn="l" defTabSz="691195" rtl="0" eaLnBrk="1" latinLnBrk="0" hangingPunct="1">
                        <a:defRPr sz="136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es-419" sz="718" b="1"/>
                        <a:t>318</a:t>
                      </a:r>
                    </a:p>
                  </p:txBody>
                </p:sp>
                <p:sp>
                  <p:nvSpPr>
                    <p:cNvPr id="30" name="CuadroTexto 22">
                      <a:extLst>
                        <a:ext uri="{FF2B5EF4-FFF2-40B4-BE49-F238E27FC236}">
                          <a16:creationId xmlns:a16="http://schemas.microsoft.com/office/drawing/2014/main" id="{2DBE706E-CD42-F093-141B-4B99A00F327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530720" y="5356854"/>
                      <a:ext cx="533636" cy="26914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s-AR"/>
                      </a:defPPr>
                      <a:lvl1pPr marL="0" algn="l" defTabSz="691195" rtl="0" eaLnBrk="1" latinLnBrk="0" hangingPunct="1">
                        <a:defRPr sz="136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45597" algn="l" defTabSz="691195" rtl="0" eaLnBrk="1" latinLnBrk="0" hangingPunct="1">
                        <a:defRPr sz="136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691195" algn="l" defTabSz="691195" rtl="0" eaLnBrk="1" latinLnBrk="0" hangingPunct="1">
                        <a:defRPr sz="136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036792" algn="l" defTabSz="691195" rtl="0" eaLnBrk="1" latinLnBrk="0" hangingPunct="1">
                        <a:defRPr sz="136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382390" algn="l" defTabSz="691195" rtl="0" eaLnBrk="1" latinLnBrk="0" hangingPunct="1">
                        <a:defRPr sz="136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1727987" algn="l" defTabSz="691195" rtl="0" eaLnBrk="1" latinLnBrk="0" hangingPunct="1">
                        <a:defRPr sz="136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073585" algn="l" defTabSz="691195" rtl="0" eaLnBrk="1" latinLnBrk="0" hangingPunct="1">
                        <a:defRPr sz="136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2419182" algn="l" defTabSz="691195" rtl="0" eaLnBrk="1" latinLnBrk="0" hangingPunct="1">
                        <a:defRPr sz="136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2764780" algn="l" defTabSz="691195" rtl="0" eaLnBrk="1" latinLnBrk="0" hangingPunct="1">
                        <a:defRPr sz="136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es-AR" sz="718" b="1"/>
                        <a:t>40</a:t>
                      </a:r>
                    </a:p>
                  </p:txBody>
                </p:sp>
                <p:sp>
                  <p:nvSpPr>
                    <p:cNvPr id="31" name="CuadroTexto 23">
                      <a:extLst>
                        <a:ext uri="{FF2B5EF4-FFF2-40B4-BE49-F238E27FC236}">
                          <a16:creationId xmlns:a16="http://schemas.microsoft.com/office/drawing/2014/main" id="{4128C6A6-579A-6B1D-0F62-6462E775664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651097" y="5750931"/>
                      <a:ext cx="533636" cy="26914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s-AR"/>
                      </a:defPPr>
                      <a:lvl1pPr marL="0" algn="l" defTabSz="691195" rtl="0" eaLnBrk="1" latinLnBrk="0" hangingPunct="1">
                        <a:defRPr sz="136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45597" algn="l" defTabSz="691195" rtl="0" eaLnBrk="1" latinLnBrk="0" hangingPunct="1">
                        <a:defRPr sz="136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691195" algn="l" defTabSz="691195" rtl="0" eaLnBrk="1" latinLnBrk="0" hangingPunct="1">
                        <a:defRPr sz="136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036792" algn="l" defTabSz="691195" rtl="0" eaLnBrk="1" latinLnBrk="0" hangingPunct="1">
                        <a:defRPr sz="136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382390" algn="l" defTabSz="691195" rtl="0" eaLnBrk="1" latinLnBrk="0" hangingPunct="1">
                        <a:defRPr sz="136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1727987" algn="l" defTabSz="691195" rtl="0" eaLnBrk="1" latinLnBrk="0" hangingPunct="1">
                        <a:defRPr sz="136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073585" algn="l" defTabSz="691195" rtl="0" eaLnBrk="1" latinLnBrk="0" hangingPunct="1">
                        <a:defRPr sz="136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2419182" algn="l" defTabSz="691195" rtl="0" eaLnBrk="1" latinLnBrk="0" hangingPunct="1">
                        <a:defRPr sz="136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2764780" algn="l" defTabSz="691195" rtl="0" eaLnBrk="1" latinLnBrk="0" hangingPunct="1">
                        <a:defRPr sz="136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es-AR" sz="718" b="1"/>
                        <a:t>8</a:t>
                      </a:r>
                    </a:p>
                  </p:txBody>
                </p:sp>
              </p:grpSp>
              <p:sp>
                <p:nvSpPr>
                  <p:cNvPr id="24" name="CuadroTexto 16">
                    <a:extLst>
                      <a:ext uri="{FF2B5EF4-FFF2-40B4-BE49-F238E27FC236}">
                        <a16:creationId xmlns:a16="http://schemas.microsoft.com/office/drawing/2014/main" id="{CAF4D654-928E-264C-D1B6-F9E214BAEF21}"/>
                      </a:ext>
                    </a:extLst>
                  </p:cNvPr>
                  <p:cNvSpPr txBox="1"/>
                  <p:nvPr/>
                </p:nvSpPr>
                <p:spPr>
                  <a:xfrm>
                    <a:off x="4213227" y="6356267"/>
                    <a:ext cx="5327718" cy="265482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 rtlCol="0" anchor="t">
                    <a:spAutoFit/>
                  </a:bodyPr>
                  <a:lstStyle>
                    <a:defPPr>
                      <a:defRPr lang="es-AR"/>
                    </a:defPPr>
                    <a:lvl1pPr marL="0" algn="l" defTabSz="691195" rtl="0" eaLnBrk="1" latinLnBrk="0" hangingPunct="1">
                      <a:defRPr sz="136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5597" algn="l" defTabSz="691195" rtl="0" eaLnBrk="1" latinLnBrk="0" hangingPunct="1">
                      <a:defRPr sz="136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91195" algn="l" defTabSz="691195" rtl="0" eaLnBrk="1" latinLnBrk="0" hangingPunct="1">
                      <a:defRPr sz="136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36792" algn="l" defTabSz="691195" rtl="0" eaLnBrk="1" latinLnBrk="0" hangingPunct="1">
                      <a:defRPr sz="136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82390" algn="l" defTabSz="691195" rtl="0" eaLnBrk="1" latinLnBrk="0" hangingPunct="1">
                      <a:defRPr sz="136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27987" algn="l" defTabSz="691195" rtl="0" eaLnBrk="1" latinLnBrk="0" hangingPunct="1">
                      <a:defRPr sz="136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73585" algn="l" defTabSz="691195" rtl="0" eaLnBrk="1" latinLnBrk="0" hangingPunct="1">
                      <a:defRPr sz="136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19182" algn="l" defTabSz="691195" rtl="0" eaLnBrk="1" latinLnBrk="0" hangingPunct="1">
                      <a:defRPr sz="136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64780" algn="l" defTabSz="691195" rtl="0" eaLnBrk="1" latinLnBrk="0" hangingPunct="1">
                      <a:defRPr sz="136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es-419" sz="700" b="1" dirty="0"/>
                      <a:t>m3/m3        89                  178                          356                              534              713           891</a:t>
                    </a:r>
                    <a:endParaRPr lang="es-AR" sz="700" b="1" dirty="0"/>
                  </a:p>
                </p:txBody>
              </p:sp>
            </p:grpSp>
            <p:sp>
              <p:nvSpPr>
                <p:cNvPr id="20" name="CuadroTexto 12">
                  <a:extLst>
                    <a:ext uri="{FF2B5EF4-FFF2-40B4-BE49-F238E27FC236}">
                      <a16:creationId xmlns:a16="http://schemas.microsoft.com/office/drawing/2014/main" id="{B68AFD67-7F9D-3DD2-3DA5-F82680D83390}"/>
                    </a:ext>
                  </a:extLst>
                </p:cNvPr>
                <p:cNvSpPr txBox="1"/>
                <p:nvPr/>
              </p:nvSpPr>
              <p:spPr>
                <a:xfrm>
                  <a:off x="3454116" y="5975342"/>
                  <a:ext cx="872155" cy="2691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s-AR"/>
                  </a:defPPr>
                  <a:lvl1pPr marL="0" algn="l" defTabSz="691195" rtl="0" eaLnBrk="1" latinLnBrk="0" hangingPunct="1">
                    <a:defRPr sz="136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5597" algn="l" defTabSz="691195" rtl="0" eaLnBrk="1" latinLnBrk="0" hangingPunct="1">
                    <a:defRPr sz="136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91195" algn="l" defTabSz="691195" rtl="0" eaLnBrk="1" latinLnBrk="0" hangingPunct="1">
                    <a:defRPr sz="136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36792" algn="l" defTabSz="691195" rtl="0" eaLnBrk="1" latinLnBrk="0" hangingPunct="1">
                    <a:defRPr sz="136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82390" algn="l" defTabSz="691195" rtl="0" eaLnBrk="1" latinLnBrk="0" hangingPunct="1">
                    <a:defRPr sz="136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27987" algn="l" defTabSz="691195" rtl="0" eaLnBrk="1" latinLnBrk="0" hangingPunct="1">
                    <a:defRPr sz="136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73585" algn="l" defTabSz="691195" rtl="0" eaLnBrk="1" latinLnBrk="0" hangingPunct="1">
                    <a:defRPr sz="136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19182" algn="l" defTabSz="691195" rtl="0" eaLnBrk="1" latinLnBrk="0" hangingPunct="1">
                    <a:defRPr sz="136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64780" algn="l" defTabSz="691195" rtl="0" eaLnBrk="1" latinLnBrk="0" hangingPunct="1">
                    <a:defRPr sz="136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s-419" sz="718" b="1"/>
                    <a:t>m3/d</a:t>
                  </a:r>
                  <a:endParaRPr lang="es-AR" sz="718" b="1"/>
                </a:p>
              </p:txBody>
            </p:sp>
            <p:sp>
              <p:nvSpPr>
                <p:cNvPr id="21" name="CuadroTexto 13">
                  <a:extLst>
                    <a:ext uri="{FF2B5EF4-FFF2-40B4-BE49-F238E27FC236}">
                      <a16:creationId xmlns:a16="http://schemas.microsoft.com/office/drawing/2014/main" id="{35289653-8B64-2F89-37F0-69BBCEAC17AE}"/>
                    </a:ext>
                  </a:extLst>
                </p:cNvPr>
                <p:cNvSpPr txBox="1"/>
                <p:nvPr/>
              </p:nvSpPr>
              <p:spPr>
                <a:xfrm>
                  <a:off x="3882321" y="5960821"/>
                  <a:ext cx="872155" cy="2691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s-AR"/>
                  </a:defPPr>
                  <a:lvl1pPr marL="0" algn="l" defTabSz="691195" rtl="0" eaLnBrk="1" latinLnBrk="0" hangingPunct="1">
                    <a:defRPr sz="136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5597" algn="l" defTabSz="691195" rtl="0" eaLnBrk="1" latinLnBrk="0" hangingPunct="1">
                    <a:defRPr sz="136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91195" algn="l" defTabSz="691195" rtl="0" eaLnBrk="1" latinLnBrk="0" hangingPunct="1">
                    <a:defRPr sz="136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36792" algn="l" defTabSz="691195" rtl="0" eaLnBrk="1" latinLnBrk="0" hangingPunct="1">
                    <a:defRPr sz="136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82390" algn="l" defTabSz="691195" rtl="0" eaLnBrk="1" latinLnBrk="0" hangingPunct="1">
                    <a:defRPr sz="136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27987" algn="l" defTabSz="691195" rtl="0" eaLnBrk="1" latinLnBrk="0" hangingPunct="1">
                    <a:defRPr sz="136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73585" algn="l" defTabSz="691195" rtl="0" eaLnBrk="1" latinLnBrk="0" hangingPunct="1">
                    <a:defRPr sz="136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19182" algn="l" defTabSz="691195" rtl="0" eaLnBrk="1" latinLnBrk="0" hangingPunct="1">
                    <a:defRPr sz="136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64780" algn="l" defTabSz="691195" rtl="0" eaLnBrk="1" latinLnBrk="0" hangingPunct="1">
                    <a:defRPr sz="136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s-419" sz="718" b="1" err="1"/>
                    <a:t>bbl</a:t>
                  </a:r>
                  <a:r>
                    <a:rPr lang="es-419" sz="718" b="1"/>
                    <a:t>/d</a:t>
                  </a:r>
                  <a:endParaRPr lang="es-AR" sz="718" b="1"/>
                </a:p>
              </p:txBody>
            </p:sp>
            <p:sp>
              <p:nvSpPr>
                <p:cNvPr id="22" name="CuadroTexto 14">
                  <a:extLst>
                    <a:ext uri="{FF2B5EF4-FFF2-40B4-BE49-F238E27FC236}">
                      <a16:creationId xmlns:a16="http://schemas.microsoft.com/office/drawing/2014/main" id="{E1875A39-77D6-9345-9E27-F288A617E8E2}"/>
                    </a:ext>
                  </a:extLst>
                </p:cNvPr>
                <p:cNvSpPr txBox="1"/>
                <p:nvPr/>
              </p:nvSpPr>
              <p:spPr>
                <a:xfrm>
                  <a:off x="4205997" y="6127667"/>
                  <a:ext cx="872155" cy="2691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s-AR"/>
                  </a:defPPr>
                  <a:lvl1pPr marL="0" algn="l" defTabSz="691195" rtl="0" eaLnBrk="1" latinLnBrk="0" hangingPunct="1">
                    <a:defRPr sz="136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5597" algn="l" defTabSz="691195" rtl="0" eaLnBrk="1" latinLnBrk="0" hangingPunct="1">
                    <a:defRPr sz="136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91195" algn="l" defTabSz="691195" rtl="0" eaLnBrk="1" latinLnBrk="0" hangingPunct="1">
                    <a:defRPr sz="136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36792" algn="l" defTabSz="691195" rtl="0" eaLnBrk="1" latinLnBrk="0" hangingPunct="1">
                    <a:defRPr sz="136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82390" algn="l" defTabSz="691195" rtl="0" eaLnBrk="1" latinLnBrk="0" hangingPunct="1">
                    <a:defRPr sz="136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27987" algn="l" defTabSz="691195" rtl="0" eaLnBrk="1" latinLnBrk="0" hangingPunct="1">
                    <a:defRPr sz="136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73585" algn="l" defTabSz="691195" rtl="0" eaLnBrk="1" latinLnBrk="0" hangingPunct="1">
                    <a:defRPr sz="136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19182" algn="l" defTabSz="691195" rtl="0" eaLnBrk="1" latinLnBrk="0" hangingPunct="1">
                    <a:defRPr sz="136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64780" algn="l" defTabSz="691195" rtl="0" eaLnBrk="1" latinLnBrk="0" hangingPunct="1">
                    <a:defRPr sz="136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s-419" sz="718" b="1" err="1"/>
                    <a:t>Scf</a:t>
                  </a:r>
                  <a:r>
                    <a:rPr lang="es-419" sz="718" b="1"/>
                    <a:t>/</a:t>
                  </a:r>
                  <a:r>
                    <a:rPr lang="es-419" sz="718" b="1" err="1"/>
                    <a:t>bbl</a:t>
                  </a:r>
                  <a:endParaRPr lang="es-AR" sz="718" b="1"/>
                </a:p>
              </p:txBody>
            </p:sp>
          </p:grpSp>
          <p:sp>
            <p:nvSpPr>
              <p:cNvPr id="18" name="CuadroTexto 10">
                <a:extLst>
                  <a:ext uri="{FF2B5EF4-FFF2-40B4-BE49-F238E27FC236}">
                    <a16:creationId xmlns:a16="http://schemas.microsoft.com/office/drawing/2014/main" id="{18267E06-5C83-481A-DFC4-B8B6C8052593}"/>
                  </a:ext>
                </a:extLst>
              </p:cNvPr>
              <p:cNvSpPr txBox="1"/>
              <p:nvPr/>
            </p:nvSpPr>
            <p:spPr>
              <a:xfrm>
                <a:off x="3461092" y="5000878"/>
                <a:ext cx="533636" cy="2691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s-AR"/>
                </a:defPPr>
                <a:lvl1pPr marL="0" algn="l" defTabSz="691195" rtl="0" eaLnBrk="1" latinLnBrk="0" hangingPunct="1">
                  <a:defRPr sz="136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5597" algn="l" defTabSz="691195" rtl="0" eaLnBrk="1" latinLnBrk="0" hangingPunct="1">
                  <a:defRPr sz="136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91195" algn="l" defTabSz="691195" rtl="0" eaLnBrk="1" latinLnBrk="0" hangingPunct="1">
                  <a:defRPr sz="136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36792" algn="l" defTabSz="691195" rtl="0" eaLnBrk="1" latinLnBrk="0" hangingPunct="1">
                  <a:defRPr sz="136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82390" algn="l" defTabSz="691195" rtl="0" eaLnBrk="1" latinLnBrk="0" hangingPunct="1">
                  <a:defRPr sz="136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27987" algn="l" defTabSz="691195" rtl="0" eaLnBrk="1" latinLnBrk="0" hangingPunct="1">
                  <a:defRPr sz="136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73585" algn="l" defTabSz="691195" rtl="0" eaLnBrk="1" latinLnBrk="0" hangingPunct="1">
                  <a:defRPr sz="136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19182" algn="l" defTabSz="691195" rtl="0" eaLnBrk="1" latinLnBrk="0" hangingPunct="1">
                  <a:defRPr sz="136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64780" algn="l" defTabSz="691195" rtl="0" eaLnBrk="1" latinLnBrk="0" hangingPunct="1">
                  <a:defRPr sz="136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s-419" sz="718" b="1"/>
                  <a:t>159</a:t>
                </a:r>
              </a:p>
            </p:txBody>
          </p:sp>
        </p:grpSp>
        <p:sp>
          <p:nvSpPr>
            <p:cNvPr id="11" name="CuadroTexto 3">
              <a:extLst>
                <a:ext uri="{FF2B5EF4-FFF2-40B4-BE49-F238E27FC236}">
                  <a16:creationId xmlns:a16="http://schemas.microsoft.com/office/drawing/2014/main" id="{92EAA778-B73D-CC96-BDBF-E0A52D3F07A3}"/>
                </a:ext>
              </a:extLst>
            </p:cNvPr>
            <p:cNvSpPr txBox="1"/>
            <p:nvPr/>
          </p:nvSpPr>
          <p:spPr>
            <a:xfrm>
              <a:off x="8000542" y="1154362"/>
              <a:ext cx="986075" cy="362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691195" rtl="0" eaLnBrk="1" latinLnBrk="0" hangingPunct="1">
                <a:defRPr sz="13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5597" algn="l" defTabSz="691195" rtl="0" eaLnBrk="1" latinLnBrk="0" hangingPunct="1">
                <a:defRPr sz="13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91195" algn="l" defTabSz="691195" rtl="0" eaLnBrk="1" latinLnBrk="0" hangingPunct="1">
                <a:defRPr sz="13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36792" algn="l" defTabSz="691195" rtl="0" eaLnBrk="1" latinLnBrk="0" hangingPunct="1">
                <a:defRPr sz="13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82390" algn="l" defTabSz="691195" rtl="0" eaLnBrk="1" latinLnBrk="0" hangingPunct="1">
                <a:defRPr sz="13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27987" algn="l" defTabSz="691195" rtl="0" eaLnBrk="1" latinLnBrk="0" hangingPunct="1">
                <a:defRPr sz="13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73585" algn="l" defTabSz="691195" rtl="0" eaLnBrk="1" latinLnBrk="0" hangingPunct="1">
                <a:defRPr sz="13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19182" algn="l" defTabSz="691195" rtl="0" eaLnBrk="1" latinLnBrk="0" hangingPunct="1">
                <a:defRPr sz="13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64780" algn="l" defTabSz="691195" rtl="0" eaLnBrk="1" latinLnBrk="0" hangingPunct="1">
                <a:defRPr sz="13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419" sz="638" b="1"/>
                <a:t>DELAWARE </a:t>
              </a:r>
            </a:p>
            <a:p>
              <a:r>
                <a:rPr lang="es-419" sz="638" b="1"/>
                <a:t>BASIN WEST</a:t>
              </a:r>
              <a:endParaRPr lang="es-AR" sz="638" b="1"/>
            </a:p>
          </p:txBody>
        </p:sp>
        <p:sp>
          <p:nvSpPr>
            <p:cNvPr id="12" name="CuadroTexto 4">
              <a:extLst>
                <a:ext uri="{FF2B5EF4-FFF2-40B4-BE49-F238E27FC236}">
                  <a16:creationId xmlns:a16="http://schemas.microsoft.com/office/drawing/2014/main" id="{A316171E-4F0D-7755-791E-DFDD2B1341FF}"/>
                </a:ext>
              </a:extLst>
            </p:cNvPr>
            <p:cNvSpPr txBox="1"/>
            <p:nvPr/>
          </p:nvSpPr>
          <p:spPr>
            <a:xfrm>
              <a:off x="8251310" y="2454474"/>
              <a:ext cx="853373" cy="362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691195" rtl="0" eaLnBrk="1" latinLnBrk="0" hangingPunct="1">
                <a:defRPr sz="13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5597" algn="l" defTabSz="691195" rtl="0" eaLnBrk="1" latinLnBrk="0" hangingPunct="1">
                <a:defRPr sz="13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91195" algn="l" defTabSz="691195" rtl="0" eaLnBrk="1" latinLnBrk="0" hangingPunct="1">
                <a:defRPr sz="13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36792" algn="l" defTabSz="691195" rtl="0" eaLnBrk="1" latinLnBrk="0" hangingPunct="1">
                <a:defRPr sz="13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82390" algn="l" defTabSz="691195" rtl="0" eaLnBrk="1" latinLnBrk="0" hangingPunct="1">
                <a:defRPr sz="13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27987" algn="l" defTabSz="691195" rtl="0" eaLnBrk="1" latinLnBrk="0" hangingPunct="1">
                <a:defRPr sz="13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73585" algn="l" defTabSz="691195" rtl="0" eaLnBrk="1" latinLnBrk="0" hangingPunct="1">
                <a:defRPr sz="13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19182" algn="l" defTabSz="691195" rtl="0" eaLnBrk="1" latinLnBrk="0" hangingPunct="1">
                <a:defRPr sz="13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64780" algn="l" defTabSz="691195" rtl="0" eaLnBrk="1" latinLnBrk="0" hangingPunct="1">
                <a:defRPr sz="13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419" sz="638" b="1"/>
                <a:t>DELAWARE BASIN EAST</a:t>
              </a:r>
              <a:endParaRPr lang="es-AR" sz="638" b="1"/>
            </a:p>
          </p:txBody>
        </p:sp>
        <p:sp>
          <p:nvSpPr>
            <p:cNvPr id="13" name="CuadroTexto 5">
              <a:extLst>
                <a:ext uri="{FF2B5EF4-FFF2-40B4-BE49-F238E27FC236}">
                  <a16:creationId xmlns:a16="http://schemas.microsoft.com/office/drawing/2014/main" id="{24082B5C-99DA-5B11-BE63-44661833F1F2}"/>
                </a:ext>
              </a:extLst>
            </p:cNvPr>
            <p:cNvSpPr txBox="1"/>
            <p:nvPr/>
          </p:nvSpPr>
          <p:spPr>
            <a:xfrm>
              <a:off x="7350808" y="2324090"/>
              <a:ext cx="853374" cy="485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691195" rtl="0" eaLnBrk="1" latinLnBrk="0" hangingPunct="1">
                <a:defRPr sz="13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5597" algn="l" defTabSz="691195" rtl="0" eaLnBrk="1" latinLnBrk="0" hangingPunct="1">
                <a:defRPr sz="13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91195" algn="l" defTabSz="691195" rtl="0" eaLnBrk="1" latinLnBrk="0" hangingPunct="1">
                <a:defRPr sz="13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36792" algn="l" defTabSz="691195" rtl="0" eaLnBrk="1" latinLnBrk="0" hangingPunct="1">
                <a:defRPr sz="13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82390" algn="l" defTabSz="691195" rtl="0" eaLnBrk="1" latinLnBrk="0" hangingPunct="1">
                <a:defRPr sz="13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27987" algn="l" defTabSz="691195" rtl="0" eaLnBrk="1" latinLnBrk="0" hangingPunct="1">
                <a:defRPr sz="13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73585" algn="l" defTabSz="691195" rtl="0" eaLnBrk="1" latinLnBrk="0" hangingPunct="1">
                <a:defRPr sz="13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19182" algn="l" defTabSz="691195" rtl="0" eaLnBrk="1" latinLnBrk="0" hangingPunct="1">
                <a:defRPr sz="13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64780" algn="l" defTabSz="691195" rtl="0" eaLnBrk="1" latinLnBrk="0" hangingPunct="1">
                <a:defRPr sz="13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419" sz="638">
                  <a:solidFill>
                    <a:schemeClr val="tx1"/>
                  </a:solidFill>
                </a:rPr>
                <a:t>MIDLAND BASIN NORTH</a:t>
              </a:r>
              <a:endParaRPr lang="es-AR" sz="638">
                <a:solidFill>
                  <a:schemeClr val="tx1"/>
                </a:solidFill>
              </a:endParaRPr>
            </a:p>
          </p:txBody>
        </p:sp>
        <p:sp>
          <p:nvSpPr>
            <p:cNvPr id="14" name="CuadroTexto 6">
              <a:extLst>
                <a:ext uri="{FF2B5EF4-FFF2-40B4-BE49-F238E27FC236}">
                  <a16:creationId xmlns:a16="http://schemas.microsoft.com/office/drawing/2014/main" id="{5AC87DFD-782C-4016-583A-D03FE45E8C98}"/>
                </a:ext>
              </a:extLst>
            </p:cNvPr>
            <p:cNvSpPr txBox="1"/>
            <p:nvPr/>
          </p:nvSpPr>
          <p:spPr>
            <a:xfrm>
              <a:off x="7771544" y="2668585"/>
              <a:ext cx="853374" cy="485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691195" rtl="0" eaLnBrk="1" latinLnBrk="0" hangingPunct="1">
                <a:defRPr sz="13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5597" algn="l" defTabSz="691195" rtl="0" eaLnBrk="1" latinLnBrk="0" hangingPunct="1">
                <a:defRPr sz="13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91195" algn="l" defTabSz="691195" rtl="0" eaLnBrk="1" latinLnBrk="0" hangingPunct="1">
                <a:defRPr sz="13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36792" algn="l" defTabSz="691195" rtl="0" eaLnBrk="1" latinLnBrk="0" hangingPunct="1">
                <a:defRPr sz="13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82390" algn="l" defTabSz="691195" rtl="0" eaLnBrk="1" latinLnBrk="0" hangingPunct="1">
                <a:defRPr sz="13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27987" algn="l" defTabSz="691195" rtl="0" eaLnBrk="1" latinLnBrk="0" hangingPunct="1">
                <a:defRPr sz="13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73585" algn="l" defTabSz="691195" rtl="0" eaLnBrk="1" latinLnBrk="0" hangingPunct="1">
                <a:defRPr sz="13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19182" algn="l" defTabSz="691195" rtl="0" eaLnBrk="1" latinLnBrk="0" hangingPunct="1">
                <a:defRPr sz="13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64780" algn="l" defTabSz="691195" rtl="0" eaLnBrk="1" latinLnBrk="0" hangingPunct="1">
                <a:defRPr sz="13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419" sz="638">
                  <a:solidFill>
                    <a:schemeClr val="tx1"/>
                  </a:solidFill>
                </a:rPr>
                <a:t>MIDLAND BASIN</a:t>
              </a:r>
            </a:p>
            <a:p>
              <a:r>
                <a:rPr lang="es-419" sz="638">
                  <a:solidFill>
                    <a:schemeClr val="tx1"/>
                  </a:solidFill>
                </a:rPr>
                <a:t>SOUTH</a:t>
              </a:r>
              <a:endParaRPr lang="es-AR" sz="638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83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37C53C5-1506-898A-80A6-81345AB6C5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43" y="1600200"/>
            <a:ext cx="6464808" cy="4817190"/>
          </a:xfrm>
          <a:prstGeom prst="rect">
            <a:avLst/>
          </a:prstGeom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C7301AA7-926A-BAD0-40ED-652E7C9835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1978748"/>
              </p:ext>
            </p:extLst>
          </p:nvPr>
        </p:nvGraphicFramePr>
        <p:xfrm>
          <a:off x="6559684" y="1672090"/>
          <a:ext cx="5492108" cy="4555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Subtítulo 2">
            <a:extLst>
              <a:ext uri="{FF2B5EF4-FFF2-40B4-BE49-F238E27FC236}">
                <a16:creationId xmlns:a16="http://schemas.microsoft.com/office/drawing/2014/main" id="{BB7CED33-BABD-F2E1-7BDA-F9BAF9DF90CF}"/>
              </a:ext>
            </a:extLst>
          </p:cNvPr>
          <p:cNvSpPr txBox="1">
            <a:spLocks/>
          </p:cNvSpPr>
          <p:nvPr/>
        </p:nvSpPr>
        <p:spPr>
          <a:xfrm>
            <a:off x="7991856" y="6417390"/>
            <a:ext cx="4200144" cy="33136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AR" sz="1100" b="1" dirty="0"/>
              <a:t>Fuente: Bill Hearn – </a:t>
            </a:r>
            <a:r>
              <a:rPr lang="es-AR" sz="1100" b="1" dirty="0" err="1"/>
              <a:t>Conoco</a:t>
            </a:r>
            <a:r>
              <a:rPr lang="es-AR" sz="1100" b="1" dirty="0"/>
              <a:t> Phillips – Gas </a:t>
            </a:r>
            <a:r>
              <a:rPr lang="es-AR" sz="1100" b="1" dirty="0" err="1"/>
              <a:t>Lift</a:t>
            </a:r>
            <a:r>
              <a:rPr lang="es-AR" sz="1100" b="1" dirty="0"/>
              <a:t> Workshop 2022 ARLDC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D43E9D4E-18B4-03F8-616B-A28D412D6EFB}"/>
              </a:ext>
            </a:extLst>
          </p:cNvPr>
          <p:cNvSpPr txBox="1">
            <a:spLocks/>
          </p:cNvSpPr>
          <p:nvPr/>
        </p:nvSpPr>
        <p:spPr>
          <a:xfrm>
            <a:off x="219931" y="815829"/>
            <a:ext cx="6839824" cy="654341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AR" sz="3200" b="1" dirty="0">
                <a:latin typeface="Titillium Web" panose="00000500000000000000" pitchFamily="2" charset="0"/>
              </a:rPr>
              <a:t>3. Panorama </a:t>
            </a:r>
            <a:r>
              <a:rPr lang="es-AR" sz="3200" b="1" dirty="0" err="1">
                <a:latin typeface="Titillium Web" panose="00000500000000000000" pitchFamily="2" charset="0"/>
              </a:rPr>
              <a:t>Permian</a:t>
            </a:r>
            <a:r>
              <a:rPr lang="es-AR" sz="3200" b="1" dirty="0">
                <a:latin typeface="Titillium Web" panose="00000500000000000000" pitchFamily="2" charset="0"/>
              </a:rPr>
              <a:t> vs VM</a:t>
            </a:r>
          </a:p>
        </p:txBody>
      </p:sp>
    </p:spTree>
    <p:extLst>
      <p:ext uri="{BB962C8B-B14F-4D97-AF65-F5344CB8AC3E}">
        <p14:creationId xmlns:p14="http://schemas.microsoft.com/office/powerpoint/2010/main" val="312864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D43E9D4E-18B4-03F8-616B-A28D412D6EFB}"/>
              </a:ext>
            </a:extLst>
          </p:cNvPr>
          <p:cNvSpPr txBox="1">
            <a:spLocks/>
          </p:cNvSpPr>
          <p:nvPr/>
        </p:nvSpPr>
        <p:spPr>
          <a:xfrm>
            <a:off x="265651" y="945859"/>
            <a:ext cx="6839824" cy="654341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AR" sz="3200" b="1" dirty="0">
                <a:latin typeface="Titillium Web" panose="00000500000000000000" pitchFamily="2" charset="0"/>
              </a:rPr>
              <a:t>3. Panorama </a:t>
            </a:r>
            <a:r>
              <a:rPr lang="es-AR" sz="3200" b="1" dirty="0" err="1">
                <a:latin typeface="Titillium Web" panose="00000500000000000000" pitchFamily="2" charset="0"/>
              </a:rPr>
              <a:t>Permian</a:t>
            </a:r>
            <a:r>
              <a:rPr lang="es-AR" sz="3200" b="1" dirty="0">
                <a:latin typeface="Titillium Web" panose="00000500000000000000" pitchFamily="2" charset="0"/>
              </a:rPr>
              <a:t> vs VM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7F6B43D0-4FED-EA12-80EE-D8BA603087CD}"/>
              </a:ext>
            </a:extLst>
          </p:cNvPr>
          <p:cNvGrpSpPr/>
          <p:nvPr/>
        </p:nvGrpSpPr>
        <p:grpSpPr>
          <a:xfrm>
            <a:off x="94876" y="1600200"/>
            <a:ext cx="6464808" cy="4817190"/>
            <a:chOff x="94876" y="1600200"/>
            <a:chExt cx="6464808" cy="4817190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737C53C5-1506-898A-80A6-81345AB6C5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876" y="1600200"/>
              <a:ext cx="6464808" cy="4817190"/>
            </a:xfrm>
            <a:prstGeom prst="rect">
              <a:avLst/>
            </a:prstGeom>
          </p:spPr>
        </p:pic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FCA60E12-A6CA-B38B-7027-1E352A03C581}"/>
                </a:ext>
              </a:extLst>
            </p:cNvPr>
            <p:cNvGrpSpPr/>
            <p:nvPr/>
          </p:nvGrpSpPr>
          <p:grpSpPr>
            <a:xfrm>
              <a:off x="1388892" y="3012947"/>
              <a:ext cx="3103384" cy="1741731"/>
              <a:chOff x="1388892" y="3012947"/>
              <a:chExt cx="3103384" cy="1741731"/>
            </a:xfrm>
          </p:grpSpPr>
          <p:sp>
            <p:nvSpPr>
              <p:cNvPr id="2" name="Arco 1">
                <a:extLst>
                  <a:ext uri="{FF2B5EF4-FFF2-40B4-BE49-F238E27FC236}">
                    <a16:creationId xmlns:a16="http://schemas.microsoft.com/office/drawing/2014/main" id="{EB51A2EB-5E09-7154-2037-153DDCC13125}"/>
                  </a:ext>
                </a:extLst>
              </p:cNvPr>
              <p:cNvSpPr/>
              <p:nvPr/>
            </p:nvSpPr>
            <p:spPr>
              <a:xfrm rot="5569927">
                <a:off x="904207" y="3497632"/>
                <a:ext cx="1200161" cy="230792"/>
              </a:xfrm>
              <a:prstGeom prst="arc">
                <a:avLst/>
              </a:prstGeom>
              <a:ln w="28575" cap="flat" cmpd="sng" algn="ctr">
                <a:solidFill>
                  <a:srgbClr val="E80CA9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" name="Arco 6">
                <a:extLst>
                  <a:ext uri="{FF2B5EF4-FFF2-40B4-BE49-F238E27FC236}">
                    <a16:creationId xmlns:a16="http://schemas.microsoft.com/office/drawing/2014/main" id="{4D00C324-753C-82C7-33B8-1D38E5ED4DC4}"/>
                  </a:ext>
                </a:extLst>
              </p:cNvPr>
              <p:cNvSpPr/>
              <p:nvPr/>
            </p:nvSpPr>
            <p:spPr>
              <a:xfrm rot="11808674">
                <a:off x="1571423" y="3397992"/>
                <a:ext cx="2920853" cy="1356686"/>
              </a:xfrm>
              <a:prstGeom prst="arc">
                <a:avLst/>
              </a:prstGeom>
              <a:noFill/>
              <a:ln w="28575" cap="flat" cmpd="sng" algn="ctr">
                <a:solidFill>
                  <a:srgbClr val="E80CA9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6F8A02F6-0DFE-4864-74B0-D19D23408AA0}"/>
              </a:ext>
            </a:extLst>
          </p:cNvPr>
          <p:cNvSpPr/>
          <p:nvPr/>
        </p:nvSpPr>
        <p:spPr>
          <a:xfrm>
            <a:off x="5273288" y="2355979"/>
            <a:ext cx="3023119" cy="1073021"/>
          </a:xfrm>
          <a:prstGeom prst="roundRect">
            <a:avLst/>
          </a:prstGeom>
          <a:solidFill>
            <a:srgbClr val="00206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b="1" dirty="0">
                <a:latin typeface="Titillium Web" panose="00000500000000000000" pitchFamily="2" charset="0"/>
              </a:rPr>
              <a:t>Región de análisis poco explorada</a:t>
            </a:r>
            <a:endParaRPr lang="es-AR" sz="1400" dirty="0">
              <a:latin typeface="Titillium Web" panose="00000500000000000000" pitchFamily="2" charset="0"/>
            </a:endParaRP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4BDF6FBA-ADE6-0BDD-822F-6CB4457C5453}"/>
              </a:ext>
            </a:extLst>
          </p:cNvPr>
          <p:cNvCxnSpPr>
            <a:cxnSpLocks/>
          </p:cNvCxnSpPr>
          <p:nvPr/>
        </p:nvCxnSpPr>
        <p:spPr>
          <a:xfrm flipV="1">
            <a:off x="1727458" y="3004598"/>
            <a:ext cx="3545830" cy="121348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CCBD5B04-4D04-6608-7C18-60E0EEBFDAC8}"/>
              </a:ext>
            </a:extLst>
          </p:cNvPr>
          <p:cNvSpPr/>
          <p:nvPr/>
        </p:nvSpPr>
        <p:spPr>
          <a:xfrm>
            <a:off x="6675759" y="3767328"/>
            <a:ext cx="5342505" cy="2816352"/>
          </a:xfrm>
          <a:prstGeom prst="roundRect">
            <a:avLst/>
          </a:prstGeom>
          <a:solidFill>
            <a:srgbClr val="002060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l">
              <a:lnSpc>
                <a:spcPct val="150000"/>
              </a:lnSpc>
              <a:buFont typeface="+mj-lt"/>
              <a:buAutoNum type="arabicPeriod"/>
            </a:pPr>
            <a:r>
              <a:rPr lang="es-AR" sz="1800" dirty="0">
                <a:latin typeface="Titillium Web" panose="00000500000000000000" pitchFamily="2" charset="0"/>
              </a:rPr>
              <a:t>Preguntarnos si esa producción existe, </a:t>
            </a:r>
            <a:r>
              <a:rPr lang="es-AR" sz="1800" b="1" dirty="0">
                <a:latin typeface="Titillium Web" panose="00000500000000000000" pitchFamily="2" charset="0"/>
              </a:rPr>
              <a:t>que nivel de subexplotación</a:t>
            </a:r>
            <a:r>
              <a:rPr lang="es-AR" sz="1800" dirty="0">
                <a:latin typeface="Titillium Web" panose="00000500000000000000" pitchFamily="2" charset="0"/>
              </a:rPr>
              <a:t> tenemos en nuestros pozos .</a:t>
            </a:r>
          </a:p>
          <a:p>
            <a:pPr marL="228600" indent="-228600" algn="l">
              <a:lnSpc>
                <a:spcPct val="150000"/>
              </a:lnSpc>
              <a:buFont typeface="+mj-lt"/>
              <a:buAutoNum type="arabicPeriod"/>
            </a:pPr>
            <a:r>
              <a:rPr lang="es-AR" dirty="0">
                <a:latin typeface="Titillium Web" panose="00000500000000000000" pitchFamily="2" charset="0"/>
              </a:rPr>
              <a:t>Ese </a:t>
            </a:r>
            <a:r>
              <a:rPr lang="es-AR" b="1" dirty="0">
                <a:latin typeface="Titillium Web" panose="00000500000000000000" pitchFamily="2" charset="0"/>
              </a:rPr>
              <a:t>adelanto es tal que permite </a:t>
            </a:r>
            <a:r>
              <a:rPr lang="es-AR" dirty="0">
                <a:latin typeface="Titillium Web" panose="00000500000000000000" pitchFamily="2" charset="0"/>
              </a:rPr>
              <a:t>plantear un desarrollo con otro o con varios sistemas de </a:t>
            </a:r>
            <a:r>
              <a:rPr lang="es-AR" dirty="0" err="1">
                <a:latin typeface="Titillium Web" panose="00000500000000000000" pitchFamily="2" charset="0"/>
              </a:rPr>
              <a:t>extacción</a:t>
            </a:r>
            <a:r>
              <a:rPr lang="es-AR" dirty="0">
                <a:latin typeface="Titillium Web" panose="00000500000000000000" pitchFamily="2" charset="0"/>
              </a:rPr>
              <a:t> en pozos de VM</a:t>
            </a:r>
            <a:endParaRPr lang="es-AR" sz="1800" dirty="0">
              <a:latin typeface="Titillium Web" panose="00000500000000000000" pitchFamily="2" charset="0"/>
            </a:endParaRPr>
          </a:p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80742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17DD988F-AA21-D5F0-C3C0-1BEFCC8FE5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3462014"/>
              </p:ext>
            </p:extLst>
          </p:nvPr>
        </p:nvGraphicFramePr>
        <p:xfrm>
          <a:off x="1553027" y="1100053"/>
          <a:ext cx="9996715" cy="4526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ítulo 1">
            <a:extLst>
              <a:ext uri="{FF2B5EF4-FFF2-40B4-BE49-F238E27FC236}">
                <a16:creationId xmlns:a16="http://schemas.microsoft.com/office/drawing/2014/main" id="{FB2BDB83-EAB8-4EA4-AC1D-D15B38110B0E}"/>
              </a:ext>
            </a:extLst>
          </p:cNvPr>
          <p:cNvSpPr txBox="1">
            <a:spLocks/>
          </p:cNvSpPr>
          <p:nvPr/>
        </p:nvSpPr>
        <p:spPr>
          <a:xfrm>
            <a:off x="156793" y="1098858"/>
            <a:ext cx="8649750" cy="654341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AR" sz="3200" b="1" dirty="0">
                <a:latin typeface="Titillium Web" panose="00000500000000000000" pitchFamily="2" charset="0"/>
              </a:rPr>
              <a:t>4. Análisis de resultados y aprendizajes</a:t>
            </a:r>
          </a:p>
        </p:txBody>
      </p:sp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11A3BA4E-D2D7-C943-4975-D4D1489F6D17}"/>
              </a:ext>
            </a:extLst>
          </p:cNvPr>
          <p:cNvSpPr/>
          <p:nvPr/>
        </p:nvSpPr>
        <p:spPr>
          <a:xfrm rot="16200000">
            <a:off x="6684448" y="4167317"/>
            <a:ext cx="1196417" cy="680939"/>
          </a:xfrm>
          <a:prstGeom prst="rightArrow">
            <a:avLst/>
          </a:prstGeom>
          <a:solidFill>
            <a:srgbClr val="00B050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Flecha: a la derecha 2">
            <a:extLst>
              <a:ext uri="{FF2B5EF4-FFF2-40B4-BE49-F238E27FC236}">
                <a16:creationId xmlns:a16="http://schemas.microsoft.com/office/drawing/2014/main" id="{6329D26B-D573-3819-3131-EB116F18D1B0}"/>
              </a:ext>
            </a:extLst>
          </p:cNvPr>
          <p:cNvSpPr/>
          <p:nvPr/>
        </p:nvSpPr>
        <p:spPr>
          <a:xfrm rot="16200000">
            <a:off x="4115421" y="4167317"/>
            <a:ext cx="1196417" cy="680939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Subtítulo 9">
            <a:extLst>
              <a:ext uri="{FF2B5EF4-FFF2-40B4-BE49-F238E27FC236}">
                <a16:creationId xmlns:a16="http://schemas.microsoft.com/office/drawing/2014/main" id="{64C85D18-6214-8A50-0485-C3276A580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6172" y="5564144"/>
            <a:ext cx="9144000" cy="1196419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419" dirty="0"/>
              <a:t>Línea de tiempo real del proyecto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419" dirty="0"/>
              <a:t>Al menos dos puntos de revisión </a:t>
            </a:r>
            <a:r>
              <a:rPr lang="es-419" dirty="0" err="1"/>
              <a:t>exahustiva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75948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60BBBD5D-85C0-D391-5002-95FFC4B373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7423" y="1076488"/>
            <a:ext cx="8138120" cy="654341"/>
          </a:xfrm>
        </p:spPr>
        <p:txBody>
          <a:bodyPr anchor="b"/>
          <a:lstStyle/>
          <a:p>
            <a:pPr algn="l"/>
            <a:r>
              <a:rPr lang="es-AR" sz="3200" b="1" dirty="0">
                <a:latin typeface="Titillium Web" panose="00000500000000000000" pitchFamily="2" charset="0"/>
              </a:rPr>
              <a:t>5. Decisión para Desarrollo Masivo</a:t>
            </a: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3F9F774E-51BA-375B-0E07-B1E5E3AA197B}"/>
              </a:ext>
            </a:extLst>
          </p:cNvPr>
          <p:cNvSpPr/>
          <p:nvPr/>
        </p:nvSpPr>
        <p:spPr>
          <a:xfrm>
            <a:off x="435429" y="1874520"/>
            <a:ext cx="11535771" cy="4782311"/>
          </a:xfrm>
          <a:prstGeom prst="roundRect">
            <a:avLst/>
          </a:prstGeom>
          <a:solidFill>
            <a:srgbClr val="002060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s-AR" dirty="0">
                <a:latin typeface="Titillium Web" panose="00000500000000000000" pitchFamily="2" charset="0"/>
              </a:rPr>
              <a:t>7</a:t>
            </a:r>
          </a:p>
          <a:p>
            <a:pPr algn="l"/>
            <a:endParaRPr lang="es-AR" dirty="0">
              <a:latin typeface="Titillium Web" panose="00000500000000000000" pitchFamily="2" charset="0"/>
            </a:endParaRPr>
          </a:p>
          <a:p>
            <a:pPr algn="l"/>
            <a:endParaRPr lang="es-AR" dirty="0">
              <a:latin typeface="Titillium Web" panose="00000500000000000000" pitchFamily="2" charset="0"/>
            </a:endParaRPr>
          </a:p>
          <a:p>
            <a:pPr marL="228600" indent="-228600" algn="l">
              <a:lnSpc>
                <a:spcPct val="150000"/>
              </a:lnSpc>
              <a:buFont typeface="+mj-lt"/>
              <a:buAutoNum type="arabicPeriod"/>
            </a:pPr>
            <a:r>
              <a:rPr lang="es-ES" sz="2800" b="1" dirty="0">
                <a:latin typeface="Titillium Web" panose="00000500000000000000" pitchFamily="2" charset="0"/>
              </a:rPr>
              <a:t>Flexibilidad</a:t>
            </a:r>
            <a:r>
              <a:rPr lang="es-ES" sz="2400" b="1" dirty="0">
                <a:latin typeface="Titillium Web" panose="00000500000000000000" pitchFamily="2" charset="0"/>
              </a:rPr>
              <a:t> </a:t>
            </a:r>
            <a:r>
              <a:rPr lang="es-ES" sz="2400" dirty="0">
                <a:latin typeface="Titillium Web" panose="00000500000000000000" pitchFamily="2" charset="0"/>
              </a:rPr>
              <a:t>comprobada de caudales de producción e inyección</a:t>
            </a:r>
          </a:p>
          <a:p>
            <a:pPr marL="228600" indent="-228600" algn="l">
              <a:lnSpc>
                <a:spcPct val="150000"/>
              </a:lnSpc>
              <a:buFont typeface="+mj-lt"/>
              <a:buAutoNum type="arabicPeriod"/>
            </a:pPr>
            <a:r>
              <a:rPr lang="es-ES" sz="2800" b="1" dirty="0">
                <a:latin typeface="Titillium Web" panose="00000500000000000000" pitchFamily="2" charset="0"/>
              </a:rPr>
              <a:t>Manejo de sólidos </a:t>
            </a:r>
            <a:r>
              <a:rPr lang="es-ES" sz="2400" dirty="0">
                <a:latin typeface="Titillium Web" panose="00000500000000000000" pitchFamily="2" charset="0"/>
              </a:rPr>
              <a:t>(detritos de rotado de tapones y arena)</a:t>
            </a:r>
          </a:p>
          <a:p>
            <a:pPr marL="228600" indent="-228600" algn="l">
              <a:lnSpc>
                <a:spcPct val="150000"/>
              </a:lnSpc>
              <a:buFont typeface="+mj-lt"/>
              <a:buAutoNum type="arabicPeriod"/>
            </a:pPr>
            <a:r>
              <a:rPr lang="es-ES" sz="2800" b="1" dirty="0">
                <a:latin typeface="Titillium Web" panose="00000500000000000000" pitchFamily="2" charset="0"/>
              </a:rPr>
              <a:t>Muy Baja </a:t>
            </a:r>
            <a:r>
              <a:rPr lang="es-ES" sz="2400" dirty="0">
                <a:latin typeface="Titillium Web" panose="00000500000000000000" pitchFamily="2" charset="0"/>
              </a:rPr>
              <a:t>(casi nula) tasa de fallas</a:t>
            </a:r>
          </a:p>
          <a:p>
            <a:pPr marL="228600" indent="-228600" algn="l">
              <a:lnSpc>
                <a:spcPct val="150000"/>
              </a:lnSpc>
              <a:buFont typeface="+mj-lt"/>
              <a:buAutoNum type="arabicPeriod"/>
            </a:pPr>
            <a:r>
              <a:rPr lang="es-ES" sz="2800" b="1" dirty="0">
                <a:latin typeface="Titillium Web" panose="00000500000000000000" pitchFamily="2" charset="0"/>
              </a:rPr>
              <a:t>Velocidad de respuesta </a:t>
            </a:r>
            <a:r>
              <a:rPr lang="es-ES" sz="2400" dirty="0">
                <a:latin typeface="Titillium Web" panose="00000500000000000000" pitchFamily="2" charset="0"/>
              </a:rPr>
              <a:t>para manejo de </a:t>
            </a:r>
            <a:r>
              <a:rPr lang="es-ES" sz="2400" dirty="0" err="1">
                <a:latin typeface="Titillium Web" panose="00000500000000000000" pitchFamily="2" charset="0"/>
              </a:rPr>
              <a:t>Fract</a:t>
            </a:r>
            <a:r>
              <a:rPr lang="es-ES" sz="2400" dirty="0">
                <a:latin typeface="Titillium Web" panose="00000500000000000000" pitchFamily="2" charset="0"/>
              </a:rPr>
              <a:t> Hit (Cierre y puesta en servicio)</a:t>
            </a:r>
          </a:p>
          <a:p>
            <a:pPr marL="228600" indent="-228600" algn="l">
              <a:lnSpc>
                <a:spcPct val="150000"/>
              </a:lnSpc>
              <a:buFont typeface="+mj-lt"/>
              <a:buAutoNum type="arabicPeriod"/>
            </a:pPr>
            <a:r>
              <a:rPr lang="es-ES" sz="2800" b="1" dirty="0">
                <a:latin typeface="Titillium Web" panose="00000500000000000000" pitchFamily="2" charset="0"/>
              </a:rPr>
              <a:t>Simpleza de intervenciones </a:t>
            </a:r>
            <a:r>
              <a:rPr lang="es-ES" sz="2400" dirty="0">
                <a:latin typeface="Titillium Web" panose="00000500000000000000" pitchFamily="2" charset="0"/>
              </a:rPr>
              <a:t>a nivel </a:t>
            </a:r>
            <a:r>
              <a:rPr lang="es-ES" sz="2400" dirty="0" err="1">
                <a:latin typeface="Titillium Web" panose="00000500000000000000" pitchFamily="2" charset="0"/>
              </a:rPr>
              <a:t>Well</a:t>
            </a:r>
            <a:r>
              <a:rPr lang="es-ES" sz="2400" dirty="0">
                <a:latin typeface="Titillium Web" panose="00000500000000000000" pitchFamily="2" charset="0"/>
              </a:rPr>
              <a:t> </a:t>
            </a:r>
            <a:r>
              <a:rPr lang="es-ES" sz="2400" dirty="0" err="1">
                <a:latin typeface="Titillium Web" panose="00000500000000000000" pitchFamily="2" charset="0"/>
              </a:rPr>
              <a:t>Services</a:t>
            </a:r>
            <a:r>
              <a:rPr lang="es-ES" sz="2400" dirty="0">
                <a:latin typeface="Titillium Web" panose="00000500000000000000" pitchFamily="2" charset="0"/>
              </a:rPr>
              <a:t> (Solo </a:t>
            </a:r>
            <a:r>
              <a:rPr lang="es-ES" sz="2400" dirty="0" err="1">
                <a:latin typeface="Titillium Web" panose="00000500000000000000" pitchFamily="2" charset="0"/>
              </a:rPr>
              <a:t>Slick</a:t>
            </a:r>
            <a:r>
              <a:rPr lang="es-ES" sz="2400" dirty="0">
                <a:latin typeface="Titillium Web" panose="00000500000000000000" pitchFamily="2" charset="0"/>
              </a:rPr>
              <a:t> Line y Hot </a:t>
            </a:r>
            <a:r>
              <a:rPr lang="es-ES" sz="2400" dirty="0" err="1">
                <a:latin typeface="Titillium Web" panose="00000500000000000000" pitchFamily="2" charset="0"/>
              </a:rPr>
              <a:t>Water</a:t>
            </a:r>
            <a:r>
              <a:rPr lang="es-ES" sz="2400" dirty="0">
                <a:latin typeface="Titillium Web" panose="00000500000000000000" pitchFamily="2" charset="0"/>
              </a:rPr>
              <a:t>)</a:t>
            </a:r>
          </a:p>
          <a:p>
            <a:pPr marL="228600" indent="-228600" algn="l">
              <a:lnSpc>
                <a:spcPct val="150000"/>
              </a:lnSpc>
              <a:buFont typeface="+mj-lt"/>
              <a:buAutoNum type="arabicPeriod"/>
            </a:pPr>
            <a:r>
              <a:rPr lang="es-ES" sz="2800" b="1" dirty="0">
                <a:latin typeface="Titillium Web" panose="00000500000000000000" pitchFamily="2" charset="0"/>
              </a:rPr>
              <a:t>Baja actividad </a:t>
            </a:r>
            <a:r>
              <a:rPr lang="es-ES" sz="2400" dirty="0">
                <a:latin typeface="Titillium Web" panose="00000500000000000000" pitchFamily="2" charset="0"/>
              </a:rPr>
              <a:t>(disminuye riesgo) de servicios asociados a los PADS.</a:t>
            </a:r>
          </a:p>
          <a:p>
            <a:pPr algn="l">
              <a:lnSpc>
                <a:spcPct val="150000"/>
              </a:lnSpc>
            </a:pPr>
            <a:endParaRPr lang="es-ES" sz="2400" dirty="0">
              <a:latin typeface="Titillium Web" panose="00000500000000000000" pitchFamily="2" charset="0"/>
            </a:endParaRPr>
          </a:p>
          <a:p>
            <a:pPr algn="ctr"/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343389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310942" y="1845575"/>
            <a:ext cx="6738058" cy="4639113"/>
          </a:xfrm>
        </p:spPr>
        <p:txBody>
          <a:bodyPr/>
          <a:lstStyle/>
          <a:p>
            <a:pPr marL="514350" indent="-514350" algn="l">
              <a:buFont typeface="+mj-lt"/>
              <a:buAutoNum type="arabicPeriod"/>
            </a:pPr>
            <a:r>
              <a:rPr lang="es-AR" sz="2800" b="1" dirty="0">
                <a:latin typeface="Titillium Web" panose="00000500000000000000" pitchFamily="2" charset="0"/>
              </a:rPr>
              <a:t>Etapa Inicial</a:t>
            </a:r>
          </a:p>
          <a:p>
            <a:pPr marL="514350" indent="-514350" algn="l">
              <a:buFont typeface="+mj-lt"/>
              <a:buAutoNum type="arabicPeriod"/>
            </a:pPr>
            <a:endParaRPr lang="es-AR" sz="2800" b="1" dirty="0">
              <a:latin typeface="Titillium Web" panose="00000500000000000000" pitchFamily="2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s-AR" sz="2800" b="1" dirty="0">
                <a:latin typeface="Titillium Web" panose="00000500000000000000" pitchFamily="2" charset="0"/>
              </a:rPr>
              <a:t>Planteo de Piloto</a:t>
            </a:r>
          </a:p>
          <a:p>
            <a:pPr marL="514350" indent="-514350" algn="l">
              <a:buFont typeface="+mj-lt"/>
              <a:buAutoNum type="arabicPeriod"/>
            </a:pPr>
            <a:endParaRPr lang="es-AR" sz="2800" b="1" dirty="0">
              <a:latin typeface="Titillium Web" panose="00000500000000000000" pitchFamily="2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s-AR" sz="2800" b="1" dirty="0">
                <a:latin typeface="Titillium Web" panose="00000500000000000000" pitchFamily="2" charset="0"/>
              </a:rPr>
              <a:t>Panorama </a:t>
            </a:r>
            <a:r>
              <a:rPr lang="es-AR" sz="2800" b="1" dirty="0" err="1">
                <a:latin typeface="Titillium Web" panose="00000500000000000000" pitchFamily="2" charset="0"/>
              </a:rPr>
              <a:t>Permian</a:t>
            </a:r>
            <a:r>
              <a:rPr lang="es-AR" sz="2800" b="1" dirty="0">
                <a:latin typeface="Titillium Web" panose="00000500000000000000" pitchFamily="2" charset="0"/>
              </a:rPr>
              <a:t> vs VM</a:t>
            </a:r>
          </a:p>
          <a:p>
            <a:pPr marL="514350" indent="-514350" algn="l">
              <a:buFont typeface="+mj-lt"/>
              <a:buAutoNum type="arabicPeriod"/>
            </a:pPr>
            <a:endParaRPr lang="es-AR" sz="2800" b="1" dirty="0">
              <a:latin typeface="Titillium Web" panose="00000500000000000000" pitchFamily="2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s-AR" sz="2800" b="1" dirty="0">
                <a:latin typeface="Titillium Web" panose="00000500000000000000" pitchFamily="2" charset="0"/>
              </a:rPr>
              <a:t>Análisis de resultados y aprendizajes</a:t>
            </a:r>
          </a:p>
          <a:p>
            <a:pPr marL="514350" indent="-514350" algn="l">
              <a:buFont typeface="+mj-lt"/>
              <a:buAutoNum type="arabicPeriod"/>
            </a:pPr>
            <a:endParaRPr lang="es-AR" sz="2800" b="1" dirty="0">
              <a:latin typeface="Titillium Web" panose="00000500000000000000" pitchFamily="2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s-AR" sz="2800" b="1" dirty="0">
                <a:latin typeface="Titillium Web" panose="00000500000000000000" pitchFamily="2" charset="0"/>
              </a:rPr>
              <a:t>Decisión para Desarrollo Masivo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60BBBD5D-85C0-D391-5002-95FFC4B373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9120" y="1845575"/>
            <a:ext cx="2544661" cy="654341"/>
          </a:xfrm>
        </p:spPr>
        <p:txBody>
          <a:bodyPr/>
          <a:lstStyle/>
          <a:p>
            <a:r>
              <a:rPr lang="es-AR" sz="4000" b="1" dirty="0">
                <a:latin typeface="Titillium Web" panose="00000500000000000000" pitchFamily="2" charset="0"/>
              </a:rPr>
              <a:t>Agenda</a:t>
            </a:r>
          </a:p>
        </p:txBody>
      </p:sp>
      <p:pic>
        <p:nvPicPr>
          <p:cNvPr id="8" name="Google Shape;58;p13">
            <a:extLst>
              <a:ext uri="{FF2B5EF4-FFF2-40B4-BE49-F238E27FC236}">
                <a16:creationId xmlns:a16="http://schemas.microsoft.com/office/drawing/2014/main" id="{A6DEFC9B-9B2A-269C-6130-1AE3F5612A8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729518" y="6233019"/>
            <a:ext cx="1249961" cy="5357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0633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60BBBD5D-85C0-D391-5002-95FFC4B373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06" y="1048621"/>
            <a:ext cx="5128470" cy="654341"/>
          </a:xfrm>
        </p:spPr>
        <p:txBody>
          <a:bodyPr/>
          <a:lstStyle/>
          <a:p>
            <a:pPr marL="514350" indent="-514350" algn="l">
              <a:buFont typeface="+mj-lt"/>
              <a:buAutoNum type="arabicPeriod"/>
            </a:pPr>
            <a:r>
              <a:rPr lang="es-AR" sz="3200" b="1" dirty="0">
                <a:latin typeface="Titillium Web" panose="00000500000000000000" pitchFamily="2" charset="0"/>
              </a:rPr>
              <a:t>Etapa Inicial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BAB00EC-CC30-1F10-CC13-B2460B971A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2509" y="1922841"/>
            <a:ext cx="7661405" cy="4506709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80950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60BBBD5D-85C0-D391-5002-95FFC4B373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418" y="774301"/>
            <a:ext cx="5128470" cy="654341"/>
          </a:xfrm>
        </p:spPr>
        <p:txBody>
          <a:bodyPr anchor="b"/>
          <a:lstStyle/>
          <a:p>
            <a:pPr marL="514350" indent="-514350" algn="l">
              <a:buFont typeface="+mj-lt"/>
              <a:buAutoNum type="arabicPeriod"/>
            </a:pPr>
            <a:r>
              <a:rPr lang="es-AR" sz="3200" b="1" dirty="0">
                <a:latin typeface="Titillium Web" panose="00000500000000000000" pitchFamily="2" charset="0"/>
              </a:rPr>
              <a:t>Etapa Inicial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31572B6-482A-C349-F3D5-1AE4F1874B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47" y="1702962"/>
            <a:ext cx="6503665" cy="2569528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E06A7BE-DCB4-C41C-3D3E-9843458653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2730" y="3523715"/>
            <a:ext cx="4506216" cy="2912142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7A905B52-09AC-4C57-4D3A-BA8BC84A63CB}"/>
              </a:ext>
            </a:extLst>
          </p:cNvPr>
          <p:cNvSpPr/>
          <p:nvPr/>
        </p:nvSpPr>
        <p:spPr>
          <a:xfrm>
            <a:off x="7067110" y="1702962"/>
            <a:ext cx="5005543" cy="4551085"/>
          </a:xfrm>
          <a:prstGeom prst="roundRect">
            <a:avLst/>
          </a:prstGeom>
          <a:solidFill>
            <a:srgbClr val="002060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A1124978-FB67-8BE3-199A-990EA01647A0}"/>
              </a:ext>
            </a:extLst>
          </p:cNvPr>
          <p:cNvSpPr txBox="1">
            <a:spLocks/>
          </p:cNvSpPr>
          <p:nvPr/>
        </p:nvSpPr>
        <p:spPr>
          <a:xfrm>
            <a:off x="7404616" y="6379175"/>
            <a:ext cx="3843029" cy="29934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AR" sz="1100" b="1" dirty="0"/>
              <a:t>Fuente: Bill Hearn – </a:t>
            </a:r>
            <a:r>
              <a:rPr lang="es-AR" sz="1100" b="1" dirty="0" err="1"/>
              <a:t>Conoco</a:t>
            </a:r>
            <a:r>
              <a:rPr lang="es-AR" sz="1100" b="1" dirty="0"/>
              <a:t> Phillips – Gas </a:t>
            </a:r>
            <a:r>
              <a:rPr lang="es-AR" sz="1100" b="1" dirty="0" err="1"/>
              <a:t>Lift</a:t>
            </a:r>
            <a:r>
              <a:rPr lang="es-AR" sz="1100" b="1" dirty="0"/>
              <a:t> Workshop 2022 ARLDC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DB37DA4D-B149-48AA-BFE1-C8AA3F660256}"/>
              </a:ext>
            </a:extLst>
          </p:cNvPr>
          <p:cNvGrpSpPr/>
          <p:nvPr/>
        </p:nvGrpSpPr>
        <p:grpSpPr>
          <a:xfrm>
            <a:off x="7379589" y="1959081"/>
            <a:ext cx="4693063" cy="4124468"/>
            <a:chOff x="6428228" y="922124"/>
            <a:chExt cx="6003284" cy="4915814"/>
          </a:xfrm>
        </p:grpSpPr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9B72A8C7-1256-7656-597C-27A34CD486F0}"/>
                </a:ext>
              </a:extLst>
            </p:cNvPr>
            <p:cNvGrpSpPr/>
            <p:nvPr/>
          </p:nvGrpSpPr>
          <p:grpSpPr>
            <a:xfrm>
              <a:off x="6428228" y="922124"/>
              <a:ext cx="6003284" cy="4915814"/>
              <a:chOff x="3405543" y="1420778"/>
              <a:chExt cx="6135402" cy="5200971"/>
            </a:xfrm>
          </p:grpSpPr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6C6C1936-843D-9E2A-66D5-46EE44DF9B1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51337" t="29767" r="14911" b="15659"/>
              <a:stretch/>
            </p:blipFill>
            <p:spPr>
              <a:xfrm>
                <a:off x="3405543" y="1420778"/>
                <a:ext cx="5695010" cy="5179711"/>
              </a:xfrm>
              <a:prstGeom prst="rect">
                <a:avLst/>
              </a:prstGeom>
            </p:spPr>
          </p:pic>
          <p:sp>
            <p:nvSpPr>
              <p:cNvPr id="14" name="CuadroTexto 8">
                <a:extLst>
                  <a:ext uri="{FF2B5EF4-FFF2-40B4-BE49-F238E27FC236}">
                    <a16:creationId xmlns:a16="http://schemas.microsoft.com/office/drawing/2014/main" id="{C33A8511-8540-6AA5-CA4B-8218DA9D23B0}"/>
                  </a:ext>
                </a:extLst>
              </p:cNvPr>
              <p:cNvSpPr txBox="1"/>
              <p:nvPr/>
            </p:nvSpPr>
            <p:spPr>
              <a:xfrm>
                <a:off x="4909765" y="5229899"/>
                <a:ext cx="643587" cy="2691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s-AR"/>
                </a:defPPr>
                <a:lvl1pPr marL="0" algn="l" defTabSz="691195" rtl="0" eaLnBrk="1" latinLnBrk="0" hangingPunct="1">
                  <a:defRPr sz="136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5597" algn="l" defTabSz="691195" rtl="0" eaLnBrk="1" latinLnBrk="0" hangingPunct="1">
                  <a:defRPr sz="136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91195" algn="l" defTabSz="691195" rtl="0" eaLnBrk="1" latinLnBrk="0" hangingPunct="1">
                  <a:defRPr sz="136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36792" algn="l" defTabSz="691195" rtl="0" eaLnBrk="1" latinLnBrk="0" hangingPunct="1">
                  <a:defRPr sz="136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82390" algn="l" defTabSz="691195" rtl="0" eaLnBrk="1" latinLnBrk="0" hangingPunct="1">
                  <a:defRPr sz="136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27987" algn="l" defTabSz="691195" rtl="0" eaLnBrk="1" latinLnBrk="0" hangingPunct="1">
                  <a:defRPr sz="136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73585" algn="l" defTabSz="691195" rtl="0" eaLnBrk="1" latinLnBrk="0" hangingPunct="1">
                  <a:defRPr sz="136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19182" algn="l" defTabSz="691195" rtl="0" eaLnBrk="1" latinLnBrk="0" hangingPunct="1">
                  <a:defRPr sz="136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64780" algn="l" defTabSz="691195" rtl="0" eaLnBrk="1" latinLnBrk="0" hangingPunct="1">
                  <a:defRPr sz="136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s-419" sz="718" b="1">
                    <a:solidFill>
                      <a:schemeClr val="bg1"/>
                    </a:solidFill>
                  </a:rPr>
                  <a:t>41m3/d</a:t>
                </a:r>
                <a:endParaRPr lang="es-AR" sz="718" b="1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5" name="Grupo 14">
                <a:extLst>
                  <a:ext uri="{FF2B5EF4-FFF2-40B4-BE49-F238E27FC236}">
                    <a16:creationId xmlns:a16="http://schemas.microsoft.com/office/drawing/2014/main" id="{B7C1ADCC-FB22-A3BF-6933-F136B5EEC7A5}"/>
                  </a:ext>
                </a:extLst>
              </p:cNvPr>
              <p:cNvGrpSpPr/>
              <p:nvPr/>
            </p:nvGrpSpPr>
            <p:grpSpPr>
              <a:xfrm>
                <a:off x="3405543" y="1675786"/>
                <a:ext cx="6135402" cy="4945963"/>
                <a:chOff x="3405543" y="1675786"/>
                <a:chExt cx="6135402" cy="4945963"/>
              </a:xfrm>
            </p:grpSpPr>
            <p:grpSp>
              <p:nvGrpSpPr>
                <p:cNvPr id="17" name="Grupo 16">
                  <a:extLst>
                    <a:ext uri="{FF2B5EF4-FFF2-40B4-BE49-F238E27FC236}">
                      <a16:creationId xmlns:a16="http://schemas.microsoft.com/office/drawing/2014/main" id="{3FB0D796-182A-83C2-551F-032AB4BDCA0F}"/>
                    </a:ext>
                  </a:extLst>
                </p:cNvPr>
                <p:cNvGrpSpPr/>
                <p:nvPr/>
              </p:nvGrpSpPr>
              <p:grpSpPr>
                <a:xfrm>
                  <a:off x="3405543" y="1675786"/>
                  <a:ext cx="6135402" cy="4945963"/>
                  <a:chOff x="3405543" y="1675786"/>
                  <a:chExt cx="6135402" cy="4945963"/>
                </a:xfrm>
              </p:grpSpPr>
              <p:grpSp>
                <p:nvGrpSpPr>
                  <p:cNvPr id="21" name="Grupo 20">
                    <a:extLst>
                      <a:ext uri="{FF2B5EF4-FFF2-40B4-BE49-F238E27FC236}">
                        <a16:creationId xmlns:a16="http://schemas.microsoft.com/office/drawing/2014/main" id="{A7DD8BE7-4072-E181-EBC3-5DBF24906E9F}"/>
                      </a:ext>
                    </a:extLst>
                  </p:cNvPr>
                  <p:cNvGrpSpPr/>
                  <p:nvPr/>
                </p:nvGrpSpPr>
                <p:grpSpPr>
                  <a:xfrm>
                    <a:off x="3405543" y="1675786"/>
                    <a:ext cx="4782577" cy="4344286"/>
                    <a:chOff x="3405543" y="1675786"/>
                    <a:chExt cx="4782577" cy="4344286"/>
                  </a:xfrm>
                </p:grpSpPr>
                <p:grpSp>
                  <p:nvGrpSpPr>
                    <p:cNvPr id="23" name="Grupo 22">
                      <a:extLst>
                        <a:ext uri="{FF2B5EF4-FFF2-40B4-BE49-F238E27FC236}">
                          <a16:creationId xmlns:a16="http://schemas.microsoft.com/office/drawing/2014/main" id="{F690998E-9195-037D-5A32-997B50D97A5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486858" y="4937939"/>
                      <a:ext cx="701262" cy="833845"/>
                      <a:chOff x="4908911" y="4871838"/>
                      <a:chExt cx="701262" cy="833845"/>
                    </a:xfrm>
                  </p:grpSpPr>
                  <p:sp>
                    <p:nvSpPr>
                      <p:cNvPr id="30" name="CuadroTexto 24">
                        <a:extLst>
                          <a:ext uri="{FF2B5EF4-FFF2-40B4-BE49-F238E27FC236}">
                            <a16:creationId xmlns:a16="http://schemas.microsoft.com/office/drawing/2014/main" id="{AE9700F5-419E-0108-4BAD-733CE7429B7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966585" y="4871838"/>
                        <a:ext cx="643588" cy="26914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>
                        <a:defPPr>
                          <a:defRPr lang="es-AR"/>
                        </a:defPPr>
                        <a:lvl1pPr marL="0" algn="l" defTabSz="691195" rtl="0" eaLnBrk="1" latinLnBrk="0" hangingPunct="1">
                          <a:defRPr sz="1361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345597" algn="l" defTabSz="691195" rtl="0" eaLnBrk="1" latinLnBrk="0" hangingPunct="1">
                          <a:defRPr sz="1361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691195" algn="l" defTabSz="691195" rtl="0" eaLnBrk="1" latinLnBrk="0" hangingPunct="1">
                          <a:defRPr sz="1361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036792" algn="l" defTabSz="691195" rtl="0" eaLnBrk="1" latinLnBrk="0" hangingPunct="1">
                          <a:defRPr sz="1361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382390" algn="l" defTabSz="691195" rtl="0" eaLnBrk="1" latinLnBrk="0" hangingPunct="1">
                          <a:defRPr sz="1361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1727987" algn="l" defTabSz="691195" rtl="0" eaLnBrk="1" latinLnBrk="0" hangingPunct="1">
                          <a:defRPr sz="1361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073585" algn="l" defTabSz="691195" rtl="0" eaLnBrk="1" latinLnBrk="0" hangingPunct="1">
                          <a:defRPr sz="1361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2419182" algn="l" defTabSz="691195" rtl="0" eaLnBrk="1" latinLnBrk="0" hangingPunct="1">
                          <a:defRPr sz="1361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2764780" algn="l" defTabSz="691195" rtl="0" eaLnBrk="1" latinLnBrk="0" hangingPunct="1">
                          <a:defRPr sz="1361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r>
                          <a:rPr lang="es-419" sz="718" b="1">
                            <a:solidFill>
                              <a:schemeClr val="bg1"/>
                            </a:solidFill>
                          </a:rPr>
                          <a:t>55m3/d</a:t>
                        </a:r>
                        <a:endParaRPr lang="es-AR" sz="718" b="1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31" name="CuadroTexto 25">
                        <a:extLst>
                          <a:ext uri="{FF2B5EF4-FFF2-40B4-BE49-F238E27FC236}">
                            <a16:creationId xmlns:a16="http://schemas.microsoft.com/office/drawing/2014/main" id="{67D03FBD-5C13-3136-4E86-91ECD80DF2C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908911" y="5436542"/>
                        <a:ext cx="643587" cy="26914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>
                        <a:defPPr>
                          <a:defRPr lang="es-AR"/>
                        </a:defPPr>
                        <a:lvl1pPr marL="0" algn="l" defTabSz="691195" rtl="0" eaLnBrk="1" latinLnBrk="0" hangingPunct="1">
                          <a:defRPr sz="1361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345597" algn="l" defTabSz="691195" rtl="0" eaLnBrk="1" latinLnBrk="0" hangingPunct="1">
                          <a:defRPr sz="1361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691195" algn="l" defTabSz="691195" rtl="0" eaLnBrk="1" latinLnBrk="0" hangingPunct="1">
                          <a:defRPr sz="1361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036792" algn="l" defTabSz="691195" rtl="0" eaLnBrk="1" latinLnBrk="0" hangingPunct="1">
                          <a:defRPr sz="1361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382390" algn="l" defTabSz="691195" rtl="0" eaLnBrk="1" latinLnBrk="0" hangingPunct="1">
                          <a:defRPr sz="1361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1727987" algn="l" defTabSz="691195" rtl="0" eaLnBrk="1" latinLnBrk="0" hangingPunct="1">
                          <a:defRPr sz="1361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073585" algn="l" defTabSz="691195" rtl="0" eaLnBrk="1" latinLnBrk="0" hangingPunct="1">
                          <a:defRPr sz="1361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2419182" algn="l" defTabSz="691195" rtl="0" eaLnBrk="1" latinLnBrk="0" hangingPunct="1">
                          <a:defRPr sz="1361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2764780" algn="l" defTabSz="691195" rtl="0" eaLnBrk="1" latinLnBrk="0" hangingPunct="1">
                          <a:defRPr sz="1361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r>
                          <a:rPr lang="es-419" sz="718" b="1">
                            <a:solidFill>
                              <a:schemeClr val="bg1"/>
                            </a:solidFill>
                          </a:rPr>
                          <a:t>16m3/d</a:t>
                        </a:r>
                        <a:endParaRPr lang="es-AR" sz="718" b="1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24" name="CuadroTexto 18">
                      <a:extLst>
                        <a:ext uri="{FF2B5EF4-FFF2-40B4-BE49-F238E27FC236}">
                          <a16:creationId xmlns:a16="http://schemas.microsoft.com/office/drawing/2014/main" id="{04A5BC6B-E924-0190-73EE-6538CF4FD83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405543" y="1675786"/>
                      <a:ext cx="533636" cy="26914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s-AR"/>
                      </a:defPPr>
                      <a:lvl1pPr marL="0" algn="l" defTabSz="691195" rtl="0" eaLnBrk="1" latinLnBrk="0" hangingPunct="1">
                        <a:defRPr sz="136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45597" algn="l" defTabSz="691195" rtl="0" eaLnBrk="1" latinLnBrk="0" hangingPunct="1">
                        <a:defRPr sz="136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691195" algn="l" defTabSz="691195" rtl="0" eaLnBrk="1" latinLnBrk="0" hangingPunct="1">
                        <a:defRPr sz="136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036792" algn="l" defTabSz="691195" rtl="0" eaLnBrk="1" latinLnBrk="0" hangingPunct="1">
                        <a:defRPr sz="136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382390" algn="l" defTabSz="691195" rtl="0" eaLnBrk="1" latinLnBrk="0" hangingPunct="1">
                        <a:defRPr sz="136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1727987" algn="l" defTabSz="691195" rtl="0" eaLnBrk="1" latinLnBrk="0" hangingPunct="1">
                        <a:defRPr sz="136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073585" algn="l" defTabSz="691195" rtl="0" eaLnBrk="1" latinLnBrk="0" hangingPunct="1">
                        <a:defRPr sz="136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2419182" algn="l" defTabSz="691195" rtl="0" eaLnBrk="1" latinLnBrk="0" hangingPunct="1">
                        <a:defRPr sz="136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2764780" algn="l" defTabSz="691195" rtl="0" eaLnBrk="1" latinLnBrk="0" hangingPunct="1">
                        <a:defRPr sz="136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es-419" sz="718" b="1"/>
                        <a:t>795</a:t>
                      </a:r>
                    </a:p>
                  </p:txBody>
                </p:sp>
                <p:sp>
                  <p:nvSpPr>
                    <p:cNvPr id="25" name="CuadroTexto 19">
                      <a:extLst>
                        <a:ext uri="{FF2B5EF4-FFF2-40B4-BE49-F238E27FC236}">
                          <a16:creationId xmlns:a16="http://schemas.microsoft.com/office/drawing/2014/main" id="{4DA41598-4B10-57B4-9C4D-8926C629485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463058" y="2502532"/>
                      <a:ext cx="533636" cy="26914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s-AR"/>
                      </a:defPPr>
                      <a:lvl1pPr marL="0" algn="l" defTabSz="691195" rtl="0" eaLnBrk="1" latinLnBrk="0" hangingPunct="1">
                        <a:defRPr sz="136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45597" algn="l" defTabSz="691195" rtl="0" eaLnBrk="1" latinLnBrk="0" hangingPunct="1">
                        <a:defRPr sz="136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691195" algn="l" defTabSz="691195" rtl="0" eaLnBrk="1" latinLnBrk="0" hangingPunct="1">
                        <a:defRPr sz="136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036792" algn="l" defTabSz="691195" rtl="0" eaLnBrk="1" latinLnBrk="0" hangingPunct="1">
                        <a:defRPr sz="136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382390" algn="l" defTabSz="691195" rtl="0" eaLnBrk="1" latinLnBrk="0" hangingPunct="1">
                        <a:defRPr sz="136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1727987" algn="l" defTabSz="691195" rtl="0" eaLnBrk="1" latinLnBrk="0" hangingPunct="1">
                        <a:defRPr sz="136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073585" algn="l" defTabSz="691195" rtl="0" eaLnBrk="1" latinLnBrk="0" hangingPunct="1">
                        <a:defRPr sz="136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2419182" algn="l" defTabSz="691195" rtl="0" eaLnBrk="1" latinLnBrk="0" hangingPunct="1">
                        <a:defRPr sz="136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2764780" algn="l" defTabSz="691195" rtl="0" eaLnBrk="1" latinLnBrk="0" hangingPunct="1">
                        <a:defRPr sz="136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es-419" sz="718" b="1"/>
                        <a:t>636</a:t>
                      </a:r>
                    </a:p>
                  </p:txBody>
                </p:sp>
                <p:sp>
                  <p:nvSpPr>
                    <p:cNvPr id="26" name="CuadroTexto 20">
                      <a:extLst>
                        <a:ext uri="{FF2B5EF4-FFF2-40B4-BE49-F238E27FC236}">
                          <a16:creationId xmlns:a16="http://schemas.microsoft.com/office/drawing/2014/main" id="{A16E81C9-2852-9E83-B809-E01254ED3E9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466044" y="3318766"/>
                      <a:ext cx="533636" cy="26914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s-AR"/>
                      </a:defPPr>
                      <a:lvl1pPr marL="0" algn="l" defTabSz="691195" rtl="0" eaLnBrk="1" latinLnBrk="0" hangingPunct="1">
                        <a:defRPr sz="136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45597" algn="l" defTabSz="691195" rtl="0" eaLnBrk="1" latinLnBrk="0" hangingPunct="1">
                        <a:defRPr sz="136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691195" algn="l" defTabSz="691195" rtl="0" eaLnBrk="1" latinLnBrk="0" hangingPunct="1">
                        <a:defRPr sz="136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036792" algn="l" defTabSz="691195" rtl="0" eaLnBrk="1" latinLnBrk="0" hangingPunct="1">
                        <a:defRPr sz="136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382390" algn="l" defTabSz="691195" rtl="0" eaLnBrk="1" latinLnBrk="0" hangingPunct="1">
                        <a:defRPr sz="136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1727987" algn="l" defTabSz="691195" rtl="0" eaLnBrk="1" latinLnBrk="0" hangingPunct="1">
                        <a:defRPr sz="136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073585" algn="l" defTabSz="691195" rtl="0" eaLnBrk="1" latinLnBrk="0" hangingPunct="1">
                        <a:defRPr sz="136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2419182" algn="l" defTabSz="691195" rtl="0" eaLnBrk="1" latinLnBrk="0" hangingPunct="1">
                        <a:defRPr sz="136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2764780" algn="l" defTabSz="691195" rtl="0" eaLnBrk="1" latinLnBrk="0" hangingPunct="1">
                        <a:defRPr sz="136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es-419" sz="718" b="1" dirty="0"/>
                        <a:t>477</a:t>
                      </a:r>
                    </a:p>
                  </p:txBody>
                </p:sp>
                <p:sp>
                  <p:nvSpPr>
                    <p:cNvPr id="27" name="CuadroTexto 21">
                      <a:extLst>
                        <a:ext uri="{FF2B5EF4-FFF2-40B4-BE49-F238E27FC236}">
                          <a16:creationId xmlns:a16="http://schemas.microsoft.com/office/drawing/2014/main" id="{773E686F-CD05-84BC-C0E6-A7EB9B04214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451380" y="4179623"/>
                      <a:ext cx="533636" cy="26914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s-AR"/>
                      </a:defPPr>
                      <a:lvl1pPr marL="0" algn="l" defTabSz="691195" rtl="0" eaLnBrk="1" latinLnBrk="0" hangingPunct="1">
                        <a:defRPr sz="136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45597" algn="l" defTabSz="691195" rtl="0" eaLnBrk="1" latinLnBrk="0" hangingPunct="1">
                        <a:defRPr sz="136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691195" algn="l" defTabSz="691195" rtl="0" eaLnBrk="1" latinLnBrk="0" hangingPunct="1">
                        <a:defRPr sz="136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036792" algn="l" defTabSz="691195" rtl="0" eaLnBrk="1" latinLnBrk="0" hangingPunct="1">
                        <a:defRPr sz="136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382390" algn="l" defTabSz="691195" rtl="0" eaLnBrk="1" latinLnBrk="0" hangingPunct="1">
                        <a:defRPr sz="136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1727987" algn="l" defTabSz="691195" rtl="0" eaLnBrk="1" latinLnBrk="0" hangingPunct="1">
                        <a:defRPr sz="136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073585" algn="l" defTabSz="691195" rtl="0" eaLnBrk="1" latinLnBrk="0" hangingPunct="1">
                        <a:defRPr sz="136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2419182" algn="l" defTabSz="691195" rtl="0" eaLnBrk="1" latinLnBrk="0" hangingPunct="1">
                        <a:defRPr sz="136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2764780" algn="l" defTabSz="691195" rtl="0" eaLnBrk="1" latinLnBrk="0" hangingPunct="1">
                        <a:defRPr sz="136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es-419" sz="718" b="1"/>
                        <a:t>318</a:t>
                      </a:r>
                    </a:p>
                  </p:txBody>
                </p:sp>
                <p:sp>
                  <p:nvSpPr>
                    <p:cNvPr id="28" name="CuadroTexto 22">
                      <a:extLst>
                        <a:ext uri="{FF2B5EF4-FFF2-40B4-BE49-F238E27FC236}">
                          <a16:creationId xmlns:a16="http://schemas.microsoft.com/office/drawing/2014/main" id="{D5631D89-EC82-1E8E-7AEE-EDD0B77C0A3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530720" y="5356854"/>
                      <a:ext cx="533636" cy="26914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s-AR"/>
                      </a:defPPr>
                      <a:lvl1pPr marL="0" algn="l" defTabSz="691195" rtl="0" eaLnBrk="1" latinLnBrk="0" hangingPunct="1">
                        <a:defRPr sz="136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45597" algn="l" defTabSz="691195" rtl="0" eaLnBrk="1" latinLnBrk="0" hangingPunct="1">
                        <a:defRPr sz="136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691195" algn="l" defTabSz="691195" rtl="0" eaLnBrk="1" latinLnBrk="0" hangingPunct="1">
                        <a:defRPr sz="136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036792" algn="l" defTabSz="691195" rtl="0" eaLnBrk="1" latinLnBrk="0" hangingPunct="1">
                        <a:defRPr sz="136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382390" algn="l" defTabSz="691195" rtl="0" eaLnBrk="1" latinLnBrk="0" hangingPunct="1">
                        <a:defRPr sz="136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1727987" algn="l" defTabSz="691195" rtl="0" eaLnBrk="1" latinLnBrk="0" hangingPunct="1">
                        <a:defRPr sz="136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073585" algn="l" defTabSz="691195" rtl="0" eaLnBrk="1" latinLnBrk="0" hangingPunct="1">
                        <a:defRPr sz="136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2419182" algn="l" defTabSz="691195" rtl="0" eaLnBrk="1" latinLnBrk="0" hangingPunct="1">
                        <a:defRPr sz="136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2764780" algn="l" defTabSz="691195" rtl="0" eaLnBrk="1" latinLnBrk="0" hangingPunct="1">
                        <a:defRPr sz="136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es-AR" sz="718" b="1"/>
                        <a:t>40</a:t>
                      </a:r>
                    </a:p>
                  </p:txBody>
                </p:sp>
                <p:sp>
                  <p:nvSpPr>
                    <p:cNvPr id="29" name="CuadroTexto 23">
                      <a:extLst>
                        <a:ext uri="{FF2B5EF4-FFF2-40B4-BE49-F238E27FC236}">
                          <a16:creationId xmlns:a16="http://schemas.microsoft.com/office/drawing/2014/main" id="{A10F4A2E-316E-B112-1B2F-E9BD61AA12F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651097" y="5750931"/>
                      <a:ext cx="533636" cy="26914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s-AR"/>
                      </a:defPPr>
                      <a:lvl1pPr marL="0" algn="l" defTabSz="691195" rtl="0" eaLnBrk="1" latinLnBrk="0" hangingPunct="1">
                        <a:defRPr sz="136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45597" algn="l" defTabSz="691195" rtl="0" eaLnBrk="1" latinLnBrk="0" hangingPunct="1">
                        <a:defRPr sz="136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691195" algn="l" defTabSz="691195" rtl="0" eaLnBrk="1" latinLnBrk="0" hangingPunct="1">
                        <a:defRPr sz="136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036792" algn="l" defTabSz="691195" rtl="0" eaLnBrk="1" latinLnBrk="0" hangingPunct="1">
                        <a:defRPr sz="136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382390" algn="l" defTabSz="691195" rtl="0" eaLnBrk="1" latinLnBrk="0" hangingPunct="1">
                        <a:defRPr sz="136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1727987" algn="l" defTabSz="691195" rtl="0" eaLnBrk="1" latinLnBrk="0" hangingPunct="1">
                        <a:defRPr sz="136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073585" algn="l" defTabSz="691195" rtl="0" eaLnBrk="1" latinLnBrk="0" hangingPunct="1">
                        <a:defRPr sz="136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2419182" algn="l" defTabSz="691195" rtl="0" eaLnBrk="1" latinLnBrk="0" hangingPunct="1">
                        <a:defRPr sz="136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2764780" algn="l" defTabSz="691195" rtl="0" eaLnBrk="1" latinLnBrk="0" hangingPunct="1">
                        <a:defRPr sz="136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es-AR" sz="718" b="1"/>
                        <a:t>8</a:t>
                      </a:r>
                    </a:p>
                  </p:txBody>
                </p:sp>
              </p:grpSp>
              <p:sp>
                <p:nvSpPr>
                  <p:cNvPr id="22" name="CuadroTexto 16">
                    <a:extLst>
                      <a:ext uri="{FF2B5EF4-FFF2-40B4-BE49-F238E27FC236}">
                        <a16:creationId xmlns:a16="http://schemas.microsoft.com/office/drawing/2014/main" id="{7B3661C3-C020-9990-26C9-0B8C73E4F63E}"/>
                      </a:ext>
                    </a:extLst>
                  </p:cNvPr>
                  <p:cNvSpPr txBox="1"/>
                  <p:nvPr/>
                </p:nvSpPr>
                <p:spPr>
                  <a:xfrm>
                    <a:off x="4213227" y="6356267"/>
                    <a:ext cx="5327718" cy="265482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 rtlCol="0" anchor="t">
                    <a:spAutoFit/>
                  </a:bodyPr>
                  <a:lstStyle>
                    <a:defPPr>
                      <a:defRPr lang="es-AR"/>
                    </a:defPPr>
                    <a:lvl1pPr marL="0" algn="l" defTabSz="691195" rtl="0" eaLnBrk="1" latinLnBrk="0" hangingPunct="1">
                      <a:defRPr sz="136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5597" algn="l" defTabSz="691195" rtl="0" eaLnBrk="1" latinLnBrk="0" hangingPunct="1">
                      <a:defRPr sz="136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91195" algn="l" defTabSz="691195" rtl="0" eaLnBrk="1" latinLnBrk="0" hangingPunct="1">
                      <a:defRPr sz="136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36792" algn="l" defTabSz="691195" rtl="0" eaLnBrk="1" latinLnBrk="0" hangingPunct="1">
                      <a:defRPr sz="136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82390" algn="l" defTabSz="691195" rtl="0" eaLnBrk="1" latinLnBrk="0" hangingPunct="1">
                      <a:defRPr sz="136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27987" algn="l" defTabSz="691195" rtl="0" eaLnBrk="1" latinLnBrk="0" hangingPunct="1">
                      <a:defRPr sz="136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73585" algn="l" defTabSz="691195" rtl="0" eaLnBrk="1" latinLnBrk="0" hangingPunct="1">
                      <a:defRPr sz="136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19182" algn="l" defTabSz="691195" rtl="0" eaLnBrk="1" latinLnBrk="0" hangingPunct="1">
                      <a:defRPr sz="136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64780" algn="l" defTabSz="691195" rtl="0" eaLnBrk="1" latinLnBrk="0" hangingPunct="1">
                      <a:defRPr sz="136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es-419" sz="700" b="1" dirty="0"/>
                      <a:t>m3/m3        89                  178                          356                              534              713           891</a:t>
                    </a:r>
                    <a:endParaRPr lang="es-AR" sz="700" b="1" dirty="0"/>
                  </a:p>
                </p:txBody>
              </p:sp>
            </p:grpSp>
            <p:sp>
              <p:nvSpPr>
                <p:cNvPr id="18" name="CuadroTexto 12">
                  <a:extLst>
                    <a:ext uri="{FF2B5EF4-FFF2-40B4-BE49-F238E27FC236}">
                      <a16:creationId xmlns:a16="http://schemas.microsoft.com/office/drawing/2014/main" id="{604E65FA-929A-154F-8D11-58E06299F827}"/>
                    </a:ext>
                  </a:extLst>
                </p:cNvPr>
                <p:cNvSpPr txBox="1"/>
                <p:nvPr/>
              </p:nvSpPr>
              <p:spPr>
                <a:xfrm>
                  <a:off x="3454116" y="5975342"/>
                  <a:ext cx="872155" cy="2691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s-AR"/>
                  </a:defPPr>
                  <a:lvl1pPr marL="0" algn="l" defTabSz="691195" rtl="0" eaLnBrk="1" latinLnBrk="0" hangingPunct="1">
                    <a:defRPr sz="136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5597" algn="l" defTabSz="691195" rtl="0" eaLnBrk="1" latinLnBrk="0" hangingPunct="1">
                    <a:defRPr sz="136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91195" algn="l" defTabSz="691195" rtl="0" eaLnBrk="1" latinLnBrk="0" hangingPunct="1">
                    <a:defRPr sz="136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36792" algn="l" defTabSz="691195" rtl="0" eaLnBrk="1" latinLnBrk="0" hangingPunct="1">
                    <a:defRPr sz="136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82390" algn="l" defTabSz="691195" rtl="0" eaLnBrk="1" latinLnBrk="0" hangingPunct="1">
                    <a:defRPr sz="136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27987" algn="l" defTabSz="691195" rtl="0" eaLnBrk="1" latinLnBrk="0" hangingPunct="1">
                    <a:defRPr sz="136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73585" algn="l" defTabSz="691195" rtl="0" eaLnBrk="1" latinLnBrk="0" hangingPunct="1">
                    <a:defRPr sz="136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19182" algn="l" defTabSz="691195" rtl="0" eaLnBrk="1" latinLnBrk="0" hangingPunct="1">
                    <a:defRPr sz="136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64780" algn="l" defTabSz="691195" rtl="0" eaLnBrk="1" latinLnBrk="0" hangingPunct="1">
                    <a:defRPr sz="136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s-419" sz="718" b="1"/>
                    <a:t>m3/d</a:t>
                  </a:r>
                  <a:endParaRPr lang="es-AR" sz="718" b="1"/>
                </a:p>
              </p:txBody>
            </p:sp>
            <p:sp>
              <p:nvSpPr>
                <p:cNvPr id="19" name="CuadroTexto 13">
                  <a:extLst>
                    <a:ext uri="{FF2B5EF4-FFF2-40B4-BE49-F238E27FC236}">
                      <a16:creationId xmlns:a16="http://schemas.microsoft.com/office/drawing/2014/main" id="{5816D3DD-AD7D-3C64-6233-B58A23B80AB0}"/>
                    </a:ext>
                  </a:extLst>
                </p:cNvPr>
                <p:cNvSpPr txBox="1"/>
                <p:nvPr/>
              </p:nvSpPr>
              <p:spPr>
                <a:xfrm>
                  <a:off x="3882321" y="5960821"/>
                  <a:ext cx="872155" cy="2691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s-AR"/>
                  </a:defPPr>
                  <a:lvl1pPr marL="0" algn="l" defTabSz="691195" rtl="0" eaLnBrk="1" latinLnBrk="0" hangingPunct="1">
                    <a:defRPr sz="136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5597" algn="l" defTabSz="691195" rtl="0" eaLnBrk="1" latinLnBrk="0" hangingPunct="1">
                    <a:defRPr sz="136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91195" algn="l" defTabSz="691195" rtl="0" eaLnBrk="1" latinLnBrk="0" hangingPunct="1">
                    <a:defRPr sz="136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36792" algn="l" defTabSz="691195" rtl="0" eaLnBrk="1" latinLnBrk="0" hangingPunct="1">
                    <a:defRPr sz="136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82390" algn="l" defTabSz="691195" rtl="0" eaLnBrk="1" latinLnBrk="0" hangingPunct="1">
                    <a:defRPr sz="136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27987" algn="l" defTabSz="691195" rtl="0" eaLnBrk="1" latinLnBrk="0" hangingPunct="1">
                    <a:defRPr sz="136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73585" algn="l" defTabSz="691195" rtl="0" eaLnBrk="1" latinLnBrk="0" hangingPunct="1">
                    <a:defRPr sz="136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19182" algn="l" defTabSz="691195" rtl="0" eaLnBrk="1" latinLnBrk="0" hangingPunct="1">
                    <a:defRPr sz="136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64780" algn="l" defTabSz="691195" rtl="0" eaLnBrk="1" latinLnBrk="0" hangingPunct="1">
                    <a:defRPr sz="136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s-419" sz="718" b="1" err="1"/>
                    <a:t>bbl</a:t>
                  </a:r>
                  <a:r>
                    <a:rPr lang="es-419" sz="718" b="1"/>
                    <a:t>/d</a:t>
                  </a:r>
                  <a:endParaRPr lang="es-AR" sz="718" b="1"/>
                </a:p>
              </p:txBody>
            </p:sp>
            <p:sp>
              <p:nvSpPr>
                <p:cNvPr id="20" name="CuadroTexto 14">
                  <a:extLst>
                    <a:ext uri="{FF2B5EF4-FFF2-40B4-BE49-F238E27FC236}">
                      <a16:creationId xmlns:a16="http://schemas.microsoft.com/office/drawing/2014/main" id="{00641ED4-5420-FF79-9F76-BEC97D406E2E}"/>
                    </a:ext>
                  </a:extLst>
                </p:cNvPr>
                <p:cNvSpPr txBox="1"/>
                <p:nvPr/>
              </p:nvSpPr>
              <p:spPr>
                <a:xfrm>
                  <a:off x="4205997" y="6127667"/>
                  <a:ext cx="872155" cy="2691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s-AR"/>
                  </a:defPPr>
                  <a:lvl1pPr marL="0" algn="l" defTabSz="691195" rtl="0" eaLnBrk="1" latinLnBrk="0" hangingPunct="1">
                    <a:defRPr sz="136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5597" algn="l" defTabSz="691195" rtl="0" eaLnBrk="1" latinLnBrk="0" hangingPunct="1">
                    <a:defRPr sz="136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91195" algn="l" defTabSz="691195" rtl="0" eaLnBrk="1" latinLnBrk="0" hangingPunct="1">
                    <a:defRPr sz="136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36792" algn="l" defTabSz="691195" rtl="0" eaLnBrk="1" latinLnBrk="0" hangingPunct="1">
                    <a:defRPr sz="136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82390" algn="l" defTabSz="691195" rtl="0" eaLnBrk="1" latinLnBrk="0" hangingPunct="1">
                    <a:defRPr sz="136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27987" algn="l" defTabSz="691195" rtl="0" eaLnBrk="1" latinLnBrk="0" hangingPunct="1">
                    <a:defRPr sz="136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73585" algn="l" defTabSz="691195" rtl="0" eaLnBrk="1" latinLnBrk="0" hangingPunct="1">
                    <a:defRPr sz="136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19182" algn="l" defTabSz="691195" rtl="0" eaLnBrk="1" latinLnBrk="0" hangingPunct="1">
                    <a:defRPr sz="136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64780" algn="l" defTabSz="691195" rtl="0" eaLnBrk="1" latinLnBrk="0" hangingPunct="1">
                    <a:defRPr sz="136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s-419" sz="718" b="1" err="1"/>
                    <a:t>Scf</a:t>
                  </a:r>
                  <a:r>
                    <a:rPr lang="es-419" sz="718" b="1"/>
                    <a:t>/</a:t>
                  </a:r>
                  <a:r>
                    <a:rPr lang="es-419" sz="718" b="1" err="1"/>
                    <a:t>bbl</a:t>
                  </a:r>
                  <a:endParaRPr lang="es-AR" sz="718" b="1"/>
                </a:p>
              </p:txBody>
            </p:sp>
          </p:grpSp>
          <p:sp>
            <p:nvSpPr>
              <p:cNvPr id="16" name="CuadroTexto 10">
                <a:extLst>
                  <a:ext uri="{FF2B5EF4-FFF2-40B4-BE49-F238E27FC236}">
                    <a16:creationId xmlns:a16="http://schemas.microsoft.com/office/drawing/2014/main" id="{7ACAE0C9-BA85-3859-28FD-ABD04EBCD4E2}"/>
                  </a:ext>
                </a:extLst>
              </p:cNvPr>
              <p:cNvSpPr txBox="1"/>
              <p:nvPr/>
            </p:nvSpPr>
            <p:spPr>
              <a:xfrm>
                <a:off x="3461092" y="5000878"/>
                <a:ext cx="533636" cy="2691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s-AR"/>
                </a:defPPr>
                <a:lvl1pPr marL="0" algn="l" defTabSz="691195" rtl="0" eaLnBrk="1" latinLnBrk="0" hangingPunct="1">
                  <a:defRPr sz="136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5597" algn="l" defTabSz="691195" rtl="0" eaLnBrk="1" latinLnBrk="0" hangingPunct="1">
                  <a:defRPr sz="136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91195" algn="l" defTabSz="691195" rtl="0" eaLnBrk="1" latinLnBrk="0" hangingPunct="1">
                  <a:defRPr sz="136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36792" algn="l" defTabSz="691195" rtl="0" eaLnBrk="1" latinLnBrk="0" hangingPunct="1">
                  <a:defRPr sz="136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82390" algn="l" defTabSz="691195" rtl="0" eaLnBrk="1" latinLnBrk="0" hangingPunct="1">
                  <a:defRPr sz="136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27987" algn="l" defTabSz="691195" rtl="0" eaLnBrk="1" latinLnBrk="0" hangingPunct="1">
                  <a:defRPr sz="136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73585" algn="l" defTabSz="691195" rtl="0" eaLnBrk="1" latinLnBrk="0" hangingPunct="1">
                  <a:defRPr sz="136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19182" algn="l" defTabSz="691195" rtl="0" eaLnBrk="1" latinLnBrk="0" hangingPunct="1">
                  <a:defRPr sz="136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64780" algn="l" defTabSz="691195" rtl="0" eaLnBrk="1" latinLnBrk="0" hangingPunct="1">
                  <a:defRPr sz="136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s-419" sz="718" b="1"/>
                  <a:t>159</a:t>
                </a:r>
              </a:p>
            </p:txBody>
          </p:sp>
        </p:grpSp>
        <p:sp>
          <p:nvSpPr>
            <p:cNvPr id="9" name="CuadroTexto 3">
              <a:extLst>
                <a:ext uri="{FF2B5EF4-FFF2-40B4-BE49-F238E27FC236}">
                  <a16:creationId xmlns:a16="http://schemas.microsoft.com/office/drawing/2014/main" id="{9F778D9A-C979-852F-58EA-CA645E408841}"/>
                </a:ext>
              </a:extLst>
            </p:cNvPr>
            <p:cNvSpPr txBox="1"/>
            <p:nvPr/>
          </p:nvSpPr>
          <p:spPr>
            <a:xfrm>
              <a:off x="8000542" y="1154362"/>
              <a:ext cx="986075" cy="362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691195" rtl="0" eaLnBrk="1" latinLnBrk="0" hangingPunct="1">
                <a:defRPr sz="13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5597" algn="l" defTabSz="691195" rtl="0" eaLnBrk="1" latinLnBrk="0" hangingPunct="1">
                <a:defRPr sz="13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91195" algn="l" defTabSz="691195" rtl="0" eaLnBrk="1" latinLnBrk="0" hangingPunct="1">
                <a:defRPr sz="13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36792" algn="l" defTabSz="691195" rtl="0" eaLnBrk="1" latinLnBrk="0" hangingPunct="1">
                <a:defRPr sz="13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82390" algn="l" defTabSz="691195" rtl="0" eaLnBrk="1" latinLnBrk="0" hangingPunct="1">
                <a:defRPr sz="13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27987" algn="l" defTabSz="691195" rtl="0" eaLnBrk="1" latinLnBrk="0" hangingPunct="1">
                <a:defRPr sz="13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73585" algn="l" defTabSz="691195" rtl="0" eaLnBrk="1" latinLnBrk="0" hangingPunct="1">
                <a:defRPr sz="13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19182" algn="l" defTabSz="691195" rtl="0" eaLnBrk="1" latinLnBrk="0" hangingPunct="1">
                <a:defRPr sz="13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64780" algn="l" defTabSz="691195" rtl="0" eaLnBrk="1" latinLnBrk="0" hangingPunct="1">
                <a:defRPr sz="13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419" sz="638" b="1"/>
                <a:t>DELAWARE </a:t>
              </a:r>
            </a:p>
            <a:p>
              <a:r>
                <a:rPr lang="es-419" sz="638" b="1"/>
                <a:t>BASIN WEST</a:t>
              </a:r>
              <a:endParaRPr lang="es-AR" sz="638" b="1"/>
            </a:p>
          </p:txBody>
        </p:sp>
        <p:sp>
          <p:nvSpPr>
            <p:cNvPr id="10" name="CuadroTexto 4">
              <a:extLst>
                <a:ext uri="{FF2B5EF4-FFF2-40B4-BE49-F238E27FC236}">
                  <a16:creationId xmlns:a16="http://schemas.microsoft.com/office/drawing/2014/main" id="{EBBA3984-580C-B9AD-BD70-4A8207755B15}"/>
                </a:ext>
              </a:extLst>
            </p:cNvPr>
            <p:cNvSpPr txBox="1"/>
            <p:nvPr/>
          </p:nvSpPr>
          <p:spPr>
            <a:xfrm>
              <a:off x="8251310" y="2454474"/>
              <a:ext cx="853373" cy="362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691195" rtl="0" eaLnBrk="1" latinLnBrk="0" hangingPunct="1">
                <a:defRPr sz="13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5597" algn="l" defTabSz="691195" rtl="0" eaLnBrk="1" latinLnBrk="0" hangingPunct="1">
                <a:defRPr sz="13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91195" algn="l" defTabSz="691195" rtl="0" eaLnBrk="1" latinLnBrk="0" hangingPunct="1">
                <a:defRPr sz="13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36792" algn="l" defTabSz="691195" rtl="0" eaLnBrk="1" latinLnBrk="0" hangingPunct="1">
                <a:defRPr sz="13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82390" algn="l" defTabSz="691195" rtl="0" eaLnBrk="1" latinLnBrk="0" hangingPunct="1">
                <a:defRPr sz="13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27987" algn="l" defTabSz="691195" rtl="0" eaLnBrk="1" latinLnBrk="0" hangingPunct="1">
                <a:defRPr sz="13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73585" algn="l" defTabSz="691195" rtl="0" eaLnBrk="1" latinLnBrk="0" hangingPunct="1">
                <a:defRPr sz="13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19182" algn="l" defTabSz="691195" rtl="0" eaLnBrk="1" latinLnBrk="0" hangingPunct="1">
                <a:defRPr sz="13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64780" algn="l" defTabSz="691195" rtl="0" eaLnBrk="1" latinLnBrk="0" hangingPunct="1">
                <a:defRPr sz="13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419" sz="638" b="1"/>
                <a:t>DELAWARE BASIN EAST</a:t>
              </a:r>
              <a:endParaRPr lang="es-AR" sz="638" b="1"/>
            </a:p>
          </p:txBody>
        </p:sp>
        <p:sp>
          <p:nvSpPr>
            <p:cNvPr id="11" name="CuadroTexto 5">
              <a:extLst>
                <a:ext uri="{FF2B5EF4-FFF2-40B4-BE49-F238E27FC236}">
                  <a16:creationId xmlns:a16="http://schemas.microsoft.com/office/drawing/2014/main" id="{C4AF4859-0053-2FEA-C736-0D6F57273112}"/>
                </a:ext>
              </a:extLst>
            </p:cNvPr>
            <p:cNvSpPr txBox="1"/>
            <p:nvPr/>
          </p:nvSpPr>
          <p:spPr>
            <a:xfrm>
              <a:off x="7350808" y="2324090"/>
              <a:ext cx="853374" cy="485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691195" rtl="0" eaLnBrk="1" latinLnBrk="0" hangingPunct="1">
                <a:defRPr sz="13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5597" algn="l" defTabSz="691195" rtl="0" eaLnBrk="1" latinLnBrk="0" hangingPunct="1">
                <a:defRPr sz="13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91195" algn="l" defTabSz="691195" rtl="0" eaLnBrk="1" latinLnBrk="0" hangingPunct="1">
                <a:defRPr sz="13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36792" algn="l" defTabSz="691195" rtl="0" eaLnBrk="1" latinLnBrk="0" hangingPunct="1">
                <a:defRPr sz="13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82390" algn="l" defTabSz="691195" rtl="0" eaLnBrk="1" latinLnBrk="0" hangingPunct="1">
                <a:defRPr sz="13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27987" algn="l" defTabSz="691195" rtl="0" eaLnBrk="1" latinLnBrk="0" hangingPunct="1">
                <a:defRPr sz="13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73585" algn="l" defTabSz="691195" rtl="0" eaLnBrk="1" latinLnBrk="0" hangingPunct="1">
                <a:defRPr sz="13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19182" algn="l" defTabSz="691195" rtl="0" eaLnBrk="1" latinLnBrk="0" hangingPunct="1">
                <a:defRPr sz="13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64780" algn="l" defTabSz="691195" rtl="0" eaLnBrk="1" latinLnBrk="0" hangingPunct="1">
                <a:defRPr sz="13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419" sz="638">
                  <a:solidFill>
                    <a:schemeClr val="tx1"/>
                  </a:solidFill>
                </a:rPr>
                <a:t>MIDLAND BASIN NORTH</a:t>
              </a:r>
              <a:endParaRPr lang="es-AR" sz="638">
                <a:solidFill>
                  <a:schemeClr val="tx1"/>
                </a:solidFill>
              </a:endParaRPr>
            </a:p>
          </p:txBody>
        </p:sp>
        <p:sp>
          <p:nvSpPr>
            <p:cNvPr id="12" name="CuadroTexto 6">
              <a:extLst>
                <a:ext uri="{FF2B5EF4-FFF2-40B4-BE49-F238E27FC236}">
                  <a16:creationId xmlns:a16="http://schemas.microsoft.com/office/drawing/2014/main" id="{25A2EC69-C505-6881-B4CD-E3ADE15F53C9}"/>
                </a:ext>
              </a:extLst>
            </p:cNvPr>
            <p:cNvSpPr txBox="1"/>
            <p:nvPr/>
          </p:nvSpPr>
          <p:spPr>
            <a:xfrm>
              <a:off x="7771544" y="2668585"/>
              <a:ext cx="853374" cy="485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691195" rtl="0" eaLnBrk="1" latinLnBrk="0" hangingPunct="1">
                <a:defRPr sz="13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5597" algn="l" defTabSz="691195" rtl="0" eaLnBrk="1" latinLnBrk="0" hangingPunct="1">
                <a:defRPr sz="13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91195" algn="l" defTabSz="691195" rtl="0" eaLnBrk="1" latinLnBrk="0" hangingPunct="1">
                <a:defRPr sz="13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36792" algn="l" defTabSz="691195" rtl="0" eaLnBrk="1" latinLnBrk="0" hangingPunct="1">
                <a:defRPr sz="13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82390" algn="l" defTabSz="691195" rtl="0" eaLnBrk="1" latinLnBrk="0" hangingPunct="1">
                <a:defRPr sz="13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27987" algn="l" defTabSz="691195" rtl="0" eaLnBrk="1" latinLnBrk="0" hangingPunct="1">
                <a:defRPr sz="13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73585" algn="l" defTabSz="691195" rtl="0" eaLnBrk="1" latinLnBrk="0" hangingPunct="1">
                <a:defRPr sz="13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19182" algn="l" defTabSz="691195" rtl="0" eaLnBrk="1" latinLnBrk="0" hangingPunct="1">
                <a:defRPr sz="13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64780" algn="l" defTabSz="691195" rtl="0" eaLnBrk="1" latinLnBrk="0" hangingPunct="1">
                <a:defRPr sz="13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419" sz="638">
                  <a:solidFill>
                    <a:schemeClr val="tx1"/>
                  </a:solidFill>
                </a:rPr>
                <a:t>MIDLAND BASIN</a:t>
              </a:r>
            </a:p>
            <a:p>
              <a:r>
                <a:rPr lang="es-419" sz="638">
                  <a:solidFill>
                    <a:schemeClr val="tx1"/>
                  </a:solidFill>
                </a:rPr>
                <a:t>SOUTH</a:t>
              </a:r>
              <a:endParaRPr lang="es-AR" sz="638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4495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17DD988F-AA21-D5F0-C3C0-1BEFCC8FE5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5297922"/>
              </p:ext>
            </p:extLst>
          </p:nvPr>
        </p:nvGraphicFramePr>
        <p:xfrm>
          <a:off x="989147" y="2331650"/>
          <a:ext cx="9996715" cy="4526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ítulo 1">
            <a:extLst>
              <a:ext uri="{FF2B5EF4-FFF2-40B4-BE49-F238E27FC236}">
                <a16:creationId xmlns:a16="http://schemas.microsoft.com/office/drawing/2014/main" id="{B38324A4-16F8-2201-5FC9-6A356D1EB8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06" y="1048621"/>
            <a:ext cx="5128470" cy="654341"/>
          </a:xfrm>
        </p:spPr>
        <p:txBody>
          <a:bodyPr/>
          <a:lstStyle/>
          <a:p>
            <a:pPr marL="514350" indent="-514350" algn="l">
              <a:buFont typeface="+mj-lt"/>
              <a:buAutoNum type="arabicPeriod"/>
            </a:pPr>
            <a:r>
              <a:rPr lang="es-AR" sz="3200" b="1" dirty="0">
                <a:latin typeface="Titillium Web" panose="00000500000000000000" pitchFamily="2" charset="0"/>
              </a:rPr>
              <a:t>Etapa Inicial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473E6084-7F06-1729-506C-BD69FB2F30E4}"/>
              </a:ext>
            </a:extLst>
          </p:cNvPr>
          <p:cNvSpPr/>
          <p:nvPr/>
        </p:nvSpPr>
        <p:spPr>
          <a:xfrm>
            <a:off x="4170783" y="2042526"/>
            <a:ext cx="3023119" cy="1073021"/>
          </a:xfrm>
          <a:prstGeom prst="roundRect">
            <a:avLst/>
          </a:prstGeom>
          <a:solidFill>
            <a:srgbClr val="00206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b="1" dirty="0">
                <a:latin typeface="Titillium Web" panose="00000500000000000000" pitchFamily="2" charset="0"/>
              </a:rPr>
              <a:t>Línea de tiempo inicial</a:t>
            </a:r>
            <a:endParaRPr lang="es-AR" sz="1400" dirty="0">
              <a:latin typeface="Titillium Web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420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60BBBD5D-85C0-D391-5002-95FFC4B373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06" y="1048621"/>
            <a:ext cx="5128470" cy="654341"/>
          </a:xfrm>
        </p:spPr>
        <p:txBody>
          <a:bodyPr/>
          <a:lstStyle/>
          <a:p>
            <a:pPr marL="514350" indent="-514350" algn="l">
              <a:buFont typeface="+mj-lt"/>
              <a:buAutoNum type="arabicPeriod"/>
            </a:pPr>
            <a:r>
              <a:rPr lang="es-AR" sz="3200" b="1" dirty="0">
                <a:latin typeface="Titillium Web" panose="00000500000000000000" pitchFamily="2" charset="0"/>
              </a:rPr>
              <a:t>Etapa Inicial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7180A2F6-736F-8BFA-6956-29301004C626}"/>
              </a:ext>
            </a:extLst>
          </p:cNvPr>
          <p:cNvSpPr/>
          <p:nvPr/>
        </p:nvSpPr>
        <p:spPr>
          <a:xfrm>
            <a:off x="2944368" y="1837944"/>
            <a:ext cx="9042214" cy="4745736"/>
          </a:xfrm>
          <a:prstGeom prst="roundRect">
            <a:avLst/>
          </a:prstGeom>
          <a:solidFill>
            <a:srgbClr val="002060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s-AR" sz="2800" b="1" dirty="0">
              <a:latin typeface="Titillium Web" panose="00000500000000000000" pitchFamily="2" charset="0"/>
            </a:endParaRPr>
          </a:p>
          <a:p>
            <a:pPr algn="l"/>
            <a:r>
              <a:rPr lang="es-AR" sz="2800" b="1" dirty="0">
                <a:latin typeface="Titillium Web" panose="00000500000000000000" pitchFamily="2" charset="0"/>
              </a:rPr>
              <a:t>8 Condicionantes para hacer el primer filtrado de ALS </a:t>
            </a:r>
          </a:p>
          <a:p>
            <a:pPr algn="l"/>
            <a:endParaRPr lang="es-AR" sz="1800" dirty="0">
              <a:latin typeface="Titillium Web" panose="00000500000000000000" pitchFamily="2" charset="0"/>
            </a:endParaRPr>
          </a:p>
          <a:p>
            <a:pPr marL="228600" indent="-228600" algn="l">
              <a:lnSpc>
                <a:spcPct val="150000"/>
              </a:lnSpc>
              <a:buFont typeface="+mj-lt"/>
              <a:buAutoNum type="arabicPeriod"/>
            </a:pPr>
            <a:r>
              <a:rPr lang="es-AR" sz="1800" dirty="0" err="1">
                <a:latin typeface="Titillium Web" panose="00000500000000000000" pitchFamily="2" charset="0"/>
              </a:rPr>
              <a:t>Pump</a:t>
            </a:r>
            <a:r>
              <a:rPr lang="es-AR" sz="1800" dirty="0">
                <a:latin typeface="Titillium Web" panose="00000500000000000000" pitchFamily="2" charset="0"/>
              </a:rPr>
              <a:t> </a:t>
            </a:r>
            <a:r>
              <a:rPr lang="es-AR" sz="1800" dirty="0" err="1">
                <a:latin typeface="Titillium Web" panose="00000500000000000000" pitchFamily="2" charset="0"/>
              </a:rPr>
              <a:t>seating</a:t>
            </a:r>
            <a:r>
              <a:rPr lang="es-AR" sz="1800" dirty="0">
                <a:latin typeface="Titillium Web" panose="00000500000000000000" pitchFamily="2" charset="0"/>
              </a:rPr>
              <a:t> Depth </a:t>
            </a:r>
            <a:r>
              <a:rPr lang="es-AR" sz="1800" dirty="0" err="1">
                <a:latin typeface="Titillium Web" panose="00000500000000000000" pitchFamily="2" charset="0"/>
              </a:rPr>
              <a:t>or</a:t>
            </a:r>
            <a:r>
              <a:rPr lang="es-AR" sz="1800" dirty="0">
                <a:latin typeface="Titillium Web" panose="00000500000000000000" pitchFamily="2" charset="0"/>
              </a:rPr>
              <a:t> </a:t>
            </a:r>
            <a:r>
              <a:rPr lang="es-AR" sz="1800" dirty="0" err="1">
                <a:latin typeface="Titillium Web" panose="00000500000000000000" pitchFamily="2" charset="0"/>
              </a:rPr>
              <a:t>Intake</a:t>
            </a:r>
            <a:r>
              <a:rPr lang="es-AR" sz="1800" dirty="0">
                <a:latin typeface="Titillium Web" panose="00000500000000000000" pitchFamily="2" charset="0"/>
              </a:rPr>
              <a:t>  </a:t>
            </a:r>
            <a:r>
              <a:rPr lang="es-AR" sz="1800" dirty="0" err="1">
                <a:latin typeface="Titillium Web" panose="00000500000000000000" pitchFamily="2" charset="0"/>
              </a:rPr>
              <a:t>or</a:t>
            </a:r>
            <a:r>
              <a:rPr lang="es-AR" sz="1800" dirty="0">
                <a:latin typeface="Titillium Web" panose="00000500000000000000" pitchFamily="2" charset="0"/>
              </a:rPr>
              <a:t> </a:t>
            </a:r>
            <a:r>
              <a:rPr lang="es-AR" sz="1800" dirty="0" err="1">
                <a:latin typeface="Titillium Web" panose="00000500000000000000" pitchFamily="2" charset="0"/>
              </a:rPr>
              <a:t>End</a:t>
            </a:r>
            <a:r>
              <a:rPr lang="es-AR" sz="1800" dirty="0">
                <a:latin typeface="Titillium Web" panose="00000500000000000000" pitchFamily="2" charset="0"/>
              </a:rPr>
              <a:t> </a:t>
            </a:r>
            <a:r>
              <a:rPr lang="es-AR" sz="1800" dirty="0" err="1">
                <a:latin typeface="Titillium Web" panose="00000500000000000000" pitchFamily="2" charset="0"/>
              </a:rPr>
              <a:t>of</a:t>
            </a:r>
            <a:r>
              <a:rPr lang="es-AR" sz="1800" dirty="0">
                <a:latin typeface="Titillium Web" panose="00000500000000000000" pitchFamily="2" charset="0"/>
              </a:rPr>
              <a:t> </a:t>
            </a:r>
            <a:r>
              <a:rPr lang="es-AR" sz="1800" dirty="0" err="1">
                <a:latin typeface="Titillium Web" panose="00000500000000000000" pitchFamily="2" charset="0"/>
              </a:rPr>
              <a:t>Tubing</a:t>
            </a:r>
            <a:endParaRPr lang="es-AR" sz="1800" dirty="0">
              <a:latin typeface="Titillium Web" panose="00000500000000000000" pitchFamily="2" charset="0"/>
            </a:endParaRPr>
          </a:p>
          <a:p>
            <a:pPr marL="228600" indent="-228600" algn="l">
              <a:lnSpc>
                <a:spcPct val="150000"/>
              </a:lnSpc>
              <a:buFont typeface="+mj-lt"/>
              <a:buAutoNum type="arabicPeriod"/>
            </a:pPr>
            <a:r>
              <a:rPr lang="es-AR" sz="1800" dirty="0" err="1">
                <a:latin typeface="Titillium Web" panose="00000500000000000000" pitchFamily="2" charset="0"/>
              </a:rPr>
              <a:t>Production</a:t>
            </a:r>
            <a:r>
              <a:rPr lang="es-AR" sz="1800" dirty="0">
                <a:latin typeface="Titillium Web" panose="00000500000000000000" pitchFamily="2" charset="0"/>
              </a:rPr>
              <a:t> </a:t>
            </a:r>
            <a:r>
              <a:rPr lang="es-AR" sz="1800" dirty="0" err="1">
                <a:latin typeface="Titillium Web" panose="00000500000000000000" pitchFamily="2" charset="0"/>
              </a:rPr>
              <a:t>rate</a:t>
            </a:r>
            <a:r>
              <a:rPr lang="es-AR" sz="1800" dirty="0">
                <a:latin typeface="Titillium Web" panose="00000500000000000000" pitchFamily="2" charset="0"/>
              </a:rPr>
              <a:t>  &amp;  </a:t>
            </a:r>
            <a:r>
              <a:rPr lang="es-AR" sz="1800" dirty="0" err="1">
                <a:latin typeface="Titillium Web" panose="00000500000000000000" pitchFamily="2" charset="0"/>
              </a:rPr>
              <a:t>Production</a:t>
            </a:r>
            <a:r>
              <a:rPr lang="es-AR" sz="1800" dirty="0">
                <a:latin typeface="Titillium Web" panose="00000500000000000000" pitchFamily="2" charset="0"/>
              </a:rPr>
              <a:t> Decline Curve</a:t>
            </a:r>
          </a:p>
          <a:p>
            <a:pPr marL="228600" indent="-228600" algn="l">
              <a:lnSpc>
                <a:spcPct val="150000"/>
              </a:lnSpc>
              <a:buFont typeface="+mj-lt"/>
              <a:buAutoNum type="arabicPeriod"/>
            </a:pPr>
            <a:r>
              <a:rPr lang="es-AR" sz="1800" dirty="0">
                <a:latin typeface="Titillium Web" panose="00000500000000000000" pitchFamily="2" charset="0"/>
              </a:rPr>
              <a:t>BH </a:t>
            </a:r>
            <a:r>
              <a:rPr lang="es-AR" sz="1800" dirty="0" err="1">
                <a:latin typeface="Titillium Web" panose="00000500000000000000" pitchFamily="2" charset="0"/>
              </a:rPr>
              <a:t>temperature</a:t>
            </a:r>
            <a:endParaRPr lang="es-AR" sz="1800" dirty="0">
              <a:latin typeface="Titillium Web" panose="00000500000000000000" pitchFamily="2" charset="0"/>
            </a:endParaRPr>
          </a:p>
          <a:p>
            <a:pPr marL="228600" indent="-228600" algn="l">
              <a:lnSpc>
                <a:spcPct val="150000"/>
              </a:lnSpc>
              <a:buFont typeface="+mj-lt"/>
              <a:buAutoNum type="arabicPeriod"/>
            </a:pPr>
            <a:r>
              <a:rPr lang="es-AR" sz="1800" dirty="0" err="1">
                <a:latin typeface="Titillium Web" panose="00000500000000000000" pitchFamily="2" charset="0"/>
              </a:rPr>
              <a:t>Corrosion</a:t>
            </a:r>
            <a:r>
              <a:rPr lang="es-AR" sz="1800" dirty="0">
                <a:latin typeface="Titillium Web" panose="00000500000000000000" pitchFamily="2" charset="0"/>
              </a:rPr>
              <a:t> </a:t>
            </a:r>
            <a:r>
              <a:rPr lang="es-AR" sz="1800" dirty="0" err="1">
                <a:latin typeface="Titillium Web" panose="00000500000000000000" pitchFamily="2" charset="0"/>
              </a:rPr>
              <a:t>handling</a:t>
            </a:r>
            <a:endParaRPr lang="es-AR" sz="1800" dirty="0">
              <a:latin typeface="Titillium Web" panose="00000500000000000000" pitchFamily="2" charset="0"/>
            </a:endParaRPr>
          </a:p>
          <a:p>
            <a:pPr marL="228600" indent="-228600" algn="l">
              <a:lnSpc>
                <a:spcPct val="150000"/>
              </a:lnSpc>
              <a:buFont typeface="+mj-lt"/>
              <a:buAutoNum type="arabicPeriod"/>
            </a:pPr>
            <a:r>
              <a:rPr lang="es-AR" sz="1800" dirty="0">
                <a:latin typeface="Titillium Web" panose="00000500000000000000" pitchFamily="2" charset="0"/>
              </a:rPr>
              <a:t>Gas </a:t>
            </a:r>
            <a:r>
              <a:rPr lang="es-AR" sz="1800" dirty="0" err="1">
                <a:latin typeface="Titillium Web" panose="00000500000000000000" pitchFamily="2" charset="0"/>
              </a:rPr>
              <a:t>handling</a:t>
            </a:r>
            <a:r>
              <a:rPr lang="es-AR" sz="1800" dirty="0">
                <a:latin typeface="Titillium Web" panose="00000500000000000000" pitchFamily="2" charset="0"/>
              </a:rPr>
              <a:t> + GOR + GLR</a:t>
            </a:r>
          </a:p>
          <a:p>
            <a:pPr marL="228600" indent="-228600" algn="l">
              <a:lnSpc>
                <a:spcPct val="150000"/>
              </a:lnSpc>
              <a:buFont typeface="+mj-lt"/>
              <a:buAutoNum type="arabicPeriod"/>
            </a:pPr>
            <a:r>
              <a:rPr lang="es-AR" sz="1800" dirty="0" err="1">
                <a:latin typeface="Titillium Web" panose="00000500000000000000" pitchFamily="2" charset="0"/>
              </a:rPr>
              <a:t>Solids</a:t>
            </a:r>
            <a:r>
              <a:rPr lang="es-AR" sz="1800" dirty="0">
                <a:latin typeface="Titillium Web" panose="00000500000000000000" pitchFamily="2" charset="0"/>
              </a:rPr>
              <a:t> </a:t>
            </a:r>
            <a:r>
              <a:rPr lang="es-AR" sz="1800" dirty="0" err="1">
                <a:latin typeface="Titillium Web" panose="00000500000000000000" pitchFamily="2" charset="0"/>
              </a:rPr>
              <a:t>handling</a:t>
            </a:r>
            <a:r>
              <a:rPr lang="es-AR" sz="1800" dirty="0">
                <a:latin typeface="Titillium Web" panose="00000500000000000000" pitchFamily="2" charset="0"/>
              </a:rPr>
              <a:t> &amp; Fluid </a:t>
            </a:r>
            <a:r>
              <a:rPr lang="es-AR" sz="1800" dirty="0" err="1">
                <a:latin typeface="Titillium Web" panose="00000500000000000000" pitchFamily="2" charset="0"/>
              </a:rPr>
              <a:t>gravity</a:t>
            </a:r>
            <a:endParaRPr lang="es-AR" sz="1800" dirty="0">
              <a:latin typeface="Titillium Web" panose="00000500000000000000" pitchFamily="2" charset="0"/>
            </a:endParaRPr>
          </a:p>
          <a:p>
            <a:pPr marL="228600" indent="-228600" algn="l">
              <a:lnSpc>
                <a:spcPct val="150000"/>
              </a:lnSpc>
              <a:buFont typeface="+mj-lt"/>
              <a:buAutoNum type="arabicPeriod"/>
            </a:pPr>
            <a:r>
              <a:rPr lang="es-AR" sz="1800" dirty="0" err="1">
                <a:latin typeface="Titillium Web" panose="00000500000000000000" pitchFamily="2" charset="0"/>
              </a:rPr>
              <a:t>Footprint</a:t>
            </a:r>
            <a:r>
              <a:rPr lang="es-AR" sz="1800" dirty="0">
                <a:latin typeface="Titillium Web" panose="00000500000000000000" pitchFamily="2" charset="0"/>
              </a:rPr>
              <a:t> + </a:t>
            </a:r>
            <a:r>
              <a:rPr lang="es-AR" sz="1800" dirty="0" err="1">
                <a:latin typeface="Titillium Web" panose="00000500000000000000" pitchFamily="2" charset="0"/>
              </a:rPr>
              <a:t>Emisions</a:t>
            </a:r>
            <a:endParaRPr lang="es-AR" sz="1800" dirty="0">
              <a:latin typeface="Titillium Web" panose="00000500000000000000" pitchFamily="2" charset="0"/>
            </a:endParaRPr>
          </a:p>
          <a:p>
            <a:pPr marL="228600" indent="-228600" algn="l">
              <a:lnSpc>
                <a:spcPct val="150000"/>
              </a:lnSpc>
              <a:buFont typeface="+mj-lt"/>
              <a:buAutoNum type="arabicPeriod"/>
            </a:pPr>
            <a:r>
              <a:rPr lang="es-AR" sz="1800" dirty="0">
                <a:latin typeface="Titillium Web" panose="00000500000000000000" pitchFamily="2" charset="0"/>
              </a:rPr>
              <a:t>OPEX &amp; CAPEX , pensando en corto y en largo plazo</a:t>
            </a:r>
          </a:p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40246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60BBBD5D-85C0-D391-5002-95FFC4B373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793" y="1098858"/>
            <a:ext cx="6839824" cy="654341"/>
          </a:xfrm>
        </p:spPr>
        <p:txBody>
          <a:bodyPr/>
          <a:lstStyle/>
          <a:p>
            <a:pPr algn="l"/>
            <a:r>
              <a:rPr lang="es-AR" sz="3200" b="1" dirty="0">
                <a:latin typeface="Titillium Web" panose="00000500000000000000" pitchFamily="2" charset="0"/>
              </a:rPr>
              <a:t>2. Planteo de Piloto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AC96C3A1-CA8A-E540-9EF6-56E542550C47}"/>
              </a:ext>
            </a:extLst>
          </p:cNvPr>
          <p:cNvSpPr/>
          <p:nvPr/>
        </p:nvSpPr>
        <p:spPr>
          <a:xfrm>
            <a:off x="1655064" y="1874520"/>
            <a:ext cx="10316136" cy="4782311"/>
          </a:xfrm>
          <a:prstGeom prst="roundRect">
            <a:avLst/>
          </a:prstGeom>
          <a:solidFill>
            <a:srgbClr val="002060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50000"/>
              </a:lnSpc>
            </a:pPr>
            <a:r>
              <a:rPr lang="es-AR" sz="3200" b="1" dirty="0">
                <a:latin typeface="Titillium Web" panose="00000500000000000000" pitchFamily="2" charset="0"/>
              </a:rPr>
              <a:t>Consideraciones para un piloto</a:t>
            </a:r>
          </a:p>
          <a:p>
            <a:pPr algn="l"/>
            <a:endParaRPr lang="es-AR" sz="1400" dirty="0">
              <a:latin typeface="Titillium Web" panose="00000500000000000000" pitchFamily="2" charset="0"/>
            </a:endParaRPr>
          </a:p>
          <a:p>
            <a:pPr marL="228600" indent="-228600" algn="l">
              <a:lnSpc>
                <a:spcPct val="150000"/>
              </a:lnSpc>
              <a:buFont typeface="+mj-lt"/>
              <a:buAutoNum type="arabicPeriod"/>
            </a:pPr>
            <a:r>
              <a:rPr lang="es-AR" b="1" dirty="0">
                <a:latin typeface="Titillium Web" panose="00000500000000000000" pitchFamily="2" charset="0"/>
              </a:rPr>
              <a:t>Elegir pozos de la media o que cumplan con el pozo tipo</a:t>
            </a:r>
            <a:r>
              <a:rPr lang="es-AR" dirty="0">
                <a:latin typeface="Titillium Web" panose="00000500000000000000" pitchFamily="2" charset="0"/>
              </a:rPr>
              <a:t>, </a:t>
            </a:r>
            <a:r>
              <a:rPr lang="es-AR" sz="1800" dirty="0">
                <a:latin typeface="Titillium Web" panose="00000500000000000000" pitchFamily="2" charset="0"/>
              </a:rPr>
              <a:t>muchas veces hacemos marginales los proyectos debido a que los pilotos los planteamos en los pozos de baja performance.</a:t>
            </a:r>
          </a:p>
          <a:p>
            <a:pPr marL="228600" indent="-228600" algn="l">
              <a:lnSpc>
                <a:spcPct val="150000"/>
              </a:lnSpc>
              <a:buFont typeface="+mj-lt"/>
              <a:buAutoNum type="arabicPeriod"/>
            </a:pPr>
            <a:r>
              <a:rPr lang="es-AR" sz="1800" b="1" dirty="0">
                <a:latin typeface="Titillium Web" panose="00000500000000000000" pitchFamily="2" charset="0"/>
              </a:rPr>
              <a:t>Asegurar que las </a:t>
            </a:r>
            <a:r>
              <a:rPr lang="es-AR" sz="1800" b="1" dirty="0" err="1">
                <a:latin typeface="Titillium Web" panose="00000500000000000000" pitchFamily="2" charset="0"/>
              </a:rPr>
              <a:t>facilities</a:t>
            </a:r>
            <a:r>
              <a:rPr lang="es-AR" sz="1800" b="1" dirty="0">
                <a:latin typeface="Titillium Web" panose="00000500000000000000" pitchFamily="2" charset="0"/>
              </a:rPr>
              <a:t> cumplan </a:t>
            </a:r>
            <a:r>
              <a:rPr lang="es-AR" sz="1800" dirty="0">
                <a:latin typeface="Titillium Web" panose="00000500000000000000" pitchFamily="2" charset="0"/>
              </a:rPr>
              <a:t>con los requerimientos mínimos para la implementación. </a:t>
            </a:r>
          </a:p>
          <a:p>
            <a:pPr marL="228600" indent="-228600" algn="l">
              <a:lnSpc>
                <a:spcPct val="150000"/>
              </a:lnSpc>
              <a:buFont typeface="+mj-lt"/>
              <a:buAutoNum type="arabicPeriod"/>
            </a:pPr>
            <a:r>
              <a:rPr lang="es-AR" sz="1800" b="1" dirty="0">
                <a:latin typeface="Titillium Web" panose="00000500000000000000" pitchFamily="2" charset="0"/>
              </a:rPr>
              <a:t>Seleccionar  etapas de control del proyecto</a:t>
            </a:r>
            <a:r>
              <a:rPr lang="es-AR" sz="1800" dirty="0">
                <a:latin typeface="Titillium Web" panose="00000500000000000000" pitchFamily="2" charset="0"/>
              </a:rPr>
              <a:t>  y parámetros para definir el éxito o no del piloto.</a:t>
            </a:r>
          </a:p>
          <a:p>
            <a:pPr marL="228600" indent="-228600" algn="l">
              <a:lnSpc>
                <a:spcPct val="150000"/>
              </a:lnSpc>
              <a:buFont typeface="+mj-lt"/>
              <a:buAutoNum type="arabicPeriod"/>
            </a:pPr>
            <a:r>
              <a:rPr lang="es-AR" sz="1800" b="1" dirty="0">
                <a:latin typeface="Titillium Web" panose="00000500000000000000" pitchFamily="2" charset="0"/>
              </a:rPr>
              <a:t>Realizar un presupuesto ajustado </a:t>
            </a:r>
            <a:r>
              <a:rPr lang="es-AR" sz="1800" dirty="0">
                <a:latin typeface="Titillium Web" panose="00000500000000000000" pitchFamily="2" charset="0"/>
              </a:rPr>
              <a:t>y no sobrecargarlo de contingentes (“por las dudas”)</a:t>
            </a:r>
          </a:p>
          <a:p>
            <a:pPr marL="228600" indent="-228600" algn="l">
              <a:lnSpc>
                <a:spcPct val="150000"/>
              </a:lnSpc>
              <a:buFont typeface="+mj-lt"/>
              <a:buAutoNum type="arabicPeriod"/>
            </a:pPr>
            <a:r>
              <a:rPr lang="es-AR" sz="1800" b="1" dirty="0">
                <a:latin typeface="Titillium Web" panose="00000500000000000000" pitchFamily="2" charset="0"/>
              </a:rPr>
              <a:t>Buscar experiencias de implementación </a:t>
            </a:r>
            <a:r>
              <a:rPr lang="es-AR" sz="1800" dirty="0">
                <a:latin typeface="Titillium Web" panose="00000500000000000000" pitchFamily="2" charset="0"/>
              </a:rPr>
              <a:t>para maximizar la posibilidad de éxito.</a:t>
            </a:r>
          </a:p>
          <a:p>
            <a:pPr marL="228600" indent="-228600" algn="l">
              <a:lnSpc>
                <a:spcPct val="150000"/>
              </a:lnSpc>
              <a:buFont typeface="+mj-lt"/>
              <a:buAutoNum type="arabicPeriod"/>
            </a:pPr>
            <a:r>
              <a:rPr lang="es-AR" sz="1800" b="1" dirty="0">
                <a:latin typeface="Titillium Web" panose="00000500000000000000" pitchFamily="2" charset="0"/>
              </a:rPr>
              <a:t>E</a:t>
            </a:r>
            <a:r>
              <a:rPr lang="es-AR" sz="1800" dirty="0">
                <a:latin typeface="Titillium Web" panose="00000500000000000000" pitchFamily="2" charset="0"/>
              </a:rPr>
              <a:t>n caso de necesitar provisiones especiales </a:t>
            </a:r>
            <a:r>
              <a:rPr lang="es-AR" sz="1800" b="1" dirty="0">
                <a:latin typeface="Titillium Web" panose="00000500000000000000" pitchFamily="2" charset="0"/>
              </a:rPr>
              <a:t>elegir proveedores estratégicos</a:t>
            </a:r>
            <a:r>
              <a:rPr lang="es-AR" sz="1800" dirty="0">
                <a:latin typeface="Titillium Web" panose="00000500000000000000" pitchFamily="2" charset="0"/>
              </a:rPr>
              <a:t> y desarrollarlos para transformarlos a futuros en </a:t>
            </a:r>
            <a:r>
              <a:rPr lang="es-AR" sz="1800" dirty="0" err="1">
                <a:latin typeface="Titillium Web" panose="00000500000000000000" pitchFamily="2" charset="0"/>
              </a:rPr>
              <a:t>partners</a:t>
            </a:r>
            <a:r>
              <a:rPr lang="es-AR" sz="1800" dirty="0">
                <a:latin typeface="Titillium Web" panose="00000500000000000000" pitchFamily="2" charset="0"/>
              </a:rPr>
              <a:t>.</a:t>
            </a:r>
          </a:p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68799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F738BF1-7EDC-0991-FFE2-EDB0A134A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492" y="1600201"/>
            <a:ext cx="4145337" cy="2487754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A5434862-44A7-BF9C-2A48-9901D69EF1C2}"/>
              </a:ext>
            </a:extLst>
          </p:cNvPr>
          <p:cNvSpPr txBox="1">
            <a:spLocks/>
          </p:cNvSpPr>
          <p:nvPr/>
        </p:nvSpPr>
        <p:spPr>
          <a:xfrm>
            <a:off x="265651" y="945859"/>
            <a:ext cx="6839824" cy="654341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AR" sz="3200" b="1" dirty="0">
                <a:latin typeface="Titillium Web" panose="00000500000000000000" pitchFamily="2" charset="0"/>
              </a:rPr>
              <a:t>3. Panorama </a:t>
            </a:r>
            <a:r>
              <a:rPr lang="es-AR" sz="3200" b="1" dirty="0" err="1">
                <a:latin typeface="Titillium Web" panose="00000500000000000000" pitchFamily="2" charset="0"/>
              </a:rPr>
              <a:t>Permian</a:t>
            </a:r>
            <a:r>
              <a:rPr lang="es-AR" sz="3200" b="1" dirty="0">
                <a:latin typeface="Titillium Web" panose="00000500000000000000" pitchFamily="2" charset="0"/>
              </a:rPr>
              <a:t>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8FC9F96-5F14-CB10-EFBA-9D6F45704E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590" y="4051379"/>
            <a:ext cx="4549140" cy="274472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B09EA6E-C535-86AC-ACA6-8F64B2345A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4845" y="2123397"/>
            <a:ext cx="6313171" cy="378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185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60BBBD5D-85C0-D391-5002-95FFC4B373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5651" y="945859"/>
            <a:ext cx="6839824" cy="654341"/>
          </a:xfrm>
        </p:spPr>
        <p:txBody>
          <a:bodyPr/>
          <a:lstStyle/>
          <a:p>
            <a:pPr algn="l"/>
            <a:r>
              <a:rPr lang="es-AR" sz="3200" b="1" dirty="0">
                <a:latin typeface="Titillium Web" panose="00000500000000000000" pitchFamily="2" charset="0"/>
              </a:rPr>
              <a:t>3. Panorama </a:t>
            </a:r>
            <a:r>
              <a:rPr lang="es-AR" sz="3200" b="1" dirty="0" err="1">
                <a:latin typeface="Titillium Web" panose="00000500000000000000" pitchFamily="2" charset="0"/>
              </a:rPr>
              <a:t>Permian</a:t>
            </a:r>
            <a:r>
              <a:rPr lang="es-AR" sz="3200" b="1" dirty="0">
                <a:latin typeface="Titillium Web" panose="00000500000000000000" pitchFamily="2" charset="0"/>
              </a:rPr>
              <a:t> vs VM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79010B8-962A-6D12-B411-2E181D504B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4867" y="2492066"/>
            <a:ext cx="6038452" cy="362387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C2E40EE-2CF4-C47B-E7A4-513AF57340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4538" y="2409632"/>
            <a:ext cx="6313171" cy="378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4719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60152</TotalTime>
  <Words>1586</Words>
  <Application>Microsoft Office PowerPoint</Application>
  <PresentationFormat>Panorámica</PresentationFormat>
  <Paragraphs>208</Paragraphs>
  <Slides>15</Slides>
  <Notes>10</Notes>
  <HiddenSlides>1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Titillium Web</vt:lpstr>
      <vt:lpstr>Tema de Office</vt:lpstr>
      <vt:lpstr>Gas Lift en Vaca Muerta</vt:lpstr>
      <vt:lpstr>Agenda</vt:lpstr>
      <vt:lpstr>Etapa Inicial</vt:lpstr>
      <vt:lpstr>Etapa Inicial</vt:lpstr>
      <vt:lpstr>Etapa Inicial</vt:lpstr>
      <vt:lpstr>Etapa Inicial</vt:lpstr>
      <vt:lpstr>2. Planteo de Piloto</vt:lpstr>
      <vt:lpstr>Presentación de PowerPoint</vt:lpstr>
      <vt:lpstr>3. Panorama Permian vs VM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5. Decisión para Desarrollo Masivo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Diego Fuentes</dc:creator>
  <cp:lastModifiedBy>Mario Ottulich</cp:lastModifiedBy>
  <cp:revision>9</cp:revision>
  <dcterms:created xsi:type="dcterms:W3CDTF">2023-07-24T14:30:55Z</dcterms:created>
  <dcterms:modified xsi:type="dcterms:W3CDTF">2023-11-07T17:47:58Z</dcterms:modified>
</cp:coreProperties>
</file>