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9141" r:id="rId6"/>
    <p:sldId id="9145" r:id="rId7"/>
    <p:sldId id="2107" r:id="rId8"/>
    <p:sldId id="9146" r:id="rId9"/>
    <p:sldId id="9129" r:id="rId10"/>
    <p:sldId id="2108" r:id="rId11"/>
    <p:sldId id="9132" r:id="rId12"/>
    <p:sldId id="9147" r:id="rId13"/>
    <p:sldId id="9144" r:id="rId14"/>
    <p:sldId id="9137" r:id="rId15"/>
    <p:sldId id="9148" r:id="rId16"/>
    <p:sldId id="9143" r:id="rId17"/>
    <p:sldId id="9131" r:id="rId18"/>
    <p:sldId id="9142" r:id="rId19"/>
    <p:sldId id="9140" r:id="rId20"/>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5B9BD5"/>
    <a:srgbClr val="FFFFFF"/>
    <a:srgbClr val="02FB49"/>
    <a:srgbClr val="0000FF"/>
    <a:srgbClr val="DEEBF7"/>
    <a:srgbClr val="D6DCE5"/>
    <a:srgbClr val="A1FFFF"/>
    <a:srgbClr val="009F00"/>
    <a:srgbClr val="CD5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DB2E4-6F50-41B5-8C2F-75EE37EDE947}" v="182" vWet="184" dt="2023-11-01T18:11:10.940"/>
    <p1510:client id="{62246CFF-B17F-4DF2-ABAD-7728EACC5D58}" v="1001" dt="2023-11-01T19:51:46.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234" autoAdjust="0"/>
  </p:normalViewPr>
  <p:slideViewPr>
    <p:cSldViewPr snapToGrid="0">
      <p:cViewPr varScale="1">
        <p:scale>
          <a:sx n="72" d="100"/>
          <a:sy n="72" d="100"/>
        </p:scale>
        <p:origin x="13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Z, CAROLINA" userId="e38f5935-b23a-43fe-9ad7-0ad9bf06f782" providerId="ADAL" clId="{62246CFF-B17F-4DF2-ABAD-7728EACC5D58}"/>
    <pc:docChg chg="undo custSel addSld delSld modSld sldOrd">
      <pc:chgData name="MARTINEZ, CAROLINA" userId="e38f5935-b23a-43fe-9ad7-0ad9bf06f782" providerId="ADAL" clId="{62246CFF-B17F-4DF2-ABAD-7728EACC5D58}" dt="2023-11-01T20:12:29.807" v="25800" actId="20577"/>
      <pc:docMkLst>
        <pc:docMk/>
      </pc:docMkLst>
      <pc:sldChg chg="modSp mod">
        <pc:chgData name="MARTINEZ, CAROLINA" userId="e38f5935-b23a-43fe-9ad7-0ad9bf06f782" providerId="ADAL" clId="{62246CFF-B17F-4DF2-ABAD-7728EACC5D58}" dt="2023-11-01T18:11:08.744" v="25769" actId="20577"/>
        <pc:sldMkLst>
          <pc:docMk/>
          <pc:sldMk cId="88854428" sldId="256"/>
        </pc:sldMkLst>
        <pc:spChg chg="mod">
          <ac:chgData name="MARTINEZ, CAROLINA" userId="e38f5935-b23a-43fe-9ad7-0ad9bf06f782" providerId="ADAL" clId="{62246CFF-B17F-4DF2-ABAD-7728EACC5D58}" dt="2023-11-01T18:11:08.744" v="25769" actId="20577"/>
          <ac:spMkLst>
            <pc:docMk/>
            <pc:sldMk cId="88854428" sldId="256"/>
            <ac:spMk id="4" creationId="{79061E62-126D-44BF-ABEE-6E75D377C437}"/>
          </ac:spMkLst>
        </pc:spChg>
      </pc:sldChg>
      <pc:sldChg chg="del modNotesTx">
        <pc:chgData name="MARTINEZ, CAROLINA" userId="e38f5935-b23a-43fe-9ad7-0ad9bf06f782" providerId="ADAL" clId="{62246CFF-B17F-4DF2-ABAD-7728EACC5D58}" dt="2023-10-31T14:15:03.015" v="24486" actId="47"/>
        <pc:sldMkLst>
          <pc:docMk/>
          <pc:sldMk cId="2467604577" sldId="257"/>
        </pc:sldMkLst>
      </pc:sldChg>
      <pc:sldChg chg="modSp del mod modShow modNotesTx">
        <pc:chgData name="MARTINEZ, CAROLINA" userId="e38f5935-b23a-43fe-9ad7-0ad9bf06f782" providerId="ADAL" clId="{62246CFF-B17F-4DF2-ABAD-7728EACC5D58}" dt="2023-10-31T14:23:49.954" v="24837" actId="47"/>
        <pc:sldMkLst>
          <pc:docMk/>
          <pc:sldMk cId="4045592118" sldId="614"/>
        </pc:sldMkLst>
        <pc:spChg chg="mod">
          <ac:chgData name="MARTINEZ, CAROLINA" userId="e38f5935-b23a-43fe-9ad7-0ad9bf06f782" providerId="ADAL" clId="{62246CFF-B17F-4DF2-ABAD-7728EACC5D58}" dt="2023-10-19T15:32:17.754" v="8682" actId="20577"/>
          <ac:spMkLst>
            <pc:docMk/>
            <pc:sldMk cId="4045592118" sldId="614"/>
            <ac:spMk id="24" creationId="{3D4635B8-30BC-483E-B9C0-6EE9CFAD40F4}"/>
          </ac:spMkLst>
        </pc:spChg>
      </pc:sldChg>
      <pc:sldChg chg="addSp delSp modSp mod delAnim modAnim modNotesTx">
        <pc:chgData name="MARTINEZ, CAROLINA" userId="e38f5935-b23a-43fe-9ad7-0ad9bf06f782" providerId="ADAL" clId="{62246CFF-B17F-4DF2-ABAD-7728EACC5D58}" dt="2023-10-31T14:19:24.879" v="24512" actId="20577"/>
        <pc:sldMkLst>
          <pc:docMk/>
          <pc:sldMk cId="2285322622" sldId="2107"/>
        </pc:sldMkLst>
        <pc:spChg chg="mod">
          <ac:chgData name="MARTINEZ, CAROLINA" userId="e38f5935-b23a-43fe-9ad7-0ad9bf06f782" providerId="ADAL" clId="{62246CFF-B17F-4DF2-ABAD-7728EACC5D58}" dt="2023-10-24T14:31:58.755" v="20107" actId="1076"/>
          <ac:spMkLst>
            <pc:docMk/>
            <pc:sldMk cId="2285322622" sldId="2107"/>
            <ac:spMk id="8" creationId="{EAC06B11-1839-4F87-B215-5EB863E74174}"/>
          </ac:spMkLst>
        </pc:spChg>
        <pc:spChg chg="mod">
          <ac:chgData name="MARTINEZ, CAROLINA" userId="e38f5935-b23a-43fe-9ad7-0ad9bf06f782" providerId="ADAL" clId="{62246CFF-B17F-4DF2-ABAD-7728EACC5D58}" dt="2023-10-24T14:32:02.548" v="20108" actId="1076"/>
          <ac:spMkLst>
            <pc:docMk/>
            <pc:sldMk cId="2285322622" sldId="2107"/>
            <ac:spMk id="10" creationId="{ABFCB903-7BC9-4A4D-B93E-543D270DD620}"/>
          </ac:spMkLst>
        </pc:spChg>
        <pc:spChg chg="mod">
          <ac:chgData name="MARTINEZ, CAROLINA" userId="e38f5935-b23a-43fe-9ad7-0ad9bf06f782" providerId="ADAL" clId="{62246CFF-B17F-4DF2-ABAD-7728EACC5D58}" dt="2023-10-24T14:31:58.755" v="20107" actId="1076"/>
          <ac:spMkLst>
            <pc:docMk/>
            <pc:sldMk cId="2285322622" sldId="2107"/>
            <ac:spMk id="16" creationId="{B268C56E-FCA5-442D-9EAC-8FA98D61B860}"/>
          </ac:spMkLst>
        </pc:spChg>
        <pc:spChg chg="mod">
          <ac:chgData name="MARTINEZ, CAROLINA" userId="e38f5935-b23a-43fe-9ad7-0ad9bf06f782" providerId="ADAL" clId="{62246CFF-B17F-4DF2-ABAD-7728EACC5D58}" dt="2023-10-24T14:31:58.755" v="20107" actId="1076"/>
          <ac:spMkLst>
            <pc:docMk/>
            <pc:sldMk cId="2285322622" sldId="2107"/>
            <ac:spMk id="17" creationId="{11776AEA-6DEB-4447-9300-171BE02CFAA9}"/>
          </ac:spMkLst>
        </pc:spChg>
        <pc:spChg chg="mod">
          <ac:chgData name="MARTINEZ, CAROLINA" userId="e38f5935-b23a-43fe-9ad7-0ad9bf06f782" providerId="ADAL" clId="{62246CFF-B17F-4DF2-ABAD-7728EACC5D58}" dt="2023-10-24T14:31:58.755" v="20107" actId="1076"/>
          <ac:spMkLst>
            <pc:docMk/>
            <pc:sldMk cId="2285322622" sldId="2107"/>
            <ac:spMk id="18" creationId="{53711AA1-2D81-4B13-9F2A-9B59BF11A91A}"/>
          </ac:spMkLst>
        </pc:spChg>
        <pc:spChg chg="mod">
          <ac:chgData name="MARTINEZ, CAROLINA" userId="e38f5935-b23a-43fe-9ad7-0ad9bf06f782" providerId="ADAL" clId="{62246CFF-B17F-4DF2-ABAD-7728EACC5D58}" dt="2023-10-24T14:31:58.755" v="20107" actId="1076"/>
          <ac:spMkLst>
            <pc:docMk/>
            <pc:sldMk cId="2285322622" sldId="2107"/>
            <ac:spMk id="19" creationId="{AE62A289-CC75-4C7D-B486-A4615925B15F}"/>
          </ac:spMkLst>
        </pc:spChg>
        <pc:spChg chg="add mod">
          <ac:chgData name="MARTINEZ, CAROLINA" userId="e38f5935-b23a-43fe-9ad7-0ad9bf06f782" providerId="ADAL" clId="{62246CFF-B17F-4DF2-ABAD-7728EACC5D58}" dt="2023-10-27T19:03:53.656" v="22619" actId="12788"/>
          <ac:spMkLst>
            <pc:docMk/>
            <pc:sldMk cId="2285322622" sldId="2107"/>
            <ac:spMk id="20" creationId="{8E694764-CF3A-41DE-A6D0-418EBE98EA83}"/>
          </ac:spMkLst>
        </pc:spChg>
        <pc:spChg chg="mod">
          <ac:chgData name="MARTINEZ, CAROLINA" userId="e38f5935-b23a-43fe-9ad7-0ad9bf06f782" providerId="ADAL" clId="{62246CFF-B17F-4DF2-ABAD-7728EACC5D58}" dt="2023-10-26T14:33:54.297" v="21047" actId="14100"/>
          <ac:spMkLst>
            <pc:docMk/>
            <pc:sldMk cId="2285322622" sldId="2107"/>
            <ac:spMk id="22" creationId="{81581547-FF98-405E-9ECA-4D529D677561}"/>
          </ac:spMkLst>
        </pc:spChg>
        <pc:spChg chg="mod">
          <ac:chgData name="MARTINEZ, CAROLINA" userId="e38f5935-b23a-43fe-9ad7-0ad9bf06f782" providerId="ADAL" clId="{62246CFF-B17F-4DF2-ABAD-7728EACC5D58}" dt="2023-10-24T15:19:36.326" v="20143" actId="1076"/>
          <ac:spMkLst>
            <pc:docMk/>
            <pc:sldMk cId="2285322622" sldId="2107"/>
            <ac:spMk id="23" creationId="{53D419F4-1437-47D7-82B5-18FB95BD5123}"/>
          </ac:spMkLst>
        </pc:spChg>
        <pc:spChg chg="mod">
          <ac:chgData name="MARTINEZ, CAROLINA" userId="e38f5935-b23a-43fe-9ad7-0ad9bf06f782" providerId="ADAL" clId="{62246CFF-B17F-4DF2-ABAD-7728EACC5D58}" dt="2023-10-24T14:31:58.755" v="20107" actId="1076"/>
          <ac:spMkLst>
            <pc:docMk/>
            <pc:sldMk cId="2285322622" sldId="2107"/>
            <ac:spMk id="24" creationId="{E0F50487-43FF-4A5E-A151-A0F6F10E1CB3}"/>
          </ac:spMkLst>
        </pc:spChg>
        <pc:spChg chg="mod">
          <ac:chgData name="MARTINEZ, CAROLINA" userId="e38f5935-b23a-43fe-9ad7-0ad9bf06f782" providerId="ADAL" clId="{62246CFF-B17F-4DF2-ABAD-7728EACC5D58}" dt="2023-10-24T14:31:58.755" v="20107" actId="1076"/>
          <ac:spMkLst>
            <pc:docMk/>
            <pc:sldMk cId="2285322622" sldId="2107"/>
            <ac:spMk id="25" creationId="{882A3932-BD45-4C32-8EFF-7060FB91F37E}"/>
          </ac:spMkLst>
        </pc:spChg>
        <pc:spChg chg="mod">
          <ac:chgData name="MARTINEZ, CAROLINA" userId="e38f5935-b23a-43fe-9ad7-0ad9bf06f782" providerId="ADAL" clId="{62246CFF-B17F-4DF2-ABAD-7728EACC5D58}" dt="2023-10-24T14:31:58.755" v="20107" actId="1076"/>
          <ac:spMkLst>
            <pc:docMk/>
            <pc:sldMk cId="2285322622" sldId="2107"/>
            <ac:spMk id="28" creationId="{9ED4A1E5-B1CD-4EE9-87CF-72A005E740B2}"/>
          </ac:spMkLst>
        </pc:spChg>
        <pc:spChg chg="mod">
          <ac:chgData name="MARTINEZ, CAROLINA" userId="e38f5935-b23a-43fe-9ad7-0ad9bf06f782" providerId="ADAL" clId="{62246CFF-B17F-4DF2-ABAD-7728EACC5D58}" dt="2023-10-24T14:31:58.755" v="20107" actId="1076"/>
          <ac:spMkLst>
            <pc:docMk/>
            <pc:sldMk cId="2285322622" sldId="2107"/>
            <ac:spMk id="30" creationId="{57AA2303-7C16-4243-B07E-21011F6B0A70}"/>
          </ac:spMkLst>
        </pc:spChg>
        <pc:spChg chg="add del mod">
          <ac:chgData name="MARTINEZ, CAROLINA" userId="e38f5935-b23a-43fe-9ad7-0ad9bf06f782" providerId="ADAL" clId="{62246CFF-B17F-4DF2-ABAD-7728EACC5D58}" dt="2023-10-24T14:08:11.815" v="20101" actId="478"/>
          <ac:spMkLst>
            <pc:docMk/>
            <pc:sldMk cId="2285322622" sldId="2107"/>
            <ac:spMk id="32" creationId="{70352941-C7C8-4F3B-8844-51218FDBBEDA}"/>
          </ac:spMkLst>
        </pc:spChg>
        <pc:spChg chg="add mod">
          <ac:chgData name="MARTINEZ, CAROLINA" userId="e38f5935-b23a-43fe-9ad7-0ad9bf06f782" providerId="ADAL" clId="{62246CFF-B17F-4DF2-ABAD-7728EACC5D58}" dt="2023-10-27T19:03:53.656" v="22619" actId="12788"/>
          <ac:spMkLst>
            <pc:docMk/>
            <pc:sldMk cId="2285322622" sldId="2107"/>
            <ac:spMk id="32" creationId="{8A5C612E-B05D-4A00-B087-B4A818CA08AD}"/>
          </ac:spMkLst>
        </pc:spChg>
        <pc:spChg chg="add del mod">
          <ac:chgData name="MARTINEZ, CAROLINA" userId="e38f5935-b23a-43fe-9ad7-0ad9bf06f782" providerId="ADAL" clId="{62246CFF-B17F-4DF2-ABAD-7728EACC5D58}" dt="2023-10-24T14:08:11.815" v="20101" actId="478"/>
          <ac:spMkLst>
            <pc:docMk/>
            <pc:sldMk cId="2285322622" sldId="2107"/>
            <ac:spMk id="33" creationId="{E8C17791-7FDF-46BB-B1A1-CE48FB495717}"/>
          </ac:spMkLst>
        </pc:spChg>
        <pc:spChg chg="add del mod">
          <ac:chgData name="MARTINEZ, CAROLINA" userId="e38f5935-b23a-43fe-9ad7-0ad9bf06f782" providerId="ADAL" clId="{62246CFF-B17F-4DF2-ABAD-7728EACC5D58}" dt="2023-10-24T14:08:09.485" v="20099" actId="478"/>
          <ac:spMkLst>
            <pc:docMk/>
            <pc:sldMk cId="2285322622" sldId="2107"/>
            <ac:spMk id="34" creationId="{EF8B6795-369C-4F8C-A5E3-B459E47954C4}"/>
          </ac:spMkLst>
        </pc:spChg>
        <pc:spChg chg="mod">
          <ac:chgData name="MARTINEZ, CAROLINA" userId="e38f5935-b23a-43fe-9ad7-0ad9bf06f782" providerId="ADAL" clId="{62246CFF-B17F-4DF2-ABAD-7728EACC5D58}" dt="2023-10-24T15:10:08.525" v="20113"/>
          <ac:spMkLst>
            <pc:docMk/>
            <pc:sldMk cId="2285322622" sldId="2107"/>
            <ac:spMk id="40" creationId="{80649C08-7410-4B5F-A151-D6008E3B5852}"/>
          </ac:spMkLst>
        </pc:spChg>
        <pc:spChg chg="mod">
          <ac:chgData name="MARTINEZ, CAROLINA" userId="e38f5935-b23a-43fe-9ad7-0ad9bf06f782" providerId="ADAL" clId="{62246CFF-B17F-4DF2-ABAD-7728EACC5D58}" dt="2023-10-24T15:10:08.525" v="20113"/>
          <ac:spMkLst>
            <pc:docMk/>
            <pc:sldMk cId="2285322622" sldId="2107"/>
            <ac:spMk id="41" creationId="{E2CA4249-5275-4116-96D7-2A80875D7C84}"/>
          </ac:spMkLst>
        </pc:spChg>
        <pc:spChg chg="mod">
          <ac:chgData name="MARTINEZ, CAROLINA" userId="e38f5935-b23a-43fe-9ad7-0ad9bf06f782" providerId="ADAL" clId="{62246CFF-B17F-4DF2-ABAD-7728EACC5D58}" dt="2023-10-24T15:10:08.525" v="20113"/>
          <ac:spMkLst>
            <pc:docMk/>
            <pc:sldMk cId="2285322622" sldId="2107"/>
            <ac:spMk id="42" creationId="{9B978751-E89C-4883-A2BE-3FE76F3F60E9}"/>
          </ac:spMkLst>
        </pc:spChg>
        <pc:spChg chg="mod">
          <ac:chgData name="MARTINEZ, CAROLINA" userId="e38f5935-b23a-43fe-9ad7-0ad9bf06f782" providerId="ADAL" clId="{62246CFF-B17F-4DF2-ABAD-7728EACC5D58}" dt="2023-10-24T15:10:08.525" v="20113"/>
          <ac:spMkLst>
            <pc:docMk/>
            <pc:sldMk cId="2285322622" sldId="2107"/>
            <ac:spMk id="43" creationId="{88562308-FE90-4CF7-82FB-58D605760FFC}"/>
          </ac:spMkLst>
        </pc:spChg>
        <pc:spChg chg="mod">
          <ac:chgData name="MARTINEZ, CAROLINA" userId="e38f5935-b23a-43fe-9ad7-0ad9bf06f782" providerId="ADAL" clId="{62246CFF-B17F-4DF2-ABAD-7728EACC5D58}" dt="2023-10-24T15:10:08.525" v="20113"/>
          <ac:spMkLst>
            <pc:docMk/>
            <pc:sldMk cId="2285322622" sldId="2107"/>
            <ac:spMk id="44" creationId="{D846799F-DB83-4D4A-ADA0-617DACD377A2}"/>
          </ac:spMkLst>
        </pc:spChg>
        <pc:grpChg chg="add del mod">
          <ac:chgData name="MARTINEZ, CAROLINA" userId="e38f5935-b23a-43fe-9ad7-0ad9bf06f782" providerId="ADAL" clId="{62246CFF-B17F-4DF2-ABAD-7728EACC5D58}" dt="2023-10-25T14:48:52.489" v="21041" actId="478"/>
          <ac:grpSpMkLst>
            <pc:docMk/>
            <pc:sldMk cId="2285322622" sldId="2107"/>
            <ac:grpSpMk id="37" creationId="{C4A77FBC-CF04-4323-8774-627A89D5A771}"/>
          </ac:grpSpMkLst>
        </pc:grpChg>
        <pc:grpChg chg="mod">
          <ac:chgData name="MARTINEZ, CAROLINA" userId="e38f5935-b23a-43fe-9ad7-0ad9bf06f782" providerId="ADAL" clId="{62246CFF-B17F-4DF2-ABAD-7728EACC5D58}" dt="2023-10-24T15:10:08.525" v="20113"/>
          <ac:grpSpMkLst>
            <pc:docMk/>
            <pc:sldMk cId="2285322622" sldId="2107"/>
            <ac:grpSpMk id="39" creationId="{FE5C0D51-48FA-4086-9918-BE10E931077B}"/>
          </ac:grpSpMkLst>
        </pc:grpChg>
        <pc:picChg chg="del mod">
          <ac:chgData name="MARTINEZ, CAROLINA" userId="e38f5935-b23a-43fe-9ad7-0ad9bf06f782" providerId="ADAL" clId="{62246CFF-B17F-4DF2-ABAD-7728EACC5D58}" dt="2023-10-24T14:04:39.249" v="20074" actId="478"/>
          <ac:picMkLst>
            <pc:docMk/>
            <pc:sldMk cId="2285322622" sldId="2107"/>
            <ac:picMk id="3" creationId="{6DA390D6-1F9A-4267-8D57-B7D02ACBD352}"/>
          </ac:picMkLst>
        </pc:picChg>
        <pc:picChg chg="add del mod">
          <ac:chgData name="MARTINEZ, CAROLINA" userId="e38f5935-b23a-43fe-9ad7-0ad9bf06f782" providerId="ADAL" clId="{62246CFF-B17F-4DF2-ABAD-7728EACC5D58}" dt="2023-10-27T18:58:37.808" v="22553" actId="478"/>
          <ac:picMkLst>
            <pc:docMk/>
            <pc:sldMk cId="2285322622" sldId="2107"/>
            <ac:picMk id="3" creationId="{80BD9656-711C-4488-B0C5-E7E5A93DD5AE}"/>
          </ac:picMkLst>
        </pc:picChg>
        <pc:picChg chg="add del mod">
          <ac:chgData name="MARTINEZ, CAROLINA" userId="e38f5935-b23a-43fe-9ad7-0ad9bf06f782" providerId="ADAL" clId="{62246CFF-B17F-4DF2-ABAD-7728EACC5D58}" dt="2023-10-27T18:58:15.678" v="22551" actId="478"/>
          <ac:picMkLst>
            <pc:docMk/>
            <pc:sldMk cId="2285322622" sldId="2107"/>
            <ac:picMk id="4" creationId="{0A6F0E34-E54F-4795-91B3-5AA64F69D979}"/>
          </ac:picMkLst>
        </pc:picChg>
        <pc:picChg chg="mod">
          <ac:chgData name="MARTINEZ, CAROLINA" userId="e38f5935-b23a-43fe-9ad7-0ad9bf06f782" providerId="ADAL" clId="{62246CFF-B17F-4DF2-ABAD-7728EACC5D58}" dt="2023-10-24T14:31:58.755" v="20107" actId="1076"/>
          <ac:picMkLst>
            <pc:docMk/>
            <pc:sldMk cId="2285322622" sldId="2107"/>
            <ac:picMk id="5" creationId="{99156282-9401-4F25-84E4-1CAC74671CF2}"/>
          </ac:picMkLst>
        </pc:picChg>
        <pc:picChg chg="mod">
          <ac:chgData name="MARTINEZ, CAROLINA" userId="e38f5935-b23a-43fe-9ad7-0ad9bf06f782" providerId="ADAL" clId="{62246CFF-B17F-4DF2-ABAD-7728EACC5D58}" dt="2023-10-24T14:31:58.755" v="20107" actId="1076"/>
          <ac:picMkLst>
            <pc:docMk/>
            <pc:sldMk cId="2285322622" sldId="2107"/>
            <ac:picMk id="6" creationId="{E4931BA1-DAE0-45FE-9678-1C28273A0CC2}"/>
          </ac:picMkLst>
        </pc:picChg>
        <pc:picChg chg="mod">
          <ac:chgData name="MARTINEZ, CAROLINA" userId="e38f5935-b23a-43fe-9ad7-0ad9bf06f782" providerId="ADAL" clId="{62246CFF-B17F-4DF2-ABAD-7728EACC5D58}" dt="2023-10-24T14:31:58.755" v="20107" actId="1076"/>
          <ac:picMkLst>
            <pc:docMk/>
            <pc:sldMk cId="2285322622" sldId="2107"/>
            <ac:picMk id="7" creationId="{E41A5CE1-A525-42C2-B0FA-BCBF6867D25E}"/>
          </ac:picMkLst>
        </pc:picChg>
        <pc:picChg chg="mod">
          <ac:chgData name="MARTINEZ, CAROLINA" userId="e38f5935-b23a-43fe-9ad7-0ad9bf06f782" providerId="ADAL" clId="{62246CFF-B17F-4DF2-ABAD-7728EACC5D58}" dt="2023-10-24T14:31:58.755" v="20107" actId="1076"/>
          <ac:picMkLst>
            <pc:docMk/>
            <pc:sldMk cId="2285322622" sldId="2107"/>
            <ac:picMk id="9" creationId="{3C1FFF5F-4738-4931-AE4A-2C1712383287}"/>
          </ac:picMkLst>
        </pc:picChg>
        <pc:picChg chg="add mod">
          <ac:chgData name="MARTINEZ, CAROLINA" userId="e38f5935-b23a-43fe-9ad7-0ad9bf06f782" providerId="ADAL" clId="{62246CFF-B17F-4DF2-ABAD-7728EACC5D58}" dt="2023-10-27T19:02:16.306" v="22583" actId="1035"/>
          <ac:picMkLst>
            <pc:docMk/>
            <pc:sldMk cId="2285322622" sldId="2107"/>
            <ac:picMk id="12" creationId="{E33AEE3E-7A56-4251-86F6-82C90C022E34}"/>
          </ac:picMkLst>
        </pc:picChg>
        <pc:picChg chg="add mod">
          <ac:chgData name="MARTINEZ, CAROLINA" userId="e38f5935-b23a-43fe-9ad7-0ad9bf06f782" providerId="ADAL" clId="{62246CFF-B17F-4DF2-ABAD-7728EACC5D58}" dt="2023-10-27T19:02:07.172" v="22561" actId="12788"/>
          <ac:picMkLst>
            <pc:docMk/>
            <pc:sldMk cId="2285322622" sldId="2107"/>
            <ac:picMk id="13" creationId="{28AC2830-20CA-4D9A-9554-58D95A63E3CD}"/>
          </ac:picMkLst>
        </pc:picChg>
        <pc:picChg chg="add del mod">
          <ac:chgData name="MARTINEZ, CAROLINA" userId="e38f5935-b23a-43fe-9ad7-0ad9bf06f782" providerId="ADAL" clId="{62246CFF-B17F-4DF2-ABAD-7728EACC5D58}" dt="2023-10-27T18:48:53.979" v="22545" actId="478"/>
          <ac:picMkLst>
            <pc:docMk/>
            <pc:sldMk cId="2285322622" sldId="2107"/>
            <ac:picMk id="14" creationId="{67050B85-4323-45D1-8695-117306C16B73}"/>
          </ac:picMkLst>
        </pc:picChg>
        <pc:picChg chg="mod">
          <ac:chgData name="MARTINEZ, CAROLINA" userId="e38f5935-b23a-43fe-9ad7-0ad9bf06f782" providerId="ADAL" clId="{62246CFF-B17F-4DF2-ABAD-7728EACC5D58}" dt="2023-10-24T14:31:58.755" v="20107" actId="1076"/>
          <ac:picMkLst>
            <pc:docMk/>
            <pc:sldMk cId="2285322622" sldId="2107"/>
            <ac:picMk id="15" creationId="{A7B51FF3-BD05-4C7E-850F-F81B8E312042}"/>
          </ac:picMkLst>
        </pc:picChg>
        <pc:picChg chg="add del mod">
          <ac:chgData name="MARTINEZ, CAROLINA" userId="e38f5935-b23a-43fe-9ad7-0ad9bf06f782" providerId="ADAL" clId="{62246CFF-B17F-4DF2-ABAD-7728EACC5D58}" dt="2023-10-24T14:08:10.330" v="20100" actId="478"/>
          <ac:picMkLst>
            <pc:docMk/>
            <pc:sldMk cId="2285322622" sldId="2107"/>
            <ac:picMk id="26" creationId="{24C41853-AD4F-4913-B3B6-481889E4E86C}"/>
          </ac:picMkLst>
        </pc:picChg>
        <pc:picChg chg="mod">
          <ac:chgData name="MARTINEZ, CAROLINA" userId="e38f5935-b23a-43fe-9ad7-0ad9bf06f782" providerId="ADAL" clId="{62246CFF-B17F-4DF2-ABAD-7728EACC5D58}" dt="2023-10-24T14:31:58.755" v="20107" actId="1076"/>
          <ac:picMkLst>
            <pc:docMk/>
            <pc:sldMk cId="2285322622" sldId="2107"/>
            <ac:picMk id="27" creationId="{7406BDD8-664C-432A-800A-B3F062FE4796}"/>
          </ac:picMkLst>
        </pc:picChg>
        <pc:picChg chg="mod">
          <ac:chgData name="MARTINEZ, CAROLINA" userId="e38f5935-b23a-43fe-9ad7-0ad9bf06f782" providerId="ADAL" clId="{62246CFF-B17F-4DF2-ABAD-7728EACC5D58}" dt="2023-10-24T14:31:58.755" v="20107" actId="1076"/>
          <ac:picMkLst>
            <pc:docMk/>
            <pc:sldMk cId="2285322622" sldId="2107"/>
            <ac:picMk id="29" creationId="{875F602C-4491-4F1C-80D1-1752050AACB0}"/>
          </ac:picMkLst>
        </pc:picChg>
        <pc:picChg chg="add del mod">
          <ac:chgData name="MARTINEZ, CAROLINA" userId="e38f5935-b23a-43fe-9ad7-0ad9bf06f782" providerId="ADAL" clId="{62246CFF-B17F-4DF2-ABAD-7728EACC5D58}" dt="2023-10-24T14:04:58.821" v="20082" actId="478"/>
          <ac:picMkLst>
            <pc:docMk/>
            <pc:sldMk cId="2285322622" sldId="2107"/>
            <ac:picMk id="35" creationId="{43747D53-5AD3-4C13-AC52-08B411AE629D}"/>
          </ac:picMkLst>
        </pc:picChg>
        <pc:picChg chg="add del mod">
          <ac:chgData name="MARTINEZ, CAROLINA" userId="e38f5935-b23a-43fe-9ad7-0ad9bf06f782" providerId="ADAL" clId="{62246CFF-B17F-4DF2-ABAD-7728EACC5D58}" dt="2023-10-25T13:01:04.981" v="20961" actId="478"/>
          <ac:picMkLst>
            <pc:docMk/>
            <pc:sldMk cId="2285322622" sldId="2107"/>
            <ac:picMk id="36" creationId="{44EF367C-A043-4F28-B9C1-E2E75AE3C1CE}"/>
          </ac:picMkLst>
        </pc:picChg>
        <pc:picChg chg="mod">
          <ac:chgData name="MARTINEZ, CAROLINA" userId="e38f5935-b23a-43fe-9ad7-0ad9bf06f782" providerId="ADAL" clId="{62246CFF-B17F-4DF2-ABAD-7728EACC5D58}" dt="2023-10-24T15:10:08.525" v="20113"/>
          <ac:picMkLst>
            <pc:docMk/>
            <pc:sldMk cId="2285322622" sldId="2107"/>
            <ac:picMk id="38" creationId="{CE1CC430-4E3F-4BEF-BF1C-51E1B24310D7}"/>
          </ac:picMkLst>
        </pc:picChg>
      </pc:sldChg>
      <pc:sldChg chg="addSp delSp modSp mod modNotesTx">
        <pc:chgData name="MARTINEZ, CAROLINA" userId="e38f5935-b23a-43fe-9ad7-0ad9bf06f782" providerId="ADAL" clId="{62246CFF-B17F-4DF2-ABAD-7728EACC5D58}" dt="2023-10-19T17:12:02.659" v="11919" actId="20577"/>
        <pc:sldMkLst>
          <pc:docMk/>
          <pc:sldMk cId="2154087504" sldId="2108"/>
        </pc:sldMkLst>
        <pc:spChg chg="mod">
          <ac:chgData name="MARTINEZ, CAROLINA" userId="e38f5935-b23a-43fe-9ad7-0ad9bf06f782" providerId="ADAL" clId="{62246CFF-B17F-4DF2-ABAD-7728EACC5D58}" dt="2023-10-19T16:02:05.506" v="10969" actId="1076"/>
          <ac:spMkLst>
            <pc:docMk/>
            <pc:sldMk cId="2154087504" sldId="2108"/>
            <ac:spMk id="2" creationId="{CEFFE1E7-B68B-47A8-AE57-044D40109C33}"/>
          </ac:spMkLst>
        </pc:spChg>
        <pc:picChg chg="del">
          <ac:chgData name="MARTINEZ, CAROLINA" userId="e38f5935-b23a-43fe-9ad7-0ad9bf06f782" providerId="ADAL" clId="{62246CFF-B17F-4DF2-ABAD-7728EACC5D58}" dt="2023-10-19T16:01:39.827" v="10961" actId="478"/>
          <ac:picMkLst>
            <pc:docMk/>
            <pc:sldMk cId="2154087504" sldId="2108"/>
            <ac:picMk id="5" creationId="{BC6844FB-CAC1-400A-A096-FA131E3842F1}"/>
          </ac:picMkLst>
        </pc:picChg>
        <pc:picChg chg="del">
          <ac:chgData name="MARTINEZ, CAROLINA" userId="e38f5935-b23a-43fe-9ad7-0ad9bf06f782" providerId="ADAL" clId="{62246CFF-B17F-4DF2-ABAD-7728EACC5D58}" dt="2023-10-19T16:01:40.366" v="10962" actId="478"/>
          <ac:picMkLst>
            <pc:docMk/>
            <pc:sldMk cId="2154087504" sldId="2108"/>
            <ac:picMk id="7" creationId="{3649F6E8-9453-4DA5-A5C5-1B25C61243C3}"/>
          </ac:picMkLst>
        </pc:picChg>
        <pc:picChg chg="del">
          <ac:chgData name="MARTINEZ, CAROLINA" userId="e38f5935-b23a-43fe-9ad7-0ad9bf06f782" providerId="ADAL" clId="{62246CFF-B17F-4DF2-ABAD-7728EACC5D58}" dt="2023-10-19T16:01:40.912" v="10963" actId="478"/>
          <ac:picMkLst>
            <pc:docMk/>
            <pc:sldMk cId="2154087504" sldId="2108"/>
            <ac:picMk id="9" creationId="{49D56C84-BDA8-425E-8515-05BCFE880625}"/>
          </ac:picMkLst>
        </pc:picChg>
        <pc:picChg chg="del">
          <ac:chgData name="MARTINEZ, CAROLINA" userId="e38f5935-b23a-43fe-9ad7-0ad9bf06f782" providerId="ADAL" clId="{62246CFF-B17F-4DF2-ABAD-7728EACC5D58}" dt="2023-10-19T16:01:41.379" v="10964" actId="478"/>
          <ac:picMkLst>
            <pc:docMk/>
            <pc:sldMk cId="2154087504" sldId="2108"/>
            <ac:picMk id="11" creationId="{393F0048-1967-45D2-9D53-E4630A3C87D2}"/>
          </ac:picMkLst>
        </pc:picChg>
        <pc:picChg chg="add mod">
          <ac:chgData name="MARTINEZ, CAROLINA" userId="e38f5935-b23a-43fe-9ad7-0ad9bf06f782" providerId="ADAL" clId="{62246CFF-B17F-4DF2-ABAD-7728EACC5D58}" dt="2023-10-19T16:01:56.942" v="10967" actId="554"/>
          <ac:picMkLst>
            <pc:docMk/>
            <pc:sldMk cId="2154087504" sldId="2108"/>
            <ac:picMk id="13" creationId="{855B7D4D-32EB-410A-BB5A-CC73535DB653}"/>
          </ac:picMkLst>
        </pc:picChg>
        <pc:picChg chg="add mod">
          <ac:chgData name="MARTINEZ, CAROLINA" userId="e38f5935-b23a-43fe-9ad7-0ad9bf06f782" providerId="ADAL" clId="{62246CFF-B17F-4DF2-ABAD-7728EACC5D58}" dt="2023-10-19T16:01:56.942" v="10967" actId="554"/>
          <ac:picMkLst>
            <pc:docMk/>
            <pc:sldMk cId="2154087504" sldId="2108"/>
            <ac:picMk id="15" creationId="{98D8DA6F-9CB3-4D7E-AE7F-092BC5B352FD}"/>
          </ac:picMkLst>
        </pc:picChg>
        <pc:picChg chg="add mod">
          <ac:chgData name="MARTINEZ, CAROLINA" userId="e38f5935-b23a-43fe-9ad7-0ad9bf06f782" providerId="ADAL" clId="{62246CFF-B17F-4DF2-ABAD-7728EACC5D58}" dt="2023-10-19T16:01:56.942" v="10967" actId="554"/>
          <ac:picMkLst>
            <pc:docMk/>
            <pc:sldMk cId="2154087504" sldId="2108"/>
            <ac:picMk id="16" creationId="{70863AE0-B091-4B79-A52A-F01DC7F58EB0}"/>
          </ac:picMkLst>
        </pc:picChg>
        <pc:picChg chg="add mod">
          <ac:chgData name="MARTINEZ, CAROLINA" userId="e38f5935-b23a-43fe-9ad7-0ad9bf06f782" providerId="ADAL" clId="{62246CFF-B17F-4DF2-ABAD-7728EACC5D58}" dt="2023-10-19T16:01:56.942" v="10967" actId="554"/>
          <ac:picMkLst>
            <pc:docMk/>
            <pc:sldMk cId="2154087504" sldId="2108"/>
            <ac:picMk id="25" creationId="{CE8787F9-C049-45B5-9893-2C67F3830F75}"/>
          </ac:picMkLst>
        </pc:picChg>
        <pc:cxnChg chg="add mod">
          <ac:chgData name="MARTINEZ, CAROLINA" userId="e38f5935-b23a-43fe-9ad7-0ad9bf06f782" providerId="ADAL" clId="{62246CFF-B17F-4DF2-ABAD-7728EACC5D58}" dt="2023-10-19T16:01:46.094" v="10966" actId="1076"/>
          <ac:cxnSpMkLst>
            <pc:docMk/>
            <pc:sldMk cId="2154087504" sldId="2108"/>
            <ac:cxnSpMk id="17" creationId="{36E69929-155C-4FF7-844A-23E0092F797E}"/>
          </ac:cxnSpMkLst>
        </pc:cxnChg>
        <pc:cxnChg chg="add mod">
          <ac:chgData name="MARTINEZ, CAROLINA" userId="e38f5935-b23a-43fe-9ad7-0ad9bf06f782" providerId="ADAL" clId="{62246CFF-B17F-4DF2-ABAD-7728EACC5D58}" dt="2023-10-19T16:01:46.094" v="10966" actId="1076"/>
          <ac:cxnSpMkLst>
            <pc:docMk/>
            <pc:sldMk cId="2154087504" sldId="2108"/>
            <ac:cxnSpMk id="18" creationId="{4C1CF11F-0A9B-470F-9DDA-6A4C1FC7DEE1}"/>
          </ac:cxnSpMkLst>
        </pc:cxnChg>
        <pc:cxnChg chg="add mod">
          <ac:chgData name="MARTINEZ, CAROLINA" userId="e38f5935-b23a-43fe-9ad7-0ad9bf06f782" providerId="ADAL" clId="{62246CFF-B17F-4DF2-ABAD-7728EACC5D58}" dt="2023-10-19T16:01:46.094" v="10966" actId="1076"/>
          <ac:cxnSpMkLst>
            <pc:docMk/>
            <pc:sldMk cId="2154087504" sldId="2108"/>
            <ac:cxnSpMk id="19" creationId="{51A462B2-8520-4767-99EE-C50B66A1F848}"/>
          </ac:cxnSpMkLst>
        </pc:cxnChg>
        <pc:cxnChg chg="add mod">
          <ac:chgData name="MARTINEZ, CAROLINA" userId="e38f5935-b23a-43fe-9ad7-0ad9bf06f782" providerId="ADAL" clId="{62246CFF-B17F-4DF2-ABAD-7728EACC5D58}" dt="2023-10-19T16:01:46.094" v="10966" actId="1076"/>
          <ac:cxnSpMkLst>
            <pc:docMk/>
            <pc:sldMk cId="2154087504" sldId="2108"/>
            <ac:cxnSpMk id="20" creationId="{41EF1921-374C-4306-995B-DCA573F468F5}"/>
          </ac:cxnSpMkLst>
        </pc:cxnChg>
        <pc:cxnChg chg="add mod">
          <ac:chgData name="MARTINEZ, CAROLINA" userId="e38f5935-b23a-43fe-9ad7-0ad9bf06f782" providerId="ADAL" clId="{62246CFF-B17F-4DF2-ABAD-7728EACC5D58}" dt="2023-10-19T16:02:20.729" v="10976" actId="1035"/>
          <ac:cxnSpMkLst>
            <pc:docMk/>
            <pc:sldMk cId="2154087504" sldId="2108"/>
            <ac:cxnSpMk id="21" creationId="{6961097B-9EC7-4008-862E-652FEF8AECAA}"/>
          </ac:cxnSpMkLst>
        </pc:cxnChg>
        <pc:cxnChg chg="add mod">
          <ac:chgData name="MARTINEZ, CAROLINA" userId="e38f5935-b23a-43fe-9ad7-0ad9bf06f782" providerId="ADAL" clId="{62246CFF-B17F-4DF2-ABAD-7728EACC5D58}" dt="2023-10-19T16:02:20.729" v="10976" actId="1035"/>
          <ac:cxnSpMkLst>
            <pc:docMk/>
            <pc:sldMk cId="2154087504" sldId="2108"/>
            <ac:cxnSpMk id="22" creationId="{EB2D0ABB-3FB4-4582-8CE5-B00B3A7DD07F}"/>
          </ac:cxnSpMkLst>
        </pc:cxnChg>
        <pc:cxnChg chg="add mod">
          <ac:chgData name="MARTINEZ, CAROLINA" userId="e38f5935-b23a-43fe-9ad7-0ad9bf06f782" providerId="ADAL" clId="{62246CFF-B17F-4DF2-ABAD-7728EACC5D58}" dt="2023-10-19T16:02:20.729" v="10976" actId="1035"/>
          <ac:cxnSpMkLst>
            <pc:docMk/>
            <pc:sldMk cId="2154087504" sldId="2108"/>
            <ac:cxnSpMk id="23" creationId="{35B29C6A-C063-46FF-B206-7F425EE3857E}"/>
          </ac:cxnSpMkLst>
        </pc:cxnChg>
        <pc:cxnChg chg="add mod">
          <ac:chgData name="MARTINEZ, CAROLINA" userId="e38f5935-b23a-43fe-9ad7-0ad9bf06f782" providerId="ADAL" clId="{62246CFF-B17F-4DF2-ABAD-7728EACC5D58}" dt="2023-10-19T16:02:20.729" v="10976" actId="1035"/>
          <ac:cxnSpMkLst>
            <pc:docMk/>
            <pc:sldMk cId="2154087504" sldId="2108"/>
            <ac:cxnSpMk id="24" creationId="{9688191E-402D-43A7-A72B-1BE1748BA537}"/>
          </ac:cxnSpMkLst>
        </pc:cxnChg>
        <pc:cxnChg chg="add mod">
          <ac:chgData name="MARTINEZ, CAROLINA" userId="e38f5935-b23a-43fe-9ad7-0ad9bf06f782" providerId="ADAL" clId="{62246CFF-B17F-4DF2-ABAD-7728EACC5D58}" dt="2023-10-19T16:01:46.094" v="10966" actId="1076"/>
          <ac:cxnSpMkLst>
            <pc:docMk/>
            <pc:sldMk cId="2154087504" sldId="2108"/>
            <ac:cxnSpMk id="26" creationId="{0A46C611-A908-4E68-ACCE-E7F2DAB7733D}"/>
          </ac:cxnSpMkLst>
        </pc:cxnChg>
        <pc:cxnChg chg="add mod">
          <ac:chgData name="MARTINEZ, CAROLINA" userId="e38f5935-b23a-43fe-9ad7-0ad9bf06f782" providerId="ADAL" clId="{62246CFF-B17F-4DF2-ABAD-7728EACC5D58}" dt="2023-10-19T16:01:46.094" v="10966" actId="1076"/>
          <ac:cxnSpMkLst>
            <pc:docMk/>
            <pc:sldMk cId="2154087504" sldId="2108"/>
            <ac:cxnSpMk id="27" creationId="{92B629C4-CAB9-43BB-B2D6-44A5F6E8ADB8}"/>
          </ac:cxnSpMkLst>
        </pc:cxnChg>
        <pc:cxnChg chg="add mod">
          <ac:chgData name="MARTINEZ, CAROLINA" userId="e38f5935-b23a-43fe-9ad7-0ad9bf06f782" providerId="ADAL" clId="{62246CFF-B17F-4DF2-ABAD-7728EACC5D58}" dt="2023-10-19T16:01:46.094" v="10966" actId="1076"/>
          <ac:cxnSpMkLst>
            <pc:docMk/>
            <pc:sldMk cId="2154087504" sldId="2108"/>
            <ac:cxnSpMk id="28" creationId="{2E9164F6-468E-42A7-B664-028CFCB3FD78}"/>
          </ac:cxnSpMkLst>
        </pc:cxnChg>
        <pc:cxnChg chg="add mod">
          <ac:chgData name="MARTINEZ, CAROLINA" userId="e38f5935-b23a-43fe-9ad7-0ad9bf06f782" providerId="ADAL" clId="{62246CFF-B17F-4DF2-ABAD-7728EACC5D58}" dt="2023-10-19T16:01:46.094" v="10966" actId="1076"/>
          <ac:cxnSpMkLst>
            <pc:docMk/>
            <pc:sldMk cId="2154087504" sldId="2108"/>
            <ac:cxnSpMk id="29" creationId="{FFB25669-77B2-45F4-9119-889FD4BC904C}"/>
          </ac:cxnSpMkLst>
        </pc:cxnChg>
        <pc:cxnChg chg="add mod">
          <ac:chgData name="MARTINEZ, CAROLINA" userId="e38f5935-b23a-43fe-9ad7-0ad9bf06f782" providerId="ADAL" clId="{62246CFF-B17F-4DF2-ABAD-7728EACC5D58}" dt="2023-10-19T16:02:10.628" v="10973" actId="1035"/>
          <ac:cxnSpMkLst>
            <pc:docMk/>
            <pc:sldMk cId="2154087504" sldId="2108"/>
            <ac:cxnSpMk id="30" creationId="{DF54AB5F-23F3-4F40-8E12-4626068BD0F3}"/>
          </ac:cxnSpMkLst>
        </pc:cxnChg>
        <pc:cxnChg chg="add mod">
          <ac:chgData name="MARTINEZ, CAROLINA" userId="e38f5935-b23a-43fe-9ad7-0ad9bf06f782" providerId="ADAL" clId="{62246CFF-B17F-4DF2-ABAD-7728EACC5D58}" dt="2023-10-19T16:02:10.628" v="10973" actId="1035"/>
          <ac:cxnSpMkLst>
            <pc:docMk/>
            <pc:sldMk cId="2154087504" sldId="2108"/>
            <ac:cxnSpMk id="31" creationId="{8549F267-ACEA-43C2-BA63-E1660A9F3D0C}"/>
          </ac:cxnSpMkLst>
        </pc:cxnChg>
        <pc:cxnChg chg="add mod">
          <ac:chgData name="MARTINEZ, CAROLINA" userId="e38f5935-b23a-43fe-9ad7-0ad9bf06f782" providerId="ADAL" clId="{62246CFF-B17F-4DF2-ABAD-7728EACC5D58}" dt="2023-10-19T16:02:10.628" v="10973" actId="1035"/>
          <ac:cxnSpMkLst>
            <pc:docMk/>
            <pc:sldMk cId="2154087504" sldId="2108"/>
            <ac:cxnSpMk id="32" creationId="{87E4CFED-28D8-41AD-BBF2-453872BDA063}"/>
          </ac:cxnSpMkLst>
        </pc:cxnChg>
        <pc:cxnChg chg="add mod">
          <ac:chgData name="MARTINEZ, CAROLINA" userId="e38f5935-b23a-43fe-9ad7-0ad9bf06f782" providerId="ADAL" clId="{62246CFF-B17F-4DF2-ABAD-7728EACC5D58}" dt="2023-10-19T16:02:10.628" v="10973" actId="1035"/>
          <ac:cxnSpMkLst>
            <pc:docMk/>
            <pc:sldMk cId="2154087504" sldId="2108"/>
            <ac:cxnSpMk id="33" creationId="{82FB80CF-9F09-4B9D-AB7C-3F91B96DF704}"/>
          </ac:cxnSpMkLst>
        </pc:cxnChg>
      </pc:sldChg>
      <pc:sldChg chg="addSp delSp modSp add del mod modNotesTx">
        <pc:chgData name="MARTINEZ, CAROLINA" userId="e38f5935-b23a-43fe-9ad7-0ad9bf06f782" providerId="ADAL" clId="{62246CFF-B17F-4DF2-ABAD-7728EACC5D58}" dt="2023-10-20T15:16:16.187" v="19807" actId="47"/>
        <pc:sldMkLst>
          <pc:docMk/>
          <pc:sldMk cId="1001992950" sldId="2178"/>
        </pc:sldMkLst>
        <pc:spChg chg="mod">
          <ac:chgData name="MARTINEZ, CAROLINA" userId="e38f5935-b23a-43fe-9ad7-0ad9bf06f782" providerId="ADAL" clId="{62246CFF-B17F-4DF2-ABAD-7728EACC5D58}" dt="2023-10-19T18:44:36.502" v="14070" actId="20577"/>
          <ac:spMkLst>
            <pc:docMk/>
            <pc:sldMk cId="1001992950" sldId="2178"/>
            <ac:spMk id="17" creationId="{B0248916-A2BE-4F41-BC64-CE2728E6ABEF}"/>
          </ac:spMkLst>
        </pc:spChg>
        <pc:picChg chg="del">
          <ac:chgData name="MARTINEZ, CAROLINA" userId="e38f5935-b23a-43fe-9ad7-0ad9bf06f782" providerId="ADAL" clId="{62246CFF-B17F-4DF2-ABAD-7728EACC5D58}" dt="2023-10-19T18:35:46.494" v="14061" actId="478"/>
          <ac:picMkLst>
            <pc:docMk/>
            <pc:sldMk cId="1001992950" sldId="2178"/>
            <ac:picMk id="9" creationId="{88C8CBB1-58E6-4512-99DC-3CC8105E3432}"/>
          </ac:picMkLst>
        </pc:picChg>
        <pc:picChg chg="del">
          <ac:chgData name="MARTINEZ, CAROLINA" userId="e38f5935-b23a-43fe-9ad7-0ad9bf06f782" providerId="ADAL" clId="{62246CFF-B17F-4DF2-ABAD-7728EACC5D58}" dt="2023-10-19T18:35:16.210" v="14037" actId="478"/>
          <ac:picMkLst>
            <pc:docMk/>
            <pc:sldMk cId="1001992950" sldId="2178"/>
            <ac:picMk id="11" creationId="{143E2484-FDB5-4928-9F6B-4C50CFBD1763}"/>
          </ac:picMkLst>
        </pc:picChg>
        <pc:picChg chg="add del mod">
          <ac:chgData name="MARTINEZ, CAROLINA" userId="e38f5935-b23a-43fe-9ad7-0ad9bf06f782" providerId="ADAL" clId="{62246CFF-B17F-4DF2-ABAD-7728EACC5D58}" dt="2023-10-20T15:16:03.948" v="19804" actId="21"/>
          <ac:picMkLst>
            <pc:docMk/>
            <pc:sldMk cId="1001992950" sldId="2178"/>
            <ac:picMk id="56" creationId="{D8F05638-FDA8-44B6-B0B2-4BE72CC23F42}"/>
          </ac:picMkLst>
        </pc:picChg>
        <pc:picChg chg="add del mod">
          <ac:chgData name="MARTINEZ, CAROLINA" userId="e38f5935-b23a-43fe-9ad7-0ad9bf06f782" providerId="ADAL" clId="{62246CFF-B17F-4DF2-ABAD-7728EACC5D58}" dt="2023-10-20T15:16:03.948" v="19804" actId="21"/>
          <ac:picMkLst>
            <pc:docMk/>
            <pc:sldMk cId="1001992950" sldId="2178"/>
            <ac:picMk id="57" creationId="{966F3EF0-4D3B-44FA-8F2D-ABF813140181}"/>
          </ac:picMkLst>
        </pc:picChg>
      </pc:sldChg>
      <pc:sldChg chg="modSp del mod modNotesTx">
        <pc:chgData name="MARTINEZ, CAROLINA" userId="e38f5935-b23a-43fe-9ad7-0ad9bf06f782" providerId="ADAL" clId="{62246CFF-B17F-4DF2-ABAD-7728EACC5D58}" dt="2023-10-24T15:10:56.947" v="20123" actId="47"/>
        <pc:sldMkLst>
          <pc:docMk/>
          <pc:sldMk cId="1725344838" sldId="9075"/>
        </pc:sldMkLst>
        <pc:picChg chg="mod">
          <ac:chgData name="MARTINEZ, CAROLINA" userId="e38f5935-b23a-43fe-9ad7-0ad9bf06f782" providerId="ADAL" clId="{62246CFF-B17F-4DF2-ABAD-7728EACC5D58}" dt="2023-10-24T15:09:39.704" v="20109" actId="1076"/>
          <ac:picMkLst>
            <pc:docMk/>
            <pc:sldMk cId="1725344838" sldId="9075"/>
            <ac:picMk id="5" creationId="{1D6EEE24-2928-4E41-9028-604AC9165125}"/>
          </ac:picMkLst>
        </pc:picChg>
        <pc:picChg chg="mod">
          <ac:chgData name="MARTINEZ, CAROLINA" userId="e38f5935-b23a-43fe-9ad7-0ad9bf06f782" providerId="ADAL" clId="{62246CFF-B17F-4DF2-ABAD-7728EACC5D58}" dt="2023-10-24T14:21:32.659" v="20103" actId="1076"/>
          <ac:picMkLst>
            <pc:docMk/>
            <pc:sldMk cId="1725344838" sldId="9075"/>
            <ac:picMk id="62" creationId="{BB5E0570-E96F-45DA-8D1A-30055861FD99}"/>
          </ac:picMkLst>
        </pc:picChg>
        <pc:picChg chg="mod">
          <ac:chgData name="MARTINEZ, CAROLINA" userId="e38f5935-b23a-43fe-9ad7-0ad9bf06f782" providerId="ADAL" clId="{62246CFF-B17F-4DF2-ABAD-7728EACC5D58}" dt="2023-10-24T15:10:05.588" v="20112" actId="1076"/>
          <ac:picMkLst>
            <pc:docMk/>
            <pc:sldMk cId="1725344838" sldId="9075"/>
            <ac:picMk id="84" creationId="{149BAFC5-0B11-4FBD-A0DB-5EACED6FAFB9}"/>
          </ac:picMkLst>
        </pc:picChg>
      </pc:sldChg>
      <pc:sldChg chg="del modNotesTx">
        <pc:chgData name="MARTINEZ, CAROLINA" userId="e38f5935-b23a-43fe-9ad7-0ad9bf06f782" providerId="ADAL" clId="{62246CFF-B17F-4DF2-ABAD-7728EACC5D58}" dt="2023-10-31T15:09:11.924" v="25190" actId="47"/>
        <pc:sldMkLst>
          <pc:docMk/>
          <pc:sldMk cId="4232090643" sldId="9095"/>
        </pc:sldMkLst>
      </pc:sldChg>
      <pc:sldChg chg="addSp delSp modSp mod modNotesTx">
        <pc:chgData name="MARTINEZ, CAROLINA" userId="e38f5935-b23a-43fe-9ad7-0ad9bf06f782" providerId="ADAL" clId="{62246CFF-B17F-4DF2-ABAD-7728EACC5D58}" dt="2023-10-31T14:25:29.309" v="24935" actId="20577"/>
        <pc:sldMkLst>
          <pc:docMk/>
          <pc:sldMk cId="465098182" sldId="9129"/>
        </pc:sldMkLst>
        <pc:spChg chg="mod">
          <ac:chgData name="MARTINEZ, CAROLINA" userId="e38f5935-b23a-43fe-9ad7-0ad9bf06f782" providerId="ADAL" clId="{62246CFF-B17F-4DF2-ABAD-7728EACC5D58}" dt="2023-10-31T14:25:00.679" v="24933" actId="1076"/>
          <ac:spMkLst>
            <pc:docMk/>
            <pc:sldMk cId="465098182" sldId="9129"/>
            <ac:spMk id="9" creationId="{D0570871-FF6B-42C6-A139-44B05B49AA5D}"/>
          </ac:spMkLst>
        </pc:spChg>
        <pc:spChg chg="mod">
          <ac:chgData name="MARTINEZ, CAROLINA" userId="e38f5935-b23a-43fe-9ad7-0ad9bf06f782" providerId="ADAL" clId="{62246CFF-B17F-4DF2-ABAD-7728EACC5D58}" dt="2023-10-31T14:24:55.227" v="24931" actId="1076"/>
          <ac:spMkLst>
            <pc:docMk/>
            <pc:sldMk cId="465098182" sldId="9129"/>
            <ac:spMk id="10" creationId="{33837FEA-D849-41DD-B6AC-72D7BB415ECC}"/>
          </ac:spMkLst>
        </pc:spChg>
        <pc:spChg chg="mod">
          <ac:chgData name="MARTINEZ, CAROLINA" userId="e38f5935-b23a-43fe-9ad7-0ad9bf06f782" providerId="ADAL" clId="{62246CFF-B17F-4DF2-ABAD-7728EACC5D58}" dt="2023-10-31T14:25:05.768" v="24934" actId="1076"/>
          <ac:spMkLst>
            <pc:docMk/>
            <pc:sldMk cId="465098182" sldId="9129"/>
            <ac:spMk id="11" creationId="{84366B91-9364-4537-B25E-3D2EF0468F8D}"/>
          </ac:spMkLst>
        </pc:spChg>
        <pc:spChg chg="del">
          <ac:chgData name="MARTINEZ, CAROLINA" userId="e38f5935-b23a-43fe-9ad7-0ad9bf06f782" providerId="ADAL" clId="{62246CFF-B17F-4DF2-ABAD-7728EACC5D58}" dt="2023-10-19T15:33:27.886" v="8783" actId="478"/>
          <ac:spMkLst>
            <pc:docMk/>
            <pc:sldMk cId="465098182" sldId="9129"/>
            <ac:spMk id="25" creationId="{ED321910-CD1C-4B40-9DD4-D23A97336995}"/>
          </ac:spMkLst>
        </pc:spChg>
        <pc:spChg chg="mod">
          <ac:chgData name="MARTINEZ, CAROLINA" userId="e38f5935-b23a-43fe-9ad7-0ad9bf06f782" providerId="ADAL" clId="{62246CFF-B17F-4DF2-ABAD-7728EACC5D58}" dt="2023-10-31T14:24:34.409" v="24925" actId="1076"/>
          <ac:spMkLst>
            <pc:docMk/>
            <pc:sldMk cId="465098182" sldId="9129"/>
            <ac:spMk id="30" creationId="{8BD8DC3C-3582-42D1-8AC1-C25E60C85954}"/>
          </ac:spMkLst>
        </pc:spChg>
        <pc:spChg chg="mod">
          <ac:chgData name="MARTINEZ, CAROLINA" userId="e38f5935-b23a-43fe-9ad7-0ad9bf06f782" providerId="ADAL" clId="{62246CFF-B17F-4DF2-ABAD-7728EACC5D58}" dt="2023-10-31T14:24:38.434" v="24927" actId="1076"/>
          <ac:spMkLst>
            <pc:docMk/>
            <pc:sldMk cId="465098182" sldId="9129"/>
            <ac:spMk id="31" creationId="{A90465F9-E912-459D-B740-2A20531C2A88}"/>
          </ac:spMkLst>
        </pc:spChg>
        <pc:spChg chg="del">
          <ac:chgData name="MARTINEZ, CAROLINA" userId="e38f5935-b23a-43fe-9ad7-0ad9bf06f782" providerId="ADAL" clId="{62246CFF-B17F-4DF2-ABAD-7728EACC5D58}" dt="2023-10-27T13:43:46.521" v="21763" actId="478"/>
          <ac:spMkLst>
            <pc:docMk/>
            <pc:sldMk cId="465098182" sldId="9129"/>
            <ac:spMk id="53" creationId="{3BA934F4-D3FB-4616-8207-FF1A14857B1C}"/>
          </ac:spMkLst>
        </pc:spChg>
        <pc:spChg chg="del">
          <ac:chgData name="MARTINEZ, CAROLINA" userId="e38f5935-b23a-43fe-9ad7-0ad9bf06f782" providerId="ADAL" clId="{62246CFF-B17F-4DF2-ABAD-7728EACC5D58}" dt="2023-10-27T13:43:46.521" v="21763" actId="478"/>
          <ac:spMkLst>
            <pc:docMk/>
            <pc:sldMk cId="465098182" sldId="9129"/>
            <ac:spMk id="54" creationId="{B095D1D0-5E08-4032-BB02-B5D8F7DDC3C0}"/>
          </ac:spMkLst>
        </pc:spChg>
        <pc:spChg chg="del">
          <ac:chgData name="MARTINEZ, CAROLINA" userId="e38f5935-b23a-43fe-9ad7-0ad9bf06f782" providerId="ADAL" clId="{62246CFF-B17F-4DF2-ABAD-7728EACC5D58}" dt="2023-10-27T13:43:46.521" v="21763" actId="478"/>
          <ac:spMkLst>
            <pc:docMk/>
            <pc:sldMk cId="465098182" sldId="9129"/>
            <ac:spMk id="55" creationId="{FA4F02B3-0474-4545-AD71-97D120096CE0}"/>
          </ac:spMkLst>
        </pc:spChg>
        <pc:spChg chg="del">
          <ac:chgData name="MARTINEZ, CAROLINA" userId="e38f5935-b23a-43fe-9ad7-0ad9bf06f782" providerId="ADAL" clId="{62246CFF-B17F-4DF2-ABAD-7728EACC5D58}" dt="2023-10-27T13:43:31.956" v="21760" actId="478"/>
          <ac:spMkLst>
            <pc:docMk/>
            <pc:sldMk cId="465098182" sldId="9129"/>
            <ac:spMk id="56" creationId="{28293F99-9120-47B7-8EAC-BE25E4E7B044}"/>
          </ac:spMkLst>
        </pc:spChg>
        <pc:spChg chg="del">
          <ac:chgData name="MARTINEZ, CAROLINA" userId="e38f5935-b23a-43fe-9ad7-0ad9bf06f782" providerId="ADAL" clId="{62246CFF-B17F-4DF2-ABAD-7728EACC5D58}" dt="2023-10-27T13:43:46.521" v="21763" actId="478"/>
          <ac:spMkLst>
            <pc:docMk/>
            <pc:sldMk cId="465098182" sldId="9129"/>
            <ac:spMk id="57" creationId="{EAE875A6-39BA-4A2C-BC7D-371D59EEF371}"/>
          </ac:spMkLst>
        </pc:spChg>
        <pc:spChg chg="del">
          <ac:chgData name="MARTINEZ, CAROLINA" userId="e38f5935-b23a-43fe-9ad7-0ad9bf06f782" providerId="ADAL" clId="{62246CFF-B17F-4DF2-ABAD-7728EACC5D58}" dt="2023-10-27T13:43:46.521" v="21763" actId="478"/>
          <ac:spMkLst>
            <pc:docMk/>
            <pc:sldMk cId="465098182" sldId="9129"/>
            <ac:spMk id="58" creationId="{B4FB4534-99A7-4EA1-9A05-ADF6634A4DEB}"/>
          </ac:spMkLst>
        </pc:spChg>
        <pc:spChg chg="del">
          <ac:chgData name="MARTINEZ, CAROLINA" userId="e38f5935-b23a-43fe-9ad7-0ad9bf06f782" providerId="ADAL" clId="{62246CFF-B17F-4DF2-ABAD-7728EACC5D58}" dt="2023-10-27T13:43:46.521" v="21763" actId="478"/>
          <ac:spMkLst>
            <pc:docMk/>
            <pc:sldMk cId="465098182" sldId="9129"/>
            <ac:spMk id="59" creationId="{1B3BDD79-1F8D-4316-9519-B3D235F90CF7}"/>
          </ac:spMkLst>
        </pc:spChg>
        <pc:spChg chg="del">
          <ac:chgData name="MARTINEZ, CAROLINA" userId="e38f5935-b23a-43fe-9ad7-0ad9bf06f782" providerId="ADAL" clId="{62246CFF-B17F-4DF2-ABAD-7728EACC5D58}" dt="2023-10-27T13:43:46.521" v="21763" actId="478"/>
          <ac:spMkLst>
            <pc:docMk/>
            <pc:sldMk cId="465098182" sldId="9129"/>
            <ac:spMk id="60" creationId="{7CD0D900-63F8-4A09-B308-A5F6F0A45258}"/>
          </ac:spMkLst>
        </pc:spChg>
        <pc:spChg chg="del">
          <ac:chgData name="MARTINEZ, CAROLINA" userId="e38f5935-b23a-43fe-9ad7-0ad9bf06f782" providerId="ADAL" clId="{62246CFF-B17F-4DF2-ABAD-7728EACC5D58}" dt="2023-10-27T13:43:46.521" v="21763" actId="478"/>
          <ac:spMkLst>
            <pc:docMk/>
            <pc:sldMk cId="465098182" sldId="9129"/>
            <ac:spMk id="61" creationId="{4E605A71-A5A9-419F-9FDC-E764F521D731}"/>
          </ac:spMkLst>
        </pc:spChg>
        <pc:spChg chg="del">
          <ac:chgData name="MARTINEZ, CAROLINA" userId="e38f5935-b23a-43fe-9ad7-0ad9bf06f782" providerId="ADAL" clId="{62246CFF-B17F-4DF2-ABAD-7728EACC5D58}" dt="2023-10-27T13:43:46.521" v="21763" actId="478"/>
          <ac:spMkLst>
            <pc:docMk/>
            <pc:sldMk cId="465098182" sldId="9129"/>
            <ac:spMk id="62" creationId="{6EA6030E-6DEC-4E30-8867-1A4964F9B1D6}"/>
          </ac:spMkLst>
        </pc:spChg>
        <pc:spChg chg="del">
          <ac:chgData name="MARTINEZ, CAROLINA" userId="e38f5935-b23a-43fe-9ad7-0ad9bf06f782" providerId="ADAL" clId="{62246CFF-B17F-4DF2-ABAD-7728EACC5D58}" dt="2023-10-27T13:43:46.521" v="21763" actId="478"/>
          <ac:spMkLst>
            <pc:docMk/>
            <pc:sldMk cId="465098182" sldId="9129"/>
            <ac:spMk id="63" creationId="{31870579-25D0-4575-BFCC-B61DACE7AF3C}"/>
          </ac:spMkLst>
        </pc:spChg>
        <pc:spChg chg="del">
          <ac:chgData name="MARTINEZ, CAROLINA" userId="e38f5935-b23a-43fe-9ad7-0ad9bf06f782" providerId="ADAL" clId="{62246CFF-B17F-4DF2-ABAD-7728EACC5D58}" dt="2023-10-27T13:43:46.521" v="21763" actId="478"/>
          <ac:spMkLst>
            <pc:docMk/>
            <pc:sldMk cId="465098182" sldId="9129"/>
            <ac:spMk id="64" creationId="{6DF5B47B-D244-4251-ABBB-66E86577321F}"/>
          </ac:spMkLst>
        </pc:spChg>
        <pc:spChg chg="del">
          <ac:chgData name="MARTINEZ, CAROLINA" userId="e38f5935-b23a-43fe-9ad7-0ad9bf06f782" providerId="ADAL" clId="{62246CFF-B17F-4DF2-ABAD-7728EACC5D58}" dt="2023-10-27T13:43:46.521" v="21763" actId="478"/>
          <ac:spMkLst>
            <pc:docMk/>
            <pc:sldMk cId="465098182" sldId="9129"/>
            <ac:spMk id="65" creationId="{CAF4BB1E-BF3E-4515-86FA-A178D37EA7D6}"/>
          </ac:spMkLst>
        </pc:spChg>
        <pc:spChg chg="del">
          <ac:chgData name="MARTINEZ, CAROLINA" userId="e38f5935-b23a-43fe-9ad7-0ad9bf06f782" providerId="ADAL" clId="{62246CFF-B17F-4DF2-ABAD-7728EACC5D58}" dt="2023-10-27T13:43:46.521" v="21763" actId="478"/>
          <ac:spMkLst>
            <pc:docMk/>
            <pc:sldMk cId="465098182" sldId="9129"/>
            <ac:spMk id="66" creationId="{3E700BAC-4275-44DC-9896-8626486167CC}"/>
          </ac:spMkLst>
        </pc:spChg>
        <pc:spChg chg="del">
          <ac:chgData name="MARTINEZ, CAROLINA" userId="e38f5935-b23a-43fe-9ad7-0ad9bf06f782" providerId="ADAL" clId="{62246CFF-B17F-4DF2-ABAD-7728EACC5D58}" dt="2023-10-27T13:43:46.521" v="21763" actId="478"/>
          <ac:spMkLst>
            <pc:docMk/>
            <pc:sldMk cId="465098182" sldId="9129"/>
            <ac:spMk id="67" creationId="{F3E58053-E548-4310-BFE8-8E25395D0E6B}"/>
          </ac:spMkLst>
        </pc:spChg>
        <pc:spChg chg="del">
          <ac:chgData name="MARTINEZ, CAROLINA" userId="e38f5935-b23a-43fe-9ad7-0ad9bf06f782" providerId="ADAL" clId="{62246CFF-B17F-4DF2-ABAD-7728EACC5D58}" dt="2023-10-27T13:43:46.521" v="21763" actId="478"/>
          <ac:spMkLst>
            <pc:docMk/>
            <pc:sldMk cId="465098182" sldId="9129"/>
            <ac:spMk id="68" creationId="{8F66975F-A56A-4E51-9CB2-62A8942EB0E2}"/>
          </ac:spMkLst>
        </pc:spChg>
        <pc:spChg chg="del">
          <ac:chgData name="MARTINEZ, CAROLINA" userId="e38f5935-b23a-43fe-9ad7-0ad9bf06f782" providerId="ADAL" clId="{62246CFF-B17F-4DF2-ABAD-7728EACC5D58}" dt="2023-10-27T13:43:46.521" v="21763" actId="478"/>
          <ac:spMkLst>
            <pc:docMk/>
            <pc:sldMk cId="465098182" sldId="9129"/>
            <ac:spMk id="69" creationId="{C9ED76D5-F85C-4503-A48B-A1F3FBDF6F77}"/>
          </ac:spMkLst>
        </pc:spChg>
        <pc:spChg chg="del">
          <ac:chgData name="MARTINEZ, CAROLINA" userId="e38f5935-b23a-43fe-9ad7-0ad9bf06f782" providerId="ADAL" clId="{62246CFF-B17F-4DF2-ABAD-7728EACC5D58}" dt="2023-10-27T13:43:46.521" v="21763" actId="478"/>
          <ac:spMkLst>
            <pc:docMk/>
            <pc:sldMk cId="465098182" sldId="9129"/>
            <ac:spMk id="70" creationId="{AD660A5A-EA19-426A-B410-AA15CCD9E9E4}"/>
          </ac:spMkLst>
        </pc:spChg>
        <pc:spChg chg="del">
          <ac:chgData name="MARTINEZ, CAROLINA" userId="e38f5935-b23a-43fe-9ad7-0ad9bf06f782" providerId="ADAL" clId="{62246CFF-B17F-4DF2-ABAD-7728EACC5D58}" dt="2023-10-19T15:33:27.886" v="8783" actId="478"/>
          <ac:spMkLst>
            <pc:docMk/>
            <pc:sldMk cId="465098182" sldId="9129"/>
            <ac:spMk id="71" creationId="{123B3DB6-989D-4304-86D3-EED4E6E3133A}"/>
          </ac:spMkLst>
        </pc:spChg>
        <pc:spChg chg="del">
          <ac:chgData name="MARTINEZ, CAROLINA" userId="e38f5935-b23a-43fe-9ad7-0ad9bf06f782" providerId="ADAL" clId="{62246CFF-B17F-4DF2-ABAD-7728EACC5D58}" dt="2023-10-19T15:33:27.886" v="8783" actId="478"/>
          <ac:spMkLst>
            <pc:docMk/>
            <pc:sldMk cId="465098182" sldId="9129"/>
            <ac:spMk id="72" creationId="{A4370B98-2C5A-44FE-B591-C723F7C4E2B4}"/>
          </ac:spMkLst>
        </pc:spChg>
        <pc:spChg chg="del">
          <ac:chgData name="MARTINEZ, CAROLINA" userId="e38f5935-b23a-43fe-9ad7-0ad9bf06f782" providerId="ADAL" clId="{62246CFF-B17F-4DF2-ABAD-7728EACC5D58}" dt="2023-10-27T13:43:46.521" v="21763" actId="478"/>
          <ac:spMkLst>
            <pc:docMk/>
            <pc:sldMk cId="465098182" sldId="9129"/>
            <ac:spMk id="73" creationId="{8DC087B5-C182-47A9-8EDE-A3DDB36F4058}"/>
          </ac:spMkLst>
        </pc:spChg>
        <pc:spChg chg="del">
          <ac:chgData name="MARTINEZ, CAROLINA" userId="e38f5935-b23a-43fe-9ad7-0ad9bf06f782" providerId="ADAL" clId="{62246CFF-B17F-4DF2-ABAD-7728EACC5D58}" dt="2023-10-27T13:43:46.521" v="21763" actId="478"/>
          <ac:spMkLst>
            <pc:docMk/>
            <pc:sldMk cId="465098182" sldId="9129"/>
            <ac:spMk id="74" creationId="{FD934859-F8DF-4915-9900-0FE26B1026EF}"/>
          </ac:spMkLst>
        </pc:spChg>
        <pc:spChg chg="del">
          <ac:chgData name="MARTINEZ, CAROLINA" userId="e38f5935-b23a-43fe-9ad7-0ad9bf06f782" providerId="ADAL" clId="{62246CFF-B17F-4DF2-ABAD-7728EACC5D58}" dt="2023-10-27T13:43:46.521" v="21763" actId="478"/>
          <ac:spMkLst>
            <pc:docMk/>
            <pc:sldMk cId="465098182" sldId="9129"/>
            <ac:spMk id="75" creationId="{021768DD-7374-4E00-900F-30A93EF64C5A}"/>
          </ac:spMkLst>
        </pc:spChg>
        <pc:spChg chg="del">
          <ac:chgData name="MARTINEZ, CAROLINA" userId="e38f5935-b23a-43fe-9ad7-0ad9bf06f782" providerId="ADAL" clId="{62246CFF-B17F-4DF2-ABAD-7728EACC5D58}" dt="2023-10-27T13:43:46.521" v="21763" actId="478"/>
          <ac:spMkLst>
            <pc:docMk/>
            <pc:sldMk cId="465098182" sldId="9129"/>
            <ac:spMk id="76" creationId="{A91E0686-7FF9-4DCC-8494-5A10BB339E4C}"/>
          </ac:spMkLst>
        </pc:spChg>
        <pc:spChg chg="del">
          <ac:chgData name="MARTINEZ, CAROLINA" userId="e38f5935-b23a-43fe-9ad7-0ad9bf06f782" providerId="ADAL" clId="{62246CFF-B17F-4DF2-ABAD-7728EACC5D58}" dt="2023-10-27T13:43:46.521" v="21763" actId="478"/>
          <ac:spMkLst>
            <pc:docMk/>
            <pc:sldMk cId="465098182" sldId="9129"/>
            <ac:spMk id="77" creationId="{466E1B32-BBAD-4E01-988F-CB49E22F548C}"/>
          </ac:spMkLst>
        </pc:spChg>
        <pc:spChg chg="del">
          <ac:chgData name="MARTINEZ, CAROLINA" userId="e38f5935-b23a-43fe-9ad7-0ad9bf06f782" providerId="ADAL" clId="{62246CFF-B17F-4DF2-ABAD-7728EACC5D58}" dt="2023-10-27T13:43:46.521" v="21763" actId="478"/>
          <ac:spMkLst>
            <pc:docMk/>
            <pc:sldMk cId="465098182" sldId="9129"/>
            <ac:spMk id="78" creationId="{BAC8AFDD-29AD-48C9-B61F-89D70B05AF80}"/>
          </ac:spMkLst>
        </pc:spChg>
        <pc:spChg chg="del">
          <ac:chgData name="MARTINEZ, CAROLINA" userId="e38f5935-b23a-43fe-9ad7-0ad9bf06f782" providerId="ADAL" clId="{62246CFF-B17F-4DF2-ABAD-7728EACC5D58}" dt="2023-10-27T13:43:46.521" v="21763" actId="478"/>
          <ac:spMkLst>
            <pc:docMk/>
            <pc:sldMk cId="465098182" sldId="9129"/>
            <ac:spMk id="79" creationId="{39765ABD-72EF-47D0-A171-3A99BF974B73}"/>
          </ac:spMkLst>
        </pc:spChg>
        <pc:spChg chg="del">
          <ac:chgData name="MARTINEZ, CAROLINA" userId="e38f5935-b23a-43fe-9ad7-0ad9bf06f782" providerId="ADAL" clId="{62246CFF-B17F-4DF2-ABAD-7728EACC5D58}" dt="2023-10-27T13:43:46.521" v="21763" actId="478"/>
          <ac:spMkLst>
            <pc:docMk/>
            <pc:sldMk cId="465098182" sldId="9129"/>
            <ac:spMk id="80" creationId="{F53E151F-0B93-4959-A75E-4DBD40ACF7FF}"/>
          </ac:spMkLst>
        </pc:spChg>
        <pc:spChg chg="del">
          <ac:chgData name="MARTINEZ, CAROLINA" userId="e38f5935-b23a-43fe-9ad7-0ad9bf06f782" providerId="ADAL" clId="{62246CFF-B17F-4DF2-ABAD-7728EACC5D58}" dt="2023-10-27T13:43:46.521" v="21763" actId="478"/>
          <ac:spMkLst>
            <pc:docMk/>
            <pc:sldMk cId="465098182" sldId="9129"/>
            <ac:spMk id="81" creationId="{13F93A61-AD81-4990-8A61-D99F49B48F0A}"/>
          </ac:spMkLst>
        </pc:spChg>
        <pc:spChg chg="del">
          <ac:chgData name="MARTINEZ, CAROLINA" userId="e38f5935-b23a-43fe-9ad7-0ad9bf06f782" providerId="ADAL" clId="{62246CFF-B17F-4DF2-ABAD-7728EACC5D58}" dt="2023-10-27T13:43:29.813" v="21757" actId="478"/>
          <ac:spMkLst>
            <pc:docMk/>
            <pc:sldMk cId="465098182" sldId="9129"/>
            <ac:spMk id="82" creationId="{A9DC6255-9780-4CAB-BD5F-3D1714C7F150}"/>
          </ac:spMkLst>
        </pc:spChg>
        <pc:spChg chg="del">
          <ac:chgData name="MARTINEZ, CAROLINA" userId="e38f5935-b23a-43fe-9ad7-0ad9bf06f782" providerId="ADAL" clId="{62246CFF-B17F-4DF2-ABAD-7728EACC5D58}" dt="2023-10-27T13:43:46.521" v="21763" actId="478"/>
          <ac:spMkLst>
            <pc:docMk/>
            <pc:sldMk cId="465098182" sldId="9129"/>
            <ac:spMk id="83" creationId="{5CC4AE8A-C03D-4F0C-985F-5C2D64BBCB7E}"/>
          </ac:spMkLst>
        </pc:spChg>
        <pc:spChg chg="del">
          <ac:chgData name="MARTINEZ, CAROLINA" userId="e38f5935-b23a-43fe-9ad7-0ad9bf06f782" providerId="ADAL" clId="{62246CFF-B17F-4DF2-ABAD-7728EACC5D58}" dt="2023-10-27T13:43:46.521" v="21763" actId="478"/>
          <ac:spMkLst>
            <pc:docMk/>
            <pc:sldMk cId="465098182" sldId="9129"/>
            <ac:spMk id="84" creationId="{B09E38F2-41DB-401E-AEB5-D7BA50B85E62}"/>
          </ac:spMkLst>
        </pc:spChg>
        <pc:spChg chg="del">
          <ac:chgData name="MARTINEZ, CAROLINA" userId="e38f5935-b23a-43fe-9ad7-0ad9bf06f782" providerId="ADAL" clId="{62246CFF-B17F-4DF2-ABAD-7728EACC5D58}" dt="2023-10-27T13:43:46.521" v="21763" actId="478"/>
          <ac:spMkLst>
            <pc:docMk/>
            <pc:sldMk cId="465098182" sldId="9129"/>
            <ac:spMk id="85" creationId="{460D2F34-2743-4BCC-A3A4-2A0382504971}"/>
          </ac:spMkLst>
        </pc:spChg>
        <pc:spChg chg="del">
          <ac:chgData name="MARTINEZ, CAROLINA" userId="e38f5935-b23a-43fe-9ad7-0ad9bf06f782" providerId="ADAL" clId="{62246CFF-B17F-4DF2-ABAD-7728EACC5D58}" dt="2023-10-27T13:43:46.521" v="21763" actId="478"/>
          <ac:spMkLst>
            <pc:docMk/>
            <pc:sldMk cId="465098182" sldId="9129"/>
            <ac:spMk id="86" creationId="{90EC4EE1-4A0C-4C74-85E8-7FF92D9A0311}"/>
          </ac:spMkLst>
        </pc:spChg>
        <pc:spChg chg="del">
          <ac:chgData name="MARTINEZ, CAROLINA" userId="e38f5935-b23a-43fe-9ad7-0ad9bf06f782" providerId="ADAL" clId="{62246CFF-B17F-4DF2-ABAD-7728EACC5D58}" dt="2023-10-27T13:43:46.521" v="21763" actId="478"/>
          <ac:spMkLst>
            <pc:docMk/>
            <pc:sldMk cId="465098182" sldId="9129"/>
            <ac:spMk id="87" creationId="{3F4DF760-81BD-4973-A19D-0BCC734B4F84}"/>
          </ac:spMkLst>
        </pc:spChg>
        <pc:spChg chg="del">
          <ac:chgData name="MARTINEZ, CAROLINA" userId="e38f5935-b23a-43fe-9ad7-0ad9bf06f782" providerId="ADAL" clId="{62246CFF-B17F-4DF2-ABAD-7728EACC5D58}" dt="2023-10-27T13:43:46.521" v="21763" actId="478"/>
          <ac:spMkLst>
            <pc:docMk/>
            <pc:sldMk cId="465098182" sldId="9129"/>
            <ac:spMk id="88" creationId="{0ABC145A-0412-457B-BCF2-7DEF60B356A4}"/>
          </ac:spMkLst>
        </pc:spChg>
        <pc:spChg chg="del">
          <ac:chgData name="MARTINEZ, CAROLINA" userId="e38f5935-b23a-43fe-9ad7-0ad9bf06f782" providerId="ADAL" clId="{62246CFF-B17F-4DF2-ABAD-7728EACC5D58}" dt="2023-10-27T13:43:46.521" v="21763" actId="478"/>
          <ac:spMkLst>
            <pc:docMk/>
            <pc:sldMk cId="465098182" sldId="9129"/>
            <ac:spMk id="89" creationId="{481158D1-3966-44D9-A540-E8F8EED64452}"/>
          </ac:spMkLst>
        </pc:spChg>
        <pc:spChg chg="del">
          <ac:chgData name="MARTINEZ, CAROLINA" userId="e38f5935-b23a-43fe-9ad7-0ad9bf06f782" providerId="ADAL" clId="{62246CFF-B17F-4DF2-ABAD-7728EACC5D58}" dt="2023-10-27T13:43:46.521" v="21763" actId="478"/>
          <ac:spMkLst>
            <pc:docMk/>
            <pc:sldMk cId="465098182" sldId="9129"/>
            <ac:spMk id="90" creationId="{AE2FAC59-DF02-4D67-BA49-B700A3DFEEAA}"/>
          </ac:spMkLst>
        </pc:spChg>
        <pc:spChg chg="del">
          <ac:chgData name="MARTINEZ, CAROLINA" userId="e38f5935-b23a-43fe-9ad7-0ad9bf06f782" providerId="ADAL" clId="{62246CFF-B17F-4DF2-ABAD-7728EACC5D58}" dt="2023-10-19T15:33:27.886" v="8783" actId="478"/>
          <ac:spMkLst>
            <pc:docMk/>
            <pc:sldMk cId="465098182" sldId="9129"/>
            <ac:spMk id="91" creationId="{7355FDD3-2FF2-4B23-B965-B9380C04D7E4}"/>
          </ac:spMkLst>
        </pc:spChg>
        <pc:spChg chg="del">
          <ac:chgData name="MARTINEZ, CAROLINA" userId="e38f5935-b23a-43fe-9ad7-0ad9bf06f782" providerId="ADAL" clId="{62246CFF-B17F-4DF2-ABAD-7728EACC5D58}" dt="2023-10-19T15:33:27.886" v="8783" actId="478"/>
          <ac:spMkLst>
            <pc:docMk/>
            <pc:sldMk cId="465098182" sldId="9129"/>
            <ac:spMk id="92" creationId="{CF73C32D-E249-4837-8F4E-13647E695A64}"/>
          </ac:spMkLst>
        </pc:spChg>
        <pc:picChg chg="add del mod">
          <ac:chgData name="MARTINEZ, CAROLINA" userId="e38f5935-b23a-43fe-9ad7-0ad9bf06f782" providerId="ADAL" clId="{62246CFF-B17F-4DF2-ABAD-7728EACC5D58}" dt="2023-10-27T12:13:15.947" v="21110" actId="478"/>
          <ac:picMkLst>
            <pc:docMk/>
            <pc:sldMk cId="465098182" sldId="9129"/>
            <ac:picMk id="3" creationId="{94D90302-9494-4F58-8C05-D33BD676480E}"/>
          </ac:picMkLst>
        </pc:picChg>
        <pc:picChg chg="add mod ord">
          <ac:chgData name="MARTINEZ, CAROLINA" userId="e38f5935-b23a-43fe-9ad7-0ad9bf06f782" providerId="ADAL" clId="{62246CFF-B17F-4DF2-ABAD-7728EACC5D58}" dt="2023-10-27T13:44:19.426" v="21772" actId="552"/>
          <ac:picMkLst>
            <pc:docMk/>
            <pc:sldMk cId="465098182" sldId="9129"/>
            <ac:picMk id="5" creationId="{D53FE0D7-123E-4BBC-AD83-4C13914E1F4B}"/>
          </ac:picMkLst>
        </pc:picChg>
        <pc:picChg chg="add mod ord">
          <ac:chgData name="MARTINEZ, CAROLINA" userId="e38f5935-b23a-43fe-9ad7-0ad9bf06f782" providerId="ADAL" clId="{62246CFF-B17F-4DF2-ABAD-7728EACC5D58}" dt="2023-10-27T13:44:16.493" v="21771" actId="552"/>
          <ac:picMkLst>
            <pc:docMk/>
            <pc:sldMk cId="465098182" sldId="9129"/>
            <ac:picMk id="7" creationId="{F127EE19-719D-4B9C-B031-C699CA96F246}"/>
          </ac:picMkLst>
        </pc:picChg>
        <pc:picChg chg="del">
          <ac:chgData name="MARTINEZ, CAROLINA" userId="e38f5935-b23a-43fe-9ad7-0ad9bf06f782" providerId="ADAL" clId="{62246CFF-B17F-4DF2-ABAD-7728EACC5D58}" dt="2023-10-27T13:43:32.988" v="21761" actId="478"/>
          <ac:picMkLst>
            <pc:docMk/>
            <pc:sldMk cId="465098182" sldId="9129"/>
            <ac:picMk id="12" creationId="{AF77C8AE-82A2-457C-9BF2-03E681E688EC}"/>
          </ac:picMkLst>
        </pc:picChg>
        <pc:picChg chg="add mod ord">
          <ac:chgData name="MARTINEZ, CAROLINA" userId="e38f5935-b23a-43fe-9ad7-0ad9bf06f782" providerId="ADAL" clId="{62246CFF-B17F-4DF2-ABAD-7728EACC5D58}" dt="2023-10-27T13:44:13.807" v="21770" actId="552"/>
          <ac:picMkLst>
            <pc:docMk/>
            <pc:sldMk cId="465098182" sldId="9129"/>
            <ac:picMk id="13" creationId="{B0AB01A3-E358-4924-B1D4-12A39E2CF1BC}"/>
          </ac:picMkLst>
        </pc:picChg>
        <pc:picChg chg="del">
          <ac:chgData name="MARTINEZ, CAROLINA" userId="e38f5935-b23a-43fe-9ad7-0ad9bf06f782" providerId="ADAL" clId="{62246CFF-B17F-4DF2-ABAD-7728EACC5D58}" dt="2023-10-27T13:43:29.170" v="21756" actId="478"/>
          <ac:picMkLst>
            <pc:docMk/>
            <pc:sldMk cId="465098182" sldId="9129"/>
            <ac:picMk id="15" creationId="{01A68FA1-14EA-4D30-8DFF-7C4894C3147E}"/>
          </ac:picMkLst>
        </pc:picChg>
        <pc:picChg chg="add del mod">
          <ac:chgData name="MARTINEZ, CAROLINA" userId="e38f5935-b23a-43fe-9ad7-0ad9bf06f782" providerId="ADAL" clId="{62246CFF-B17F-4DF2-ABAD-7728EACC5D58}" dt="2023-10-27T12:13:14.872" v="21109" actId="478"/>
          <ac:picMkLst>
            <pc:docMk/>
            <pc:sldMk cId="465098182" sldId="9129"/>
            <ac:picMk id="16" creationId="{AE622033-1796-4D0A-A625-1403788427AA}"/>
          </ac:picMkLst>
        </pc:picChg>
        <pc:picChg chg="add del mod">
          <ac:chgData name="MARTINEZ, CAROLINA" userId="e38f5935-b23a-43fe-9ad7-0ad9bf06f782" providerId="ADAL" clId="{62246CFF-B17F-4DF2-ABAD-7728EACC5D58}" dt="2023-10-27T12:13:12.189" v="21108" actId="478"/>
          <ac:picMkLst>
            <pc:docMk/>
            <pc:sldMk cId="465098182" sldId="9129"/>
            <ac:picMk id="18" creationId="{C7AD94AA-B278-44FE-9EFD-DAE7144DD77E}"/>
          </ac:picMkLst>
        </pc:picChg>
        <pc:picChg chg="del">
          <ac:chgData name="MARTINEZ, CAROLINA" userId="e38f5935-b23a-43fe-9ad7-0ad9bf06f782" providerId="ADAL" clId="{62246CFF-B17F-4DF2-ABAD-7728EACC5D58}" dt="2023-10-27T13:43:28.287" v="21755" actId="478"/>
          <ac:picMkLst>
            <pc:docMk/>
            <pc:sldMk cId="465098182" sldId="9129"/>
            <ac:picMk id="19" creationId="{EBCB6C8B-71E9-47F9-B899-F396F24E76D2}"/>
          </ac:picMkLst>
        </pc:picChg>
        <pc:picChg chg="add del mod">
          <ac:chgData name="MARTINEZ, CAROLINA" userId="e38f5935-b23a-43fe-9ad7-0ad9bf06f782" providerId="ADAL" clId="{62246CFF-B17F-4DF2-ABAD-7728EACC5D58}" dt="2023-10-27T12:16:14.594" v="21118" actId="478"/>
          <ac:picMkLst>
            <pc:docMk/>
            <pc:sldMk cId="465098182" sldId="9129"/>
            <ac:picMk id="21" creationId="{11E17E91-F3E5-42AD-B792-72FE828FF7DB}"/>
          </ac:picMkLst>
        </pc:picChg>
        <pc:picChg chg="add del mod">
          <ac:chgData name="MARTINEZ, CAROLINA" userId="e38f5935-b23a-43fe-9ad7-0ad9bf06f782" providerId="ADAL" clId="{62246CFF-B17F-4DF2-ABAD-7728EACC5D58}" dt="2023-10-27T12:16:13.667" v="21117" actId="478"/>
          <ac:picMkLst>
            <pc:docMk/>
            <pc:sldMk cId="465098182" sldId="9129"/>
            <ac:picMk id="23" creationId="{7A8DF099-6544-4CA6-9DA2-2DA863B063BC}"/>
          </ac:picMkLst>
        </pc:picChg>
        <pc:picChg chg="del">
          <ac:chgData name="MARTINEZ, CAROLINA" userId="e38f5935-b23a-43fe-9ad7-0ad9bf06f782" providerId="ADAL" clId="{62246CFF-B17F-4DF2-ABAD-7728EACC5D58}" dt="2023-10-19T15:33:25.107" v="8782" actId="478"/>
          <ac:picMkLst>
            <pc:docMk/>
            <pc:sldMk cId="465098182" sldId="9129"/>
            <ac:picMk id="23" creationId="{BA62BDCE-FA3C-4348-AAAF-D1ACB1B9EDCE}"/>
          </ac:picMkLst>
        </pc:picChg>
        <pc:picChg chg="add del mod">
          <ac:chgData name="MARTINEZ, CAROLINA" userId="e38f5935-b23a-43fe-9ad7-0ad9bf06f782" providerId="ADAL" clId="{62246CFF-B17F-4DF2-ABAD-7728EACC5D58}" dt="2023-10-27T12:16:15.365" v="21119" actId="478"/>
          <ac:picMkLst>
            <pc:docMk/>
            <pc:sldMk cId="465098182" sldId="9129"/>
            <ac:picMk id="25" creationId="{5EFC375F-3FA8-4B4E-A64E-3D91A4217E51}"/>
          </ac:picMkLst>
        </pc:picChg>
        <pc:picChg chg="del">
          <ac:chgData name="MARTINEZ, CAROLINA" userId="e38f5935-b23a-43fe-9ad7-0ad9bf06f782" providerId="ADAL" clId="{62246CFF-B17F-4DF2-ABAD-7728EACC5D58}" dt="2023-10-27T13:43:31.438" v="21759" actId="478"/>
          <ac:picMkLst>
            <pc:docMk/>
            <pc:sldMk cId="465098182" sldId="9129"/>
            <ac:picMk id="27" creationId="{6F4B83CE-AE50-402C-91CD-CDD433357602}"/>
          </ac:picMkLst>
        </pc:picChg>
        <pc:picChg chg="add mod ord">
          <ac:chgData name="MARTINEZ, CAROLINA" userId="e38f5935-b23a-43fe-9ad7-0ad9bf06f782" providerId="ADAL" clId="{62246CFF-B17F-4DF2-ABAD-7728EACC5D58}" dt="2023-10-27T13:44:19.426" v="21772" actId="552"/>
          <ac:picMkLst>
            <pc:docMk/>
            <pc:sldMk cId="465098182" sldId="9129"/>
            <ac:picMk id="28" creationId="{09CD993B-5776-4569-9595-6A3D1148F686}"/>
          </ac:picMkLst>
        </pc:picChg>
        <pc:picChg chg="del">
          <ac:chgData name="MARTINEZ, CAROLINA" userId="e38f5935-b23a-43fe-9ad7-0ad9bf06f782" providerId="ADAL" clId="{62246CFF-B17F-4DF2-ABAD-7728EACC5D58}" dt="2023-10-27T13:43:30.536" v="21758" actId="478"/>
          <ac:picMkLst>
            <pc:docMk/>
            <pc:sldMk cId="465098182" sldId="9129"/>
            <ac:picMk id="29" creationId="{D4492CB2-F5EF-456F-9F5C-6F7976C3522D}"/>
          </ac:picMkLst>
        </pc:picChg>
        <pc:picChg chg="del">
          <ac:chgData name="MARTINEZ, CAROLINA" userId="e38f5935-b23a-43fe-9ad7-0ad9bf06f782" providerId="ADAL" clId="{62246CFF-B17F-4DF2-ABAD-7728EACC5D58}" dt="2023-10-27T13:43:27.836" v="21754" actId="478"/>
          <ac:picMkLst>
            <pc:docMk/>
            <pc:sldMk cId="465098182" sldId="9129"/>
            <ac:picMk id="34" creationId="{95D17CD5-0072-4385-BD9A-9BECA0EFD397}"/>
          </ac:picMkLst>
        </pc:picChg>
        <pc:picChg chg="add mod ord">
          <ac:chgData name="MARTINEZ, CAROLINA" userId="e38f5935-b23a-43fe-9ad7-0ad9bf06f782" providerId="ADAL" clId="{62246CFF-B17F-4DF2-ABAD-7728EACC5D58}" dt="2023-10-27T13:44:16.493" v="21771" actId="552"/>
          <ac:picMkLst>
            <pc:docMk/>
            <pc:sldMk cId="465098182" sldId="9129"/>
            <ac:picMk id="36" creationId="{C8DB2BBA-0FF4-41D2-87E7-48D55ADD7AAA}"/>
          </ac:picMkLst>
        </pc:picChg>
        <pc:picChg chg="add mod ord">
          <ac:chgData name="MARTINEZ, CAROLINA" userId="e38f5935-b23a-43fe-9ad7-0ad9bf06f782" providerId="ADAL" clId="{62246CFF-B17F-4DF2-ABAD-7728EACC5D58}" dt="2023-10-27T13:44:13.807" v="21770" actId="552"/>
          <ac:picMkLst>
            <pc:docMk/>
            <pc:sldMk cId="465098182" sldId="9129"/>
            <ac:picMk id="38" creationId="{9C5193B9-7274-46AA-A675-567DCEBD708D}"/>
          </ac:picMkLst>
        </pc:picChg>
        <pc:picChg chg="del">
          <ac:chgData name="MARTINEZ, CAROLINA" userId="e38f5935-b23a-43fe-9ad7-0ad9bf06f782" providerId="ADAL" clId="{62246CFF-B17F-4DF2-ABAD-7728EACC5D58}" dt="2023-10-19T15:33:27.886" v="8783" actId="478"/>
          <ac:picMkLst>
            <pc:docMk/>
            <pc:sldMk cId="465098182" sldId="9129"/>
            <ac:picMk id="42" creationId="{4F47CC4B-D7D8-412E-8654-FAAC34C3E5E9}"/>
          </ac:picMkLst>
        </pc:picChg>
        <pc:cxnChg chg="mod">
          <ac:chgData name="MARTINEZ, CAROLINA" userId="e38f5935-b23a-43fe-9ad7-0ad9bf06f782" providerId="ADAL" clId="{62246CFF-B17F-4DF2-ABAD-7728EACC5D58}" dt="2023-10-19T15:33:32.950" v="8784" actId="1076"/>
          <ac:cxnSpMkLst>
            <pc:docMk/>
            <pc:sldMk cId="465098182" sldId="9129"/>
            <ac:cxnSpMk id="35" creationId="{579F9A46-CBBF-4A2F-BFD7-95C3DEF45494}"/>
          </ac:cxnSpMkLst>
        </pc:cxnChg>
      </pc:sldChg>
      <pc:sldChg chg="modSp del mod modNotesTx">
        <pc:chgData name="MARTINEZ, CAROLINA" userId="e38f5935-b23a-43fe-9ad7-0ad9bf06f782" providerId="ADAL" clId="{62246CFF-B17F-4DF2-ABAD-7728EACC5D58}" dt="2023-10-31T14:15:53.225" v="24488" actId="47"/>
        <pc:sldMkLst>
          <pc:docMk/>
          <pc:sldMk cId="848724491" sldId="9130"/>
        </pc:sldMkLst>
        <pc:picChg chg="mod">
          <ac:chgData name="MARTINEZ, CAROLINA" userId="e38f5935-b23a-43fe-9ad7-0ad9bf06f782" providerId="ADAL" clId="{62246CFF-B17F-4DF2-ABAD-7728EACC5D58}" dt="2023-10-24T13:39:11.437" v="19983" actId="1076"/>
          <ac:picMkLst>
            <pc:docMk/>
            <pc:sldMk cId="848724491" sldId="9130"/>
            <ac:picMk id="4" creationId="{C8B3B482-C1A6-4FFB-8966-AC6D84A5FFE7}"/>
          </ac:picMkLst>
        </pc:picChg>
      </pc:sldChg>
      <pc:sldChg chg="modSp mod">
        <pc:chgData name="MARTINEZ, CAROLINA" userId="e38f5935-b23a-43fe-9ad7-0ad9bf06f782" providerId="ADAL" clId="{62246CFF-B17F-4DF2-ABAD-7728EACC5D58}" dt="2023-11-01T20:12:29.807" v="25800" actId="20577"/>
        <pc:sldMkLst>
          <pc:docMk/>
          <pc:sldMk cId="3177692827" sldId="9131"/>
        </pc:sldMkLst>
        <pc:spChg chg="mod">
          <ac:chgData name="MARTINEZ, CAROLINA" userId="e38f5935-b23a-43fe-9ad7-0ad9bf06f782" providerId="ADAL" clId="{62246CFF-B17F-4DF2-ABAD-7728EACC5D58}" dt="2023-11-01T20:12:29.807" v="25800" actId="20577"/>
          <ac:spMkLst>
            <pc:docMk/>
            <pc:sldMk cId="3177692827" sldId="9131"/>
            <ac:spMk id="3" creationId="{FB15EC25-93EC-49C4-9896-25169F6E6794}"/>
          </ac:spMkLst>
        </pc:spChg>
        <pc:spChg chg="mod">
          <ac:chgData name="MARTINEZ, CAROLINA" userId="e38f5935-b23a-43fe-9ad7-0ad9bf06f782" providerId="ADAL" clId="{62246CFF-B17F-4DF2-ABAD-7728EACC5D58}" dt="2023-10-31T15:18:08.851" v="25574" actId="1035"/>
          <ac:spMkLst>
            <pc:docMk/>
            <pc:sldMk cId="3177692827" sldId="9131"/>
            <ac:spMk id="6" creationId="{9062E69C-8083-4061-98CF-0E40ABC39820}"/>
          </ac:spMkLst>
        </pc:spChg>
        <pc:spChg chg="mod">
          <ac:chgData name="MARTINEZ, CAROLINA" userId="e38f5935-b23a-43fe-9ad7-0ad9bf06f782" providerId="ADAL" clId="{62246CFF-B17F-4DF2-ABAD-7728EACC5D58}" dt="2023-10-31T15:17:47.969" v="25559" actId="1035"/>
          <ac:spMkLst>
            <pc:docMk/>
            <pc:sldMk cId="3177692827" sldId="9131"/>
            <ac:spMk id="7" creationId="{0E310175-84EF-4AE9-B11D-8ADACE2CB1DE}"/>
          </ac:spMkLst>
        </pc:spChg>
        <pc:spChg chg="mod">
          <ac:chgData name="MARTINEZ, CAROLINA" userId="e38f5935-b23a-43fe-9ad7-0ad9bf06f782" providerId="ADAL" clId="{62246CFF-B17F-4DF2-ABAD-7728EACC5D58}" dt="2023-10-24T19:12:59.756" v="20957" actId="12788"/>
          <ac:spMkLst>
            <pc:docMk/>
            <pc:sldMk cId="3177692827" sldId="9131"/>
            <ac:spMk id="8" creationId="{C203471F-2EFF-48B2-AB08-6D3F6938BFD9}"/>
          </ac:spMkLst>
        </pc:spChg>
      </pc:sldChg>
      <pc:sldChg chg="modSp mod modNotesTx">
        <pc:chgData name="MARTINEZ, CAROLINA" userId="e38f5935-b23a-43fe-9ad7-0ad9bf06f782" providerId="ADAL" clId="{62246CFF-B17F-4DF2-ABAD-7728EACC5D58}" dt="2023-11-01T19:51:46.137" v="25778" actId="20577"/>
        <pc:sldMkLst>
          <pc:docMk/>
          <pc:sldMk cId="2592898308" sldId="9132"/>
        </pc:sldMkLst>
        <pc:spChg chg="mod">
          <ac:chgData name="MARTINEZ, CAROLINA" userId="e38f5935-b23a-43fe-9ad7-0ad9bf06f782" providerId="ADAL" clId="{62246CFF-B17F-4DF2-ABAD-7728EACC5D58}" dt="2023-10-31T14:49:16.305" v="25156" actId="20577"/>
          <ac:spMkLst>
            <pc:docMk/>
            <pc:sldMk cId="2592898308" sldId="9132"/>
            <ac:spMk id="4" creationId="{3409E6AB-1B5A-4C74-B1B2-1BE5EA84D180}"/>
          </ac:spMkLst>
        </pc:spChg>
        <pc:spChg chg="mod">
          <ac:chgData name="MARTINEZ, CAROLINA" userId="e38f5935-b23a-43fe-9ad7-0ad9bf06f782" providerId="ADAL" clId="{62246CFF-B17F-4DF2-ABAD-7728EACC5D58}" dt="2023-11-01T19:51:46.137" v="25778" actId="20577"/>
          <ac:spMkLst>
            <pc:docMk/>
            <pc:sldMk cId="2592898308" sldId="9132"/>
            <ac:spMk id="6" creationId="{A4A9D4EA-42B8-4F22-8DDD-DC39FDA64B97}"/>
          </ac:spMkLst>
        </pc:spChg>
      </pc:sldChg>
      <pc:sldChg chg="del">
        <pc:chgData name="MARTINEZ, CAROLINA" userId="e38f5935-b23a-43fe-9ad7-0ad9bf06f782" providerId="ADAL" clId="{62246CFF-B17F-4DF2-ABAD-7728EACC5D58}" dt="2023-10-19T20:14:59.327" v="15465" actId="47"/>
        <pc:sldMkLst>
          <pc:docMk/>
          <pc:sldMk cId="775998568" sldId="9136"/>
        </pc:sldMkLst>
      </pc:sldChg>
      <pc:sldChg chg="addSp delSp modSp mod ord delAnim modAnim modNotesTx">
        <pc:chgData name="MARTINEZ, CAROLINA" userId="e38f5935-b23a-43fe-9ad7-0ad9bf06f782" providerId="ADAL" clId="{62246CFF-B17F-4DF2-ABAD-7728EACC5D58}" dt="2023-11-01T16:31:27.664" v="25604" actId="33935"/>
        <pc:sldMkLst>
          <pc:docMk/>
          <pc:sldMk cId="1598435847" sldId="9137"/>
        </pc:sldMkLst>
        <pc:spChg chg="add mod modVis">
          <ac:chgData name="MARTINEZ, CAROLINA" userId="e38f5935-b23a-43fe-9ad7-0ad9bf06f782" providerId="ADAL" clId="{62246CFF-B17F-4DF2-ABAD-7728EACC5D58}" dt="2023-11-01T16:31:20.786" v="25603" actId="208"/>
          <ac:spMkLst>
            <pc:docMk/>
            <pc:sldMk cId="1598435847" sldId="9137"/>
            <ac:spMk id="3" creationId="{A5B23726-93D0-4F55-9A62-7C904A08840D}"/>
          </ac:spMkLst>
        </pc:spChg>
        <pc:spChg chg="add del mod modVis">
          <ac:chgData name="MARTINEZ, CAROLINA" userId="e38f5935-b23a-43fe-9ad7-0ad9bf06f782" providerId="ADAL" clId="{62246CFF-B17F-4DF2-ABAD-7728EACC5D58}" dt="2023-11-01T16:31:00.799" v="25598" actId="14429"/>
          <ac:spMkLst>
            <pc:docMk/>
            <pc:sldMk cId="1598435847" sldId="9137"/>
            <ac:spMk id="6" creationId="{6415540D-7606-48D3-8798-284FE495BB49}"/>
          </ac:spMkLst>
        </pc:spChg>
        <pc:spChg chg="mod modVis">
          <ac:chgData name="MARTINEZ, CAROLINA" userId="e38f5935-b23a-43fe-9ad7-0ad9bf06f782" providerId="ADAL" clId="{62246CFF-B17F-4DF2-ABAD-7728EACC5D58}" dt="2023-11-01T16:31:27.664" v="25604" actId="33935"/>
          <ac:spMkLst>
            <pc:docMk/>
            <pc:sldMk cId="1598435847" sldId="9137"/>
            <ac:spMk id="9" creationId="{46B5FDFB-F302-4CA6-8038-717A79558A9A}"/>
          </ac:spMkLst>
        </pc:spChg>
        <pc:spChg chg="add mod modVis">
          <ac:chgData name="MARTINEZ, CAROLINA" userId="e38f5935-b23a-43fe-9ad7-0ad9bf06f782" providerId="ADAL" clId="{62246CFF-B17F-4DF2-ABAD-7728EACC5D58}" dt="2023-11-01T16:31:27.664" v="25604" actId="33935"/>
          <ac:spMkLst>
            <pc:docMk/>
            <pc:sldMk cId="1598435847" sldId="9137"/>
            <ac:spMk id="10" creationId="{9631D22C-D414-46CA-A7B3-8A6FC193C982}"/>
          </ac:spMkLst>
        </pc:spChg>
        <pc:spChg chg="add del mod">
          <ac:chgData name="MARTINEZ, CAROLINA" userId="e38f5935-b23a-43fe-9ad7-0ad9bf06f782" providerId="ADAL" clId="{62246CFF-B17F-4DF2-ABAD-7728EACC5D58}" dt="2023-10-30T20:09:01.218" v="22914" actId="478"/>
          <ac:spMkLst>
            <pc:docMk/>
            <pc:sldMk cId="1598435847" sldId="9137"/>
            <ac:spMk id="11" creationId="{2876FCB0-9A7E-4720-9817-7C63EE803A2C}"/>
          </ac:spMkLst>
        </pc:spChg>
        <pc:spChg chg="add del mod">
          <ac:chgData name="MARTINEZ, CAROLINA" userId="e38f5935-b23a-43fe-9ad7-0ad9bf06f782" providerId="ADAL" clId="{62246CFF-B17F-4DF2-ABAD-7728EACC5D58}" dt="2023-10-30T20:36:14.697" v="23202" actId="478"/>
          <ac:spMkLst>
            <pc:docMk/>
            <pc:sldMk cId="1598435847" sldId="9137"/>
            <ac:spMk id="15" creationId="{55EDF650-0CA5-4E63-B78B-4C63A539F05F}"/>
          </ac:spMkLst>
        </pc:spChg>
        <pc:spChg chg="add del mod ord">
          <ac:chgData name="MARTINEZ, CAROLINA" userId="e38f5935-b23a-43fe-9ad7-0ad9bf06f782" providerId="ADAL" clId="{62246CFF-B17F-4DF2-ABAD-7728EACC5D58}" dt="2023-10-30T20:36:16.804" v="23204" actId="478"/>
          <ac:spMkLst>
            <pc:docMk/>
            <pc:sldMk cId="1598435847" sldId="9137"/>
            <ac:spMk id="18" creationId="{EB9939CC-85C5-42D9-8060-0C64C8D014DC}"/>
          </ac:spMkLst>
        </pc:spChg>
        <pc:spChg chg="add mod modVis">
          <ac:chgData name="MARTINEZ, CAROLINA" userId="e38f5935-b23a-43fe-9ad7-0ad9bf06f782" providerId="ADAL" clId="{62246CFF-B17F-4DF2-ABAD-7728EACC5D58}" dt="2023-11-01T16:31:27.664" v="25604" actId="33935"/>
          <ac:spMkLst>
            <pc:docMk/>
            <pc:sldMk cId="1598435847" sldId="9137"/>
            <ac:spMk id="19" creationId="{93E70B44-508B-41AE-9D53-4C002B18DD69}"/>
          </ac:spMkLst>
        </pc:spChg>
        <pc:spChg chg="add del mod ord">
          <ac:chgData name="MARTINEZ, CAROLINA" userId="e38f5935-b23a-43fe-9ad7-0ad9bf06f782" providerId="ADAL" clId="{62246CFF-B17F-4DF2-ABAD-7728EACC5D58}" dt="2023-10-30T20:36:17.505" v="23205" actId="478"/>
          <ac:spMkLst>
            <pc:docMk/>
            <pc:sldMk cId="1598435847" sldId="9137"/>
            <ac:spMk id="20" creationId="{5C14AA84-769C-43D4-8A47-C39DCCDCAD84}"/>
          </ac:spMkLst>
        </pc:spChg>
        <pc:spChg chg="add mod modVis">
          <ac:chgData name="MARTINEZ, CAROLINA" userId="e38f5935-b23a-43fe-9ad7-0ad9bf06f782" providerId="ADAL" clId="{62246CFF-B17F-4DF2-ABAD-7728EACC5D58}" dt="2023-11-01T16:31:27.664" v="25604" actId="33935"/>
          <ac:spMkLst>
            <pc:docMk/>
            <pc:sldMk cId="1598435847" sldId="9137"/>
            <ac:spMk id="22" creationId="{7DBA1044-943D-4C9C-BE2C-F8A0B711CE55}"/>
          </ac:spMkLst>
        </pc:spChg>
        <pc:spChg chg="add del mod">
          <ac:chgData name="MARTINEZ, CAROLINA" userId="e38f5935-b23a-43fe-9ad7-0ad9bf06f782" providerId="ADAL" clId="{62246CFF-B17F-4DF2-ABAD-7728EACC5D58}" dt="2023-10-30T20:20:05.673" v="23029" actId="478"/>
          <ac:spMkLst>
            <pc:docMk/>
            <pc:sldMk cId="1598435847" sldId="9137"/>
            <ac:spMk id="23" creationId="{DF70F1C6-78DE-4F3E-BF6C-A9EACD132232}"/>
          </ac:spMkLst>
        </pc:spChg>
        <pc:spChg chg="add mod modVis">
          <ac:chgData name="MARTINEZ, CAROLINA" userId="e38f5935-b23a-43fe-9ad7-0ad9bf06f782" providerId="ADAL" clId="{62246CFF-B17F-4DF2-ABAD-7728EACC5D58}" dt="2023-11-01T16:31:27.664" v="25604" actId="33935"/>
          <ac:spMkLst>
            <pc:docMk/>
            <pc:sldMk cId="1598435847" sldId="9137"/>
            <ac:spMk id="26" creationId="{27C57F97-27CF-4B2B-8679-C33802C41A1E}"/>
          </ac:spMkLst>
        </pc:spChg>
        <pc:spChg chg="add mod modVis">
          <ac:chgData name="MARTINEZ, CAROLINA" userId="e38f5935-b23a-43fe-9ad7-0ad9bf06f782" providerId="ADAL" clId="{62246CFF-B17F-4DF2-ABAD-7728EACC5D58}" dt="2023-11-01T16:31:27.664" v="25604" actId="33935"/>
          <ac:spMkLst>
            <pc:docMk/>
            <pc:sldMk cId="1598435847" sldId="9137"/>
            <ac:spMk id="28" creationId="{EE42CA12-8BD9-4160-B707-FB672679C79B}"/>
          </ac:spMkLst>
        </pc:spChg>
        <pc:spChg chg="add mod modVis">
          <ac:chgData name="MARTINEZ, CAROLINA" userId="e38f5935-b23a-43fe-9ad7-0ad9bf06f782" providerId="ADAL" clId="{62246CFF-B17F-4DF2-ABAD-7728EACC5D58}" dt="2023-11-01T16:31:27.664" v="25604" actId="33935"/>
          <ac:spMkLst>
            <pc:docMk/>
            <pc:sldMk cId="1598435847" sldId="9137"/>
            <ac:spMk id="41" creationId="{9D327C8F-5D1B-45AA-AA4B-C6E6800BFD93}"/>
          </ac:spMkLst>
        </pc:spChg>
        <pc:spChg chg="add mod modVis">
          <ac:chgData name="MARTINEZ, CAROLINA" userId="e38f5935-b23a-43fe-9ad7-0ad9bf06f782" providerId="ADAL" clId="{62246CFF-B17F-4DF2-ABAD-7728EACC5D58}" dt="2023-11-01T16:31:27.664" v="25604" actId="33935"/>
          <ac:spMkLst>
            <pc:docMk/>
            <pc:sldMk cId="1598435847" sldId="9137"/>
            <ac:spMk id="42" creationId="{56A73866-0900-4715-BA6F-B8064C964083}"/>
          </ac:spMkLst>
        </pc:spChg>
        <pc:spChg chg="del">
          <ac:chgData name="MARTINEZ, CAROLINA" userId="e38f5935-b23a-43fe-9ad7-0ad9bf06f782" providerId="ADAL" clId="{62246CFF-B17F-4DF2-ABAD-7728EACC5D58}" dt="2023-10-30T20:36:15.970" v="23203" actId="478"/>
          <ac:spMkLst>
            <pc:docMk/>
            <pc:sldMk cId="1598435847" sldId="9137"/>
            <ac:spMk id="45" creationId="{57926E67-8B65-4345-B5BE-03F31AA992F2}"/>
          </ac:spMkLst>
        </pc:spChg>
        <pc:picChg chg="add del mod">
          <ac:chgData name="MARTINEZ, CAROLINA" userId="e38f5935-b23a-43fe-9ad7-0ad9bf06f782" providerId="ADAL" clId="{62246CFF-B17F-4DF2-ABAD-7728EACC5D58}" dt="2023-10-30T20:12:41.666" v="22925" actId="478"/>
          <ac:picMkLst>
            <pc:docMk/>
            <pc:sldMk cId="1598435847" sldId="9137"/>
            <ac:picMk id="2" creationId="{1FAC613C-F229-4BC8-AF61-3BE830D232E1}"/>
          </ac:picMkLst>
        </pc:picChg>
        <pc:picChg chg="add del mod">
          <ac:chgData name="MARTINEZ, CAROLINA" userId="e38f5935-b23a-43fe-9ad7-0ad9bf06f782" providerId="ADAL" clId="{62246CFF-B17F-4DF2-ABAD-7728EACC5D58}" dt="2023-10-24T19:02:43.889" v="20701" actId="478"/>
          <ac:picMkLst>
            <pc:docMk/>
            <pc:sldMk cId="1598435847" sldId="9137"/>
            <ac:picMk id="2" creationId="{2A9075F6-039C-473A-8C91-F95274CCCFA5}"/>
          </ac:picMkLst>
        </pc:picChg>
        <pc:picChg chg="del">
          <ac:chgData name="MARTINEZ, CAROLINA" userId="e38f5935-b23a-43fe-9ad7-0ad9bf06f782" providerId="ADAL" clId="{62246CFF-B17F-4DF2-ABAD-7728EACC5D58}" dt="2023-10-19T20:24:29.960" v="15466" actId="478"/>
          <ac:picMkLst>
            <pc:docMk/>
            <pc:sldMk cId="1598435847" sldId="9137"/>
            <ac:picMk id="3" creationId="{2761F5C4-205D-4FBE-8B56-D14B6F5BA2E1}"/>
          </ac:picMkLst>
        </pc:picChg>
        <pc:picChg chg="add del mod ord">
          <ac:chgData name="MARTINEZ, CAROLINA" userId="e38f5935-b23a-43fe-9ad7-0ad9bf06f782" providerId="ADAL" clId="{62246CFF-B17F-4DF2-ABAD-7728EACC5D58}" dt="2023-10-30T20:20:22.301" v="23033" actId="478"/>
          <ac:picMkLst>
            <pc:docMk/>
            <pc:sldMk cId="1598435847" sldId="9137"/>
            <ac:picMk id="4" creationId="{44E52627-3599-4385-9C71-3E54D28D7D2C}"/>
          </ac:picMkLst>
        </pc:picChg>
        <pc:picChg chg="del">
          <ac:chgData name="MARTINEZ, CAROLINA" userId="e38f5935-b23a-43fe-9ad7-0ad9bf06f782" providerId="ADAL" clId="{62246CFF-B17F-4DF2-ABAD-7728EACC5D58}" dt="2023-10-19T20:52:08.004" v="15978" actId="478"/>
          <ac:picMkLst>
            <pc:docMk/>
            <pc:sldMk cId="1598435847" sldId="9137"/>
            <ac:picMk id="4" creationId="{F0B81BA3-0030-4741-9861-D93CF99ED0AB}"/>
          </ac:picMkLst>
        </pc:picChg>
        <pc:picChg chg="del mod">
          <ac:chgData name="MARTINEZ, CAROLINA" userId="e38f5935-b23a-43fe-9ad7-0ad9bf06f782" providerId="ADAL" clId="{62246CFF-B17F-4DF2-ABAD-7728EACC5D58}" dt="2023-10-30T20:36:13.945" v="23201" actId="478"/>
          <ac:picMkLst>
            <pc:docMk/>
            <pc:sldMk cId="1598435847" sldId="9137"/>
            <ac:picMk id="5" creationId="{AED78A1C-8274-44A8-BEB3-D1702AF55A08}"/>
          </ac:picMkLst>
        </pc:picChg>
        <pc:picChg chg="del mod">
          <ac:chgData name="MARTINEZ, CAROLINA" userId="e38f5935-b23a-43fe-9ad7-0ad9bf06f782" providerId="ADAL" clId="{62246CFF-B17F-4DF2-ABAD-7728EACC5D58}" dt="2023-10-20T12:29:25.706" v="17261" actId="478"/>
          <ac:picMkLst>
            <pc:docMk/>
            <pc:sldMk cId="1598435847" sldId="9137"/>
            <ac:picMk id="8" creationId="{1E9AF32E-5BF9-4E6E-9654-665415C698A5}"/>
          </ac:picMkLst>
        </pc:picChg>
        <pc:picChg chg="add del mod">
          <ac:chgData name="MARTINEZ, CAROLINA" userId="e38f5935-b23a-43fe-9ad7-0ad9bf06f782" providerId="ADAL" clId="{62246CFF-B17F-4DF2-ABAD-7728EACC5D58}" dt="2023-10-24T19:03:12.595" v="20707" actId="478"/>
          <ac:picMkLst>
            <pc:docMk/>
            <pc:sldMk cId="1598435847" sldId="9137"/>
            <ac:picMk id="10" creationId="{6FD53EDE-A898-4491-9B00-5D1AED406D52}"/>
          </ac:picMkLst>
        </pc:picChg>
        <pc:picChg chg="add del mod ord">
          <ac:chgData name="MARTINEZ, CAROLINA" userId="e38f5935-b23a-43fe-9ad7-0ad9bf06f782" providerId="ADAL" clId="{62246CFF-B17F-4DF2-ABAD-7728EACC5D58}" dt="2023-10-30T20:08:58.097" v="22913" actId="478"/>
          <ac:picMkLst>
            <pc:docMk/>
            <pc:sldMk cId="1598435847" sldId="9137"/>
            <ac:picMk id="16" creationId="{2E8E866B-BBA8-4AF6-90F7-580A49C2936F}"/>
          </ac:picMkLst>
        </pc:picChg>
        <pc:picChg chg="add mod ord modVis">
          <ac:chgData name="MARTINEZ, CAROLINA" userId="e38f5935-b23a-43fe-9ad7-0ad9bf06f782" providerId="ADAL" clId="{62246CFF-B17F-4DF2-ABAD-7728EACC5D58}" dt="2023-11-01T16:30:59.764" v="25597" actId="14429"/>
          <ac:picMkLst>
            <pc:docMk/>
            <pc:sldMk cId="1598435847" sldId="9137"/>
            <ac:picMk id="24" creationId="{D0A7B29A-46E2-43A9-A630-1BB2DDCD2101}"/>
          </ac:picMkLst>
        </pc:picChg>
        <pc:picChg chg="add mod modVis">
          <ac:chgData name="MARTINEZ, CAROLINA" userId="e38f5935-b23a-43fe-9ad7-0ad9bf06f782" providerId="ADAL" clId="{62246CFF-B17F-4DF2-ABAD-7728EACC5D58}" dt="2023-11-01T16:31:27.664" v="25604" actId="33935"/>
          <ac:picMkLst>
            <pc:docMk/>
            <pc:sldMk cId="1598435847" sldId="9137"/>
            <ac:picMk id="27" creationId="{7DC73C8B-242A-426F-AB93-44B4BFD6CAB1}"/>
          </ac:picMkLst>
        </pc:picChg>
        <pc:picChg chg="add mod modVis">
          <ac:chgData name="MARTINEZ, CAROLINA" userId="e38f5935-b23a-43fe-9ad7-0ad9bf06f782" providerId="ADAL" clId="{62246CFF-B17F-4DF2-ABAD-7728EACC5D58}" dt="2023-11-01T16:31:27.664" v="25604" actId="33935"/>
          <ac:picMkLst>
            <pc:docMk/>
            <pc:sldMk cId="1598435847" sldId="9137"/>
            <ac:picMk id="29" creationId="{297D0F74-A7DE-4CE3-84F0-9F6876D87E17}"/>
          </ac:picMkLst>
        </pc:picChg>
        <pc:picChg chg="add mod modVis">
          <ac:chgData name="MARTINEZ, CAROLINA" userId="e38f5935-b23a-43fe-9ad7-0ad9bf06f782" providerId="ADAL" clId="{62246CFF-B17F-4DF2-ABAD-7728EACC5D58}" dt="2023-11-01T16:31:27.664" v="25604" actId="33935"/>
          <ac:picMkLst>
            <pc:docMk/>
            <pc:sldMk cId="1598435847" sldId="9137"/>
            <ac:picMk id="30" creationId="{28EE3782-E060-4CA0-BC0B-33B47CCE092D}"/>
          </ac:picMkLst>
        </pc:picChg>
        <pc:picChg chg="add mod modVis">
          <ac:chgData name="MARTINEZ, CAROLINA" userId="e38f5935-b23a-43fe-9ad7-0ad9bf06f782" providerId="ADAL" clId="{62246CFF-B17F-4DF2-ABAD-7728EACC5D58}" dt="2023-11-01T16:31:27.664" v="25604" actId="33935"/>
          <ac:picMkLst>
            <pc:docMk/>
            <pc:sldMk cId="1598435847" sldId="9137"/>
            <ac:picMk id="31" creationId="{DE8FB691-26EC-4C5A-856D-46C51BDFE02B}"/>
          </ac:picMkLst>
        </pc:picChg>
        <pc:picChg chg="add mod modVis">
          <ac:chgData name="MARTINEZ, CAROLINA" userId="e38f5935-b23a-43fe-9ad7-0ad9bf06f782" providerId="ADAL" clId="{62246CFF-B17F-4DF2-ABAD-7728EACC5D58}" dt="2023-11-01T16:31:27.664" v="25604" actId="33935"/>
          <ac:picMkLst>
            <pc:docMk/>
            <pc:sldMk cId="1598435847" sldId="9137"/>
            <ac:picMk id="32" creationId="{517CEFAF-E97F-4158-8394-0F98BE321CB7}"/>
          </ac:picMkLst>
        </pc:picChg>
        <pc:picChg chg="add mod modVis">
          <ac:chgData name="MARTINEZ, CAROLINA" userId="e38f5935-b23a-43fe-9ad7-0ad9bf06f782" providerId="ADAL" clId="{62246CFF-B17F-4DF2-ABAD-7728EACC5D58}" dt="2023-11-01T16:31:27.664" v="25604" actId="33935"/>
          <ac:picMkLst>
            <pc:docMk/>
            <pc:sldMk cId="1598435847" sldId="9137"/>
            <ac:picMk id="33" creationId="{5E88DC4D-B3D2-43E8-96A2-B4C302E49B29}"/>
          </ac:picMkLst>
        </pc:picChg>
        <pc:picChg chg="add mod modVis">
          <ac:chgData name="MARTINEZ, CAROLINA" userId="e38f5935-b23a-43fe-9ad7-0ad9bf06f782" providerId="ADAL" clId="{62246CFF-B17F-4DF2-ABAD-7728EACC5D58}" dt="2023-11-01T16:31:27.664" v="25604" actId="33935"/>
          <ac:picMkLst>
            <pc:docMk/>
            <pc:sldMk cId="1598435847" sldId="9137"/>
            <ac:picMk id="34" creationId="{97507AD5-709C-40B2-8FD5-F1E99BF8F179}"/>
          </ac:picMkLst>
        </pc:picChg>
        <pc:picChg chg="add mod modVis">
          <ac:chgData name="MARTINEZ, CAROLINA" userId="e38f5935-b23a-43fe-9ad7-0ad9bf06f782" providerId="ADAL" clId="{62246CFF-B17F-4DF2-ABAD-7728EACC5D58}" dt="2023-11-01T16:31:27.664" v="25604" actId="33935"/>
          <ac:picMkLst>
            <pc:docMk/>
            <pc:sldMk cId="1598435847" sldId="9137"/>
            <ac:picMk id="35" creationId="{51ED26E4-4B03-4B57-9591-62FA863D4FAD}"/>
          </ac:picMkLst>
        </pc:picChg>
        <pc:picChg chg="add mod modVis">
          <ac:chgData name="MARTINEZ, CAROLINA" userId="e38f5935-b23a-43fe-9ad7-0ad9bf06f782" providerId="ADAL" clId="{62246CFF-B17F-4DF2-ABAD-7728EACC5D58}" dt="2023-11-01T16:31:27.664" v="25604" actId="33935"/>
          <ac:picMkLst>
            <pc:docMk/>
            <pc:sldMk cId="1598435847" sldId="9137"/>
            <ac:picMk id="36" creationId="{774D8820-F608-4C08-8306-097EEAB02C4A}"/>
          </ac:picMkLst>
        </pc:picChg>
        <pc:picChg chg="add mod modVis">
          <ac:chgData name="MARTINEZ, CAROLINA" userId="e38f5935-b23a-43fe-9ad7-0ad9bf06f782" providerId="ADAL" clId="{62246CFF-B17F-4DF2-ABAD-7728EACC5D58}" dt="2023-11-01T16:31:27.664" v="25604" actId="33935"/>
          <ac:picMkLst>
            <pc:docMk/>
            <pc:sldMk cId="1598435847" sldId="9137"/>
            <ac:picMk id="37" creationId="{3ACF092D-632B-447C-A252-471B6DE6C60E}"/>
          </ac:picMkLst>
        </pc:picChg>
        <pc:picChg chg="add mod modVis">
          <ac:chgData name="MARTINEZ, CAROLINA" userId="e38f5935-b23a-43fe-9ad7-0ad9bf06f782" providerId="ADAL" clId="{62246CFF-B17F-4DF2-ABAD-7728EACC5D58}" dt="2023-11-01T16:31:27.664" v="25604" actId="33935"/>
          <ac:picMkLst>
            <pc:docMk/>
            <pc:sldMk cId="1598435847" sldId="9137"/>
            <ac:picMk id="38" creationId="{7DD61861-586B-4196-BA91-902DD7F65353}"/>
          </ac:picMkLst>
        </pc:picChg>
        <pc:picChg chg="add mod modVis">
          <ac:chgData name="MARTINEZ, CAROLINA" userId="e38f5935-b23a-43fe-9ad7-0ad9bf06f782" providerId="ADAL" clId="{62246CFF-B17F-4DF2-ABAD-7728EACC5D58}" dt="2023-11-01T16:31:27.664" v="25604" actId="33935"/>
          <ac:picMkLst>
            <pc:docMk/>
            <pc:sldMk cId="1598435847" sldId="9137"/>
            <ac:picMk id="40" creationId="{CBC07267-B290-4C2D-A088-62A8536FCF4C}"/>
          </ac:picMkLst>
        </pc:picChg>
        <pc:cxnChg chg="add mod modVis">
          <ac:chgData name="MARTINEZ, CAROLINA" userId="e38f5935-b23a-43fe-9ad7-0ad9bf06f782" providerId="ADAL" clId="{62246CFF-B17F-4DF2-ABAD-7728EACC5D58}" dt="2023-11-01T16:31:27.664" v="25604" actId="33935"/>
          <ac:cxnSpMkLst>
            <pc:docMk/>
            <pc:sldMk cId="1598435847" sldId="9137"/>
            <ac:cxnSpMk id="8" creationId="{238A1221-19C1-4498-95CF-AA171E6D2C10}"/>
          </ac:cxnSpMkLst>
        </pc:cxnChg>
        <pc:cxnChg chg="add del mod">
          <ac:chgData name="MARTINEZ, CAROLINA" userId="e38f5935-b23a-43fe-9ad7-0ad9bf06f782" providerId="ADAL" clId="{62246CFF-B17F-4DF2-ABAD-7728EACC5D58}" dt="2023-10-30T20:09:01.218" v="22914" actId="478"/>
          <ac:cxnSpMkLst>
            <pc:docMk/>
            <pc:sldMk cId="1598435847" sldId="9137"/>
            <ac:cxnSpMk id="13" creationId="{F132CFB6-8395-46C3-BC36-A961C8463E3F}"/>
          </ac:cxnSpMkLst>
        </pc:cxnChg>
        <pc:cxnChg chg="add mod modVis">
          <ac:chgData name="MARTINEZ, CAROLINA" userId="e38f5935-b23a-43fe-9ad7-0ad9bf06f782" providerId="ADAL" clId="{62246CFF-B17F-4DF2-ABAD-7728EACC5D58}" dt="2023-11-01T16:31:27.664" v="25604" actId="33935"/>
          <ac:cxnSpMkLst>
            <pc:docMk/>
            <pc:sldMk cId="1598435847" sldId="9137"/>
            <ac:cxnSpMk id="21" creationId="{B6043B28-F66E-4187-AE47-552677A85868}"/>
          </ac:cxnSpMkLst>
        </pc:cxnChg>
      </pc:sldChg>
      <pc:sldChg chg="del">
        <pc:chgData name="MARTINEZ, CAROLINA" userId="e38f5935-b23a-43fe-9ad7-0ad9bf06f782" providerId="ADAL" clId="{62246CFF-B17F-4DF2-ABAD-7728EACC5D58}" dt="2023-10-19T21:02:03.543" v="17072" actId="47"/>
        <pc:sldMkLst>
          <pc:docMk/>
          <pc:sldMk cId="3460299954" sldId="9138"/>
        </pc:sldMkLst>
      </pc:sldChg>
      <pc:sldChg chg="addSp delSp modSp mod">
        <pc:chgData name="MARTINEZ, CAROLINA" userId="e38f5935-b23a-43fe-9ad7-0ad9bf06f782" providerId="ADAL" clId="{62246CFF-B17F-4DF2-ABAD-7728EACC5D58}" dt="2023-10-25T13:35:34.334" v="21040" actId="554"/>
        <pc:sldMkLst>
          <pc:docMk/>
          <pc:sldMk cId="682307530" sldId="9141"/>
        </pc:sldMkLst>
        <pc:spChg chg="add mod ord">
          <ac:chgData name="MARTINEZ, CAROLINA" userId="e38f5935-b23a-43fe-9ad7-0ad9bf06f782" providerId="ADAL" clId="{62246CFF-B17F-4DF2-ABAD-7728EACC5D58}" dt="2023-10-25T13:35:28.734" v="21039" actId="554"/>
          <ac:spMkLst>
            <pc:docMk/>
            <pc:sldMk cId="682307530" sldId="9141"/>
            <ac:spMk id="19" creationId="{0AB7FA59-706D-4996-A499-18BA436FD436}"/>
          </ac:spMkLst>
        </pc:spChg>
        <pc:spChg chg="add mod ord">
          <ac:chgData name="MARTINEZ, CAROLINA" userId="e38f5935-b23a-43fe-9ad7-0ad9bf06f782" providerId="ADAL" clId="{62246CFF-B17F-4DF2-ABAD-7728EACC5D58}" dt="2023-10-25T13:35:34.334" v="21040" actId="554"/>
          <ac:spMkLst>
            <pc:docMk/>
            <pc:sldMk cId="682307530" sldId="9141"/>
            <ac:spMk id="20" creationId="{AC4522C8-E2B7-4306-9734-80F8663623B7}"/>
          </ac:spMkLst>
        </pc:spChg>
        <pc:spChg chg="mod">
          <ac:chgData name="MARTINEZ, CAROLINA" userId="e38f5935-b23a-43fe-9ad7-0ad9bf06f782" providerId="ADAL" clId="{62246CFF-B17F-4DF2-ABAD-7728EACC5D58}" dt="2023-10-25T13:34:02.289" v="21018" actId="554"/>
          <ac:spMkLst>
            <pc:docMk/>
            <pc:sldMk cId="682307530" sldId="9141"/>
            <ac:spMk id="24" creationId="{9021D693-2D46-4187-A05B-C4A0B60F1EBD}"/>
          </ac:spMkLst>
        </pc:spChg>
        <pc:spChg chg="mod">
          <ac:chgData name="MARTINEZ, CAROLINA" userId="e38f5935-b23a-43fe-9ad7-0ad9bf06f782" providerId="ADAL" clId="{62246CFF-B17F-4DF2-ABAD-7728EACC5D58}" dt="2023-10-25T13:34:02.289" v="21018" actId="554"/>
          <ac:spMkLst>
            <pc:docMk/>
            <pc:sldMk cId="682307530" sldId="9141"/>
            <ac:spMk id="25" creationId="{FBFEAA39-E829-4CA2-97D8-30EA64DB19DA}"/>
          </ac:spMkLst>
        </pc:spChg>
        <pc:spChg chg="del">
          <ac:chgData name="MARTINEZ, CAROLINA" userId="e38f5935-b23a-43fe-9ad7-0ad9bf06f782" providerId="ADAL" clId="{62246CFF-B17F-4DF2-ABAD-7728EACC5D58}" dt="2023-10-25T13:32:56.257" v="20968" actId="478"/>
          <ac:spMkLst>
            <pc:docMk/>
            <pc:sldMk cId="682307530" sldId="9141"/>
            <ac:spMk id="26" creationId="{8EC7D685-A60E-42AA-9E13-5DAC79146A46}"/>
          </ac:spMkLst>
        </pc:spChg>
        <pc:spChg chg="del">
          <ac:chgData name="MARTINEZ, CAROLINA" userId="e38f5935-b23a-43fe-9ad7-0ad9bf06f782" providerId="ADAL" clId="{62246CFF-B17F-4DF2-ABAD-7728EACC5D58}" dt="2023-10-25T13:32:56.257" v="20968" actId="478"/>
          <ac:spMkLst>
            <pc:docMk/>
            <pc:sldMk cId="682307530" sldId="9141"/>
            <ac:spMk id="27" creationId="{CCB07BB8-D516-4CBA-988D-BE53671E78A3}"/>
          </ac:spMkLst>
        </pc:spChg>
        <pc:spChg chg="mod">
          <ac:chgData name="MARTINEZ, CAROLINA" userId="e38f5935-b23a-43fe-9ad7-0ad9bf06f782" providerId="ADAL" clId="{62246CFF-B17F-4DF2-ABAD-7728EACC5D58}" dt="2023-10-25T13:34:09.820" v="21019" actId="554"/>
          <ac:spMkLst>
            <pc:docMk/>
            <pc:sldMk cId="682307530" sldId="9141"/>
            <ac:spMk id="28" creationId="{83B81775-B6BF-4A11-98EB-2660DD785005}"/>
          </ac:spMkLst>
        </pc:spChg>
        <pc:spChg chg="mod">
          <ac:chgData name="MARTINEZ, CAROLINA" userId="e38f5935-b23a-43fe-9ad7-0ad9bf06f782" providerId="ADAL" clId="{62246CFF-B17F-4DF2-ABAD-7728EACC5D58}" dt="2023-10-25T13:34:09.820" v="21019" actId="554"/>
          <ac:spMkLst>
            <pc:docMk/>
            <pc:sldMk cId="682307530" sldId="9141"/>
            <ac:spMk id="29" creationId="{3DF2CACA-6BF5-432B-9ABA-A8AAE2A21060}"/>
          </ac:spMkLst>
        </pc:spChg>
        <pc:spChg chg="mod">
          <ac:chgData name="MARTINEZ, CAROLINA" userId="e38f5935-b23a-43fe-9ad7-0ad9bf06f782" providerId="ADAL" clId="{62246CFF-B17F-4DF2-ABAD-7728EACC5D58}" dt="2023-10-25T13:34:15.164" v="21020" actId="554"/>
          <ac:spMkLst>
            <pc:docMk/>
            <pc:sldMk cId="682307530" sldId="9141"/>
            <ac:spMk id="30" creationId="{58E86137-79D5-439F-AB6D-D51A715DC6DF}"/>
          </ac:spMkLst>
        </pc:spChg>
        <pc:spChg chg="mod">
          <ac:chgData name="MARTINEZ, CAROLINA" userId="e38f5935-b23a-43fe-9ad7-0ad9bf06f782" providerId="ADAL" clId="{62246CFF-B17F-4DF2-ABAD-7728EACC5D58}" dt="2023-10-25T13:34:15.164" v="21020" actId="554"/>
          <ac:spMkLst>
            <pc:docMk/>
            <pc:sldMk cId="682307530" sldId="9141"/>
            <ac:spMk id="31" creationId="{578B3EEE-EBEE-4DF9-86AC-371BCF03D052}"/>
          </ac:spMkLst>
        </pc:spChg>
        <pc:spChg chg="mod">
          <ac:chgData name="MARTINEZ, CAROLINA" userId="e38f5935-b23a-43fe-9ad7-0ad9bf06f782" providerId="ADAL" clId="{62246CFF-B17F-4DF2-ABAD-7728EACC5D58}" dt="2023-10-25T13:34:18.805" v="21021" actId="554"/>
          <ac:spMkLst>
            <pc:docMk/>
            <pc:sldMk cId="682307530" sldId="9141"/>
            <ac:spMk id="32" creationId="{B5E4A6FD-0460-437A-8D9E-0FF1A898709D}"/>
          </ac:spMkLst>
        </pc:spChg>
        <pc:spChg chg="mod">
          <ac:chgData name="MARTINEZ, CAROLINA" userId="e38f5935-b23a-43fe-9ad7-0ad9bf06f782" providerId="ADAL" clId="{62246CFF-B17F-4DF2-ABAD-7728EACC5D58}" dt="2023-10-25T13:34:18.805" v="21021" actId="554"/>
          <ac:spMkLst>
            <pc:docMk/>
            <pc:sldMk cId="682307530" sldId="9141"/>
            <ac:spMk id="33" creationId="{764AA8DE-C3F4-4CBE-A5B3-1C7271E2B83D}"/>
          </ac:spMkLst>
        </pc:spChg>
        <pc:spChg chg="mod">
          <ac:chgData name="MARTINEZ, CAROLINA" userId="e38f5935-b23a-43fe-9ad7-0ad9bf06f782" providerId="ADAL" clId="{62246CFF-B17F-4DF2-ABAD-7728EACC5D58}" dt="2023-10-25T13:35:28.734" v="21039" actId="554"/>
          <ac:spMkLst>
            <pc:docMk/>
            <pc:sldMk cId="682307530" sldId="9141"/>
            <ac:spMk id="46" creationId="{A01D204C-160A-4765-83B9-67B5FB07F46C}"/>
          </ac:spMkLst>
        </pc:spChg>
        <pc:spChg chg="mod">
          <ac:chgData name="MARTINEZ, CAROLINA" userId="e38f5935-b23a-43fe-9ad7-0ad9bf06f782" providerId="ADAL" clId="{62246CFF-B17F-4DF2-ABAD-7728EACC5D58}" dt="2023-10-25T13:35:34.334" v="21040" actId="554"/>
          <ac:spMkLst>
            <pc:docMk/>
            <pc:sldMk cId="682307530" sldId="9141"/>
            <ac:spMk id="47" creationId="{C95EB689-DB3A-4144-A0F5-527C07E38C98}"/>
          </ac:spMkLst>
        </pc:spChg>
        <pc:spChg chg="mod">
          <ac:chgData name="MARTINEZ, CAROLINA" userId="e38f5935-b23a-43fe-9ad7-0ad9bf06f782" providerId="ADAL" clId="{62246CFF-B17F-4DF2-ABAD-7728EACC5D58}" dt="2023-10-25T13:34:02.289" v="21018" actId="554"/>
          <ac:spMkLst>
            <pc:docMk/>
            <pc:sldMk cId="682307530" sldId="9141"/>
            <ac:spMk id="48" creationId="{528DE30C-09AD-4CA5-A0A6-4D3534AA7EE9}"/>
          </ac:spMkLst>
        </pc:spChg>
        <pc:spChg chg="mod">
          <ac:chgData name="MARTINEZ, CAROLINA" userId="e38f5935-b23a-43fe-9ad7-0ad9bf06f782" providerId="ADAL" clId="{62246CFF-B17F-4DF2-ABAD-7728EACC5D58}" dt="2023-10-25T13:34:09.820" v="21019" actId="554"/>
          <ac:spMkLst>
            <pc:docMk/>
            <pc:sldMk cId="682307530" sldId="9141"/>
            <ac:spMk id="49" creationId="{91ED14B2-36C4-45F4-AA28-8E05BC18BE2A}"/>
          </ac:spMkLst>
        </pc:spChg>
        <pc:spChg chg="mod">
          <ac:chgData name="MARTINEZ, CAROLINA" userId="e38f5935-b23a-43fe-9ad7-0ad9bf06f782" providerId="ADAL" clId="{62246CFF-B17F-4DF2-ABAD-7728EACC5D58}" dt="2023-10-25T13:34:02.289" v="21018" actId="554"/>
          <ac:spMkLst>
            <pc:docMk/>
            <pc:sldMk cId="682307530" sldId="9141"/>
            <ac:spMk id="51" creationId="{B6ED62DD-A2CE-45A2-BC49-834071D7F164}"/>
          </ac:spMkLst>
        </pc:spChg>
        <pc:spChg chg="mod">
          <ac:chgData name="MARTINEZ, CAROLINA" userId="e38f5935-b23a-43fe-9ad7-0ad9bf06f782" providerId="ADAL" clId="{62246CFF-B17F-4DF2-ABAD-7728EACC5D58}" dt="2023-10-25T13:34:09.820" v="21019" actId="554"/>
          <ac:spMkLst>
            <pc:docMk/>
            <pc:sldMk cId="682307530" sldId="9141"/>
            <ac:spMk id="52" creationId="{B07AB27B-0DE4-4BE6-B6BF-CB685E1FB016}"/>
          </ac:spMkLst>
        </pc:spChg>
      </pc:sldChg>
      <pc:sldChg chg="modSp mod">
        <pc:chgData name="MARTINEZ, CAROLINA" userId="e38f5935-b23a-43fe-9ad7-0ad9bf06f782" providerId="ADAL" clId="{62246CFF-B17F-4DF2-ABAD-7728EACC5D58}" dt="2023-10-20T13:59:07.048" v="19568" actId="20577"/>
        <pc:sldMkLst>
          <pc:docMk/>
          <pc:sldMk cId="2125633916" sldId="9142"/>
        </pc:sldMkLst>
        <pc:spChg chg="mod">
          <ac:chgData name="MARTINEZ, CAROLINA" userId="e38f5935-b23a-43fe-9ad7-0ad9bf06f782" providerId="ADAL" clId="{62246CFF-B17F-4DF2-ABAD-7728EACC5D58}" dt="2023-10-20T13:59:07.048" v="19568" actId="20577"/>
          <ac:spMkLst>
            <pc:docMk/>
            <pc:sldMk cId="2125633916" sldId="9142"/>
            <ac:spMk id="3" creationId="{127D4665-4A09-4596-AF38-5194D7FE6096}"/>
          </ac:spMkLst>
        </pc:spChg>
      </pc:sldChg>
      <pc:sldChg chg="addSp delSp modSp add mod modClrScheme delAnim modAnim chgLayout modNotesTx">
        <pc:chgData name="MARTINEZ, CAROLINA" userId="e38f5935-b23a-43fe-9ad7-0ad9bf06f782" providerId="ADAL" clId="{62246CFF-B17F-4DF2-ABAD-7728EACC5D58}" dt="2023-11-01T16:30:04.219" v="25584" actId="14100"/>
        <pc:sldMkLst>
          <pc:docMk/>
          <pc:sldMk cId="4248017599" sldId="9143"/>
        </pc:sldMkLst>
        <pc:spChg chg="add mod">
          <ac:chgData name="MARTINEZ, CAROLINA" userId="e38f5935-b23a-43fe-9ad7-0ad9bf06f782" providerId="ADAL" clId="{62246CFF-B17F-4DF2-ABAD-7728EACC5D58}" dt="2023-10-31T15:14:04.558" v="25496" actId="2085"/>
          <ac:spMkLst>
            <pc:docMk/>
            <pc:sldMk cId="4248017599" sldId="9143"/>
            <ac:spMk id="4" creationId="{EB8A0B76-C8AA-4496-80F2-C66A78B9D1D6}"/>
          </ac:spMkLst>
        </pc:spChg>
        <pc:spChg chg="add mod">
          <ac:chgData name="MARTINEZ, CAROLINA" userId="e38f5935-b23a-43fe-9ad7-0ad9bf06f782" providerId="ADAL" clId="{62246CFF-B17F-4DF2-ABAD-7728EACC5D58}" dt="2023-10-19T18:47:21.384" v="14261"/>
          <ac:spMkLst>
            <pc:docMk/>
            <pc:sldMk cId="4248017599" sldId="9143"/>
            <ac:spMk id="57" creationId="{2834985F-2251-4760-827B-E3E32E0D6F17}"/>
          </ac:spMkLst>
        </pc:spChg>
        <pc:spChg chg="add mod">
          <ac:chgData name="MARTINEZ, CAROLINA" userId="e38f5935-b23a-43fe-9ad7-0ad9bf06f782" providerId="ADAL" clId="{62246CFF-B17F-4DF2-ABAD-7728EACC5D58}" dt="2023-10-31T15:17:09.334" v="25539" actId="14100"/>
          <ac:spMkLst>
            <pc:docMk/>
            <pc:sldMk cId="4248017599" sldId="9143"/>
            <ac:spMk id="66" creationId="{F28B2ACA-417C-462A-9602-32C556FD2E56}"/>
          </ac:spMkLst>
        </pc:spChg>
        <pc:spChg chg="add mod">
          <ac:chgData name="MARTINEZ, CAROLINA" userId="e38f5935-b23a-43fe-9ad7-0ad9bf06f782" providerId="ADAL" clId="{62246CFF-B17F-4DF2-ABAD-7728EACC5D58}" dt="2023-10-31T15:15:03.245" v="25519" actId="14100"/>
          <ac:spMkLst>
            <pc:docMk/>
            <pc:sldMk cId="4248017599" sldId="9143"/>
            <ac:spMk id="67" creationId="{04D5A304-D6ED-42B8-8774-6125F270315A}"/>
          </ac:spMkLst>
        </pc:spChg>
        <pc:spChg chg="add mod">
          <ac:chgData name="MARTINEZ, CAROLINA" userId="e38f5935-b23a-43fe-9ad7-0ad9bf06f782" providerId="ADAL" clId="{62246CFF-B17F-4DF2-ABAD-7728EACC5D58}" dt="2023-10-31T15:15:09.633" v="25521" actId="14100"/>
          <ac:spMkLst>
            <pc:docMk/>
            <pc:sldMk cId="4248017599" sldId="9143"/>
            <ac:spMk id="68" creationId="{976D3CF2-F935-4ED7-BAC1-7CE26A0C33A9}"/>
          </ac:spMkLst>
        </pc:spChg>
        <pc:spChg chg="add mod">
          <ac:chgData name="MARTINEZ, CAROLINA" userId="e38f5935-b23a-43fe-9ad7-0ad9bf06f782" providerId="ADAL" clId="{62246CFF-B17F-4DF2-ABAD-7728EACC5D58}" dt="2023-10-31T15:15:06.681" v="25520" actId="14100"/>
          <ac:spMkLst>
            <pc:docMk/>
            <pc:sldMk cId="4248017599" sldId="9143"/>
            <ac:spMk id="69" creationId="{8BBB0C07-B3EB-471D-AB8E-6BD4B8D6CDC0}"/>
          </ac:spMkLst>
        </pc:spChg>
        <pc:spChg chg="add mod">
          <ac:chgData name="MARTINEZ, CAROLINA" userId="e38f5935-b23a-43fe-9ad7-0ad9bf06f782" providerId="ADAL" clId="{62246CFF-B17F-4DF2-ABAD-7728EACC5D58}" dt="2023-11-01T16:30:04.219" v="25584" actId="14100"/>
          <ac:spMkLst>
            <pc:docMk/>
            <pc:sldMk cId="4248017599" sldId="9143"/>
            <ac:spMk id="70" creationId="{60368A86-78BD-438E-A45E-8DFD2417222D}"/>
          </ac:spMkLst>
        </pc:spChg>
        <pc:spChg chg="add mod">
          <ac:chgData name="MARTINEZ, CAROLINA" userId="e38f5935-b23a-43fe-9ad7-0ad9bf06f782" providerId="ADAL" clId="{62246CFF-B17F-4DF2-ABAD-7728EACC5D58}" dt="2023-10-31T15:19:49.342" v="25583" actId="14100"/>
          <ac:spMkLst>
            <pc:docMk/>
            <pc:sldMk cId="4248017599" sldId="9143"/>
            <ac:spMk id="71" creationId="{43C9B257-4308-45B3-AB00-60917E53879E}"/>
          </ac:spMkLst>
        </pc:spChg>
        <pc:graphicFrameChg chg="mod">
          <ac:chgData name="MARTINEZ, CAROLINA" userId="e38f5935-b23a-43fe-9ad7-0ad9bf06f782" providerId="ADAL" clId="{62246CFF-B17F-4DF2-ABAD-7728EACC5D58}" dt="2023-10-31T15:19:34.946" v="25581" actId="554"/>
          <ac:graphicFrameMkLst>
            <pc:docMk/>
            <pc:sldMk cId="4248017599" sldId="9143"/>
            <ac:graphicFrameMk id="12" creationId="{083C2F7C-584E-4069-BE94-1A8AB5BE9255}"/>
          </ac:graphicFrameMkLst>
        </pc:graphicFrameChg>
        <pc:picChg chg="add mod">
          <ac:chgData name="MARTINEZ, CAROLINA" userId="e38f5935-b23a-43fe-9ad7-0ad9bf06f782" providerId="ADAL" clId="{62246CFF-B17F-4DF2-ABAD-7728EACC5D58}" dt="2023-10-30T19:55:43.916" v="22634" actId="207"/>
          <ac:picMkLst>
            <pc:docMk/>
            <pc:sldMk cId="4248017599" sldId="9143"/>
            <ac:picMk id="3" creationId="{48D6C4EF-2366-4522-8F7E-E94371823F65}"/>
          </ac:picMkLst>
        </pc:picChg>
        <pc:picChg chg="add del mod">
          <ac:chgData name="MARTINEZ, CAROLINA" userId="e38f5935-b23a-43fe-9ad7-0ad9bf06f782" providerId="ADAL" clId="{62246CFF-B17F-4DF2-ABAD-7728EACC5D58}" dt="2023-10-30T19:49:38.768" v="22620" actId="478"/>
          <ac:picMkLst>
            <pc:docMk/>
            <pc:sldMk cId="4248017599" sldId="9143"/>
            <ac:picMk id="65" creationId="{68C2B95E-216C-41F8-AE02-895098481627}"/>
          </ac:picMkLst>
        </pc:picChg>
      </pc:sldChg>
      <pc:sldChg chg="addSp delSp modSp new mod ord modAnim modNotesTx">
        <pc:chgData name="MARTINEZ, CAROLINA" userId="e38f5935-b23a-43fe-9ad7-0ad9bf06f782" providerId="ADAL" clId="{62246CFF-B17F-4DF2-ABAD-7728EACC5D58}" dt="2023-10-27T18:25:51.251" v="22544" actId="20577"/>
        <pc:sldMkLst>
          <pc:docMk/>
          <pc:sldMk cId="877068062" sldId="9144"/>
        </pc:sldMkLst>
        <pc:spChg chg="add mod">
          <ac:chgData name="MARTINEZ, CAROLINA" userId="e38f5935-b23a-43fe-9ad7-0ad9bf06f782" providerId="ADAL" clId="{62246CFF-B17F-4DF2-ABAD-7728EACC5D58}" dt="2023-10-27T18:25:05.564" v="22497" actId="20577"/>
          <ac:spMkLst>
            <pc:docMk/>
            <pc:sldMk cId="877068062" sldId="9144"/>
            <ac:spMk id="4" creationId="{4D5C07B6-D78F-4088-BC31-59F04DDEB8D9}"/>
          </ac:spMkLst>
        </pc:spChg>
        <pc:spChg chg="add mod">
          <ac:chgData name="MARTINEZ, CAROLINA" userId="e38f5935-b23a-43fe-9ad7-0ad9bf06f782" providerId="ADAL" clId="{62246CFF-B17F-4DF2-ABAD-7728EACC5D58}" dt="2023-10-20T13:37:52.390" v="17633" actId="1076"/>
          <ac:spMkLst>
            <pc:docMk/>
            <pc:sldMk cId="877068062" sldId="9144"/>
            <ac:spMk id="15" creationId="{B4F80515-C3AB-4682-A1F5-E2E952B9532E}"/>
          </ac:spMkLst>
        </pc:spChg>
        <pc:spChg chg="add mod">
          <ac:chgData name="MARTINEZ, CAROLINA" userId="e38f5935-b23a-43fe-9ad7-0ad9bf06f782" providerId="ADAL" clId="{62246CFF-B17F-4DF2-ABAD-7728EACC5D58}" dt="2023-10-27T18:25:51.251" v="22544" actId="20577"/>
          <ac:spMkLst>
            <pc:docMk/>
            <pc:sldMk cId="877068062" sldId="9144"/>
            <ac:spMk id="16" creationId="{7BC08C04-E05A-4D4C-8E74-E7ECEB9ACB32}"/>
          </ac:spMkLst>
        </pc:spChg>
        <pc:spChg chg="add mod">
          <ac:chgData name="MARTINEZ, CAROLINA" userId="e38f5935-b23a-43fe-9ad7-0ad9bf06f782" providerId="ADAL" clId="{62246CFF-B17F-4DF2-ABAD-7728EACC5D58}" dt="2023-10-20T13:56:17.767" v="19560" actId="208"/>
          <ac:spMkLst>
            <pc:docMk/>
            <pc:sldMk cId="877068062" sldId="9144"/>
            <ac:spMk id="19" creationId="{F33F5F89-C753-4966-8C94-1B0BED6884D3}"/>
          </ac:spMkLst>
        </pc:spChg>
        <pc:spChg chg="add mod">
          <ac:chgData name="MARTINEZ, CAROLINA" userId="e38f5935-b23a-43fe-9ad7-0ad9bf06f782" providerId="ADAL" clId="{62246CFF-B17F-4DF2-ABAD-7728EACC5D58}" dt="2023-10-20T15:15:36.517" v="19799"/>
          <ac:spMkLst>
            <pc:docMk/>
            <pc:sldMk cId="877068062" sldId="9144"/>
            <ac:spMk id="20" creationId="{495DF58F-AC5D-4F96-BAE3-15BF1F13F203}"/>
          </ac:spMkLst>
        </pc:spChg>
        <pc:picChg chg="add del mod">
          <ac:chgData name="MARTINEZ, CAROLINA" userId="e38f5935-b23a-43fe-9ad7-0ad9bf06f782" providerId="ADAL" clId="{62246CFF-B17F-4DF2-ABAD-7728EACC5D58}" dt="2023-10-20T13:33:02.302" v="17543" actId="478"/>
          <ac:picMkLst>
            <pc:docMk/>
            <pc:sldMk cId="877068062" sldId="9144"/>
            <ac:picMk id="3" creationId="{A934E3DB-2F3F-452C-8832-29555AE789AE}"/>
          </ac:picMkLst>
        </pc:picChg>
        <pc:picChg chg="add mod">
          <ac:chgData name="MARTINEZ, CAROLINA" userId="e38f5935-b23a-43fe-9ad7-0ad9bf06f782" providerId="ADAL" clId="{62246CFF-B17F-4DF2-ABAD-7728EACC5D58}" dt="2023-10-20T13:34:31.647" v="17556" actId="1076"/>
          <ac:picMkLst>
            <pc:docMk/>
            <pc:sldMk cId="877068062" sldId="9144"/>
            <ac:picMk id="6" creationId="{A1DA8B9A-CB8B-402A-9B66-C982745B1242}"/>
          </ac:picMkLst>
        </pc:picChg>
        <pc:picChg chg="add mod">
          <ac:chgData name="MARTINEZ, CAROLINA" userId="e38f5935-b23a-43fe-9ad7-0ad9bf06f782" providerId="ADAL" clId="{62246CFF-B17F-4DF2-ABAD-7728EACC5D58}" dt="2023-10-20T13:35:04.875" v="17577" actId="554"/>
          <ac:picMkLst>
            <pc:docMk/>
            <pc:sldMk cId="877068062" sldId="9144"/>
            <ac:picMk id="8" creationId="{4C65D5D3-82C0-4CA8-8BA1-0C7EC1E35153}"/>
          </ac:picMkLst>
        </pc:picChg>
        <pc:picChg chg="add mod">
          <ac:chgData name="MARTINEZ, CAROLINA" userId="e38f5935-b23a-43fe-9ad7-0ad9bf06f782" providerId="ADAL" clId="{62246CFF-B17F-4DF2-ABAD-7728EACC5D58}" dt="2023-10-20T13:35:04.875" v="17577" actId="554"/>
          <ac:picMkLst>
            <pc:docMk/>
            <pc:sldMk cId="877068062" sldId="9144"/>
            <ac:picMk id="10" creationId="{E489CA14-33DE-41DC-8B7B-E8108075C04E}"/>
          </ac:picMkLst>
        </pc:picChg>
        <pc:picChg chg="add mod">
          <ac:chgData name="MARTINEZ, CAROLINA" userId="e38f5935-b23a-43fe-9ad7-0ad9bf06f782" providerId="ADAL" clId="{62246CFF-B17F-4DF2-ABAD-7728EACC5D58}" dt="2023-10-20T15:17:46.429" v="19816" actId="1076"/>
          <ac:picMkLst>
            <pc:docMk/>
            <pc:sldMk cId="877068062" sldId="9144"/>
            <ac:picMk id="12" creationId="{510CF93E-CC37-4FBC-86A8-E5839624A0CA}"/>
          </ac:picMkLst>
        </pc:picChg>
        <pc:picChg chg="add mod">
          <ac:chgData name="MARTINEZ, CAROLINA" userId="e38f5935-b23a-43fe-9ad7-0ad9bf06f782" providerId="ADAL" clId="{62246CFF-B17F-4DF2-ABAD-7728EACC5D58}" dt="2023-10-20T15:17:59.510" v="19817" actId="1076"/>
          <ac:picMkLst>
            <pc:docMk/>
            <pc:sldMk cId="877068062" sldId="9144"/>
            <ac:picMk id="14" creationId="{8CB8041F-233D-4CAB-96F7-4DF24C2D5420}"/>
          </ac:picMkLst>
        </pc:picChg>
        <pc:picChg chg="add mod">
          <ac:chgData name="MARTINEZ, CAROLINA" userId="e38f5935-b23a-43fe-9ad7-0ad9bf06f782" providerId="ADAL" clId="{62246CFF-B17F-4DF2-ABAD-7728EACC5D58}" dt="2023-10-20T13:40:26.208" v="17733" actId="1076"/>
          <ac:picMkLst>
            <pc:docMk/>
            <pc:sldMk cId="877068062" sldId="9144"/>
            <ac:picMk id="18" creationId="{45D84583-0F32-484D-9E64-C4AAF51E36AC}"/>
          </ac:picMkLst>
        </pc:picChg>
        <pc:picChg chg="add mod">
          <ac:chgData name="MARTINEZ, CAROLINA" userId="e38f5935-b23a-43fe-9ad7-0ad9bf06f782" providerId="ADAL" clId="{62246CFF-B17F-4DF2-ABAD-7728EACC5D58}" dt="2023-10-20T15:17:13.750" v="19808" actId="1076"/>
          <ac:picMkLst>
            <pc:docMk/>
            <pc:sldMk cId="877068062" sldId="9144"/>
            <ac:picMk id="21" creationId="{F2F4E737-3C0A-4B12-A3F6-9A8D3659C25A}"/>
          </ac:picMkLst>
        </pc:picChg>
        <pc:picChg chg="add mod">
          <ac:chgData name="MARTINEZ, CAROLINA" userId="e38f5935-b23a-43fe-9ad7-0ad9bf06f782" providerId="ADAL" clId="{62246CFF-B17F-4DF2-ABAD-7728EACC5D58}" dt="2023-10-27T18:25:20.242" v="22498"/>
          <ac:picMkLst>
            <pc:docMk/>
            <pc:sldMk cId="877068062" sldId="9144"/>
            <ac:picMk id="22" creationId="{A1FF2F1B-34EB-4964-A0A7-95792F45D673}"/>
          </ac:picMkLst>
        </pc:picChg>
      </pc:sldChg>
      <pc:sldChg chg="modNotesTx">
        <pc:chgData name="MARTINEZ, CAROLINA" userId="e38f5935-b23a-43fe-9ad7-0ad9bf06f782" providerId="ADAL" clId="{62246CFF-B17F-4DF2-ABAD-7728EACC5D58}" dt="2023-10-31T14:14:18.168" v="24485" actId="114"/>
        <pc:sldMkLst>
          <pc:docMk/>
          <pc:sldMk cId="1790091074" sldId="9145"/>
        </pc:sldMkLst>
      </pc:sldChg>
      <pc:sldChg chg="addSp delSp modSp mod delAnim modNotesTx">
        <pc:chgData name="MARTINEZ, CAROLINA" userId="e38f5935-b23a-43fe-9ad7-0ad9bf06f782" providerId="ADAL" clId="{62246CFF-B17F-4DF2-ABAD-7728EACC5D58}" dt="2023-11-01T16:58:31.086" v="25757" actId="208"/>
        <pc:sldMkLst>
          <pc:docMk/>
          <pc:sldMk cId="908448281" sldId="9146"/>
        </pc:sldMkLst>
        <pc:spChg chg="add mod">
          <ac:chgData name="MARTINEZ, CAROLINA" userId="e38f5935-b23a-43fe-9ad7-0ad9bf06f782" providerId="ADAL" clId="{62246CFF-B17F-4DF2-ABAD-7728EACC5D58}" dt="2023-11-01T16:58:31.086" v="25757" actId="208"/>
          <ac:spMkLst>
            <pc:docMk/>
            <pc:sldMk cId="908448281" sldId="9146"/>
            <ac:spMk id="2" creationId="{610C1E80-944F-40E0-93C7-22E7C7F45EE2}"/>
          </ac:spMkLst>
        </pc:spChg>
        <pc:spChg chg="add del mod">
          <ac:chgData name="MARTINEZ, CAROLINA" userId="e38f5935-b23a-43fe-9ad7-0ad9bf06f782" providerId="ADAL" clId="{62246CFF-B17F-4DF2-ABAD-7728EACC5D58}" dt="2023-11-01T16:57:33.821" v="25750" actId="1037"/>
          <ac:spMkLst>
            <pc:docMk/>
            <pc:sldMk cId="908448281" sldId="9146"/>
            <ac:spMk id="4" creationId="{81B788EF-E3DA-4EEB-9BCD-94769C6C9C67}"/>
          </ac:spMkLst>
        </pc:spChg>
        <pc:spChg chg="mod">
          <ac:chgData name="MARTINEZ, CAROLINA" userId="e38f5935-b23a-43fe-9ad7-0ad9bf06f782" providerId="ADAL" clId="{62246CFF-B17F-4DF2-ABAD-7728EACC5D58}" dt="2023-11-01T16:57:33.821" v="25750" actId="1037"/>
          <ac:spMkLst>
            <pc:docMk/>
            <pc:sldMk cId="908448281" sldId="9146"/>
            <ac:spMk id="5" creationId="{A8A49B80-6468-4AC8-BC76-A07C567AD0D8}"/>
          </ac:spMkLst>
        </pc:spChg>
        <pc:spChg chg="mod">
          <ac:chgData name="MARTINEZ, CAROLINA" userId="e38f5935-b23a-43fe-9ad7-0ad9bf06f782" providerId="ADAL" clId="{62246CFF-B17F-4DF2-ABAD-7728EACC5D58}" dt="2023-11-01T16:57:33.821" v="25750" actId="1037"/>
          <ac:spMkLst>
            <pc:docMk/>
            <pc:sldMk cId="908448281" sldId="9146"/>
            <ac:spMk id="6" creationId="{873191B9-E037-4102-9996-91F9CC38E723}"/>
          </ac:spMkLst>
        </pc:spChg>
        <pc:spChg chg="mod">
          <ac:chgData name="MARTINEZ, CAROLINA" userId="e38f5935-b23a-43fe-9ad7-0ad9bf06f782" providerId="ADAL" clId="{62246CFF-B17F-4DF2-ABAD-7728EACC5D58}" dt="2023-11-01T16:57:33.821" v="25750" actId="1037"/>
          <ac:spMkLst>
            <pc:docMk/>
            <pc:sldMk cId="908448281" sldId="9146"/>
            <ac:spMk id="7" creationId="{3177F525-899D-427E-AEF7-D4AFA5D34CF7}"/>
          </ac:spMkLst>
        </pc:spChg>
        <pc:spChg chg="mod">
          <ac:chgData name="MARTINEZ, CAROLINA" userId="e38f5935-b23a-43fe-9ad7-0ad9bf06f782" providerId="ADAL" clId="{62246CFF-B17F-4DF2-ABAD-7728EACC5D58}" dt="2023-11-01T16:56:54.950" v="25718" actId="1076"/>
          <ac:spMkLst>
            <pc:docMk/>
            <pc:sldMk cId="908448281" sldId="9146"/>
            <ac:spMk id="16" creationId="{AF2AA9E2-826B-4ACC-8A5D-F6F4E397977E}"/>
          </ac:spMkLst>
        </pc:spChg>
        <pc:spChg chg="mod">
          <ac:chgData name="MARTINEZ, CAROLINA" userId="e38f5935-b23a-43fe-9ad7-0ad9bf06f782" providerId="ADAL" clId="{62246CFF-B17F-4DF2-ABAD-7728EACC5D58}" dt="2023-11-01T16:57:33.821" v="25750" actId="1037"/>
          <ac:spMkLst>
            <pc:docMk/>
            <pc:sldMk cId="908448281" sldId="9146"/>
            <ac:spMk id="23" creationId="{F986633D-E335-46F3-B215-15B4D0BD5B2F}"/>
          </ac:spMkLst>
        </pc:spChg>
        <pc:spChg chg="del">
          <ac:chgData name="MARTINEZ, CAROLINA" userId="e38f5935-b23a-43fe-9ad7-0ad9bf06f782" providerId="ADAL" clId="{62246CFF-B17F-4DF2-ABAD-7728EACC5D58}" dt="2023-10-31T14:21:00.343" v="24601" actId="478"/>
          <ac:spMkLst>
            <pc:docMk/>
            <pc:sldMk cId="908448281" sldId="9146"/>
            <ac:spMk id="24" creationId="{3D4635B8-30BC-483E-B9C0-6EE9CFAD40F4}"/>
          </ac:spMkLst>
        </pc:spChg>
        <pc:spChg chg="del">
          <ac:chgData name="MARTINEZ, CAROLINA" userId="e38f5935-b23a-43fe-9ad7-0ad9bf06f782" providerId="ADAL" clId="{62246CFF-B17F-4DF2-ABAD-7728EACC5D58}" dt="2023-10-31T14:21:02.834" v="24602" actId="478"/>
          <ac:spMkLst>
            <pc:docMk/>
            <pc:sldMk cId="908448281" sldId="9146"/>
            <ac:spMk id="25" creationId="{A5580015-DCD7-4E68-9CE9-D23F056BE11B}"/>
          </ac:spMkLst>
        </pc:spChg>
        <pc:spChg chg="mod">
          <ac:chgData name="MARTINEZ, CAROLINA" userId="e38f5935-b23a-43fe-9ad7-0ad9bf06f782" providerId="ADAL" clId="{62246CFF-B17F-4DF2-ABAD-7728EACC5D58}" dt="2023-11-01T16:57:33.821" v="25750" actId="1037"/>
          <ac:spMkLst>
            <pc:docMk/>
            <pc:sldMk cId="908448281" sldId="9146"/>
            <ac:spMk id="48" creationId="{A6033201-3F0C-42FD-A4FB-89683317B0BE}"/>
          </ac:spMkLst>
        </pc:spChg>
        <pc:spChg chg="mod">
          <ac:chgData name="MARTINEZ, CAROLINA" userId="e38f5935-b23a-43fe-9ad7-0ad9bf06f782" providerId="ADAL" clId="{62246CFF-B17F-4DF2-ABAD-7728EACC5D58}" dt="2023-11-01T16:57:33.821" v="25750" actId="1037"/>
          <ac:spMkLst>
            <pc:docMk/>
            <pc:sldMk cId="908448281" sldId="9146"/>
            <ac:spMk id="49" creationId="{F7D00047-CC35-4E7C-B459-294DA4238813}"/>
          </ac:spMkLst>
        </pc:spChg>
        <pc:spChg chg="mod">
          <ac:chgData name="MARTINEZ, CAROLINA" userId="e38f5935-b23a-43fe-9ad7-0ad9bf06f782" providerId="ADAL" clId="{62246CFF-B17F-4DF2-ABAD-7728EACC5D58}" dt="2023-11-01T16:57:33.821" v="25750" actId="1037"/>
          <ac:spMkLst>
            <pc:docMk/>
            <pc:sldMk cId="908448281" sldId="9146"/>
            <ac:spMk id="50" creationId="{F74F8802-54D9-4FA3-8814-92D864B0E867}"/>
          </ac:spMkLst>
        </pc:spChg>
        <pc:spChg chg="mod">
          <ac:chgData name="MARTINEZ, CAROLINA" userId="e38f5935-b23a-43fe-9ad7-0ad9bf06f782" providerId="ADAL" clId="{62246CFF-B17F-4DF2-ABAD-7728EACC5D58}" dt="2023-11-01T16:57:33.821" v="25750" actId="1037"/>
          <ac:spMkLst>
            <pc:docMk/>
            <pc:sldMk cId="908448281" sldId="9146"/>
            <ac:spMk id="51" creationId="{6713DAE2-4A03-460C-A7FF-634243E27EBA}"/>
          </ac:spMkLst>
        </pc:spChg>
        <pc:spChg chg="mod">
          <ac:chgData name="MARTINEZ, CAROLINA" userId="e38f5935-b23a-43fe-9ad7-0ad9bf06f782" providerId="ADAL" clId="{62246CFF-B17F-4DF2-ABAD-7728EACC5D58}" dt="2023-11-01T16:57:33.821" v="25750" actId="1037"/>
          <ac:spMkLst>
            <pc:docMk/>
            <pc:sldMk cId="908448281" sldId="9146"/>
            <ac:spMk id="53" creationId="{55B38632-3B80-4E36-82FB-B7460C53AB3A}"/>
          </ac:spMkLst>
        </pc:spChg>
        <pc:spChg chg="mod">
          <ac:chgData name="MARTINEZ, CAROLINA" userId="e38f5935-b23a-43fe-9ad7-0ad9bf06f782" providerId="ADAL" clId="{62246CFF-B17F-4DF2-ABAD-7728EACC5D58}" dt="2023-11-01T16:57:33.821" v="25750" actId="1037"/>
          <ac:spMkLst>
            <pc:docMk/>
            <pc:sldMk cId="908448281" sldId="9146"/>
            <ac:spMk id="54" creationId="{9FEEC102-D599-4EBE-A0B2-E1492CAB0F2F}"/>
          </ac:spMkLst>
        </pc:spChg>
        <pc:spChg chg="mod">
          <ac:chgData name="MARTINEZ, CAROLINA" userId="e38f5935-b23a-43fe-9ad7-0ad9bf06f782" providerId="ADAL" clId="{62246CFF-B17F-4DF2-ABAD-7728EACC5D58}" dt="2023-11-01T16:57:33.821" v="25750" actId="1037"/>
          <ac:spMkLst>
            <pc:docMk/>
            <pc:sldMk cId="908448281" sldId="9146"/>
            <ac:spMk id="55" creationId="{BF03DE72-6678-4D6A-BADF-E480849544D5}"/>
          </ac:spMkLst>
        </pc:spChg>
        <pc:spChg chg="mod">
          <ac:chgData name="MARTINEZ, CAROLINA" userId="e38f5935-b23a-43fe-9ad7-0ad9bf06f782" providerId="ADAL" clId="{62246CFF-B17F-4DF2-ABAD-7728EACC5D58}" dt="2023-11-01T16:57:33.821" v="25750" actId="1037"/>
          <ac:spMkLst>
            <pc:docMk/>
            <pc:sldMk cId="908448281" sldId="9146"/>
            <ac:spMk id="56" creationId="{33DB71B7-A400-4A2B-A119-8F69CD22606A}"/>
          </ac:spMkLst>
        </pc:spChg>
        <pc:spChg chg="mod">
          <ac:chgData name="MARTINEZ, CAROLINA" userId="e38f5935-b23a-43fe-9ad7-0ad9bf06f782" providerId="ADAL" clId="{62246CFF-B17F-4DF2-ABAD-7728EACC5D58}" dt="2023-11-01T16:57:49.489" v="25753" actId="1037"/>
          <ac:spMkLst>
            <pc:docMk/>
            <pc:sldMk cId="908448281" sldId="9146"/>
            <ac:spMk id="57" creationId="{89383A9B-4EE0-40D4-938F-EBC6B3C16360}"/>
          </ac:spMkLst>
        </pc:spChg>
        <pc:spChg chg="mod">
          <ac:chgData name="MARTINEZ, CAROLINA" userId="e38f5935-b23a-43fe-9ad7-0ad9bf06f782" providerId="ADAL" clId="{62246CFF-B17F-4DF2-ABAD-7728EACC5D58}" dt="2023-11-01T16:57:33.821" v="25750" actId="1037"/>
          <ac:spMkLst>
            <pc:docMk/>
            <pc:sldMk cId="908448281" sldId="9146"/>
            <ac:spMk id="58" creationId="{8343C0FF-619A-42E8-8E0A-D66311E69B2D}"/>
          </ac:spMkLst>
        </pc:spChg>
        <pc:spChg chg="mod">
          <ac:chgData name="MARTINEZ, CAROLINA" userId="e38f5935-b23a-43fe-9ad7-0ad9bf06f782" providerId="ADAL" clId="{62246CFF-B17F-4DF2-ABAD-7728EACC5D58}" dt="2023-11-01T16:57:33.821" v="25750" actId="1037"/>
          <ac:spMkLst>
            <pc:docMk/>
            <pc:sldMk cId="908448281" sldId="9146"/>
            <ac:spMk id="59" creationId="{EDE39857-251F-455A-8886-EA56E22B54AE}"/>
          </ac:spMkLst>
        </pc:spChg>
        <pc:spChg chg="mod">
          <ac:chgData name="MARTINEZ, CAROLINA" userId="e38f5935-b23a-43fe-9ad7-0ad9bf06f782" providerId="ADAL" clId="{62246CFF-B17F-4DF2-ABAD-7728EACC5D58}" dt="2023-11-01T16:57:06.076" v="25730" actId="1036"/>
          <ac:spMkLst>
            <pc:docMk/>
            <pc:sldMk cId="908448281" sldId="9146"/>
            <ac:spMk id="69" creationId="{8DD5BD30-6A93-436A-BA49-28585BA04976}"/>
          </ac:spMkLst>
        </pc:spChg>
        <pc:spChg chg="mod">
          <ac:chgData name="MARTINEZ, CAROLINA" userId="e38f5935-b23a-43fe-9ad7-0ad9bf06f782" providerId="ADAL" clId="{62246CFF-B17F-4DF2-ABAD-7728EACC5D58}" dt="2023-11-01T16:57:33.821" v="25750" actId="1037"/>
          <ac:spMkLst>
            <pc:docMk/>
            <pc:sldMk cId="908448281" sldId="9146"/>
            <ac:spMk id="107" creationId="{38739C63-C166-4583-B826-FDDAFDE8E171}"/>
          </ac:spMkLst>
        </pc:spChg>
        <pc:spChg chg="mod">
          <ac:chgData name="MARTINEZ, CAROLINA" userId="e38f5935-b23a-43fe-9ad7-0ad9bf06f782" providerId="ADAL" clId="{62246CFF-B17F-4DF2-ABAD-7728EACC5D58}" dt="2023-11-01T16:57:33.821" v="25750" actId="1037"/>
          <ac:spMkLst>
            <pc:docMk/>
            <pc:sldMk cId="908448281" sldId="9146"/>
            <ac:spMk id="108" creationId="{64A10F27-0F34-48E4-934A-6633307C2ABF}"/>
          </ac:spMkLst>
        </pc:spChg>
        <pc:grpChg chg="mod">
          <ac:chgData name="MARTINEZ, CAROLINA" userId="e38f5935-b23a-43fe-9ad7-0ad9bf06f782" providerId="ADAL" clId="{62246CFF-B17F-4DF2-ABAD-7728EACC5D58}" dt="2023-11-01T16:57:49.489" v="25753" actId="1037"/>
          <ac:grpSpMkLst>
            <pc:docMk/>
            <pc:sldMk cId="908448281" sldId="9146"/>
            <ac:grpSpMk id="11" creationId="{243262F5-C176-48CF-B262-379CB5245A1C}"/>
          </ac:grpSpMkLst>
        </pc:grpChg>
        <pc:picChg chg="mod modCrop">
          <ac:chgData name="MARTINEZ, CAROLINA" userId="e38f5935-b23a-43fe-9ad7-0ad9bf06f782" providerId="ADAL" clId="{62246CFF-B17F-4DF2-ABAD-7728EACC5D58}" dt="2023-11-01T16:57:33.821" v="25750" actId="1037"/>
          <ac:picMkLst>
            <pc:docMk/>
            <pc:sldMk cId="908448281" sldId="9146"/>
            <ac:picMk id="3" creationId="{9CF4C63A-D6BE-4DD8-B136-AA46E6341D1F}"/>
          </ac:picMkLst>
        </pc:picChg>
      </pc:sldChg>
      <pc:sldChg chg="modNotesTx">
        <pc:chgData name="MARTINEZ, CAROLINA" userId="e38f5935-b23a-43fe-9ad7-0ad9bf06f782" providerId="ADAL" clId="{62246CFF-B17F-4DF2-ABAD-7728EACC5D58}" dt="2023-10-31T15:09:09.340" v="25189"/>
        <pc:sldMkLst>
          <pc:docMk/>
          <pc:sldMk cId="1414354175" sldId="9147"/>
        </pc:sldMkLst>
      </pc:sldChg>
      <pc:sldChg chg="addSp delSp modSp add mod delAnim modAnim modNotesTx">
        <pc:chgData name="MARTINEZ, CAROLINA" userId="e38f5935-b23a-43fe-9ad7-0ad9bf06f782" providerId="ADAL" clId="{62246CFF-B17F-4DF2-ABAD-7728EACC5D58}" dt="2023-10-31T13:58:48.310" v="24470" actId="20577"/>
        <pc:sldMkLst>
          <pc:docMk/>
          <pc:sldMk cId="4164458970" sldId="9148"/>
        </pc:sldMkLst>
        <pc:spChg chg="del">
          <ac:chgData name="MARTINEZ, CAROLINA" userId="e38f5935-b23a-43fe-9ad7-0ad9bf06f782" providerId="ADAL" clId="{62246CFF-B17F-4DF2-ABAD-7728EACC5D58}" dt="2023-10-30T20:34:18.272" v="23178" actId="478"/>
          <ac:spMkLst>
            <pc:docMk/>
            <pc:sldMk cId="4164458970" sldId="9148"/>
            <ac:spMk id="3" creationId="{A5B23726-93D0-4F55-9A62-7C904A08840D}"/>
          </ac:spMkLst>
        </pc:spChg>
        <pc:spChg chg="del">
          <ac:chgData name="MARTINEZ, CAROLINA" userId="e38f5935-b23a-43fe-9ad7-0ad9bf06f782" providerId="ADAL" clId="{62246CFF-B17F-4DF2-ABAD-7728EACC5D58}" dt="2023-10-30T20:35:45.080" v="23196" actId="478"/>
          <ac:spMkLst>
            <pc:docMk/>
            <pc:sldMk cId="4164458970" sldId="9148"/>
            <ac:spMk id="6" creationId="{6415540D-7606-48D3-8798-284FE495BB49}"/>
          </ac:spMkLst>
        </pc:spChg>
        <pc:spChg chg="del">
          <ac:chgData name="MARTINEZ, CAROLINA" userId="e38f5935-b23a-43fe-9ad7-0ad9bf06f782" providerId="ADAL" clId="{62246CFF-B17F-4DF2-ABAD-7728EACC5D58}" dt="2023-10-30T20:34:18.272" v="23178" actId="478"/>
          <ac:spMkLst>
            <pc:docMk/>
            <pc:sldMk cId="4164458970" sldId="9148"/>
            <ac:spMk id="10" creationId="{9631D22C-D414-46CA-A7B3-8A6FC193C982}"/>
          </ac:spMkLst>
        </pc:spChg>
        <pc:spChg chg="mod">
          <ac:chgData name="MARTINEZ, CAROLINA" userId="e38f5935-b23a-43fe-9ad7-0ad9bf06f782" providerId="ADAL" clId="{62246CFF-B17F-4DF2-ABAD-7728EACC5D58}" dt="2023-10-30T20:35:38.846" v="23194" actId="1076"/>
          <ac:spMkLst>
            <pc:docMk/>
            <pc:sldMk cId="4164458970" sldId="9148"/>
            <ac:spMk id="15" creationId="{55EDF650-0CA5-4E63-B78B-4C63A539F05F}"/>
          </ac:spMkLst>
        </pc:spChg>
        <pc:spChg chg="del">
          <ac:chgData name="MARTINEZ, CAROLINA" userId="e38f5935-b23a-43fe-9ad7-0ad9bf06f782" providerId="ADAL" clId="{62246CFF-B17F-4DF2-ABAD-7728EACC5D58}" dt="2023-10-30T20:35:26.872" v="23190" actId="478"/>
          <ac:spMkLst>
            <pc:docMk/>
            <pc:sldMk cId="4164458970" sldId="9148"/>
            <ac:spMk id="18" creationId="{EB9939CC-85C5-42D9-8060-0C64C8D014DC}"/>
          </ac:spMkLst>
        </pc:spChg>
        <pc:spChg chg="del">
          <ac:chgData name="MARTINEZ, CAROLINA" userId="e38f5935-b23a-43fe-9ad7-0ad9bf06f782" providerId="ADAL" clId="{62246CFF-B17F-4DF2-ABAD-7728EACC5D58}" dt="2023-10-30T20:35:26.872" v="23190" actId="478"/>
          <ac:spMkLst>
            <pc:docMk/>
            <pc:sldMk cId="4164458970" sldId="9148"/>
            <ac:spMk id="19" creationId="{93E70B44-508B-41AE-9D53-4C002B18DD69}"/>
          </ac:spMkLst>
        </pc:spChg>
        <pc:spChg chg="del">
          <ac:chgData name="MARTINEZ, CAROLINA" userId="e38f5935-b23a-43fe-9ad7-0ad9bf06f782" providerId="ADAL" clId="{62246CFF-B17F-4DF2-ABAD-7728EACC5D58}" dt="2023-10-30T20:35:26.872" v="23190" actId="478"/>
          <ac:spMkLst>
            <pc:docMk/>
            <pc:sldMk cId="4164458970" sldId="9148"/>
            <ac:spMk id="20" creationId="{5C14AA84-769C-43D4-8A47-C39DCCDCAD84}"/>
          </ac:spMkLst>
        </pc:spChg>
        <pc:spChg chg="del">
          <ac:chgData name="MARTINEZ, CAROLINA" userId="e38f5935-b23a-43fe-9ad7-0ad9bf06f782" providerId="ADAL" clId="{62246CFF-B17F-4DF2-ABAD-7728EACC5D58}" dt="2023-10-30T20:35:26.872" v="23190" actId="478"/>
          <ac:spMkLst>
            <pc:docMk/>
            <pc:sldMk cId="4164458970" sldId="9148"/>
            <ac:spMk id="22" creationId="{7DBA1044-943D-4C9C-BE2C-F8A0B711CE55}"/>
          </ac:spMkLst>
        </pc:spChg>
        <pc:spChg chg="del mod">
          <ac:chgData name="MARTINEZ, CAROLINA" userId="e38f5935-b23a-43fe-9ad7-0ad9bf06f782" providerId="ADAL" clId="{62246CFF-B17F-4DF2-ABAD-7728EACC5D58}" dt="2023-10-30T20:34:21.018" v="23181" actId="478"/>
          <ac:spMkLst>
            <pc:docMk/>
            <pc:sldMk cId="4164458970" sldId="9148"/>
            <ac:spMk id="26" creationId="{27C57F97-27CF-4B2B-8679-C33802C41A1E}"/>
          </ac:spMkLst>
        </pc:spChg>
        <pc:spChg chg="del">
          <ac:chgData name="MARTINEZ, CAROLINA" userId="e38f5935-b23a-43fe-9ad7-0ad9bf06f782" providerId="ADAL" clId="{62246CFF-B17F-4DF2-ABAD-7728EACC5D58}" dt="2023-10-30T20:34:19.093" v="23179" actId="478"/>
          <ac:spMkLst>
            <pc:docMk/>
            <pc:sldMk cId="4164458970" sldId="9148"/>
            <ac:spMk id="28" creationId="{EE42CA12-8BD9-4160-B707-FB672679C79B}"/>
          </ac:spMkLst>
        </pc:spChg>
        <pc:spChg chg="del">
          <ac:chgData name="MARTINEZ, CAROLINA" userId="e38f5935-b23a-43fe-9ad7-0ad9bf06f782" providerId="ADAL" clId="{62246CFF-B17F-4DF2-ABAD-7728EACC5D58}" dt="2023-10-30T20:35:26.872" v="23190" actId="478"/>
          <ac:spMkLst>
            <pc:docMk/>
            <pc:sldMk cId="4164458970" sldId="9148"/>
            <ac:spMk id="45" creationId="{57926E67-8B65-4345-B5BE-03F31AA992F2}"/>
          </ac:spMkLst>
        </pc:spChg>
        <pc:picChg chg="add mod">
          <ac:chgData name="MARTINEZ, CAROLINA" userId="e38f5935-b23a-43fe-9ad7-0ad9bf06f782" providerId="ADAL" clId="{62246CFF-B17F-4DF2-ABAD-7728EACC5D58}" dt="2023-10-30T20:35:49.497" v="23198" actId="1076"/>
          <ac:picMkLst>
            <pc:docMk/>
            <pc:sldMk cId="4164458970" sldId="9148"/>
            <ac:picMk id="4" creationId="{CDCF510D-2592-48DC-BC45-9708FBD5FAE5}"/>
          </ac:picMkLst>
        </pc:picChg>
        <pc:picChg chg="del ord">
          <ac:chgData name="MARTINEZ, CAROLINA" userId="e38f5935-b23a-43fe-9ad7-0ad9bf06f782" providerId="ADAL" clId="{62246CFF-B17F-4DF2-ABAD-7728EACC5D58}" dt="2023-10-30T20:35:25.100" v="23189" actId="478"/>
          <ac:picMkLst>
            <pc:docMk/>
            <pc:sldMk cId="4164458970" sldId="9148"/>
            <ac:picMk id="5" creationId="{AED78A1C-8274-44A8-BEB3-D1702AF55A08}"/>
          </ac:picMkLst>
        </pc:picChg>
        <pc:picChg chg="del">
          <ac:chgData name="MARTINEZ, CAROLINA" userId="e38f5935-b23a-43fe-9ad7-0ad9bf06f782" providerId="ADAL" clId="{62246CFF-B17F-4DF2-ABAD-7728EACC5D58}" dt="2023-10-30T20:34:15.218" v="23177" actId="478"/>
          <ac:picMkLst>
            <pc:docMk/>
            <pc:sldMk cId="4164458970" sldId="9148"/>
            <ac:picMk id="24" creationId="{D0A7B29A-46E2-43A9-A630-1BB2DDCD2101}"/>
          </ac:picMkLst>
        </pc:picChg>
        <pc:picChg chg="del">
          <ac:chgData name="MARTINEZ, CAROLINA" userId="e38f5935-b23a-43fe-9ad7-0ad9bf06f782" providerId="ADAL" clId="{62246CFF-B17F-4DF2-ABAD-7728EACC5D58}" dt="2023-10-30T20:34:14.699" v="23176" actId="478"/>
          <ac:picMkLst>
            <pc:docMk/>
            <pc:sldMk cId="4164458970" sldId="9148"/>
            <ac:picMk id="27" creationId="{7DC73C8B-242A-426F-AB93-44B4BFD6CAB1}"/>
          </ac:picMkLst>
        </pc:picChg>
        <pc:picChg chg="del">
          <ac:chgData name="MARTINEZ, CAROLINA" userId="e38f5935-b23a-43fe-9ad7-0ad9bf06f782" providerId="ADAL" clId="{62246CFF-B17F-4DF2-ABAD-7728EACC5D58}" dt="2023-10-30T20:34:14.055" v="23175" actId="478"/>
          <ac:picMkLst>
            <pc:docMk/>
            <pc:sldMk cId="4164458970" sldId="9148"/>
            <ac:picMk id="29" creationId="{297D0F74-A7DE-4CE3-84F0-9F6876D87E17}"/>
          </ac:picMkLst>
        </pc:picChg>
        <pc:picChg chg="del">
          <ac:chgData name="MARTINEZ, CAROLINA" userId="e38f5935-b23a-43fe-9ad7-0ad9bf06f782" providerId="ADAL" clId="{62246CFF-B17F-4DF2-ABAD-7728EACC5D58}" dt="2023-10-30T20:34:13.043" v="23174" actId="478"/>
          <ac:picMkLst>
            <pc:docMk/>
            <pc:sldMk cId="4164458970" sldId="9148"/>
            <ac:picMk id="30" creationId="{28EE3782-E060-4CA0-BC0B-33B47CCE092D}"/>
          </ac:picMkLst>
        </pc:picChg>
        <pc:picChg chg="del">
          <ac:chgData name="MARTINEZ, CAROLINA" userId="e38f5935-b23a-43fe-9ad7-0ad9bf06f782" providerId="ADAL" clId="{62246CFF-B17F-4DF2-ABAD-7728EACC5D58}" dt="2023-10-30T20:34:12.512" v="23173" actId="478"/>
          <ac:picMkLst>
            <pc:docMk/>
            <pc:sldMk cId="4164458970" sldId="9148"/>
            <ac:picMk id="31" creationId="{DE8FB691-26EC-4C5A-856D-46C51BDFE02B}"/>
          </ac:picMkLst>
        </pc:picChg>
        <pc:picChg chg="del">
          <ac:chgData name="MARTINEZ, CAROLINA" userId="e38f5935-b23a-43fe-9ad7-0ad9bf06f782" providerId="ADAL" clId="{62246CFF-B17F-4DF2-ABAD-7728EACC5D58}" dt="2023-10-30T20:34:11.868" v="23172" actId="478"/>
          <ac:picMkLst>
            <pc:docMk/>
            <pc:sldMk cId="4164458970" sldId="9148"/>
            <ac:picMk id="32" creationId="{517CEFAF-E97F-4158-8394-0F98BE321CB7}"/>
          </ac:picMkLst>
        </pc:picChg>
        <pc:picChg chg="del">
          <ac:chgData name="MARTINEZ, CAROLINA" userId="e38f5935-b23a-43fe-9ad7-0ad9bf06f782" providerId="ADAL" clId="{62246CFF-B17F-4DF2-ABAD-7728EACC5D58}" dt="2023-10-30T20:34:10.487" v="23171" actId="478"/>
          <ac:picMkLst>
            <pc:docMk/>
            <pc:sldMk cId="4164458970" sldId="9148"/>
            <ac:picMk id="33" creationId="{5E88DC4D-B3D2-43E8-96A2-B4C302E49B29}"/>
          </ac:picMkLst>
        </pc:picChg>
        <pc:picChg chg="del">
          <ac:chgData name="MARTINEZ, CAROLINA" userId="e38f5935-b23a-43fe-9ad7-0ad9bf06f782" providerId="ADAL" clId="{62246CFF-B17F-4DF2-ABAD-7728EACC5D58}" dt="2023-10-30T20:34:09.947" v="23170" actId="478"/>
          <ac:picMkLst>
            <pc:docMk/>
            <pc:sldMk cId="4164458970" sldId="9148"/>
            <ac:picMk id="34" creationId="{97507AD5-709C-40B2-8FD5-F1E99BF8F179}"/>
          </ac:picMkLst>
        </pc:picChg>
        <pc:picChg chg="del">
          <ac:chgData name="MARTINEZ, CAROLINA" userId="e38f5935-b23a-43fe-9ad7-0ad9bf06f782" providerId="ADAL" clId="{62246CFF-B17F-4DF2-ABAD-7728EACC5D58}" dt="2023-10-30T20:34:09.287" v="23169" actId="478"/>
          <ac:picMkLst>
            <pc:docMk/>
            <pc:sldMk cId="4164458970" sldId="9148"/>
            <ac:picMk id="35" creationId="{51ED26E4-4B03-4B57-9591-62FA863D4FAD}"/>
          </ac:picMkLst>
        </pc:picChg>
        <pc:picChg chg="del">
          <ac:chgData name="MARTINEZ, CAROLINA" userId="e38f5935-b23a-43fe-9ad7-0ad9bf06f782" providerId="ADAL" clId="{62246CFF-B17F-4DF2-ABAD-7728EACC5D58}" dt="2023-10-30T20:34:08.187" v="23168" actId="478"/>
          <ac:picMkLst>
            <pc:docMk/>
            <pc:sldMk cId="4164458970" sldId="9148"/>
            <ac:picMk id="36" creationId="{774D8820-F608-4C08-8306-097EEAB02C4A}"/>
          </ac:picMkLst>
        </pc:picChg>
        <pc:picChg chg="del">
          <ac:chgData name="MARTINEZ, CAROLINA" userId="e38f5935-b23a-43fe-9ad7-0ad9bf06f782" providerId="ADAL" clId="{62246CFF-B17F-4DF2-ABAD-7728EACC5D58}" dt="2023-10-30T20:34:07.757" v="23167" actId="478"/>
          <ac:picMkLst>
            <pc:docMk/>
            <pc:sldMk cId="4164458970" sldId="9148"/>
            <ac:picMk id="37" creationId="{3ACF092D-632B-447C-A252-471B6DE6C60E}"/>
          </ac:picMkLst>
        </pc:picChg>
        <pc:picChg chg="mod ord">
          <ac:chgData name="MARTINEZ, CAROLINA" userId="e38f5935-b23a-43fe-9ad7-0ad9bf06f782" providerId="ADAL" clId="{62246CFF-B17F-4DF2-ABAD-7728EACC5D58}" dt="2023-10-30T20:35:47.543" v="23197" actId="1076"/>
          <ac:picMkLst>
            <pc:docMk/>
            <pc:sldMk cId="4164458970" sldId="9148"/>
            <ac:picMk id="38" creationId="{7DD61861-586B-4196-BA91-902DD7F65353}"/>
          </ac:picMkLst>
        </pc:picChg>
        <pc:cxnChg chg="del">
          <ac:chgData name="MARTINEZ, CAROLINA" userId="e38f5935-b23a-43fe-9ad7-0ad9bf06f782" providerId="ADAL" clId="{62246CFF-B17F-4DF2-ABAD-7728EACC5D58}" dt="2023-10-30T20:34:18.272" v="23178" actId="478"/>
          <ac:cxnSpMkLst>
            <pc:docMk/>
            <pc:sldMk cId="4164458970" sldId="9148"/>
            <ac:cxnSpMk id="8" creationId="{238A1221-19C1-4498-95CF-AA171E6D2C10}"/>
          </ac:cxnSpMkLst>
        </pc:cxnChg>
        <pc:cxnChg chg="del">
          <ac:chgData name="MARTINEZ, CAROLINA" userId="e38f5935-b23a-43fe-9ad7-0ad9bf06f782" providerId="ADAL" clId="{62246CFF-B17F-4DF2-ABAD-7728EACC5D58}" dt="2023-10-30T20:34:18.272" v="23178" actId="478"/>
          <ac:cxnSpMkLst>
            <pc:docMk/>
            <pc:sldMk cId="4164458970" sldId="9148"/>
            <ac:cxnSpMk id="21" creationId="{B6043B28-F66E-4187-AE47-552677A85868}"/>
          </ac:cxnSpMkLst>
        </pc:cxnChg>
      </pc:sldChg>
    </pc:docChg>
  </pc:docChgLst>
  <pc:docChgLst>
    <pc:chgData name="SCHEIN, FLORENCIA" userId="b7a8aa4d-959c-4f24-a2d7-aaa46e2357b5" providerId="ADAL" clId="{3A9DB2E4-6F50-41B5-8C2F-75EE37EDE947}"/>
    <pc:docChg chg="undo custSel addSld modSld">
      <pc:chgData name="SCHEIN, FLORENCIA" userId="b7a8aa4d-959c-4f24-a2d7-aaa46e2357b5" providerId="ADAL" clId="{3A9DB2E4-6F50-41B5-8C2F-75EE37EDE947}" dt="2023-11-01T18:04:30.067" v="1906"/>
      <pc:docMkLst>
        <pc:docMk/>
      </pc:docMkLst>
      <pc:sldChg chg="mod modShow">
        <pc:chgData name="SCHEIN, FLORENCIA" userId="b7a8aa4d-959c-4f24-a2d7-aaa46e2357b5" providerId="ADAL" clId="{3A9DB2E4-6F50-41B5-8C2F-75EE37EDE947}" dt="2023-10-24T15:07:27.161" v="259" actId="729"/>
        <pc:sldMkLst>
          <pc:docMk/>
          <pc:sldMk cId="2467604577" sldId="257"/>
        </pc:sldMkLst>
      </pc:sldChg>
      <pc:sldChg chg="modSp mod">
        <pc:chgData name="SCHEIN, FLORENCIA" userId="b7a8aa4d-959c-4f24-a2d7-aaa46e2357b5" providerId="ADAL" clId="{3A9DB2E4-6F50-41B5-8C2F-75EE37EDE947}" dt="2023-10-25T14:52:24.487" v="1723" actId="108"/>
        <pc:sldMkLst>
          <pc:docMk/>
          <pc:sldMk cId="2154087504" sldId="2108"/>
        </pc:sldMkLst>
        <pc:spChg chg="mod">
          <ac:chgData name="SCHEIN, FLORENCIA" userId="b7a8aa4d-959c-4f24-a2d7-aaa46e2357b5" providerId="ADAL" clId="{3A9DB2E4-6F50-41B5-8C2F-75EE37EDE947}" dt="2023-10-25T14:52:24.487" v="1723" actId="108"/>
          <ac:spMkLst>
            <pc:docMk/>
            <pc:sldMk cId="2154087504" sldId="2108"/>
            <ac:spMk id="2" creationId="{CEFFE1E7-B68B-47A8-AE57-044D40109C33}"/>
          </ac:spMkLst>
        </pc:spChg>
      </pc:sldChg>
      <pc:sldChg chg="addSp delSp modSp mod modShow">
        <pc:chgData name="SCHEIN, FLORENCIA" userId="b7a8aa4d-959c-4f24-a2d7-aaa46e2357b5" providerId="ADAL" clId="{3A9DB2E4-6F50-41B5-8C2F-75EE37EDE947}" dt="2023-10-25T14:48:55.257" v="1661" actId="729"/>
        <pc:sldMkLst>
          <pc:docMk/>
          <pc:sldMk cId="4232090643" sldId="9095"/>
        </pc:sldMkLst>
        <pc:spChg chg="del">
          <ac:chgData name="SCHEIN, FLORENCIA" userId="b7a8aa4d-959c-4f24-a2d7-aaa46e2357b5" providerId="ADAL" clId="{3A9DB2E4-6F50-41B5-8C2F-75EE37EDE947}" dt="2023-10-20T15:36:54.113" v="255" actId="478"/>
          <ac:spMkLst>
            <pc:docMk/>
            <pc:sldMk cId="4232090643" sldId="9095"/>
            <ac:spMk id="4" creationId="{37299ADC-73B3-4834-9AC6-F1754D3C2B74}"/>
          </ac:spMkLst>
        </pc:spChg>
        <pc:spChg chg="add del mod">
          <ac:chgData name="SCHEIN, FLORENCIA" userId="b7a8aa4d-959c-4f24-a2d7-aaa46e2357b5" providerId="ADAL" clId="{3A9DB2E4-6F50-41B5-8C2F-75EE37EDE947}" dt="2023-10-25T12:34:24.343" v="1660" actId="478"/>
          <ac:spMkLst>
            <pc:docMk/>
            <pc:sldMk cId="4232090643" sldId="9095"/>
            <ac:spMk id="251" creationId="{00000000-0000-0000-0000-000000000000}"/>
          </ac:spMkLst>
        </pc:spChg>
        <pc:grpChg chg="mod">
          <ac:chgData name="SCHEIN, FLORENCIA" userId="b7a8aa4d-959c-4f24-a2d7-aaa46e2357b5" providerId="ADAL" clId="{3A9DB2E4-6F50-41B5-8C2F-75EE37EDE947}" dt="2023-10-25T12:34:23.882" v="1659" actId="1076"/>
          <ac:grpSpMkLst>
            <pc:docMk/>
            <pc:sldMk cId="4232090643" sldId="9095"/>
            <ac:grpSpMk id="20" creationId="{A350CBDA-70C7-4277-8B16-7468FDCDB860}"/>
          </ac:grpSpMkLst>
        </pc:grpChg>
        <pc:grpChg chg="mod">
          <ac:chgData name="SCHEIN, FLORENCIA" userId="b7a8aa4d-959c-4f24-a2d7-aaa46e2357b5" providerId="ADAL" clId="{3A9DB2E4-6F50-41B5-8C2F-75EE37EDE947}" dt="2023-10-20T15:37:27.720" v="257" actId="1076"/>
          <ac:grpSpMkLst>
            <pc:docMk/>
            <pc:sldMk cId="4232090643" sldId="9095"/>
            <ac:grpSpMk id="230" creationId="{2A24A43D-9576-4641-8C55-4B47419E100F}"/>
          </ac:grpSpMkLst>
        </pc:grpChg>
      </pc:sldChg>
      <pc:sldChg chg="mod modShow modNotesTx">
        <pc:chgData name="SCHEIN, FLORENCIA" userId="b7a8aa4d-959c-4f24-a2d7-aaa46e2357b5" providerId="ADAL" clId="{3A9DB2E4-6F50-41B5-8C2F-75EE37EDE947}" dt="2023-10-24T15:07:27.161" v="259" actId="729"/>
        <pc:sldMkLst>
          <pc:docMk/>
          <pc:sldMk cId="848724491" sldId="9130"/>
        </pc:sldMkLst>
      </pc:sldChg>
      <pc:sldChg chg="modSp mod modNotesTx">
        <pc:chgData name="SCHEIN, FLORENCIA" userId="b7a8aa4d-959c-4f24-a2d7-aaa46e2357b5" providerId="ADAL" clId="{3A9DB2E4-6F50-41B5-8C2F-75EE37EDE947}" dt="2023-10-25T14:52:53.857" v="1726" actId="403"/>
        <pc:sldMkLst>
          <pc:docMk/>
          <pc:sldMk cId="2592898308" sldId="9132"/>
        </pc:sldMkLst>
        <pc:spChg chg="mod">
          <ac:chgData name="SCHEIN, FLORENCIA" userId="b7a8aa4d-959c-4f24-a2d7-aaa46e2357b5" providerId="ADAL" clId="{3A9DB2E4-6F50-41B5-8C2F-75EE37EDE947}" dt="2023-10-25T14:52:53.857" v="1726" actId="403"/>
          <ac:spMkLst>
            <pc:docMk/>
            <pc:sldMk cId="2592898308" sldId="9132"/>
            <ac:spMk id="5" creationId="{36FF691B-08A5-4DC1-9226-6BBB1BC37B3A}"/>
          </ac:spMkLst>
        </pc:spChg>
      </pc:sldChg>
      <pc:sldChg chg="addSp modSp add mod modAnim modNotesTx">
        <pc:chgData name="SCHEIN, FLORENCIA" userId="b7a8aa4d-959c-4f24-a2d7-aaa46e2357b5" providerId="ADAL" clId="{3A9DB2E4-6F50-41B5-8C2F-75EE37EDE947}" dt="2023-11-01T18:04:30.067" v="1906"/>
        <pc:sldMkLst>
          <pc:docMk/>
          <pc:sldMk cId="1790091074" sldId="9145"/>
        </pc:sldMkLst>
        <pc:spChg chg="add mod">
          <ac:chgData name="SCHEIN, FLORENCIA" userId="b7a8aa4d-959c-4f24-a2d7-aaa46e2357b5" providerId="ADAL" clId="{3A9DB2E4-6F50-41B5-8C2F-75EE37EDE947}" dt="2023-11-01T17:54:36.209" v="1845" actId="1035"/>
          <ac:spMkLst>
            <pc:docMk/>
            <pc:sldMk cId="1790091074" sldId="9145"/>
            <ac:spMk id="3" creationId="{4C8B5112-0BCB-41B9-AA20-D2F458F74012}"/>
          </ac:spMkLst>
        </pc:spChg>
        <pc:spChg chg="ord">
          <ac:chgData name="SCHEIN, FLORENCIA" userId="b7a8aa4d-959c-4f24-a2d7-aaa46e2357b5" providerId="ADAL" clId="{3A9DB2E4-6F50-41B5-8C2F-75EE37EDE947}" dt="2023-11-01T17:55:27.275" v="1847" actId="166"/>
          <ac:spMkLst>
            <pc:docMk/>
            <pc:sldMk cId="1790091074" sldId="9145"/>
            <ac:spMk id="43" creationId="{1F3091D6-A235-4224-8A91-167D013A3A49}"/>
          </ac:spMkLst>
        </pc:spChg>
        <pc:picChg chg="add mod">
          <ac:chgData name="SCHEIN, FLORENCIA" userId="b7a8aa4d-959c-4f24-a2d7-aaa46e2357b5" providerId="ADAL" clId="{3A9DB2E4-6F50-41B5-8C2F-75EE37EDE947}" dt="2023-11-01T18:04:09.636" v="1903" actId="1076"/>
          <ac:picMkLst>
            <pc:docMk/>
            <pc:sldMk cId="1790091074" sldId="9145"/>
            <ac:picMk id="26" creationId="{9204F59A-55ED-4641-9567-E94B205441A4}"/>
          </ac:picMkLst>
        </pc:picChg>
        <pc:picChg chg="mod ord">
          <ac:chgData name="SCHEIN, FLORENCIA" userId="b7a8aa4d-959c-4f24-a2d7-aaa46e2357b5" providerId="ADAL" clId="{3A9DB2E4-6F50-41B5-8C2F-75EE37EDE947}" dt="2023-11-01T17:56:50.311" v="1892" actId="2085"/>
          <ac:picMkLst>
            <pc:docMk/>
            <pc:sldMk cId="1790091074" sldId="9145"/>
            <ac:picMk id="42" creationId="{CD953509-8CFF-4057-A957-28304A4B44F4}"/>
          </ac:picMkLst>
        </pc:picChg>
      </pc:sldChg>
      <pc:sldChg chg="modSp add mod">
        <pc:chgData name="SCHEIN, FLORENCIA" userId="b7a8aa4d-959c-4f24-a2d7-aaa46e2357b5" providerId="ADAL" clId="{3A9DB2E4-6F50-41B5-8C2F-75EE37EDE947}" dt="2023-11-01T17:59:58.250" v="1898" actId="1038"/>
        <pc:sldMkLst>
          <pc:docMk/>
          <pc:sldMk cId="908448281" sldId="9146"/>
        </pc:sldMkLst>
        <pc:spChg chg="mod">
          <ac:chgData name="SCHEIN, FLORENCIA" userId="b7a8aa4d-959c-4f24-a2d7-aaa46e2357b5" providerId="ADAL" clId="{3A9DB2E4-6F50-41B5-8C2F-75EE37EDE947}" dt="2023-11-01T17:59:58.250" v="1898" actId="1038"/>
          <ac:spMkLst>
            <pc:docMk/>
            <pc:sldMk cId="908448281" sldId="9146"/>
            <ac:spMk id="57" creationId="{89383A9B-4EE0-40D4-938F-EBC6B3C163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9C759-08D6-4AE3-83B5-4C06519E2632}" type="datetimeFigureOut">
              <a:rPr lang="es-AR" smtClean="0"/>
              <a:t>1/11/2023</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1EB5D-F54C-447F-9209-887E289C1530}" type="slidenum">
              <a:rPr lang="es-AR" smtClean="0"/>
              <a:t>‹Nº›</a:t>
            </a:fld>
            <a:endParaRPr lang="es-AR"/>
          </a:p>
        </p:txBody>
      </p:sp>
    </p:spTree>
    <p:extLst>
      <p:ext uri="{BB962C8B-B14F-4D97-AF65-F5344CB8AC3E}">
        <p14:creationId xmlns:p14="http://schemas.microsoft.com/office/powerpoint/2010/main" val="2426090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5301EB5D-F54C-447F-9209-887E289C1530}" type="slidenum">
              <a:rPr lang="es-AR" smtClean="0"/>
              <a:t>1</a:t>
            </a:fld>
            <a:endParaRPr lang="es-AR"/>
          </a:p>
        </p:txBody>
      </p:sp>
    </p:spTree>
    <p:extLst>
      <p:ext uri="{BB962C8B-B14F-4D97-AF65-F5344CB8AC3E}">
        <p14:creationId xmlns:p14="http://schemas.microsoft.com/office/powerpoint/2010/main" val="60041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Como mencionamos, la idea del modelo conceptual es entender a qué permeabilidad equivalente se puede asumir una celda de la mejor arena del reservorio, frente a la gran dispersión de datos que se encuentra en los datos medidos en corona. </a:t>
            </a:r>
          </a:p>
          <a:p>
            <a:r>
              <a:rPr lang="es-AR" dirty="0"/>
              <a:t>Entonces tenemos 2 grillas, una poblada de manera estocástica (al azar) y otra de manera determinística (asumiendo canales o formas de depositación). </a:t>
            </a:r>
          </a:p>
          <a:p>
            <a:r>
              <a:rPr lang="es-AR" dirty="0"/>
              <a:t>En el Schedule definimos pozos en cada una de las celdas límite del modelo. Tenemos una línea de pozos que se llaman NE, NO; SO y SE. Como la depositación es NO-SE, se hace un caso en donde se inyecta en la cara NE y se produce en la SO, este sería el caso en contra de la depositación, o lo que representaría la dirección Y en el modelo. Por otro lado, el caso en donde se inyecta por la cara NO y se produce por la SE, será en dirección a la depositación, lo que nos representaría la dirección X. Esto siempre que el modelo sectorial se grille en esta dirección. </a:t>
            </a:r>
          </a:p>
          <a:p>
            <a:r>
              <a:rPr lang="es-AR" dirty="0"/>
              <a:t>En este ejemplo, se muestra el caso de la grilla SIS en dirección Y (inyecta por cara NE y produce por cara SO). La presión de inyección definida es 170 Bar es dato de la realidad, dado por la presión de inyección real de los pozos. Se lo pone a producir un caudal aleatorio, que en este caso es 6.37 m3/día. Y lo que se calcula es la diferencia entre la presión máxima y la presión mínima que queda establecida en la grilla como valor estacionario después de un tiempo de inyección/producción.</a:t>
            </a:r>
          </a:p>
        </p:txBody>
      </p:sp>
      <p:sp>
        <p:nvSpPr>
          <p:cNvPr id="4" name="Marcador de número de diapositiva 3"/>
          <p:cNvSpPr>
            <a:spLocks noGrp="1"/>
          </p:cNvSpPr>
          <p:nvPr>
            <p:ph type="sldNum" sz="quarter" idx="5"/>
          </p:nvPr>
        </p:nvSpPr>
        <p:spPr/>
        <p:txBody>
          <a:bodyPr/>
          <a:lstStyle/>
          <a:p>
            <a:fld id="{5301EB5D-F54C-447F-9209-887E289C1530}" type="slidenum">
              <a:rPr lang="es-AR" smtClean="0"/>
              <a:t>10</a:t>
            </a:fld>
            <a:endParaRPr lang="es-AR"/>
          </a:p>
        </p:txBody>
      </p:sp>
    </p:spTree>
    <p:extLst>
      <p:ext uri="{BB962C8B-B14F-4D97-AF65-F5344CB8AC3E}">
        <p14:creationId xmlns:p14="http://schemas.microsoft.com/office/powerpoint/2010/main" val="84924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Si en un modelo de permeabilidad constante, por ejemplo 400 </a:t>
            </a:r>
            <a:r>
              <a:rPr lang="es-AR" dirty="0" err="1"/>
              <a:t>mD</a:t>
            </a:r>
            <a:r>
              <a:rPr lang="es-AR" dirty="0"/>
              <a:t>, ponemos a inyectar un cierto caudal, por ejemplo 6.37 m3/día, podemos evaluar la caída de presión entre el valor máximo y mínimo que se encuentra en la grilla. Este dato lo podemos plotear en un gráfico de Presión de inyección-BHP versus permeabilidad. Si calculamos esta caída de presión a distintas permeabilidades, obtenemos una curva que se puede aproximar con una función potencial. Podemos repetir el procedimiento a distintos caudales. Entonces, cada una de las curvas se puede ajustar con una ecuación. Luego de esto, se corren los modelos conceptuales a diferentes caudales y se registra la caída de presión obtenida. Se ingresa al gráfico con la caída de presión y el caudal y así se define a qué permeabilidad equivalente corresponde. Se ve que a distintos caudales, siempre cada modelo cae en la misma permeabilidad equivalente. </a:t>
            </a:r>
          </a:p>
          <a:p>
            <a:r>
              <a:rPr lang="es-AR" dirty="0"/>
              <a:t>Entonces, por ejemplo el caso estocástico en contra de la depositación es el que tiene una permeabilidad equivalente menor.</a:t>
            </a:r>
          </a:p>
          <a:p>
            <a:r>
              <a:rPr lang="es-AR" dirty="0"/>
              <a:t>Vemos que la permeabilidad equivalente cae dentro del P50 del histograma de permeabilidad. </a:t>
            </a:r>
          </a:p>
          <a:p>
            <a:r>
              <a:rPr lang="es-AR" dirty="0"/>
              <a:t>Por último, se puede calcular una relación </a:t>
            </a:r>
            <a:r>
              <a:rPr lang="es-AR" dirty="0" err="1"/>
              <a:t>Kx</a:t>
            </a:r>
            <a:r>
              <a:rPr lang="es-AR" dirty="0"/>
              <a:t>/</a:t>
            </a:r>
            <a:r>
              <a:rPr lang="es-AR" dirty="0" err="1"/>
              <a:t>Ky</a:t>
            </a:r>
            <a:r>
              <a:rPr lang="es-AR" dirty="0"/>
              <a:t> a utilizar en los modelos, variable dentro de ese rango</a:t>
            </a:r>
          </a:p>
        </p:txBody>
      </p:sp>
      <p:sp>
        <p:nvSpPr>
          <p:cNvPr id="4" name="Marcador de número de diapositiva 3"/>
          <p:cNvSpPr>
            <a:spLocks noGrp="1"/>
          </p:cNvSpPr>
          <p:nvPr>
            <p:ph type="sldNum" sz="quarter" idx="5"/>
          </p:nvPr>
        </p:nvSpPr>
        <p:spPr/>
        <p:txBody>
          <a:bodyPr/>
          <a:lstStyle/>
          <a:p>
            <a:fld id="{5301EB5D-F54C-447F-9209-887E289C1530}" type="slidenum">
              <a:rPr lang="es-AR" smtClean="0"/>
              <a:t>11</a:t>
            </a:fld>
            <a:endParaRPr lang="es-AR"/>
          </a:p>
        </p:txBody>
      </p:sp>
    </p:spTree>
    <p:extLst>
      <p:ext uri="{BB962C8B-B14F-4D97-AF65-F5344CB8AC3E}">
        <p14:creationId xmlns:p14="http://schemas.microsoft.com/office/powerpoint/2010/main" val="536276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Vemos que la permeabilidad equivalente cae dentro del P50 del histograma de permeabilidad. </a:t>
            </a:r>
          </a:p>
          <a:p>
            <a:r>
              <a:rPr lang="es-AR" dirty="0"/>
              <a:t>Por último, se puede calcular una relación </a:t>
            </a:r>
            <a:r>
              <a:rPr lang="es-AR" dirty="0" err="1"/>
              <a:t>Kx</a:t>
            </a:r>
            <a:r>
              <a:rPr lang="es-AR" dirty="0"/>
              <a:t>/</a:t>
            </a:r>
            <a:r>
              <a:rPr lang="es-AR" dirty="0" err="1"/>
              <a:t>Ky</a:t>
            </a:r>
            <a:r>
              <a:rPr lang="es-AR" dirty="0"/>
              <a:t> a utilizar en los modelos, variable dentro de ese rango</a:t>
            </a:r>
          </a:p>
        </p:txBody>
      </p:sp>
      <p:sp>
        <p:nvSpPr>
          <p:cNvPr id="4" name="Marcador de número de diapositiva 3"/>
          <p:cNvSpPr>
            <a:spLocks noGrp="1"/>
          </p:cNvSpPr>
          <p:nvPr>
            <p:ph type="sldNum" sz="quarter" idx="5"/>
          </p:nvPr>
        </p:nvSpPr>
        <p:spPr/>
        <p:txBody>
          <a:bodyPr/>
          <a:lstStyle/>
          <a:p>
            <a:fld id="{5301EB5D-F54C-447F-9209-887E289C1530}" type="slidenum">
              <a:rPr lang="es-AR" smtClean="0"/>
              <a:t>12</a:t>
            </a:fld>
            <a:endParaRPr lang="es-AR"/>
          </a:p>
        </p:txBody>
      </p:sp>
    </p:spTree>
    <p:extLst>
      <p:ext uri="{BB962C8B-B14F-4D97-AF65-F5344CB8AC3E}">
        <p14:creationId xmlns:p14="http://schemas.microsoft.com/office/powerpoint/2010/main" val="4036132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Aquí vemos cómo es el barrido de agua en cada modelo, según se inyecte a favor o en contra de la dirección de depositación. </a:t>
            </a: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Al principio, el modelo está saturado de agua inicial (color naranja) . A medida que se va inyectando agua, este marcador va siendo reemplazado por el marcador del agua inyectada (azul). Los porcentajes indican el porcentaje de volumen poral inyectado.</a:t>
            </a:r>
          </a:p>
          <a:p>
            <a:r>
              <a:rPr lang="es-AR" dirty="0"/>
              <a:t>En el caso del modelado determinístico, vemos que si inyectamos en dirección a la depositación, se forma un canal que hace que aún inyectando 2.5 VP no se pueda producir toda el agua inicial, quedando una zona entrampada.</a:t>
            </a:r>
          </a:p>
          <a:p>
            <a:r>
              <a:rPr lang="es-AR" dirty="0"/>
              <a:t>En cambio, si inyectamos en dirección contraria, se genera más un barrido tipo pistón, produciendo casi toda el agua inicial los 2 VP inyectados. En el caso estocástico, si bien se ve un comportamiento similar, los canales no logran dejar tanto volumen poral sin barrer en el caso de la inyección en dirección de la depositación. </a:t>
            </a:r>
          </a:p>
          <a:p>
            <a:r>
              <a:rPr lang="es-AR" dirty="0"/>
              <a:t>En el medio vemos el caso de permeabilidad constante, donde se va barriendo con flujo pistón con efecto de difusión, produciendo toda el agua inicial al terminar de inyectar 1.5 VP.</a:t>
            </a:r>
          </a:p>
          <a:p>
            <a:r>
              <a:rPr lang="es-AR" dirty="0"/>
              <a:t>Gráficamente, podemos observar que hay, según los modelos, entre un 85 y 97% de volumen poral inaccesible a tener en cuenta cuando se extrapolan los valores de porosidad en las celdas del modelo. </a:t>
            </a:r>
          </a:p>
        </p:txBody>
      </p:sp>
      <p:sp>
        <p:nvSpPr>
          <p:cNvPr id="4" name="Marcador de número de diapositiva 3"/>
          <p:cNvSpPr>
            <a:spLocks noGrp="1"/>
          </p:cNvSpPr>
          <p:nvPr>
            <p:ph type="sldNum" sz="quarter" idx="5"/>
          </p:nvPr>
        </p:nvSpPr>
        <p:spPr/>
        <p:txBody>
          <a:bodyPr/>
          <a:lstStyle/>
          <a:p>
            <a:fld id="{5301EB5D-F54C-447F-9209-887E289C1530}" type="slidenum">
              <a:rPr lang="es-AR" smtClean="0"/>
              <a:t>13</a:t>
            </a:fld>
            <a:endParaRPr lang="es-AR"/>
          </a:p>
        </p:txBody>
      </p:sp>
    </p:spTree>
    <p:extLst>
      <p:ext uri="{BB962C8B-B14F-4D97-AF65-F5344CB8AC3E}">
        <p14:creationId xmlns:p14="http://schemas.microsoft.com/office/powerpoint/2010/main" val="1902102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5301EB5D-F54C-447F-9209-887E289C1530}" type="slidenum">
              <a:rPr lang="es-AR" smtClean="0"/>
              <a:t>14</a:t>
            </a:fld>
            <a:endParaRPr lang="es-AR"/>
          </a:p>
        </p:txBody>
      </p:sp>
    </p:spTree>
    <p:extLst>
      <p:ext uri="{BB962C8B-B14F-4D97-AF65-F5344CB8AC3E}">
        <p14:creationId xmlns:p14="http://schemas.microsoft.com/office/powerpoint/2010/main" val="392987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5301EB5D-F54C-447F-9209-887E289C1530}" type="slidenum">
              <a:rPr lang="es-AR" smtClean="0"/>
              <a:t>2</a:t>
            </a:fld>
            <a:endParaRPr lang="es-AR"/>
          </a:p>
        </p:txBody>
      </p:sp>
    </p:spTree>
    <p:extLst>
      <p:ext uri="{BB962C8B-B14F-4D97-AF65-F5344CB8AC3E}">
        <p14:creationId xmlns:p14="http://schemas.microsoft.com/office/powerpoint/2010/main" val="4052872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a:t>El proyecto se encuentra en la provincia de Santa Cruz, en el área de concesión Cañadón Seco –Meseta Espinosa. Es un área que está en desarrollo desde la década del 40, comprende los yacimientos Cañadón Seco al norte y Cañadón León al sur. Dentro de Cañadón León, en los últimos años se ha trabajado en la construcción de modelos para cuantificar la oportunidad de recuperación de petróleo por inyección de polímeros en zonas con diversas propiedades petrofísicas y distintas estrategias de desarrollo.</a:t>
            </a:r>
          </a:p>
          <a:p>
            <a:pPr marL="0" marR="0" lvl="0" indent="0" algn="l" defTabSz="914400" rtl="0" eaLnBrk="1" fontAlgn="auto" latinLnBrk="0" hangingPunct="1">
              <a:lnSpc>
                <a:spcPct val="100000"/>
              </a:lnSpc>
              <a:spcBef>
                <a:spcPts val="0"/>
              </a:spcBef>
              <a:spcAft>
                <a:spcPts val="0"/>
              </a:spcAft>
              <a:buClrTx/>
              <a:buSzTx/>
              <a:buFontTx/>
              <a:buNone/>
              <a:tabLst/>
              <a:defRPr/>
            </a:pPr>
            <a:r>
              <a:rPr lang="es-AR"/>
              <a:t>La formación de interés es Cañadón Seco, que se divide en dos secuencias principales que son las arenas superiores de  Cañadón Seco propiamente dicha y Caleta Olivia por debajo.  A su vez en cada secuencia se diferencian ciclos con continuidad lateral bastante evidente en CO y con mayor tortuosidad, pero también continuos en CS. </a:t>
            </a:r>
          </a:p>
          <a:p>
            <a:endParaRPr lang="es-AR"/>
          </a:p>
          <a:p>
            <a:r>
              <a:rPr lang="es-AR"/>
              <a:t>El piloto B que vamos a presentar el día de hoy, se encuentra en una zona sin inyección de agua previa y donde las propiedades del subsuelo mostraban efectos de diagénesis (que si bien revestían un desafío mayor para el desarrollo de un piloto, es una característica presente en el área que también se pretende </a:t>
            </a:r>
            <a:r>
              <a:rPr lang="es-AR" err="1"/>
              <a:t>desriskear</a:t>
            </a:r>
            <a:r>
              <a:rPr lang="es-AR"/>
              <a:t>).</a:t>
            </a:r>
          </a:p>
          <a:p>
            <a:endParaRPr lang="es-AR"/>
          </a:p>
          <a:p>
            <a:r>
              <a:rPr lang="es-AR" b="0">
                <a:solidFill>
                  <a:srgbClr val="FF0000"/>
                </a:solidFill>
              </a:rPr>
              <a:t>El punto de partida para  evaluar las propiedades de subsuelo fue la integración semi regional de los datos de roca con lo que se contaban para el bloque. </a:t>
            </a:r>
            <a:r>
              <a:rPr lang="es-AR" i="0">
                <a:solidFill>
                  <a:schemeClr val="accent2"/>
                </a:solidFill>
                <a:highlight>
                  <a:srgbClr val="FFFF00"/>
                </a:highlight>
              </a:rPr>
              <a:t>Si bien el set de datos de los </a:t>
            </a:r>
            <a:r>
              <a:rPr lang="es-AR" i="0" err="1">
                <a:solidFill>
                  <a:schemeClr val="accent2"/>
                </a:solidFill>
                <a:highlight>
                  <a:srgbClr val="FFFF00"/>
                </a:highlight>
              </a:rPr>
              <a:t>plugs</a:t>
            </a:r>
            <a:r>
              <a:rPr lang="es-AR" i="0">
                <a:solidFill>
                  <a:schemeClr val="accent2"/>
                </a:solidFill>
                <a:highlight>
                  <a:srgbClr val="FFFF00"/>
                </a:highlight>
              </a:rPr>
              <a:t> se alinean en un mismo </a:t>
            </a:r>
            <a:r>
              <a:rPr lang="es-AR" i="0" err="1">
                <a:solidFill>
                  <a:schemeClr val="accent2"/>
                </a:solidFill>
                <a:highlight>
                  <a:srgbClr val="FFFF00"/>
                </a:highlight>
              </a:rPr>
              <a:t>trend</a:t>
            </a:r>
            <a:r>
              <a:rPr lang="es-AR" i="0">
                <a:solidFill>
                  <a:schemeClr val="accent2"/>
                </a:solidFill>
                <a:highlight>
                  <a:srgbClr val="FFFF00"/>
                </a:highlight>
              </a:rPr>
              <a:t> para todo el área de reserva, al diferenciar para cada bloque (corona) se evidencia un agrupamiento particular que separa claramente los rangos de propiedades para cada sector</a:t>
            </a:r>
          </a:p>
          <a:p>
            <a:r>
              <a:rPr lang="es-AR"/>
              <a:t>En el sector B se aprecia que no hay valores por encima de 23% de porosidad y 1 D. y  Si vemos los datos por corona según la facie granulométrica, en el sector B se ve una gran dispersión de propiedades petrofísicas para una misma facies granulométrica (que es además la de mayor representatividad). </a:t>
            </a:r>
          </a:p>
          <a:p>
            <a:r>
              <a:rPr lang="es-AR"/>
              <a:t>Esta fuerte variación es resultado del efecto de diagénesis en la zona resultando en  muestras con permeabilidades diferentes en hasta 3 órdenes de magnitud para una porosidad igual o con variación muy leve. La granulometría ya no nos indica calidad de roca y se hace más difícil llevar estos datos a un modelo representativo. </a:t>
            </a:r>
          </a:p>
          <a:p>
            <a:endParaRPr lang="es-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1EB5D-F54C-447F-9209-887E289C1530}"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36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a:p>
            <a:r>
              <a:rPr lang="es-AR" dirty="0"/>
              <a:t>La manera que encontramos para representar esta situación previo a la implementación del proyecto fue trabajar con distintas leyes K-phi en escenarios de mínima, media y máxima conectividad. Tomamos las tendencias encontradas en el sector B como escenario de mínima y una mezcla de las encontradas en el sector C y B en el escenario de máxima. En la figura se ven los volúmenes conectados considerando solamente celdas por encima de los 50 </a:t>
            </a:r>
            <a:r>
              <a:rPr lang="es-AR" dirty="0" err="1"/>
              <a:t>mD</a:t>
            </a:r>
            <a:r>
              <a:rPr lang="es-AR" dirty="0"/>
              <a:t>. La idea es tener un set de datos que ajusten los valores históricos de producción y presión a partir de cambiar los parámetros: contactos de gas y agua, curvas de permeabilidad relativa, SWIR, SOR, permeabilidad mínima, viscosidad y relación </a:t>
            </a:r>
            <a:r>
              <a:rPr lang="es-AR" dirty="0" err="1"/>
              <a:t>Kz</a:t>
            </a:r>
            <a:r>
              <a:rPr lang="es-AR" dirty="0"/>
              <a:t>/</a:t>
            </a:r>
            <a:r>
              <a:rPr lang="es-AR" dirty="0" err="1"/>
              <a:t>Kx</a:t>
            </a:r>
            <a:r>
              <a:rPr lang="es-AR" dirty="0"/>
              <a:t>.</a:t>
            </a:r>
          </a:p>
          <a:p>
            <a:r>
              <a:rPr lang="es-AR" dirty="0"/>
              <a:t>El mapa muestra la ubicación del proyecto piloto dentro del sector a modelar junto con  los pozos que históricamente han producido en estas secuencias. Los pozos dentro de la zona de piloto, recién se han puesto en producción con el proyecto. Por lo tanto, los datos utilizados para realizar el modelo se encuentran a un cierto distanciamiento de la zona, haciendo que la extrapolación se traduzca en incertidumbre. El ajuste obtenido en los tres escenarios es similar, siendo siempre difícil ajustar el pico de producción estimado en los primeros años de desarrollo. En este punto se tiene en cuenta que los primeros veinte años de producción se perdió la información, siendo una historia de producción reconstruida a partir de datos de acumuladas y partes de ensayos de terminación. Por este motivo, tampoco se intentó representar sí o sí el pico, siempre quedándonos con la idea de que los modelos sean más bien conservadores.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AR" dirty="0"/>
              <a:t>El proyecto comienza inyectando polímeros en las capas de Caleta Olivia. Una segunda etapa involucra cerrar estas capas e inyectar en las arenas superiores de Cañadón Seco. Dentro de Caleta Olivia, las primeras tres secuencias son de interés. Estos modelos puestos en modo </a:t>
            </a:r>
            <a:r>
              <a:rPr lang="es-AR" dirty="0" err="1"/>
              <a:t>forecast</a:t>
            </a:r>
            <a:r>
              <a:rPr lang="es-AR" dirty="0"/>
              <a:t> con el Schedule propuesto del proyecto nos daban un tiempo de respuesta de entre 6 y 12 meses, evidenciado mediante el aumento de producción bruta.</a:t>
            </a:r>
          </a:p>
          <a:p>
            <a:pPr marL="0" indent="0">
              <a:buFont typeface="Arial" panose="020B0604020202020204" pitchFamily="34" charset="0"/>
              <a:buNone/>
            </a:pPr>
            <a:r>
              <a:rPr lang="es-AR" dirty="0"/>
              <a:t>Los datos de producción del proyecto nos permiten tener nueva información para ajustar y mejorar los modelos. </a:t>
            </a:r>
          </a:p>
          <a:p>
            <a:pPr marL="0" indent="0">
              <a:buFont typeface="Arial" panose="020B0604020202020204" pitchFamily="34" charset="0"/>
              <a:buNone/>
            </a:pPr>
            <a:endParaRPr lang="es-AR" dirty="0"/>
          </a:p>
          <a:p>
            <a:endParaRPr lang="es-AR" dirty="0"/>
          </a:p>
        </p:txBody>
      </p:sp>
      <p:sp>
        <p:nvSpPr>
          <p:cNvPr id="4" name="Marcador de número de diapositiva 3"/>
          <p:cNvSpPr>
            <a:spLocks noGrp="1"/>
          </p:cNvSpPr>
          <p:nvPr>
            <p:ph type="sldNum" sz="quarter" idx="5"/>
          </p:nvPr>
        </p:nvSpPr>
        <p:spPr/>
        <p:txBody>
          <a:bodyPr/>
          <a:lstStyle/>
          <a:p>
            <a:fld id="{5301EB5D-F54C-447F-9209-887E289C1530}" type="slidenum">
              <a:rPr lang="es-AR" smtClean="0"/>
              <a:t>4</a:t>
            </a:fld>
            <a:endParaRPr lang="es-AR"/>
          </a:p>
        </p:txBody>
      </p:sp>
    </p:spTree>
    <p:extLst>
      <p:ext uri="{BB962C8B-B14F-4D97-AF65-F5344CB8AC3E}">
        <p14:creationId xmlns:p14="http://schemas.microsoft.com/office/powerpoint/2010/main" val="358330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AR" dirty="0"/>
              <a:t>En esta imagen se ve un zoom del proyecto. Son seis mallas </a:t>
            </a:r>
            <a:r>
              <a:rPr lang="es-AR" dirty="0" err="1"/>
              <a:t>five</a:t>
            </a:r>
            <a:r>
              <a:rPr lang="es-AR" dirty="0"/>
              <a:t> spot.  Como he comentado, todos los pozos se encuentran punzados en las tres secuencias superiores de CO. La inyección de polímero comenzó en junio de 2022, siendo a tiempo puestos en servicio los 12 pozos productores. Los pozos inyectores no han mostrado dificultad en inyectar el caudal de diseño. Las presiones de inyección se han mantenido en valores entre un 20 y un 30% por debajo del límite operativo. </a:t>
            </a:r>
          </a:p>
          <a:p>
            <a:pPr algn="l"/>
            <a:r>
              <a:rPr lang="es-AR" dirty="0"/>
              <a:t>Hay una malla que tiene una buena respuesta, y lo asociamos en principio a que es la malla con menos distancia entre productores e inyector. </a:t>
            </a:r>
          </a:p>
          <a:p>
            <a:pPr algn="l"/>
            <a:r>
              <a:rPr lang="es-AR" dirty="0"/>
              <a:t>Actualmente, la relación entre la producción bruta y la inyección está en el orden del 33%, teniendo todos los pozos produciendo a potencial máximo. Se evidencian 3 canalizaciones entre pares inyector/productor. El resto de las mallas están con respuesta demorada, aunque con algunos indicios de descenso del corte de agua. </a:t>
            </a:r>
          </a:p>
          <a:p>
            <a:pPr algn="l"/>
            <a:r>
              <a:rPr lang="es-AR" dirty="0"/>
              <a:t>Esta respuesta demorada se explica en principio por presencia de fracturas generadas por la inyección de polímero. Se descarta que sea presencia de gas porque la zona prácticamente no ha producido y los datos de RFT no muestran </a:t>
            </a:r>
            <a:r>
              <a:rPr lang="es-AR" dirty="0" err="1"/>
              <a:t>depletación</a:t>
            </a:r>
            <a:r>
              <a:rPr lang="es-AR" dirty="0"/>
              <a:t>. Por otro lado, las veces que se ha cerrado algún pozo inyector por razones operativas, se observa desplazamiento. Este comportamiento nos indica que el agua con polímero entra generando fracturas que se mantienen gracias a la presión de inyección. Una vez que se deja de inyectar, se cierran expulsando el que hacía de líquido de sostén.</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A57201-106F-4E45-9593-17AE2F07C9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00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dirty="0"/>
              <a:t>En este </a:t>
            </a:r>
            <a:r>
              <a:rPr lang="es-AR" sz="1200" dirty="0" err="1"/>
              <a:t>slide</a:t>
            </a:r>
            <a:r>
              <a:rPr lang="es-AR" sz="1200" dirty="0"/>
              <a:t> se ve la concentración actual de polímero según el modelo de mínima y máxima. Ambos modelos se ven isotrópicos, con más o menos llegada a los productores, sobre todo en la secuencia 2. El modelo en su concepción no consideraba fracturas, por lo que es esperable que no se vean las canalizaciones, dado que tampoco se habían considerado canales de alta permeabilidad. </a:t>
            </a:r>
          </a:p>
          <a:p>
            <a:endParaRPr lang="es-AR" sz="1200" dirty="0"/>
          </a:p>
        </p:txBody>
      </p:sp>
      <p:sp>
        <p:nvSpPr>
          <p:cNvPr id="4" name="Marcador de número de diapositiva 3"/>
          <p:cNvSpPr>
            <a:spLocks noGrp="1"/>
          </p:cNvSpPr>
          <p:nvPr>
            <p:ph type="sldNum" sz="quarter" idx="5"/>
          </p:nvPr>
        </p:nvSpPr>
        <p:spPr/>
        <p:txBody>
          <a:bodyPr/>
          <a:lstStyle/>
          <a:p>
            <a:fld id="{5301EB5D-F54C-447F-9209-887E289C1530}" type="slidenum">
              <a:rPr lang="es-AR" smtClean="0"/>
              <a:t>6</a:t>
            </a:fld>
            <a:endParaRPr lang="es-AR"/>
          </a:p>
        </p:txBody>
      </p:sp>
    </p:spTree>
    <p:extLst>
      <p:ext uri="{BB962C8B-B14F-4D97-AF65-F5344CB8AC3E}">
        <p14:creationId xmlns:p14="http://schemas.microsoft.com/office/powerpoint/2010/main" val="644014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¿Cómo estamos trabajando para lograr entender la respuesta encontrada y  ser capaces de predecir el comportamiento a futuro? </a:t>
            </a:r>
          </a:p>
          <a:p>
            <a:r>
              <a:rPr lang="es-AR" dirty="0"/>
              <a:t>Tenemos dos líneas de trabajo; por un lado, un modelo geomecánico para dimensionar las fracturas que se generan con la inyección de polímero. Por otro lado, modelos conceptuales que nos expliquen cómo se comporta la heterogeneidad encontrada en las coronas al extrapolar al tamaño de celda.</a:t>
            </a:r>
          </a:p>
          <a:p>
            <a:endParaRPr lang="es-AR" dirty="0"/>
          </a:p>
        </p:txBody>
      </p:sp>
      <p:sp>
        <p:nvSpPr>
          <p:cNvPr id="4" name="Marcador de número de diapositiva 3"/>
          <p:cNvSpPr>
            <a:spLocks noGrp="1"/>
          </p:cNvSpPr>
          <p:nvPr>
            <p:ph type="sldNum" sz="quarter" idx="5"/>
          </p:nvPr>
        </p:nvSpPr>
        <p:spPr/>
        <p:txBody>
          <a:bodyPr/>
          <a:lstStyle/>
          <a:p>
            <a:fld id="{5301EB5D-F54C-447F-9209-887E289C1530}" type="slidenum">
              <a:rPr lang="es-AR" smtClean="0"/>
              <a:t>7</a:t>
            </a:fld>
            <a:endParaRPr lang="es-AR"/>
          </a:p>
        </p:txBody>
      </p:sp>
    </p:spTree>
    <p:extLst>
      <p:ext uri="{BB962C8B-B14F-4D97-AF65-F5344CB8AC3E}">
        <p14:creationId xmlns:p14="http://schemas.microsoft.com/office/powerpoint/2010/main" val="3251108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i="0" dirty="0"/>
              <a:t>En primer lugar entendemos que la inyección actual está provocando fracturas. En esta línea, se trabajó en la construcción de un modelo geomecánico que permita capturar las condiciones del subsuelo como para estimar las variables que pueden condicionar la direccionalidad  y magnitud en el crecimiento de estas fracturas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a:p>
            <a:r>
              <a:rPr lang="es-AR" dirty="0"/>
              <a:t>Los datos de input para este modelo son los que vemos ahí. También en la fractura que se va a realizar en el P5 ensayos de </a:t>
            </a:r>
            <a:r>
              <a:rPr lang="es-AR" dirty="0" err="1"/>
              <a:t>buid</a:t>
            </a:r>
            <a:r>
              <a:rPr lang="es-AR" dirty="0"/>
              <a:t> up pre y post fractura para obtener los valores de largo de fractura y conductividad. </a:t>
            </a:r>
          </a:p>
          <a:p>
            <a:r>
              <a:rPr lang="es-AR" dirty="0"/>
              <a:t>Esos valores se representarán en el modelo con LGR alrededor de los pozos inyectores, donde la permeabilidad tome valores altos. De esta manera, podrá simularse si la respuesta esperada en productores se encuentra o no dentro de un rango de tiempo económicamente rentable.</a:t>
            </a:r>
          </a:p>
          <a:p>
            <a:endParaRPr lang="es-AR" dirty="0"/>
          </a:p>
          <a:p>
            <a:endParaRPr lang="es-AR" dirty="0"/>
          </a:p>
        </p:txBody>
      </p:sp>
      <p:sp>
        <p:nvSpPr>
          <p:cNvPr id="4" name="Marcador de número de diapositiva 3"/>
          <p:cNvSpPr>
            <a:spLocks noGrp="1"/>
          </p:cNvSpPr>
          <p:nvPr>
            <p:ph type="sldNum" sz="quarter" idx="5"/>
          </p:nvPr>
        </p:nvSpPr>
        <p:spPr/>
        <p:txBody>
          <a:bodyPr/>
          <a:lstStyle/>
          <a:p>
            <a:fld id="{5301EB5D-F54C-447F-9209-887E289C1530}" type="slidenum">
              <a:rPr lang="es-AR" smtClean="0"/>
              <a:t>8</a:t>
            </a:fld>
            <a:endParaRPr lang="es-AR"/>
          </a:p>
        </p:txBody>
      </p:sp>
    </p:spTree>
    <p:extLst>
      <p:ext uri="{BB962C8B-B14F-4D97-AF65-F5344CB8AC3E}">
        <p14:creationId xmlns:p14="http://schemas.microsoft.com/office/powerpoint/2010/main" val="359035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s-AR" i="1" dirty="0"/>
              <a:t>La otra línea de trabajo propuesta consistió en la construcción de modelos conceptuales para poder capturar las heterogeneidades que no podíamos representar a escala de celda. </a:t>
            </a:r>
          </a:p>
          <a:p>
            <a:endParaRPr lang="es-AR" i="1" dirty="0"/>
          </a:p>
          <a:p>
            <a:r>
              <a:rPr lang="es-AR" i="1" dirty="0"/>
              <a:t>Lo que se puede ver en la imagen es la variabilidad de valores de permeabilidad medidos en </a:t>
            </a:r>
            <a:r>
              <a:rPr lang="es-AR" i="1" dirty="0" err="1"/>
              <a:t>plugs</a:t>
            </a:r>
            <a:r>
              <a:rPr lang="es-AR" i="1" dirty="0"/>
              <a:t> de corona en relación al pozo y la limitación en la resolución de los perfiles eléctricos (en rojo la curva de porosidad, en los 2 últimos </a:t>
            </a:r>
            <a:r>
              <a:rPr lang="es-AR" i="1" dirty="0" err="1"/>
              <a:t>tracks</a:t>
            </a:r>
            <a:r>
              <a:rPr lang="es-AR" i="1" dirty="0"/>
              <a:t> los valores de </a:t>
            </a:r>
            <a:r>
              <a:rPr lang="es-AR" i="1" dirty="0" err="1"/>
              <a:t>perm</a:t>
            </a:r>
            <a:r>
              <a:rPr lang="es-AR" i="1" dirty="0"/>
              <a:t> y poro capturados en cada celda, comparados con los puntos que corresponden a los valores medidos). En los gráficos se representan los valores de porosidad y permeabilidad medidos a lo largo de 1m de roca en 2 sectores de la corona: en línea roja los valores de porosidad con muy leve variación, y en barras los valores de permeabilidad correspondientes.</a:t>
            </a:r>
          </a:p>
          <a:p>
            <a:r>
              <a:rPr lang="es-AR" i="1" dirty="0"/>
              <a:t>Se observa cómo para 1m de roca en la vertical (equivalente al espesor de 1celda en nuestro modelo) se encuentran </a:t>
            </a:r>
            <a:r>
              <a:rPr lang="es-AR" i="1" dirty="0" err="1"/>
              <a:t>plugs</a:t>
            </a:r>
            <a:r>
              <a:rPr lang="es-AR" i="1" dirty="0"/>
              <a:t> con valores de permeabilidad que oscilan entre valores menores a 10mD hasta 800 </a:t>
            </a:r>
            <a:r>
              <a:rPr lang="es-AR" i="1" dirty="0" err="1"/>
              <a:t>mD</a:t>
            </a:r>
            <a:r>
              <a:rPr lang="es-AR" i="1" dirty="0"/>
              <a:t>, para valores prácticamente invariables de porosidad. Esto constituye no solo un desafío desde el punto de vista de resolución de celda, sino también en la definición de las leyes de permeabilidad (que son función de la porosidad). La incertidumbre que se intentó trabajar en este aspecto fue tratar de apoyarnos en el simulador para definir una permeabilidad efectiva, que represente la heterogeneidad de estos reservorios. </a:t>
            </a:r>
          </a:p>
          <a:p>
            <a:endParaRPr lang="es-AR" i="1" dirty="0"/>
          </a:p>
          <a:p>
            <a:r>
              <a:rPr lang="es-AR" i="1" dirty="0"/>
              <a:t>Para esto, construimos modelos conceptuales, donde particionamos cada celda del modelo original, de manera que podamos obtener una resolución tal que nos permitiera asignar propiedades petrofísicas a celdas que fueran coherentes con la variación de permeabilidad capturada en coronas (es decir, en nuestro caso, celdas de no mas de 10cm de vertical donde pudiéramos reflejar todos los valores de K medidos).</a:t>
            </a:r>
          </a:p>
          <a:p>
            <a:endParaRPr lang="es-AR" i="1" dirty="0"/>
          </a:p>
          <a:p>
            <a:r>
              <a:rPr lang="es-AR" i="1" dirty="0"/>
              <a:t>De esta manera, utilizando la corona como dato de entrada para definir la resolución vertical, realizamos 2 modelos conceptuales que permitieran capturar las condiciones mas extremas:</a:t>
            </a:r>
          </a:p>
          <a:p>
            <a:pPr marL="228600" indent="-228600">
              <a:buAutoNum type="arabicParenR"/>
            </a:pPr>
            <a:r>
              <a:rPr lang="es-AR" i="1" dirty="0"/>
              <a:t>Por un lado un modelo determinístico que asuma que existe cierto control facial o litológico respecto al efecto de la diagénesis, lo cual mostraría cierto orden y direccionalidad en la variación en el espacio asociada a la depositación de los canales y </a:t>
            </a:r>
          </a:p>
          <a:p>
            <a:pPr marL="228600" indent="-228600">
              <a:buAutoNum type="arabicParenR"/>
            </a:pPr>
            <a:r>
              <a:rPr lang="es-AR" i="1" dirty="0"/>
              <a:t>Un modelo con una distribución completamente aleatoria de los valores de permeabilidad en el espacio, que asuma que el efecto de la diagénesis es </a:t>
            </a:r>
            <a:r>
              <a:rPr lang="es-AR" i="1" dirty="0" err="1"/>
              <a:t>pervasivo</a:t>
            </a:r>
            <a:r>
              <a:rPr lang="es-AR" i="1" dirty="0"/>
              <a:t> y completamente independiente de las características originales del reservorio. </a:t>
            </a:r>
          </a:p>
          <a:p>
            <a:pPr marL="0" indent="0">
              <a:buNone/>
            </a:pPr>
            <a:endParaRPr lang="es-A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i="1" dirty="0"/>
              <a:t>Estos modelos fueron el input para poder estimar el rango de permeabilidades efectivas que deberíamos luego trasladar a las celdas de nuestro modelo del piloto para poder representar distintos escenarios.</a:t>
            </a:r>
            <a:r>
              <a:rPr lang="es-AR" dirty="0"/>
              <a:t> El objetivo es entender a qué permeabilidad promedio equivale cada tipo de poblado, que representarían los casos extremos a encontrar en la realidad. </a:t>
            </a:r>
          </a:p>
          <a:p>
            <a:pPr marL="0" indent="0">
              <a:buNone/>
            </a:pPr>
            <a:endParaRPr lang="es-AR" i="1" dirty="0"/>
          </a:p>
          <a:p>
            <a:endParaRPr lang="es-AR" dirty="0"/>
          </a:p>
          <a:p>
            <a:pPr marL="0" lvl="0" indent="0" algn="l" rtl="0">
              <a:spcBef>
                <a:spcPts val="0"/>
              </a:spcBef>
              <a:spcAft>
                <a:spcPts val="0"/>
              </a:spcAft>
              <a:buNone/>
            </a:pPr>
            <a:endParaRPr dirty="0"/>
          </a:p>
        </p:txBody>
      </p:sp>
      <p:sp>
        <p:nvSpPr>
          <p:cNvPr id="248" name="Google Shape;2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26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22BD588C-72C4-438A-84A1-D43A38B45BA8}" type="datetimeFigureOut">
              <a:rPr lang="es-AR" smtClean="0"/>
              <a:t>1/11/2023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183CCED-1C8F-46F0-A0B1-652142E86B5E}" type="slidenum">
              <a:rPr lang="es-AR" smtClean="0"/>
              <a:t>‹Nº›</a:t>
            </a:fld>
            <a:endParaRPr lang="es-AR"/>
          </a:p>
        </p:txBody>
      </p:sp>
    </p:spTree>
    <p:extLst>
      <p:ext uri="{BB962C8B-B14F-4D97-AF65-F5344CB8AC3E}">
        <p14:creationId xmlns:p14="http://schemas.microsoft.com/office/powerpoint/2010/main" val="263032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22BD588C-72C4-438A-84A1-D43A38B45BA8}" type="datetimeFigureOut">
              <a:rPr lang="es-AR" smtClean="0"/>
              <a:t>1/11/2023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183CCED-1C8F-46F0-A0B1-652142E86B5E}" type="slidenum">
              <a:rPr lang="es-AR" smtClean="0"/>
              <a:t>‹Nº›</a:t>
            </a:fld>
            <a:endParaRPr lang="es-AR"/>
          </a:p>
        </p:txBody>
      </p:sp>
    </p:spTree>
    <p:extLst>
      <p:ext uri="{BB962C8B-B14F-4D97-AF65-F5344CB8AC3E}">
        <p14:creationId xmlns:p14="http://schemas.microsoft.com/office/powerpoint/2010/main" val="2497284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22BD588C-72C4-438A-84A1-D43A38B45BA8}" type="datetimeFigureOut">
              <a:rPr lang="es-AR" smtClean="0"/>
              <a:t>1/11/2023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183CCED-1C8F-46F0-A0B1-652142E86B5E}" type="slidenum">
              <a:rPr lang="es-AR" smtClean="0"/>
              <a:t>‹Nº›</a:t>
            </a:fld>
            <a:endParaRPr lang="es-AR"/>
          </a:p>
        </p:txBody>
      </p:sp>
    </p:spTree>
    <p:extLst>
      <p:ext uri="{BB962C8B-B14F-4D97-AF65-F5344CB8AC3E}">
        <p14:creationId xmlns:p14="http://schemas.microsoft.com/office/powerpoint/2010/main" val="2299489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22BD588C-72C4-438A-84A1-D43A38B45BA8}" type="datetimeFigureOut">
              <a:rPr lang="es-AR" smtClean="0"/>
              <a:t>1/11/2023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183CCED-1C8F-46F0-A0B1-652142E86B5E}" type="slidenum">
              <a:rPr lang="es-AR" smtClean="0"/>
              <a:t>‹Nº›</a:t>
            </a:fld>
            <a:endParaRPr lang="es-AR"/>
          </a:p>
        </p:txBody>
      </p:sp>
    </p:spTree>
    <p:extLst>
      <p:ext uri="{BB962C8B-B14F-4D97-AF65-F5344CB8AC3E}">
        <p14:creationId xmlns:p14="http://schemas.microsoft.com/office/powerpoint/2010/main" val="700112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ABECERA BLANCA REDONDEADA">
    <p:bg>
      <p:bgPr>
        <a:solidFill>
          <a:schemeClr val="bg2"/>
        </a:solidFill>
        <a:effectLst/>
      </p:bgPr>
    </p:bg>
    <p:spTree>
      <p:nvGrpSpPr>
        <p:cNvPr id="1" name=""/>
        <p:cNvGrpSpPr/>
        <p:nvPr/>
      </p:nvGrpSpPr>
      <p:grpSpPr>
        <a:xfrm>
          <a:off x="0" y="0"/>
          <a:ext cx="0" cy="0"/>
          <a:chOff x="0" y="0"/>
          <a:chExt cx="0" cy="0"/>
        </a:xfrm>
      </p:grpSpPr>
      <p:sp>
        <p:nvSpPr>
          <p:cNvPr id="19" name="Rectangle 17">
            <a:extLst>
              <a:ext uri="{FF2B5EF4-FFF2-40B4-BE49-F238E27FC236}">
                <a16:creationId xmlns:a16="http://schemas.microsoft.com/office/drawing/2014/main" id="{09B82BC7-AE3D-4941-B127-9917A0B92FD4}"/>
              </a:ext>
            </a:extLst>
          </p:cNvPr>
          <p:cNvSpPr/>
          <p:nvPr/>
        </p:nvSpPr>
        <p:spPr>
          <a:xfrm>
            <a:off x="0" y="2"/>
            <a:ext cx="12192000"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2400"/>
          </a:p>
        </p:txBody>
      </p:sp>
      <p:sp>
        <p:nvSpPr>
          <p:cNvPr id="10" name="Round Same Side Corner Rectangle 9">
            <a:extLst>
              <a:ext uri="{FF2B5EF4-FFF2-40B4-BE49-F238E27FC236}">
                <a16:creationId xmlns:a16="http://schemas.microsoft.com/office/drawing/2014/main" id="{5E06CED5-008B-EC4A-8DFA-7A1DEF50E07A}"/>
              </a:ext>
            </a:extLst>
          </p:cNvPr>
          <p:cNvSpPr/>
          <p:nvPr/>
        </p:nvSpPr>
        <p:spPr>
          <a:xfrm rot="10800000">
            <a:off x="0" y="-1"/>
            <a:ext cx="12204040" cy="755823"/>
          </a:xfrm>
          <a:prstGeom prst="round2SameRect">
            <a:avLst/>
          </a:prstGeom>
          <a:solidFill>
            <a:srgbClr val="E1E1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2400"/>
          </a:p>
        </p:txBody>
      </p:sp>
      <p:sp>
        <p:nvSpPr>
          <p:cNvPr id="13" name="Graphic 25">
            <a:extLst>
              <a:ext uri="{FF2B5EF4-FFF2-40B4-BE49-F238E27FC236}">
                <a16:creationId xmlns:a16="http://schemas.microsoft.com/office/drawing/2014/main" id="{87ED25A4-1D16-2C4F-9A1F-9212E6708593}"/>
              </a:ext>
            </a:extLst>
          </p:cNvPr>
          <p:cNvSpPr>
            <a:spLocks noChangeAspect="1"/>
          </p:cNvSpPr>
          <p:nvPr/>
        </p:nvSpPr>
        <p:spPr>
          <a:xfrm>
            <a:off x="247181" y="277581"/>
            <a:ext cx="197991" cy="168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sz="2400"/>
          </a:p>
        </p:txBody>
      </p:sp>
      <p:grpSp>
        <p:nvGrpSpPr>
          <p:cNvPr id="26" name="11 Grupo">
            <a:extLst>
              <a:ext uri="{FF2B5EF4-FFF2-40B4-BE49-F238E27FC236}">
                <a16:creationId xmlns:a16="http://schemas.microsoft.com/office/drawing/2014/main" id="{EB2165BB-5C5D-2143-81EE-B0AB25AD8216}"/>
              </a:ext>
            </a:extLst>
          </p:cNvPr>
          <p:cNvGrpSpPr>
            <a:grpSpLocks noChangeAspect="1"/>
          </p:cNvGrpSpPr>
          <p:nvPr/>
        </p:nvGrpSpPr>
        <p:grpSpPr>
          <a:xfrm>
            <a:off x="11218684" y="285076"/>
            <a:ext cx="775928" cy="192000"/>
            <a:chOff x="574675" y="207963"/>
            <a:chExt cx="776288" cy="192087"/>
          </a:xfrm>
          <a:solidFill>
            <a:srgbClr val="0451E4"/>
          </a:solidFill>
        </p:grpSpPr>
        <p:sp>
          <p:nvSpPr>
            <p:cNvPr id="36"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sz="2400"/>
            </a:p>
          </p:txBody>
        </p:sp>
        <p:sp>
          <p:nvSpPr>
            <p:cNvPr id="37"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sz="2400"/>
            </a:p>
          </p:txBody>
        </p:sp>
        <p:sp>
          <p:nvSpPr>
            <p:cNvPr id="38"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sz="2400"/>
            </a:p>
          </p:txBody>
        </p:sp>
      </p:grpSp>
    </p:spTree>
    <p:extLst>
      <p:ext uri="{BB962C8B-B14F-4D97-AF65-F5344CB8AC3E}">
        <p14:creationId xmlns:p14="http://schemas.microsoft.com/office/powerpoint/2010/main" val="2122827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22BD588C-72C4-438A-84A1-D43A38B45BA8}" type="datetimeFigureOut">
              <a:rPr lang="es-AR" smtClean="0"/>
              <a:t>1/11/2023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183CCED-1C8F-46F0-A0B1-652142E86B5E}" type="slidenum">
              <a:rPr lang="es-AR" smtClean="0"/>
              <a:t>‹Nº›</a:t>
            </a:fld>
            <a:endParaRPr lang="es-AR"/>
          </a:p>
        </p:txBody>
      </p:sp>
    </p:spTree>
    <p:extLst>
      <p:ext uri="{BB962C8B-B14F-4D97-AF65-F5344CB8AC3E}">
        <p14:creationId xmlns:p14="http://schemas.microsoft.com/office/powerpoint/2010/main" val="3679685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22BD588C-72C4-438A-84A1-D43A38B45BA8}" type="datetimeFigureOut">
              <a:rPr lang="es-AR" smtClean="0"/>
              <a:t>1/11/2023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183CCED-1C8F-46F0-A0B1-652142E86B5E}" type="slidenum">
              <a:rPr lang="es-AR" smtClean="0"/>
              <a:t>‹Nº›</a:t>
            </a:fld>
            <a:endParaRPr lang="es-AR"/>
          </a:p>
        </p:txBody>
      </p:sp>
    </p:spTree>
    <p:extLst>
      <p:ext uri="{BB962C8B-B14F-4D97-AF65-F5344CB8AC3E}">
        <p14:creationId xmlns:p14="http://schemas.microsoft.com/office/powerpoint/2010/main" val="2142129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22BD588C-72C4-438A-84A1-D43A38B45BA8}" type="datetimeFigureOut">
              <a:rPr lang="es-AR" smtClean="0"/>
              <a:t>1/11/2023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183CCED-1C8F-46F0-A0B1-652142E86B5E}" type="slidenum">
              <a:rPr lang="es-AR" smtClean="0"/>
              <a:t>‹Nº›</a:t>
            </a:fld>
            <a:endParaRPr lang="es-AR"/>
          </a:p>
        </p:txBody>
      </p:sp>
    </p:spTree>
    <p:extLst>
      <p:ext uri="{BB962C8B-B14F-4D97-AF65-F5344CB8AC3E}">
        <p14:creationId xmlns:p14="http://schemas.microsoft.com/office/powerpoint/2010/main" val="26272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22BD588C-72C4-438A-84A1-D43A38B45BA8}" type="datetimeFigureOut">
              <a:rPr lang="es-AR" smtClean="0"/>
              <a:t>1/11/2023</a:t>
            </a:fld>
            <a:endParaRPr lang="es-AR"/>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AR"/>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B183CCED-1C8F-46F0-A0B1-652142E86B5E}" type="slidenum">
              <a:rPr lang="es-AR" smtClean="0"/>
              <a:t>‹Nº›</a:t>
            </a:fld>
            <a:endParaRPr lang="es-AR"/>
          </a:p>
        </p:txBody>
      </p:sp>
    </p:spTree>
    <p:extLst>
      <p:ext uri="{BB962C8B-B14F-4D97-AF65-F5344CB8AC3E}">
        <p14:creationId xmlns:p14="http://schemas.microsoft.com/office/powerpoint/2010/main" val="2016989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a:xfrm>
            <a:off x="838200" y="6356350"/>
            <a:ext cx="2743200" cy="365125"/>
          </a:xfrm>
          <a:prstGeom prst="rect">
            <a:avLst/>
          </a:prstGeom>
        </p:spPr>
        <p:txBody>
          <a:bodyPr/>
          <a:lstStyle/>
          <a:p>
            <a:fld id="{22BD588C-72C4-438A-84A1-D43A38B45BA8}" type="datetimeFigureOut">
              <a:rPr lang="es-AR" smtClean="0"/>
              <a:t>1/11/2023</a:t>
            </a:fld>
            <a:endParaRPr lang="es-AR"/>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AR"/>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fld id="{B183CCED-1C8F-46F0-A0B1-652142E86B5E}" type="slidenum">
              <a:rPr lang="es-AR" smtClean="0"/>
              <a:t>‹Nº›</a:t>
            </a:fld>
            <a:endParaRPr lang="es-AR"/>
          </a:p>
        </p:txBody>
      </p:sp>
    </p:spTree>
    <p:extLst>
      <p:ext uri="{BB962C8B-B14F-4D97-AF65-F5344CB8AC3E}">
        <p14:creationId xmlns:p14="http://schemas.microsoft.com/office/powerpoint/2010/main" val="295076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grpSp>
        <p:nvGrpSpPr>
          <p:cNvPr id="5" name="490 Grupo">
            <a:extLst>
              <a:ext uri="{FF2B5EF4-FFF2-40B4-BE49-F238E27FC236}">
                <a16:creationId xmlns:a16="http://schemas.microsoft.com/office/drawing/2014/main" id="{75F8C25B-C498-4961-88D2-8B7ABFCC5B99}"/>
              </a:ext>
            </a:extLst>
          </p:cNvPr>
          <p:cNvGrpSpPr/>
          <p:nvPr userDrawn="1"/>
        </p:nvGrpSpPr>
        <p:grpSpPr>
          <a:xfrm>
            <a:off x="10731695" y="6274968"/>
            <a:ext cx="1460305" cy="583032"/>
            <a:chOff x="285750" y="2241278"/>
            <a:chExt cx="850900" cy="339725"/>
          </a:xfrm>
        </p:grpSpPr>
        <p:sp>
          <p:nvSpPr>
            <p:cNvPr id="6" name="Rectangle 29">
              <a:extLst>
                <a:ext uri="{FF2B5EF4-FFF2-40B4-BE49-F238E27FC236}">
                  <a16:creationId xmlns:a16="http://schemas.microsoft.com/office/drawing/2014/main" id="{D1457ECF-DFB5-430D-B732-77B0D1E0B9AC}"/>
                </a:ext>
              </a:extLst>
            </p:cNvPr>
            <p:cNvSpPr>
              <a:spLocks noChangeArrowheads="1"/>
            </p:cNvSpPr>
            <p:nvPr/>
          </p:nvSpPr>
          <p:spPr bwMode="auto">
            <a:xfrm>
              <a:off x="285750" y="2241278"/>
              <a:ext cx="850900" cy="339725"/>
            </a:xfrm>
            <a:prstGeom prst="rect">
              <a:avLst/>
            </a:prstGeom>
            <a:solidFill>
              <a:srgbClr val="045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AR"/>
            </a:p>
          </p:txBody>
        </p:sp>
        <p:sp>
          <p:nvSpPr>
            <p:cNvPr id="7" name="Freeform 30">
              <a:extLst>
                <a:ext uri="{FF2B5EF4-FFF2-40B4-BE49-F238E27FC236}">
                  <a16:creationId xmlns:a16="http://schemas.microsoft.com/office/drawing/2014/main" id="{202945DE-9CB8-4DCC-9A2A-405F6A4F6BAE}"/>
                </a:ext>
              </a:extLst>
            </p:cNvPr>
            <p:cNvSpPr>
              <a:spLocks/>
            </p:cNvSpPr>
            <p:nvPr/>
          </p:nvSpPr>
          <p:spPr bwMode="auto">
            <a:xfrm>
              <a:off x="354013" y="2327003"/>
              <a:ext cx="247650" cy="168275"/>
            </a:xfrm>
            <a:custGeom>
              <a:avLst/>
              <a:gdLst>
                <a:gd name="T0" fmla="*/ 779 w 779"/>
                <a:gd name="T1" fmla="*/ 0 h 534"/>
                <a:gd name="T2" fmla="*/ 779 w 779"/>
                <a:gd name="T3" fmla="*/ 0 h 534"/>
                <a:gd name="T4" fmla="*/ 774 w 779"/>
                <a:gd name="T5" fmla="*/ 2 h 534"/>
                <a:gd name="T6" fmla="*/ 760 w 779"/>
                <a:gd name="T7" fmla="*/ 10 h 534"/>
                <a:gd name="T8" fmla="*/ 750 w 779"/>
                <a:gd name="T9" fmla="*/ 19 h 534"/>
                <a:gd name="T10" fmla="*/ 740 w 779"/>
                <a:gd name="T11" fmla="*/ 29 h 534"/>
                <a:gd name="T12" fmla="*/ 727 w 779"/>
                <a:gd name="T13" fmla="*/ 42 h 534"/>
                <a:gd name="T14" fmla="*/ 712 w 779"/>
                <a:gd name="T15" fmla="*/ 58 h 534"/>
                <a:gd name="T16" fmla="*/ 502 w 779"/>
                <a:gd name="T17" fmla="*/ 319 h 534"/>
                <a:gd name="T18" fmla="*/ 502 w 779"/>
                <a:gd name="T19" fmla="*/ 475 h 534"/>
                <a:gd name="T20" fmla="*/ 502 w 779"/>
                <a:gd name="T21" fmla="*/ 475 h 534"/>
                <a:gd name="T22" fmla="*/ 503 w 779"/>
                <a:gd name="T23" fmla="*/ 489 h 534"/>
                <a:gd name="T24" fmla="*/ 506 w 779"/>
                <a:gd name="T25" fmla="*/ 501 h 534"/>
                <a:gd name="T26" fmla="*/ 508 w 779"/>
                <a:gd name="T27" fmla="*/ 512 h 534"/>
                <a:gd name="T28" fmla="*/ 510 w 779"/>
                <a:gd name="T29" fmla="*/ 520 h 534"/>
                <a:gd name="T30" fmla="*/ 516 w 779"/>
                <a:gd name="T31" fmla="*/ 531 h 534"/>
                <a:gd name="T32" fmla="*/ 519 w 779"/>
                <a:gd name="T33" fmla="*/ 534 h 534"/>
                <a:gd name="T34" fmla="*/ 259 w 779"/>
                <a:gd name="T35" fmla="*/ 534 h 534"/>
                <a:gd name="T36" fmla="*/ 259 w 779"/>
                <a:gd name="T37" fmla="*/ 534 h 534"/>
                <a:gd name="T38" fmla="*/ 261 w 779"/>
                <a:gd name="T39" fmla="*/ 531 h 534"/>
                <a:gd name="T40" fmla="*/ 266 w 779"/>
                <a:gd name="T41" fmla="*/ 520 h 534"/>
                <a:gd name="T42" fmla="*/ 269 w 779"/>
                <a:gd name="T43" fmla="*/ 512 h 534"/>
                <a:gd name="T44" fmla="*/ 272 w 779"/>
                <a:gd name="T45" fmla="*/ 501 h 534"/>
                <a:gd name="T46" fmla="*/ 274 w 779"/>
                <a:gd name="T47" fmla="*/ 489 h 534"/>
                <a:gd name="T48" fmla="*/ 274 w 779"/>
                <a:gd name="T49" fmla="*/ 475 h 534"/>
                <a:gd name="T50" fmla="*/ 274 w 779"/>
                <a:gd name="T51" fmla="*/ 319 h 534"/>
                <a:gd name="T52" fmla="*/ 66 w 779"/>
                <a:gd name="T53" fmla="*/ 60 h 534"/>
                <a:gd name="T54" fmla="*/ 66 w 779"/>
                <a:gd name="T55" fmla="*/ 60 h 534"/>
                <a:gd name="T56" fmla="*/ 52 w 779"/>
                <a:gd name="T57" fmla="*/ 43 h 534"/>
                <a:gd name="T58" fmla="*/ 40 w 779"/>
                <a:gd name="T59" fmla="*/ 30 h 534"/>
                <a:gd name="T60" fmla="*/ 28 w 779"/>
                <a:gd name="T61" fmla="*/ 20 h 534"/>
                <a:gd name="T62" fmla="*/ 19 w 779"/>
                <a:gd name="T63" fmla="*/ 12 h 534"/>
                <a:gd name="T64" fmla="*/ 5 w 779"/>
                <a:gd name="T65" fmla="*/ 2 h 534"/>
                <a:gd name="T66" fmla="*/ 0 w 779"/>
                <a:gd name="T67" fmla="*/ 0 h 534"/>
                <a:gd name="T68" fmla="*/ 263 w 779"/>
                <a:gd name="T69" fmla="*/ 0 h 534"/>
                <a:gd name="T70" fmla="*/ 263 w 779"/>
                <a:gd name="T71" fmla="*/ 0 h 534"/>
                <a:gd name="T72" fmla="*/ 266 w 779"/>
                <a:gd name="T73" fmla="*/ 5 h 534"/>
                <a:gd name="T74" fmla="*/ 270 w 779"/>
                <a:gd name="T75" fmla="*/ 17 h 534"/>
                <a:gd name="T76" fmla="*/ 282 w 779"/>
                <a:gd name="T77" fmla="*/ 40 h 534"/>
                <a:gd name="T78" fmla="*/ 289 w 779"/>
                <a:gd name="T79" fmla="*/ 53 h 534"/>
                <a:gd name="T80" fmla="*/ 299 w 779"/>
                <a:gd name="T81" fmla="*/ 68 h 534"/>
                <a:gd name="T82" fmla="*/ 387 w 779"/>
                <a:gd name="T83" fmla="*/ 203 h 534"/>
                <a:gd name="T84" fmla="*/ 390 w 779"/>
                <a:gd name="T85" fmla="*/ 203 h 534"/>
                <a:gd name="T86" fmla="*/ 478 w 779"/>
                <a:gd name="T87" fmla="*/ 68 h 534"/>
                <a:gd name="T88" fmla="*/ 478 w 779"/>
                <a:gd name="T89" fmla="*/ 68 h 534"/>
                <a:gd name="T90" fmla="*/ 488 w 779"/>
                <a:gd name="T91" fmla="*/ 53 h 534"/>
                <a:gd name="T92" fmla="*/ 496 w 779"/>
                <a:gd name="T93" fmla="*/ 40 h 534"/>
                <a:gd name="T94" fmla="*/ 507 w 779"/>
                <a:gd name="T95" fmla="*/ 17 h 534"/>
                <a:gd name="T96" fmla="*/ 513 w 779"/>
                <a:gd name="T97" fmla="*/ 5 h 534"/>
                <a:gd name="T98" fmla="*/ 514 w 779"/>
                <a:gd name="T99" fmla="*/ 0 h 534"/>
                <a:gd name="T100" fmla="*/ 779 w 779"/>
                <a:gd name="T10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9" h="534">
                  <a:moveTo>
                    <a:pt x="779" y="0"/>
                  </a:moveTo>
                  <a:lnTo>
                    <a:pt x="779" y="0"/>
                  </a:lnTo>
                  <a:lnTo>
                    <a:pt x="774" y="2"/>
                  </a:lnTo>
                  <a:lnTo>
                    <a:pt x="760" y="10"/>
                  </a:lnTo>
                  <a:lnTo>
                    <a:pt x="750" y="19"/>
                  </a:lnTo>
                  <a:lnTo>
                    <a:pt x="740" y="29"/>
                  </a:lnTo>
                  <a:lnTo>
                    <a:pt x="727" y="42"/>
                  </a:lnTo>
                  <a:lnTo>
                    <a:pt x="712" y="58"/>
                  </a:lnTo>
                  <a:lnTo>
                    <a:pt x="502" y="319"/>
                  </a:lnTo>
                  <a:lnTo>
                    <a:pt x="502" y="475"/>
                  </a:lnTo>
                  <a:lnTo>
                    <a:pt x="502" y="475"/>
                  </a:lnTo>
                  <a:lnTo>
                    <a:pt x="503" y="489"/>
                  </a:lnTo>
                  <a:lnTo>
                    <a:pt x="506" y="501"/>
                  </a:lnTo>
                  <a:lnTo>
                    <a:pt x="508" y="512"/>
                  </a:lnTo>
                  <a:lnTo>
                    <a:pt x="510" y="520"/>
                  </a:lnTo>
                  <a:lnTo>
                    <a:pt x="516" y="531"/>
                  </a:lnTo>
                  <a:lnTo>
                    <a:pt x="519" y="534"/>
                  </a:lnTo>
                  <a:lnTo>
                    <a:pt x="259" y="534"/>
                  </a:lnTo>
                  <a:lnTo>
                    <a:pt x="259" y="534"/>
                  </a:lnTo>
                  <a:lnTo>
                    <a:pt x="261" y="531"/>
                  </a:lnTo>
                  <a:lnTo>
                    <a:pt x="266" y="520"/>
                  </a:lnTo>
                  <a:lnTo>
                    <a:pt x="269" y="512"/>
                  </a:lnTo>
                  <a:lnTo>
                    <a:pt x="272" y="501"/>
                  </a:lnTo>
                  <a:lnTo>
                    <a:pt x="274" y="489"/>
                  </a:lnTo>
                  <a:lnTo>
                    <a:pt x="274" y="475"/>
                  </a:lnTo>
                  <a:lnTo>
                    <a:pt x="274" y="319"/>
                  </a:lnTo>
                  <a:lnTo>
                    <a:pt x="66" y="60"/>
                  </a:lnTo>
                  <a:lnTo>
                    <a:pt x="66" y="60"/>
                  </a:lnTo>
                  <a:lnTo>
                    <a:pt x="52" y="43"/>
                  </a:lnTo>
                  <a:lnTo>
                    <a:pt x="40" y="30"/>
                  </a:lnTo>
                  <a:lnTo>
                    <a:pt x="28" y="20"/>
                  </a:lnTo>
                  <a:lnTo>
                    <a:pt x="19" y="12"/>
                  </a:lnTo>
                  <a:lnTo>
                    <a:pt x="5" y="2"/>
                  </a:lnTo>
                  <a:lnTo>
                    <a:pt x="0" y="0"/>
                  </a:lnTo>
                  <a:lnTo>
                    <a:pt x="263" y="0"/>
                  </a:lnTo>
                  <a:lnTo>
                    <a:pt x="263" y="0"/>
                  </a:lnTo>
                  <a:lnTo>
                    <a:pt x="266" y="5"/>
                  </a:lnTo>
                  <a:lnTo>
                    <a:pt x="270" y="17"/>
                  </a:lnTo>
                  <a:lnTo>
                    <a:pt x="282" y="40"/>
                  </a:lnTo>
                  <a:lnTo>
                    <a:pt x="289" y="53"/>
                  </a:lnTo>
                  <a:lnTo>
                    <a:pt x="299" y="68"/>
                  </a:lnTo>
                  <a:lnTo>
                    <a:pt x="387" y="203"/>
                  </a:lnTo>
                  <a:lnTo>
                    <a:pt x="390" y="203"/>
                  </a:lnTo>
                  <a:lnTo>
                    <a:pt x="478" y="68"/>
                  </a:lnTo>
                  <a:lnTo>
                    <a:pt x="478" y="68"/>
                  </a:lnTo>
                  <a:lnTo>
                    <a:pt x="488" y="53"/>
                  </a:lnTo>
                  <a:lnTo>
                    <a:pt x="496" y="40"/>
                  </a:lnTo>
                  <a:lnTo>
                    <a:pt x="507" y="17"/>
                  </a:lnTo>
                  <a:lnTo>
                    <a:pt x="513" y="5"/>
                  </a:lnTo>
                  <a:lnTo>
                    <a:pt x="514" y="0"/>
                  </a:lnTo>
                  <a:lnTo>
                    <a:pt x="7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AR"/>
            </a:p>
          </p:txBody>
        </p:sp>
        <p:sp>
          <p:nvSpPr>
            <p:cNvPr id="8" name="Freeform 32">
              <a:extLst>
                <a:ext uri="{FF2B5EF4-FFF2-40B4-BE49-F238E27FC236}">
                  <a16:creationId xmlns:a16="http://schemas.microsoft.com/office/drawing/2014/main" id="{C80F69A8-70B0-4D3F-B4A9-881A466A243A}"/>
                </a:ext>
              </a:extLst>
            </p:cNvPr>
            <p:cNvSpPr>
              <a:spLocks noEditPoints="1"/>
            </p:cNvSpPr>
            <p:nvPr/>
          </p:nvSpPr>
          <p:spPr bwMode="auto">
            <a:xfrm>
              <a:off x="628650" y="2327003"/>
              <a:ext cx="204788" cy="168275"/>
            </a:xfrm>
            <a:custGeom>
              <a:avLst/>
              <a:gdLst>
                <a:gd name="T0" fmla="*/ 0 w 642"/>
                <a:gd name="T1" fmla="*/ 0 h 534"/>
                <a:gd name="T2" fmla="*/ 3 w 642"/>
                <a:gd name="T3" fmla="*/ 3 h 534"/>
                <a:gd name="T4" fmla="*/ 11 w 642"/>
                <a:gd name="T5" fmla="*/ 22 h 534"/>
                <a:gd name="T6" fmla="*/ 16 w 642"/>
                <a:gd name="T7" fmla="*/ 45 h 534"/>
                <a:gd name="T8" fmla="*/ 16 w 642"/>
                <a:gd name="T9" fmla="*/ 475 h 534"/>
                <a:gd name="T10" fmla="*/ 16 w 642"/>
                <a:gd name="T11" fmla="*/ 489 h 534"/>
                <a:gd name="T12" fmla="*/ 11 w 642"/>
                <a:gd name="T13" fmla="*/ 512 h 534"/>
                <a:gd name="T14" fmla="*/ 3 w 642"/>
                <a:gd name="T15" fmla="*/ 531 h 534"/>
                <a:gd name="T16" fmla="*/ 260 w 642"/>
                <a:gd name="T17" fmla="*/ 534 h 534"/>
                <a:gd name="T18" fmla="*/ 258 w 642"/>
                <a:gd name="T19" fmla="*/ 531 h 534"/>
                <a:gd name="T20" fmla="*/ 250 w 642"/>
                <a:gd name="T21" fmla="*/ 512 h 534"/>
                <a:gd name="T22" fmla="*/ 245 w 642"/>
                <a:gd name="T23" fmla="*/ 489 h 534"/>
                <a:gd name="T24" fmla="*/ 245 w 642"/>
                <a:gd name="T25" fmla="*/ 345 h 534"/>
                <a:gd name="T26" fmla="*/ 433 w 642"/>
                <a:gd name="T27" fmla="*/ 345 h 534"/>
                <a:gd name="T28" fmla="*/ 475 w 642"/>
                <a:gd name="T29" fmla="*/ 342 h 534"/>
                <a:gd name="T30" fmla="*/ 516 w 642"/>
                <a:gd name="T31" fmla="*/ 334 h 534"/>
                <a:gd name="T32" fmla="*/ 551 w 642"/>
                <a:gd name="T33" fmla="*/ 321 h 534"/>
                <a:gd name="T34" fmla="*/ 582 w 642"/>
                <a:gd name="T35" fmla="*/ 301 h 534"/>
                <a:gd name="T36" fmla="*/ 608 w 642"/>
                <a:gd name="T37" fmla="*/ 276 h 534"/>
                <a:gd name="T38" fmla="*/ 627 w 642"/>
                <a:gd name="T39" fmla="*/ 246 h 534"/>
                <a:gd name="T40" fmla="*/ 638 w 642"/>
                <a:gd name="T41" fmla="*/ 212 h 534"/>
                <a:gd name="T42" fmla="*/ 642 w 642"/>
                <a:gd name="T43" fmla="*/ 173 h 534"/>
                <a:gd name="T44" fmla="*/ 641 w 642"/>
                <a:gd name="T45" fmla="*/ 152 h 534"/>
                <a:gd name="T46" fmla="*/ 634 w 642"/>
                <a:gd name="T47" fmla="*/ 115 h 534"/>
                <a:gd name="T48" fmla="*/ 618 w 642"/>
                <a:gd name="T49" fmla="*/ 84 h 534"/>
                <a:gd name="T50" fmla="*/ 597 w 642"/>
                <a:gd name="T51" fmla="*/ 56 h 534"/>
                <a:gd name="T52" fmla="*/ 569 w 642"/>
                <a:gd name="T53" fmla="*/ 34 h 534"/>
                <a:gd name="T54" fmla="*/ 536 w 642"/>
                <a:gd name="T55" fmla="*/ 17 h 534"/>
                <a:gd name="T56" fmla="*/ 498 w 642"/>
                <a:gd name="T57" fmla="*/ 6 h 534"/>
                <a:gd name="T58" fmla="*/ 455 w 642"/>
                <a:gd name="T59" fmla="*/ 0 h 534"/>
                <a:gd name="T60" fmla="*/ 317 w 642"/>
                <a:gd name="T61" fmla="*/ 249 h 534"/>
                <a:gd name="T62" fmla="*/ 245 w 642"/>
                <a:gd name="T63" fmla="*/ 99 h 534"/>
                <a:gd name="T64" fmla="*/ 318 w 642"/>
                <a:gd name="T65" fmla="*/ 99 h 534"/>
                <a:gd name="T66" fmla="*/ 355 w 642"/>
                <a:gd name="T67" fmla="*/ 104 h 534"/>
                <a:gd name="T68" fmla="*/ 379 w 642"/>
                <a:gd name="T69" fmla="*/ 112 h 534"/>
                <a:gd name="T70" fmla="*/ 392 w 642"/>
                <a:gd name="T71" fmla="*/ 121 h 534"/>
                <a:gd name="T72" fmla="*/ 402 w 642"/>
                <a:gd name="T73" fmla="*/ 132 h 534"/>
                <a:gd name="T74" fmla="*/ 409 w 642"/>
                <a:gd name="T75" fmla="*/ 146 h 534"/>
                <a:gd name="T76" fmla="*/ 413 w 642"/>
                <a:gd name="T77" fmla="*/ 164 h 534"/>
                <a:gd name="T78" fmla="*/ 413 w 642"/>
                <a:gd name="T79" fmla="*/ 173 h 534"/>
                <a:gd name="T80" fmla="*/ 412 w 642"/>
                <a:gd name="T81" fmla="*/ 191 h 534"/>
                <a:gd name="T82" fmla="*/ 406 w 642"/>
                <a:gd name="T83" fmla="*/ 206 h 534"/>
                <a:gd name="T84" fmla="*/ 397 w 642"/>
                <a:gd name="T85" fmla="*/ 220 h 534"/>
                <a:gd name="T86" fmla="*/ 386 w 642"/>
                <a:gd name="T87" fmla="*/ 230 h 534"/>
                <a:gd name="T88" fmla="*/ 371 w 642"/>
                <a:gd name="T89" fmla="*/ 238 h 534"/>
                <a:gd name="T90" fmla="*/ 355 w 642"/>
                <a:gd name="T91" fmla="*/ 244 h 534"/>
                <a:gd name="T92" fmla="*/ 317 w 642"/>
                <a:gd name="T93" fmla="*/ 249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2" h="534">
                  <a:moveTo>
                    <a:pt x="433" y="0"/>
                  </a:moveTo>
                  <a:lnTo>
                    <a:pt x="0" y="0"/>
                  </a:lnTo>
                  <a:lnTo>
                    <a:pt x="0" y="0"/>
                  </a:lnTo>
                  <a:lnTo>
                    <a:pt x="3" y="3"/>
                  </a:lnTo>
                  <a:lnTo>
                    <a:pt x="7" y="14"/>
                  </a:lnTo>
                  <a:lnTo>
                    <a:pt x="11" y="22"/>
                  </a:lnTo>
                  <a:lnTo>
                    <a:pt x="13" y="33"/>
                  </a:lnTo>
                  <a:lnTo>
                    <a:pt x="16" y="45"/>
                  </a:lnTo>
                  <a:lnTo>
                    <a:pt x="16" y="59"/>
                  </a:lnTo>
                  <a:lnTo>
                    <a:pt x="16" y="475"/>
                  </a:lnTo>
                  <a:lnTo>
                    <a:pt x="16" y="475"/>
                  </a:lnTo>
                  <a:lnTo>
                    <a:pt x="16" y="489"/>
                  </a:lnTo>
                  <a:lnTo>
                    <a:pt x="13" y="502"/>
                  </a:lnTo>
                  <a:lnTo>
                    <a:pt x="11" y="512"/>
                  </a:lnTo>
                  <a:lnTo>
                    <a:pt x="7" y="520"/>
                  </a:lnTo>
                  <a:lnTo>
                    <a:pt x="3" y="531"/>
                  </a:lnTo>
                  <a:lnTo>
                    <a:pt x="0" y="534"/>
                  </a:lnTo>
                  <a:lnTo>
                    <a:pt x="260" y="534"/>
                  </a:lnTo>
                  <a:lnTo>
                    <a:pt x="260" y="534"/>
                  </a:lnTo>
                  <a:lnTo>
                    <a:pt x="258" y="531"/>
                  </a:lnTo>
                  <a:lnTo>
                    <a:pt x="252" y="520"/>
                  </a:lnTo>
                  <a:lnTo>
                    <a:pt x="250" y="512"/>
                  </a:lnTo>
                  <a:lnTo>
                    <a:pt x="247" y="501"/>
                  </a:lnTo>
                  <a:lnTo>
                    <a:pt x="245" y="489"/>
                  </a:lnTo>
                  <a:lnTo>
                    <a:pt x="245" y="475"/>
                  </a:lnTo>
                  <a:lnTo>
                    <a:pt x="245" y="345"/>
                  </a:lnTo>
                  <a:lnTo>
                    <a:pt x="433" y="345"/>
                  </a:lnTo>
                  <a:lnTo>
                    <a:pt x="433" y="345"/>
                  </a:lnTo>
                  <a:lnTo>
                    <a:pt x="455" y="344"/>
                  </a:lnTo>
                  <a:lnTo>
                    <a:pt x="475" y="342"/>
                  </a:lnTo>
                  <a:lnTo>
                    <a:pt x="497" y="338"/>
                  </a:lnTo>
                  <a:lnTo>
                    <a:pt x="516" y="334"/>
                  </a:lnTo>
                  <a:lnTo>
                    <a:pt x="535" y="328"/>
                  </a:lnTo>
                  <a:lnTo>
                    <a:pt x="551" y="321"/>
                  </a:lnTo>
                  <a:lnTo>
                    <a:pt x="568" y="311"/>
                  </a:lnTo>
                  <a:lnTo>
                    <a:pt x="582" y="301"/>
                  </a:lnTo>
                  <a:lnTo>
                    <a:pt x="596" y="289"/>
                  </a:lnTo>
                  <a:lnTo>
                    <a:pt x="608" y="276"/>
                  </a:lnTo>
                  <a:lnTo>
                    <a:pt x="617" y="262"/>
                  </a:lnTo>
                  <a:lnTo>
                    <a:pt x="627" y="246"/>
                  </a:lnTo>
                  <a:lnTo>
                    <a:pt x="633" y="230"/>
                  </a:lnTo>
                  <a:lnTo>
                    <a:pt x="638" y="212"/>
                  </a:lnTo>
                  <a:lnTo>
                    <a:pt x="641" y="193"/>
                  </a:lnTo>
                  <a:lnTo>
                    <a:pt x="642" y="173"/>
                  </a:lnTo>
                  <a:lnTo>
                    <a:pt x="642" y="173"/>
                  </a:lnTo>
                  <a:lnTo>
                    <a:pt x="641" y="152"/>
                  </a:lnTo>
                  <a:lnTo>
                    <a:pt x="638" y="133"/>
                  </a:lnTo>
                  <a:lnTo>
                    <a:pt x="634" y="115"/>
                  </a:lnTo>
                  <a:lnTo>
                    <a:pt x="627" y="99"/>
                  </a:lnTo>
                  <a:lnTo>
                    <a:pt x="618" y="84"/>
                  </a:lnTo>
                  <a:lnTo>
                    <a:pt x="608" y="69"/>
                  </a:lnTo>
                  <a:lnTo>
                    <a:pt x="597" y="56"/>
                  </a:lnTo>
                  <a:lnTo>
                    <a:pt x="583" y="45"/>
                  </a:lnTo>
                  <a:lnTo>
                    <a:pt x="569" y="34"/>
                  </a:lnTo>
                  <a:lnTo>
                    <a:pt x="553" y="25"/>
                  </a:lnTo>
                  <a:lnTo>
                    <a:pt x="536" y="17"/>
                  </a:lnTo>
                  <a:lnTo>
                    <a:pt x="517" y="10"/>
                  </a:lnTo>
                  <a:lnTo>
                    <a:pt x="498" y="6"/>
                  </a:lnTo>
                  <a:lnTo>
                    <a:pt x="477" y="2"/>
                  </a:lnTo>
                  <a:lnTo>
                    <a:pt x="455" y="0"/>
                  </a:lnTo>
                  <a:lnTo>
                    <a:pt x="433" y="0"/>
                  </a:lnTo>
                  <a:close/>
                  <a:moveTo>
                    <a:pt x="317" y="249"/>
                  </a:moveTo>
                  <a:lnTo>
                    <a:pt x="245" y="249"/>
                  </a:lnTo>
                  <a:lnTo>
                    <a:pt x="245" y="99"/>
                  </a:lnTo>
                  <a:lnTo>
                    <a:pt x="318" y="99"/>
                  </a:lnTo>
                  <a:lnTo>
                    <a:pt x="318" y="99"/>
                  </a:lnTo>
                  <a:lnTo>
                    <a:pt x="337" y="100"/>
                  </a:lnTo>
                  <a:lnTo>
                    <a:pt x="355" y="104"/>
                  </a:lnTo>
                  <a:lnTo>
                    <a:pt x="371" y="108"/>
                  </a:lnTo>
                  <a:lnTo>
                    <a:pt x="379" y="112"/>
                  </a:lnTo>
                  <a:lnTo>
                    <a:pt x="386" y="117"/>
                  </a:lnTo>
                  <a:lnTo>
                    <a:pt x="392" y="121"/>
                  </a:lnTo>
                  <a:lnTo>
                    <a:pt x="397" y="126"/>
                  </a:lnTo>
                  <a:lnTo>
                    <a:pt x="402" y="132"/>
                  </a:lnTo>
                  <a:lnTo>
                    <a:pt x="406" y="139"/>
                  </a:lnTo>
                  <a:lnTo>
                    <a:pt x="409" y="146"/>
                  </a:lnTo>
                  <a:lnTo>
                    <a:pt x="412" y="154"/>
                  </a:lnTo>
                  <a:lnTo>
                    <a:pt x="413" y="164"/>
                  </a:lnTo>
                  <a:lnTo>
                    <a:pt x="413" y="173"/>
                  </a:lnTo>
                  <a:lnTo>
                    <a:pt x="413" y="173"/>
                  </a:lnTo>
                  <a:lnTo>
                    <a:pt x="413" y="183"/>
                  </a:lnTo>
                  <a:lnTo>
                    <a:pt x="412" y="191"/>
                  </a:lnTo>
                  <a:lnTo>
                    <a:pt x="409" y="199"/>
                  </a:lnTo>
                  <a:lnTo>
                    <a:pt x="406" y="206"/>
                  </a:lnTo>
                  <a:lnTo>
                    <a:pt x="402" y="213"/>
                  </a:lnTo>
                  <a:lnTo>
                    <a:pt x="397" y="220"/>
                  </a:lnTo>
                  <a:lnTo>
                    <a:pt x="392" y="225"/>
                  </a:lnTo>
                  <a:lnTo>
                    <a:pt x="386" y="230"/>
                  </a:lnTo>
                  <a:lnTo>
                    <a:pt x="379" y="235"/>
                  </a:lnTo>
                  <a:lnTo>
                    <a:pt x="371" y="238"/>
                  </a:lnTo>
                  <a:lnTo>
                    <a:pt x="363" y="242"/>
                  </a:lnTo>
                  <a:lnTo>
                    <a:pt x="355" y="244"/>
                  </a:lnTo>
                  <a:lnTo>
                    <a:pt x="337" y="248"/>
                  </a:lnTo>
                  <a:lnTo>
                    <a:pt x="317" y="2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AR"/>
            </a:p>
          </p:txBody>
        </p:sp>
        <p:sp>
          <p:nvSpPr>
            <p:cNvPr id="9" name="Freeform 35">
              <a:extLst>
                <a:ext uri="{FF2B5EF4-FFF2-40B4-BE49-F238E27FC236}">
                  <a16:creationId xmlns:a16="http://schemas.microsoft.com/office/drawing/2014/main" id="{0D05F1AA-566B-489E-8E71-D8A77EFA5AE5}"/>
                </a:ext>
              </a:extLst>
            </p:cNvPr>
            <p:cNvSpPr>
              <a:spLocks/>
            </p:cNvSpPr>
            <p:nvPr/>
          </p:nvSpPr>
          <p:spPr bwMode="auto">
            <a:xfrm>
              <a:off x="866775" y="2327003"/>
              <a:ext cx="179388" cy="168275"/>
            </a:xfrm>
            <a:custGeom>
              <a:avLst/>
              <a:gdLst>
                <a:gd name="T0" fmla="*/ 568 w 568"/>
                <a:gd name="T1" fmla="*/ 125 h 534"/>
                <a:gd name="T2" fmla="*/ 568 w 568"/>
                <a:gd name="T3" fmla="*/ 125 h 534"/>
                <a:gd name="T4" fmla="*/ 564 w 568"/>
                <a:gd name="T5" fmla="*/ 122 h 534"/>
                <a:gd name="T6" fmla="*/ 552 w 568"/>
                <a:gd name="T7" fmla="*/ 118 h 534"/>
                <a:gd name="T8" fmla="*/ 542 w 568"/>
                <a:gd name="T9" fmla="*/ 114 h 534"/>
                <a:gd name="T10" fmla="*/ 531 w 568"/>
                <a:gd name="T11" fmla="*/ 112 h 534"/>
                <a:gd name="T12" fmla="*/ 519 w 568"/>
                <a:gd name="T13" fmla="*/ 111 h 534"/>
                <a:gd name="T14" fmla="*/ 503 w 568"/>
                <a:gd name="T15" fmla="*/ 110 h 534"/>
                <a:gd name="T16" fmla="*/ 245 w 568"/>
                <a:gd name="T17" fmla="*/ 110 h 534"/>
                <a:gd name="T18" fmla="*/ 245 w 568"/>
                <a:gd name="T19" fmla="*/ 238 h 534"/>
                <a:gd name="T20" fmla="*/ 453 w 568"/>
                <a:gd name="T21" fmla="*/ 238 h 534"/>
                <a:gd name="T22" fmla="*/ 453 w 568"/>
                <a:gd name="T23" fmla="*/ 238 h 534"/>
                <a:gd name="T24" fmla="*/ 468 w 568"/>
                <a:gd name="T25" fmla="*/ 238 h 534"/>
                <a:gd name="T26" fmla="*/ 481 w 568"/>
                <a:gd name="T27" fmla="*/ 237 h 534"/>
                <a:gd name="T28" fmla="*/ 503 w 568"/>
                <a:gd name="T29" fmla="*/ 233 h 534"/>
                <a:gd name="T30" fmla="*/ 518 w 568"/>
                <a:gd name="T31" fmla="*/ 231 h 534"/>
                <a:gd name="T32" fmla="*/ 522 w 568"/>
                <a:gd name="T33" fmla="*/ 230 h 534"/>
                <a:gd name="T34" fmla="*/ 522 w 568"/>
                <a:gd name="T35" fmla="*/ 357 h 534"/>
                <a:gd name="T36" fmla="*/ 522 w 568"/>
                <a:gd name="T37" fmla="*/ 357 h 534"/>
                <a:gd name="T38" fmla="*/ 518 w 568"/>
                <a:gd name="T39" fmla="*/ 355 h 534"/>
                <a:gd name="T40" fmla="*/ 502 w 568"/>
                <a:gd name="T41" fmla="*/ 351 h 534"/>
                <a:gd name="T42" fmla="*/ 480 w 568"/>
                <a:gd name="T43" fmla="*/ 348 h 534"/>
                <a:gd name="T44" fmla="*/ 467 w 568"/>
                <a:gd name="T45" fmla="*/ 347 h 534"/>
                <a:gd name="T46" fmla="*/ 453 w 568"/>
                <a:gd name="T47" fmla="*/ 345 h 534"/>
                <a:gd name="T48" fmla="*/ 245 w 568"/>
                <a:gd name="T49" fmla="*/ 345 h 534"/>
                <a:gd name="T50" fmla="*/ 245 w 568"/>
                <a:gd name="T51" fmla="*/ 476 h 534"/>
                <a:gd name="T52" fmla="*/ 245 w 568"/>
                <a:gd name="T53" fmla="*/ 476 h 534"/>
                <a:gd name="T54" fmla="*/ 246 w 568"/>
                <a:gd name="T55" fmla="*/ 491 h 534"/>
                <a:gd name="T56" fmla="*/ 247 w 568"/>
                <a:gd name="T57" fmla="*/ 502 h 534"/>
                <a:gd name="T58" fmla="*/ 249 w 568"/>
                <a:gd name="T59" fmla="*/ 512 h 534"/>
                <a:gd name="T60" fmla="*/ 253 w 568"/>
                <a:gd name="T61" fmla="*/ 520 h 534"/>
                <a:gd name="T62" fmla="*/ 258 w 568"/>
                <a:gd name="T63" fmla="*/ 531 h 534"/>
                <a:gd name="T64" fmla="*/ 260 w 568"/>
                <a:gd name="T65" fmla="*/ 534 h 534"/>
                <a:gd name="T66" fmla="*/ 0 w 568"/>
                <a:gd name="T67" fmla="*/ 534 h 534"/>
                <a:gd name="T68" fmla="*/ 0 w 568"/>
                <a:gd name="T69" fmla="*/ 534 h 534"/>
                <a:gd name="T70" fmla="*/ 2 w 568"/>
                <a:gd name="T71" fmla="*/ 531 h 534"/>
                <a:gd name="T72" fmla="*/ 8 w 568"/>
                <a:gd name="T73" fmla="*/ 520 h 534"/>
                <a:gd name="T74" fmla="*/ 12 w 568"/>
                <a:gd name="T75" fmla="*/ 512 h 534"/>
                <a:gd name="T76" fmla="*/ 14 w 568"/>
                <a:gd name="T77" fmla="*/ 502 h 534"/>
                <a:gd name="T78" fmla="*/ 15 w 568"/>
                <a:gd name="T79" fmla="*/ 491 h 534"/>
                <a:gd name="T80" fmla="*/ 17 w 568"/>
                <a:gd name="T81" fmla="*/ 476 h 534"/>
                <a:gd name="T82" fmla="*/ 17 w 568"/>
                <a:gd name="T83" fmla="*/ 59 h 534"/>
                <a:gd name="T84" fmla="*/ 17 w 568"/>
                <a:gd name="T85" fmla="*/ 59 h 534"/>
                <a:gd name="T86" fmla="*/ 15 w 568"/>
                <a:gd name="T87" fmla="*/ 45 h 534"/>
                <a:gd name="T88" fmla="*/ 14 w 568"/>
                <a:gd name="T89" fmla="*/ 32 h 534"/>
                <a:gd name="T90" fmla="*/ 12 w 568"/>
                <a:gd name="T91" fmla="*/ 22 h 534"/>
                <a:gd name="T92" fmla="*/ 8 w 568"/>
                <a:gd name="T93" fmla="*/ 14 h 534"/>
                <a:gd name="T94" fmla="*/ 2 w 568"/>
                <a:gd name="T95" fmla="*/ 3 h 534"/>
                <a:gd name="T96" fmla="*/ 0 w 568"/>
                <a:gd name="T97" fmla="*/ 0 h 534"/>
                <a:gd name="T98" fmla="*/ 568 w 568"/>
                <a:gd name="T99" fmla="*/ 0 h 534"/>
                <a:gd name="T100" fmla="*/ 568 w 568"/>
                <a:gd name="T101" fmla="*/ 125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8" h="534">
                  <a:moveTo>
                    <a:pt x="568" y="125"/>
                  </a:moveTo>
                  <a:lnTo>
                    <a:pt x="568" y="125"/>
                  </a:lnTo>
                  <a:lnTo>
                    <a:pt x="564" y="122"/>
                  </a:lnTo>
                  <a:lnTo>
                    <a:pt x="552" y="118"/>
                  </a:lnTo>
                  <a:lnTo>
                    <a:pt x="542" y="114"/>
                  </a:lnTo>
                  <a:lnTo>
                    <a:pt x="531" y="112"/>
                  </a:lnTo>
                  <a:lnTo>
                    <a:pt x="519" y="111"/>
                  </a:lnTo>
                  <a:lnTo>
                    <a:pt x="503" y="110"/>
                  </a:lnTo>
                  <a:lnTo>
                    <a:pt x="245" y="110"/>
                  </a:lnTo>
                  <a:lnTo>
                    <a:pt x="245" y="238"/>
                  </a:lnTo>
                  <a:lnTo>
                    <a:pt x="453" y="238"/>
                  </a:lnTo>
                  <a:lnTo>
                    <a:pt x="453" y="238"/>
                  </a:lnTo>
                  <a:lnTo>
                    <a:pt x="468" y="238"/>
                  </a:lnTo>
                  <a:lnTo>
                    <a:pt x="481" y="237"/>
                  </a:lnTo>
                  <a:lnTo>
                    <a:pt x="503" y="233"/>
                  </a:lnTo>
                  <a:lnTo>
                    <a:pt x="518" y="231"/>
                  </a:lnTo>
                  <a:lnTo>
                    <a:pt x="522" y="230"/>
                  </a:lnTo>
                  <a:lnTo>
                    <a:pt x="522" y="357"/>
                  </a:lnTo>
                  <a:lnTo>
                    <a:pt x="522" y="357"/>
                  </a:lnTo>
                  <a:lnTo>
                    <a:pt x="518" y="355"/>
                  </a:lnTo>
                  <a:lnTo>
                    <a:pt x="502" y="351"/>
                  </a:lnTo>
                  <a:lnTo>
                    <a:pt x="480" y="348"/>
                  </a:lnTo>
                  <a:lnTo>
                    <a:pt x="467" y="347"/>
                  </a:lnTo>
                  <a:lnTo>
                    <a:pt x="453" y="345"/>
                  </a:lnTo>
                  <a:lnTo>
                    <a:pt x="245" y="345"/>
                  </a:lnTo>
                  <a:lnTo>
                    <a:pt x="245" y="476"/>
                  </a:lnTo>
                  <a:lnTo>
                    <a:pt x="245" y="476"/>
                  </a:lnTo>
                  <a:lnTo>
                    <a:pt x="246" y="491"/>
                  </a:lnTo>
                  <a:lnTo>
                    <a:pt x="247" y="502"/>
                  </a:lnTo>
                  <a:lnTo>
                    <a:pt x="249" y="512"/>
                  </a:lnTo>
                  <a:lnTo>
                    <a:pt x="253" y="520"/>
                  </a:lnTo>
                  <a:lnTo>
                    <a:pt x="258" y="531"/>
                  </a:lnTo>
                  <a:lnTo>
                    <a:pt x="260" y="534"/>
                  </a:lnTo>
                  <a:lnTo>
                    <a:pt x="0" y="534"/>
                  </a:lnTo>
                  <a:lnTo>
                    <a:pt x="0" y="534"/>
                  </a:lnTo>
                  <a:lnTo>
                    <a:pt x="2" y="531"/>
                  </a:lnTo>
                  <a:lnTo>
                    <a:pt x="8" y="520"/>
                  </a:lnTo>
                  <a:lnTo>
                    <a:pt x="12" y="512"/>
                  </a:lnTo>
                  <a:lnTo>
                    <a:pt x="14" y="502"/>
                  </a:lnTo>
                  <a:lnTo>
                    <a:pt x="15" y="491"/>
                  </a:lnTo>
                  <a:lnTo>
                    <a:pt x="17" y="476"/>
                  </a:lnTo>
                  <a:lnTo>
                    <a:pt x="17" y="59"/>
                  </a:lnTo>
                  <a:lnTo>
                    <a:pt x="17" y="59"/>
                  </a:lnTo>
                  <a:lnTo>
                    <a:pt x="15" y="45"/>
                  </a:lnTo>
                  <a:lnTo>
                    <a:pt x="14" y="32"/>
                  </a:lnTo>
                  <a:lnTo>
                    <a:pt x="12" y="22"/>
                  </a:lnTo>
                  <a:lnTo>
                    <a:pt x="8" y="14"/>
                  </a:lnTo>
                  <a:lnTo>
                    <a:pt x="2" y="3"/>
                  </a:lnTo>
                  <a:lnTo>
                    <a:pt x="0" y="0"/>
                  </a:lnTo>
                  <a:lnTo>
                    <a:pt x="568" y="0"/>
                  </a:lnTo>
                  <a:lnTo>
                    <a:pt x="568"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AR"/>
            </a:p>
          </p:txBody>
        </p:sp>
      </p:grpSp>
    </p:spTree>
    <p:extLst>
      <p:ext uri="{BB962C8B-B14F-4D97-AF65-F5344CB8AC3E}">
        <p14:creationId xmlns:p14="http://schemas.microsoft.com/office/powerpoint/2010/main" val="1745857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983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22BD588C-72C4-438A-84A1-D43A38B45BA8}" type="datetimeFigureOut">
              <a:rPr lang="es-AR" smtClean="0"/>
              <a:t>1/11/2023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183CCED-1C8F-46F0-A0B1-652142E86B5E}" type="slidenum">
              <a:rPr lang="es-AR" smtClean="0"/>
              <a:t>‹Nº›</a:t>
            </a:fld>
            <a:endParaRPr lang="es-AR"/>
          </a:p>
        </p:txBody>
      </p:sp>
    </p:spTree>
    <p:extLst>
      <p:ext uri="{BB962C8B-B14F-4D97-AF65-F5344CB8AC3E}">
        <p14:creationId xmlns:p14="http://schemas.microsoft.com/office/powerpoint/2010/main" val="514286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30202" y="169830"/>
            <a:ext cx="11379200" cy="599643"/>
          </a:xfrm>
          <a:prstGeom prst="rect">
            <a:avLst/>
          </a:prstGeom>
        </p:spPr>
      </p:pic>
    </p:spTree>
    <p:extLst>
      <p:ext uri="{BB962C8B-B14F-4D97-AF65-F5344CB8AC3E}">
        <p14:creationId xmlns:p14="http://schemas.microsoft.com/office/powerpoint/2010/main" val="2877621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4.png"/><Relationship Id="rId39" Type="http://schemas.openxmlformats.org/officeDocument/2006/relationships/image" Target="../media/image96.png"/><Relationship Id="rId3" Type="http://schemas.openxmlformats.org/officeDocument/2006/relationships/image" Target="../media/image62.png"/><Relationship Id="rId21" Type="http://schemas.openxmlformats.org/officeDocument/2006/relationships/image" Target="../media/image46.png"/><Relationship Id="rId34" Type="http://schemas.openxmlformats.org/officeDocument/2006/relationships/image" Target="../media/image91.png"/><Relationship Id="rId42" Type="http://schemas.openxmlformats.org/officeDocument/2006/relationships/image" Target="../media/image99.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3.png"/><Relationship Id="rId33" Type="http://schemas.openxmlformats.org/officeDocument/2006/relationships/image" Target="../media/image90.png"/><Relationship Id="rId38" Type="http://schemas.openxmlformats.org/officeDocument/2006/relationships/image" Target="../media/image95.png"/><Relationship Id="rId2" Type="http://schemas.openxmlformats.org/officeDocument/2006/relationships/notesSlide" Target="../notesSlides/notesSlide13.xml"/><Relationship Id="rId16" Type="http://schemas.openxmlformats.org/officeDocument/2006/relationships/image" Target="../media/image75.png"/><Relationship Id="rId20" Type="http://schemas.openxmlformats.org/officeDocument/2006/relationships/image" Target="../media/image79.png"/><Relationship Id="rId29" Type="http://schemas.openxmlformats.org/officeDocument/2006/relationships/image" Target="../media/image47.png"/><Relationship Id="rId41"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2.png"/><Relationship Id="rId32" Type="http://schemas.openxmlformats.org/officeDocument/2006/relationships/image" Target="../media/image89.png"/><Relationship Id="rId37" Type="http://schemas.openxmlformats.org/officeDocument/2006/relationships/image" Target="../media/image94.png"/><Relationship Id="rId40" Type="http://schemas.openxmlformats.org/officeDocument/2006/relationships/image" Target="../media/image97.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3.png"/><Relationship Id="rId10" Type="http://schemas.openxmlformats.org/officeDocument/2006/relationships/image" Target="../media/image69.png"/><Relationship Id="rId19" Type="http://schemas.openxmlformats.org/officeDocument/2006/relationships/image" Target="../media/image78.png"/><Relationship Id="rId31" Type="http://schemas.openxmlformats.org/officeDocument/2006/relationships/image" Target="../media/image8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7.png"/><Relationship Id="rId35" Type="http://schemas.openxmlformats.org/officeDocument/2006/relationships/image" Target="../media/image9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10" Type="http://schemas.microsoft.com/office/2007/relationships/hdphoto" Target="../media/hdphoto3.wdp"/><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85454" y="2438255"/>
            <a:ext cx="9144000" cy="2387600"/>
          </a:xfrm>
        </p:spPr>
        <p:txBody>
          <a:bodyPr/>
          <a:lstStyle/>
          <a:p>
            <a:r>
              <a:rPr lang="es-AR"/>
              <a:t>Aprendizaje sobre la predictibilidad del modelado en un proyecto de inyección de polímeros</a:t>
            </a:r>
          </a:p>
        </p:txBody>
      </p:sp>
      <p:sp>
        <p:nvSpPr>
          <p:cNvPr id="3" name="Subtítulo 2"/>
          <p:cNvSpPr>
            <a:spLocks noGrp="1"/>
          </p:cNvSpPr>
          <p:nvPr>
            <p:ph type="subTitle" idx="1"/>
          </p:nvPr>
        </p:nvSpPr>
        <p:spPr>
          <a:xfrm>
            <a:off x="1911926" y="5495635"/>
            <a:ext cx="7850909" cy="780763"/>
          </a:xfrm>
        </p:spPr>
        <p:txBody>
          <a:bodyPr/>
          <a:lstStyle/>
          <a:p>
            <a:r>
              <a:rPr lang="es-AR"/>
              <a:t>Cañadón León</a:t>
            </a:r>
          </a:p>
          <a:p>
            <a:r>
              <a:rPr lang="es-AR"/>
              <a:t>Flanco Sur CGSJ</a:t>
            </a:r>
          </a:p>
        </p:txBody>
      </p:sp>
      <p:sp>
        <p:nvSpPr>
          <p:cNvPr id="4" name="CuadroTexto 3">
            <a:extLst>
              <a:ext uri="{FF2B5EF4-FFF2-40B4-BE49-F238E27FC236}">
                <a16:creationId xmlns:a16="http://schemas.microsoft.com/office/drawing/2014/main" id="{79061E62-126D-44BF-ABEE-6E75D377C437}"/>
              </a:ext>
            </a:extLst>
          </p:cNvPr>
          <p:cNvSpPr txBox="1"/>
          <p:nvPr/>
        </p:nvSpPr>
        <p:spPr>
          <a:xfrm>
            <a:off x="-64655" y="6581001"/>
            <a:ext cx="5617156" cy="276999"/>
          </a:xfrm>
          <a:prstGeom prst="rect">
            <a:avLst/>
          </a:prstGeom>
          <a:noFill/>
        </p:spPr>
        <p:txBody>
          <a:bodyPr wrap="square" rtlCol="0">
            <a:spAutoFit/>
          </a:bodyPr>
          <a:lstStyle/>
          <a:p>
            <a:r>
              <a:rPr lang="es-AR" sz="1200" i="1" dirty="0"/>
              <a:t>Carolina </a:t>
            </a:r>
            <a:r>
              <a:rPr lang="es-AR" sz="1200" i="1" dirty="0" err="1"/>
              <a:t>Martinez</a:t>
            </a:r>
            <a:r>
              <a:rPr lang="es-AR" sz="1200" i="1" dirty="0"/>
              <a:t> – Florencia </a:t>
            </a:r>
            <a:r>
              <a:rPr lang="es-AR" sz="1200" i="1" dirty="0" err="1"/>
              <a:t>Schein</a:t>
            </a:r>
            <a:r>
              <a:rPr lang="es-AR" sz="1200" i="1" dirty="0"/>
              <a:t> – Luis Martino– Arturo de Barrio</a:t>
            </a:r>
          </a:p>
        </p:txBody>
      </p:sp>
      <p:grpSp>
        <p:nvGrpSpPr>
          <p:cNvPr id="5" name="490 Grupo">
            <a:extLst>
              <a:ext uri="{FF2B5EF4-FFF2-40B4-BE49-F238E27FC236}">
                <a16:creationId xmlns:a16="http://schemas.microsoft.com/office/drawing/2014/main" id="{80C18D14-0CBA-6CA9-D3AF-A5FD6914C80E}"/>
              </a:ext>
            </a:extLst>
          </p:cNvPr>
          <p:cNvGrpSpPr/>
          <p:nvPr/>
        </p:nvGrpSpPr>
        <p:grpSpPr>
          <a:xfrm>
            <a:off x="10731695" y="6274968"/>
            <a:ext cx="1460305" cy="583032"/>
            <a:chOff x="285750" y="2241278"/>
            <a:chExt cx="850900" cy="339725"/>
          </a:xfrm>
        </p:grpSpPr>
        <p:sp>
          <p:nvSpPr>
            <p:cNvPr id="6" name="Rectangle 29">
              <a:extLst>
                <a:ext uri="{FF2B5EF4-FFF2-40B4-BE49-F238E27FC236}">
                  <a16:creationId xmlns:a16="http://schemas.microsoft.com/office/drawing/2014/main" id="{2C25AA89-B284-E348-2303-2E63812C2BA7}"/>
                </a:ext>
              </a:extLst>
            </p:cNvPr>
            <p:cNvSpPr>
              <a:spLocks noChangeArrowheads="1"/>
            </p:cNvSpPr>
            <p:nvPr/>
          </p:nvSpPr>
          <p:spPr bwMode="auto">
            <a:xfrm>
              <a:off x="285750" y="2241278"/>
              <a:ext cx="850900" cy="339725"/>
            </a:xfrm>
            <a:prstGeom prst="rect">
              <a:avLst/>
            </a:prstGeom>
            <a:solidFill>
              <a:srgbClr val="045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AR"/>
            </a:p>
          </p:txBody>
        </p:sp>
        <p:sp>
          <p:nvSpPr>
            <p:cNvPr id="7" name="Freeform 30">
              <a:extLst>
                <a:ext uri="{FF2B5EF4-FFF2-40B4-BE49-F238E27FC236}">
                  <a16:creationId xmlns:a16="http://schemas.microsoft.com/office/drawing/2014/main" id="{8F0986FC-41CB-EF9D-7424-D43AA2E29E2E}"/>
                </a:ext>
              </a:extLst>
            </p:cNvPr>
            <p:cNvSpPr>
              <a:spLocks/>
            </p:cNvSpPr>
            <p:nvPr/>
          </p:nvSpPr>
          <p:spPr bwMode="auto">
            <a:xfrm>
              <a:off x="354013" y="2327003"/>
              <a:ext cx="247650" cy="168275"/>
            </a:xfrm>
            <a:custGeom>
              <a:avLst/>
              <a:gdLst>
                <a:gd name="T0" fmla="*/ 779 w 779"/>
                <a:gd name="T1" fmla="*/ 0 h 534"/>
                <a:gd name="T2" fmla="*/ 779 w 779"/>
                <a:gd name="T3" fmla="*/ 0 h 534"/>
                <a:gd name="T4" fmla="*/ 774 w 779"/>
                <a:gd name="T5" fmla="*/ 2 h 534"/>
                <a:gd name="T6" fmla="*/ 760 w 779"/>
                <a:gd name="T7" fmla="*/ 10 h 534"/>
                <a:gd name="T8" fmla="*/ 750 w 779"/>
                <a:gd name="T9" fmla="*/ 19 h 534"/>
                <a:gd name="T10" fmla="*/ 740 w 779"/>
                <a:gd name="T11" fmla="*/ 29 h 534"/>
                <a:gd name="T12" fmla="*/ 727 w 779"/>
                <a:gd name="T13" fmla="*/ 42 h 534"/>
                <a:gd name="T14" fmla="*/ 712 w 779"/>
                <a:gd name="T15" fmla="*/ 58 h 534"/>
                <a:gd name="T16" fmla="*/ 502 w 779"/>
                <a:gd name="T17" fmla="*/ 319 h 534"/>
                <a:gd name="T18" fmla="*/ 502 w 779"/>
                <a:gd name="T19" fmla="*/ 475 h 534"/>
                <a:gd name="T20" fmla="*/ 502 w 779"/>
                <a:gd name="T21" fmla="*/ 475 h 534"/>
                <a:gd name="T22" fmla="*/ 503 w 779"/>
                <a:gd name="T23" fmla="*/ 489 h 534"/>
                <a:gd name="T24" fmla="*/ 506 w 779"/>
                <a:gd name="T25" fmla="*/ 501 h 534"/>
                <a:gd name="T26" fmla="*/ 508 w 779"/>
                <a:gd name="T27" fmla="*/ 512 h 534"/>
                <a:gd name="T28" fmla="*/ 510 w 779"/>
                <a:gd name="T29" fmla="*/ 520 h 534"/>
                <a:gd name="T30" fmla="*/ 516 w 779"/>
                <a:gd name="T31" fmla="*/ 531 h 534"/>
                <a:gd name="T32" fmla="*/ 519 w 779"/>
                <a:gd name="T33" fmla="*/ 534 h 534"/>
                <a:gd name="T34" fmla="*/ 259 w 779"/>
                <a:gd name="T35" fmla="*/ 534 h 534"/>
                <a:gd name="T36" fmla="*/ 259 w 779"/>
                <a:gd name="T37" fmla="*/ 534 h 534"/>
                <a:gd name="T38" fmla="*/ 261 w 779"/>
                <a:gd name="T39" fmla="*/ 531 h 534"/>
                <a:gd name="T40" fmla="*/ 266 w 779"/>
                <a:gd name="T41" fmla="*/ 520 h 534"/>
                <a:gd name="T42" fmla="*/ 269 w 779"/>
                <a:gd name="T43" fmla="*/ 512 h 534"/>
                <a:gd name="T44" fmla="*/ 272 w 779"/>
                <a:gd name="T45" fmla="*/ 501 h 534"/>
                <a:gd name="T46" fmla="*/ 274 w 779"/>
                <a:gd name="T47" fmla="*/ 489 h 534"/>
                <a:gd name="T48" fmla="*/ 274 w 779"/>
                <a:gd name="T49" fmla="*/ 475 h 534"/>
                <a:gd name="T50" fmla="*/ 274 w 779"/>
                <a:gd name="T51" fmla="*/ 319 h 534"/>
                <a:gd name="T52" fmla="*/ 66 w 779"/>
                <a:gd name="T53" fmla="*/ 60 h 534"/>
                <a:gd name="T54" fmla="*/ 66 w 779"/>
                <a:gd name="T55" fmla="*/ 60 h 534"/>
                <a:gd name="T56" fmla="*/ 52 w 779"/>
                <a:gd name="T57" fmla="*/ 43 h 534"/>
                <a:gd name="T58" fmla="*/ 40 w 779"/>
                <a:gd name="T59" fmla="*/ 30 h 534"/>
                <a:gd name="T60" fmla="*/ 28 w 779"/>
                <a:gd name="T61" fmla="*/ 20 h 534"/>
                <a:gd name="T62" fmla="*/ 19 w 779"/>
                <a:gd name="T63" fmla="*/ 12 h 534"/>
                <a:gd name="T64" fmla="*/ 5 w 779"/>
                <a:gd name="T65" fmla="*/ 2 h 534"/>
                <a:gd name="T66" fmla="*/ 0 w 779"/>
                <a:gd name="T67" fmla="*/ 0 h 534"/>
                <a:gd name="T68" fmla="*/ 263 w 779"/>
                <a:gd name="T69" fmla="*/ 0 h 534"/>
                <a:gd name="T70" fmla="*/ 263 w 779"/>
                <a:gd name="T71" fmla="*/ 0 h 534"/>
                <a:gd name="T72" fmla="*/ 266 w 779"/>
                <a:gd name="T73" fmla="*/ 5 h 534"/>
                <a:gd name="T74" fmla="*/ 270 w 779"/>
                <a:gd name="T75" fmla="*/ 17 h 534"/>
                <a:gd name="T76" fmla="*/ 282 w 779"/>
                <a:gd name="T77" fmla="*/ 40 h 534"/>
                <a:gd name="T78" fmla="*/ 289 w 779"/>
                <a:gd name="T79" fmla="*/ 53 h 534"/>
                <a:gd name="T80" fmla="*/ 299 w 779"/>
                <a:gd name="T81" fmla="*/ 68 h 534"/>
                <a:gd name="T82" fmla="*/ 387 w 779"/>
                <a:gd name="T83" fmla="*/ 203 h 534"/>
                <a:gd name="T84" fmla="*/ 390 w 779"/>
                <a:gd name="T85" fmla="*/ 203 h 534"/>
                <a:gd name="T86" fmla="*/ 478 w 779"/>
                <a:gd name="T87" fmla="*/ 68 h 534"/>
                <a:gd name="T88" fmla="*/ 478 w 779"/>
                <a:gd name="T89" fmla="*/ 68 h 534"/>
                <a:gd name="T90" fmla="*/ 488 w 779"/>
                <a:gd name="T91" fmla="*/ 53 h 534"/>
                <a:gd name="T92" fmla="*/ 496 w 779"/>
                <a:gd name="T93" fmla="*/ 40 h 534"/>
                <a:gd name="T94" fmla="*/ 507 w 779"/>
                <a:gd name="T95" fmla="*/ 17 h 534"/>
                <a:gd name="T96" fmla="*/ 513 w 779"/>
                <a:gd name="T97" fmla="*/ 5 h 534"/>
                <a:gd name="T98" fmla="*/ 514 w 779"/>
                <a:gd name="T99" fmla="*/ 0 h 534"/>
                <a:gd name="T100" fmla="*/ 779 w 779"/>
                <a:gd name="T10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9" h="534">
                  <a:moveTo>
                    <a:pt x="779" y="0"/>
                  </a:moveTo>
                  <a:lnTo>
                    <a:pt x="779" y="0"/>
                  </a:lnTo>
                  <a:lnTo>
                    <a:pt x="774" y="2"/>
                  </a:lnTo>
                  <a:lnTo>
                    <a:pt x="760" y="10"/>
                  </a:lnTo>
                  <a:lnTo>
                    <a:pt x="750" y="19"/>
                  </a:lnTo>
                  <a:lnTo>
                    <a:pt x="740" y="29"/>
                  </a:lnTo>
                  <a:lnTo>
                    <a:pt x="727" y="42"/>
                  </a:lnTo>
                  <a:lnTo>
                    <a:pt x="712" y="58"/>
                  </a:lnTo>
                  <a:lnTo>
                    <a:pt x="502" y="319"/>
                  </a:lnTo>
                  <a:lnTo>
                    <a:pt x="502" y="475"/>
                  </a:lnTo>
                  <a:lnTo>
                    <a:pt x="502" y="475"/>
                  </a:lnTo>
                  <a:lnTo>
                    <a:pt x="503" y="489"/>
                  </a:lnTo>
                  <a:lnTo>
                    <a:pt x="506" y="501"/>
                  </a:lnTo>
                  <a:lnTo>
                    <a:pt x="508" y="512"/>
                  </a:lnTo>
                  <a:lnTo>
                    <a:pt x="510" y="520"/>
                  </a:lnTo>
                  <a:lnTo>
                    <a:pt x="516" y="531"/>
                  </a:lnTo>
                  <a:lnTo>
                    <a:pt x="519" y="534"/>
                  </a:lnTo>
                  <a:lnTo>
                    <a:pt x="259" y="534"/>
                  </a:lnTo>
                  <a:lnTo>
                    <a:pt x="259" y="534"/>
                  </a:lnTo>
                  <a:lnTo>
                    <a:pt x="261" y="531"/>
                  </a:lnTo>
                  <a:lnTo>
                    <a:pt x="266" y="520"/>
                  </a:lnTo>
                  <a:lnTo>
                    <a:pt x="269" y="512"/>
                  </a:lnTo>
                  <a:lnTo>
                    <a:pt x="272" y="501"/>
                  </a:lnTo>
                  <a:lnTo>
                    <a:pt x="274" y="489"/>
                  </a:lnTo>
                  <a:lnTo>
                    <a:pt x="274" y="475"/>
                  </a:lnTo>
                  <a:lnTo>
                    <a:pt x="274" y="319"/>
                  </a:lnTo>
                  <a:lnTo>
                    <a:pt x="66" y="60"/>
                  </a:lnTo>
                  <a:lnTo>
                    <a:pt x="66" y="60"/>
                  </a:lnTo>
                  <a:lnTo>
                    <a:pt x="52" y="43"/>
                  </a:lnTo>
                  <a:lnTo>
                    <a:pt x="40" y="30"/>
                  </a:lnTo>
                  <a:lnTo>
                    <a:pt x="28" y="20"/>
                  </a:lnTo>
                  <a:lnTo>
                    <a:pt x="19" y="12"/>
                  </a:lnTo>
                  <a:lnTo>
                    <a:pt x="5" y="2"/>
                  </a:lnTo>
                  <a:lnTo>
                    <a:pt x="0" y="0"/>
                  </a:lnTo>
                  <a:lnTo>
                    <a:pt x="263" y="0"/>
                  </a:lnTo>
                  <a:lnTo>
                    <a:pt x="263" y="0"/>
                  </a:lnTo>
                  <a:lnTo>
                    <a:pt x="266" y="5"/>
                  </a:lnTo>
                  <a:lnTo>
                    <a:pt x="270" y="17"/>
                  </a:lnTo>
                  <a:lnTo>
                    <a:pt x="282" y="40"/>
                  </a:lnTo>
                  <a:lnTo>
                    <a:pt x="289" y="53"/>
                  </a:lnTo>
                  <a:lnTo>
                    <a:pt x="299" y="68"/>
                  </a:lnTo>
                  <a:lnTo>
                    <a:pt x="387" y="203"/>
                  </a:lnTo>
                  <a:lnTo>
                    <a:pt x="390" y="203"/>
                  </a:lnTo>
                  <a:lnTo>
                    <a:pt x="478" y="68"/>
                  </a:lnTo>
                  <a:lnTo>
                    <a:pt x="478" y="68"/>
                  </a:lnTo>
                  <a:lnTo>
                    <a:pt x="488" y="53"/>
                  </a:lnTo>
                  <a:lnTo>
                    <a:pt x="496" y="40"/>
                  </a:lnTo>
                  <a:lnTo>
                    <a:pt x="507" y="17"/>
                  </a:lnTo>
                  <a:lnTo>
                    <a:pt x="513" y="5"/>
                  </a:lnTo>
                  <a:lnTo>
                    <a:pt x="514" y="0"/>
                  </a:lnTo>
                  <a:lnTo>
                    <a:pt x="7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AR"/>
            </a:p>
          </p:txBody>
        </p:sp>
        <p:sp>
          <p:nvSpPr>
            <p:cNvPr id="8" name="Freeform 32">
              <a:extLst>
                <a:ext uri="{FF2B5EF4-FFF2-40B4-BE49-F238E27FC236}">
                  <a16:creationId xmlns:a16="http://schemas.microsoft.com/office/drawing/2014/main" id="{F47AC24B-B404-9C40-FCF9-A13B70DCD95C}"/>
                </a:ext>
              </a:extLst>
            </p:cNvPr>
            <p:cNvSpPr>
              <a:spLocks noEditPoints="1"/>
            </p:cNvSpPr>
            <p:nvPr/>
          </p:nvSpPr>
          <p:spPr bwMode="auto">
            <a:xfrm>
              <a:off x="628650" y="2327003"/>
              <a:ext cx="204788" cy="168275"/>
            </a:xfrm>
            <a:custGeom>
              <a:avLst/>
              <a:gdLst>
                <a:gd name="T0" fmla="*/ 0 w 642"/>
                <a:gd name="T1" fmla="*/ 0 h 534"/>
                <a:gd name="T2" fmla="*/ 3 w 642"/>
                <a:gd name="T3" fmla="*/ 3 h 534"/>
                <a:gd name="T4" fmla="*/ 11 w 642"/>
                <a:gd name="T5" fmla="*/ 22 h 534"/>
                <a:gd name="T6" fmla="*/ 16 w 642"/>
                <a:gd name="T7" fmla="*/ 45 h 534"/>
                <a:gd name="T8" fmla="*/ 16 w 642"/>
                <a:gd name="T9" fmla="*/ 475 h 534"/>
                <a:gd name="T10" fmla="*/ 16 w 642"/>
                <a:gd name="T11" fmla="*/ 489 h 534"/>
                <a:gd name="T12" fmla="*/ 11 w 642"/>
                <a:gd name="T13" fmla="*/ 512 h 534"/>
                <a:gd name="T14" fmla="*/ 3 w 642"/>
                <a:gd name="T15" fmla="*/ 531 h 534"/>
                <a:gd name="T16" fmla="*/ 260 w 642"/>
                <a:gd name="T17" fmla="*/ 534 h 534"/>
                <a:gd name="T18" fmla="*/ 258 w 642"/>
                <a:gd name="T19" fmla="*/ 531 h 534"/>
                <a:gd name="T20" fmla="*/ 250 w 642"/>
                <a:gd name="T21" fmla="*/ 512 h 534"/>
                <a:gd name="T22" fmla="*/ 245 w 642"/>
                <a:gd name="T23" fmla="*/ 489 h 534"/>
                <a:gd name="T24" fmla="*/ 245 w 642"/>
                <a:gd name="T25" fmla="*/ 345 h 534"/>
                <a:gd name="T26" fmla="*/ 433 w 642"/>
                <a:gd name="T27" fmla="*/ 345 h 534"/>
                <a:gd name="T28" fmla="*/ 475 w 642"/>
                <a:gd name="T29" fmla="*/ 342 h 534"/>
                <a:gd name="T30" fmla="*/ 516 w 642"/>
                <a:gd name="T31" fmla="*/ 334 h 534"/>
                <a:gd name="T32" fmla="*/ 551 w 642"/>
                <a:gd name="T33" fmla="*/ 321 h 534"/>
                <a:gd name="T34" fmla="*/ 582 w 642"/>
                <a:gd name="T35" fmla="*/ 301 h 534"/>
                <a:gd name="T36" fmla="*/ 608 w 642"/>
                <a:gd name="T37" fmla="*/ 276 h 534"/>
                <a:gd name="T38" fmla="*/ 627 w 642"/>
                <a:gd name="T39" fmla="*/ 246 h 534"/>
                <a:gd name="T40" fmla="*/ 638 w 642"/>
                <a:gd name="T41" fmla="*/ 212 h 534"/>
                <a:gd name="T42" fmla="*/ 642 w 642"/>
                <a:gd name="T43" fmla="*/ 173 h 534"/>
                <a:gd name="T44" fmla="*/ 641 w 642"/>
                <a:gd name="T45" fmla="*/ 152 h 534"/>
                <a:gd name="T46" fmla="*/ 634 w 642"/>
                <a:gd name="T47" fmla="*/ 115 h 534"/>
                <a:gd name="T48" fmla="*/ 618 w 642"/>
                <a:gd name="T49" fmla="*/ 84 h 534"/>
                <a:gd name="T50" fmla="*/ 597 w 642"/>
                <a:gd name="T51" fmla="*/ 56 h 534"/>
                <a:gd name="T52" fmla="*/ 569 w 642"/>
                <a:gd name="T53" fmla="*/ 34 h 534"/>
                <a:gd name="T54" fmla="*/ 536 w 642"/>
                <a:gd name="T55" fmla="*/ 17 h 534"/>
                <a:gd name="T56" fmla="*/ 498 w 642"/>
                <a:gd name="T57" fmla="*/ 6 h 534"/>
                <a:gd name="T58" fmla="*/ 455 w 642"/>
                <a:gd name="T59" fmla="*/ 0 h 534"/>
                <a:gd name="T60" fmla="*/ 317 w 642"/>
                <a:gd name="T61" fmla="*/ 249 h 534"/>
                <a:gd name="T62" fmla="*/ 245 w 642"/>
                <a:gd name="T63" fmla="*/ 99 h 534"/>
                <a:gd name="T64" fmla="*/ 318 w 642"/>
                <a:gd name="T65" fmla="*/ 99 h 534"/>
                <a:gd name="T66" fmla="*/ 355 w 642"/>
                <a:gd name="T67" fmla="*/ 104 h 534"/>
                <a:gd name="T68" fmla="*/ 379 w 642"/>
                <a:gd name="T69" fmla="*/ 112 h 534"/>
                <a:gd name="T70" fmla="*/ 392 w 642"/>
                <a:gd name="T71" fmla="*/ 121 h 534"/>
                <a:gd name="T72" fmla="*/ 402 w 642"/>
                <a:gd name="T73" fmla="*/ 132 h 534"/>
                <a:gd name="T74" fmla="*/ 409 w 642"/>
                <a:gd name="T75" fmla="*/ 146 h 534"/>
                <a:gd name="T76" fmla="*/ 413 w 642"/>
                <a:gd name="T77" fmla="*/ 164 h 534"/>
                <a:gd name="T78" fmla="*/ 413 w 642"/>
                <a:gd name="T79" fmla="*/ 173 h 534"/>
                <a:gd name="T80" fmla="*/ 412 w 642"/>
                <a:gd name="T81" fmla="*/ 191 h 534"/>
                <a:gd name="T82" fmla="*/ 406 w 642"/>
                <a:gd name="T83" fmla="*/ 206 h 534"/>
                <a:gd name="T84" fmla="*/ 397 w 642"/>
                <a:gd name="T85" fmla="*/ 220 h 534"/>
                <a:gd name="T86" fmla="*/ 386 w 642"/>
                <a:gd name="T87" fmla="*/ 230 h 534"/>
                <a:gd name="T88" fmla="*/ 371 w 642"/>
                <a:gd name="T89" fmla="*/ 238 h 534"/>
                <a:gd name="T90" fmla="*/ 355 w 642"/>
                <a:gd name="T91" fmla="*/ 244 h 534"/>
                <a:gd name="T92" fmla="*/ 317 w 642"/>
                <a:gd name="T93" fmla="*/ 249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2" h="534">
                  <a:moveTo>
                    <a:pt x="433" y="0"/>
                  </a:moveTo>
                  <a:lnTo>
                    <a:pt x="0" y="0"/>
                  </a:lnTo>
                  <a:lnTo>
                    <a:pt x="0" y="0"/>
                  </a:lnTo>
                  <a:lnTo>
                    <a:pt x="3" y="3"/>
                  </a:lnTo>
                  <a:lnTo>
                    <a:pt x="7" y="14"/>
                  </a:lnTo>
                  <a:lnTo>
                    <a:pt x="11" y="22"/>
                  </a:lnTo>
                  <a:lnTo>
                    <a:pt x="13" y="33"/>
                  </a:lnTo>
                  <a:lnTo>
                    <a:pt x="16" y="45"/>
                  </a:lnTo>
                  <a:lnTo>
                    <a:pt x="16" y="59"/>
                  </a:lnTo>
                  <a:lnTo>
                    <a:pt x="16" y="475"/>
                  </a:lnTo>
                  <a:lnTo>
                    <a:pt x="16" y="475"/>
                  </a:lnTo>
                  <a:lnTo>
                    <a:pt x="16" y="489"/>
                  </a:lnTo>
                  <a:lnTo>
                    <a:pt x="13" y="502"/>
                  </a:lnTo>
                  <a:lnTo>
                    <a:pt x="11" y="512"/>
                  </a:lnTo>
                  <a:lnTo>
                    <a:pt x="7" y="520"/>
                  </a:lnTo>
                  <a:lnTo>
                    <a:pt x="3" y="531"/>
                  </a:lnTo>
                  <a:lnTo>
                    <a:pt x="0" y="534"/>
                  </a:lnTo>
                  <a:lnTo>
                    <a:pt x="260" y="534"/>
                  </a:lnTo>
                  <a:lnTo>
                    <a:pt x="260" y="534"/>
                  </a:lnTo>
                  <a:lnTo>
                    <a:pt x="258" y="531"/>
                  </a:lnTo>
                  <a:lnTo>
                    <a:pt x="252" y="520"/>
                  </a:lnTo>
                  <a:lnTo>
                    <a:pt x="250" y="512"/>
                  </a:lnTo>
                  <a:lnTo>
                    <a:pt x="247" y="501"/>
                  </a:lnTo>
                  <a:lnTo>
                    <a:pt x="245" y="489"/>
                  </a:lnTo>
                  <a:lnTo>
                    <a:pt x="245" y="475"/>
                  </a:lnTo>
                  <a:lnTo>
                    <a:pt x="245" y="345"/>
                  </a:lnTo>
                  <a:lnTo>
                    <a:pt x="433" y="345"/>
                  </a:lnTo>
                  <a:lnTo>
                    <a:pt x="433" y="345"/>
                  </a:lnTo>
                  <a:lnTo>
                    <a:pt x="455" y="344"/>
                  </a:lnTo>
                  <a:lnTo>
                    <a:pt x="475" y="342"/>
                  </a:lnTo>
                  <a:lnTo>
                    <a:pt x="497" y="338"/>
                  </a:lnTo>
                  <a:lnTo>
                    <a:pt x="516" y="334"/>
                  </a:lnTo>
                  <a:lnTo>
                    <a:pt x="535" y="328"/>
                  </a:lnTo>
                  <a:lnTo>
                    <a:pt x="551" y="321"/>
                  </a:lnTo>
                  <a:lnTo>
                    <a:pt x="568" y="311"/>
                  </a:lnTo>
                  <a:lnTo>
                    <a:pt x="582" y="301"/>
                  </a:lnTo>
                  <a:lnTo>
                    <a:pt x="596" y="289"/>
                  </a:lnTo>
                  <a:lnTo>
                    <a:pt x="608" y="276"/>
                  </a:lnTo>
                  <a:lnTo>
                    <a:pt x="617" y="262"/>
                  </a:lnTo>
                  <a:lnTo>
                    <a:pt x="627" y="246"/>
                  </a:lnTo>
                  <a:lnTo>
                    <a:pt x="633" y="230"/>
                  </a:lnTo>
                  <a:lnTo>
                    <a:pt x="638" y="212"/>
                  </a:lnTo>
                  <a:lnTo>
                    <a:pt x="641" y="193"/>
                  </a:lnTo>
                  <a:lnTo>
                    <a:pt x="642" y="173"/>
                  </a:lnTo>
                  <a:lnTo>
                    <a:pt x="642" y="173"/>
                  </a:lnTo>
                  <a:lnTo>
                    <a:pt x="641" y="152"/>
                  </a:lnTo>
                  <a:lnTo>
                    <a:pt x="638" y="133"/>
                  </a:lnTo>
                  <a:lnTo>
                    <a:pt x="634" y="115"/>
                  </a:lnTo>
                  <a:lnTo>
                    <a:pt x="627" y="99"/>
                  </a:lnTo>
                  <a:lnTo>
                    <a:pt x="618" y="84"/>
                  </a:lnTo>
                  <a:lnTo>
                    <a:pt x="608" y="69"/>
                  </a:lnTo>
                  <a:lnTo>
                    <a:pt x="597" y="56"/>
                  </a:lnTo>
                  <a:lnTo>
                    <a:pt x="583" y="45"/>
                  </a:lnTo>
                  <a:lnTo>
                    <a:pt x="569" y="34"/>
                  </a:lnTo>
                  <a:lnTo>
                    <a:pt x="553" y="25"/>
                  </a:lnTo>
                  <a:lnTo>
                    <a:pt x="536" y="17"/>
                  </a:lnTo>
                  <a:lnTo>
                    <a:pt x="517" y="10"/>
                  </a:lnTo>
                  <a:lnTo>
                    <a:pt x="498" y="6"/>
                  </a:lnTo>
                  <a:lnTo>
                    <a:pt x="477" y="2"/>
                  </a:lnTo>
                  <a:lnTo>
                    <a:pt x="455" y="0"/>
                  </a:lnTo>
                  <a:lnTo>
                    <a:pt x="433" y="0"/>
                  </a:lnTo>
                  <a:close/>
                  <a:moveTo>
                    <a:pt x="317" y="249"/>
                  </a:moveTo>
                  <a:lnTo>
                    <a:pt x="245" y="249"/>
                  </a:lnTo>
                  <a:lnTo>
                    <a:pt x="245" y="99"/>
                  </a:lnTo>
                  <a:lnTo>
                    <a:pt x="318" y="99"/>
                  </a:lnTo>
                  <a:lnTo>
                    <a:pt x="318" y="99"/>
                  </a:lnTo>
                  <a:lnTo>
                    <a:pt x="337" y="100"/>
                  </a:lnTo>
                  <a:lnTo>
                    <a:pt x="355" y="104"/>
                  </a:lnTo>
                  <a:lnTo>
                    <a:pt x="371" y="108"/>
                  </a:lnTo>
                  <a:lnTo>
                    <a:pt x="379" y="112"/>
                  </a:lnTo>
                  <a:lnTo>
                    <a:pt x="386" y="117"/>
                  </a:lnTo>
                  <a:lnTo>
                    <a:pt x="392" y="121"/>
                  </a:lnTo>
                  <a:lnTo>
                    <a:pt x="397" y="126"/>
                  </a:lnTo>
                  <a:lnTo>
                    <a:pt x="402" y="132"/>
                  </a:lnTo>
                  <a:lnTo>
                    <a:pt x="406" y="139"/>
                  </a:lnTo>
                  <a:lnTo>
                    <a:pt x="409" y="146"/>
                  </a:lnTo>
                  <a:lnTo>
                    <a:pt x="412" y="154"/>
                  </a:lnTo>
                  <a:lnTo>
                    <a:pt x="413" y="164"/>
                  </a:lnTo>
                  <a:lnTo>
                    <a:pt x="413" y="173"/>
                  </a:lnTo>
                  <a:lnTo>
                    <a:pt x="413" y="173"/>
                  </a:lnTo>
                  <a:lnTo>
                    <a:pt x="413" y="183"/>
                  </a:lnTo>
                  <a:lnTo>
                    <a:pt x="412" y="191"/>
                  </a:lnTo>
                  <a:lnTo>
                    <a:pt x="409" y="199"/>
                  </a:lnTo>
                  <a:lnTo>
                    <a:pt x="406" y="206"/>
                  </a:lnTo>
                  <a:lnTo>
                    <a:pt x="402" y="213"/>
                  </a:lnTo>
                  <a:lnTo>
                    <a:pt x="397" y="220"/>
                  </a:lnTo>
                  <a:lnTo>
                    <a:pt x="392" y="225"/>
                  </a:lnTo>
                  <a:lnTo>
                    <a:pt x="386" y="230"/>
                  </a:lnTo>
                  <a:lnTo>
                    <a:pt x="379" y="235"/>
                  </a:lnTo>
                  <a:lnTo>
                    <a:pt x="371" y="238"/>
                  </a:lnTo>
                  <a:lnTo>
                    <a:pt x="363" y="242"/>
                  </a:lnTo>
                  <a:lnTo>
                    <a:pt x="355" y="244"/>
                  </a:lnTo>
                  <a:lnTo>
                    <a:pt x="337" y="248"/>
                  </a:lnTo>
                  <a:lnTo>
                    <a:pt x="317" y="2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AR"/>
            </a:p>
          </p:txBody>
        </p:sp>
        <p:sp>
          <p:nvSpPr>
            <p:cNvPr id="9" name="Freeform 35">
              <a:extLst>
                <a:ext uri="{FF2B5EF4-FFF2-40B4-BE49-F238E27FC236}">
                  <a16:creationId xmlns:a16="http://schemas.microsoft.com/office/drawing/2014/main" id="{1BABFF52-98AD-D829-7EA1-32BC17E1BEC7}"/>
                </a:ext>
              </a:extLst>
            </p:cNvPr>
            <p:cNvSpPr>
              <a:spLocks/>
            </p:cNvSpPr>
            <p:nvPr/>
          </p:nvSpPr>
          <p:spPr bwMode="auto">
            <a:xfrm>
              <a:off x="866775" y="2327003"/>
              <a:ext cx="179388" cy="168275"/>
            </a:xfrm>
            <a:custGeom>
              <a:avLst/>
              <a:gdLst>
                <a:gd name="T0" fmla="*/ 568 w 568"/>
                <a:gd name="T1" fmla="*/ 125 h 534"/>
                <a:gd name="T2" fmla="*/ 568 w 568"/>
                <a:gd name="T3" fmla="*/ 125 h 534"/>
                <a:gd name="T4" fmla="*/ 564 w 568"/>
                <a:gd name="T5" fmla="*/ 122 h 534"/>
                <a:gd name="T6" fmla="*/ 552 w 568"/>
                <a:gd name="T7" fmla="*/ 118 h 534"/>
                <a:gd name="T8" fmla="*/ 542 w 568"/>
                <a:gd name="T9" fmla="*/ 114 h 534"/>
                <a:gd name="T10" fmla="*/ 531 w 568"/>
                <a:gd name="T11" fmla="*/ 112 h 534"/>
                <a:gd name="T12" fmla="*/ 519 w 568"/>
                <a:gd name="T13" fmla="*/ 111 h 534"/>
                <a:gd name="T14" fmla="*/ 503 w 568"/>
                <a:gd name="T15" fmla="*/ 110 h 534"/>
                <a:gd name="T16" fmla="*/ 245 w 568"/>
                <a:gd name="T17" fmla="*/ 110 h 534"/>
                <a:gd name="T18" fmla="*/ 245 w 568"/>
                <a:gd name="T19" fmla="*/ 238 h 534"/>
                <a:gd name="T20" fmla="*/ 453 w 568"/>
                <a:gd name="T21" fmla="*/ 238 h 534"/>
                <a:gd name="T22" fmla="*/ 453 w 568"/>
                <a:gd name="T23" fmla="*/ 238 h 534"/>
                <a:gd name="T24" fmla="*/ 468 w 568"/>
                <a:gd name="T25" fmla="*/ 238 h 534"/>
                <a:gd name="T26" fmla="*/ 481 w 568"/>
                <a:gd name="T27" fmla="*/ 237 h 534"/>
                <a:gd name="T28" fmla="*/ 503 w 568"/>
                <a:gd name="T29" fmla="*/ 233 h 534"/>
                <a:gd name="T30" fmla="*/ 518 w 568"/>
                <a:gd name="T31" fmla="*/ 231 h 534"/>
                <a:gd name="T32" fmla="*/ 522 w 568"/>
                <a:gd name="T33" fmla="*/ 230 h 534"/>
                <a:gd name="T34" fmla="*/ 522 w 568"/>
                <a:gd name="T35" fmla="*/ 357 h 534"/>
                <a:gd name="T36" fmla="*/ 522 w 568"/>
                <a:gd name="T37" fmla="*/ 357 h 534"/>
                <a:gd name="T38" fmla="*/ 518 w 568"/>
                <a:gd name="T39" fmla="*/ 355 h 534"/>
                <a:gd name="T40" fmla="*/ 502 w 568"/>
                <a:gd name="T41" fmla="*/ 351 h 534"/>
                <a:gd name="T42" fmla="*/ 480 w 568"/>
                <a:gd name="T43" fmla="*/ 348 h 534"/>
                <a:gd name="T44" fmla="*/ 467 w 568"/>
                <a:gd name="T45" fmla="*/ 347 h 534"/>
                <a:gd name="T46" fmla="*/ 453 w 568"/>
                <a:gd name="T47" fmla="*/ 345 h 534"/>
                <a:gd name="T48" fmla="*/ 245 w 568"/>
                <a:gd name="T49" fmla="*/ 345 h 534"/>
                <a:gd name="T50" fmla="*/ 245 w 568"/>
                <a:gd name="T51" fmla="*/ 476 h 534"/>
                <a:gd name="T52" fmla="*/ 245 w 568"/>
                <a:gd name="T53" fmla="*/ 476 h 534"/>
                <a:gd name="T54" fmla="*/ 246 w 568"/>
                <a:gd name="T55" fmla="*/ 491 h 534"/>
                <a:gd name="T56" fmla="*/ 247 w 568"/>
                <a:gd name="T57" fmla="*/ 502 h 534"/>
                <a:gd name="T58" fmla="*/ 249 w 568"/>
                <a:gd name="T59" fmla="*/ 512 h 534"/>
                <a:gd name="T60" fmla="*/ 253 w 568"/>
                <a:gd name="T61" fmla="*/ 520 h 534"/>
                <a:gd name="T62" fmla="*/ 258 w 568"/>
                <a:gd name="T63" fmla="*/ 531 h 534"/>
                <a:gd name="T64" fmla="*/ 260 w 568"/>
                <a:gd name="T65" fmla="*/ 534 h 534"/>
                <a:gd name="T66" fmla="*/ 0 w 568"/>
                <a:gd name="T67" fmla="*/ 534 h 534"/>
                <a:gd name="T68" fmla="*/ 0 w 568"/>
                <a:gd name="T69" fmla="*/ 534 h 534"/>
                <a:gd name="T70" fmla="*/ 2 w 568"/>
                <a:gd name="T71" fmla="*/ 531 h 534"/>
                <a:gd name="T72" fmla="*/ 8 w 568"/>
                <a:gd name="T73" fmla="*/ 520 h 534"/>
                <a:gd name="T74" fmla="*/ 12 w 568"/>
                <a:gd name="T75" fmla="*/ 512 h 534"/>
                <a:gd name="T76" fmla="*/ 14 w 568"/>
                <a:gd name="T77" fmla="*/ 502 h 534"/>
                <a:gd name="T78" fmla="*/ 15 w 568"/>
                <a:gd name="T79" fmla="*/ 491 h 534"/>
                <a:gd name="T80" fmla="*/ 17 w 568"/>
                <a:gd name="T81" fmla="*/ 476 h 534"/>
                <a:gd name="T82" fmla="*/ 17 w 568"/>
                <a:gd name="T83" fmla="*/ 59 h 534"/>
                <a:gd name="T84" fmla="*/ 17 w 568"/>
                <a:gd name="T85" fmla="*/ 59 h 534"/>
                <a:gd name="T86" fmla="*/ 15 w 568"/>
                <a:gd name="T87" fmla="*/ 45 h 534"/>
                <a:gd name="T88" fmla="*/ 14 w 568"/>
                <a:gd name="T89" fmla="*/ 32 h 534"/>
                <a:gd name="T90" fmla="*/ 12 w 568"/>
                <a:gd name="T91" fmla="*/ 22 h 534"/>
                <a:gd name="T92" fmla="*/ 8 w 568"/>
                <a:gd name="T93" fmla="*/ 14 h 534"/>
                <a:gd name="T94" fmla="*/ 2 w 568"/>
                <a:gd name="T95" fmla="*/ 3 h 534"/>
                <a:gd name="T96" fmla="*/ 0 w 568"/>
                <a:gd name="T97" fmla="*/ 0 h 534"/>
                <a:gd name="T98" fmla="*/ 568 w 568"/>
                <a:gd name="T99" fmla="*/ 0 h 534"/>
                <a:gd name="T100" fmla="*/ 568 w 568"/>
                <a:gd name="T101" fmla="*/ 125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8" h="534">
                  <a:moveTo>
                    <a:pt x="568" y="125"/>
                  </a:moveTo>
                  <a:lnTo>
                    <a:pt x="568" y="125"/>
                  </a:lnTo>
                  <a:lnTo>
                    <a:pt x="564" y="122"/>
                  </a:lnTo>
                  <a:lnTo>
                    <a:pt x="552" y="118"/>
                  </a:lnTo>
                  <a:lnTo>
                    <a:pt x="542" y="114"/>
                  </a:lnTo>
                  <a:lnTo>
                    <a:pt x="531" y="112"/>
                  </a:lnTo>
                  <a:lnTo>
                    <a:pt x="519" y="111"/>
                  </a:lnTo>
                  <a:lnTo>
                    <a:pt x="503" y="110"/>
                  </a:lnTo>
                  <a:lnTo>
                    <a:pt x="245" y="110"/>
                  </a:lnTo>
                  <a:lnTo>
                    <a:pt x="245" y="238"/>
                  </a:lnTo>
                  <a:lnTo>
                    <a:pt x="453" y="238"/>
                  </a:lnTo>
                  <a:lnTo>
                    <a:pt x="453" y="238"/>
                  </a:lnTo>
                  <a:lnTo>
                    <a:pt x="468" y="238"/>
                  </a:lnTo>
                  <a:lnTo>
                    <a:pt x="481" y="237"/>
                  </a:lnTo>
                  <a:lnTo>
                    <a:pt x="503" y="233"/>
                  </a:lnTo>
                  <a:lnTo>
                    <a:pt x="518" y="231"/>
                  </a:lnTo>
                  <a:lnTo>
                    <a:pt x="522" y="230"/>
                  </a:lnTo>
                  <a:lnTo>
                    <a:pt x="522" y="357"/>
                  </a:lnTo>
                  <a:lnTo>
                    <a:pt x="522" y="357"/>
                  </a:lnTo>
                  <a:lnTo>
                    <a:pt x="518" y="355"/>
                  </a:lnTo>
                  <a:lnTo>
                    <a:pt x="502" y="351"/>
                  </a:lnTo>
                  <a:lnTo>
                    <a:pt x="480" y="348"/>
                  </a:lnTo>
                  <a:lnTo>
                    <a:pt x="467" y="347"/>
                  </a:lnTo>
                  <a:lnTo>
                    <a:pt x="453" y="345"/>
                  </a:lnTo>
                  <a:lnTo>
                    <a:pt x="245" y="345"/>
                  </a:lnTo>
                  <a:lnTo>
                    <a:pt x="245" y="476"/>
                  </a:lnTo>
                  <a:lnTo>
                    <a:pt x="245" y="476"/>
                  </a:lnTo>
                  <a:lnTo>
                    <a:pt x="246" y="491"/>
                  </a:lnTo>
                  <a:lnTo>
                    <a:pt x="247" y="502"/>
                  </a:lnTo>
                  <a:lnTo>
                    <a:pt x="249" y="512"/>
                  </a:lnTo>
                  <a:lnTo>
                    <a:pt x="253" y="520"/>
                  </a:lnTo>
                  <a:lnTo>
                    <a:pt x="258" y="531"/>
                  </a:lnTo>
                  <a:lnTo>
                    <a:pt x="260" y="534"/>
                  </a:lnTo>
                  <a:lnTo>
                    <a:pt x="0" y="534"/>
                  </a:lnTo>
                  <a:lnTo>
                    <a:pt x="0" y="534"/>
                  </a:lnTo>
                  <a:lnTo>
                    <a:pt x="2" y="531"/>
                  </a:lnTo>
                  <a:lnTo>
                    <a:pt x="8" y="520"/>
                  </a:lnTo>
                  <a:lnTo>
                    <a:pt x="12" y="512"/>
                  </a:lnTo>
                  <a:lnTo>
                    <a:pt x="14" y="502"/>
                  </a:lnTo>
                  <a:lnTo>
                    <a:pt x="15" y="491"/>
                  </a:lnTo>
                  <a:lnTo>
                    <a:pt x="17" y="476"/>
                  </a:lnTo>
                  <a:lnTo>
                    <a:pt x="17" y="59"/>
                  </a:lnTo>
                  <a:lnTo>
                    <a:pt x="17" y="59"/>
                  </a:lnTo>
                  <a:lnTo>
                    <a:pt x="15" y="45"/>
                  </a:lnTo>
                  <a:lnTo>
                    <a:pt x="14" y="32"/>
                  </a:lnTo>
                  <a:lnTo>
                    <a:pt x="12" y="22"/>
                  </a:lnTo>
                  <a:lnTo>
                    <a:pt x="8" y="14"/>
                  </a:lnTo>
                  <a:lnTo>
                    <a:pt x="2" y="3"/>
                  </a:lnTo>
                  <a:lnTo>
                    <a:pt x="0" y="0"/>
                  </a:lnTo>
                  <a:lnTo>
                    <a:pt x="568" y="0"/>
                  </a:lnTo>
                  <a:lnTo>
                    <a:pt x="568"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AR"/>
            </a:p>
          </p:txBody>
        </p:sp>
      </p:grpSp>
    </p:spTree>
    <p:extLst>
      <p:ext uri="{BB962C8B-B14F-4D97-AF65-F5344CB8AC3E}">
        <p14:creationId xmlns:p14="http://schemas.microsoft.com/office/powerpoint/2010/main" val="88854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D5C07B6-D78F-4088-BC31-59F04DDEB8D9}"/>
              </a:ext>
            </a:extLst>
          </p:cNvPr>
          <p:cNvSpPr txBox="1"/>
          <p:nvPr/>
        </p:nvSpPr>
        <p:spPr>
          <a:xfrm>
            <a:off x="297242" y="1133236"/>
            <a:ext cx="4069976" cy="2585323"/>
          </a:xfrm>
          <a:prstGeom prst="rect">
            <a:avLst/>
          </a:prstGeom>
          <a:noFill/>
        </p:spPr>
        <p:txBody>
          <a:bodyPr wrap="square" rtlCol="0">
            <a:spAutoFit/>
          </a:bodyPr>
          <a:lstStyle/>
          <a:p>
            <a:r>
              <a:rPr lang="es-AR" b="1" dirty="0"/>
              <a:t>INPUT</a:t>
            </a:r>
          </a:p>
          <a:p>
            <a:pPr marL="285750" indent="-285750">
              <a:buFont typeface="Courier New" panose="02070309020205020404" pitchFamily="49" charset="0"/>
              <a:buChar char="o"/>
            </a:pPr>
            <a:r>
              <a:rPr lang="es-AR" dirty="0"/>
              <a:t>Grilla</a:t>
            </a:r>
          </a:p>
          <a:p>
            <a:pPr marL="285750" indent="-285750">
              <a:buFont typeface="Courier New" panose="02070309020205020404" pitchFamily="49" charset="0"/>
              <a:buChar char="o"/>
            </a:pPr>
            <a:r>
              <a:rPr lang="es-AR" dirty="0"/>
              <a:t>Presión de inyección</a:t>
            </a:r>
          </a:p>
          <a:p>
            <a:pPr marL="285750" indent="-285750">
              <a:buFont typeface="Courier New" panose="02070309020205020404" pitchFamily="49" charset="0"/>
              <a:buChar char="o"/>
            </a:pPr>
            <a:r>
              <a:rPr lang="es-AR" dirty="0"/>
              <a:t>Pozos inyectores (Pozos NO o NE)</a:t>
            </a:r>
          </a:p>
          <a:p>
            <a:pPr marL="285750" indent="-285750">
              <a:buFont typeface="Courier New" panose="02070309020205020404" pitchFamily="49" charset="0"/>
              <a:buChar char="o"/>
            </a:pPr>
            <a:r>
              <a:rPr lang="es-AR" dirty="0"/>
              <a:t>Caudal de producción.</a:t>
            </a:r>
          </a:p>
          <a:p>
            <a:pPr marL="285750" indent="-285750">
              <a:buFont typeface="Courier New" panose="02070309020205020404" pitchFamily="49" charset="0"/>
              <a:buChar char="o"/>
            </a:pPr>
            <a:endParaRPr lang="es-AR" dirty="0"/>
          </a:p>
          <a:p>
            <a:r>
              <a:rPr lang="es-AR" b="1" dirty="0"/>
              <a:t>OUTPUT</a:t>
            </a:r>
          </a:p>
          <a:p>
            <a:pPr marL="285750" indent="-285750">
              <a:buFont typeface="Courier New" panose="02070309020205020404" pitchFamily="49" charset="0"/>
              <a:buChar char="o"/>
            </a:pPr>
            <a:r>
              <a:rPr lang="es-AR" dirty="0"/>
              <a:t>Caída de presión (</a:t>
            </a:r>
            <a:r>
              <a:rPr lang="es-AR" dirty="0" err="1"/>
              <a:t>Piny</a:t>
            </a:r>
            <a:r>
              <a:rPr lang="es-AR" dirty="0"/>
              <a:t> – </a:t>
            </a:r>
            <a:r>
              <a:rPr lang="es-AR" dirty="0" err="1"/>
              <a:t>BHPmín</a:t>
            </a:r>
            <a:r>
              <a:rPr lang="es-AR" dirty="0"/>
              <a:t>).</a:t>
            </a:r>
          </a:p>
          <a:p>
            <a:pPr marL="285750" indent="-285750">
              <a:buFont typeface="Courier New" panose="02070309020205020404" pitchFamily="49" charset="0"/>
              <a:buChar char="o"/>
            </a:pPr>
            <a:r>
              <a:rPr lang="es-AR" dirty="0"/>
              <a:t>% de agua inicial producida </a:t>
            </a:r>
            <a:r>
              <a:rPr lang="es-AR" dirty="0" err="1"/>
              <a:t>Vrs</a:t>
            </a:r>
            <a:r>
              <a:rPr lang="es-AR" dirty="0"/>
              <a:t> VP</a:t>
            </a:r>
          </a:p>
        </p:txBody>
      </p:sp>
      <p:pic>
        <p:nvPicPr>
          <p:cNvPr id="6" name="Imagen 5">
            <a:extLst>
              <a:ext uri="{FF2B5EF4-FFF2-40B4-BE49-F238E27FC236}">
                <a16:creationId xmlns:a16="http://schemas.microsoft.com/office/drawing/2014/main" id="{A1DA8B9A-CB8B-402A-9B66-C982745B124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45368" y="979439"/>
            <a:ext cx="4127715" cy="2880000"/>
          </a:xfrm>
          <a:prstGeom prst="rect">
            <a:avLst/>
          </a:prstGeom>
        </p:spPr>
      </p:pic>
      <p:pic>
        <p:nvPicPr>
          <p:cNvPr id="8" name="Imagen 7">
            <a:extLst>
              <a:ext uri="{FF2B5EF4-FFF2-40B4-BE49-F238E27FC236}">
                <a16:creationId xmlns:a16="http://schemas.microsoft.com/office/drawing/2014/main" id="{4C65D5D3-82C0-4CA8-8BA1-0C7EC1E35153}"/>
              </a:ext>
            </a:extLst>
          </p:cNvPr>
          <p:cNvPicPr>
            <a:picLocks noChangeAspect="1"/>
          </p:cNvPicPr>
          <p:nvPr/>
        </p:nvPicPr>
        <p:blipFill>
          <a:blip r:embed="rId4"/>
          <a:stretch>
            <a:fillRect/>
          </a:stretch>
        </p:blipFill>
        <p:spPr>
          <a:xfrm>
            <a:off x="8488637" y="4078559"/>
            <a:ext cx="3584446" cy="2340000"/>
          </a:xfrm>
          <a:prstGeom prst="rect">
            <a:avLst/>
          </a:prstGeom>
        </p:spPr>
      </p:pic>
      <p:pic>
        <p:nvPicPr>
          <p:cNvPr id="10" name="Imagen 9">
            <a:extLst>
              <a:ext uri="{FF2B5EF4-FFF2-40B4-BE49-F238E27FC236}">
                <a16:creationId xmlns:a16="http://schemas.microsoft.com/office/drawing/2014/main" id="{E489CA14-33DE-41DC-8B7B-E8108075C04E}"/>
              </a:ext>
            </a:extLst>
          </p:cNvPr>
          <p:cNvPicPr>
            <a:picLocks noChangeAspect="1"/>
          </p:cNvPicPr>
          <p:nvPr/>
        </p:nvPicPr>
        <p:blipFill>
          <a:blip r:embed="rId5"/>
          <a:stretch>
            <a:fillRect/>
          </a:stretch>
        </p:blipFill>
        <p:spPr>
          <a:xfrm>
            <a:off x="4708349" y="4078559"/>
            <a:ext cx="3584447" cy="2340000"/>
          </a:xfrm>
          <a:prstGeom prst="rect">
            <a:avLst/>
          </a:prstGeom>
        </p:spPr>
      </p:pic>
      <p:pic>
        <p:nvPicPr>
          <p:cNvPr id="12" name="Imagen 11">
            <a:extLst>
              <a:ext uri="{FF2B5EF4-FFF2-40B4-BE49-F238E27FC236}">
                <a16:creationId xmlns:a16="http://schemas.microsoft.com/office/drawing/2014/main" id="{510CF93E-CC37-4FBC-86A8-E5839624A0CA}"/>
              </a:ext>
            </a:extLst>
          </p:cNvPr>
          <p:cNvPicPr>
            <a:picLocks noChangeAspect="1"/>
          </p:cNvPicPr>
          <p:nvPr/>
        </p:nvPicPr>
        <p:blipFill>
          <a:blip r:embed="rId6"/>
          <a:stretch>
            <a:fillRect/>
          </a:stretch>
        </p:blipFill>
        <p:spPr>
          <a:xfrm>
            <a:off x="5029248" y="1001333"/>
            <a:ext cx="2966185" cy="2880000"/>
          </a:xfrm>
          <a:prstGeom prst="rect">
            <a:avLst/>
          </a:prstGeom>
        </p:spPr>
      </p:pic>
      <p:pic>
        <p:nvPicPr>
          <p:cNvPr id="14" name="Imagen 13">
            <a:extLst>
              <a:ext uri="{FF2B5EF4-FFF2-40B4-BE49-F238E27FC236}">
                <a16:creationId xmlns:a16="http://schemas.microsoft.com/office/drawing/2014/main" id="{8CB8041F-233D-4CAB-96F7-4DF24C2D5420}"/>
              </a:ext>
            </a:extLst>
          </p:cNvPr>
          <p:cNvPicPr>
            <a:picLocks noChangeAspect="1"/>
          </p:cNvPicPr>
          <p:nvPr/>
        </p:nvPicPr>
        <p:blipFill>
          <a:blip r:embed="rId7"/>
          <a:stretch>
            <a:fillRect/>
          </a:stretch>
        </p:blipFill>
        <p:spPr>
          <a:xfrm>
            <a:off x="3113136" y="4291296"/>
            <a:ext cx="1485900" cy="1914525"/>
          </a:xfrm>
          <a:prstGeom prst="rect">
            <a:avLst/>
          </a:prstGeom>
        </p:spPr>
      </p:pic>
      <p:sp>
        <p:nvSpPr>
          <p:cNvPr id="15" name="CuadroTexto 14">
            <a:extLst>
              <a:ext uri="{FF2B5EF4-FFF2-40B4-BE49-F238E27FC236}">
                <a16:creationId xmlns:a16="http://schemas.microsoft.com/office/drawing/2014/main" id="{B4F80515-C3AB-4682-A1F5-E2E952B9532E}"/>
              </a:ext>
            </a:extLst>
          </p:cNvPr>
          <p:cNvSpPr txBox="1"/>
          <p:nvPr/>
        </p:nvSpPr>
        <p:spPr>
          <a:xfrm>
            <a:off x="5094462" y="4955231"/>
            <a:ext cx="2881051" cy="923330"/>
          </a:xfrm>
          <a:prstGeom prst="rect">
            <a:avLst/>
          </a:prstGeom>
          <a:noFill/>
        </p:spPr>
        <p:txBody>
          <a:bodyPr wrap="square" rtlCol="0">
            <a:spAutoFit/>
          </a:bodyPr>
          <a:lstStyle/>
          <a:p>
            <a:r>
              <a:rPr lang="es-AR"/>
              <a:t>q = 6.37 m3/día</a:t>
            </a:r>
          </a:p>
          <a:p>
            <a:endParaRPr lang="es-AR"/>
          </a:p>
          <a:p>
            <a:r>
              <a:rPr lang="es-AR"/>
              <a:t>∆P = 170.09 – 167.41 = 2.68 </a:t>
            </a:r>
          </a:p>
        </p:txBody>
      </p:sp>
      <p:sp>
        <p:nvSpPr>
          <p:cNvPr id="16" name="CuadroTexto 15">
            <a:extLst>
              <a:ext uri="{FF2B5EF4-FFF2-40B4-BE49-F238E27FC236}">
                <a16:creationId xmlns:a16="http://schemas.microsoft.com/office/drawing/2014/main" id="{7BC08C04-E05A-4D4C-8E74-E7ECEB9ACB32}"/>
              </a:ext>
            </a:extLst>
          </p:cNvPr>
          <p:cNvSpPr txBox="1"/>
          <p:nvPr/>
        </p:nvSpPr>
        <p:spPr>
          <a:xfrm>
            <a:off x="297242" y="3771231"/>
            <a:ext cx="2430456" cy="1477328"/>
          </a:xfrm>
          <a:prstGeom prst="rect">
            <a:avLst/>
          </a:prstGeom>
          <a:noFill/>
        </p:spPr>
        <p:txBody>
          <a:bodyPr wrap="square" rtlCol="0">
            <a:spAutoFit/>
          </a:bodyPr>
          <a:lstStyle/>
          <a:p>
            <a:r>
              <a:rPr lang="es-AR" b="1" dirty="0"/>
              <a:t>Ejemplo: </a:t>
            </a:r>
          </a:p>
          <a:p>
            <a:r>
              <a:rPr lang="es-AR" dirty="0"/>
              <a:t>Grilla estocástica</a:t>
            </a:r>
          </a:p>
          <a:p>
            <a:r>
              <a:rPr lang="es-AR" dirty="0" err="1"/>
              <a:t>Piny</a:t>
            </a:r>
            <a:r>
              <a:rPr lang="es-AR" dirty="0"/>
              <a:t> = 170 Bar</a:t>
            </a:r>
          </a:p>
          <a:p>
            <a:r>
              <a:rPr lang="es-AR" dirty="0"/>
              <a:t>Pozos inyectores: NE</a:t>
            </a:r>
          </a:p>
          <a:p>
            <a:r>
              <a:rPr lang="es-AR" dirty="0"/>
              <a:t>Pozos productores: SO </a:t>
            </a:r>
          </a:p>
        </p:txBody>
      </p:sp>
      <p:pic>
        <p:nvPicPr>
          <p:cNvPr id="18" name="Imagen 17">
            <a:extLst>
              <a:ext uri="{FF2B5EF4-FFF2-40B4-BE49-F238E27FC236}">
                <a16:creationId xmlns:a16="http://schemas.microsoft.com/office/drawing/2014/main" id="{45D84583-0F32-484D-9E64-C4AAF51E36AC}"/>
              </a:ext>
            </a:extLst>
          </p:cNvPr>
          <p:cNvPicPr>
            <a:picLocks noChangeAspect="1"/>
          </p:cNvPicPr>
          <p:nvPr/>
        </p:nvPicPr>
        <p:blipFill>
          <a:blip r:embed="rId8"/>
          <a:stretch>
            <a:fillRect/>
          </a:stretch>
        </p:blipFill>
        <p:spPr>
          <a:xfrm>
            <a:off x="374573" y="5349684"/>
            <a:ext cx="1466284" cy="1440000"/>
          </a:xfrm>
          <a:prstGeom prst="rect">
            <a:avLst/>
          </a:prstGeom>
        </p:spPr>
      </p:pic>
      <p:sp>
        <p:nvSpPr>
          <p:cNvPr id="19" name="Rectángulo 18">
            <a:extLst>
              <a:ext uri="{FF2B5EF4-FFF2-40B4-BE49-F238E27FC236}">
                <a16:creationId xmlns:a16="http://schemas.microsoft.com/office/drawing/2014/main" id="{F33F5F89-C753-4966-8C94-1B0BED6884D3}"/>
              </a:ext>
            </a:extLst>
          </p:cNvPr>
          <p:cNvSpPr/>
          <p:nvPr/>
        </p:nvSpPr>
        <p:spPr>
          <a:xfrm>
            <a:off x="5094462" y="5349684"/>
            <a:ext cx="2850906" cy="747997"/>
          </a:xfrm>
          <a:prstGeom prst="rect">
            <a:avLst/>
          </a:prstGeom>
          <a:solidFill>
            <a:srgbClr val="5B9BD5">
              <a:alpha val="4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CuadroTexto 19">
            <a:extLst>
              <a:ext uri="{FF2B5EF4-FFF2-40B4-BE49-F238E27FC236}">
                <a16:creationId xmlns:a16="http://schemas.microsoft.com/office/drawing/2014/main" id="{495DF58F-AC5D-4F96-BAE3-15BF1F13F203}"/>
              </a:ext>
            </a:extLst>
          </p:cNvPr>
          <p:cNvSpPr txBox="1"/>
          <p:nvPr/>
        </p:nvSpPr>
        <p:spPr>
          <a:xfrm>
            <a:off x="310193" y="831129"/>
            <a:ext cx="2994281" cy="400110"/>
          </a:xfrm>
          <a:prstGeom prst="rect">
            <a:avLst/>
          </a:prstGeom>
          <a:noFill/>
        </p:spPr>
        <p:txBody>
          <a:bodyPr wrap="none" rtlCol="0">
            <a:spAutoFit/>
          </a:bodyPr>
          <a:lstStyle/>
          <a:p>
            <a:r>
              <a:rPr lang="es-AR" sz="2000" b="1"/>
              <a:t>MODELOS CONCEPTUALES</a:t>
            </a:r>
          </a:p>
        </p:txBody>
      </p:sp>
      <p:pic>
        <p:nvPicPr>
          <p:cNvPr id="21" name="Imagen 20">
            <a:extLst>
              <a:ext uri="{FF2B5EF4-FFF2-40B4-BE49-F238E27FC236}">
                <a16:creationId xmlns:a16="http://schemas.microsoft.com/office/drawing/2014/main" id="{F2F4E737-3C0A-4B12-A3F6-9A8D3659C25A}"/>
              </a:ext>
            </a:extLst>
          </p:cNvPr>
          <p:cNvPicPr>
            <a:picLocks noChangeAspect="1"/>
          </p:cNvPicPr>
          <p:nvPr/>
        </p:nvPicPr>
        <p:blipFill>
          <a:blip r:embed="rId9"/>
          <a:stretch>
            <a:fillRect/>
          </a:stretch>
        </p:blipFill>
        <p:spPr>
          <a:xfrm>
            <a:off x="3739584" y="1031184"/>
            <a:ext cx="918693" cy="936000"/>
          </a:xfrm>
          <a:prstGeom prst="rect">
            <a:avLst/>
          </a:prstGeom>
        </p:spPr>
      </p:pic>
      <p:pic>
        <p:nvPicPr>
          <p:cNvPr id="22" name="Imagen 21">
            <a:extLst>
              <a:ext uri="{FF2B5EF4-FFF2-40B4-BE49-F238E27FC236}">
                <a16:creationId xmlns:a16="http://schemas.microsoft.com/office/drawing/2014/main" id="{A1FF2F1B-34EB-4964-A0A7-95792F45D673}"/>
              </a:ext>
            </a:extLst>
          </p:cNvPr>
          <p:cNvPicPr>
            <a:picLocks noChangeAspect="1"/>
          </p:cNvPicPr>
          <p:nvPr/>
        </p:nvPicPr>
        <p:blipFill>
          <a:blip r:embed="rId10">
            <a:clrChange>
              <a:clrFrom>
                <a:srgbClr val="FFFEFF"/>
              </a:clrFrom>
              <a:clrTo>
                <a:srgbClr val="FFFEFF">
                  <a:alpha val="0"/>
                </a:srgbClr>
              </a:clrTo>
            </a:clrChange>
          </a:blip>
          <a:stretch>
            <a:fillRect/>
          </a:stretch>
        </p:blipFill>
        <p:spPr>
          <a:xfrm>
            <a:off x="3697490" y="2069236"/>
            <a:ext cx="901546" cy="900000"/>
          </a:xfrm>
          <a:prstGeom prst="rect">
            <a:avLst/>
          </a:prstGeom>
        </p:spPr>
      </p:pic>
    </p:spTree>
    <p:extLst>
      <p:ext uri="{BB962C8B-B14F-4D97-AF65-F5344CB8AC3E}">
        <p14:creationId xmlns:p14="http://schemas.microsoft.com/office/powerpoint/2010/main" val="877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D0A7B29A-46E2-43A9-A630-1BB2DDCD2101}"/>
              </a:ext>
            </a:extLst>
          </p:cNvPr>
          <p:cNvPicPr>
            <a:picLocks noChangeAspect="1"/>
          </p:cNvPicPr>
          <p:nvPr/>
        </p:nvPicPr>
        <p:blipFill>
          <a:blip r:embed="rId3"/>
          <a:stretch>
            <a:fillRect/>
          </a:stretch>
        </p:blipFill>
        <p:spPr>
          <a:xfrm>
            <a:off x="424936" y="1625926"/>
            <a:ext cx="7920000" cy="4692971"/>
          </a:xfrm>
          <a:prstGeom prst="rect">
            <a:avLst/>
          </a:prstGeom>
        </p:spPr>
      </p:pic>
      <p:sp>
        <p:nvSpPr>
          <p:cNvPr id="6" name="CuadroTexto 5">
            <a:extLst>
              <a:ext uri="{FF2B5EF4-FFF2-40B4-BE49-F238E27FC236}">
                <a16:creationId xmlns:a16="http://schemas.microsoft.com/office/drawing/2014/main" id="{6415540D-7606-48D3-8798-284FE495BB49}"/>
              </a:ext>
            </a:extLst>
          </p:cNvPr>
          <p:cNvSpPr txBox="1"/>
          <p:nvPr/>
        </p:nvSpPr>
        <p:spPr>
          <a:xfrm>
            <a:off x="307961" y="1248015"/>
            <a:ext cx="7248815" cy="338554"/>
          </a:xfrm>
          <a:prstGeom prst="rect">
            <a:avLst/>
          </a:prstGeom>
          <a:noFill/>
        </p:spPr>
        <p:txBody>
          <a:bodyPr wrap="square" rtlCol="0">
            <a:spAutoFit/>
          </a:bodyPr>
          <a:lstStyle/>
          <a:p>
            <a:r>
              <a:rPr lang="es-AR" sz="1600" dirty="0"/>
              <a:t>Comparación con modelo de permeabilidad constante</a:t>
            </a:r>
          </a:p>
        </p:txBody>
      </p:sp>
      <p:sp>
        <p:nvSpPr>
          <p:cNvPr id="9" name="CuadroTexto 8">
            <a:extLst>
              <a:ext uri="{FF2B5EF4-FFF2-40B4-BE49-F238E27FC236}">
                <a16:creationId xmlns:a16="http://schemas.microsoft.com/office/drawing/2014/main" id="{46B5FDFB-F302-4CA6-8038-717A79558A9A}"/>
              </a:ext>
            </a:extLst>
          </p:cNvPr>
          <p:cNvSpPr txBox="1"/>
          <p:nvPr/>
        </p:nvSpPr>
        <p:spPr>
          <a:xfrm>
            <a:off x="310193" y="831129"/>
            <a:ext cx="2994281" cy="400110"/>
          </a:xfrm>
          <a:prstGeom prst="rect">
            <a:avLst/>
          </a:prstGeom>
          <a:noFill/>
        </p:spPr>
        <p:txBody>
          <a:bodyPr wrap="none" rtlCol="0">
            <a:spAutoFit/>
          </a:bodyPr>
          <a:lstStyle/>
          <a:p>
            <a:r>
              <a:rPr lang="es-AR" sz="2000" b="1"/>
              <a:t>MODELOS CONCEPTUALES</a:t>
            </a:r>
          </a:p>
        </p:txBody>
      </p:sp>
      <p:sp>
        <p:nvSpPr>
          <p:cNvPr id="19" name="Rectángulo 18">
            <a:extLst>
              <a:ext uri="{FF2B5EF4-FFF2-40B4-BE49-F238E27FC236}">
                <a16:creationId xmlns:a16="http://schemas.microsoft.com/office/drawing/2014/main" id="{93E70B44-508B-41AE-9D53-4C002B18DD69}"/>
              </a:ext>
            </a:extLst>
          </p:cNvPr>
          <p:cNvSpPr/>
          <p:nvPr/>
        </p:nvSpPr>
        <p:spPr>
          <a:xfrm>
            <a:off x="10077450" y="5581650"/>
            <a:ext cx="228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Rectángulo 21">
            <a:extLst>
              <a:ext uri="{FF2B5EF4-FFF2-40B4-BE49-F238E27FC236}">
                <a16:creationId xmlns:a16="http://schemas.microsoft.com/office/drawing/2014/main" id="{7DBA1044-943D-4C9C-BE2C-F8A0B711CE55}"/>
              </a:ext>
            </a:extLst>
          </p:cNvPr>
          <p:cNvSpPr/>
          <p:nvPr/>
        </p:nvSpPr>
        <p:spPr>
          <a:xfrm>
            <a:off x="10709722" y="5588090"/>
            <a:ext cx="216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Elipse 2">
            <a:extLst>
              <a:ext uri="{FF2B5EF4-FFF2-40B4-BE49-F238E27FC236}">
                <a16:creationId xmlns:a16="http://schemas.microsoft.com/office/drawing/2014/main" id="{A5B23726-93D0-4F55-9A62-7C904A08840D}"/>
              </a:ext>
            </a:extLst>
          </p:cNvPr>
          <p:cNvSpPr/>
          <p:nvPr/>
        </p:nvSpPr>
        <p:spPr>
          <a:xfrm>
            <a:off x="1262925" y="2690714"/>
            <a:ext cx="108000" cy="1080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8" name="Conector recto de flecha 7">
            <a:extLst>
              <a:ext uri="{FF2B5EF4-FFF2-40B4-BE49-F238E27FC236}">
                <a16:creationId xmlns:a16="http://schemas.microsoft.com/office/drawing/2014/main" id="{238A1221-19C1-4498-95CF-AA171E6D2C10}"/>
              </a:ext>
            </a:extLst>
          </p:cNvPr>
          <p:cNvCxnSpPr>
            <a:cxnSpLocks/>
          </p:cNvCxnSpPr>
          <p:nvPr/>
        </p:nvCxnSpPr>
        <p:spPr>
          <a:xfrm>
            <a:off x="1111948" y="2743884"/>
            <a:ext cx="108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9631D22C-D414-46CA-A7B3-8A6FC193C982}"/>
              </a:ext>
            </a:extLst>
          </p:cNvPr>
          <p:cNvSpPr txBox="1"/>
          <p:nvPr/>
        </p:nvSpPr>
        <p:spPr>
          <a:xfrm>
            <a:off x="429162" y="2559060"/>
            <a:ext cx="941763" cy="338554"/>
          </a:xfrm>
          <a:prstGeom prst="rect">
            <a:avLst/>
          </a:prstGeom>
          <a:noFill/>
        </p:spPr>
        <p:txBody>
          <a:bodyPr wrap="square" rtlCol="0">
            <a:spAutoFit/>
          </a:bodyPr>
          <a:lstStyle/>
          <a:p>
            <a:r>
              <a:rPr lang="es-AR" sz="1600" dirty="0"/>
              <a:t>400 </a:t>
            </a:r>
            <a:r>
              <a:rPr lang="es-AR" sz="1600" dirty="0" err="1"/>
              <a:t>mD</a:t>
            </a:r>
            <a:endParaRPr lang="es-AR" sz="1600" dirty="0"/>
          </a:p>
        </p:txBody>
      </p:sp>
      <p:cxnSp>
        <p:nvCxnSpPr>
          <p:cNvPr id="21" name="Conector recto de flecha 20">
            <a:extLst>
              <a:ext uri="{FF2B5EF4-FFF2-40B4-BE49-F238E27FC236}">
                <a16:creationId xmlns:a16="http://schemas.microsoft.com/office/drawing/2014/main" id="{B6043B28-F66E-4187-AE47-552677A85868}"/>
              </a:ext>
            </a:extLst>
          </p:cNvPr>
          <p:cNvCxnSpPr>
            <a:cxnSpLocks/>
          </p:cNvCxnSpPr>
          <p:nvPr/>
        </p:nvCxnSpPr>
        <p:spPr>
          <a:xfrm>
            <a:off x="1310326" y="2765960"/>
            <a:ext cx="0" cy="2968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27C57F97-27CF-4B2B-8679-C33802C41A1E}"/>
              </a:ext>
            </a:extLst>
          </p:cNvPr>
          <p:cNvSpPr txBox="1"/>
          <p:nvPr/>
        </p:nvSpPr>
        <p:spPr>
          <a:xfrm>
            <a:off x="2226365" y="1625926"/>
            <a:ext cx="1722783" cy="369332"/>
          </a:xfrm>
          <a:prstGeom prst="rect">
            <a:avLst/>
          </a:prstGeom>
          <a:noFill/>
        </p:spPr>
        <p:txBody>
          <a:bodyPr wrap="square" rtlCol="0">
            <a:spAutoFit/>
          </a:bodyPr>
          <a:lstStyle/>
          <a:p>
            <a:r>
              <a:rPr lang="es-AR" dirty="0"/>
              <a:t>q= 6.37 m3/día</a:t>
            </a:r>
          </a:p>
        </p:txBody>
      </p:sp>
      <p:sp>
        <p:nvSpPr>
          <p:cNvPr id="28" name="CuadroTexto 27">
            <a:extLst>
              <a:ext uri="{FF2B5EF4-FFF2-40B4-BE49-F238E27FC236}">
                <a16:creationId xmlns:a16="http://schemas.microsoft.com/office/drawing/2014/main" id="{EE42CA12-8BD9-4160-B707-FB672679C79B}"/>
              </a:ext>
            </a:extLst>
          </p:cNvPr>
          <p:cNvSpPr txBox="1"/>
          <p:nvPr/>
        </p:nvSpPr>
        <p:spPr>
          <a:xfrm>
            <a:off x="1262925" y="5690104"/>
            <a:ext cx="1294745" cy="369332"/>
          </a:xfrm>
          <a:prstGeom prst="rect">
            <a:avLst/>
          </a:prstGeom>
          <a:solidFill>
            <a:srgbClr val="FFFFFF">
              <a:alpha val="40000"/>
            </a:srgbClr>
          </a:solidFill>
        </p:spPr>
        <p:txBody>
          <a:bodyPr wrap="square" rtlCol="0">
            <a:spAutoFit/>
          </a:bodyPr>
          <a:lstStyle/>
          <a:p>
            <a:r>
              <a:rPr lang="es-AR" dirty="0"/>
              <a:t>0.58 bar</a:t>
            </a:r>
          </a:p>
        </p:txBody>
      </p:sp>
      <p:pic>
        <p:nvPicPr>
          <p:cNvPr id="27" name="Imagen 26">
            <a:extLst>
              <a:ext uri="{FF2B5EF4-FFF2-40B4-BE49-F238E27FC236}">
                <a16:creationId xmlns:a16="http://schemas.microsoft.com/office/drawing/2014/main" id="{7DC73C8B-242A-426F-AB93-44B4BFD6CAB1}"/>
              </a:ext>
            </a:extLst>
          </p:cNvPr>
          <p:cNvPicPr>
            <a:picLocks noChangeAspect="1"/>
          </p:cNvPicPr>
          <p:nvPr/>
        </p:nvPicPr>
        <p:blipFill>
          <a:blip r:embed="rId4"/>
          <a:stretch>
            <a:fillRect/>
          </a:stretch>
        </p:blipFill>
        <p:spPr>
          <a:xfrm>
            <a:off x="424936" y="1625926"/>
            <a:ext cx="7922425" cy="4694400"/>
          </a:xfrm>
          <a:prstGeom prst="rect">
            <a:avLst/>
          </a:prstGeom>
        </p:spPr>
      </p:pic>
      <p:pic>
        <p:nvPicPr>
          <p:cNvPr id="29" name="Imagen 28">
            <a:extLst>
              <a:ext uri="{FF2B5EF4-FFF2-40B4-BE49-F238E27FC236}">
                <a16:creationId xmlns:a16="http://schemas.microsoft.com/office/drawing/2014/main" id="{297D0F74-A7DE-4CE3-84F0-9F6876D87E17}"/>
              </a:ext>
            </a:extLst>
          </p:cNvPr>
          <p:cNvPicPr>
            <a:picLocks noChangeAspect="1"/>
          </p:cNvPicPr>
          <p:nvPr/>
        </p:nvPicPr>
        <p:blipFill>
          <a:blip r:embed="rId5"/>
          <a:stretch>
            <a:fillRect/>
          </a:stretch>
        </p:blipFill>
        <p:spPr>
          <a:xfrm>
            <a:off x="424936" y="1625926"/>
            <a:ext cx="7922425" cy="4694400"/>
          </a:xfrm>
          <a:prstGeom prst="rect">
            <a:avLst/>
          </a:prstGeom>
        </p:spPr>
      </p:pic>
      <p:pic>
        <p:nvPicPr>
          <p:cNvPr id="30" name="Imagen 29">
            <a:extLst>
              <a:ext uri="{FF2B5EF4-FFF2-40B4-BE49-F238E27FC236}">
                <a16:creationId xmlns:a16="http://schemas.microsoft.com/office/drawing/2014/main" id="{28EE3782-E060-4CA0-BC0B-33B47CCE092D}"/>
              </a:ext>
            </a:extLst>
          </p:cNvPr>
          <p:cNvPicPr>
            <a:picLocks noChangeAspect="1"/>
          </p:cNvPicPr>
          <p:nvPr/>
        </p:nvPicPr>
        <p:blipFill>
          <a:blip r:embed="rId6"/>
          <a:stretch>
            <a:fillRect/>
          </a:stretch>
        </p:blipFill>
        <p:spPr>
          <a:xfrm>
            <a:off x="424936" y="1625926"/>
            <a:ext cx="7922424" cy="4694400"/>
          </a:xfrm>
          <a:prstGeom prst="rect">
            <a:avLst/>
          </a:prstGeom>
        </p:spPr>
      </p:pic>
      <p:pic>
        <p:nvPicPr>
          <p:cNvPr id="31" name="Imagen 30">
            <a:extLst>
              <a:ext uri="{FF2B5EF4-FFF2-40B4-BE49-F238E27FC236}">
                <a16:creationId xmlns:a16="http://schemas.microsoft.com/office/drawing/2014/main" id="{DE8FB691-26EC-4C5A-856D-46C51BDFE02B}"/>
              </a:ext>
            </a:extLst>
          </p:cNvPr>
          <p:cNvPicPr>
            <a:picLocks noChangeAspect="1"/>
          </p:cNvPicPr>
          <p:nvPr/>
        </p:nvPicPr>
        <p:blipFill>
          <a:blip r:embed="rId7"/>
          <a:stretch>
            <a:fillRect/>
          </a:stretch>
        </p:blipFill>
        <p:spPr>
          <a:xfrm>
            <a:off x="424936" y="1625926"/>
            <a:ext cx="7922425" cy="4694400"/>
          </a:xfrm>
          <a:prstGeom prst="rect">
            <a:avLst/>
          </a:prstGeom>
        </p:spPr>
      </p:pic>
      <p:pic>
        <p:nvPicPr>
          <p:cNvPr id="32" name="Imagen 31">
            <a:extLst>
              <a:ext uri="{FF2B5EF4-FFF2-40B4-BE49-F238E27FC236}">
                <a16:creationId xmlns:a16="http://schemas.microsoft.com/office/drawing/2014/main" id="{517CEFAF-E97F-4158-8394-0F98BE321CB7}"/>
              </a:ext>
            </a:extLst>
          </p:cNvPr>
          <p:cNvPicPr>
            <a:picLocks noChangeAspect="1"/>
          </p:cNvPicPr>
          <p:nvPr/>
        </p:nvPicPr>
        <p:blipFill>
          <a:blip r:embed="rId8"/>
          <a:stretch>
            <a:fillRect/>
          </a:stretch>
        </p:blipFill>
        <p:spPr>
          <a:xfrm>
            <a:off x="424936" y="1625926"/>
            <a:ext cx="7922425" cy="4694400"/>
          </a:xfrm>
          <a:prstGeom prst="rect">
            <a:avLst/>
          </a:prstGeom>
        </p:spPr>
      </p:pic>
      <p:pic>
        <p:nvPicPr>
          <p:cNvPr id="33" name="Imagen 32">
            <a:extLst>
              <a:ext uri="{FF2B5EF4-FFF2-40B4-BE49-F238E27FC236}">
                <a16:creationId xmlns:a16="http://schemas.microsoft.com/office/drawing/2014/main" id="{5E88DC4D-B3D2-43E8-96A2-B4C302E49B29}"/>
              </a:ext>
            </a:extLst>
          </p:cNvPr>
          <p:cNvPicPr>
            <a:picLocks noChangeAspect="1"/>
          </p:cNvPicPr>
          <p:nvPr/>
        </p:nvPicPr>
        <p:blipFill>
          <a:blip r:embed="rId9"/>
          <a:stretch>
            <a:fillRect/>
          </a:stretch>
        </p:blipFill>
        <p:spPr>
          <a:xfrm>
            <a:off x="424936" y="1625926"/>
            <a:ext cx="7922425" cy="4694400"/>
          </a:xfrm>
          <a:prstGeom prst="rect">
            <a:avLst/>
          </a:prstGeom>
        </p:spPr>
      </p:pic>
      <p:pic>
        <p:nvPicPr>
          <p:cNvPr id="34" name="Imagen 33">
            <a:extLst>
              <a:ext uri="{FF2B5EF4-FFF2-40B4-BE49-F238E27FC236}">
                <a16:creationId xmlns:a16="http://schemas.microsoft.com/office/drawing/2014/main" id="{97507AD5-709C-40B2-8FD5-F1E99BF8F179}"/>
              </a:ext>
            </a:extLst>
          </p:cNvPr>
          <p:cNvPicPr>
            <a:picLocks noChangeAspect="1"/>
          </p:cNvPicPr>
          <p:nvPr/>
        </p:nvPicPr>
        <p:blipFill>
          <a:blip r:embed="rId10"/>
          <a:stretch>
            <a:fillRect/>
          </a:stretch>
        </p:blipFill>
        <p:spPr>
          <a:xfrm>
            <a:off x="424936" y="1625926"/>
            <a:ext cx="7922425" cy="4694400"/>
          </a:xfrm>
          <a:prstGeom prst="rect">
            <a:avLst/>
          </a:prstGeom>
        </p:spPr>
      </p:pic>
      <p:pic>
        <p:nvPicPr>
          <p:cNvPr id="35" name="Imagen 34">
            <a:extLst>
              <a:ext uri="{FF2B5EF4-FFF2-40B4-BE49-F238E27FC236}">
                <a16:creationId xmlns:a16="http://schemas.microsoft.com/office/drawing/2014/main" id="{51ED26E4-4B03-4B57-9591-62FA863D4FAD}"/>
              </a:ext>
            </a:extLst>
          </p:cNvPr>
          <p:cNvPicPr>
            <a:picLocks noChangeAspect="1"/>
          </p:cNvPicPr>
          <p:nvPr/>
        </p:nvPicPr>
        <p:blipFill>
          <a:blip r:embed="rId11"/>
          <a:stretch>
            <a:fillRect/>
          </a:stretch>
        </p:blipFill>
        <p:spPr>
          <a:xfrm>
            <a:off x="424936" y="1625926"/>
            <a:ext cx="7922425" cy="4694400"/>
          </a:xfrm>
          <a:prstGeom prst="rect">
            <a:avLst/>
          </a:prstGeom>
        </p:spPr>
      </p:pic>
      <p:pic>
        <p:nvPicPr>
          <p:cNvPr id="36" name="Imagen 35">
            <a:extLst>
              <a:ext uri="{FF2B5EF4-FFF2-40B4-BE49-F238E27FC236}">
                <a16:creationId xmlns:a16="http://schemas.microsoft.com/office/drawing/2014/main" id="{774D8820-F608-4C08-8306-097EEAB02C4A}"/>
              </a:ext>
            </a:extLst>
          </p:cNvPr>
          <p:cNvPicPr>
            <a:picLocks noChangeAspect="1"/>
          </p:cNvPicPr>
          <p:nvPr/>
        </p:nvPicPr>
        <p:blipFill>
          <a:blip r:embed="rId12"/>
          <a:stretch>
            <a:fillRect/>
          </a:stretch>
        </p:blipFill>
        <p:spPr>
          <a:xfrm>
            <a:off x="424936" y="1625926"/>
            <a:ext cx="7922425" cy="4694400"/>
          </a:xfrm>
          <a:prstGeom prst="rect">
            <a:avLst/>
          </a:prstGeom>
        </p:spPr>
      </p:pic>
      <p:pic>
        <p:nvPicPr>
          <p:cNvPr id="37" name="Imagen 36">
            <a:extLst>
              <a:ext uri="{FF2B5EF4-FFF2-40B4-BE49-F238E27FC236}">
                <a16:creationId xmlns:a16="http://schemas.microsoft.com/office/drawing/2014/main" id="{3ACF092D-632B-447C-A252-471B6DE6C60E}"/>
              </a:ext>
            </a:extLst>
          </p:cNvPr>
          <p:cNvPicPr>
            <a:picLocks noChangeAspect="1"/>
          </p:cNvPicPr>
          <p:nvPr/>
        </p:nvPicPr>
        <p:blipFill>
          <a:blip r:embed="rId13"/>
          <a:stretch>
            <a:fillRect/>
          </a:stretch>
        </p:blipFill>
        <p:spPr>
          <a:xfrm>
            <a:off x="424936" y="1625926"/>
            <a:ext cx="7922425" cy="4694400"/>
          </a:xfrm>
          <a:prstGeom prst="rect">
            <a:avLst/>
          </a:prstGeom>
        </p:spPr>
      </p:pic>
      <p:pic>
        <p:nvPicPr>
          <p:cNvPr id="38" name="Imagen 37">
            <a:extLst>
              <a:ext uri="{FF2B5EF4-FFF2-40B4-BE49-F238E27FC236}">
                <a16:creationId xmlns:a16="http://schemas.microsoft.com/office/drawing/2014/main" id="{7DD61861-586B-4196-BA91-902DD7F65353}"/>
              </a:ext>
            </a:extLst>
          </p:cNvPr>
          <p:cNvPicPr>
            <a:picLocks noChangeAspect="1"/>
          </p:cNvPicPr>
          <p:nvPr/>
        </p:nvPicPr>
        <p:blipFill>
          <a:blip r:embed="rId14"/>
          <a:stretch>
            <a:fillRect/>
          </a:stretch>
        </p:blipFill>
        <p:spPr>
          <a:xfrm>
            <a:off x="424936" y="1625926"/>
            <a:ext cx="7922425" cy="4694400"/>
          </a:xfrm>
          <a:prstGeom prst="rect">
            <a:avLst/>
          </a:prstGeom>
        </p:spPr>
      </p:pic>
      <p:pic>
        <p:nvPicPr>
          <p:cNvPr id="40" name="Imagen 39">
            <a:extLst>
              <a:ext uri="{FF2B5EF4-FFF2-40B4-BE49-F238E27FC236}">
                <a16:creationId xmlns:a16="http://schemas.microsoft.com/office/drawing/2014/main" id="{CBC07267-B290-4C2D-A088-62A8536FCF4C}"/>
              </a:ext>
            </a:extLst>
          </p:cNvPr>
          <p:cNvPicPr>
            <a:picLocks noChangeAspect="1"/>
          </p:cNvPicPr>
          <p:nvPr/>
        </p:nvPicPr>
        <p:blipFill>
          <a:blip r:embed="rId15"/>
          <a:stretch>
            <a:fillRect/>
          </a:stretch>
        </p:blipFill>
        <p:spPr>
          <a:xfrm>
            <a:off x="8653178" y="985607"/>
            <a:ext cx="3178763" cy="3141801"/>
          </a:xfrm>
          <a:prstGeom prst="rect">
            <a:avLst/>
          </a:prstGeom>
        </p:spPr>
      </p:pic>
      <p:sp>
        <p:nvSpPr>
          <p:cNvPr id="41" name="CuadroTexto 40">
            <a:extLst>
              <a:ext uri="{FF2B5EF4-FFF2-40B4-BE49-F238E27FC236}">
                <a16:creationId xmlns:a16="http://schemas.microsoft.com/office/drawing/2014/main" id="{9D327C8F-5D1B-45AA-AA4B-C6E6800BFD93}"/>
              </a:ext>
            </a:extLst>
          </p:cNvPr>
          <p:cNvSpPr txBox="1"/>
          <p:nvPr/>
        </p:nvSpPr>
        <p:spPr>
          <a:xfrm>
            <a:off x="10306050" y="1094126"/>
            <a:ext cx="2087758" cy="646331"/>
          </a:xfrm>
          <a:prstGeom prst="rect">
            <a:avLst/>
          </a:prstGeom>
          <a:noFill/>
        </p:spPr>
        <p:txBody>
          <a:bodyPr wrap="square" rtlCol="0">
            <a:spAutoFit/>
          </a:bodyPr>
          <a:lstStyle/>
          <a:p>
            <a:r>
              <a:rPr lang="es-AR" dirty="0"/>
              <a:t>K = 400 </a:t>
            </a:r>
            <a:r>
              <a:rPr lang="es-AR" dirty="0" err="1"/>
              <a:t>mD</a:t>
            </a:r>
            <a:endParaRPr lang="es-AR" dirty="0"/>
          </a:p>
          <a:p>
            <a:r>
              <a:rPr lang="es-AR" dirty="0"/>
              <a:t>Q = 6.37 m3/Día</a:t>
            </a:r>
          </a:p>
        </p:txBody>
      </p:sp>
      <p:sp>
        <p:nvSpPr>
          <p:cNvPr id="42" name="CuadroTexto 41">
            <a:extLst>
              <a:ext uri="{FF2B5EF4-FFF2-40B4-BE49-F238E27FC236}">
                <a16:creationId xmlns:a16="http://schemas.microsoft.com/office/drawing/2014/main" id="{56A73866-0900-4715-BA6F-B8064C964083}"/>
              </a:ext>
            </a:extLst>
          </p:cNvPr>
          <p:cNvSpPr txBox="1"/>
          <p:nvPr/>
        </p:nvSpPr>
        <p:spPr>
          <a:xfrm>
            <a:off x="9187249" y="4127408"/>
            <a:ext cx="2174171" cy="646331"/>
          </a:xfrm>
          <a:prstGeom prst="rect">
            <a:avLst/>
          </a:prstGeom>
          <a:noFill/>
        </p:spPr>
        <p:txBody>
          <a:bodyPr wrap="square" rtlCol="0">
            <a:spAutoFit/>
          </a:bodyPr>
          <a:lstStyle/>
          <a:p>
            <a:r>
              <a:rPr lang="es-AR" dirty="0"/>
              <a:t>∆P = 170.09 – 169.51 ∆P = 0.58</a:t>
            </a:r>
          </a:p>
        </p:txBody>
      </p:sp>
    </p:spTree>
    <p:extLst>
      <p:ext uri="{BB962C8B-B14F-4D97-AF65-F5344CB8AC3E}">
        <p14:creationId xmlns:p14="http://schemas.microsoft.com/office/powerpoint/2010/main" val="15984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26" grpId="0"/>
      <p:bldP spid="28" grpId="0" animBg="1"/>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7DD61861-586B-4196-BA91-902DD7F65353}"/>
              </a:ext>
            </a:extLst>
          </p:cNvPr>
          <p:cNvPicPr>
            <a:picLocks noChangeAspect="1"/>
          </p:cNvPicPr>
          <p:nvPr/>
        </p:nvPicPr>
        <p:blipFill>
          <a:blip r:embed="rId3"/>
          <a:stretch>
            <a:fillRect/>
          </a:stretch>
        </p:blipFill>
        <p:spPr>
          <a:xfrm>
            <a:off x="307961" y="1267921"/>
            <a:ext cx="6028889" cy="3572393"/>
          </a:xfrm>
          <a:prstGeom prst="rect">
            <a:avLst/>
          </a:prstGeom>
        </p:spPr>
      </p:pic>
      <p:sp>
        <p:nvSpPr>
          <p:cNvPr id="9" name="CuadroTexto 8">
            <a:extLst>
              <a:ext uri="{FF2B5EF4-FFF2-40B4-BE49-F238E27FC236}">
                <a16:creationId xmlns:a16="http://schemas.microsoft.com/office/drawing/2014/main" id="{46B5FDFB-F302-4CA6-8038-717A79558A9A}"/>
              </a:ext>
            </a:extLst>
          </p:cNvPr>
          <p:cNvSpPr txBox="1"/>
          <p:nvPr/>
        </p:nvSpPr>
        <p:spPr>
          <a:xfrm>
            <a:off x="310193" y="831129"/>
            <a:ext cx="2994281" cy="400110"/>
          </a:xfrm>
          <a:prstGeom prst="rect">
            <a:avLst/>
          </a:prstGeom>
          <a:noFill/>
        </p:spPr>
        <p:txBody>
          <a:bodyPr wrap="none" rtlCol="0">
            <a:spAutoFit/>
          </a:bodyPr>
          <a:lstStyle/>
          <a:p>
            <a:r>
              <a:rPr lang="es-AR" sz="2000" b="1"/>
              <a:t>MODELOS CONCEPTUALES</a:t>
            </a:r>
          </a:p>
        </p:txBody>
      </p:sp>
      <p:sp>
        <p:nvSpPr>
          <p:cNvPr id="15" name="CuadroTexto 14">
            <a:extLst>
              <a:ext uri="{FF2B5EF4-FFF2-40B4-BE49-F238E27FC236}">
                <a16:creationId xmlns:a16="http://schemas.microsoft.com/office/drawing/2014/main" id="{55EDF650-0CA5-4E63-B78B-4C63A539F05F}"/>
              </a:ext>
            </a:extLst>
          </p:cNvPr>
          <p:cNvSpPr txBox="1"/>
          <p:nvPr/>
        </p:nvSpPr>
        <p:spPr>
          <a:xfrm>
            <a:off x="7674523" y="4702035"/>
            <a:ext cx="2864386" cy="1938992"/>
          </a:xfrm>
          <a:prstGeom prst="rect">
            <a:avLst/>
          </a:prstGeom>
          <a:noFill/>
        </p:spPr>
        <p:txBody>
          <a:bodyPr wrap="square" rtlCol="0">
            <a:spAutoFit/>
          </a:bodyPr>
          <a:lstStyle/>
          <a:p>
            <a:r>
              <a:rPr lang="es-AR" b="1" dirty="0"/>
              <a:t>MODELO ESTOCÁSTICO</a:t>
            </a:r>
          </a:p>
          <a:p>
            <a:endParaRPr lang="es-AR" dirty="0"/>
          </a:p>
          <a:p>
            <a:r>
              <a:rPr lang="es-AR" sz="1400" dirty="0" err="1"/>
              <a:t>Ky</a:t>
            </a:r>
            <a:r>
              <a:rPr lang="es-AR" sz="1400" dirty="0"/>
              <a:t>/</a:t>
            </a:r>
            <a:r>
              <a:rPr lang="es-AR" sz="1400" dirty="0" err="1"/>
              <a:t>Kx</a:t>
            </a:r>
            <a:r>
              <a:rPr lang="es-AR" sz="1400" dirty="0"/>
              <a:t>      =      75/100    =   0.75</a:t>
            </a:r>
          </a:p>
          <a:p>
            <a:endParaRPr lang="es-AR" dirty="0"/>
          </a:p>
          <a:p>
            <a:r>
              <a:rPr lang="es-AR" b="1" dirty="0"/>
              <a:t>MODELO DETERMINÍSTICO</a:t>
            </a:r>
          </a:p>
          <a:p>
            <a:endParaRPr lang="es-AR" dirty="0"/>
          </a:p>
          <a:p>
            <a:r>
              <a:rPr lang="es-AR" sz="1400" dirty="0" err="1"/>
              <a:t>Ky</a:t>
            </a:r>
            <a:r>
              <a:rPr lang="es-AR" sz="1400" dirty="0"/>
              <a:t>/</a:t>
            </a:r>
            <a:r>
              <a:rPr lang="es-AR" sz="1400" dirty="0" err="1"/>
              <a:t>kx</a:t>
            </a:r>
            <a:r>
              <a:rPr lang="es-AR" sz="1400" dirty="0"/>
              <a:t>      =     104/113     = 0.92</a:t>
            </a:r>
          </a:p>
        </p:txBody>
      </p:sp>
      <p:pic>
        <p:nvPicPr>
          <p:cNvPr id="4" name="Imagen 3">
            <a:extLst>
              <a:ext uri="{FF2B5EF4-FFF2-40B4-BE49-F238E27FC236}">
                <a16:creationId xmlns:a16="http://schemas.microsoft.com/office/drawing/2014/main" id="{CDCF510D-2592-48DC-BC45-9708FBD5FAE5}"/>
              </a:ext>
            </a:extLst>
          </p:cNvPr>
          <p:cNvPicPr>
            <a:picLocks noChangeAspect="1"/>
          </p:cNvPicPr>
          <p:nvPr/>
        </p:nvPicPr>
        <p:blipFill>
          <a:blip r:embed="rId4"/>
          <a:stretch>
            <a:fillRect/>
          </a:stretch>
        </p:blipFill>
        <p:spPr>
          <a:xfrm>
            <a:off x="6639883" y="1267921"/>
            <a:ext cx="5151391" cy="3128993"/>
          </a:xfrm>
          <a:prstGeom prst="rect">
            <a:avLst/>
          </a:prstGeom>
        </p:spPr>
      </p:pic>
    </p:spTree>
    <p:extLst>
      <p:ext uri="{BB962C8B-B14F-4D97-AF65-F5344CB8AC3E}">
        <p14:creationId xmlns:p14="http://schemas.microsoft.com/office/powerpoint/2010/main" val="416445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0373C3D-B03D-495F-882A-6790727280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110" y="1210480"/>
            <a:ext cx="2363940" cy="2400000"/>
          </a:xfrm>
          <a:prstGeom prst="rect">
            <a:avLst/>
          </a:prstGeom>
        </p:spPr>
      </p:pic>
      <p:graphicFrame>
        <p:nvGraphicFramePr>
          <p:cNvPr id="12" name="Tabla 12">
            <a:extLst>
              <a:ext uri="{FF2B5EF4-FFF2-40B4-BE49-F238E27FC236}">
                <a16:creationId xmlns:a16="http://schemas.microsoft.com/office/drawing/2014/main" id="{083C2F7C-584E-4069-BE94-1A8AB5BE9255}"/>
              </a:ext>
            </a:extLst>
          </p:cNvPr>
          <p:cNvGraphicFramePr>
            <a:graphicFrameLocks noGrp="1"/>
          </p:cNvGraphicFramePr>
          <p:nvPr>
            <p:extLst>
              <p:ext uri="{D42A27DB-BD31-4B8C-83A1-F6EECF244321}">
                <p14:modId xmlns:p14="http://schemas.microsoft.com/office/powerpoint/2010/main" val="3943358164"/>
              </p:ext>
            </p:extLst>
          </p:nvPr>
        </p:nvGraphicFramePr>
        <p:xfrm>
          <a:off x="3286419" y="797411"/>
          <a:ext cx="8651808" cy="487680"/>
        </p:xfrm>
        <a:graphic>
          <a:graphicData uri="http://schemas.openxmlformats.org/drawingml/2006/table">
            <a:tbl>
              <a:tblPr firstRow="1" bandRow="1">
                <a:tableStyleId>{073A0DAA-6AF3-43AB-8588-CEC1D06C72B9}</a:tableStyleId>
              </a:tblPr>
              <a:tblGrid>
                <a:gridCol w="1081476">
                  <a:extLst>
                    <a:ext uri="{9D8B030D-6E8A-4147-A177-3AD203B41FA5}">
                      <a16:colId xmlns:a16="http://schemas.microsoft.com/office/drawing/2014/main" val="2059229371"/>
                    </a:ext>
                  </a:extLst>
                </a:gridCol>
                <a:gridCol w="1081476">
                  <a:extLst>
                    <a:ext uri="{9D8B030D-6E8A-4147-A177-3AD203B41FA5}">
                      <a16:colId xmlns:a16="http://schemas.microsoft.com/office/drawing/2014/main" val="3295146161"/>
                    </a:ext>
                  </a:extLst>
                </a:gridCol>
                <a:gridCol w="1081476">
                  <a:extLst>
                    <a:ext uri="{9D8B030D-6E8A-4147-A177-3AD203B41FA5}">
                      <a16:colId xmlns:a16="http://schemas.microsoft.com/office/drawing/2014/main" val="2468966171"/>
                    </a:ext>
                  </a:extLst>
                </a:gridCol>
                <a:gridCol w="1081476">
                  <a:extLst>
                    <a:ext uri="{9D8B030D-6E8A-4147-A177-3AD203B41FA5}">
                      <a16:colId xmlns:a16="http://schemas.microsoft.com/office/drawing/2014/main" val="3884379927"/>
                    </a:ext>
                  </a:extLst>
                </a:gridCol>
                <a:gridCol w="1081476">
                  <a:extLst>
                    <a:ext uri="{9D8B030D-6E8A-4147-A177-3AD203B41FA5}">
                      <a16:colId xmlns:a16="http://schemas.microsoft.com/office/drawing/2014/main" val="296448363"/>
                    </a:ext>
                  </a:extLst>
                </a:gridCol>
                <a:gridCol w="1081476">
                  <a:extLst>
                    <a:ext uri="{9D8B030D-6E8A-4147-A177-3AD203B41FA5}">
                      <a16:colId xmlns:a16="http://schemas.microsoft.com/office/drawing/2014/main" val="1505835936"/>
                    </a:ext>
                  </a:extLst>
                </a:gridCol>
                <a:gridCol w="1081476">
                  <a:extLst>
                    <a:ext uri="{9D8B030D-6E8A-4147-A177-3AD203B41FA5}">
                      <a16:colId xmlns:a16="http://schemas.microsoft.com/office/drawing/2014/main" val="2829762284"/>
                    </a:ext>
                  </a:extLst>
                </a:gridCol>
                <a:gridCol w="1081476">
                  <a:extLst>
                    <a:ext uri="{9D8B030D-6E8A-4147-A177-3AD203B41FA5}">
                      <a16:colId xmlns:a16="http://schemas.microsoft.com/office/drawing/2014/main" val="621321213"/>
                    </a:ext>
                  </a:extLst>
                </a:gridCol>
              </a:tblGrid>
              <a:tr h="487680">
                <a:tc>
                  <a:txBody>
                    <a:bodyPr/>
                    <a:lstStyle/>
                    <a:p>
                      <a:r>
                        <a:rPr lang="es-AR" sz="2400">
                          <a:solidFill>
                            <a:sysClr val="windowText" lastClr="000000"/>
                          </a:solidFill>
                        </a:rPr>
                        <a:t>15%</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AR" sz="2400">
                          <a:solidFill>
                            <a:sysClr val="windowText" lastClr="000000"/>
                          </a:solidFill>
                        </a:rPr>
                        <a:t>30%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AR" sz="2400">
                          <a:solidFill>
                            <a:sysClr val="windowText" lastClr="000000"/>
                          </a:solidFill>
                        </a:rPr>
                        <a:t>50%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AR" sz="2400">
                          <a:solidFill>
                            <a:sysClr val="windowText" lastClr="000000"/>
                          </a:solidFill>
                        </a:rPr>
                        <a:t>70%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AR" sz="2400">
                          <a:solidFill>
                            <a:sysClr val="windowText" lastClr="000000"/>
                          </a:solidFill>
                        </a:rPr>
                        <a:t>100%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AR" sz="2400">
                          <a:solidFill>
                            <a:sysClr val="windowText" lastClr="000000"/>
                          </a:solidFill>
                        </a:rPr>
                        <a:t>150%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AR" sz="2400">
                          <a:solidFill>
                            <a:sysClr val="windowText" lastClr="000000"/>
                          </a:solidFill>
                        </a:rPr>
                        <a:t>200%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AR" sz="2400">
                          <a:solidFill>
                            <a:sysClr val="windowText" lastClr="000000"/>
                          </a:solidFill>
                        </a:rPr>
                        <a:t>250%</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3189738"/>
                  </a:ext>
                </a:extLst>
              </a:tr>
            </a:tbl>
          </a:graphicData>
        </a:graphic>
      </p:graphicFrame>
      <p:pic>
        <p:nvPicPr>
          <p:cNvPr id="24" name="Imagen 23">
            <a:extLst>
              <a:ext uri="{FF2B5EF4-FFF2-40B4-BE49-F238E27FC236}">
                <a16:creationId xmlns:a16="http://schemas.microsoft.com/office/drawing/2014/main" id="{BB5CE5E5-EC0A-451B-B6FA-AC9181197018}"/>
              </a:ext>
            </a:extLst>
          </p:cNvPr>
          <p:cNvPicPr>
            <a:picLocks noChangeAspect="1"/>
          </p:cNvPicPr>
          <p:nvPr/>
        </p:nvPicPr>
        <p:blipFill>
          <a:blip r:embed="rId4">
            <a:clrChange>
              <a:clrFrom>
                <a:srgbClr val="FFFEFF"/>
              </a:clrFrom>
              <a:clrTo>
                <a:srgbClr val="FFFEFF">
                  <a:alpha val="0"/>
                </a:srgbClr>
              </a:clrTo>
            </a:clrChange>
          </a:blip>
          <a:stretch>
            <a:fillRect/>
          </a:stretch>
        </p:blipFill>
        <p:spPr>
          <a:xfrm>
            <a:off x="3306142" y="2475320"/>
            <a:ext cx="953492" cy="960000"/>
          </a:xfrm>
          <a:prstGeom prst="rect">
            <a:avLst/>
          </a:prstGeom>
        </p:spPr>
      </p:pic>
      <p:pic>
        <p:nvPicPr>
          <p:cNvPr id="25" name="Imagen 24">
            <a:extLst>
              <a:ext uri="{FF2B5EF4-FFF2-40B4-BE49-F238E27FC236}">
                <a16:creationId xmlns:a16="http://schemas.microsoft.com/office/drawing/2014/main" id="{B3973507-8EED-4A53-8C3A-BFF096C0D1F6}"/>
              </a:ext>
            </a:extLst>
          </p:cNvPr>
          <p:cNvPicPr>
            <a:picLocks noChangeAspect="1"/>
          </p:cNvPicPr>
          <p:nvPr/>
        </p:nvPicPr>
        <p:blipFill>
          <a:blip r:embed="rId5">
            <a:clrChange>
              <a:clrFrom>
                <a:srgbClr val="FFFEFF"/>
              </a:clrFrom>
              <a:clrTo>
                <a:srgbClr val="FFFEFF">
                  <a:alpha val="0"/>
                </a:srgbClr>
              </a:clrTo>
            </a:clrChange>
          </a:blip>
          <a:stretch>
            <a:fillRect/>
          </a:stretch>
        </p:blipFill>
        <p:spPr>
          <a:xfrm>
            <a:off x="4413810" y="2469000"/>
            <a:ext cx="943729" cy="960000"/>
          </a:xfrm>
          <a:prstGeom prst="rect">
            <a:avLst/>
          </a:prstGeom>
        </p:spPr>
      </p:pic>
      <p:pic>
        <p:nvPicPr>
          <p:cNvPr id="26" name="Imagen 25">
            <a:extLst>
              <a:ext uri="{FF2B5EF4-FFF2-40B4-BE49-F238E27FC236}">
                <a16:creationId xmlns:a16="http://schemas.microsoft.com/office/drawing/2014/main" id="{24BD5A52-5B49-4758-ACD1-F805BA70F799}"/>
              </a:ext>
            </a:extLst>
          </p:cNvPr>
          <p:cNvPicPr>
            <a:picLocks noChangeAspect="1"/>
          </p:cNvPicPr>
          <p:nvPr/>
        </p:nvPicPr>
        <p:blipFill>
          <a:blip r:embed="rId6">
            <a:clrChange>
              <a:clrFrom>
                <a:srgbClr val="FFFEFF"/>
              </a:clrFrom>
              <a:clrTo>
                <a:srgbClr val="FFFEFF">
                  <a:alpha val="0"/>
                </a:srgbClr>
              </a:clrTo>
            </a:clrChange>
          </a:blip>
          <a:stretch>
            <a:fillRect/>
          </a:stretch>
        </p:blipFill>
        <p:spPr>
          <a:xfrm>
            <a:off x="5492034" y="2469000"/>
            <a:ext cx="942341" cy="960000"/>
          </a:xfrm>
          <a:prstGeom prst="rect">
            <a:avLst/>
          </a:prstGeom>
        </p:spPr>
      </p:pic>
      <p:pic>
        <p:nvPicPr>
          <p:cNvPr id="27" name="Imagen 26">
            <a:extLst>
              <a:ext uri="{FF2B5EF4-FFF2-40B4-BE49-F238E27FC236}">
                <a16:creationId xmlns:a16="http://schemas.microsoft.com/office/drawing/2014/main" id="{35997C9A-8B51-4ED5-B943-C54FD2EF1EB0}"/>
              </a:ext>
            </a:extLst>
          </p:cNvPr>
          <p:cNvPicPr>
            <a:picLocks noChangeAspect="1"/>
          </p:cNvPicPr>
          <p:nvPr/>
        </p:nvPicPr>
        <p:blipFill>
          <a:blip r:embed="rId7">
            <a:clrChange>
              <a:clrFrom>
                <a:srgbClr val="FFFEFF"/>
              </a:clrFrom>
              <a:clrTo>
                <a:srgbClr val="FFFEFF">
                  <a:alpha val="0"/>
                </a:srgbClr>
              </a:clrTo>
            </a:clrChange>
          </a:blip>
          <a:stretch>
            <a:fillRect/>
          </a:stretch>
        </p:blipFill>
        <p:spPr>
          <a:xfrm>
            <a:off x="6635491" y="2469000"/>
            <a:ext cx="950287" cy="960000"/>
          </a:xfrm>
          <a:prstGeom prst="rect">
            <a:avLst/>
          </a:prstGeom>
        </p:spPr>
      </p:pic>
      <p:pic>
        <p:nvPicPr>
          <p:cNvPr id="28" name="Imagen 27">
            <a:extLst>
              <a:ext uri="{FF2B5EF4-FFF2-40B4-BE49-F238E27FC236}">
                <a16:creationId xmlns:a16="http://schemas.microsoft.com/office/drawing/2014/main" id="{805551E3-D51C-4DB1-A0F9-FA53C14B10A7}"/>
              </a:ext>
            </a:extLst>
          </p:cNvPr>
          <p:cNvPicPr>
            <a:picLocks noChangeAspect="1"/>
          </p:cNvPicPr>
          <p:nvPr/>
        </p:nvPicPr>
        <p:blipFill>
          <a:blip r:embed="rId8">
            <a:clrChange>
              <a:clrFrom>
                <a:srgbClr val="FFFEFF"/>
              </a:clrFrom>
              <a:clrTo>
                <a:srgbClr val="FFFEFF">
                  <a:alpha val="0"/>
                </a:srgbClr>
              </a:clrTo>
            </a:clrChange>
          </a:blip>
          <a:stretch>
            <a:fillRect/>
          </a:stretch>
        </p:blipFill>
        <p:spPr>
          <a:xfrm>
            <a:off x="7751983" y="2478480"/>
            <a:ext cx="984743" cy="960000"/>
          </a:xfrm>
          <a:prstGeom prst="rect">
            <a:avLst/>
          </a:prstGeom>
        </p:spPr>
      </p:pic>
      <p:pic>
        <p:nvPicPr>
          <p:cNvPr id="29" name="Imagen 28">
            <a:extLst>
              <a:ext uri="{FF2B5EF4-FFF2-40B4-BE49-F238E27FC236}">
                <a16:creationId xmlns:a16="http://schemas.microsoft.com/office/drawing/2014/main" id="{FFAC1F02-FC19-441E-AEB8-72DD970B4B5B}"/>
              </a:ext>
            </a:extLst>
          </p:cNvPr>
          <p:cNvPicPr>
            <a:picLocks noChangeAspect="1"/>
          </p:cNvPicPr>
          <p:nvPr/>
        </p:nvPicPr>
        <p:blipFill>
          <a:blip r:embed="rId9">
            <a:clrChange>
              <a:clrFrom>
                <a:srgbClr val="FFFEFF"/>
              </a:clrFrom>
              <a:clrTo>
                <a:srgbClr val="FFFEFF">
                  <a:alpha val="0"/>
                </a:srgbClr>
              </a:clrTo>
            </a:clrChange>
          </a:blip>
          <a:stretch>
            <a:fillRect/>
          </a:stretch>
        </p:blipFill>
        <p:spPr>
          <a:xfrm>
            <a:off x="8864121" y="2469000"/>
            <a:ext cx="973084" cy="960000"/>
          </a:xfrm>
          <a:prstGeom prst="rect">
            <a:avLst/>
          </a:prstGeom>
        </p:spPr>
      </p:pic>
      <p:pic>
        <p:nvPicPr>
          <p:cNvPr id="30" name="Imagen 29">
            <a:extLst>
              <a:ext uri="{FF2B5EF4-FFF2-40B4-BE49-F238E27FC236}">
                <a16:creationId xmlns:a16="http://schemas.microsoft.com/office/drawing/2014/main" id="{A0A65100-ABF3-46CD-9A28-75B81E3F4AD4}"/>
              </a:ext>
            </a:extLst>
          </p:cNvPr>
          <p:cNvPicPr>
            <a:picLocks noChangeAspect="1"/>
          </p:cNvPicPr>
          <p:nvPr/>
        </p:nvPicPr>
        <p:blipFill>
          <a:blip r:embed="rId10">
            <a:clrChange>
              <a:clrFrom>
                <a:srgbClr val="FFFEFF"/>
              </a:clrFrom>
              <a:clrTo>
                <a:srgbClr val="FFFEFF">
                  <a:alpha val="0"/>
                </a:srgbClr>
              </a:clrTo>
            </a:clrChange>
          </a:blip>
          <a:stretch>
            <a:fillRect/>
          </a:stretch>
        </p:blipFill>
        <p:spPr>
          <a:xfrm>
            <a:off x="9944643" y="2469000"/>
            <a:ext cx="955119" cy="960000"/>
          </a:xfrm>
          <a:prstGeom prst="rect">
            <a:avLst/>
          </a:prstGeom>
        </p:spPr>
      </p:pic>
      <p:pic>
        <p:nvPicPr>
          <p:cNvPr id="31" name="Imagen 30">
            <a:extLst>
              <a:ext uri="{FF2B5EF4-FFF2-40B4-BE49-F238E27FC236}">
                <a16:creationId xmlns:a16="http://schemas.microsoft.com/office/drawing/2014/main" id="{A391F898-1F13-4BF9-AA7B-A9DB2C74EC0C}"/>
              </a:ext>
            </a:extLst>
          </p:cNvPr>
          <p:cNvPicPr>
            <a:picLocks noChangeAspect="1"/>
          </p:cNvPicPr>
          <p:nvPr/>
        </p:nvPicPr>
        <p:blipFill>
          <a:blip r:embed="rId11">
            <a:clrChange>
              <a:clrFrom>
                <a:srgbClr val="FFFEFF"/>
              </a:clrFrom>
              <a:clrTo>
                <a:srgbClr val="FFFEFF">
                  <a:alpha val="0"/>
                </a:srgbClr>
              </a:clrTo>
            </a:clrChange>
          </a:blip>
          <a:stretch>
            <a:fillRect/>
          </a:stretch>
        </p:blipFill>
        <p:spPr>
          <a:xfrm>
            <a:off x="11091248" y="2469000"/>
            <a:ext cx="968149" cy="960000"/>
          </a:xfrm>
          <a:prstGeom prst="rect">
            <a:avLst/>
          </a:prstGeom>
        </p:spPr>
      </p:pic>
      <p:pic>
        <p:nvPicPr>
          <p:cNvPr id="32" name="Imagen 31">
            <a:extLst>
              <a:ext uri="{FF2B5EF4-FFF2-40B4-BE49-F238E27FC236}">
                <a16:creationId xmlns:a16="http://schemas.microsoft.com/office/drawing/2014/main" id="{C8668293-A0D6-45AF-A3BE-0D471DEDAC10}"/>
              </a:ext>
            </a:extLst>
          </p:cNvPr>
          <p:cNvPicPr>
            <a:picLocks noChangeAspect="1"/>
          </p:cNvPicPr>
          <p:nvPr/>
        </p:nvPicPr>
        <p:blipFill>
          <a:blip r:embed="rId12">
            <a:clrChange>
              <a:clrFrom>
                <a:srgbClr val="FFFEFF"/>
              </a:clrFrom>
              <a:clrTo>
                <a:srgbClr val="FFFEFF">
                  <a:alpha val="0"/>
                </a:srgbClr>
              </a:clrTo>
            </a:clrChange>
          </a:blip>
          <a:stretch>
            <a:fillRect/>
          </a:stretch>
        </p:blipFill>
        <p:spPr>
          <a:xfrm>
            <a:off x="11091249" y="4631869"/>
            <a:ext cx="974569" cy="960000"/>
          </a:xfrm>
          <a:prstGeom prst="rect">
            <a:avLst/>
          </a:prstGeom>
        </p:spPr>
      </p:pic>
      <p:pic>
        <p:nvPicPr>
          <p:cNvPr id="33" name="Imagen 32">
            <a:extLst>
              <a:ext uri="{FF2B5EF4-FFF2-40B4-BE49-F238E27FC236}">
                <a16:creationId xmlns:a16="http://schemas.microsoft.com/office/drawing/2014/main" id="{4C763A0A-B678-4875-8E6E-2C28D54257CA}"/>
              </a:ext>
            </a:extLst>
          </p:cNvPr>
          <p:cNvPicPr>
            <a:picLocks noChangeAspect="1"/>
          </p:cNvPicPr>
          <p:nvPr/>
        </p:nvPicPr>
        <p:blipFill>
          <a:blip r:embed="rId13">
            <a:clrChange>
              <a:clrFrom>
                <a:srgbClr val="FFFEFF"/>
              </a:clrFrom>
              <a:clrTo>
                <a:srgbClr val="FFFEFF">
                  <a:alpha val="0"/>
                </a:srgbClr>
              </a:clrTo>
            </a:clrChange>
          </a:blip>
          <a:stretch>
            <a:fillRect/>
          </a:stretch>
        </p:blipFill>
        <p:spPr>
          <a:xfrm>
            <a:off x="9944643" y="4631869"/>
            <a:ext cx="976327" cy="960000"/>
          </a:xfrm>
          <a:prstGeom prst="rect">
            <a:avLst/>
          </a:prstGeom>
        </p:spPr>
      </p:pic>
      <p:pic>
        <p:nvPicPr>
          <p:cNvPr id="34" name="Imagen 33">
            <a:extLst>
              <a:ext uri="{FF2B5EF4-FFF2-40B4-BE49-F238E27FC236}">
                <a16:creationId xmlns:a16="http://schemas.microsoft.com/office/drawing/2014/main" id="{0477C85D-44B7-40B5-8777-B63E51CC6281}"/>
              </a:ext>
            </a:extLst>
          </p:cNvPr>
          <p:cNvPicPr>
            <a:picLocks noChangeAspect="1"/>
          </p:cNvPicPr>
          <p:nvPr/>
        </p:nvPicPr>
        <p:blipFill>
          <a:blip r:embed="rId14">
            <a:clrChange>
              <a:clrFrom>
                <a:srgbClr val="FFFEFF"/>
              </a:clrFrom>
              <a:clrTo>
                <a:srgbClr val="FFFEFF">
                  <a:alpha val="0"/>
                </a:srgbClr>
              </a:clrTo>
            </a:clrChange>
          </a:blip>
          <a:stretch>
            <a:fillRect/>
          </a:stretch>
        </p:blipFill>
        <p:spPr>
          <a:xfrm>
            <a:off x="8864120" y="4631869"/>
            <a:ext cx="966520" cy="960000"/>
          </a:xfrm>
          <a:prstGeom prst="rect">
            <a:avLst/>
          </a:prstGeom>
        </p:spPr>
      </p:pic>
      <p:pic>
        <p:nvPicPr>
          <p:cNvPr id="35" name="Imagen 34">
            <a:extLst>
              <a:ext uri="{FF2B5EF4-FFF2-40B4-BE49-F238E27FC236}">
                <a16:creationId xmlns:a16="http://schemas.microsoft.com/office/drawing/2014/main" id="{D6F5EC9D-8CD2-44F5-B47D-EA4C0E9A00A3}"/>
              </a:ext>
            </a:extLst>
          </p:cNvPr>
          <p:cNvPicPr>
            <a:picLocks noChangeAspect="1"/>
          </p:cNvPicPr>
          <p:nvPr/>
        </p:nvPicPr>
        <p:blipFill>
          <a:blip r:embed="rId15">
            <a:clrChange>
              <a:clrFrom>
                <a:srgbClr val="FFFEFF"/>
              </a:clrFrom>
              <a:clrTo>
                <a:srgbClr val="FFFEFF">
                  <a:alpha val="0"/>
                </a:srgbClr>
              </a:clrTo>
            </a:clrChange>
          </a:blip>
          <a:stretch>
            <a:fillRect/>
          </a:stretch>
        </p:blipFill>
        <p:spPr>
          <a:xfrm>
            <a:off x="7751983" y="4631869"/>
            <a:ext cx="968191" cy="960000"/>
          </a:xfrm>
          <a:prstGeom prst="rect">
            <a:avLst/>
          </a:prstGeom>
        </p:spPr>
      </p:pic>
      <p:pic>
        <p:nvPicPr>
          <p:cNvPr id="36" name="Imagen 35">
            <a:extLst>
              <a:ext uri="{FF2B5EF4-FFF2-40B4-BE49-F238E27FC236}">
                <a16:creationId xmlns:a16="http://schemas.microsoft.com/office/drawing/2014/main" id="{1C41A40C-23F8-47D3-A482-4C8D552F6950}"/>
              </a:ext>
            </a:extLst>
          </p:cNvPr>
          <p:cNvPicPr>
            <a:picLocks noChangeAspect="1"/>
          </p:cNvPicPr>
          <p:nvPr/>
        </p:nvPicPr>
        <p:blipFill>
          <a:blip r:embed="rId16">
            <a:clrChange>
              <a:clrFrom>
                <a:srgbClr val="FFFEFF"/>
              </a:clrFrom>
              <a:clrTo>
                <a:srgbClr val="FFFEFF">
                  <a:alpha val="0"/>
                </a:srgbClr>
              </a:clrTo>
            </a:clrChange>
          </a:blip>
          <a:stretch>
            <a:fillRect/>
          </a:stretch>
        </p:blipFill>
        <p:spPr>
          <a:xfrm>
            <a:off x="6635491" y="4631869"/>
            <a:ext cx="966541" cy="960000"/>
          </a:xfrm>
          <a:prstGeom prst="rect">
            <a:avLst/>
          </a:prstGeom>
        </p:spPr>
      </p:pic>
      <p:pic>
        <p:nvPicPr>
          <p:cNvPr id="37" name="Imagen 36">
            <a:extLst>
              <a:ext uri="{FF2B5EF4-FFF2-40B4-BE49-F238E27FC236}">
                <a16:creationId xmlns:a16="http://schemas.microsoft.com/office/drawing/2014/main" id="{66F5ECF0-2A51-4162-A9D3-96577BCC5D2C}"/>
              </a:ext>
            </a:extLst>
          </p:cNvPr>
          <p:cNvPicPr>
            <a:picLocks noChangeAspect="1"/>
          </p:cNvPicPr>
          <p:nvPr/>
        </p:nvPicPr>
        <p:blipFill>
          <a:blip r:embed="rId17">
            <a:clrChange>
              <a:clrFrom>
                <a:srgbClr val="FFFEFF"/>
              </a:clrFrom>
              <a:clrTo>
                <a:srgbClr val="FFFEFF">
                  <a:alpha val="0"/>
                </a:srgbClr>
              </a:clrTo>
            </a:clrChange>
          </a:blip>
          <a:stretch>
            <a:fillRect/>
          </a:stretch>
        </p:blipFill>
        <p:spPr>
          <a:xfrm>
            <a:off x="5492034" y="4631869"/>
            <a:ext cx="973039" cy="960000"/>
          </a:xfrm>
          <a:prstGeom prst="rect">
            <a:avLst/>
          </a:prstGeom>
        </p:spPr>
      </p:pic>
      <p:pic>
        <p:nvPicPr>
          <p:cNvPr id="38" name="Imagen 37">
            <a:extLst>
              <a:ext uri="{FF2B5EF4-FFF2-40B4-BE49-F238E27FC236}">
                <a16:creationId xmlns:a16="http://schemas.microsoft.com/office/drawing/2014/main" id="{F99567C6-53E7-40A8-9287-46BF41B6FDC7}"/>
              </a:ext>
            </a:extLst>
          </p:cNvPr>
          <p:cNvPicPr>
            <a:picLocks noChangeAspect="1"/>
          </p:cNvPicPr>
          <p:nvPr/>
        </p:nvPicPr>
        <p:blipFill>
          <a:blip r:embed="rId18">
            <a:clrChange>
              <a:clrFrom>
                <a:srgbClr val="FFFEFF"/>
              </a:clrFrom>
              <a:clrTo>
                <a:srgbClr val="FFFEFF">
                  <a:alpha val="0"/>
                </a:srgbClr>
              </a:clrTo>
            </a:clrChange>
          </a:blip>
          <a:stretch>
            <a:fillRect/>
          </a:stretch>
        </p:blipFill>
        <p:spPr>
          <a:xfrm>
            <a:off x="4413809" y="4631869"/>
            <a:ext cx="961627" cy="960000"/>
          </a:xfrm>
          <a:prstGeom prst="rect">
            <a:avLst/>
          </a:prstGeom>
        </p:spPr>
      </p:pic>
      <p:pic>
        <p:nvPicPr>
          <p:cNvPr id="39" name="Imagen 38">
            <a:extLst>
              <a:ext uri="{FF2B5EF4-FFF2-40B4-BE49-F238E27FC236}">
                <a16:creationId xmlns:a16="http://schemas.microsoft.com/office/drawing/2014/main" id="{13898ED6-B3C9-48BC-B409-0C2779E038FC}"/>
              </a:ext>
            </a:extLst>
          </p:cNvPr>
          <p:cNvPicPr>
            <a:picLocks noChangeAspect="1"/>
          </p:cNvPicPr>
          <p:nvPr/>
        </p:nvPicPr>
        <p:blipFill>
          <a:blip r:embed="rId19">
            <a:clrChange>
              <a:clrFrom>
                <a:srgbClr val="FFFEFF"/>
              </a:clrFrom>
              <a:clrTo>
                <a:srgbClr val="FFFEFF">
                  <a:alpha val="0"/>
                </a:srgbClr>
              </a:clrTo>
            </a:clrChange>
          </a:blip>
          <a:stretch>
            <a:fillRect/>
          </a:stretch>
        </p:blipFill>
        <p:spPr>
          <a:xfrm>
            <a:off x="3306142" y="4631869"/>
            <a:ext cx="973173" cy="960000"/>
          </a:xfrm>
          <a:prstGeom prst="rect">
            <a:avLst/>
          </a:prstGeom>
        </p:spPr>
      </p:pic>
      <p:pic>
        <p:nvPicPr>
          <p:cNvPr id="41" name="Imagen 40">
            <a:extLst>
              <a:ext uri="{FF2B5EF4-FFF2-40B4-BE49-F238E27FC236}">
                <a16:creationId xmlns:a16="http://schemas.microsoft.com/office/drawing/2014/main" id="{1AE873E8-B50E-4EA1-86CA-D667B127E60B}"/>
              </a:ext>
            </a:extLst>
          </p:cNvPr>
          <p:cNvPicPr>
            <a:picLocks noChangeAspect="1"/>
          </p:cNvPicPr>
          <p:nvPr/>
        </p:nvPicPr>
        <p:blipFill>
          <a:blip r:embed="rId20">
            <a:clrChange>
              <a:clrFrom>
                <a:srgbClr val="FFFEFF"/>
              </a:clrFrom>
              <a:clrTo>
                <a:srgbClr val="FFFEFF">
                  <a:alpha val="0"/>
                </a:srgbClr>
              </a:clrTo>
            </a:clrChange>
          </a:blip>
          <a:stretch>
            <a:fillRect/>
          </a:stretch>
        </p:blipFill>
        <p:spPr>
          <a:xfrm>
            <a:off x="26228" y="4428129"/>
            <a:ext cx="2428717" cy="2400000"/>
          </a:xfrm>
          <a:prstGeom prst="rect">
            <a:avLst/>
          </a:prstGeom>
        </p:spPr>
      </p:pic>
      <p:pic>
        <p:nvPicPr>
          <p:cNvPr id="42" name="Imagen 41">
            <a:extLst>
              <a:ext uri="{FF2B5EF4-FFF2-40B4-BE49-F238E27FC236}">
                <a16:creationId xmlns:a16="http://schemas.microsoft.com/office/drawing/2014/main" id="{5B16F963-8806-4DB6-B3E6-C83C3A2419C9}"/>
              </a:ext>
            </a:extLst>
          </p:cNvPr>
          <p:cNvPicPr>
            <a:picLocks noChangeAspect="1"/>
          </p:cNvPicPr>
          <p:nvPr/>
        </p:nvPicPr>
        <p:blipFill>
          <a:blip r:embed="rId21"/>
          <a:stretch>
            <a:fillRect/>
          </a:stretch>
        </p:blipFill>
        <p:spPr>
          <a:xfrm>
            <a:off x="3306142" y="1397045"/>
            <a:ext cx="942252" cy="960000"/>
          </a:xfrm>
          <a:prstGeom prst="rect">
            <a:avLst/>
          </a:prstGeom>
        </p:spPr>
      </p:pic>
      <p:pic>
        <p:nvPicPr>
          <p:cNvPr id="43" name="Imagen 42">
            <a:extLst>
              <a:ext uri="{FF2B5EF4-FFF2-40B4-BE49-F238E27FC236}">
                <a16:creationId xmlns:a16="http://schemas.microsoft.com/office/drawing/2014/main" id="{9BECE41B-72FB-4C8F-8C84-D8C65801B01E}"/>
              </a:ext>
            </a:extLst>
          </p:cNvPr>
          <p:cNvPicPr>
            <a:picLocks noChangeAspect="1"/>
          </p:cNvPicPr>
          <p:nvPr/>
        </p:nvPicPr>
        <p:blipFill>
          <a:blip r:embed="rId22"/>
          <a:stretch>
            <a:fillRect/>
          </a:stretch>
        </p:blipFill>
        <p:spPr>
          <a:xfrm>
            <a:off x="4413810" y="1397045"/>
            <a:ext cx="963221" cy="960000"/>
          </a:xfrm>
          <a:prstGeom prst="rect">
            <a:avLst/>
          </a:prstGeom>
        </p:spPr>
      </p:pic>
      <p:pic>
        <p:nvPicPr>
          <p:cNvPr id="44" name="Imagen 43">
            <a:extLst>
              <a:ext uri="{FF2B5EF4-FFF2-40B4-BE49-F238E27FC236}">
                <a16:creationId xmlns:a16="http://schemas.microsoft.com/office/drawing/2014/main" id="{CFD21A7B-6D22-4362-A93E-3FF7B991CC16}"/>
              </a:ext>
            </a:extLst>
          </p:cNvPr>
          <p:cNvPicPr>
            <a:picLocks noChangeAspect="1"/>
          </p:cNvPicPr>
          <p:nvPr/>
        </p:nvPicPr>
        <p:blipFill>
          <a:blip r:embed="rId23"/>
          <a:stretch>
            <a:fillRect/>
          </a:stretch>
        </p:blipFill>
        <p:spPr>
          <a:xfrm>
            <a:off x="5492034" y="1397045"/>
            <a:ext cx="963255" cy="960000"/>
          </a:xfrm>
          <a:prstGeom prst="rect">
            <a:avLst/>
          </a:prstGeom>
        </p:spPr>
      </p:pic>
      <p:pic>
        <p:nvPicPr>
          <p:cNvPr id="45" name="Imagen 44">
            <a:extLst>
              <a:ext uri="{FF2B5EF4-FFF2-40B4-BE49-F238E27FC236}">
                <a16:creationId xmlns:a16="http://schemas.microsoft.com/office/drawing/2014/main" id="{8CD7BAD4-F2BA-46D0-A75D-EEC7D0045F9D}"/>
              </a:ext>
            </a:extLst>
          </p:cNvPr>
          <p:cNvPicPr>
            <a:picLocks noChangeAspect="1"/>
          </p:cNvPicPr>
          <p:nvPr/>
        </p:nvPicPr>
        <p:blipFill>
          <a:blip r:embed="rId24"/>
          <a:stretch>
            <a:fillRect/>
          </a:stretch>
        </p:blipFill>
        <p:spPr>
          <a:xfrm>
            <a:off x="6635491" y="1397045"/>
            <a:ext cx="969796" cy="960000"/>
          </a:xfrm>
          <a:prstGeom prst="rect">
            <a:avLst/>
          </a:prstGeom>
        </p:spPr>
      </p:pic>
      <p:pic>
        <p:nvPicPr>
          <p:cNvPr id="46" name="Imagen 45">
            <a:extLst>
              <a:ext uri="{FF2B5EF4-FFF2-40B4-BE49-F238E27FC236}">
                <a16:creationId xmlns:a16="http://schemas.microsoft.com/office/drawing/2014/main" id="{78956052-C212-47E4-9370-B64F26622AA8}"/>
              </a:ext>
            </a:extLst>
          </p:cNvPr>
          <p:cNvPicPr>
            <a:picLocks noChangeAspect="1"/>
          </p:cNvPicPr>
          <p:nvPr/>
        </p:nvPicPr>
        <p:blipFill>
          <a:blip r:embed="rId25"/>
          <a:stretch>
            <a:fillRect/>
          </a:stretch>
        </p:blipFill>
        <p:spPr>
          <a:xfrm>
            <a:off x="7751984" y="1397045"/>
            <a:ext cx="964873" cy="960000"/>
          </a:xfrm>
          <a:prstGeom prst="rect">
            <a:avLst/>
          </a:prstGeom>
        </p:spPr>
      </p:pic>
      <p:pic>
        <p:nvPicPr>
          <p:cNvPr id="47" name="Imagen 46">
            <a:extLst>
              <a:ext uri="{FF2B5EF4-FFF2-40B4-BE49-F238E27FC236}">
                <a16:creationId xmlns:a16="http://schemas.microsoft.com/office/drawing/2014/main" id="{83504750-B2D0-4A99-88E5-777C7AEC129D}"/>
              </a:ext>
            </a:extLst>
          </p:cNvPr>
          <p:cNvPicPr>
            <a:picLocks noChangeAspect="1"/>
          </p:cNvPicPr>
          <p:nvPr/>
        </p:nvPicPr>
        <p:blipFill>
          <a:blip r:embed="rId26"/>
          <a:stretch>
            <a:fillRect/>
          </a:stretch>
        </p:blipFill>
        <p:spPr>
          <a:xfrm>
            <a:off x="8864121" y="1397045"/>
            <a:ext cx="964932" cy="960000"/>
          </a:xfrm>
          <a:prstGeom prst="rect">
            <a:avLst/>
          </a:prstGeom>
        </p:spPr>
      </p:pic>
      <p:pic>
        <p:nvPicPr>
          <p:cNvPr id="48" name="Imagen 47">
            <a:extLst>
              <a:ext uri="{FF2B5EF4-FFF2-40B4-BE49-F238E27FC236}">
                <a16:creationId xmlns:a16="http://schemas.microsoft.com/office/drawing/2014/main" id="{B30D2D0F-9C7A-4711-8E6A-896DE567F30E}"/>
              </a:ext>
            </a:extLst>
          </p:cNvPr>
          <p:cNvPicPr>
            <a:picLocks noChangeAspect="1"/>
          </p:cNvPicPr>
          <p:nvPr/>
        </p:nvPicPr>
        <p:blipFill>
          <a:blip r:embed="rId27"/>
          <a:stretch>
            <a:fillRect/>
          </a:stretch>
        </p:blipFill>
        <p:spPr>
          <a:xfrm>
            <a:off x="9944644" y="1397045"/>
            <a:ext cx="968233" cy="960000"/>
          </a:xfrm>
          <a:prstGeom prst="rect">
            <a:avLst/>
          </a:prstGeom>
        </p:spPr>
      </p:pic>
      <p:pic>
        <p:nvPicPr>
          <p:cNvPr id="49" name="Imagen 48">
            <a:extLst>
              <a:ext uri="{FF2B5EF4-FFF2-40B4-BE49-F238E27FC236}">
                <a16:creationId xmlns:a16="http://schemas.microsoft.com/office/drawing/2014/main" id="{DABDA0C6-2623-4714-B908-2BC020AFAD87}"/>
              </a:ext>
            </a:extLst>
          </p:cNvPr>
          <p:cNvPicPr>
            <a:picLocks noChangeAspect="1"/>
          </p:cNvPicPr>
          <p:nvPr/>
        </p:nvPicPr>
        <p:blipFill>
          <a:blip r:embed="rId28"/>
          <a:stretch>
            <a:fillRect/>
          </a:stretch>
        </p:blipFill>
        <p:spPr>
          <a:xfrm>
            <a:off x="11091249" y="1397045"/>
            <a:ext cx="963276" cy="960000"/>
          </a:xfrm>
          <a:prstGeom prst="rect">
            <a:avLst/>
          </a:prstGeom>
        </p:spPr>
      </p:pic>
      <p:pic>
        <p:nvPicPr>
          <p:cNvPr id="50" name="Imagen 49">
            <a:extLst>
              <a:ext uri="{FF2B5EF4-FFF2-40B4-BE49-F238E27FC236}">
                <a16:creationId xmlns:a16="http://schemas.microsoft.com/office/drawing/2014/main" id="{60DF5EFF-3415-4E35-B1EE-830103D497FF}"/>
              </a:ext>
            </a:extLst>
          </p:cNvPr>
          <p:cNvPicPr>
            <a:picLocks noChangeAspect="1"/>
          </p:cNvPicPr>
          <p:nvPr/>
        </p:nvPicPr>
        <p:blipFill>
          <a:blip r:embed="rId29"/>
          <a:stretch>
            <a:fillRect/>
          </a:stretch>
        </p:blipFill>
        <p:spPr>
          <a:xfrm>
            <a:off x="3306142" y="5710143"/>
            <a:ext cx="961649" cy="960000"/>
          </a:xfrm>
          <a:prstGeom prst="rect">
            <a:avLst/>
          </a:prstGeom>
        </p:spPr>
      </p:pic>
      <p:pic>
        <p:nvPicPr>
          <p:cNvPr id="51" name="Imagen 50">
            <a:extLst>
              <a:ext uri="{FF2B5EF4-FFF2-40B4-BE49-F238E27FC236}">
                <a16:creationId xmlns:a16="http://schemas.microsoft.com/office/drawing/2014/main" id="{ADF8AA26-4FBC-4957-A345-034A248060F3}"/>
              </a:ext>
            </a:extLst>
          </p:cNvPr>
          <p:cNvPicPr>
            <a:picLocks noChangeAspect="1"/>
          </p:cNvPicPr>
          <p:nvPr/>
        </p:nvPicPr>
        <p:blipFill>
          <a:blip r:embed="rId30"/>
          <a:stretch>
            <a:fillRect/>
          </a:stretch>
        </p:blipFill>
        <p:spPr>
          <a:xfrm>
            <a:off x="4413810" y="5710143"/>
            <a:ext cx="971487" cy="960000"/>
          </a:xfrm>
          <a:prstGeom prst="rect">
            <a:avLst/>
          </a:prstGeom>
        </p:spPr>
      </p:pic>
      <p:pic>
        <p:nvPicPr>
          <p:cNvPr id="52" name="Imagen 51">
            <a:extLst>
              <a:ext uri="{FF2B5EF4-FFF2-40B4-BE49-F238E27FC236}">
                <a16:creationId xmlns:a16="http://schemas.microsoft.com/office/drawing/2014/main" id="{C3B39596-DDBB-499E-84FB-B02FF09185F1}"/>
              </a:ext>
            </a:extLst>
          </p:cNvPr>
          <p:cNvPicPr>
            <a:picLocks noChangeAspect="1"/>
          </p:cNvPicPr>
          <p:nvPr/>
        </p:nvPicPr>
        <p:blipFill>
          <a:blip r:embed="rId31"/>
          <a:stretch>
            <a:fillRect/>
          </a:stretch>
        </p:blipFill>
        <p:spPr>
          <a:xfrm>
            <a:off x="5492034" y="5710143"/>
            <a:ext cx="968191" cy="960000"/>
          </a:xfrm>
          <a:prstGeom prst="rect">
            <a:avLst/>
          </a:prstGeom>
        </p:spPr>
      </p:pic>
      <p:pic>
        <p:nvPicPr>
          <p:cNvPr id="53" name="Imagen 52">
            <a:extLst>
              <a:ext uri="{FF2B5EF4-FFF2-40B4-BE49-F238E27FC236}">
                <a16:creationId xmlns:a16="http://schemas.microsoft.com/office/drawing/2014/main" id="{54185CE4-F836-4152-81F5-E7ACDEB1F900}"/>
              </a:ext>
            </a:extLst>
          </p:cNvPr>
          <p:cNvPicPr>
            <a:picLocks noChangeAspect="1"/>
          </p:cNvPicPr>
          <p:nvPr/>
        </p:nvPicPr>
        <p:blipFill>
          <a:blip r:embed="rId32"/>
          <a:stretch>
            <a:fillRect/>
          </a:stretch>
        </p:blipFill>
        <p:spPr>
          <a:xfrm>
            <a:off x="6635491" y="5710143"/>
            <a:ext cx="963276" cy="960000"/>
          </a:xfrm>
          <a:prstGeom prst="rect">
            <a:avLst/>
          </a:prstGeom>
        </p:spPr>
      </p:pic>
      <p:pic>
        <p:nvPicPr>
          <p:cNvPr id="54" name="Imagen 53">
            <a:extLst>
              <a:ext uri="{FF2B5EF4-FFF2-40B4-BE49-F238E27FC236}">
                <a16:creationId xmlns:a16="http://schemas.microsoft.com/office/drawing/2014/main" id="{C581B05C-B60A-4C55-B755-49C7E830E000}"/>
              </a:ext>
            </a:extLst>
          </p:cNvPr>
          <p:cNvPicPr>
            <a:picLocks noChangeAspect="1"/>
          </p:cNvPicPr>
          <p:nvPr/>
        </p:nvPicPr>
        <p:blipFill>
          <a:blip r:embed="rId33"/>
          <a:stretch>
            <a:fillRect/>
          </a:stretch>
        </p:blipFill>
        <p:spPr>
          <a:xfrm>
            <a:off x="7751983" y="5710143"/>
            <a:ext cx="963276" cy="960000"/>
          </a:xfrm>
          <a:prstGeom prst="rect">
            <a:avLst/>
          </a:prstGeom>
        </p:spPr>
      </p:pic>
      <p:pic>
        <p:nvPicPr>
          <p:cNvPr id="55" name="Imagen 54">
            <a:extLst>
              <a:ext uri="{FF2B5EF4-FFF2-40B4-BE49-F238E27FC236}">
                <a16:creationId xmlns:a16="http://schemas.microsoft.com/office/drawing/2014/main" id="{CA796FD6-2962-4CD1-BE2D-49950E0A16DE}"/>
              </a:ext>
            </a:extLst>
          </p:cNvPr>
          <p:cNvPicPr>
            <a:picLocks noChangeAspect="1"/>
          </p:cNvPicPr>
          <p:nvPr/>
        </p:nvPicPr>
        <p:blipFill>
          <a:blip r:embed="rId34"/>
          <a:stretch>
            <a:fillRect/>
          </a:stretch>
        </p:blipFill>
        <p:spPr>
          <a:xfrm>
            <a:off x="8864120" y="5710143"/>
            <a:ext cx="960000" cy="960000"/>
          </a:xfrm>
          <a:prstGeom prst="rect">
            <a:avLst/>
          </a:prstGeom>
        </p:spPr>
      </p:pic>
      <p:pic>
        <p:nvPicPr>
          <p:cNvPr id="56" name="Imagen 55">
            <a:extLst>
              <a:ext uri="{FF2B5EF4-FFF2-40B4-BE49-F238E27FC236}">
                <a16:creationId xmlns:a16="http://schemas.microsoft.com/office/drawing/2014/main" id="{8F0DEE24-D5D1-4EFB-B6B4-4388BDFCE5FB}"/>
              </a:ext>
            </a:extLst>
          </p:cNvPr>
          <p:cNvPicPr>
            <a:picLocks noChangeAspect="1"/>
          </p:cNvPicPr>
          <p:nvPr/>
        </p:nvPicPr>
        <p:blipFill>
          <a:blip r:embed="rId35"/>
          <a:stretch>
            <a:fillRect/>
          </a:stretch>
        </p:blipFill>
        <p:spPr>
          <a:xfrm>
            <a:off x="9944643" y="5710143"/>
            <a:ext cx="955103" cy="960000"/>
          </a:xfrm>
          <a:prstGeom prst="rect">
            <a:avLst/>
          </a:prstGeom>
        </p:spPr>
      </p:pic>
      <p:pic>
        <p:nvPicPr>
          <p:cNvPr id="58" name="Imagen 57">
            <a:extLst>
              <a:ext uri="{FF2B5EF4-FFF2-40B4-BE49-F238E27FC236}">
                <a16:creationId xmlns:a16="http://schemas.microsoft.com/office/drawing/2014/main" id="{7E7D0C29-4F0B-4829-A6E4-017EE44385BE}"/>
              </a:ext>
            </a:extLst>
          </p:cNvPr>
          <p:cNvPicPr>
            <a:picLocks noChangeAspect="1"/>
          </p:cNvPicPr>
          <p:nvPr/>
        </p:nvPicPr>
        <p:blipFill>
          <a:blip r:embed="rId36"/>
          <a:stretch>
            <a:fillRect/>
          </a:stretch>
        </p:blipFill>
        <p:spPr>
          <a:xfrm>
            <a:off x="11091249" y="5710143"/>
            <a:ext cx="943839" cy="960000"/>
          </a:xfrm>
          <a:prstGeom prst="rect">
            <a:avLst/>
          </a:prstGeom>
        </p:spPr>
      </p:pic>
      <p:pic>
        <p:nvPicPr>
          <p:cNvPr id="59" name="Imagen 58">
            <a:extLst>
              <a:ext uri="{FF2B5EF4-FFF2-40B4-BE49-F238E27FC236}">
                <a16:creationId xmlns:a16="http://schemas.microsoft.com/office/drawing/2014/main" id="{23FA4DF7-7689-4FE7-81F2-4DA8F05956F2}"/>
              </a:ext>
            </a:extLst>
          </p:cNvPr>
          <p:cNvPicPr>
            <a:picLocks noChangeAspect="1"/>
          </p:cNvPicPr>
          <p:nvPr/>
        </p:nvPicPr>
        <p:blipFill>
          <a:blip r:embed="rId37">
            <a:clrChange>
              <a:clrFrom>
                <a:srgbClr val="FEFFFF"/>
              </a:clrFrom>
              <a:clrTo>
                <a:srgbClr val="FEFFFF">
                  <a:alpha val="0"/>
                </a:srgbClr>
              </a:clrTo>
            </a:clrChange>
          </a:blip>
          <a:stretch>
            <a:fillRect/>
          </a:stretch>
        </p:blipFill>
        <p:spPr>
          <a:xfrm>
            <a:off x="3306142" y="3556780"/>
            <a:ext cx="963265" cy="960000"/>
          </a:xfrm>
          <a:prstGeom prst="rect">
            <a:avLst/>
          </a:prstGeom>
        </p:spPr>
      </p:pic>
      <p:pic>
        <p:nvPicPr>
          <p:cNvPr id="60" name="Imagen 59">
            <a:extLst>
              <a:ext uri="{FF2B5EF4-FFF2-40B4-BE49-F238E27FC236}">
                <a16:creationId xmlns:a16="http://schemas.microsoft.com/office/drawing/2014/main" id="{6B9E77AA-F2A0-42BB-8168-BB67D8EC52C2}"/>
              </a:ext>
            </a:extLst>
          </p:cNvPr>
          <p:cNvPicPr>
            <a:picLocks noChangeAspect="1"/>
          </p:cNvPicPr>
          <p:nvPr/>
        </p:nvPicPr>
        <p:blipFill>
          <a:blip r:embed="rId38">
            <a:clrChange>
              <a:clrFrom>
                <a:srgbClr val="FEFFFF"/>
              </a:clrFrom>
              <a:clrTo>
                <a:srgbClr val="FEFFFF">
                  <a:alpha val="0"/>
                </a:srgbClr>
              </a:clrTo>
            </a:clrChange>
          </a:blip>
          <a:stretch>
            <a:fillRect/>
          </a:stretch>
        </p:blipFill>
        <p:spPr>
          <a:xfrm>
            <a:off x="4413810" y="3556780"/>
            <a:ext cx="986437" cy="960000"/>
          </a:xfrm>
          <a:prstGeom prst="rect">
            <a:avLst/>
          </a:prstGeom>
        </p:spPr>
      </p:pic>
      <p:pic>
        <p:nvPicPr>
          <p:cNvPr id="61" name="Imagen 60">
            <a:extLst>
              <a:ext uri="{FF2B5EF4-FFF2-40B4-BE49-F238E27FC236}">
                <a16:creationId xmlns:a16="http://schemas.microsoft.com/office/drawing/2014/main" id="{760C2741-4F82-4D34-874B-054446FD67C6}"/>
              </a:ext>
            </a:extLst>
          </p:cNvPr>
          <p:cNvPicPr>
            <a:picLocks noChangeAspect="1"/>
          </p:cNvPicPr>
          <p:nvPr/>
        </p:nvPicPr>
        <p:blipFill>
          <a:blip r:embed="rId39">
            <a:clrChange>
              <a:clrFrom>
                <a:srgbClr val="FEFFFF"/>
              </a:clrFrom>
              <a:clrTo>
                <a:srgbClr val="FEFFFF">
                  <a:alpha val="0"/>
                </a:srgbClr>
              </a:clrTo>
            </a:clrChange>
          </a:blip>
          <a:stretch>
            <a:fillRect/>
          </a:stretch>
        </p:blipFill>
        <p:spPr>
          <a:xfrm>
            <a:off x="5492034" y="3556780"/>
            <a:ext cx="964889" cy="960000"/>
          </a:xfrm>
          <a:prstGeom prst="rect">
            <a:avLst/>
          </a:prstGeom>
        </p:spPr>
      </p:pic>
      <p:pic>
        <p:nvPicPr>
          <p:cNvPr id="62" name="Imagen 61">
            <a:extLst>
              <a:ext uri="{FF2B5EF4-FFF2-40B4-BE49-F238E27FC236}">
                <a16:creationId xmlns:a16="http://schemas.microsoft.com/office/drawing/2014/main" id="{8E2E9CC7-7145-4A46-8645-D1966121B01A}"/>
              </a:ext>
            </a:extLst>
          </p:cNvPr>
          <p:cNvPicPr>
            <a:picLocks noChangeAspect="1"/>
          </p:cNvPicPr>
          <p:nvPr/>
        </p:nvPicPr>
        <p:blipFill>
          <a:blip r:embed="rId40">
            <a:clrChange>
              <a:clrFrom>
                <a:srgbClr val="FEFFFF"/>
              </a:clrFrom>
              <a:clrTo>
                <a:srgbClr val="FEFFFF">
                  <a:alpha val="0"/>
                </a:srgbClr>
              </a:clrTo>
            </a:clrChange>
          </a:blip>
          <a:stretch>
            <a:fillRect/>
          </a:stretch>
        </p:blipFill>
        <p:spPr>
          <a:xfrm>
            <a:off x="6635491" y="3556780"/>
            <a:ext cx="951823" cy="960000"/>
          </a:xfrm>
          <a:prstGeom prst="rect">
            <a:avLst/>
          </a:prstGeom>
        </p:spPr>
      </p:pic>
      <p:pic>
        <p:nvPicPr>
          <p:cNvPr id="63" name="Imagen 62">
            <a:extLst>
              <a:ext uri="{FF2B5EF4-FFF2-40B4-BE49-F238E27FC236}">
                <a16:creationId xmlns:a16="http://schemas.microsoft.com/office/drawing/2014/main" id="{CA192493-A932-4F87-8693-44B4075A4104}"/>
              </a:ext>
            </a:extLst>
          </p:cNvPr>
          <p:cNvPicPr>
            <a:picLocks noChangeAspect="1"/>
          </p:cNvPicPr>
          <p:nvPr/>
        </p:nvPicPr>
        <p:blipFill>
          <a:blip r:embed="rId41">
            <a:clrChange>
              <a:clrFrom>
                <a:srgbClr val="FEFFFF"/>
              </a:clrFrom>
              <a:clrTo>
                <a:srgbClr val="FEFFFF">
                  <a:alpha val="0"/>
                </a:srgbClr>
              </a:clrTo>
            </a:clrChange>
          </a:blip>
          <a:stretch>
            <a:fillRect/>
          </a:stretch>
        </p:blipFill>
        <p:spPr>
          <a:xfrm>
            <a:off x="7751983" y="3556780"/>
            <a:ext cx="960000" cy="960000"/>
          </a:xfrm>
          <a:prstGeom prst="rect">
            <a:avLst/>
          </a:prstGeom>
        </p:spPr>
      </p:pic>
      <p:pic>
        <p:nvPicPr>
          <p:cNvPr id="64" name="Imagen 63">
            <a:extLst>
              <a:ext uri="{FF2B5EF4-FFF2-40B4-BE49-F238E27FC236}">
                <a16:creationId xmlns:a16="http://schemas.microsoft.com/office/drawing/2014/main" id="{0C7E550E-12CF-47F0-AD88-3C0CBDF6D6FB}"/>
              </a:ext>
            </a:extLst>
          </p:cNvPr>
          <p:cNvPicPr>
            <a:picLocks noChangeAspect="1"/>
          </p:cNvPicPr>
          <p:nvPr/>
        </p:nvPicPr>
        <p:blipFill>
          <a:blip r:embed="rId36">
            <a:clrChange>
              <a:clrFrom>
                <a:srgbClr val="FEFFFF"/>
              </a:clrFrom>
              <a:clrTo>
                <a:srgbClr val="FEFFFF">
                  <a:alpha val="0"/>
                </a:srgbClr>
              </a:clrTo>
            </a:clrChange>
          </a:blip>
          <a:stretch>
            <a:fillRect/>
          </a:stretch>
        </p:blipFill>
        <p:spPr>
          <a:xfrm>
            <a:off x="8864121" y="3556780"/>
            <a:ext cx="943839" cy="960000"/>
          </a:xfrm>
          <a:prstGeom prst="rect">
            <a:avLst/>
          </a:prstGeom>
        </p:spPr>
      </p:pic>
      <p:sp>
        <p:nvSpPr>
          <p:cNvPr id="57" name="CuadroTexto 56">
            <a:extLst>
              <a:ext uri="{FF2B5EF4-FFF2-40B4-BE49-F238E27FC236}">
                <a16:creationId xmlns:a16="http://schemas.microsoft.com/office/drawing/2014/main" id="{2834985F-2251-4760-827B-E3E32E0D6F17}"/>
              </a:ext>
            </a:extLst>
          </p:cNvPr>
          <p:cNvSpPr txBox="1"/>
          <p:nvPr/>
        </p:nvSpPr>
        <p:spPr>
          <a:xfrm>
            <a:off x="310193" y="831129"/>
            <a:ext cx="2994281" cy="400110"/>
          </a:xfrm>
          <a:prstGeom prst="rect">
            <a:avLst/>
          </a:prstGeom>
          <a:noFill/>
        </p:spPr>
        <p:txBody>
          <a:bodyPr wrap="none" rtlCol="0">
            <a:spAutoFit/>
          </a:bodyPr>
          <a:lstStyle/>
          <a:p>
            <a:r>
              <a:rPr lang="es-AR" sz="2000" b="1" dirty="0"/>
              <a:t>MODELOS CONCEPTUALES</a:t>
            </a:r>
          </a:p>
        </p:txBody>
      </p:sp>
      <p:pic>
        <p:nvPicPr>
          <p:cNvPr id="3" name="Imagen 2">
            <a:extLst>
              <a:ext uri="{FF2B5EF4-FFF2-40B4-BE49-F238E27FC236}">
                <a16:creationId xmlns:a16="http://schemas.microsoft.com/office/drawing/2014/main" id="{48D6C4EF-2366-4522-8F7E-E94371823F65}"/>
              </a:ext>
            </a:extLst>
          </p:cNvPr>
          <p:cNvPicPr>
            <a:picLocks noChangeAspect="1"/>
          </p:cNvPicPr>
          <p:nvPr/>
        </p:nvPicPr>
        <p:blipFill>
          <a:blip r:embed="rId42">
            <a:clrChange>
              <a:clrFrom>
                <a:srgbClr val="FFFFFF"/>
              </a:clrFrom>
              <a:clrTo>
                <a:srgbClr val="FFFFFF">
                  <a:alpha val="0"/>
                </a:srgbClr>
              </a:clrTo>
            </a:clrChange>
          </a:blip>
          <a:stretch>
            <a:fillRect/>
          </a:stretch>
        </p:blipFill>
        <p:spPr>
          <a:xfrm>
            <a:off x="3924012" y="1397045"/>
            <a:ext cx="7323532" cy="5305196"/>
          </a:xfrm>
          <a:prstGeom prst="rect">
            <a:avLst/>
          </a:prstGeom>
          <a:solidFill>
            <a:schemeClr val="bg1">
              <a:alpha val="95000"/>
            </a:schemeClr>
          </a:solidFill>
        </p:spPr>
      </p:pic>
      <p:sp>
        <p:nvSpPr>
          <p:cNvPr id="4" name="Rectángulo 3">
            <a:extLst>
              <a:ext uri="{FF2B5EF4-FFF2-40B4-BE49-F238E27FC236}">
                <a16:creationId xmlns:a16="http://schemas.microsoft.com/office/drawing/2014/main" id="{EB8A0B76-C8AA-4496-80F2-C66A78B9D1D6}"/>
              </a:ext>
            </a:extLst>
          </p:cNvPr>
          <p:cNvSpPr/>
          <p:nvPr/>
        </p:nvSpPr>
        <p:spPr>
          <a:xfrm>
            <a:off x="2968487" y="2469000"/>
            <a:ext cx="9223513" cy="103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6" name="Rectángulo 65">
            <a:extLst>
              <a:ext uri="{FF2B5EF4-FFF2-40B4-BE49-F238E27FC236}">
                <a16:creationId xmlns:a16="http://schemas.microsoft.com/office/drawing/2014/main" id="{F28B2ACA-417C-462A-9602-32C556FD2E56}"/>
              </a:ext>
            </a:extLst>
          </p:cNvPr>
          <p:cNvSpPr/>
          <p:nvPr/>
        </p:nvSpPr>
        <p:spPr>
          <a:xfrm>
            <a:off x="2929377" y="3442406"/>
            <a:ext cx="9223513" cy="1109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7" name="Rectángulo 66">
            <a:extLst>
              <a:ext uri="{FF2B5EF4-FFF2-40B4-BE49-F238E27FC236}">
                <a16:creationId xmlns:a16="http://schemas.microsoft.com/office/drawing/2014/main" id="{04D5A304-D6ED-42B8-8774-6125F270315A}"/>
              </a:ext>
            </a:extLst>
          </p:cNvPr>
          <p:cNvSpPr/>
          <p:nvPr/>
        </p:nvSpPr>
        <p:spPr>
          <a:xfrm>
            <a:off x="1" y="4402406"/>
            <a:ext cx="2737874" cy="2455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8" name="Rectángulo 67">
            <a:extLst>
              <a:ext uri="{FF2B5EF4-FFF2-40B4-BE49-F238E27FC236}">
                <a16:creationId xmlns:a16="http://schemas.microsoft.com/office/drawing/2014/main" id="{976D3CF2-F935-4ED7-BAC1-7CE26A0C33A9}"/>
              </a:ext>
            </a:extLst>
          </p:cNvPr>
          <p:cNvSpPr/>
          <p:nvPr/>
        </p:nvSpPr>
        <p:spPr>
          <a:xfrm>
            <a:off x="2975557" y="4479469"/>
            <a:ext cx="9190215" cy="111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9" name="Rectángulo 68">
            <a:extLst>
              <a:ext uri="{FF2B5EF4-FFF2-40B4-BE49-F238E27FC236}">
                <a16:creationId xmlns:a16="http://schemas.microsoft.com/office/drawing/2014/main" id="{8BBB0C07-B3EB-471D-AB8E-6BD4B8D6CDC0}"/>
              </a:ext>
            </a:extLst>
          </p:cNvPr>
          <p:cNvSpPr/>
          <p:nvPr/>
        </p:nvSpPr>
        <p:spPr>
          <a:xfrm>
            <a:off x="3140227" y="5596161"/>
            <a:ext cx="9012664" cy="111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0" name="Rectángulo 69">
            <a:extLst>
              <a:ext uri="{FF2B5EF4-FFF2-40B4-BE49-F238E27FC236}">
                <a16:creationId xmlns:a16="http://schemas.microsoft.com/office/drawing/2014/main" id="{60368A86-78BD-438E-A45E-8DFD2417222D}"/>
              </a:ext>
            </a:extLst>
          </p:cNvPr>
          <p:cNvSpPr/>
          <p:nvPr/>
        </p:nvSpPr>
        <p:spPr>
          <a:xfrm>
            <a:off x="3240060" y="784159"/>
            <a:ext cx="8795028" cy="599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1" name="Rectángulo 70">
            <a:extLst>
              <a:ext uri="{FF2B5EF4-FFF2-40B4-BE49-F238E27FC236}">
                <a16:creationId xmlns:a16="http://schemas.microsoft.com/office/drawing/2014/main" id="{43C9B257-4308-45B3-AB00-60917E53879E}"/>
              </a:ext>
            </a:extLst>
          </p:cNvPr>
          <p:cNvSpPr/>
          <p:nvPr/>
        </p:nvSpPr>
        <p:spPr>
          <a:xfrm>
            <a:off x="3279170" y="1298497"/>
            <a:ext cx="8873720" cy="134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24801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66"/>
                                        </p:tgtEl>
                                      </p:cBhvr>
                                    </p:animEffect>
                                    <p:set>
                                      <p:cBhvr>
                                        <p:cTn id="29" dur="1" fill="hold">
                                          <p:stCondLst>
                                            <p:cond delay="499"/>
                                          </p:stCondLst>
                                        </p:cTn>
                                        <p:tgtEl>
                                          <p:spTgt spid="6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6" grpId="0" animBg="1"/>
      <p:bldP spid="67" grpId="0" animBg="1"/>
      <p:bldP spid="68" grpId="0" animBg="1"/>
      <p:bldP spid="69" grpId="0" animBg="1"/>
      <p:bldP spid="70" grpId="0" animBg="1"/>
      <p:bldP spid="7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15EC25-93EC-49C4-9896-25169F6E6794}"/>
              </a:ext>
            </a:extLst>
          </p:cNvPr>
          <p:cNvSpPr txBox="1"/>
          <p:nvPr/>
        </p:nvSpPr>
        <p:spPr>
          <a:xfrm>
            <a:off x="568694" y="1166272"/>
            <a:ext cx="11623306" cy="212686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s-AR" dirty="0"/>
              <a:t>Ensayo de </a:t>
            </a:r>
            <a:r>
              <a:rPr lang="es-AR" dirty="0" err="1"/>
              <a:t>build</a:t>
            </a:r>
            <a:r>
              <a:rPr lang="es-AR" dirty="0"/>
              <a:t> up para definir distancia al frente de presión, daño y </a:t>
            </a:r>
            <a:r>
              <a:rPr lang="es-AR" dirty="0" err="1"/>
              <a:t>kxh</a:t>
            </a:r>
            <a:r>
              <a:rPr lang="es-AR" dirty="0"/>
              <a:t>.</a:t>
            </a:r>
          </a:p>
          <a:p>
            <a:pPr marL="285750" indent="-285750">
              <a:lnSpc>
                <a:spcPct val="150000"/>
              </a:lnSpc>
              <a:buFont typeface="Arial" panose="020B0604020202020204" pitchFamily="34" charset="0"/>
              <a:buChar char="•"/>
            </a:pPr>
            <a:r>
              <a:rPr lang="es-AR" dirty="0"/>
              <a:t>Ensayo de </a:t>
            </a:r>
            <a:r>
              <a:rPr lang="es-AR" dirty="0" err="1"/>
              <a:t>fall</a:t>
            </a:r>
            <a:r>
              <a:rPr lang="es-AR" dirty="0"/>
              <a:t> off para definir presencia de fracturas y crecimiento de las mismas en función del caudal de inyección y viscosidad.</a:t>
            </a:r>
          </a:p>
          <a:p>
            <a:pPr marL="285750" indent="-285750">
              <a:lnSpc>
                <a:spcPct val="150000"/>
              </a:lnSpc>
              <a:buFont typeface="Arial" panose="020B0604020202020204" pitchFamily="34" charset="0"/>
              <a:buChar char="•"/>
            </a:pPr>
            <a:r>
              <a:rPr lang="es-AR" dirty="0"/>
              <a:t>Fractura en pozo productor para </a:t>
            </a:r>
            <a:r>
              <a:rPr lang="es-AR" dirty="0" err="1"/>
              <a:t>bypassear</a:t>
            </a:r>
            <a:r>
              <a:rPr lang="es-AR" dirty="0"/>
              <a:t> daño</a:t>
            </a:r>
            <a:r>
              <a:rPr lang="es-AR"/>
              <a:t>/ diagénesis. </a:t>
            </a:r>
            <a:endParaRPr lang="es-AR" dirty="0"/>
          </a:p>
          <a:p>
            <a:pPr marL="285750" indent="-285750">
              <a:lnSpc>
                <a:spcPct val="150000"/>
              </a:lnSpc>
              <a:buFont typeface="Arial" panose="020B0604020202020204" pitchFamily="34" charset="0"/>
              <a:buChar char="•"/>
            </a:pPr>
            <a:endParaRPr lang="es-AR" dirty="0"/>
          </a:p>
        </p:txBody>
      </p:sp>
      <p:sp>
        <p:nvSpPr>
          <p:cNvPr id="2" name="CuadroTexto 1">
            <a:extLst>
              <a:ext uri="{FF2B5EF4-FFF2-40B4-BE49-F238E27FC236}">
                <a16:creationId xmlns:a16="http://schemas.microsoft.com/office/drawing/2014/main" id="{96A489D3-C0A7-4A19-8CEF-B12055D7B880}"/>
              </a:ext>
            </a:extLst>
          </p:cNvPr>
          <p:cNvSpPr txBox="1"/>
          <p:nvPr/>
        </p:nvSpPr>
        <p:spPr>
          <a:xfrm>
            <a:off x="187694" y="882025"/>
            <a:ext cx="1933222" cy="400110"/>
          </a:xfrm>
          <a:prstGeom prst="rect">
            <a:avLst/>
          </a:prstGeom>
          <a:noFill/>
        </p:spPr>
        <p:txBody>
          <a:bodyPr wrap="none" rtlCol="0">
            <a:spAutoFit/>
          </a:bodyPr>
          <a:lstStyle/>
          <a:p>
            <a:r>
              <a:rPr lang="es-AR" sz="2000" b="1"/>
              <a:t>PASOS A SEGUIR</a:t>
            </a:r>
          </a:p>
        </p:txBody>
      </p:sp>
      <p:sp>
        <p:nvSpPr>
          <p:cNvPr id="6" name="CuadroTexto 5">
            <a:extLst>
              <a:ext uri="{FF2B5EF4-FFF2-40B4-BE49-F238E27FC236}">
                <a16:creationId xmlns:a16="http://schemas.microsoft.com/office/drawing/2014/main" id="{9062E69C-8083-4061-98CF-0E40ABC39820}"/>
              </a:ext>
            </a:extLst>
          </p:cNvPr>
          <p:cNvSpPr txBox="1"/>
          <p:nvPr/>
        </p:nvSpPr>
        <p:spPr>
          <a:xfrm>
            <a:off x="568694" y="3352832"/>
            <a:ext cx="11623306" cy="212686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s-AR" dirty="0"/>
              <a:t>Integrar datos en modelo dinámico para capturar tiempo de arribo.</a:t>
            </a:r>
          </a:p>
          <a:p>
            <a:pPr marL="742950" lvl="1" indent="-285750">
              <a:lnSpc>
                <a:spcPct val="150000"/>
              </a:lnSpc>
              <a:buFont typeface="Arial" panose="020B0604020202020204" pitchFamily="34" charset="0"/>
              <a:buChar char="•"/>
            </a:pPr>
            <a:r>
              <a:rPr lang="es-AR" dirty="0"/>
              <a:t>Permeabilidad máxima, relación </a:t>
            </a:r>
            <a:r>
              <a:rPr lang="es-AR" dirty="0" err="1"/>
              <a:t>Kx</a:t>
            </a:r>
            <a:r>
              <a:rPr lang="es-AR" dirty="0"/>
              <a:t>/</a:t>
            </a:r>
            <a:r>
              <a:rPr lang="es-AR" dirty="0" err="1"/>
              <a:t>Ky</a:t>
            </a:r>
            <a:r>
              <a:rPr lang="es-AR" dirty="0"/>
              <a:t> y volumen poral inaccesible dados por modelos conceptuales.</a:t>
            </a:r>
          </a:p>
          <a:p>
            <a:pPr marL="742950" lvl="1" indent="-285750">
              <a:lnSpc>
                <a:spcPct val="150000"/>
              </a:lnSpc>
              <a:buFont typeface="Arial" panose="020B0604020202020204" pitchFamily="34" charset="0"/>
              <a:buChar char="•"/>
            </a:pPr>
            <a:r>
              <a:rPr lang="es-AR" dirty="0"/>
              <a:t>Modelado de fracturas según modelo geomecánico. Evaluación de la dirección y crecimiento del frente de fractura según inyección de solución polimérica.</a:t>
            </a:r>
          </a:p>
          <a:p>
            <a:pPr marL="285750" indent="-285750">
              <a:lnSpc>
                <a:spcPct val="150000"/>
              </a:lnSpc>
              <a:buFont typeface="Arial" panose="020B0604020202020204" pitchFamily="34" charset="0"/>
              <a:buChar char="•"/>
            </a:pPr>
            <a:endParaRPr lang="es-AR" dirty="0"/>
          </a:p>
        </p:txBody>
      </p:sp>
      <p:sp>
        <p:nvSpPr>
          <p:cNvPr id="7" name="Flecha: hacia abajo 6">
            <a:extLst>
              <a:ext uri="{FF2B5EF4-FFF2-40B4-BE49-F238E27FC236}">
                <a16:creationId xmlns:a16="http://schemas.microsoft.com/office/drawing/2014/main" id="{0E310175-84EF-4AE9-B11D-8ADACE2CB1DE}"/>
              </a:ext>
            </a:extLst>
          </p:cNvPr>
          <p:cNvSpPr/>
          <p:nvPr/>
        </p:nvSpPr>
        <p:spPr>
          <a:xfrm>
            <a:off x="5230803" y="2940566"/>
            <a:ext cx="478465" cy="54057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a:p>
        </p:txBody>
      </p:sp>
      <p:sp>
        <p:nvSpPr>
          <p:cNvPr id="8" name="Flecha: hacia abajo 7">
            <a:extLst>
              <a:ext uri="{FF2B5EF4-FFF2-40B4-BE49-F238E27FC236}">
                <a16:creationId xmlns:a16="http://schemas.microsoft.com/office/drawing/2014/main" id="{C203471F-2EFF-48B2-AB08-6D3F6938BFD9}"/>
              </a:ext>
            </a:extLst>
          </p:cNvPr>
          <p:cNvSpPr/>
          <p:nvPr/>
        </p:nvSpPr>
        <p:spPr>
          <a:xfrm>
            <a:off x="5230803" y="5012110"/>
            <a:ext cx="478465" cy="540572"/>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a:p>
        </p:txBody>
      </p:sp>
      <p:sp>
        <p:nvSpPr>
          <p:cNvPr id="9" name="CuadroTexto 8">
            <a:extLst>
              <a:ext uri="{FF2B5EF4-FFF2-40B4-BE49-F238E27FC236}">
                <a16:creationId xmlns:a16="http://schemas.microsoft.com/office/drawing/2014/main" id="{5FACE5B3-305A-4B35-B823-55FEF87A55B8}"/>
              </a:ext>
            </a:extLst>
          </p:cNvPr>
          <p:cNvSpPr txBox="1"/>
          <p:nvPr/>
        </p:nvSpPr>
        <p:spPr>
          <a:xfrm>
            <a:off x="568694" y="5445888"/>
            <a:ext cx="11623306" cy="12958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s-AR"/>
              <a:t>Evaluar la posibilidad de readecuar condiciones de inyección (caudal y viscosidad) a fin de optimizar respuesta.</a:t>
            </a:r>
          </a:p>
          <a:p>
            <a:pPr marL="285750" indent="-285750">
              <a:lnSpc>
                <a:spcPct val="150000"/>
              </a:lnSpc>
              <a:buFont typeface="Arial" panose="020B0604020202020204" pitchFamily="34" charset="0"/>
              <a:buChar char="•"/>
            </a:pPr>
            <a:r>
              <a:rPr lang="es-AR"/>
              <a:t>Dimensionar la oportunidad y la estrategia de desarrollo de acuerdo con las lecciones aprendidas durante esta primera etapa de implementación.</a:t>
            </a:r>
          </a:p>
        </p:txBody>
      </p:sp>
    </p:spTree>
    <p:extLst>
      <p:ext uri="{BB962C8B-B14F-4D97-AF65-F5344CB8AC3E}">
        <p14:creationId xmlns:p14="http://schemas.microsoft.com/office/powerpoint/2010/main" val="3177692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6C01DF6-4036-4C8E-BB1A-BB695A2A814A}"/>
              </a:ext>
            </a:extLst>
          </p:cNvPr>
          <p:cNvSpPr txBox="1"/>
          <p:nvPr/>
        </p:nvSpPr>
        <p:spPr>
          <a:xfrm>
            <a:off x="187694" y="882025"/>
            <a:ext cx="1842749" cy="400110"/>
          </a:xfrm>
          <a:prstGeom prst="rect">
            <a:avLst/>
          </a:prstGeom>
          <a:noFill/>
        </p:spPr>
        <p:txBody>
          <a:bodyPr wrap="none" rtlCol="0">
            <a:spAutoFit/>
          </a:bodyPr>
          <a:lstStyle/>
          <a:p>
            <a:r>
              <a:rPr lang="es-AR" sz="2000" b="1"/>
              <a:t>CONCLUSIONES</a:t>
            </a:r>
          </a:p>
        </p:txBody>
      </p:sp>
      <p:sp>
        <p:nvSpPr>
          <p:cNvPr id="3" name="CuadroTexto 2">
            <a:extLst>
              <a:ext uri="{FF2B5EF4-FFF2-40B4-BE49-F238E27FC236}">
                <a16:creationId xmlns:a16="http://schemas.microsoft.com/office/drawing/2014/main" id="{127D4665-4A09-4596-AF38-5194D7FE6096}"/>
              </a:ext>
            </a:extLst>
          </p:cNvPr>
          <p:cNvSpPr txBox="1"/>
          <p:nvPr/>
        </p:nvSpPr>
        <p:spPr>
          <a:xfrm>
            <a:off x="361950" y="1638300"/>
            <a:ext cx="11468100" cy="4524315"/>
          </a:xfrm>
          <a:prstGeom prst="rect">
            <a:avLst/>
          </a:prstGeom>
          <a:noFill/>
        </p:spPr>
        <p:txBody>
          <a:bodyPr wrap="square" rtlCol="0">
            <a:spAutoFit/>
          </a:bodyPr>
          <a:lstStyle/>
          <a:p>
            <a:pPr marL="285750" indent="-285750" algn="just">
              <a:buFont typeface="Arial" panose="020B0604020202020204" pitchFamily="34" charset="0"/>
              <a:buChar char="•"/>
            </a:pPr>
            <a:r>
              <a:rPr lang="es-AR"/>
              <a:t>Modelos previos pudieron haber sobreestimado permeabilidad debido a escasos datos a ajustar y datos de corona escalados a nivel de reservorio. </a:t>
            </a:r>
          </a:p>
          <a:p>
            <a:pPr marL="285750" indent="-285750" algn="just">
              <a:buFont typeface="Arial" panose="020B0604020202020204" pitchFamily="34" charset="0"/>
              <a:buChar char="•"/>
            </a:pPr>
            <a:endParaRPr lang="es-AR"/>
          </a:p>
          <a:p>
            <a:pPr marL="285750" indent="-285750" algn="just">
              <a:buFont typeface="Arial" panose="020B0604020202020204" pitchFamily="34" charset="0"/>
              <a:buChar char="•"/>
            </a:pPr>
            <a:r>
              <a:rPr lang="es-AR"/>
              <a:t>La buena inyectividad de los pozos del proyecto junto con la demora en la respuesta de producción bruta, sugieren que parte de la inyección está generando fracturas haciendo que el frente de presión aún no irrumpa en los productores.</a:t>
            </a:r>
          </a:p>
          <a:p>
            <a:pPr marL="285750" indent="-285750" algn="just">
              <a:buFont typeface="Arial" panose="020B0604020202020204" pitchFamily="34" charset="0"/>
              <a:buChar char="•"/>
            </a:pPr>
            <a:endParaRPr lang="es-AR"/>
          </a:p>
          <a:p>
            <a:pPr marL="285750" indent="-285750" algn="just">
              <a:buFont typeface="Arial" panose="020B0604020202020204" pitchFamily="34" charset="0"/>
              <a:buChar char="•"/>
            </a:pPr>
            <a:r>
              <a:rPr lang="es-AR"/>
              <a:t>Los modelos conceptuales permiten ajustar los datos de permeabilidad considerando la alta dispersión de valores y la direccionalidad de la depositación.</a:t>
            </a:r>
          </a:p>
          <a:p>
            <a:pPr marL="285750" indent="-285750" algn="just">
              <a:buFont typeface="Arial" panose="020B0604020202020204" pitchFamily="34" charset="0"/>
              <a:buChar char="•"/>
            </a:pPr>
            <a:endParaRPr lang="es-AR"/>
          </a:p>
          <a:p>
            <a:pPr marL="285750" indent="-285750" algn="just">
              <a:buFont typeface="Arial" panose="020B0604020202020204" pitchFamily="34" charset="0"/>
              <a:buChar char="•"/>
            </a:pPr>
            <a:r>
              <a:rPr lang="es-AR"/>
              <a:t>La inclusión del modelo geomecánico facilita la consideración de las fracturas inducidas por la inyección de solución polimérica.</a:t>
            </a:r>
          </a:p>
          <a:p>
            <a:pPr marL="285750" indent="-285750" algn="just">
              <a:buFont typeface="Arial" panose="020B0604020202020204" pitchFamily="34" charset="0"/>
              <a:buChar char="•"/>
            </a:pPr>
            <a:endParaRPr lang="es-AR"/>
          </a:p>
          <a:p>
            <a:pPr marL="285750" indent="-285750" algn="just">
              <a:buFont typeface="Arial" panose="020B0604020202020204" pitchFamily="34" charset="0"/>
              <a:buChar char="•"/>
            </a:pPr>
            <a:r>
              <a:rPr lang="es-AR"/>
              <a:t>El modelo integrado busca calibrar los datos obtenidos para definir caudal y viscosidad de la inyección que optimicen el petróleo recuperado. Una vez logrado esto, el modelo se empleará para conceptualizar el escenario de explotación ideal en las próximas etapas del proyecto. </a:t>
            </a:r>
          </a:p>
        </p:txBody>
      </p:sp>
    </p:spTree>
    <p:extLst>
      <p:ext uri="{BB962C8B-B14F-4D97-AF65-F5344CB8AC3E}">
        <p14:creationId xmlns:p14="http://schemas.microsoft.com/office/powerpoint/2010/main" val="2125633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90 Grupo">
            <a:extLst>
              <a:ext uri="{FF2B5EF4-FFF2-40B4-BE49-F238E27FC236}">
                <a16:creationId xmlns:a16="http://schemas.microsoft.com/office/drawing/2014/main" id="{7E10F4C5-0E98-4789-9C69-F7A3D377AD2B}"/>
              </a:ext>
            </a:extLst>
          </p:cNvPr>
          <p:cNvGrpSpPr>
            <a:grpSpLocks noChangeAspect="1"/>
          </p:cNvGrpSpPr>
          <p:nvPr/>
        </p:nvGrpSpPr>
        <p:grpSpPr>
          <a:xfrm>
            <a:off x="7943850" y="5000249"/>
            <a:ext cx="4057564" cy="1620000"/>
            <a:chOff x="285750" y="2241278"/>
            <a:chExt cx="850900" cy="339725"/>
          </a:xfrm>
        </p:grpSpPr>
        <p:sp>
          <p:nvSpPr>
            <p:cNvPr id="3" name="Rectangle 29">
              <a:extLst>
                <a:ext uri="{FF2B5EF4-FFF2-40B4-BE49-F238E27FC236}">
                  <a16:creationId xmlns:a16="http://schemas.microsoft.com/office/drawing/2014/main" id="{F33F5947-970E-4376-86DD-4C9DADA1595D}"/>
                </a:ext>
              </a:extLst>
            </p:cNvPr>
            <p:cNvSpPr>
              <a:spLocks noChangeArrowheads="1"/>
            </p:cNvSpPr>
            <p:nvPr/>
          </p:nvSpPr>
          <p:spPr bwMode="auto">
            <a:xfrm>
              <a:off x="285750" y="2241278"/>
              <a:ext cx="850900" cy="339725"/>
            </a:xfrm>
            <a:prstGeom prst="rect">
              <a:avLst/>
            </a:prstGeom>
            <a:solidFill>
              <a:srgbClr val="045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AR"/>
            </a:p>
          </p:txBody>
        </p:sp>
        <p:sp>
          <p:nvSpPr>
            <p:cNvPr id="4" name="Freeform 30">
              <a:extLst>
                <a:ext uri="{FF2B5EF4-FFF2-40B4-BE49-F238E27FC236}">
                  <a16:creationId xmlns:a16="http://schemas.microsoft.com/office/drawing/2014/main" id="{B54C535F-5F35-4549-AD97-F330B498EB1C}"/>
                </a:ext>
              </a:extLst>
            </p:cNvPr>
            <p:cNvSpPr>
              <a:spLocks/>
            </p:cNvSpPr>
            <p:nvPr/>
          </p:nvSpPr>
          <p:spPr bwMode="auto">
            <a:xfrm>
              <a:off x="354013" y="2327003"/>
              <a:ext cx="247650" cy="168275"/>
            </a:xfrm>
            <a:custGeom>
              <a:avLst/>
              <a:gdLst>
                <a:gd name="T0" fmla="*/ 779 w 779"/>
                <a:gd name="T1" fmla="*/ 0 h 534"/>
                <a:gd name="T2" fmla="*/ 779 w 779"/>
                <a:gd name="T3" fmla="*/ 0 h 534"/>
                <a:gd name="T4" fmla="*/ 774 w 779"/>
                <a:gd name="T5" fmla="*/ 2 h 534"/>
                <a:gd name="T6" fmla="*/ 760 w 779"/>
                <a:gd name="T7" fmla="*/ 10 h 534"/>
                <a:gd name="T8" fmla="*/ 750 w 779"/>
                <a:gd name="T9" fmla="*/ 19 h 534"/>
                <a:gd name="T10" fmla="*/ 740 w 779"/>
                <a:gd name="T11" fmla="*/ 29 h 534"/>
                <a:gd name="T12" fmla="*/ 727 w 779"/>
                <a:gd name="T13" fmla="*/ 42 h 534"/>
                <a:gd name="T14" fmla="*/ 712 w 779"/>
                <a:gd name="T15" fmla="*/ 58 h 534"/>
                <a:gd name="T16" fmla="*/ 502 w 779"/>
                <a:gd name="T17" fmla="*/ 319 h 534"/>
                <a:gd name="T18" fmla="*/ 502 w 779"/>
                <a:gd name="T19" fmla="*/ 475 h 534"/>
                <a:gd name="T20" fmla="*/ 502 w 779"/>
                <a:gd name="T21" fmla="*/ 475 h 534"/>
                <a:gd name="T22" fmla="*/ 503 w 779"/>
                <a:gd name="T23" fmla="*/ 489 h 534"/>
                <a:gd name="T24" fmla="*/ 506 w 779"/>
                <a:gd name="T25" fmla="*/ 501 h 534"/>
                <a:gd name="T26" fmla="*/ 508 w 779"/>
                <a:gd name="T27" fmla="*/ 512 h 534"/>
                <a:gd name="T28" fmla="*/ 510 w 779"/>
                <a:gd name="T29" fmla="*/ 520 h 534"/>
                <a:gd name="T30" fmla="*/ 516 w 779"/>
                <a:gd name="T31" fmla="*/ 531 h 534"/>
                <a:gd name="T32" fmla="*/ 519 w 779"/>
                <a:gd name="T33" fmla="*/ 534 h 534"/>
                <a:gd name="T34" fmla="*/ 259 w 779"/>
                <a:gd name="T35" fmla="*/ 534 h 534"/>
                <a:gd name="T36" fmla="*/ 259 w 779"/>
                <a:gd name="T37" fmla="*/ 534 h 534"/>
                <a:gd name="T38" fmla="*/ 261 w 779"/>
                <a:gd name="T39" fmla="*/ 531 h 534"/>
                <a:gd name="T40" fmla="*/ 266 w 779"/>
                <a:gd name="T41" fmla="*/ 520 h 534"/>
                <a:gd name="T42" fmla="*/ 269 w 779"/>
                <a:gd name="T43" fmla="*/ 512 h 534"/>
                <a:gd name="T44" fmla="*/ 272 w 779"/>
                <a:gd name="T45" fmla="*/ 501 h 534"/>
                <a:gd name="T46" fmla="*/ 274 w 779"/>
                <a:gd name="T47" fmla="*/ 489 h 534"/>
                <a:gd name="T48" fmla="*/ 274 w 779"/>
                <a:gd name="T49" fmla="*/ 475 h 534"/>
                <a:gd name="T50" fmla="*/ 274 w 779"/>
                <a:gd name="T51" fmla="*/ 319 h 534"/>
                <a:gd name="T52" fmla="*/ 66 w 779"/>
                <a:gd name="T53" fmla="*/ 60 h 534"/>
                <a:gd name="T54" fmla="*/ 66 w 779"/>
                <a:gd name="T55" fmla="*/ 60 h 534"/>
                <a:gd name="T56" fmla="*/ 52 w 779"/>
                <a:gd name="T57" fmla="*/ 43 h 534"/>
                <a:gd name="T58" fmla="*/ 40 w 779"/>
                <a:gd name="T59" fmla="*/ 30 h 534"/>
                <a:gd name="T60" fmla="*/ 28 w 779"/>
                <a:gd name="T61" fmla="*/ 20 h 534"/>
                <a:gd name="T62" fmla="*/ 19 w 779"/>
                <a:gd name="T63" fmla="*/ 12 h 534"/>
                <a:gd name="T64" fmla="*/ 5 w 779"/>
                <a:gd name="T65" fmla="*/ 2 h 534"/>
                <a:gd name="T66" fmla="*/ 0 w 779"/>
                <a:gd name="T67" fmla="*/ 0 h 534"/>
                <a:gd name="T68" fmla="*/ 263 w 779"/>
                <a:gd name="T69" fmla="*/ 0 h 534"/>
                <a:gd name="T70" fmla="*/ 263 w 779"/>
                <a:gd name="T71" fmla="*/ 0 h 534"/>
                <a:gd name="T72" fmla="*/ 266 w 779"/>
                <a:gd name="T73" fmla="*/ 5 h 534"/>
                <a:gd name="T74" fmla="*/ 270 w 779"/>
                <a:gd name="T75" fmla="*/ 17 h 534"/>
                <a:gd name="T76" fmla="*/ 282 w 779"/>
                <a:gd name="T77" fmla="*/ 40 h 534"/>
                <a:gd name="T78" fmla="*/ 289 w 779"/>
                <a:gd name="T79" fmla="*/ 53 h 534"/>
                <a:gd name="T80" fmla="*/ 299 w 779"/>
                <a:gd name="T81" fmla="*/ 68 h 534"/>
                <a:gd name="T82" fmla="*/ 387 w 779"/>
                <a:gd name="T83" fmla="*/ 203 h 534"/>
                <a:gd name="T84" fmla="*/ 390 w 779"/>
                <a:gd name="T85" fmla="*/ 203 h 534"/>
                <a:gd name="T86" fmla="*/ 478 w 779"/>
                <a:gd name="T87" fmla="*/ 68 h 534"/>
                <a:gd name="T88" fmla="*/ 478 w 779"/>
                <a:gd name="T89" fmla="*/ 68 h 534"/>
                <a:gd name="T90" fmla="*/ 488 w 779"/>
                <a:gd name="T91" fmla="*/ 53 h 534"/>
                <a:gd name="T92" fmla="*/ 496 w 779"/>
                <a:gd name="T93" fmla="*/ 40 h 534"/>
                <a:gd name="T94" fmla="*/ 507 w 779"/>
                <a:gd name="T95" fmla="*/ 17 h 534"/>
                <a:gd name="T96" fmla="*/ 513 w 779"/>
                <a:gd name="T97" fmla="*/ 5 h 534"/>
                <a:gd name="T98" fmla="*/ 514 w 779"/>
                <a:gd name="T99" fmla="*/ 0 h 534"/>
                <a:gd name="T100" fmla="*/ 779 w 779"/>
                <a:gd name="T10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9" h="534">
                  <a:moveTo>
                    <a:pt x="779" y="0"/>
                  </a:moveTo>
                  <a:lnTo>
                    <a:pt x="779" y="0"/>
                  </a:lnTo>
                  <a:lnTo>
                    <a:pt x="774" y="2"/>
                  </a:lnTo>
                  <a:lnTo>
                    <a:pt x="760" y="10"/>
                  </a:lnTo>
                  <a:lnTo>
                    <a:pt x="750" y="19"/>
                  </a:lnTo>
                  <a:lnTo>
                    <a:pt x="740" y="29"/>
                  </a:lnTo>
                  <a:lnTo>
                    <a:pt x="727" y="42"/>
                  </a:lnTo>
                  <a:lnTo>
                    <a:pt x="712" y="58"/>
                  </a:lnTo>
                  <a:lnTo>
                    <a:pt x="502" y="319"/>
                  </a:lnTo>
                  <a:lnTo>
                    <a:pt x="502" y="475"/>
                  </a:lnTo>
                  <a:lnTo>
                    <a:pt x="502" y="475"/>
                  </a:lnTo>
                  <a:lnTo>
                    <a:pt x="503" y="489"/>
                  </a:lnTo>
                  <a:lnTo>
                    <a:pt x="506" y="501"/>
                  </a:lnTo>
                  <a:lnTo>
                    <a:pt x="508" y="512"/>
                  </a:lnTo>
                  <a:lnTo>
                    <a:pt x="510" y="520"/>
                  </a:lnTo>
                  <a:lnTo>
                    <a:pt x="516" y="531"/>
                  </a:lnTo>
                  <a:lnTo>
                    <a:pt x="519" y="534"/>
                  </a:lnTo>
                  <a:lnTo>
                    <a:pt x="259" y="534"/>
                  </a:lnTo>
                  <a:lnTo>
                    <a:pt x="259" y="534"/>
                  </a:lnTo>
                  <a:lnTo>
                    <a:pt x="261" y="531"/>
                  </a:lnTo>
                  <a:lnTo>
                    <a:pt x="266" y="520"/>
                  </a:lnTo>
                  <a:lnTo>
                    <a:pt x="269" y="512"/>
                  </a:lnTo>
                  <a:lnTo>
                    <a:pt x="272" y="501"/>
                  </a:lnTo>
                  <a:lnTo>
                    <a:pt x="274" y="489"/>
                  </a:lnTo>
                  <a:lnTo>
                    <a:pt x="274" y="475"/>
                  </a:lnTo>
                  <a:lnTo>
                    <a:pt x="274" y="319"/>
                  </a:lnTo>
                  <a:lnTo>
                    <a:pt x="66" y="60"/>
                  </a:lnTo>
                  <a:lnTo>
                    <a:pt x="66" y="60"/>
                  </a:lnTo>
                  <a:lnTo>
                    <a:pt x="52" y="43"/>
                  </a:lnTo>
                  <a:lnTo>
                    <a:pt x="40" y="30"/>
                  </a:lnTo>
                  <a:lnTo>
                    <a:pt x="28" y="20"/>
                  </a:lnTo>
                  <a:lnTo>
                    <a:pt x="19" y="12"/>
                  </a:lnTo>
                  <a:lnTo>
                    <a:pt x="5" y="2"/>
                  </a:lnTo>
                  <a:lnTo>
                    <a:pt x="0" y="0"/>
                  </a:lnTo>
                  <a:lnTo>
                    <a:pt x="263" y="0"/>
                  </a:lnTo>
                  <a:lnTo>
                    <a:pt x="263" y="0"/>
                  </a:lnTo>
                  <a:lnTo>
                    <a:pt x="266" y="5"/>
                  </a:lnTo>
                  <a:lnTo>
                    <a:pt x="270" y="17"/>
                  </a:lnTo>
                  <a:lnTo>
                    <a:pt x="282" y="40"/>
                  </a:lnTo>
                  <a:lnTo>
                    <a:pt x="289" y="53"/>
                  </a:lnTo>
                  <a:lnTo>
                    <a:pt x="299" y="68"/>
                  </a:lnTo>
                  <a:lnTo>
                    <a:pt x="387" y="203"/>
                  </a:lnTo>
                  <a:lnTo>
                    <a:pt x="390" y="203"/>
                  </a:lnTo>
                  <a:lnTo>
                    <a:pt x="478" y="68"/>
                  </a:lnTo>
                  <a:lnTo>
                    <a:pt x="478" y="68"/>
                  </a:lnTo>
                  <a:lnTo>
                    <a:pt x="488" y="53"/>
                  </a:lnTo>
                  <a:lnTo>
                    <a:pt x="496" y="40"/>
                  </a:lnTo>
                  <a:lnTo>
                    <a:pt x="507" y="17"/>
                  </a:lnTo>
                  <a:lnTo>
                    <a:pt x="513" y="5"/>
                  </a:lnTo>
                  <a:lnTo>
                    <a:pt x="514" y="0"/>
                  </a:lnTo>
                  <a:lnTo>
                    <a:pt x="7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AR"/>
            </a:p>
          </p:txBody>
        </p:sp>
        <p:sp>
          <p:nvSpPr>
            <p:cNvPr id="5" name="Freeform 32">
              <a:extLst>
                <a:ext uri="{FF2B5EF4-FFF2-40B4-BE49-F238E27FC236}">
                  <a16:creationId xmlns:a16="http://schemas.microsoft.com/office/drawing/2014/main" id="{CC9EF184-F43B-43F2-A0EF-66358B49EC1D}"/>
                </a:ext>
              </a:extLst>
            </p:cNvPr>
            <p:cNvSpPr>
              <a:spLocks noEditPoints="1"/>
            </p:cNvSpPr>
            <p:nvPr/>
          </p:nvSpPr>
          <p:spPr bwMode="auto">
            <a:xfrm>
              <a:off x="628650" y="2327003"/>
              <a:ext cx="204788" cy="168275"/>
            </a:xfrm>
            <a:custGeom>
              <a:avLst/>
              <a:gdLst>
                <a:gd name="T0" fmla="*/ 0 w 642"/>
                <a:gd name="T1" fmla="*/ 0 h 534"/>
                <a:gd name="T2" fmla="*/ 3 w 642"/>
                <a:gd name="T3" fmla="*/ 3 h 534"/>
                <a:gd name="T4" fmla="*/ 11 w 642"/>
                <a:gd name="T5" fmla="*/ 22 h 534"/>
                <a:gd name="T6" fmla="*/ 16 w 642"/>
                <a:gd name="T7" fmla="*/ 45 h 534"/>
                <a:gd name="T8" fmla="*/ 16 w 642"/>
                <a:gd name="T9" fmla="*/ 475 h 534"/>
                <a:gd name="T10" fmla="*/ 16 w 642"/>
                <a:gd name="T11" fmla="*/ 489 h 534"/>
                <a:gd name="T12" fmla="*/ 11 w 642"/>
                <a:gd name="T13" fmla="*/ 512 h 534"/>
                <a:gd name="T14" fmla="*/ 3 w 642"/>
                <a:gd name="T15" fmla="*/ 531 h 534"/>
                <a:gd name="T16" fmla="*/ 260 w 642"/>
                <a:gd name="T17" fmla="*/ 534 h 534"/>
                <a:gd name="T18" fmla="*/ 258 w 642"/>
                <a:gd name="T19" fmla="*/ 531 h 534"/>
                <a:gd name="T20" fmla="*/ 250 w 642"/>
                <a:gd name="T21" fmla="*/ 512 h 534"/>
                <a:gd name="T22" fmla="*/ 245 w 642"/>
                <a:gd name="T23" fmla="*/ 489 h 534"/>
                <a:gd name="T24" fmla="*/ 245 w 642"/>
                <a:gd name="T25" fmla="*/ 345 h 534"/>
                <a:gd name="T26" fmla="*/ 433 w 642"/>
                <a:gd name="T27" fmla="*/ 345 h 534"/>
                <a:gd name="T28" fmla="*/ 475 w 642"/>
                <a:gd name="T29" fmla="*/ 342 h 534"/>
                <a:gd name="T30" fmla="*/ 516 w 642"/>
                <a:gd name="T31" fmla="*/ 334 h 534"/>
                <a:gd name="T32" fmla="*/ 551 w 642"/>
                <a:gd name="T33" fmla="*/ 321 h 534"/>
                <a:gd name="T34" fmla="*/ 582 w 642"/>
                <a:gd name="T35" fmla="*/ 301 h 534"/>
                <a:gd name="T36" fmla="*/ 608 w 642"/>
                <a:gd name="T37" fmla="*/ 276 h 534"/>
                <a:gd name="T38" fmla="*/ 627 w 642"/>
                <a:gd name="T39" fmla="*/ 246 h 534"/>
                <a:gd name="T40" fmla="*/ 638 w 642"/>
                <a:gd name="T41" fmla="*/ 212 h 534"/>
                <a:gd name="T42" fmla="*/ 642 w 642"/>
                <a:gd name="T43" fmla="*/ 173 h 534"/>
                <a:gd name="T44" fmla="*/ 641 w 642"/>
                <a:gd name="T45" fmla="*/ 152 h 534"/>
                <a:gd name="T46" fmla="*/ 634 w 642"/>
                <a:gd name="T47" fmla="*/ 115 h 534"/>
                <a:gd name="T48" fmla="*/ 618 w 642"/>
                <a:gd name="T49" fmla="*/ 84 h 534"/>
                <a:gd name="T50" fmla="*/ 597 w 642"/>
                <a:gd name="T51" fmla="*/ 56 h 534"/>
                <a:gd name="T52" fmla="*/ 569 w 642"/>
                <a:gd name="T53" fmla="*/ 34 h 534"/>
                <a:gd name="T54" fmla="*/ 536 w 642"/>
                <a:gd name="T55" fmla="*/ 17 h 534"/>
                <a:gd name="T56" fmla="*/ 498 w 642"/>
                <a:gd name="T57" fmla="*/ 6 h 534"/>
                <a:gd name="T58" fmla="*/ 455 w 642"/>
                <a:gd name="T59" fmla="*/ 0 h 534"/>
                <a:gd name="T60" fmla="*/ 317 w 642"/>
                <a:gd name="T61" fmla="*/ 249 h 534"/>
                <a:gd name="T62" fmla="*/ 245 w 642"/>
                <a:gd name="T63" fmla="*/ 99 h 534"/>
                <a:gd name="T64" fmla="*/ 318 w 642"/>
                <a:gd name="T65" fmla="*/ 99 h 534"/>
                <a:gd name="T66" fmla="*/ 355 w 642"/>
                <a:gd name="T67" fmla="*/ 104 h 534"/>
                <a:gd name="T68" fmla="*/ 379 w 642"/>
                <a:gd name="T69" fmla="*/ 112 h 534"/>
                <a:gd name="T70" fmla="*/ 392 w 642"/>
                <a:gd name="T71" fmla="*/ 121 h 534"/>
                <a:gd name="T72" fmla="*/ 402 w 642"/>
                <a:gd name="T73" fmla="*/ 132 h 534"/>
                <a:gd name="T74" fmla="*/ 409 w 642"/>
                <a:gd name="T75" fmla="*/ 146 h 534"/>
                <a:gd name="T76" fmla="*/ 413 w 642"/>
                <a:gd name="T77" fmla="*/ 164 h 534"/>
                <a:gd name="T78" fmla="*/ 413 w 642"/>
                <a:gd name="T79" fmla="*/ 173 h 534"/>
                <a:gd name="T80" fmla="*/ 412 w 642"/>
                <a:gd name="T81" fmla="*/ 191 h 534"/>
                <a:gd name="T82" fmla="*/ 406 w 642"/>
                <a:gd name="T83" fmla="*/ 206 h 534"/>
                <a:gd name="T84" fmla="*/ 397 w 642"/>
                <a:gd name="T85" fmla="*/ 220 h 534"/>
                <a:gd name="T86" fmla="*/ 386 w 642"/>
                <a:gd name="T87" fmla="*/ 230 h 534"/>
                <a:gd name="T88" fmla="*/ 371 w 642"/>
                <a:gd name="T89" fmla="*/ 238 h 534"/>
                <a:gd name="T90" fmla="*/ 355 w 642"/>
                <a:gd name="T91" fmla="*/ 244 h 534"/>
                <a:gd name="T92" fmla="*/ 317 w 642"/>
                <a:gd name="T93" fmla="*/ 249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2" h="534">
                  <a:moveTo>
                    <a:pt x="433" y="0"/>
                  </a:moveTo>
                  <a:lnTo>
                    <a:pt x="0" y="0"/>
                  </a:lnTo>
                  <a:lnTo>
                    <a:pt x="0" y="0"/>
                  </a:lnTo>
                  <a:lnTo>
                    <a:pt x="3" y="3"/>
                  </a:lnTo>
                  <a:lnTo>
                    <a:pt x="7" y="14"/>
                  </a:lnTo>
                  <a:lnTo>
                    <a:pt x="11" y="22"/>
                  </a:lnTo>
                  <a:lnTo>
                    <a:pt x="13" y="33"/>
                  </a:lnTo>
                  <a:lnTo>
                    <a:pt x="16" y="45"/>
                  </a:lnTo>
                  <a:lnTo>
                    <a:pt x="16" y="59"/>
                  </a:lnTo>
                  <a:lnTo>
                    <a:pt x="16" y="475"/>
                  </a:lnTo>
                  <a:lnTo>
                    <a:pt x="16" y="475"/>
                  </a:lnTo>
                  <a:lnTo>
                    <a:pt x="16" y="489"/>
                  </a:lnTo>
                  <a:lnTo>
                    <a:pt x="13" y="502"/>
                  </a:lnTo>
                  <a:lnTo>
                    <a:pt x="11" y="512"/>
                  </a:lnTo>
                  <a:lnTo>
                    <a:pt x="7" y="520"/>
                  </a:lnTo>
                  <a:lnTo>
                    <a:pt x="3" y="531"/>
                  </a:lnTo>
                  <a:lnTo>
                    <a:pt x="0" y="534"/>
                  </a:lnTo>
                  <a:lnTo>
                    <a:pt x="260" y="534"/>
                  </a:lnTo>
                  <a:lnTo>
                    <a:pt x="260" y="534"/>
                  </a:lnTo>
                  <a:lnTo>
                    <a:pt x="258" y="531"/>
                  </a:lnTo>
                  <a:lnTo>
                    <a:pt x="252" y="520"/>
                  </a:lnTo>
                  <a:lnTo>
                    <a:pt x="250" y="512"/>
                  </a:lnTo>
                  <a:lnTo>
                    <a:pt x="247" y="501"/>
                  </a:lnTo>
                  <a:lnTo>
                    <a:pt x="245" y="489"/>
                  </a:lnTo>
                  <a:lnTo>
                    <a:pt x="245" y="475"/>
                  </a:lnTo>
                  <a:lnTo>
                    <a:pt x="245" y="345"/>
                  </a:lnTo>
                  <a:lnTo>
                    <a:pt x="433" y="345"/>
                  </a:lnTo>
                  <a:lnTo>
                    <a:pt x="433" y="345"/>
                  </a:lnTo>
                  <a:lnTo>
                    <a:pt x="455" y="344"/>
                  </a:lnTo>
                  <a:lnTo>
                    <a:pt x="475" y="342"/>
                  </a:lnTo>
                  <a:lnTo>
                    <a:pt x="497" y="338"/>
                  </a:lnTo>
                  <a:lnTo>
                    <a:pt x="516" y="334"/>
                  </a:lnTo>
                  <a:lnTo>
                    <a:pt x="535" y="328"/>
                  </a:lnTo>
                  <a:lnTo>
                    <a:pt x="551" y="321"/>
                  </a:lnTo>
                  <a:lnTo>
                    <a:pt x="568" y="311"/>
                  </a:lnTo>
                  <a:lnTo>
                    <a:pt x="582" y="301"/>
                  </a:lnTo>
                  <a:lnTo>
                    <a:pt x="596" y="289"/>
                  </a:lnTo>
                  <a:lnTo>
                    <a:pt x="608" y="276"/>
                  </a:lnTo>
                  <a:lnTo>
                    <a:pt x="617" y="262"/>
                  </a:lnTo>
                  <a:lnTo>
                    <a:pt x="627" y="246"/>
                  </a:lnTo>
                  <a:lnTo>
                    <a:pt x="633" y="230"/>
                  </a:lnTo>
                  <a:lnTo>
                    <a:pt x="638" y="212"/>
                  </a:lnTo>
                  <a:lnTo>
                    <a:pt x="641" y="193"/>
                  </a:lnTo>
                  <a:lnTo>
                    <a:pt x="642" y="173"/>
                  </a:lnTo>
                  <a:lnTo>
                    <a:pt x="642" y="173"/>
                  </a:lnTo>
                  <a:lnTo>
                    <a:pt x="641" y="152"/>
                  </a:lnTo>
                  <a:lnTo>
                    <a:pt x="638" y="133"/>
                  </a:lnTo>
                  <a:lnTo>
                    <a:pt x="634" y="115"/>
                  </a:lnTo>
                  <a:lnTo>
                    <a:pt x="627" y="99"/>
                  </a:lnTo>
                  <a:lnTo>
                    <a:pt x="618" y="84"/>
                  </a:lnTo>
                  <a:lnTo>
                    <a:pt x="608" y="69"/>
                  </a:lnTo>
                  <a:lnTo>
                    <a:pt x="597" y="56"/>
                  </a:lnTo>
                  <a:lnTo>
                    <a:pt x="583" y="45"/>
                  </a:lnTo>
                  <a:lnTo>
                    <a:pt x="569" y="34"/>
                  </a:lnTo>
                  <a:lnTo>
                    <a:pt x="553" y="25"/>
                  </a:lnTo>
                  <a:lnTo>
                    <a:pt x="536" y="17"/>
                  </a:lnTo>
                  <a:lnTo>
                    <a:pt x="517" y="10"/>
                  </a:lnTo>
                  <a:lnTo>
                    <a:pt x="498" y="6"/>
                  </a:lnTo>
                  <a:lnTo>
                    <a:pt x="477" y="2"/>
                  </a:lnTo>
                  <a:lnTo>
                    <a:pt x="455" y="0"/>
                  </a:lnTo>
                  <a:lnTo>
                    <a:pt x="433" y="0"/>
                  </a:lnTo>
                  <a:close/>
                  <a:moveTo>
                    <a:pt x="317" y="249"/>
                  </a:moveTo>
                  <a:lnTo>
                    <a:pt x="245" y="249"/>
                  </a:lnTo>
                  <a:lnTo>
                    <a:pt x="245" y="99"/>
                  </a:lnTo>
                  <a:lnTo>
                    <a:pt x="318" y="99"/>
                  </a:lnTo>
                  <a:lnTo>
                    <a:pt x="318" y="99"/>
                  </a:lnTo>
                  <a:lnTo>
                    <a:pt x="337" y="100"/>
                  </a:lnTo>
                  <a:lnTo>
                    <a:pt x="355" y="104"/>
                  </a:lnTo>
                  <a:lnTo>
                    <a:pt x="371" y="108"/>
                  </a:lnTo>
                  <a:lnTo>
                    <a:pt x="379" y="112"/>
                  </a:lnTo>
                  <a:lnTo>
                    <a:pt x="386" y="117"/>
                  </a:lnTo>
                  <a:lnTo>
                    <a:pt x="392" y="121"/>
                  </a:lnTo>
                  <a:lnTo>
                    <a:pt x="397" y="126"/>
                  </a:lnTo>
                  <a:lnTo>
                    <a:pt x="402" y="132"/>
                  </a:lnTo>
                  <a:lnTo>
                    <a:pt x="406" y="139"/>
                  </a:lnTo>
                  <a:lnTo>
                    <a:pt x="409" y="146"/>
                  </a:lnTo>
                  <a:lnTo>
                    <a:pt x="412" y="154"/>
                  </a:lnTo>
                  <a:lnTo>
                    <a:pt x="413" y="164"/>
                  </a:lnTo>
                  <a:lnTo>
                    <a:pt x="413" y="173"/>
                  </a:lnTo>
                  <a:lnTo>
                    <a:pt x="413" y="173"/>
                  </a:lnTo>
                  <a:lnTo>
                    <a:pt x="413" y="183"/>
                  </a:lnTo>
                  <a:lnTo>
                    <a:pt x="412" y="191"/>
                  </a:lnTo>
                  <a:lnTo>
                    <a:pt x="409" y="199"/>
                  </a:lnTo>
                  <a:lnTo>
                    <a:pt x="406" y="206"/>
                  </a:lnTo>
                  <a:lnTo>
                    <a:pt x="402" y="213"/>
                  </a:lnTo>
                  <a:lnTo>
                    <a:pt x="397" y="220"/>
                  </a:lnTo>
                  <a:lnTo>
                    <a:pt x="392" y="225"/>
                  </a:lnTo>
                  <a:lnTo>
                    <a:pt x="386" y="230"/>
                  </a:lnTo>
                  <a:lnTo>
                    <a:pt x="379" y="235"/>
                  </a:lnTo>
                  <a:lnTo>
                    <a:pt x="371" y="238"/>
                  </a:lnTo>
                  <a:lnTo>
                    <a:pt x="363" y="242"/>
                  </a:lnTo>
                  <a:lnTo>
                    <a:pt x="355" y="244"/>
                  </a:lnTo>
                  <a:lnTo>
                    <a:pt x="337" y="248"/>
                  </a:lnTo>
                  <a:lnTo>
                    <a:pt x="317" y="2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AR"/>
            </a:p>
          </p:txBody>
        </p:sp>
        <p:sp>
          <p:nvSpPr>
            <p:cNvPr id="6" name="Freeform 35">
              <a:extLst>
                <a:ext uri="{FF2B5EF4-FFF2-40B4-BE49-F238E27FC236}">
                  <a16:creationId xmlns:a16="http://schemas.microsoft.com/office/drawing/2014/main" id="{FD67296D-3910-4DFB-8385-D48BAC542F84}"/>
                </a:ext>
              </a:extLst>
            </p:cNvPr>
            <p:cNvSpPr>
              <a:spLocks/>
            </p:cNvSpPr>
            <p:nvPr/>
          </p:nvSpPr>
          <p:spPr bwMode="auto">
            <a:xfrm>
              <a:off x="866775" y="2327003"/>
              <a:ext cx="179388" cy="168275"/>
            </a:xfrm>
            <a:custGeom>
              <a:avLst/>
              <a:gdLst>
                <a:gd name="T0" fmla="*/ 568 w 568"/>
                <a:gd name="T1" fmla="*/ 125 h 534"/>
                <a:gd name="T2" fmla="*/ 568 w 568"/>
                <a:gd name="T3" fmla="*/ 125 h 534"/>
                <a:gd name="T4" fmla="*/ 564 w 568"/>
                <a:gd name="T5" fmla="*/ 122 h 534"/>
                <a:gd name="T6" fmla="*/ 552 w 568"/>
                <a:gd name="T7" fmla="*/ 118 h 534"/>
                <a:gd name="T8" fmla="*/ 542 w 568"/>
                <a:gd name="T9" fmla="*/ 114 h 534"/>
                <a:gd name="T10" fmla="*/ 531 w 568"/>
                <a:gd name="T11" fmla="*/ 112 h 534"/>
                <a:gd name="T12" fmla="*/ 519 w 568"/>
                <a:gd name="T13" fmla="*/ 111 h 534"/>
                <a:gd name="T14" fmla="*/ 503 w 568"/>
                <a:gd name="T15" fmla="*/ 110 h 534"/>
                <a:gd name="T16" fmla="*/ 245 w 568"/>
                <a:gd name="T17" fmla="*/ 110 h 534"/>
                <a:gd name="T18" fmla="*/ 245 w 568"/>
                <a:gd name="T19" fmla="*/ 238 h 534"/>
                <a:gd name="T20" fmla="*/ 453 w 568"/>
                <a:gd name="T21" fmla="*/ 238 h 534"/>
                <a:gd name="T22" fmla="*/ 453 w 568"/>
                <a:gd name="T23" fmla="*/ 238 h 534"/>
                <a:gd name="T24" fmla="*/ 468 w 568"/>
                <a:gd name="T25" fmla="*/ 238 h 534"/>
                <a:gd name="T26" fmla="*/ 481 w 568"/>
                <a:gd name="T27" fmla="*/ 237 h 534"/>
                <a:gd name="T28" fmla="*/ 503 w 568"/>
                <a:gd name="T29" fmla="*/ 233 h 534"/>
                <a:gd name="T30" fmla="*/ 518 w 568"/>
                <a:gd name="T31" fmla="*/ 231 h 534"/>
                <a:gd name="T32" fmla="*/ 522 w 568"/>
                <a:gd name="T33" fmla="*/ 230 h 534"/>
                <a:gd name="T34" fmla="*/ 522 w 568"/>
                <a:gd name="T35" fmla="*/ 357 h 534"/>
                <a:gd name="T36" fmla="*/ 522 w 568"/>
                <a:gd name="T37" fmla="*/ 357 h 534"/>
                <a:gd name="T38" fmla="*/ 518 w 568"/>
                <a:gd name="T39" fmla="*/ 355 h 534"/>
                <a:gd name="T40" fmla="*/ 502 w 568"/>
                <a:gd name="T41" fmla="*/ 351 h 534"/>
                <a:gd name="T42" fmla="*/ 480 w 568"/>
                <a:gd name="T43" fmla="*/ 348 h 534"/>
                <a:gd name="T44" fmla="*/ 467 w 568"/>
                <a:gd name="T45" fmla="*/ 347 h 534"/>
                <a:gd name="T46" fmla="*/ 453 w 568"/>
                <a:gd name="T47" fmla="*/ 345 h 534"/>
                <a:gd name="T48" fmla="*/ 245 w 568"/>
                <a:gd name="T49" fmla="*/ 345 h 534"/>
                <a:gd name="T50" fmla="*/ 245 w 568"/>
                <a:gd name="T51" fmla="*/ 476 h 534"/>
                <a:gd name="T52" fmla="*/ 245 w 568"/>
                <a:gd name="T53" fmla="*/ 476 h 534"/>
                <a:gd name="T54" fmla="*/ 246 w 568"/>
                <a:gd name="T55" fmla="*/ 491 h 534"/>
                <a:gd name="T56" fmla="*/ 247 w 568"/>
                <a:gd name="T57" fmla="*/ 502 h 534"/>
                <a:gd name="T58" fmla="*/ 249 w 568"/>
                <a:gd name="T59" fmla="*/ 512 h 534"/>
                <a:gd name="T60" fmla="*/ 253 w 568"/>
                <a:gd name="T61" fmla="*/ 520 h 534"/>
                <a:gd name="T62" fmla="*/ 258 w 568"/>
                <a:gd name="T63" fmla="*/ 531 h 534"/>
                <a:gd name="T64" fmla="*/ 260 w 568"/>
                <a:gd name="T65" fmla="*/ 534 h 534"/>
                <a:gd name="T66" fmla="*/ 0 w 568"/>
                <a:gd name="T67" fmla="*/ 534 h 534"/>
                <a:gd name="T68" fmla="*/ 0 w 568"/>
                <a:gd name="T69" fmla="*/ 534 h 534"/>
                <a:gd name="T70" fmla="*/ 2 w 568"/>
                <a:gd name="T71" fmla="*/ 531 h 534"/>
                <a:gd name="T72" fmla="*/ 8 w 568"/>
                <a:gd name="T73" fmla="*/ 520 h 534"/>
                <a:gd name="T74" fmla="*/ 12 w 568"/>
                <a:gd name="T75" fmla="*/ 512 h 534"/>
                <a:gd name="T76" fmla="*/ 14 w 568"/>
                <a:gd name="T77" fmla="*/ 502 h 534"/>
                <a:gd name="T78" fmla="*/ 15 w 568"/>
                <a:gd name="T79" fmla="*/ 491 h 534"/>
                <a:gd name="T80" fmla="*/ 17 w 568"/>
                <a:gd name="T81" fmla="*/ 476 h 534"/>
                <a:gd name="T82" fmla="*/ 17 w 568"/>
                <a:gd name="T83" fmla="*/ 59 h 534"/>
                <a:gd name="T84" fmla="*/ 17 w 568"/>
                <a:gd name="T85" fmla="*/ 59 h 534"/>
                <a:gd name="T86" fmla="*/ 15 w 568"/>
                <a:gd name="T87" fmla="*/ 45 h 534"/>
                <a:gd name="T88" fmla="*/ 14 w 568"/>
                <a:gd name="T89" fmla="*/ 32 h 534"/>
                <a:gd name="T90" fmla="*/ 12 w 568"/>
                <a:gd name="T91" fmla="*/ 22 h 534"/>
                <a:gd name="T92" fmla="*/ 8 w 568"/>
                <a:gd name="T93" fmla="*/ 14 h 534"/>
                <a:gd name="T94" fmla="*/ 2 w 568"/>
                <a:gd name="T95" fmla="*/ 3 h 534"/>
                <a:gd name="T96" fmla="*/ 0 w 568"/>
                <a:gd name="T97" fmla="*/ 0 h 534"/>
                <a:gd name="T98" fmla="*/ 568 w 568"/>
                <a:gd name="T99" fmla="*/ 0 h 534"/>
                <a:gd name="T100" fmla="*/ 568 w 568"/>
                <a:gd name="T101" fmla="*/ 125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8" h="534">
                  <a:moveTo>
                    <a:pt x="568" y="125"/>
                  </a:moveTo>
                  <a:lnTo>
                    <a:pt x="568" y="125"/>
                  </a:lnTo>
                  <a:lnTo>
                    <a:pt x="564" y="122"/>
                  </a:lnTo>
                  <a:lnTo>
                    <a:pt x="552" y="118"/>
                  </a:lnTo>
                  <a:lnTo>
                    <a:pt x="542" y="114"/>
                  </a:lnTo>
                  <a:lnTo>
                    <a:pt x="531" y="112"/>
                  </a:lnTo>
                  <a:lnTo>
                    <a:pt x="519" y="111"/>
                  </a:lnTo>
                  <a:lnTo>
                    <a:pt x="503" y="110"/>
                  </a:lnTo>
                  <a:lnTo>
                    <a:pt x="245" y="110"/>
                  </a:lnTo>
                  <a:lnTo>
                    <a:pt x="245" y="238"/>
                  </a:lnTo>
                  <a:lnTo>
                    <a:pt x="453" y="238"/>
                  </a:lnTo>
                  <a:lnTo>
                    <a:pt x="453" y="238"/>
                  </a:lnTo>
                  <a:lnTo>
                    <a:pt x="468" y="238"/>
                  </a:lnTo>
                  <a:lnTo>
                    <a:pt x="481" y="237"/>
                  </a:lnTo>
                  <a:lnTo>
                    <a:pt x="503" y="233"/>
                  </a:lnTo>
                  <a:lnTo>
                    <a:pt x="518" y="231"/>
                  </a:lnTo>
                  <a:lnTo>
                    <a:pt x="522" y="230"/>
                  </a:lnTo>
                  <a:lnTo>
                    <a:pt x="522" y="357"/>
                  </a:lnTo>
                  <a:lnTo>
                    <a:pt x="522" y="357"/>
                  </a:lnTo>
                  <a:lnTo>
                    <a:pt x="518" y="355"/>
                  </a:lnTo>
                  <a:lnTo>
                    <a:pt x="502" y="351"/>
                  </a:lnTo>
                  <a:lnTo>
                    <a:pt x="480" y="348"/>
                  </a:lnTo>
                  <a:lnTo>
                    <a:pt x="467" y="347"/>
                  </a:lnTo>
                  <a:lnTo>
                    <a:pt x="453" y="345"/>
                  </a:lnTo>
                  <a:lnTo>
                    <a:pt x="245" y="345"/>
                  </a:lnTo>
                  <a:lnTo>
                    <a:pt x="245" y="476"/>
                  </a:lnTo>
                  <a:lnTo>
                    <a:pt x="245" y="476"/>
                  </a:lnTo>
                  <a:lnTo>
                    <a:pt x="246" y="491"/>
                  </a:lnTo>
                  <a:lnTo>
                    <a:pt x="247" y="502"/>
                  </a:lnTo>
                  <a:lnTo>
                    <a:pt x="249" y="512"/>
                  </a:lnTo>
                  <a:lnTo>
                    <a:pt x="253" y="520"/>
                  </a:lnTo>
                  <a:lnTo>
                    <a:pt x="258" y="531"/>
                  </a:lnTo>
                  <a:lnTo>
                    <a:pt x="260" y="534"/>
                  </a:lnTo>
                  <a:lnTo>
                    <a:pt x="0" y="534"/>
                  </a:lnTo>
                  <a:lnTo>
                    <a:pt x="0" y="534"/>
                  </a:lnTo>
                  <a:lnTo>
                    <a:pt x="2" y="531"/>
                  </a:lnTo>
                  <a:lnTo>
                    <a:pt x="8" y="520"/>
                  </a:lnTo>
                  <a:lnTo>
                    <a:pt x="12" y="512"/>
                  </a:lnTo>
                  <a:lnTo>
                    <a:pt x="14" y="502"/>
                  </a:lnTo>
                  <a:lnTo>
                    <a:pt x="15" y="491"/>
                  </a:lnTo>
                  <a:lnTo>
                    <a:pt x="17" y="476"/>
                  </a:lnTo>
                  <a:lnTo>
                    <a:pt x="17" y="59"/>
                  </a:lnTo>
                  <a:lnTo>
                    <a:pt x="17" y="59"/>
                  </a:lnTo>
                  <a:lnTo>
                    <a:pt x="15" y="45"/>
                  </a:lnTo>
                  <a:lnTo>
                    <a:pt x="14" y="32"/>
                  </a:lnTo>
                  <a:lnTo>
                    <a:pt x="12" y="22"/>
                  </a:lnTo>
                  <a:lnTo>
                    <a:pt x="8" y="14"/>
                  </a:lnTo>
                  <a:lnTo>
                    <a:pt x="2" y="3"/>
                  </a:lnTo>
                  <a:lnTo>
                    <a:pt x="0" y="0"/>
                  </a:lnTo>
                  <a:lnTo>
                    <a:pt x="568" y="0"/>
                  </a:lnTo>
                  <a:lnTo>
                    <a:pt x="568"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AR"/>
            </a:p>
          </p:txBody>
        </p:sp>
      </p:grpSp>
      <p:sp>
        <p:nvSpPr>
          <p:cNvPr id="7" name="CuadroTexto 6">
            <a:extLst>
              <a:ext uri="{FF2B5EF4-FFF2-40B4-BE49-F238E27FC236}">
                <a16:creationId xmlns:a16="http://schemas.microsoft.com/office/drawing/2014/main" id="{B5CE2A42-E19A-49EF-998A-AE0D925C893C}"/>
              </a:ext>
            </a:extLst>
          </p:cNvPr>
          <p:cNvSpPr txBox="1"/>
          <p:nvPr/>
        </p:nvSpPr>
        <p:spPr>
          <a:xfrm>
            <a:off x="1428750" y="2921167"/>
            <a:ext cx="5924550" cy="1200329"/>
          </a:xfrm>
          <a:prstGeom prst="rect">
            <a:avLst/>
          </a:prstGeom>
          <a:noFill/>
        </p:spPr>
        <p:txBody>
          <a:bodyPr wrap="square" rtlCol="0">
            <a:spAutoFit/>
          </a:bodyPr>
          <a:lstStyle/>
          <a:p>
            <a:r>
              <a:rPr lang="es-AR" sz="7200" b="1">
                <a:latin typeface="Arial" panose="020B0604020202020204" pitchFamily="34" charset="0"/>
                <a:cs typeface="Arial" panose="020B0604020202020204" pitchFamily="34" charset="0"/>
              </a:rPr>
              <a:t>GRACIAS</a:t>
            </a:r>
          </a:p>
        </p:txBody>
      </p:sp>
    </p:spTree>
    <p:extLst>
      <p:ext uri="{BB962C8B-B14F-4D97-AF65-F5344CB8AC3E}">
        <p14:creationId xmlns:p14="http://schemas.microsoft.com/office/powerpoint/2010/main" val="382570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6 Marcador de texto">
            <a:extLst>
              <a:ext uri="{FF2B5EF4-FFF2-40B4-BE49-F238E27FC236}">
                <a16:creationId xmlns:a16="http://schemas.microsoft.com/office/drawing/2014/main" id="{AC4522C8-E2B7-4306-9734-80F8663623B7}"/>
              </a:ext>
            </a:extLst>
          </p:cNvPr>
          <p:cNvSpPr txBox="1">
            <a:spLocks/>
          </p:cNvSpPr>
          <p:nvPr/>
        </p:nvSpPr>
        <p:spPr>
          <a:xfrm>
            <a:off x="1713225" y="5177084"/>
            <a:ext cx="720000" cy="360000"/>
          </a:xfrm>
          <a:prstGeom prst="rect">
            <a:avLst/>
          </a:prstGeom>
          <a:solidFill>
            <a:srgbClr val="0451E4"/>
          </a:solidFill>
        </p:spPr>
        <p:txBody>
          <a:bodyPr wrap="square" anchor="ctr">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ES"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04.b</a:t>
            </a:r>
          </a:p>
        </p:txBody>
      </p:sp>
      <p:sp>
        <p:nvSpPr>
          <p:cNvPr id="19" name="16 Marcador de texto">
            <a:extLst>
              <a:ext uri="{FF2B5EF4-FFF2-40B4-BE49-F238E27FC236}">
                <a16:creationId xmlns:a16="http://schemas.microsoft.com/office/drawing/2014/main" id="{0AB7FA59-706D-4996-A499-18BA436FD436}"/>
              </a:ext>
            </a:extLst>
          </p:cNvPr>
          <p:cNvSpPr txBox="1">
            <a:spLocks/>
          </p:cNvSpPr>
          <p:nvPr/>
        </p:nvSpPr>
        <p:spPr>
          <a:xfrm>
            <a:off x="1713225" y="4454340"/>
            <a:ext cx="720000" cy="360000"/>
          </a:xfrm>
          <a:prstGeom prst="rect">
            <a:avLst/>
          </a:prstGeom>
          <a:solidFill>
            <a:srgbClr val="0451E4"/>
          </a:solidFill>
        </p:spPr>
        <p:txBody>
          <a:bodyPr wrap="square" anchor="ctr">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ES"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04.a</a:t>
            </a:r>
          </a:p>
        </p:txBody>
      </p:sp>
      <p:sp>
        <p:nvSpPr>
          <p:cNvPr id="51" name="Text Placeholder 2">
            <a:extLst>
              <a:ext uri="{FF2B5EF4-FFF2-40B4-BE49-F238E27FC236}">
                <a16:creationId xmlns:a16="http://schemas.microsoft.com/office/drawing/2014/main" id="{B6ED62DD-A2CE-45A2-BC49-834071D7F164}"/>
              </a:ext>
            </a:extLst>
          </p:cNvPr>
          <p:cNvSpPr txBox="1">
            <a:spLocks/>
          </p:cNvSpPr>
          <p:nvPr/>
        </p:nvSpPr>
        <p:spPr>
          <a:xfrm>
            <a:off x="6561517" y="1602622"/>
            <a:ext cx="720000" cy="360000"/>
          </a:xfrm>
          <a:prstGeom prst="rect">
            <a:avLst/>
          </a:prstGeom>
          <a:solidFill>
            <a:srgbClr val="0451E4"/>
          </a:solidFill>
        </p:spPr>
        <p:txBody>
          <a:bodyPr wrap="square" anchor="ctr">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AR"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05</a:t>
            </a:r>
            <a:endParaRPr kumimoji="0" lang="x-none"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 Placeholder 2">
            <a:extLst>
              <a:ext uri="{FF2B5EF4-FFF2-40B4-BE49-F238E27FC236}">
                <a16:creationId xmlns:a16="http://schemas.microsoft.com/office/drawing/2014/main" id="{9021D693-2D46-4187-A05B-C4A0B60F1EBD}"/>
              </a:ext>
            </a:extLst>
          </p:cNvPr>
          <p:cNvSpPr txBox="1">
            <a:spLocks/>
          </p:cNvSpPr>
          <p:nvPr/>
        </p:nvSpPr>
        <p:spPr>
          <a:xfrm>
            <a:off x="875983" y="1602622"/>
            <a:ext cx="720000" cy="360000"/>
          </a:xfrm>
          <a:prstGeom prst="rect">
            <a:avLst/>
          </a:prstGeom>
          <a:solidFill>
            <a:srgbClr val="0451E4"/>
          </a:solidFill>
        </p:spPr>
        <p:txBody>
          <a:bodyPr wrap="square" anchor="ctr">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AR"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01</a:t>
            </a:r>
            <a:endParaRPr kumimoji="0" lang="x-none"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Text Placeholder 25">
            <a:extLst>
              <a:ext uri="{FF2B5EF4-FFF2-40B4-BE49-F238E27FC236}">
                <a16:creationId xmlns:a16="http://schemas.microsoft.com/office/drawing/2014/main" id="{FBFEAA39-E829-4CA2-97D8-30EA64DB19DA}"/>
              </a:ext>
            </a:extLst>
          </p:cNvPr>
          <p:cNvSpPr txBox="1">
            <a:spLocks/>
          </p:cNvSpPr>
          <p:nvPr/>
        </p:nvSpPr>
        <p:spPr>
          <a:xfrm>
            <a:off x="1338016" y="1602622"/>
            <a:ext cx="4500000" cy="360000"/>
          </a:xfrm>
          <a:prstGeom prst="rect">
            <a:avLst/>
          </a:prstGeom>
          <a:solidFill>
            <a:schemeClr val="bg2">
              <a:lumMod val="90000"/>
            </a:schemeClr>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lang="es-AR" sz="1600">
                <a:solidFill>
                  <a:srgbClr val="000000"/>
                </a:solidFill>
              </a:rPr>
              <a:t>Ubicación </a:t>
            </a:r>
            <a:endParaRPr kumimoji="0" lang="x-non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12 Marcador de texto">
            <a:extLst>
              <a:ext uri="{FF2B5EF4-FFF2-40B4-BE49-F238E27FC236}">
                <a16:creationId xmlns:a16="http://schemas.microsoft.com/office/drawing/2014/main" id="{83B81775-B6BF-4A11-98EB-2660DD785005}"/>
              </a:ext>
            </a:extLst>
          </p:cNvPr>
          <p:cNvSpPr txBox="1">
            <a:spLocks/>
          </p:cNvSpPr>
          <p:nvPr/>
        </p:nvSpPr>
        <p:spPr>
          <a:xfrm>
            <a:off x="875983" y="2305158"/>
            <a:ext cx="720000" cy="360000"/>
          </a:xfrm>
          <a:prstGeom prst="rect">
            <a:avLst/>
          </a:prstGeom>
          <a:solidFill>
            <a:srgbClr val="0451E4"/>
          </a:solidFill>
        </p:spPr>
        <p:txBody>
          <a:bodyPr wrap="square" anchor="ctr">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ES"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02</a:t>
            </a:r>
          </a:p>
        </p:txBody>
      </p:sp>
      <p:sp>
        <p:nvSpPr>
          <p:cNvPr id="29" name="13 Marcador de texto">
            <a:extLst>
              <a:ext uri="{FF2B5EF4-FFF2-40B4-BE49-F238E27FC236}">
                <a16:creationId xmlns:a16="http://schemas.microsoft.com/office/drawing/2014/main" id="{3DF2CACA-6BF5-432B-9ABA-A8AAE2A21060}"/>
              </a:ext>
            </a:extLst>
          </p:cNvPr>
          <p:cNvSpPr txBox="1">
            <a:spLocks/>
          </p:cNvSpPr>
          <p:nvPr/>
        </p:nvSpPr>
        <p:spPr>
          <a:xfrm>
            <a:off x="1338016" y="2305158"/>
            <a:ext cx="4500000" cy="360000"/>
          </a:xfrm>
          <a:prstGeom prst="rect">
            <a:avLst/>
          </a:prstGeom>
          <a:solidFill>
            <a:schemeClr val="bg2">
              <a:lumMod val="90000"/>
            </a:schemeClr>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E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Enfoque previo</a:t>
            </a:r>
          </a:p>
        </p:txBody>
      </p:sp>
      <p:sp>
        <p:nvSpPr>
          <p:cNvPr id="30" name="14 Marcador de texto">
            <a:extLst>
              <a:ext uri="{FF2B5EF4-FFF2-40B4-BE49-F238E27FC236}">
                <a16:creationId xmlns:a16="http://schemas.microsoft.com/office/drawing/2014/main" id="{58E86137-79D5-439F-AB6D-D51A715DC6DF}"/>
              </a:ext>
            </a:extLst>
          </p:cNvPr>
          <p:cNvSpPr txBox="1">
            <a:spLocks/>
          </p:cNvSpPr>
          <p:nvPr/>
        </p:nvSpPr>
        <p:spPr>
          <a:xfrm>
            <a:off x="875983" y="3027902"/>
            <a:ext cx="720000" cy="360000"/>
          </a:xfrm>
          <a:prstGeom prst="rect">
            <a:avLst/>
          </a:prstGeom>
          <a:solidFill>
            <a:srgbClr val="0451E4"/>
          </a:solidFill>
        </p:spPr>
        <p:txBody>
          <a:bodyPr wrap="square" anchor="ctr">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ES"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03</a:t>
            </a:r>
          </a:p>
        </p:txBody>
      </p:sp>
      <p:sp>
        <p:nvSpPr>
          <p:cNvPr id="31" name="15 Marcador de texto">
            <a:extLst>
              <a:ext uri="{FF2B5EF4-FFF2-40B4-BE49-F238E27FC236}">
                <a16:creationId xmlns:a16="http://schemas.microsoft.com/office/drawing/2014/main" id="{578B3EEE-EBEE-4DF9-86AC-371BCF03D052}"/>
              </a:ext>
            </a:extLst>
          </p:cNvPr>
          <p:cNvSpPr txBox="1">
            <a:spLocks/>
          </p:cNvSpPr>
          <p:nvPr/>
        </p:nvSpPr>
        <p:spPr>
          <a:xfrm>
            <a:off x="1338016" y="3027902"/>
            <a:ext cx="4500000" cy="360000"/>
          </a:xfrm>
          <a:prstGeom prst="rect">
            <a:avLst/>
          </a:prstGeom>
          <a:solidFill>
            <a:schemeClr val="bg2">
              <a:lumMod val="90000"/>
            </a:schemeClr>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E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Resultados preliminares</a:t>
            </a:r>
          </a:p>
        </p:txBody>
      </p:sp>
      <p:sp>
        <p:nvSpPr>
          <p:cNvPr id="32" name="16 Marcador de texto">
            <a:extLst>
              <a:ext uri="{FF2B5EF4-FFF2-40B4-BE49-F238E27FC236}">
                <a16:creationId xmlns:a16="http://schemas.microsoft.com/office/drawing/2014/main" id="{B5E4A6FD-0460-437A-8D9E-0FF1A898709D}"/>
              </a:ext>
            </a:extLst>
          </p:cNvPr>
          <p:cNvSpPr txBox="1">
            <a:spLocks/>
          </p:cNvSpPr>
          <p:nvPr/>
        </p:nvSpPr>
        <p:spPr>
          <a:xfrm>
            <a:off x="875983" y="3750646"/>
            <a:ext cx="720000" cy="360000"/>
          </a:xfrm>
          <a:prstGeom prst="rect">
            <a:avLst/>
          </a:prstGeom>
          <a:solidFill>
            <a:srgbClr val="0451E4"/>
          </a:solidFill>
        </p:spPr>
        <p:txBody>
          <a:bodyPr wrap="square" anchor="ctr">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ES"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04</a:t>
            </a:r>
          </a:p>
        </p:txBody>
      </p:sp>
      <p:sp>
        <p:nvSpPr>
          <p:cNvPr id="33" name="17 Marcador de texto">
            <a:extLst>
              <a:ext uri="{FF2B5EF4-FFF2-40B4-BE49-F238E27FC236}">
                <a16:creationId xmlns:a16="http://schemas.microsoft.com/office/drawing/2014/main" id="{764AA8DE-C3F4-4CBE-A5B3-1C7271E2B83D}"/>
              </a:ext>
            </a:extLst>
          </p:cNvPr>
          <p:cNvSpPr txBox="1">
            <a:spLocks/>
          </p:cNvSpPr>
          <p:nvPr/>
        </p:nvSpPr>
        <p:spPr>
          <a:xfrm>
            <a:off x="1338016" y="3750646"/>
            <a:ext cx="4500000" cy="360000"/>
          </a:xfrm>
          <a:prstGeom prst="rect">
            <a:avLst/>
          </a:prstGeom>
          <a:solidFill>
            <a:schemeClr val="bg2">
              <a:lumMod val="90000"/>
            </a:schemeClr>
          </a:solidFill>
        </p:spPr>
        <p:txBody>
          <a:bodyPr wrap="square" anchor="ctr" anchorCtr="0">
            <a:no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100" b="0" kern="1200" baseline="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E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Líneas de trabajo</a:t>
            </a:r>
          </a:p>
        </p:txBody>
      </p:sp>
      <p:sp>
        <p:nvSpPr>
          <p:cNvPr id="46" name="17 Marcador de texto">
            <a:extLst>
              <a:ext uri="{FF2B5EF4-FFF2-40B4-BE49-F238E27FC236}">
                <a16:creationId xmlns:a16="http://schemas.microsoft.com/office/drawing/2014/main" id="{A01D204C-160A-4765-83B9-67B5FB07F46C}"/>
              </a:ext>
            </a:extLst>
          </p:cNvPr>
          <p:cNvSpPr txBox="1">
            <a:spLocks/>
          </p:cNvSpPr>
          <p:nvPr/>
        </p:nvSpPr>
        <p:spPr>
          <a:xfrm>
            <a:off x="2216100" y="4454340"/>
            <a:ext cx="3621916" cy="360000"/>
          </a:xfrm>
          <a:prstGeom prst="rect">
            <a:avLst/>
          </a:prstGeom>
          <a:solidFill>
            <a:schemeClr val="bg2">
              <a:lumMod val="90000"/>
            </a:schemeClr>
          </a:solidFill>
        </p:spPr>
        <p:txBody>
          <a:bodyPr wrap="square" anchor="ctr" anchorCtr="0">
            <a:noAutofit/>
          </a:bodyPr>
          <a:lstStyle>
            <a:defPPr>
              <a:defRPr lang="es-AR"/>
            </a:defPPr>
            <a:lvl1pPr marR="0" lvl="0" indent="0" defTabSz="457200" fontAlgn="auto">
              <a:lnSpc>
                <a:spcPct val="100000"/>
              </a:lnSpc>
              <a:spcBef>
                <a:spcPts val="0"/>
              </a:spcBef>
              <a:spcAft>
                <a:spcPts val="0"/>
              </a:spcAft>
              <a:buClr>
                <a:srgbClr val="0067A8"/>
              </a:buClr>
              <a:buSzPct val="95000"/>
              <a:buFont typeface="Lucida Grande"/>
              <a:buNone/>
              <a:tabLst/>
              <a:defRPr kumimoji="0" sz="1600" b="0"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a:t>Modelo </a:t>
            </a:r>
            <a:r>
              <a:rPr lang="es-ES" err="1"/>
              <a:t>geomecánico</a:t>
            </a:r>
            <a:endParaRPr lang="es-ES"/>
          </a:p>
        </p:txBody>
      </p:sp>
      <p:sp>
        <p:nvSpPr>
          <p:cNvPr id="47" name="17 Marcador de texto">
            <a:extLst>
              <a:ext uri="{FF2B5EF4-FFF2-40B4-BE49-F238E27FC236}">
                <a16:creationId xmlns:a16="http://schemas.microsoft.com/office/drawing/2014/main" id="{C95EB689-DB3A-4144-A0F5-527C07E38C98}"/>
              </a:ext>
            </a:extLst>
          </p:cNvPr>
          <p:cNvSpPr txBox="1">
            <a:spLocks/>
          </p:cNvSpPr>
          <p:nvPr/>
        </p:nvSpPr>
        <p:spPr>
          <a:xfrm>
            <a:off x="2216100" y="5177084"/>
            <a:ext cx="3621916" cy="360000"/>
          </a:xfrm>
          <a:prstGeom prst="rect">
            <a:avLst/>
          </a:prstGeom>
          <a:solidFill>
            <a:schemeClr val="bg2">
              <a:lumMod val="90000"/>
            </a:schemeClr>
          </a:solidFill>
        </p:spPr>
        <p:txBody>
          <a:bodyPr wrap="square" anchor="ctr" anchorCtr="0">
            <a:noAutofit/>
          </a:bodyPr>
          <a:lstStyle>
            <a:defPPr>
              <a:defRPr lang="es-AR"/>
            </a:defPPr>
            <a:lvl1pPr marR="0" lvl="0" indent="0" defTabSz="457200" fontAlgn="auto">
              <a:lnSpc>
                <a:spcPct val="100000"/>
              </a:lnSpc>
              <a:spcBef>
                <a:spcPts val="0"/>
              </a:spcBef>
              <a:spcAft>
                <a:spcPts val="0"/>
              </a:spcAft>
              <a:buClr>
                <a:srgbClr val="0067A8"/>
              </a:buClr>
              <a:buSzPct val="95000"/>
              <a:buFont typeface="Lucida Grande"/>
              <a:buNone/>
              <a:tabLst/>
              <a:defRPr kumimoji="0" sz="1600" b="0"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a:t>Modelos conceptuales</a:t>
            </a:r>
          </a:p>
        </p:txBody>
      </p:sp>
      <p:sp>
        <p:nvSpPr>
          <p:cNvPr id="48" name="17 Marcador de texto">
            <a:extLst>
              <a:ext uri="{FF2B5EF4-FFF2-40B4-BE49-F238E27FC236}">
                <a16:creationId xmlns:a16="http://schemas.microsoft.com/office/drawing/2014/main" id="{528DE30C-09AD-4CA5-A0A6-4D3534AA7EE9}"/>
              </a:ext>
            </a:extLst>
          </p:cNvPr>
          <p:cNvSpPr txBox="1">
            <a:spLocks/>
          </p:cNvSpPr>
          <p:nvPr/>
        </p:nvSpPr>
        <p:spPr>
          <a:xfrm>
            <a:off x="6946318" y="1602622"/>
            <a:ext cx="4500000" cy="360000"/>
          </a:xfrm>
          <a:prstGeom prst="rect">
            <a:avLst/>
          </a:prstGeom>
          <a:solidFill>
            <a:schemeClr val="bg2">
              <a:lumMod val="90000"/>
            </a:schemeClr>
          </a:solidFill>
        </p:spPr>
        <p:txBody>
          <a:bodyPr wrap="square" anchor="ctr" anchorCtr="0">
            <a:noAutofit/>
          </a:bodyPr>
          <a:lstStyle>
            <a:defPPr>
              <a:defRPr lang="es-AR"/>
            </a:defPPr>
            <a:lvl1pPr marR="0" lvl="0" indent="0" defTabSz="457200" fontAlgn="auto">
              <a:lnSpc>
                <a:spcPct val="100000"/>
              </a:lnSpc>
              <a:spcBef>
                <a:spcPts val="0"/>
              </a:spcBef>
              <a:spcAft>
                <a:spcPts val="0"/>
              </a:spcAft>
              <a:buClr>
                <a:srgbClr val="0067A8"/>
              </a:buClr>
              <a:buSzPct val="95000"/>
              <a:buFont typeface="Lucida Grande"/>
              <a:buNone/>
              <a:tabLst/>
              <a:defRPr sz="1600" b="0" baseline="0">
                <a:solidFill>
                  <a:srgbClr val="000000"/>
                </a:solidFill>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a:t>Pasos a seguir</a:t>
            </a:r>
          </a:p>
        </p:txBody>
      </p:sp>
      <p:sp>
        <p:nvSpPr>
          <p:cNvPr id="50" name="112 Marcador de texto">
            <a:extLst>
              <a:ext uri="{FF2B5EF4-FFF2-40B4-BE49-F238E27FC236}">
                <a16:creationId xmlns:a16="http://schemas.microsoft.com/office/drawing/2014/main" id="{D1BEC536-9828-436E-A371-760ADAF404F8}"/>
              </a:ext>
            </a:extLst>
          </p:cNvPr>
          <p:cNvSpPr txBox="1">
            <a:spLocks/>
          </p:cNvSpPr>
          <p:nvPr/>
        </p:nvSpPr>
        <p:spPr>
          <a:xfrm>
            <a:off x="268288" y="937964"/>
            <a:ext cx="7913687" cy="2619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b="1"/>
              <a:t>ÍNDICE DE CONTENIDOS</a:t>
            </a:r>
          </a:p>
        </p:txBody>
      </p:sp>
      <p:sp>
        <p:nvSpPr>
          <p:cNvPr id="52" name="Text Placeholder 2">
            <a:extLst>
              <a:ext uri="{FF2B5EF4-FFF2-40B4-BE49-F238E27FC236}">
                <a16:creationId xmlns:a16="http://schemas.microsoft.com/office/drawing/2014/main" id="{B07AB27B-0DE4-4BE6-B6BF-CB685E1FB016}"/>
              </a:ext>
            </a:extLst>
          </p:cNvPr>
          <p:cNvSpPr txBox="1">
            <a:spLocks/>
          </p:cNvSpPr>
          <p:nvPr/>
        </p:nvSpPr>
        <p:spPr>
          <a:xfrm>
            <a:off x="6561517" y="2305158"/>
            <a:ext cx="720000" cy="360000"/>
          </a:xfrm>
          <a:prstGeom prst="rect">
            <a:avLst/>
          </a:prstGeom>
          <a:solidFill>
            <a:srgbClr val="0451E4"/>
          </a:solidFill>
        </p:spPr>
        <p:txBody>
          <a:bodyPr wrap="square" anchor="ctr">
            <a:spAutoFit/>
          </a:bodyPr>
          <a:lstStyle>
            <a:lvl1pPr marL="0" indent="0" algn="l" defTabSz="457200" rtl="0" eaLnBrk="1" latinLnBrk="0" hangingPunct="1">
              <a:lnSpc>
                <a:spcPct val="100000"/>
              </a:lnSpc>
              <a:spcBef>
                <a:spcPts val="0"/>
              </a:spcBef>
              <a:spcAft>
                <a:spcPts val="0"/>
              </a:spcAft>
              <a:buClr>
                <a:srgbClr val="0067A8"/>
              </a:buClr>
              <a:buSzPct val="95000"/>
              <a:buFont typeface="Lucida Grande"/>
              <a:buNone/>
              <a:defRPr sz="1400" b="1" kern="1200" baseline="0">
                <a:solidFill>
                  <a:schemeClr val="bg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
                <a:srgbClr val="0067A8"/>
              </a:buClr>
              <a:buSzPct val="95000"/>
              <a:buFont typeface="Lucida Grande"/>
              <a:buNone/>
              <a:tabLst/>
              <a:defRPr/>
            </a:pPr>
            <a:r>
              <a:rPr kumimoji="0" lang="es-AR"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06</a:t>
            </a:r>
            <a:endParaRPr kumimoji="0" lang="x-none"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17 Marcador de texto">
            <a:extLst>
              <a:ext uri="{FF2B5EF4-FFF2-40B4-BE49-F238E27FC236}">
                <a16:creationId xmlns:a16="http://schemas.microsoft.com/office/drawing/2014/main" id="{91ED14B2-36C4-45F4-AA28-8E05BC18BE2A}"/>
              </a:ext>
            </a:extLst>
          </p:cNvPr>
          <p:cNvSpPr txBox="1">
            <a:spLocks/>
          </p:cNvSpPr>
          <p:nvPr/>
        </p:nvSpPr>
        <p:spPr>
          <a:xfrm>
            <a:off x="6946318" y="2305158"/>
            <a:ext cx="4500000" cy="360000"/>
          </a:xfrm>
          <a:prstGeom prst="rect">
            <a:avLst/>
          </a:prstGeom>
          <a:solidFill>
            <a:schemeClr val="bg2">
              <a:lumMod val="90000"/>
            </a:schemeClr>
          </a:solidFill>
        </p:spPr>
        <p:txBody>
          <a:bodyPr wrap="square" anchor="ctr" anchorCtr="0">
            <a:noAutofit/>
          </a:bodyPr>
          <a:lstStyle>
            <a:defPPr>
              <a:defRPr lang="es-AR"/>
            </a:defPPr>
            <a:lvl1pPr marR="0" lvl="0" indent="0" defTabSz="457200" fontAlgn="auto">
              <a:lnSpc>
                <a:spcPct val="100000"/>
              </a:lnSpc>
              <a:spcBef>
                <a:spcPts val="0"/>
              </a:spcBef>
              <a:spcAft>
                <a:spcPts val="0"/>
              </a:spcAft>
              <a:buClr>
                <a:srgbClr val="0067A8"/>
              </a:buClr>
              <a:buSzPct val="95000"/>
              <a:buFont typeface="Lucida Grande"/>
              <a:buNone/>
              <a:tabLst/>
              <a:defRPr sz="1600" b="0" baseline="0">
                <a:solidFill>
                  <a:srgbClr val="000000"/>
                </a:solidFill>
                <a:latin typeface="Arial" panose="020B0604020202020204" pitchFamily="34" charset="0"/>
                <a:cs typeface="Arial" panose="020B0604020202020204" pitchFamily="34" charset="0"/>
              </a:defRPr>
            </a:lvl1pPr>
            <a:lvl2pPr marL="1825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2pPr>
            <a:lvl3pPr marL="381000"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3pPr>
            <a:lvl4pPr marL="541338"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4pPr>
            <a:lvl5pPr marL="715962" indent="0" defTabSz="457200">
              <a:lnSpc>
                <a:spcPct val="100000"/>
              </a:lnSpc>
              <a:spcBef>
                <a:spcPts val="600"/>
              </a:spcBef>
              <a:spcAft>
                <a:spcPts val="0"/>
              </a:spcAft>
              <a:buClr>
                <a:srgbClr val="0067A8"/>
              </a:buClr>
              <a:buSzPct val="95000"/>
              <a:buFont typeface="Lucida Grande"/>
              <a:buNone/>
              <a:defRPr sz="1400">
                <a:solidFill>
                  <a:schemeClr val="tx1">
                    <a:lumMod val="75000"/>
                    <a:lumOff val="25000"/>
                  </a:schemeClr>
                </a:solidFill>
                <a:latin typeface="Arial" panose="020B0604020202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s-ES"/>
              <a:t>Conclusiones</a:t>
            </a:r>
          </a:p>
        </p:txBody>
      </p:sp>
    </p:spTree>
    <p:extLst>
      <p:ext uri="{BB962C8B-B14F-4D97-AF65-F5344CB8AC3E}">
        <p14:creationId xmlns:p14="http://schemas.microsoft.com/office/powerpoint/2010/main" val="68230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48;p4">
            <a:extLst>
              <a:ext uri="{FF2B5EF4-FFF2-40B4-BE49-F238E27FC236}">
                <a16:creationId xmlns:a16="http://schemas.microsoft.com/office/drawing/2014/main" id="{C01F67DE-C65A-4CE6-8172-BFB057FB32A0}"/>
              </a:ext>
            </a:extLst>
          </p:cNvPr>
          <p:cNvPicPr preferRelativeResize="0"/>
          <p:nvPr/>
        </p:nvPicPr>
        <p:blipFill rotWithShape="1">
          <a:blip r:embed="rId3">
            <a:alphaModFix/>
          </a:blip>
          <a:srcRect/>
          <a:stretch/>
        </p:blipFill>
        <p:spPr>
          <a:xfrm>
            <a:off x="165060" y="4012618"/>
            <a:ext cx="1499989" cy="2697761"/>
          </a:xfrm>
          <a:prstGeom prst="rect">
            <a:avLst/>
          </a:prstGeom>
          <a:noFill/>
          <a:ln w="9525" cap="flat" cmpd="sng">
            <a:solidFill>
              <a:srgbClr val="C00000"/>
            </a:solidFill>
            <a:prstDash val="solid"/>
            <a:round/>
            <a:headEnd type="none" w="sm" len="sm"/>
            <a:tailEnd type="none" w="sm" len="sm"/>
          </a:ln>
        </p:spPr>
      </p:pic>
      <p:sp>
        <p:nvSpPr>
          <p:cNvPr id="16" name="Google Shape;162;p4">
            <a:extLst>
              <a:ext uri="{FF2B5EF4-FFF2-40B4-BE49-F238E27FC236}">
                <a16:creationId xmlns:a16="http://schemas.microsoft.com/office/drawing/2014/main" id="{FD3AE64C-7CB9-40C7-BAD8-0AAB84F823BB}"/>
              </a:ext>
            </a:extLst>
          </p:cNvPr>
          <p:cNvSpPr/>
          <p:nvPr/>
        </p:nvSpPr>
        <p:spPr>
          <a:xfrm>
            <a:off x="163347" y="4857750"/>
            <a:ext cx="1499989" cy="409576"/>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7" name="Google Shape;163;p4">
            <a:extLst>
              <a:ext uri="{FF2B5EF4-FFF2-40B4-BE49-F238E27FC236}">
                <a16:creationId xmlns:a16="http://schemas.microsoft.com/office/drawing/2014/main" id="{600D4989-7D50-46A1-9B90-4E9930B1A748}"/>
              </a:ext>
            </a:extLst>
          </p:cNvPr>
          <p:cNvPicPr preferRelativeResize="0"/>
          <p:nvPr/>
        </p:nvPicPr>
        <p:blipFill rotWithShape="1">
          <a:blip r:embed="rId4">
            <a:alphaModFix/>
          </a:blip>
          <a:srcRect/>
          <a:stretch/>
        </p:blipFill>
        <p:spPr>
          <a:xfrm>
            <a:off x="1884706" y="4012619"/>
            <a:ext cx="4743995" cy="2697761"/>
          </a:xfrm>
          <a:prstGeom prst="rect">
            <a:avLst/>
          </a:prstGeom>
          <a:solidFill>
            <a:schemeClr val="lt1"/>
          </a:solidFill>
          <a:ln w="9525" cap="flat" cmpd="sng">
            <a:solidFill>
              <a:schemeClr val="dk1"/>
            </a:solidFill>
            <a:prstDash val="solid"/>
            <a:round/>
            <a:headEnd type="none" w="sm" len="sm"/>
            <a:tailEnd type="none" w="sm" len="sm"/>
          </a:ln>
        </p:spPr>
      </p:pic>
      <p:pic>
        <p:nvPicPr>
          <p:cNvPr id="18" name="Google Shape;164;p4">
            <a:extLst>
              <a:ext uri="{FF2B5EF4-FFF2-40B4-BE49-F238E27FC236}">
                <a16:creationId xmlns:a16="http://schemas.microsoft.com/office/drawing/2014/main" id="{07C76EE6-49BE-4618-A59E-312C2521F937}"/>
              </a:ext>
            </a:extLst>
          </p:cNvPr>
          <p:cNvPicPr preferRelativeResize="0"/>
          <p:nvPr/>
        </p:nvPicPr>
        <p:blipFill rotWithShape="1">
          <a:blip r:embed="rId5">
            <a:alphaModFix/>
          </a:blip>
          <a:srcRect l="35785" t="1" b="1031"/>
          <a:stretch/>
        </p:blipFill>
        <p:spPr>
          <a:xfrm>
            <a:off x="269651" y="1252775"/>
            <a:ext cx="2636454" cy="2248162"/>
          </a:xfrm>
          <a:prstGeom prst="rect">
            <a:avLst/>
          </a:prstGeom>
          <a:noFill/>
          <a:ln w="19050" cap="flat" cmpd="sng">
            <a:solidFill>
              <a:srgbClr val="FF0000"/>
            </a:solidFill>
            <a:prstDash val="solid"/>
            <a:round/>
            <a:headEnd type="none" w="sm" len="sm"/>
            <a:tailEnd type="none" w="sm" len="sm"/>
          </a:ln>
        </p:spPr>
      </p:pic>
      <p:sp>
        <p:nvSpPr>
          <p:cNvPr id="28" name="112 Marcador de texto">
            <a:extLst>
              <a:ext uri="{FF2B5EF4-FFF2-40B4-BE49-F238E27FC236}">
                <a16:creationId xmlns:a16="http://schemas.microsoft.com/office/drawing/2014/main" id="{26C66A9C-BEDC-4D55-A495-FB6613B10F27}"/>
              </a:ext>
            </a:extLst>
          </p:cNvPr>
          <p:cNvSpPr txBox="1">
            <a:spLocks/>
          </p:cNvSpPr>
          <p:nvPr/>
        </p:nvSpPr>
        <p:spPr>
          <a:xfrm>
            <a:off x="221735" y="806322"/>
            <a:ext cx="7913687" cy="2619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1" i="0" u="none" strike="noStrike" kern="1200" cap="none" spc="0" normalizeH="0" baseline="0" noProof="0">
                <a:ln>
                  <a:noFill/>
                </a:ln>
                <a:solidFill>
                  <a:prstClr val="black"/>
                </a:solidFill>
                <a:effectLst/>
                <a:uLnTx/>
                <a:uFillTx/>
                <a:latin typeface="Calibri" panose="020F0502020204030204"/>
                <a:ea typeface="+mn-ea"/>
                <a:cs typeface="+mn-cs"/>
              </a:rPr>
              <a:t>UBICACIÓN</a:t>
            </a:r>
          </a:p>
        </p:txBody>
      </p:sp>
      <p:pic>
        <p:nvPicPr>
          <p:cNvPr id="22" name="Imagen 21">
            <a:extLst>
              <a:ext uri="{FF2B5EF4-FFF2-40B4-BE49-F238E27FC236}">
                <a16:creationId xmlns:a16="http://schemas.microsoft.com/office/drawing/2014/main" id="{DC7B1186-37A5-43FD-A517-8E09532A857E}"/>
              </a:ext>
            </a:extLst>
          </p:cNvPr>
          <p:cNvPicPr>
            <a:picLocks noChangeAspect="1"/>
          </p:cNvPicPr>
          <p:nvPr/>
        </p:nvPicPr>
        <p:blipFill>
          <a:blip r:embed="rId6"/>
          <a:stretch>
            <a:fillRect/>
          </a:stretch>
        </p:blipFill>
        <p:spPr>
          <a:xfrm>
            <a:off x="2534194" y="817789"/>
            <a:ext cx="2553022" cy="1433717"/>
          </a:xfrm>
          <a:prstGeom prst="rect">
            <a:avLst/>
          </a:prstGeom>
        </p:spPr>
      </p:pic>
      <p:pic>
        <p:nvPicPr>
          <p:cNvPr id="23" name="Imagen 22">
            <a:extLst>
              <a:ext uri="{FF2B5EF4-FFF2-40B4-BE49-F238E27FC236}">
                <a16:creationId xmlns:a16="http://schemas.microsoft.com/office/drawing/2014/main" id="{78D73C70-34A5-471A-974F-E78007CB9AA3}"/>
              </a:ext>
            </a:extLst>
          </p:cNvPr>
          <p:cNvPicPr>
            <a:picLocks noChangeAspect="1"/>
          </p:cNvPicPr>
          <p:nvPr/>
        </p:nvPicPr>
        <p:blipFill>
          <a:blip r:embed="rId7"/>
          <a:stretch>
            <a:fillRect/>
          </a:stretch>
        </p:blipFill>
        <p:spPr>
          <a:xfrm>
            <a:off x="2579304" y="1766193"/>
            <a:ext cx="4049397" cy="2277232"/>
          </a:xfrm>
          <a:prstGeom prst="rect">
            <a:avLst/>
          </a:prstGeom>
        </p:spPr>
      </p:pic>
      <p:sp>
        <p:nvSpPr>
          <p:cNvPr id="24" name="Rectángulo 23">
            <a:extLst>
              <a:ext uri="{FF2B5EF4-FFF2-40B4-BE49-F238E27FC236}">
                <a16:creationId xmlns:a16="http://schemas.microsoft.com/office/drawing/2014/main" id="{09B79798-F1D9-490A-B4C5-77E953E68B17}"/>
              </a:ext>
            </a:extLst>
          </p:cNvPr>
          <p:cNvSpPr/>
          <p:nvPr/>
        </p:nvSpPr>
        <p:spPr>
          <a:xfrm>
            <a:off x="1436914" y="2682239"/>
            <a:ext cx="243840" cy="1828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Forma libre: forma 29">
            <a:extLst>
              <a:ext uri="{FF2B5EF4-FFF2-40B4-BE49-F238E27FC236}">
                <a16:creationId xmlns:a16="http://schemas.microsoft.com/office/drawing/2014/main" id="{830D3B50-2007-4223-97CC-734362AC4CF1}"/>
              </a:ext>
            </a:extLst>
          </p:cNvPr>
          <p:cNvSpPr/>
          <p:nvPr/>
        </p:nvSpPr>
        <p:spPr>
          <a:xfrm>
            <a:off x="1663337" y="827314"/>
            <a:ext cx="870857" cy="2055223"/>
          </a:xfrm>
          <a:custGeom>
            <a:avLst/>
            <a:gdLst>
              <a:gd name="connsiteX0" fmla="*/ 0 w 870857"/>
              <a:gd name="connsiteY0" fmla="*/ 1828800 h 2055223"/>
              <a:gd name="connsiteX1" fmla="*/ 870857 w 870857"/>
              <a:gd name="connsiteY1" fmla="*/ 0 h 2055223"/>
              <a:gd name="connsiteX2" fmla="*/ 870857 w 870857"/>
              <a:gd name="connsiteY2" fmla="*/ 1428206 h 2055223"/>
              <a:gd name="connsiteX3" fmla="*/ 26126 w 870857"/>
              <a:gd name="connsiteY3" fmla="*/ 2055223 h 2055223"/>
              <a:gd name="connsiteX4" fmla="*/ 0 w 870857"/>
              <a:gd name="connsiteY4" fmla="*/ 1828800 h 205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57" h="2055223">
                <a:moveTo>
                  <a:pt x="0" y="1828800"/>
                </a:moveTo>
                <a:lnTo>
                  <a:pt x="870857" y="0"/>
                </a:lnTo>
                <a:lnTo>
                  <a:pt x="870857" y="1428206"/>
                </a:lnTo>
                <a:lnTo>
                  <a:pt x="26126" y="2055223"/>
                </a:lnTo>
                <a:lnTo>
                  <a:pt x="0" y="1828800"/>
                </a:lnTo>
                <a:close/>
              </a:path>
            </a:pathLst>
          </a:custGeom>
          <a:solidFill>
            <a:schemeClr val="bg1">
              <a:lumMod val="65000"/>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1" name="Forma libre: forma 30">
            <a:extLst>
              <a:ext uri="{FF2B5EF4-FFF2-40B4-BE49-F238E27FC236}">
                <a16:creationId xmlns:a16="http://schemas.microsoft.com/office/drawing/2014/main" id="{2CBB3B04-A3A4-4D4E-AE79-C49887833676}"/>
              </a:ext>
            </a:extLst>
          </p:cNvPr>
          <p:cNvSpPr/>
          <p:nvPr/>
        </p:nvSpPr>
        <p:spPr>
          <a:xfrm>
            <a:off x="2989315" y="2262973"/>
            <a:ext cx="3409950" cy="1543050"/>
          </a:xfrm>
          <a:custGeom>
            <a:avLst/>
            <a:gdLst>
              <a:gd name="connsiteX0" fmla="*/ 619125 w 3409950"/>
              <a:gd name="connsiteY0" fmla="*/ 95250 h 1543050"/>
              <a:gd name="connsiteX1" fmla="*/ 781050 w 3409950"/>
              <a:gd name="connsiteY1" fmla="*/ 114300 h 1543050"/>
              <a:gd name="connsiteX2" fmla="*/ 838200 w 3409950"/>
              <a:gd name="connsiteY2" fmla="*/ 0 h 1543050"/>
              <a:gd name="connsiteX3" fmla="*/ 1695450 w 3409950"/>
              <a:gd name="connsiteY3" fmla="*/ 9525 h 1543050"/>
              <a:gd name="connsiteX4" fmla="*/ 1885950 w 3409950"/>
              <a:gd name="connsiteY4" fmla="*/ 19050 h 1543050"/>
              <a:gd name="connsiteX5" fmla="*/ 2181225 w 3409950"/>
              <a:gd name="connsiteY5" fmla="*/ 76200 h 1543050"/>
              <a:gd name="connsiteX6" fmla="*/ 2343150 w 3409950"/>
              <a:gd name="connsiteY6" fmla="*/ 57150 h 1543050"/>
              <a:gd name="connsiteX7" fmla="*/ 2590800 w 3409950"/>
              <a:gd name="connsiteY7" fmla="*/ 104775 h 1543050"/>
              <a:gd name="connsiteX8" fmla="*/ 2743200 w 3409950"/>
              <a:gd name="connsiteY8" fmla="*/ 485775 h 1543050"/>
              <a:gd name="connsiteX9" fmla="*/ 2952750 w 3409950"/>
              <a:gd name="connsiteY9" fmla="*/ 523875 h 1543050"/>
              <a:gd name="connsiteX10" fmla="*/ 3409950 w 3409950"/>
              <a:gd name="connsiteY10" fmla="*/ 1485900 h 1543050"/>
              <a:gd name="connsiteX11" fmla="*/ 1952625 w 3409950"/>
              <a:gd name="connsiteY11" fmla="*/ 1314450 h 1543050"/>
              <a:gd name="connsiteX12" fmla="*/ 1943100 w 3409950"/>
              <a:gd name="connsiteY12" fmla="*/ 1419225 h 1543050"/>
              <a:gd name="connsiteX13" fmla="*/ 1476375 w 3409950"/>
              <a:gd name="connsiteY13" fmla="*/ 1409700 h 1543050"/>
              <a:gd name="connsiteX14" fmla="*/ 1466850 w 3409950"/>
              <a:gd name="connsiteY14" fmla="*/ 1543050 h 1543050"/>
              <a:gd name="connsiteX15" fmla="*/ 1162050 w 3409950"/>
              <a:gd name="connsiteY15" fmla="*/ 1533525 h 1543050"/>
              <a:gd name="connsiteX16" fmla="*/ 1171575 w 3409950"/>
              <a:gd name="connsiteY16" fmla="*/ 1476375 h 1543050"/>
              <a:gd name="connsiteX17" fmla="*/ 981075 w 3409950"/>
              <a:gd name="connsiteY17" fmla="*/ 1485900 h 1543050"/>
              <a:gd name="connsiteX18" fmla="*/ 942975 w 3409950"/>
              <a:gd name="connsiteY18" fmla="*/ 1266825 h 1543050"/>
              <a:gd name="connsiteX19" fmla="*/ 647700 w 3409950"/>
              <a:gd name="connsiteY19" fmla="*/ 1295400 h 1543050"/>
              <a:gd name="connsiteX20" fmla="*/ 466725 w 3409950"/>
              <a:gd name="connsiteY20" fmla="*/ 1238250 h 1543050"/>
              <a:gd name="connsiteX21" fmla="*/ 485775 w 3409950"/>
              <a:gd name="connsiteY21" fmla="*/ 1171575 h 1543050"/>
              <a:gd name="connsiteX22" fmla="*/ 438150 w 3409950"/>
              <a:gd name="connsiteY22" fmla="*/ 1152525 h 1543050"/>
              <a:gd name="connsiteX23" fmla="*/ 457200 w 3409950"/>
              <a:gd name="connsiteY23" fmla="*/ 1047750 h 1543050"/>
              <a:gd name="connsiteX24" fmla="*/ 0 w 3409950"/>
              <a:gd name="connsiteY24" fmla="*/ 962025 h 1543050"/>
              <a:gd name="connsiteX25" fmla="*/ 619125 w 3409950"/>
              <a:gd name="connsiteY25" fmla="*/ 952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09950" h="1543050">
                <a:moveTo>
                  <a:pt x="619125" y="95250"/>
                </a:moveTo>
                <a:lnTo>
                  <a:pt x="781050" y="114300"/>
                </a:lnTo>
                <a:lnTo>
                  <a:pt x="838200" y="0"/>
                </a:lnTo>
                <a:lnTo>
                  <a:pt x="1695450" y="9525"/>
                </a:lnTo>
                <a:lnTo>
                  <a:pt x="1885950" y="19050"/>
                </a:lnTo>
                <a:lnTo>
                  <a:pt x="2181225" y="76200"/>
                </a:lnTo>
                <a:lnTo>
                  <a:pt x="2343150" y="57150"/>
                </a:lnTo>
                <a:lnTo>
                  <a:pt x="2590800" y="104775"/>
                </a:lnTo>
                <a:lnTo>
                  <a:pt x="2743200" y="485775"/>
                </a:lnTo>
                <a:lnTo>
                  <a:pt x="2952750" y="523875"/>
                </a:lnTo>
                <a:lnTo>
                  <a:pt x="3409950" y="1485900"/>
                </a:lnTo>
                <a:lnTo>
                  <a:pt x="1952625" y="1314450"/>
                </a:lnTo>
                <a:lnTo>
                  <a:pt x="1943100" y="1419225"/>
                </a:lnTo>
                <a:lnTo>
                  <a:pt x="1476375" y="1409700"/>
                </a:lnTo>
                <a:lnTo>
                  <a:pt x="1466850" y="1543050"/>
                </a:lnTo>
                <a:lnTo>
                  <a:pt x="1162050" y="1533525"/>
                </a:lnTo>
                <a:lnTo>
                  <a:pt x="1171575" y="1476375"/>
                </a:lnTo>
                <a:lnTo>
                  <a:pt x="981075" y="1485900"/>
                </a:lnTo>
                <a:lnTo>
                  <a:pt x="942975" y="1266825"/>
                </a:lnTo>
                <a:lnTo>
                  <a:pt x="647700" y="1295400"/>
                </a:lnTo>
                <a:lnTo>
                  <a:pt x="466725" y="1238250"/>
                </a:lnTo>
                <a:lnTo>
                  <a:pt x="485775" y="1171575"/>
                </a:lnTo>
                <a:lnTo>
                  <a:pt x="438150" y="1152525"/>
                </a:lnTo>
                <a:lnTo>
                  <a:pt x="457200" y="1047750"/>
                </a:lnTo>
                <a:lnTo>
                  <a:pt x="0" y="962025"/>
                </a:lnTo>
                <a:lnTo>
                  <a:pt x="619125" y="9525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2" name="Estrella: 5 puntas 31">
            <a:extLst>
              <a:ext uri="{FF2B5EF4-FFF2-40B4-BE49-F238E27FC236}">
                <a16:creationId xmlns:a16="http://schemas.microsoft.com/office/drawing/2014/main" id="{4937B17C-0A28-4534-A0AC-9C0EC1A1F88C}"/>
              </a:ext>
            </a:extLst>
          </p:cNvPr>
          <p:cNvSpPr/>
          <p:nvPr/>
        </p:nvSpPr>
        <p:spPr>
          <a:xfrm>
            <a:off x="3882360" y="2867994"/>
            <a:ext cx="228600" cy="190816"/>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3" name="Imagen 32" descr="Gráfico, Gráfico de dispersión&#10;&#10;Descripción generada automáticamente">
            <a:extLst>
              <a:ext uri="{FF2B5EF4-FFF2-40B4-BE49-F238E27FC236}">
                <a16:creationId xmlns:a16="http://schemas.microsoft.com/office/drawing/2014/main" id="{B52BA7DB-98D5-4F56-A2A2-5EAC9C61DF0E}"/>
              </a:ext>
            </a:extLst>
          </p:cNvPr>
          <p:cNvPicPr>
            <a:picLocks noChangeAspect="1"/>
          </p:cNvPicPr>
          <p:nvPr/>
        </p:nvPicPr>
        <p:blipFill>
          <a:blip r:embed="rId8"/>
          <a:stretch>
            <a:fillRect/>
          </a:stretch>
        </p:blipFill>
        <p:spPr>
          <a:xfrm>
            <a:off x="7594824" y="1285542"/>
            <a:ext cx="3580969" cy="2215395"/>
          </a:xfrm>
          <a:prstGeom prst="rect">
            <a:avLst/>
          </a:prstGeom>
        </p:spPr>
      </p:pic>
      <p:sp>
        <p:nvSpPr>
          <p:cNvPr id="34" name="CuadroTexto 33">
            <a:extLst>
              <a:ext uri="{FF2B5EF4-FFF2-40B4-BE49-F238E27FC236}">
                <a16:creationId xmlns:a16="http://schemas.microsoft.com/office/drawing/2014/main" id="{44324732-CD32-413B-9FA6-71F9939E891F}"/>
              </a:ext>
            </a:extLst>
          </p:cNvPr>
          <p:cNvSpPr txBox="1"/>
          <p:nvPr/>
        </p:nvSpPr>
        <p:spPr>
          <a:xfrm>
            <a:off x="8037538" y="846479"/>
            <a:ext cx="29642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b="1">
                <a:solidFill>
                  <a:prstClr val="black"/>
                </a:solidFill>
                <a:latin typeface="Calibri" panose="020F0502020204030204"/>
              </a:rPr>
              <a:t>DIAGÉNESIS | EL DESAFÍO</a:t>
            </a:r>
            <a:r>
              <a:rPr kumimoji="0" lang="es-AR" sz="20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40" name="CuadroTexto 39">
            <a:extLst>
              <a:ext uri="{FF2B5EF4-FFF2-40B4-BE49-F238E27FC236}">
                <a16:creationId xmlns:a16="http://schemas.microsoft.com/office/drawing/2014/main" id="{500A7A7B-3CFF-499A-9851-6F69610FBBB7}"/>
              </a:ext>
            </a:extLst>
          </p:cNvPr>
          <p:cNvSpPr txBox="1"/>
          <p:nvPr/>
        </p:nvSpPr>
        <p:spPr>
          <a:xfrm>
            <a:off x="7145079" y="3799534"/>
            <a:ext cx="4881861" cy="1351588"/>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s-AR" sz="1400" b="0" i="0" u="none" strike="noStrike" kern="1200" cap="none" spc="0" normalizeH="0" baseline="0" noProof="0">
                <a:ln>
                  <a:noFill/>
                </a:ln>
                <a:effectLst/>
                <a:uLnTx/>
                <a:uFillTx/>
                <a:latin typeface="Calibri"/>
                <a:ea typeface="+mn-ea"/>
                <a:cs typeface="Calibri"/>
                <a:sym typeface="Calibri"/>
              </a:rPr>
              <a:t>DETERIORO DE PROPIEDADES PETROFÍSICAS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s-AR" sz="1400" b="0" i="0" u="none" strike="noStrike" kern="1200" cap="none" spc="0" normalizeH="0" baseline="0" noProof="0">
                <a:ln>
                  <a:noFill/>
                </a:ln>
                <a:effectLst/>
                <a:uLnTx/>
                <a:uFillTx/>
                <a:latin typeface="Calibri"/>
                <a:ea typeface="+mn-ea"/>
                <a:cs typeface="Calibri"/>
                <a:sym typeface="Calibri"/>
              </a:rPr>
              <a:t>GRAN HETEROGENEIDAD DE PERMEABILIDAD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s-AR" sz="1400" b="0" i="0" u="none" strike="noStrike" kern="1200" cap="none" spc="0" normalizeH="0" baseline="0" noProof="0">
                <a:ln>
                  <a:noFill/>
                </a:ln>
                <a:effectLst/>
                <a:uLnTx/>
                <a:uFillTx/>
                <a:latin typeface="Calibri"/>
                <a:ea typeface="+mn-ea"/>
                <a:cs typeface="Calibri"/>
                <a:sym typeface="Calibri"/>
              </a:rPr>
              <a:t>PÉRDIDA DE PROPORCIONALIDAD ENTRE GRANULOMETRÍA Y CALIDAD DE ROCA</a:t>
            </a:r>
          </a:p>
        </p:txBody>
      </p:sp>
      <p:grpSp>
        <p:nvGrpSpPr>
          <p:cNvPr id="50" name="Grupo 49">
            <a:extLst>
              <a:ext uri="{FF2B5EF4-FFF2-40B4-BE49-F238E27FC236}">
                <a16:creationId xmlns:a16="http://schemas.microsoft.com/office/drawing/2014/main" id="{B85FD4B4-43A4-410B-9880-CC43E6CB9C72}"/>
              </a:ext>
            </a:extLst>
          </p:cNvPr>
          <p:cNvGrpSpPr/>
          <p:nvPr/>
        </p:nvGrpSpPr>
        <p:grpSpPr>
          <a:xfrm>
            <a:off x="8117793" y="5333810"/>
            <a:ext cx="3000265" cy="1233018"/>
            <a:chOff x="8117793" y="5333810"/>
            <a:chExt cx="3000265" cy="1233018"/>
          </a:xfrm>
        </p:grpSpPr>
        <p:sp>
          <p:nvSpPr>
            <p:cNvPr id="37" name="Google Shape;251;p7">
              <a:extLst>
                <a:ext uri="{FF2B5EF4-FFF2-40B4-BE49-F238E27FC236}">
                  <a16:creationId xmlns:a16="http://schemas.microsoft.com/office/drawing/2014/main" id="{54F04CB3-09A8-40E9-847E-E7A13E3F69EA}"/>
                </a:ext>
              </a:extLst>
            </p:cNvPr>
            <p:cNvSpPr/>
            <p:nvPr/>
          </p:nvSpPr>
          <p:spPr>
            <a:xfrm>
              <a:off x="8117793" y="5333810"/>
              <a:ext cx="3000265" cy="462670"/>
            </a:xfrm>
            <a:prstGeom prst="roundRect">
              <a:avLst>
                <a:gd name="adj" fmla="val 16667"/>
              </a:avLst>
            </a:prstGeom>
            <a:solidFill>
              <a:schemeClr val="accent6">
                <a:lumMod val="20000"/>
                <a:lumOff val="8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a:ln>
                    <a:noFill/>
                  </a:ln>
                  <a:solidFill>
                    <a:prstClr val="black"/>
                  </a:solidFill>
                  <a:effectLst/>
                  <a:uLnTx/>
                  <a:uFillTx/>
                  <a:latin typeface="Calibri"/>
                  <a:ea typeface="+mn-ea"/>
                  <a:cs typeface="Calibri"/>
                  <a:sym typeface="Calibri"/>
                </a:rPr>
                <a:t>REPRESENTACION EN EL MODELO</a:t>
              </a:r>
            </a:p>
          </p:txBody>
        </p:sp>
        <p:sp>
          <p:nvSpPr>
            <p:cNvPr id="44" name="Flecha: hacia abajo 43">
              <a:extLst>
                <a:ext uri="{FF2B5EF4-FFF2-40B4-BE49-F238E27FC236}">
                  <a16:creationId xmlns:a16="http://schemas.microsoft.com/office/drawing/2014/main" id="{6D161AA7-21CD-4A11-B610-31F505A3F371}"/>
                </a:ext>
              </a:extLst>
            </p:cNvPr>
            <p:cNvSpPr/>
            <p:nvPr/>
          </p:nvSpPr>
          <p:spPr>
            <a:xfrm>
              <a:off x="9474140" y="5889246"/>
              <a:ext cx="287573" cy="2445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49" name="Grupo 48">
              <a:extLst>
                <a:ext uri="{FF2B5EF4-FFF2-40B4-BE49-F238E27FC236}">
                  <a16:creationId xmlns:a16="http://schemas.microsoft.com/office/drawing/2014/main" id="{AB336835-743C-4108-AAB7-C7C0F1507163}"/>
                </a:ext>
              </a:extLst>
            </p:cNvPr>
            <p:cNvGrpSpPr/>
            <p:nvPr/>
          </p:nvGrpSpPr>
          <p:grpSpPr>
            <a:xfrm>
              <a:off x="8117793" y="5337936"/>
              <a:ext cx="3000265" cy="1228892"/>
              <a:chOff x="8117793" y="5337936"/>
              <a:chExt cx="3000265" cy="1228892"/>
            </a:xfrm>
          </p:grpSpPr>
          <p:sp>
            <p:nvSpPr>
              <p:cNvPr id="45" name="Google Shape;251;p7">
                <a:extLst>
                  <a:ext uri="{FF2B5EF4-FFF2-40B4-BE49-F238E27FC236}">
                    <a16:creationId xmlns:a16="http://schemas.microsoft.com/office/drawing/2014/main" id="{9FA3CF87-C002-4F92-AE75-34A7D377F8B6}"/>
                  </a:ext>
                </a:extLst>
              </p:cNvPr>
              <p:cNvSpPr/>
              <p:nvPr/>
            </p:nvSpPr>
            <p:spPr>
              <a:xfrm>
                <a:off x="8354322" y="6226561"/>
                <a:ext cx="2647425" cy="340267"/>
              </a:xfrm>
              <a:prstGeom prst="roundRect">
                <a:avLst>
                  <a:gd name="adj" fmla="val 16667"/>
                </a:avLst>
              </a:prstGeom>
              <a:solidFill>
                <a:schemeClr val="accent6">
                  <a:lumMod val="40000"/>
                  <a:lumOff val="6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a:ln>
                      <a:noFill/>
                    </a:ln>
                    <a:solidFill>
                      <a:prstClr val="black"/>
                    </a:solidFill>
                    <a:effectLst/>
                    <a:uLnTx/>
                    <a:uFillTx/>
                    <a:latin typeface="Calibri"/>
                    <a:ea typeface="+mn-ea"/>
                    <a:cs typeface="Calibri"/>
                    <a:sym typeface="Calibri"/>
                  </a:rPr>
                  <a:t>OPORTUNIDAD</a:t>
                </a:r>
              </a:p>
            </p:txBody>
          </p:sp>
          <p:sp>
            <p:nvSpPr>
              <p:cNvPr id="46" name="Google Shape;251;p7">
                <a:extLst>
                  <a:ext uri="{FF2B5EF4-FFF2-40B4-BE49-F238E27FC236}">
                    <a16:creationId xmlns:a16="http://schemas.microsoft.com/office/drawing/2014/main" id="{3DF8F633-6927-49F7-99C1-978266EB38AD}"/>
                  </a:ext>
                </a:extLst>
              </p:cNvPr>
              <p:cNvSpPr/>
              <p:nvPr/>
            </p:nvSpPr>
            <p:spPr>
              <a:xfrm>
                <a:off x="8117793" y="5337936"/>
                <a:ext cx="3000265" cy="462670"/>
              </a:xfrm>
              <a:prstGeom prst="roundRect">
                <a:avLst>
                  <a:gd name="adj" fmla="val 16667"/>
                </a:avLst>
              </a:prstGeom>
              <a:solidFill>
                <a:schemeClr val="accent6">
                  <a:lumMod val="20000"/>
                  <a:lumOff val="8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1" i="0" u="none" strike="noStrike" kern="1200" cap="none" spc="0" normalizeH="0" baseline="0" noProof="0">
                    <a:ln>
                      <a:noFill/>
                    </a:ln>
                    <a:solidFill>
                      <a:prstClr val="black"/>
                    </a:solidFill>
                    <a:effectLst/>
                    <a:uLnTx/>
                    <a:uFillTx/>
                    <a:latin typeface="Calibri"/>
                    <a:ea typeface="+mn-ea"/>
                    <a:cs typeface="Calibri"/>
                    <a:sym typeface="Calibri"/>
                  </a:rPr>
                  <a:t>REPRESENTACION EN EL MODELO</a:t>
                </a:r>
              </a:p>
            </p:txBody>
          </p:sp>
          <p:sp>
            <p:nvSpPr>
              <p:cNvPr id="47" name="Flecha: hacia abajo 46">
                <a:extLst>
                  <a:ext uri="{FF2B5EF4-FFF2-40B4-BE49-F238E27FC236}">
                    <a16:creationId xmlns:a16="http://schemas.microsoft.com/office/drawing/2014/main" id="{466DC58A-274E-48A9-ABF2-48DDE152F1A9}"/>
                  </a:ext>
                </a:extLst>
              </p:cNvPr>
              <p:cNvSpPr/>
              <p:nvPr/>
            </p:nvSpPr>
            <p:spPr>
              <a:xfrm>
                <a:off x="9474140" y="5893372"/>
                <a:ext cx="287573" cy="2445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sp>
        <p:nvSpPr>
          <p:cNvPr id="3" name="Rectángulo 2">
            <a:extLst>
              <a:ext uri="{FF2B5EF4-FFF2-40B4-BE49-F238E27FC236}">
                <a16:creationId xmlns:a16="http://schemas.microsoft.com/office/drawing/2014/main" id="{4C8B5112-0BCB-41B9-AA20-D2F458F74012}"/>
              </a:ext>
            </a:extLst>
          </p:cNvPr>
          <p:cNvSpPr/>
          <p:nvPr/>
        </p:nvSpPr>
        <p:spPr>
          <a:xfrm>
            <a:off x="7930371" y="1472765"/>
            <a:ext cx="3167591" cy="1771371"/>
          </a:xfrm>
          <a:prstGeom prst="rect">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2" name="Imagen 5" descr="Gráfico, Gráfico de dispersión&#10;&#10;Descripción generada automáticamente">
            <a:extLst>
              <a:ext uri="{FF2B5EF4-FFF2-40B4-BE49-F238E27FC236}">
                <a16:creationId xmlns:a16="http://schemas.microsoft.com/office/drawing/2014/main" id="{CD953509-8CFF-4057-A957-28304A4B44F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2528" y1="41583" x2="64583" y2="31292"/>
                        <a14:foregroundMark x1="64583" y1="31292" x2="58639" y2="25125"/>
                        <a14:foregroundMark x1="63833" y1="20417" x2="63833" y2="20417"/>
                        <a14:foregroundMark x1="64083" y1="20000" x2="65111" y2="24333"/>
                        <a14:foregroundMark x1="67028" y1="24542" x2="67028" y2="23708"/>
                        <a14:foregroundMark x1="61167" y1="38292" x2="58639" y2="46917"/>
                        <a14:foregroundMark x1="57750" y1="41167" x2="57500" y2="43417"/>
                        <a14:foregroundMark x1="66000" y1="38083" x2="64361" y2="40958"/>
                        <a14:foregroundMark x1="62694" y1="37667" x2="62694" y2="43208"/>
                        <a14:foregroundMark x1="61056" y1="47542" x2="65750" y2="46292"/>
                        <a14:foregroundMark x1="54056" y1="43625" x2="54694" y2="47125"/>
                        <a14:foregroundMark x1="55194" y1="50792" x2="52917" y2="53250"/>
                        <a14:foregroundMark x1="36667" y1="45667" x2="36667" y2="46917"/>
                        <a14:foregroundMark x1="25222" y1="66208" x2="24833" y2="67625"/>
                        <a14:foregroundMark x1="50750" y1="57375" x2="50250" y2="59000"/>
                        <a14:foregroundMark x1="41611" y1="67042" x2="41472" y2="68458"/>
                        <a14:foregroundMark x1="45556" y1="67458" x2="45806" y2="69083"/>
                      </a14:backgroundRemoval>
                    </a14:imgEffect>
                  </a14:imgLayer>
                </a14:imgProps>
              </a:ext>
            </a:extLst>
          </a:blip>
          <a:stretch>
            <a:fillRect/>
          </a:stretch>
        </p:blipFill>
        <p:spPr>
          <a:xfrm>
            <a:off x="7595487" y="1284489"/>
            <a:ext cx="3580969" cy="2215396"/>
          </a:xfrm>
          <a:prstGeom prst="rect">
            <a:avLst/>
          </a:prstGeom>
          <a:ln>
            <a:noFill/>
          </a:ln>
        </p:spPr>
      </p:pic>
      <p:sp>
        <p:nvSpPr>
          <p:cNvPr id="43" name="Rectángulo 42">
            <a:extLst>
              <a:ext uri="{FF2B5EF4-FFF2-40B4-BE49-F238E27FC236}">
                <a16:creationId xmlns:a16="http://schemas.microsoft.com/office/drawing/2014/main" id="{1F3091D6-A235-4224-8A91-167D013A3A49}"/>
              </a:ext>
            </a:extLst>
          </p:cNvPr>
          <p:cNvSpPr/>
          <p:nvPr/>
        </p:nvSpPr>
        <p:spPr>
          <a:xfrm>
            <a:off x="9202685" y="1466843"/>
            <a:ext cx="958028" cy="1437966"/>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Imagen 25">
            <a:extLst>
              <a:ext uri="{FF2B5EF4-FFF2-40B4-BE49-F238E27FC236}">
                <a16:creationId xmlns:a16="http://schemas.microsoft.com/office/drawing/2014/main" id="{9204F59A-55ED-4641-9567-E94B205441A4}"/>
              </a:ext>
            </a:extLst>
          </p:cNvPr>
          <p:cNvPicPr>
            <a:picLocks noChangeAspect="1"/>
          </p:cNvPicPr>
          <p:nvPr/>
        </p:nvPicPr>
        <p:blipFill>
          <a:blip r:embed="rId11"/>
          <a:stretch>
            <a:fillRect/>
          </a:stretch>
        </p:blipFill>
        <p:spPr>
          <a:xfrm>
            <a:off x="10160382" y="2931823"/>
            <a:ext cx="1015411" cy="568062"/>
          </a:xfrm>
          <a:prstGeom prst="rect">
            <a:avLst/>
          </a:prstGeom>
        </p:spPr>
      </p:pic>
    </p:spTree>
    <p:extLst>
      <p:ext uri="{BB962C8B-B14F-4D97-AF65-F5344CB8AC3E}">
        <p14:creationId xmlns:p14="http://schemas.microsoft.com/office/powerpoint/2010/main" val="17900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heel(1)">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1500"/>
                                        <p:tgtEl>
                                          <p:spTgt spid="42"/>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up)">
                                      <p:cBhvr>
                                        <p:cTn id="29" dur="1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9156282-9401-4F25-84E4-1CAC74671CF2}"/>
              </a:ext>
            </a:extLst>
          </p:cNvPr>
          <p:cNvPicPr>
            <a:picLocks noChangeAspect="1"/>
          </p:cNvPicPr>
          <p:nvPr/>
        </p:nvPicPr>
        <p:blipFill rotWithShape="1">
          <a:blip r:embed="rId3">
            <a:clrChange>
              <a:clrFrom>
                <a:srgbClr val="F0F0F0"/>
              </a:clrFrom>
              <a:clrTo>
                <a:srgbClr val="F0F0F0">
                  <a:alpha val="0"/>
                </a:srgbClr>
              </a:clrTo>
            </a:clrChange>
          </a:blip>
          <a:srcRect l="25570" t="32380" r="18481" b="35618"/>
          <a:stretch/>
        </p:blipFill>
        <p:spPr>
          <a:xfrm>
            <a:off x="9456423" y="2906201"/>
            <a:ext cx="2465312" cy="792000"/>
          </a:xfrm>
          <a:prstGeom prst="rect">
            <a:avLst/>
          </a:prstGeom>
        </p:spPr>
      </p:pic>
      <p:pic>
        <p:nvPicPr>
          <p:cNvPr id="7" name="Imagen 6">
            <a:extLst>
              <a:ext uri="{FF2B5EF4-FFF2-40B4-BE49-F238E27FC236}">
                <a16:creationId xmlns:a16="http://schemas.microsoft.com/office/drawing/2014/main" id="{E41A5CE1-A525-42C2-B0FA-BCBF6867D25E}"/>
              </a:ext>
            </a:extLst>
          </p:cNvPr>
          <p:cNvPicPr>
            <a:picLocks noChangeAspect="1"/>
          </p:cNvPicPr>
          <p:nvPr/>
        </p:nvPicPr>
        <p:blipFill rotWithShape="1">
          <a:blip r:embed="rId4">
            <a:clrChange>
              <a:clrFrom>
                <a:srgbClr val="F0F0F0"/>
              </a:clrFrom>
              <a:clrTo>
                <a:srgbClr val="F0F0F0">
                  <a:alpha val="0"/>
                </a:srgbClr>
              </a:clrTo>
            </a:clrChange>
          </a:blip>
          <a:srcRect l="23165" t="29900" r="19240" b="36520"/>
          <a:stretch/>
        </p:blipFill>
        <p:spPr>
          <a:xfrm>
            <a:off x="9464104" y="2134341"/>
            <a:ext cx="2412000" cy="789860"/>
          </a:xfrm>
          <a:prstGeom prst="rect">
            <a:avLst/>
          </a:prstGeom>
        </p:spPr>
      </p:pic>
      <p:pic>
        <p:nvPicPr>
          <p:cNvPr id="9" name="Imagen 8">
            <a:extLst>
              <a:ext uri="{FF2B5EF4-FFF2-40B4-BE49-F238E27FC236}">
                <a16:creationId xmlns:a16="http://schemas.microsoft.com/office/drawing/2014/main" id="{3C1FFF5F-4738-4931-AE4A-2C1712383287}"/>
              </a:ext>
            </a:extLst>
          </p:cNvPr>
          <p:cNvPicPr>
            <a:picLocks noChangeAspect="1"/>
          </p:cNvPicPr>
          <p:nvPr/>
        </p:nvPicPr>
        <p:blipFill rotWithShape="1">
          <a:blip r:embed="rId5">
            <a:clrChange>
              <a:clrFrom>
                <a:srgbClr val="F0F0F0"/>
              </a:clrFrom>
              <a:clrTo>
                <a:srgbClr val="F0F0F0">
                  <a:alpha val="0"/>
                </a:srgbClr>
              </a:clrTo>
            </a:clrChange>
          </a:blip>
          <a:srcRect l="26076" t="31928" r="16329" b="34492"/>
          <a:stretch/>
        </p:blipFill>
        <p:spPr>
          <a:xfrm>
            <a:off x="9489527" y="1302946"/>
            <a:ext cx="2412000" cy="789860"/>
          </a:xfrm>
          <a:prstGeom prst="rect">
            <a:avLst/>
          </a:prstGeom>
        </p:spPr>
      </p:pic>
      <p:pic>
        <p:nvPicPr>
          <p:cNvPr id="15" name="Imagen 14">
            <a:extLst>
              <a:ext uri="{FF2B5EF4-FFF2-40B4-BE49-F238E27FC236}">
                <a16:creationId xmlns:a16="http://schemas.microsoft.com/office/drawing/2014/main" id="{A7B51FF3-BD05-4C7E-850F-F81B8E312042}"/>
              </a:ext>
            </a:extLst>
          </p:cNvPr>
          <p:cNvPicPr>
            <a:picLocks noChangeAspect="1"/>
          </p:cNvPicPr>
          <p:nvPr/>
        </p:nvPicPr>
        <p:blipFill rotWithShape="1">
          <a:blip r:embed="rId6">
            <a:clrChange>
              <a:clrFrom>
                <a:srgbClr val="F0F0F0"/>
              </a:clrFrom>
              <a:clrTo>
                <a:srgbClr val="F0F0F0">
                  <a:alpha val="0"/>
                </a:srgbClr>
              </a:clrTo>
            </a:clrChange>
          </a:blip>
          <a:srcRect l="25570" t="25477" r="21772" b="42520"/>
          <a:stretch/>
        </p:blipFill>
        <p:spPr>
          <a:xfrm>
            <a:off x="6931918" y="1271293"/>
            <a:ext cx="2412000" cy="823348"/>
          </a:xfrm>
          <a:prstGeom prst="rect">
            <a:avLst/>
          </a:prstGeom>
        </p:spPr>
      </p:pic>
      <p:sp>
        <p:nvSpPr>
          <p:cNvPr id="16" name="Rectángulo 15">
            <a:extLst>
              <a:ext uri="{FF2B5EF4-FFF2-40B4-BE49-F238E27FC236}">
                <a16:creationId xmlns:a16="http://schemas.microsoft.com/office/drawing/2014/main" id="{B268C56E-FCA5-442D-9EAC-8FA98D61B860}"/>
              </a:ext>
            </a:extLst>
          </p:cNvPr>
          <p:cNvSpPr/>
          <p:nvPr/>
        </p:nvSpPr>
        <p:spPr>
          <a:xfrm>
            <a:off x="6861527" y="1331867"/>
            <a:ext cx="2520000" cy="773571"/>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sz="2400"/>
          </a:p>
        </p:txBody>
      </p:sp>
      <p:sp>
        <p:nvSpPr>
          <p:cNvPr id="17" name="Rectángulo 16">
            <a:extLst>
              <a:ext uri="{FF2B5EF4-FFF2-40B4-BE49-F238E27FC236}">
                <a16:creationId xmlns:a16="http://schemas.microsoft.com/office/drawing/2014/main" id="{11776AEA-6DEB-4447-9300-171BE02CFAA9}"/>
              </a:ext>
            </a:extLst>
          </p:cNvPr>
          <p:cNvSpPr/>
          <p:nvPr/>
        </p:nvSpPr>
        <p:spPr>
          <a:xfrm>
            <a:off x="9451918" y="2141423"/>
            <a:ext cx="2520000" cy="774000"/>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sz="2400"/>
          </a:p>
        </p:txBody>
      </p:sp>
      <p:sp>
        <p:nvSpPr>
          <p:cNvPr id="18" name="Rectángulo 17">
            <a:extLst>
              <a:ext uri="{FF2B5EF4-FFF2-40B4-BE49-F238E27FC236}">
                <a16:creationId xmlns:a16="http://schemas.microsoft.com/office/drawing/2014/main" id="{53711AA1-2D81-4B13-9F2A-9B59BF11A91A}"/>
              </a:ext>
            </a:extLst>
          </p:cNvPr>
          <p:cNvSpPr/>
          <p:nvPr/>
        </p:nvSpPr>
        <p:spPr>
          <a:xfrm>
            <a:off x="9451918" y="2945768"/>
            <a:ext cx="2520000" cy="774000"/>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sz="2400"/>
          </a:p>
        </p:txBody>
      </p:sp>
      <p:sp>
        <p:nvSpPr>
          <p:cNvPr id="19" name="Rectángulo 18">
            <a:extLst>
              <a:ext uri="{FF2B5EF4-FFF2-40B4-BE49-F238E27FC236}">
                <a16:creationId xmlns:a16="http://schemas.microsoft.com/office/drawing/2014/main" id="{AE62A289-CC75-4C7D-B486-A4615925B15F}"/>
              </a:ext>
            </a:extLst>
          </p:cNvPr>
          <p:cNvSpPr/>
          <p:nvPr/>
        </p:nvSpPr>
        <p:spPr>
          <a:xfrm>
            <a:off x="9451918" y="1335213"/>
            <a:ext cx="2520000" cy="774000"/>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sz="2400"/>
          </a:p>
        </p:txBody>
      </p:sp>
      <p:sp>
        <p:nvSpPr>
          <p:cNvPr id="22" name="CuadroTexto 21">
            <a:extLst>
              <a:ext uri="{FF2B5EF4-FFF2-40B4-BE49-F238E27FC236}">
                <a16:creationId xmlns:a16="http://schemas.microsoft.com/office/drawing/2014/main" id="{81581547-FF98-405E-9ECA-4D529D677561}"/>
              </a:ext>
            </a:extLst>
          </p:cNvPr>
          <p:cNvSpPr txBox="1"/>
          <p:nvPr/>
        </p:nvSpPr>
        <p:spPr>
          <a:xfrm>
            <a:off x="343446" y="1409836"/>
            <a:ext cx="6057397" cy="190077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s-AR" sz="1600" dirty="0"/>
              <a:t>3 escenarios según conectividad.</a:t>
            </a:r>
          </a:p>
          <a:p>
            <a:pPr marL="342900" indent="-342900">
              <a:lnSpc>
                <a:spcPct val="150000"/>
              </a:lnSpc>
              <a:buFont typeface="Arial" panose="020B0604020202020204" pitchFamily="34" charset="0"/>
              <a:buChar char="•"/>
            </a:pPr>
            <a:r>
              <a:rPr lang="es-AR" sz="1600" dirty="0"/>
              <a:t>Ajuste histórico con producción asignada por formación y datos RFT.</a:t>
            </a:r>
          </a:p>
          <a:p>
            <a:pPr marL="342900" indent="-342900">
              <a:lnSpc>
                <a:spcPct val="150000"/>
              </a:lnSpc>
              <a:buFont typeface="Arial" panose="020B0604020202020204" pitchFamily="34" charset="0"/>
              <a:buChar char="•"/>
            </a:pPr>
            <a:r>
              <a:rPr lang="es-AR" sz="1600" dirty="0"/>
              <a:t>Sensibilidades extra a la saturación (WOC y dependencia </a:t>
            </a:r>
            <a:r>
              <a:rPr lang="es-AR" sz="1600" dirty="0" err="1"/>
              <a:t>Swirr</a:t>
            </a:r>
            <a:r>
              <a:rPr lang="es-AR" sz="1600" dirty="0"/>
              <a:t> Vs K), permeabilidad relativa, viscosidad, GOC, </a:t>
            </a:r>
            <a:r>
              <a:rPr lang="es-AR" sz="1600" dirty="0" err="1"/>
              <a:t>Kmín</a:t>
            </a:r>
            <a:r>
              <a:rPr lang="es-AR" sz="1600" dirty="0"/>
              <a:t>, Sor y  </a:t>
            </a:r>
            <a:r>
              <a:rPr lang="es-AR" sz="1600" dirty="0" err="1"/>
              <a:t>Kz</a:t>
            </a:r>
            <a:r>
              <a:rPr lang="es-AR" sz="1600" dirty="0"/>
              <a:t>/</a:t>
            </a:r>
            <a:r>
              <a:rPr lang="es-AR" sz="1600" dirty="0" err="1"/>
              <a:t>Kx</a:t>
            </a:r>
            <a:r>
              <a:rPr lang="es-AR" sz="1600" dirty="0"/>
              <a:t>.</a:t>
            </a:r>
          </a:p>
        </p:txBody>
      </p:sp>
      <p:sp>
        <p:nvSpPr>
          <p:cNvPr id="23" name="CuadroTexto 22">
            <a:extLst>
              <a:ext uri="{FF2B5EF4-FFF2-40B4-BE49-F238E27FC236}">
                <a16:creationId xmlns:a16="http://schemas.microsoft.com/office/drawing/2014/main" id="{53D419F4-1437-47D7-82B5-18FB95BD5123}"/>
              </a:ext>
            </a:extLst>
          </p:cNvPr>
          <p:cNvSpPr txBox="1"/>
          <p:nvPr/>
        </p:nvSpPr>
        <p:spPr>
          <a:xfrm>
            <a:off x="7409005" y="1056995"/>
            <a:ext cx="3595869" cy="338554"/>
          </a:xfrm>
          <a:prstGeom prst="rect">
            <a:avLst/>
          </a:prstGeom>
          <a:noFill/>
        </p:spPr>
        <p:txBody>
          <a:bodyPr wrap="square" rtlCol="0">
            <a:spAutoFit/>
          </a:bodyPr>
          <a:lstStyle/>
          <a:p>
            <a:r>
              <a:rPr lang="es-AR" sz="1600" b="1"/>
              <a:t>CAÑADÓN SECO</a:t>
            </a:r>
          </a:p>
        </p:txBody>
      </p:sp>
      <p:sp>
        <p:nvSpPr>
          <p:cNvPr id="24" name="CuadroTexto 23">
            <a:extLst>
              <a:ext uri="{FF2B5EF4-FFF2-40B4-BE49-F238E27FC236}">
                <a16:creationId xmlns:a16="http://schemas.microsoft.com/office/drawing/2014/main" id="{E0F50487-43FF-4A5E-A151-A0F6F10E1CB3}"/>
              </a:ext>
            </a:extLst>
          </p:cNvPr>
          <p:cNvSpPr txBox="1"/>
          <p:nvPr/>
        </p:nvSpPr>
        <p:spPr>
          <a:xfrm>
            <a:off x="9804602" y="1019398"/>
            <a:ext cx="2148123" cy="338554"/>
          </a:xfrm>
          <a:prstGeom prst="rect">
            <a:avLst/>
          </a:prstGeom>
          <a:noFill/>
        </p:spPr>
        <p:txBody>
          <a:bodyPr wrap="square" rtlCol="0">
            <a:spAutoFit/>
          </a:bodyPr>
          <a:lstStyle/>
          <a:p>
            <a:r>
              <a:rPr lang="es-AR" sz="1600" b="1"/>
              <a:t>CALETA OLIVIA</a:t>
            </a:r>
          </a:p>
        </p:txBody>
      </p:sp>
      <p:sp>
        <p:nvSpPr>
          <p:cNvPr id="25" name="CuadroTexto 24">
            <a:extLst>
              <a:ext uri="{FF2B5EF4-FFF2-40B4-BE49-F238E27FC236}">
                <a16:creationId xmlns:a16="http://schemas.microsoft.com/office/drawing/2014/main" id="{882A3932-BD45-4C32-8EFF-7060FB91F37E}"/>
              </a:ext>
            </a:extLst>
          </p:cNvPr>
          <p:cNvSpPr txBox="1"/>
          <p:nvPr/>
        </p:nvSpPr>
        <p:spPr>
          <a:xfrm rot="16200000">
            <a:off x="5629043" y="2433301"/>
            <a:ext cx="2270110" cy="276999"/>
          </a:xfrm>
          <a:prstGeom prst="rect">
            <a:avLst/>
          </a:prstGeom>
          <a:noFill/>
        </p:spPr>
        <p:txBody>
          <a:bodyPr wrap="square" rtlCol="0">
            <a:spAutoFit/>
          </a:bodyPr>
          <a:lstStyle/>
          <a:p>
            <a:r>
              <a:rPr lang="es-AR" sz="1200" b="1"/>
              <a:t>MÁXIMA        MEDIA       MÍNIMA </a:t>
            </a:r>
          </a:p>
        </p:txBody>
      </p:sp>
      <p:pic>
        <p:nvPicPr>
          <p:cNvPr id="27" name="Imagen 26">
            <a:extLst>
              <a:ext uri="{FF2B5EF4-FFF2-40B4-BE49-F238E27FC236}">
                <a16:creationId xmlns:a16="http://schemas.microsoft.com/office/drawing/2014/main" id="{7406BDD8-664C-432A-800A-B3F062FE4796}"/>
              </a:ext>
            </a:extLst>
          </p:cNvPr>
          <p:cNvPicPr>
            <a:picLocks noChangeAspect="1"/>
          </p:cNvPicPr>
          <p:nvPr/>
        </p:nvPicPr>
        <p:blipFill rotWithShape="1">
          <a:blip r:embed="rId7">
            <a:clrChange>
              <a:clrFrom>
                <a:srgbClr val="F0F0F0"/>
              </a:clrFrom>
              <a:clrTo>
                <a:srgbClr val="F0F0F0">
                  <a:alpha val="0"/>
                </a:srgbClr>
              </a:clrTo>
            </a:clrChange>
          </a:blip>
          <a:srcRect l="23165" t="23815" r="18227" b="36069"/>
          <a:stretch/>
        </p:blipFill>
        <p:spPr>
          <a:xfrm>
            <a:off x="6931918" y="2000035"/>
            <a:ext cx="2412000" cy="927283"/>
          </a:xfrm>
          <a:prstGeom prst="rect">
            <a:avLst/>
          </a:prstGeom>
        </p:spPr>
      </p:pic>
      <p:sp>
        <p:nvSpPr>
          <p:cNvPr id="28" name="Rectángulo 27">
            <a:extLst>
              <a:ext uri="{FF2B5EF4-FFF2-40B4-BE49-F238E27FC236}">
                <a16:creationId xmlns:a16="http://schemas.microsoft.com/office/drawing/2014/main" id="{9ED4A1E5-B1CD-4EE9-87CF-72A005E740B2}"/>
              </a:ext>
            </a:extLst>
          </p:cNvPr>
          <p:cNvSpPr/>
          <p:nvPr/>
        </p:nvSpPr>
        <p:spPr>
          <a:xfrm>
            <a:off x="6861527" y="2140061"/>
            <a:ext cx="2520000" cy="774000"/>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sz="2400"/>
          </a:p>
        </p:txBody>
      </p:sp>
      <p:pic>
        <p:nvPicPr>
          <p:cNvPr id="29" name="Imagen 28">
            <a:extLst>
              <a:ext uri="{FF2B5EF4-FFF2-40B4-BE49-F238E27FC236}">
                <a16:creationId xmlns:a16="http://schemas.microsoft.com/office/drawing/2014/main" id="{875F602C-4491-4F1C-80D1-1752050AACB0}"/>
              </a:ext>
            </a:extLst>
          </p:cNvPr>
          <p:cNvPicPr>
            <a:picLocks noChangeAspect="1"/>
          </p:cNvPicPr>
          <p:nvPr/>
        </p:nvPicPr>
        <p:blipFill rotWithShape="1">
          <a:blip r:embed="rId8">
            <a:clrChange>
              <a:clrFrom>
                <a:srgbClr val="F0F0F0"/>
              </a:clrFrom>
              <a:clrTo>
                <a:srgbClr val="F0F0F0">
                  <a:alpha val="0"/>
                </a:srgbClr>
              </a:clrTo>
            </a:clrChange>
          </a:blip>
          <a:srcRect l="22659" t="24040" r="17469" b="35844"/>
          <a:stretch/>
        </p:blipFill>
        <p:spPr>
          <a:xfrm>
            <a:off x="6933671" y="2814859"/>
            <a:ext cx="2412000" cy="907712"/>
          </a:xfrm>
          <a:prstGeom prst="rect">
            <a:avLst/>
          </a:prstGeom>
        </p:spPr>
      </p:pic>
      <p:sp>
        <p:nvSpPr>
          <p:cNvPr id="30" name="Rectángulo 29">
            <a:extLst>
              <a:ext uri="{FF2B5EF4-FFF2-40B4-BE49-F238E27FC236}">
                <a16:creationId xmlns:a16="http://schemas.microsoft.com/office/drawing/2014/main" id="{57AA2303-7C16-4243-B07E-21011F6B0A70}"/>
              </a:ext>
            </a:extLst>
          </p:cNvPr>
          <p:cNvSpPr/>
          <p:nvPr/>
        </p:nvSpPr>
        <p:spPr>
          <a:xfrm>
            <a:off x="6861527" y="2948685"/>
            <a:ext cx="2520000" cy="774000"/>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sz="2400"/>
          </a:p>
        </p:txBody>
      </p:sp>
      <p:pic>
        <p:nvPicPr>
          <p:cNvPr id="6" name="Imagen 5">
            <a:extLst>
              <a:ext uri="{FF2B5EF4-FFF2-40B4-BE49-F238E27FC236}">
                <a16:creationId xmlns:a16="http://schemas.microsoft.com/office/drawing/2014/main" id="{E4931BA1-DAE0-45FE-9678-1C28273A0CC2}"/>
              </a:ext>
            </a:extLst>
          </p:cNvPr>
          <p:cNvPicPr>
            <a:picLocks noChangeAspect="1"/>
          </p:cNvPicPr>
          <p:nvPr/>
        </p:nvPicPr>
        <p:blipFill>
          <a:blip r:embed="rId9"/>
          <a:stretch>
            <a:fillRect/>
          </a:stretch>
        </p:blipFill>
        <p:spPr>
          <a:xfrm>
            <a:off x="7786221" y="4487349"/>
            <a:ext cx="3115392" cy="1894359"/>
          </a:xfrm>
          <a:prstGeom prst="rect">
            <a:avLst/>
          </a:prstGeom>
        </p:spPr>
      </p:pic>
      <p:sp>
        <p:nvSpPr>
          <p:cNvPr id="8" name="Flecha: a la derecha 7">
            <a:extLst>
              <a:ext uri="{FF2B5EF4-FFF2-40B4-BE49-F238E27FC236}">
                <a16:creationId xmlns:a16="http://schemas.microsoft.com/office/drawing/2014/main" id="{EAC06B11-1839-4F87-B215-5EB863E74174}"/>
              </a:ext>
            </a:extLst>
          </p:cNvPr>
          <p:cNvSpPr/>
          <p:nvPr/>
        </p:nvSpPr>
        <p:spPr>
          <a:xfrm rot="5400000">
            <a:off x="9140058" y="3484249"/>
            <a:ext cx="407719" cy="1187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CuadroTexto 9">
            <a:extLst>
              <a:ext uri="{FF2B5EF4-FFF2-40B4-BE49-F238E27FC236}">
                <a16:creationId xmlns:a16="http://schemas.microsoft.com/office/drawing/2014/main" id="{ABFCB903-7BC9-4A4D-B93E-543D270DD620}"/>
              </a:ext>
            </a:extLst>
          </p:cNvPr>
          <p:cNvSpPr txBox="1"/>
          <p:nvPr/>
        </p:nvSpPr>
        <p:spPr>
          <a:xfrm>
            <a:off x="9804602" y="3757365"/>
            <a:ext cx="2291787" cy="276999"/>
          </a:xfrm>
          <a:prstGeom prst="rect">
            <a:avLst/>
          </a:prstGeom>
          <a:noFill/>
        </p:spPr>
        <p:txBody>
          <a:bodyPr wrap="square" rtlCol="0">
            <a:spAutoFit/>
          </a:bodyPr>
          <a:lstStyle/>
          <a:p>
            <a:r>
              <a:rPr lang="es-AR" sz="1200" i="1"/>
              <a:t>10 VC MAYORES CON PERMX&gt;50</a:t>
            </a:r>
          </a:p>
        </p:txBody>
      </p:sp>
      <p:sp>
        <p:nvSpPr>
          <p:cNvPr id="31" name="CuadroTexto 30">
            <a:extLst>
              <a:ext uri="{FF2B5EF4-FFF2-40B4-BE49-F238E27FC236}">
                <a16:creationId xmlns:a16="http://schemas.microsoft.com/office/drawing/2014/main" id="{524B9DA0-DE5B-4D21-93D9-5567C8EA77C8}"/>
              </a:ext>
            </a:extLst>
          </p:cNvPr>
          <p:cNvSpPr txBox="1"/>
          <p:nvPr/>
        </p:nvSpPr>
        <p:spPr>
          <a:xfrm>
            <a:off x="310193" y="831129"/>
            <a:ext cx="2091983" cy="400110"/>
          </a:xfrm>
          <a:prstGeom prst="rect">
            <a:avLst/>
          </a:prstGeom>
          <a:noFill/>
        </p:spPr>
        <p:txBody>
          <a:bodyPr wrap="none" rtlCol="0">
            <a:spAutoFit/>
          </a:bodyPr>
          <a:lstStyle/>
          <a:p>
            <a:r>
              <a:rPr lang="es-AR" sz="2000" b="1"/>
              <a:t>ENFOQUE PREVIO</a:t>
            </a:r>
          </a:p>
        </p:txBody>
      </p:sp>
      <p:pic>
        <p:nvPicPr>
          <p:cNvPr id="12" name="Imagen 11">
            <a:extLst>
              <a:ext uri="{FF2B5EF4-FFF2-40B4-BE49-F238E27FC236}">
                <a16:creationId xmlns:a16="http://schemas.microsoft.com/office/drawing/2014/main" id="{E33AEE3E-7A56-4251-86F6-82C90C022E3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23758" y="4884321"/>
            <a:ext cx="4474480" cy="1800000"/>
          </a:xfrm>
          <a:prstGeom prst="rect">
            <a:avLst/>
          </a:prstGeom>
        </p:spPr>
      </p:pic>
      <p:pic>
        <p:nvPicPr>
          <p:cNvPr id="13" name="Imagen 12">
            <a:extLst>
              <a:ext uri="{FF2B5EF4-FFF2-40B4-BE49-F238E27FC236}">
                <a16:creationId xmlns:a16="http://schemas.microsoft.com/office/drawing/2014/main" id="{28AC2830-20CA-4D9A-9554-58D95A63E3C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87166" y="3421451"/>
            <a:ext cx="4547664" cy="1800000"/>
          </a:xfrm>
          <a:prstGeom prst="rect">
            <a:avLst/>
          </a:prstGeom>
        </p:spPr>
      </p:pic>
      <p:sp>
        <p:nvSpPr>
          <p:cNvPr id="20" name="CuadroTexto 19">
            <a:extLst>
              <a:ext uri="{FF2B5EF4-FFF2-40B4-BE49-F238E27FC236}">
                <a16:creationId xmlns:a16="http://schemas.microsoft.com/office/drawing/2014/main" id="{8E694764-CF3A-41DE-A6D0-418EBE98EA83}"/>
              </a:ext>
            </a:extLst>
          </p:cNvPr>
          <p:cNvSpPr txBox="1"/>
          <p:nvPr/>
        </p:nvSpPr>
        <p:spPr>
          <a:xfrm rot="16200000">
            <a:off x="174282" y="5716579"/>
            <a:ext cx="1187817" cy="369332"/>
          </a:xfrm>
          <a:prstGeom prst="rect">
            <a:avLst/>
          </a:prstGeom>
          <a:noFill/>
        </p:spPr>
        <p:txBody>
          <a:bodyPr wrap="square" rtlCol="0">
            <a:spAutoFit/>
          </a:bodyPr>
          <a:lstStyle/>
          <a:p>
            <a:r>
              <a:rPr lang="es-AR" dirty="0"/>
              <a:t>Pozos PRD</a:t>
            </a:r>
          </a:p>
        </p:txBody>
      </p:sp>
      <p:sp>
        <p:nvSpPr>
          <p:cNvPr id="32" name="CuadroTexto 31">
            <a:extLst>
              <a:ext uri="{FF2B5EF4-FFF2-40B4-BE49-F238E27FC236}">
                <a16:creationId xmlns:a16="http://schemas.microsoft.com/office/drawing/2014/main" id="{8A5C612E-B05D-4A00-B087-B4A818CA08AD}"/>
              </a:ext>
            </a:extLst>
          </p:cNvPr>
          <p:cNvSpPr txBox="1"/>
          <p:nvPr/>
        </p:nvSpPr>
        <p:spPr>
          <a:xfrm rot="16200000">
            <a:off x="174282" y="3796376"/>
            <a:ext cx="1187817" cy="369332"/>
          </a:xfrm>
          <a:prstGeom prst="rect">
            <a:avLst/>
          </a:prstGeom>
          <a:noFill/>
        </p:spPr>
        <p:txBody>
          <a:bodyPr wrap="square" rtlCol="0">
            <a:spAutoFit/>
          </a:bodyPr>
          <a:lstStyle/>
          <a:p>
            <a:r>
              <a:rPr lang="es-AR" dirty="0"/>
              <a:t>Pozos INY</a:t>
            </a:r>
          </a:p>
        </p:txBody>
      </p:sp>
    </p:spTree>
    <p:extLst>
      <p:ext uri="{BB962C8B-B14F-4D97-AF65-F5344CB8AC3E}">
        <p14:creationId xmlns:p14="http://schemas.microsoft.com/office/powerpoint/2010/main" val="2285322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CF4C63A-D6BE-4DD8-B136-AA46E6341D1F}"/>
              </a:ext>
            </a:extLst>
          </p:cNvPr>
          <p:cNvPicPr>
            <a:picLocks noChangeAspect="1"/>
          </p:cNvPicPr>
          <p:nvPr/>
        </p:nvPicPr>
        <p:blipFill rotWithShape="1">
          <a:blip r:embed="rId3"/>
          <a:srcRect l="953" t="22627" r="60049" b="5185"/>
          <a:stretch/>
        </p:blipFill>
        <p:spPr>
          <a:xfrm>
            <a:off x="-6368" y="1458867"/>
            <a:ext cx="5164453" cy="5387428"/>
          </a:xfrm>
          <a:prstGeom prst="rect">
            <a:avLst/>
          </a:prstGeom>
        </p:spPr>
      </p:pic>
      <p:sp>
        <p:nvSpPr>
          <p:cNvPr id="22" name="CuadroTexto 21">
            <a:extLst>
              <a:ext uri="{FF2B5EF4-FFF2-40B4-BE49-F238E27FC236}">
                <a16:creationId xmlns:a16="http://schemas.microsoft.com/office/drawing/2014/main" id="{56FAACF9-2BEC-4234-970F-A1438183E428}"/>
              </a:ext>
            </a:extLst>
          </p:cNvPr>
          <p:cNvSpPr txBox="1"/>
          <p:nvPr/>
        </p:nvSpPr>
        <p:spPr>
          <a:xfrm>
            <a:off x="5581025" y="1458867"/>
            <a:ext cx="6610975" cy="172354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s-AR" sz="1600" b="1" i="0" u="none" strike="noStrike" kern="1200" cap="none" spc="0" normalizeH="0" baseline="0" noProof="0" dirty="0">
                <a:ln>
                  <a:noFill/>
                </a:ln>
                <a:solidFill>
                  <a:prstClr val="black"/>
                </a:solidFill>
                <a:effectLst/>
                <a:uLnTx/>
                <a:uFillTx/>
                <a:latin typeface="Calibri" panose="020F0502020204030204"/>
                <a:ea typeface="+mn-ea"/>
                <a:cs typeface="+mn-cs"/>
              </a:rPr>
              <a:t>INYECTIVIDAD EN CONDICIONES DE DISEÑO </a:t>
            </a:r>
            <a:r>
              <a:rPr kumimoji="0" lang="es-A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Q Y VISCOSIDAD ESTABLES</a:t>
            </a:r>
            <a:endParaRPr kumimoji="0" lang="es-A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AR"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A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lecha: a la izquierda y derecha 22">
            <a:extLst>
              <a:ext uri="{FF2B5EF4-FFF2-40B4-BE49-F238E27FC236}">
                <a16:creationId xmlns:a16="http://schemas.microsoft.com/office/drawing/2014/main" id="{F986633D-E335-46F3-B215-15B4D0BD5B2F}"/>
              </a:ext>
            </a:extLst>
          </p:cNvPr>
          <p:cNvSpPr/>
          <p:nvPr/>
        </p:nvSpPr>
        <p:spPr>
          <a:xfrm rot="2934260">
            <a:off x="3316066" y="3033350"/>
            <a:ext cx="443777" cy="18684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lecha: a la izquierda y derecha 106">
            <a:extLst>
              <a:ext uri="{FF2B5EF4-FFF2-40B4-BE49-F238E27FC236}">
                <a16:creationId xmlns:a16="http://schemas.microsoft.com/office/drawing/2014/main" id="{38739C63-C166-4583-B826-FDDAFDE8E171}"/>
              </a:ext>
            </a:extLst>
          </p:cNvPr>
          <p:cNvSpPr/>
          <p:nvPr/>
        </p:nvSpPr>
        <p:spPr>
          <a:xfrm rot="8582221">
            <a:off x="3473673" y="2541695"/>
            <a:ext cx="443777" cy="108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lecha: a la izquierda y derecha 107">
            <a:extLst>
              <a:ext uri="{FF2B5EF4-FFF2-40B4-BE49-F238E27FC236}">
                <a16:creationId xmlns:a16="http://schemas.microsoft.com/office/drawing/2014/main" id="{64A10F27-0F34-48E4-934A-6633307C2ABF}"/>
              </a:ext>
            </a:extLst>
          </p:cNvPr>
          <p:cNvSpPr/>
          <p:nvPr/>
        </p:nvSpPr>
        <p:spPr>
          <a:xfrm rot="12591439">
            <a:off x="741805" y="3739482"/>
            <a:ext cx="750490" cy="13455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CuadroTexto 109">
            <a:extLst>
              <a:ext uri="{FF2B5EF4-FFF2-40B4-BE49-F238E27FC236}">
                <a16:creationId xmlns:a16="http://schemas.microsoft.com/office/drawing/2014/main" id="{49BC58B0-4270-477C-9148-DDE012DC72A6}"/>
              </a:ext>
            </a:extLst>
          </p:cNvPr>
          <p:cNvSpPr txBox="1"/>
          <p:nvPr/>
        </p:nvSpPr>
        <p:spPr>
          <a:xfrm>
            <a:off x="10467" y="926818"/>
            <a:ext cx="3196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a:ln>
                  <a:noFill/>
                </a:ln>
                <a:solidFill>
                  <a:prstClr val="black"/>
                </a:solidFill>
                <a:effectLst/>
                <a:uLnTx/>
                <a:uFillTx/>
                <a:latin typeface="Calibri" panose="020F0502020204030204"/>
                <a:ea typeface="+mn-ea"/>
                <a:cs typeface="+mn-cs"/>
              </a:rPr>
              <a:t>RESULTADOS PRELIMINARES</a:t>
            </a:r>
          </a:p>
        </p:txBody>
      </p:sp>
      <p:sp>
        <p:nvSpPr>
          <p:cNvPr id="4" name="Forma libre: forma 3">
            <a:extLst>
              <a:ext uri="{FF2B5EF4-FFF2-40B4-BE49-F238E27FC236}">
                <a16:creationId xmlns:a16="http://schemas.microsoft.com/office/drawing/2014/main" id="{81B788EF-E3DA-4EEB-9BCD-94769C6C9C67}"/>
              </a:ext>
            </a:extLst>
          </p:cNvPr>
          <p:cNvSpPr/>
          <p:nvPr/>
        </p:nvSpPr>
        <p:spPr>
          <a:xfrm>
            <a:off x="543151" y="2349525"/>
            <a:ext cx="3317966" cy="2943497"/>
          </a:xfrm>
          <a:custGeom>
            <a:avLst/>
            <a:gdLst>
              <a:gd name="connsiteX0" fmla="*/ 2203269 w 3317966"/>
              <a:gd name="connsiteY0" fmla="*/ 0 h 2943497"/>
              <a:gd name="connsiteX1" fmla="*/ 862149 w 3317966"/>
              <a:gd name="connsiteY1" fmla="*/ 52252 h 2943497"/>
              <a:gd name="connsiteX2" fmla="*/ 95795 w 3317966"/>
              <a:gd name="connsiteY2" fmla="*/ 1166949 h 2943497"/>
              <a:gd name="connsiteX3" fmla="*/ 0 w 3317966"/>
              <a:gd name="connsiteY3" fmla="*/ 1976846 h 2943497"/>
              <a:gd name="connsiteX4" fmla="*/ 357052 w 3317966"/>
              <a:gd name="connsiteY4" fmla="*/ 2664823 h 2943497"/>
              <a:gd name="connsiteX5" fmla="*/ 1776549 w 3317966"/>
              <a:gd name="connsiteY5" fmla="*/ 2943497 h 2943497"/>
              <a:gd name="connsiteX6" fmla="*/ 1994263 w 3317966"/>
              <a:gd name="connsiteY6" fmla="*/ 1959429 h 2943497"/>
              <a:gd name="connsiteX7" fmla="*/ 3317966 w 3317966"/>
              <a:gd name="connsiteY7" fmla="*/ 2229394 h 2943497"/>
              <a:gd name="connsiteX8" fmla="*/ 3239589 w 3317966"/>
              <a:gd name="connsiteY8" fmla="*/ 1158240 h 2943497"/>
              <a:gd name="connsiteX9" fmla="*/ 1994263 w 3317966"/>
              <a:gd name="connsiteY9" fmla="*/ 1166949 h 2943497"/>
              <a:gd name="connsiteX10" fmla="*/ 2203269 w 3317966"/>
              <a:gd name="connsiteY10" fmla="*/ 0 h 29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7966" h="2943497">
                <a:moveTo>
                  <a:pt x="2203269" y="0"/>
                </a:moveTo>
                <a:lnTo>
                  <a:pt x="862149" y="52252"/>
                </a:lnTo>
                <a:lnTo>
                  <a:pt x="95795" y="1166949"/>
                </a:lnTo>
                <a:lnTo>
                  <a:pt x="0" y="1976846"/>
                </a:lnTo>
                <a:lnTo>
                  <a:pt x="357052" y="2664823"/>
                </a:lnTo>
                <a:lnTo>
                  <a:pt x="1776549" y="2943497"/>
                </a:lnTo>
                <a:lnTo>
                  <a:pt x="1994263" y="1959429"/>
                </a:lnTo>
                <a:lnTo>
                  <a:pt x="3317966" y="2229394"/>
                </a:lnTo>
                <a:lnTo>
                  <a:pt x="3239589" y="1158240"/>
                </a:lnTo>
                <a:lnTo>
                  <a:pt x="1994263" y="1166949"/>
                </a:lnTo>
                <a:lnTo>
                  <a:pt x="2203269" y="0"/>
                </a:lnTo>
                <a:close/>
              </a:path>
            </a:pathLst>
          </a:cu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solidFill>
                <a:srgbClr val="FFFFFF"/>
              </a:solidFill>
              <a:latin typeface="Arial"/>
            </a:endParaRPr>
          </a:p>
        </p:txBody>
      </p:sp>
      <p:sp>
        <p:nvSpPr>
          <p:cNvPr id="5" name="Forma libre: forma 4">
            <a:extLst>
              <a:ext uri="{FF2B5EF4-FFF2-40B4-BE49-F238E27FC236}">
                <a16:creationId xmlns:a16="http://schemas.microsoft.com/office/drawing/2014/main" id="{A8A49B80-6468-4AC8-BC76-A07C567AD0D8}"/>
              </a:ext>
            </a:extLst>
          </p:cNvPr>
          <p:cNvSpPr/>
          <p:nvPr/>
        </p:nvSpPr>
        <p:spPr>
          <a:xfrm>
            <a:off x="2546123" y="2332108"/>
            <a:ext cx="1550126" cy="1201783"/>
          </a:xfrm>
          <a:custGeom>
            <a:avLst/>
            <a:gdLst>
              <a:gd name="connsiteX0" fmla="*/ 200297 w 1550126"/>
              <a:gd name="connsiteY0" fmla="*/ 17417 h 1201783"/>
              <a:gd name="connsiteX1" fmla="*/ 1550126 w 1550126"/>
              <a:gd name="connsiteY1" fmla="*/ 0 h 1201783"/>
              <a:gd name="connsiteX2" fmla="*/ 1219200 w 1550126"/>
              <a:gd name="connsiteY2" fmla="*/ 1166949 h 1201783"/>
              <a:gd name="connsiteX3" fmla="*/ 1132114 w 1550126"/>
              <a:gd name="connsiteY3" fmla="*/ 1166949 h 1201783"/>
              <a:gd name="connsiteX4" fmla="*/ 0 w 1550126"/>
              <a:gd name="connsiteY4" fmla="*/ 1201783 h 1201783"/>
              <a:gd name="connsiteX5" fmla="*/ 200297 w 1550126"/>
              <a:gd name="connsiteY5" fmla="*/ 17417 h 120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0126" h="1201783">
                <a:moveTo>
                  <a:pt x="200297" y="17417"/>
                </a:moveTo>
                <a:lnTo>
                  <a:pt x="1550126" y="0"/>
                </a:lnTo>
                <a:lnTo>
                  <a:pt x="1219200" y="1166949"/>
                </a:lnTo>
                <a:lnTo>
                  <a:pt x="1132114" y="1166949"/>
                </a:lnTo>
                <a:lnTo>
                  <a:pt x="0" y="1201783"/>
                </a:lnTo>
                <a:lnTo>
                  <a:pt x="200297" y="17417"/>
                </a:lnTo>
                <a:close/>
              </a:path>
            </a:pathLst>
          </a:cu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solidFill>
                <a:srgbClr val="FFFFFF"/>
              </a:solidFill>
              <a:latin typeface="Arial"/>
            </a:endParaRPr>
          </a:p>
        </p:txBody>
      </p:sp>
      <p:sp>
        <p:nvSpPr>
          <p:cNvPr id="6" name="Forma libre: forma 5">
            <a:extLst>
              <a:ext uri="{FF2B5EF4-FFF2-40B4-BE49-F238E27FC236}">
                <a16:creationId xmlns:a16="http://schemas.microsoft.com/office/drawing/2014/main" id="{873191B9-E037-4102-9996-91F9CC38E723}"/>
              </a:ext>
            </a:extLst>
          </p:cNvPr>
          <p:cNvSpPr/>
          <p:nvPr/>
        </p:nvSpPr>
        <p:spPr>
          <a:xfrm>
            <a:off x="2319700" y="4317662"/>
            <a:ext cx="1541417" cy="992777"/>
          </a:xfrm>
          <a:custGeom>
            <a:avLst/>
            <a:gdLst>
              <a:gd name="connsiteX0" fmla="*/ 209006 w 1541417"/>
              <a:gd name="connsiteY0" fmla="*/ 0 h 992777"/>
              <a:gd name="connsiteX1" fmla="*/ 209006 w 1541417"/>
              <a:gd name="connsiteY1" fmla="*/ 0 h 992777"/>
              <a:gd name="connsiteX2" fmla="*/ 1541417 w 1541417"/>
              <a:gd name="connsiteY2" fmla="*/ 269966 h 992777"/>
              <a:gd name="connsiteX3" fmla="*/ 992777 w 1541417"/>
              <a:gd name="connsiteY3" fmla="*/ 792480 h 992777"/>
              <a:gd name="connsiteX4" fmla="*/ 0 w 1541417"/>
              <a:gd name="connsiteY4" fmla="*/ 992777 h 992777"/>
              <a:gd name="connsiteX5" fmla="*/ 209006 w 1541417"/>
              <a:gd name="connsiteY5" fmla="*/ 0 h 9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1417" h="992777">
                <a:moveTo>
                  <a:pt x="209006" y="0"/>
                </a:moveTo>
                <a:lnTo>
                  <a:pt x="209006" y="0"/>
                </a:lnTo>
                <a:lnTo>
                  <a:pt x="1541417" y="269966"/>
                </a:lnTo>
                <a:lnTo>
                  <a:pt x="992777" y="792480"/>
                </a:lnTo>
                <a:lnTo>
                  <a:pt x="0" y="992777"/>
                </a:lnTo>
                <a:lnTo>
                  <a:pt x="209006" y="0"/>
                </a:lnTo>
                <a:close/>
              </a:path>
            </a:pathLst>
          </a:cu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350">
              <a:solidFill>
                <a:srgbClr val="FFFFFF"/>
              </a:solidFill>
              <a:latin typeface="Arial"/>
            </a:endParaRPr>
          </a:p>
        </p:txBody>
      </p:sp>
      <p:sp>
        <p:nvSpPr>
          <p:cNvPr id="7" name="Elipse 6">
            <a:extLst>
              <a:ext uri="{FF2B5EF4-FFF2-40B4-BE49-F238E27FC236}">
                <a16:creationId xmlns:a16="http://schemas.microsoft.com/office/drawing/2014/main" id="{3177F525-899D-427E-AEF7-D4AFA5D34CF7}"/>
              </a:ext>
            </a:extLst>
          </p:cNvPr>
          <p:cNvSpPr>
            <a:spLocks noChangeAspect="1"/>
          </p:cNvSpPr>
          <p:nvPr/>
        </p:nvSpPr>
        <p:spPr>
          <a:xfrm>
            <a:off x="1301407" y="2318932"/>
            <a:ext cx="182880" cy="18491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8" name="Elipse 47">
            <a:extLst>
              <a:ext uri="{FF2B5EF4-FFF2-40B4-BE49-F238E27FC236}">
                <a16:creationId xmlns:a16="http://schemas.microsoft.com/office/drawing/2014/main" id="{A6033201-3F0C-42FD-A4FB-89683317B0BE}"/>
              </a:ext>
            </a:extLst>
          </p:cNvPr>
          <p:cNvSpPr>
            <a:spLocks noChangeAspect="1"/>
          </p:cNvSpPr>
          <p:nvPr/>
        </p:nvSpPr>
        <p:spPr>
          <a:xfrm>
            <a:off x="538102" y="3431910"/>
            <a:ext cx="182880" cy="18491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9" name="Elipse 48">
            <a:extLst>
              <a:ext uri="{FF2B5EF4-FFF2-40B4-BE49-F238E27FC236}">
                <a16:creationId xmlns:a16="http://schemas.microsoft.com/office/drawing/2014/main" id="{F7D00047-CC35-4E7C-B459-294DA4238813}"/>
              </a:ext>
            </a:extLst>
          </p:cNvPr>
          <p:cNvSpPr>
            <a:spLocks noChangeAspect="1"/>
          </p:cNvSpPr>
          <p:nvPr/>
        </p:nvSpPr>
        <p:spPr>
          <a:xfrm>
            <a:off x="451516" y="4225206"/>
            <a:ext cx="182880" cy="18491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0" name="Elipse 49">
            <a:extLst>
              <a:ext uri="{FF2B5EF4-FFF2-40B4-BE49-F238E27FC236}">
                <a16:creationId xmlns:a16="http://schemas.microsoft.com/office/drawing/2014/main" id="{F74F8802-54D9-4FA3-8814-92D864B0E867}"/>
              </a:ext>
            </a:extLst>
          </p:cNvPr>
          <p:cNvSpPr>
            <a:spLocks noChangeAspect="1"/>
          </p:cNvSpPr>
          <p:nvPr/>
        </p:nvSpPr>
        <p:spPr>
          <a:xfrm>
            <a:off x="796608" y="4922261"/>
            <a:ext cx="182880" cy="18491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1" name="Elipse 50">
            <a:extLst>
              <a:ext uri="{FF2B5EF4-FFF2-40B4-BE49-F238E27FC236}">
                <a16:creationId xmlns:a16="http://schemas.microsoft.com/office/drawing/2014/main" id="{6713DAE2-4A03-460C-A7FF-634243E27EBA}"/>
              </a:ext>
            </a:extLst>
          </p:cNvPr>
          <p:cNvSpPr>
            <a:spLocks noChangeAspect="1"/>
          </p:cNvSpPr>
          <p:nvPr/>
        </p:nvSpPr>
        <p:spPr>
          <a:xfrm>
            <a:off x="2444699" y="3429600"/>
            <a:ext cx="182880" cy="184912"/>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Elipse 52">
            <a:extLst>
              <a:ext uri="{FF2B5EF4-FFF2-40B4-BE49-F238E27FC236}">
                <a16:creationId xmlns:a16="http://schemas.microsoft.com/office/drawing/2014/main" id="{55B38632-3B80-4E36-82FB-B7460C53AB3A}"/>
              </a:ext>
            </a:extLst>
          </p:cNvPr>
          <p:cNvSpPr>
            <a:spLocks noChangeAspect="1"/>
          </p:cNvSpPr>
          <p:nvPr/>
        </p:nvSpPr>
        <p:spPr>
          <a:xfrm>
            <a:off x="2207685" y="5200566"/>
            <a:ext cx="182880" cy="1849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4" name="Elipse 53">
            <a:extLst>
              <a:ext uri="{FF2B5EF4-FFF2-40B4-BE49-F238E27FC236}">
                <a16:creationId xmlns:a16="http://schemas.microsoft.com/office/drawing/2014/main" id="{9FEEC102-D599-4EBE-A0B2-E1492CAB0F2F}"/>
              </a:ext>
            </a:extLst>
          </p:cNvPr>
          <p:cNvSpPr>
            <a:spLocks noChangeAspect="1"/>
          </p:cNvSpPr>
          <p:nvPr/>
        </p:nvSpPr>
        <p:spPr>
          <a:xfrm>
            <a:off x="3214506" y="5002878"/>
            <a:ext cx="182880" cy="1849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5" name="Elipse 54">
            <a:extLst>
              <a:ext uri="{FF2B5EF4-FFF2-40B4-BE49-F238E27FC236}">
                <a16:creationId xmlns:a16="http://schemas.microsoft.com/office/drawing/2014/main" id="{BF03DE72-6678-4D6A-BADF-E480849544D5}"/>
              </a:ext>
            </a:extLst>
          </p:cNvPr>
          <p:cNvSpPr>
            <a:spLocks noChangeAspect="1"/>
          </p:cNvSpPr>
          <p:nvPr/>
        </p:nvSpPr>
        <p:spPr>
          <a:xfrm>
            <a:off x="3749099" y="4473009"/>
            <a:ext cx="182880" cy="184912"/>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6" name="Elipse 55">
            <a:extLst>
              <a:ext uri="{FF2B5EF4-FFF2-40B4-BE49-F238E27FC236}">
                <a16:creationId xmlns:a16="http://schemas.microsoft.com/office/drawing/2014/main" id="{33DB71B7-A400-4A2B-A119-8F69CD22606A}"/>
              </a:ext>
            </a:extLst>
          </p:cNvPr>
          <p:cNvSpPr>
            <a:spLocks noChangeAspect="1"/>
          </p:cNvSpPr>
          <p:nvPr/>
        </p:nvSpPr>
        <p:spPr>
          <a:xfrm>
            <a:off x="3666147" y="3414652"/>
            <a:ext cx="182880" cy="184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7" name="Elipse 56">
            <a:extLst>
              <a:ext uri="{FF2B5EF4-FFF2-40B4-BE49-F238E27FC236}">
                <a16:creationId xmlns:a16="http://schemas.microsoft.com/office/drawing/2014/main" id="{89383A9B-4EE0-40D4-938F-EBC6B3C16360}"/>
              </a:ext>
            </a:extLst>
          </p:cNvPr>
          <p:cNvSpPr>
            <a:spLocks noChangeAspect="1"/>
          </p:cNvSpPr>
          <p:nvPr/>
        </p:nvSpPr>
        <p:spPr>
          <a:xfrm>
            <a:off x="3985298" y="2251487"/>
            <a:ext cx="182880" cy="184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8" name="Elipse 57">
            <a:extLst>
              <a:ext uri="{FF2B5EF4-FFF2-40B4-BE49-F238E27FC236}">
                <a16:creationId xmlns:a16="http://schemas.microsoft.com/office/drawing/2014/main" id="{8343C0FF-619A-42E8-8E0A-D66311E69B2D}"/>
              </a:ext>
            </a:extLst>
          </p:cNvPr>
          <p:cNvSpPr>
            <a:spLocks noChangeAspect="1"/>
          </p:cNvSpPr>
          <p:nvPr/>
        </p:nvSpPr>
        <p:spPr>
          <a:xfrm>
            <a:off x="2434884" y="4230870"/>
            <a:ext cx="182880" cy="1849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9" name="Elipse 58">
            <a:extLst>
              <a:ext uri="{FF2B5EF4-FFF2-40B4-BE49-F238E27FC236}">
                <a16:creationId xmlns:a16="http://schemas.microsoft.com/office/drawing/2014/main" id="{EDE39857-251F-455A-8886-EA56E22B54AE}"/>
              </a:ext>
            </a:extLst>
          </p:cNvPr>
          <p:cNvSpPr>
            <a:spLocks noChangeAspect="1"/>
          </p:cNvSpPr>
          <p:nvPr/>
        </p:nvSpPr>
        <p:spPr>
          <a:xfrm>
            <a:off x="2672310" y="2265071"/>
            <a:ext cx="182880" cy="1849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11" name="Grupo 10">
            <a:extLst>
              <a:ext uri="{FF2B5EF4-FFF2-40B4-BE49-F238E27FC236}">
                <a16:creationId xmlns:a16="http://schemas.microsoft.com/office/drawing/2014/main" id="{243262F5-C176-48CF-B262-379CB5245A1C}"/>
              </a:ext>
            </a:extLst>
          </p:cNvPr>
          <p:cNvGrpSpPr/>
          <p:nvPr/>
        </p:nvGrpSpPr>
        <p:grpSpPr>
          <a:xfrm>
            <a:off x="3952752" y="4590153"/>
            <a:ext cx="2377068" cy="2267068"/>
            <a:chOff x="8793624" y="4337493"/>
            <a:chExt cx="2377068" cy="2267068"/>
          </a:xfrm>
        </p:grpSpPr>
        <p:sp>
          <p:nvSpPr>
            <p:cNvPr id="10" name="Rectángulo 9">
              <a:extLst>
                <a:ext uri="{FF2B5EF4-FFF2-40B4-BE49-F238E27FC236}">
                  <a16:creationId xmlns:a16="http://schemas.microsoft.com/office/drawing/2014/main" id="{2B4E9438-60A3-40C5-BDEE-B3E8363CABC5}"/>
                </a:ext>
              </a:extLst>
            </p:cNvPr>
            <p:cNvSpPr/>
            <p:nvPr/>
          </p:nvSpPr>
          <p:spPr>
            <a:xfrm>
              <a:off x="8793624" y="4597503"/>
              <a:ext cx="2196513" cy="2002728"/>
            </a:xfrm>
            <a:prstGeom prst="rect">
              <a:avLst/>
            </a:prstGeom>
            <a:solidFill>
              <a:srgbClr val="F0F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8" name="Grupo 7">
              <a:extLst>
                <a:ext uri="{FF2B5EF4-FFF2-40B4-BE49-F238E27FC236}">
                  <a16:creationId xmlns:a16="http://schemas.microsoft.com/office/drawing/2014/main" id="{31756FB5-C90C-4B29-969D-92A003FEA8A2}"/>
                </a:ext>
              </a:extLst>
            </p:cNvPr>
            <p:cNvGrpSpPr/>
            <p:nvPr/>
          </p:nvGrpSpPr>
          <p:grpSpPr>
            <a:xfrm>
              <a:off x="9110700" y="4601833"/>
              <a:ext cx="2059992" cy="2002728"/>
              <a:chOff x="9437368" y="4327540"/>
              <a:chExt cx="2059992" cy="2002728"/>
            </a:xfrm>
          </p:grpSpPr>
          <p:sp>
            <p:nvSpPr>
              <p:cNvPr id="14" name="Elipse 13">
                <a:extLst>
                  <a:ext uri="{FF2B5EF4-FFF2-40B4-BE49-F238E27FC236}">
                    <a16:creationId xmlns:a16="http://schemas.microsoft.com/office/drawing/2014/main" id="{5DEB7D59-AB90-46D6-99B3-01EE727C3590}"/>
                  </a:ext>
                </a:extLst>
              </p:cNvPr>
              <p:cNvSpPr>
                <a:spLocks noChangeAspect="1"/>
              </p:cNvSpPr>
              <p:nvPr/>
            </p:nvSpPr>
            <p:spPr>
              <a:xfrm>
                <a:off x="9437368" y="4465960"/>
                <a:ext cx="137160" cy="137160"/>
              </a:xfrm>
              <a:prstGeom prst="ellipse">
                <a:avLst/>
              </a:prstGeom>
              <a:gradFill flip="none" rotWithShape="1">
                <a:gsLst>
                  <a:gs pos="0">
                    <a:srgbClr val="00A6EB">
                      <a:shade val="30000"/>
                      <a:satMod val="115000"/>
                    </a:srgbClr>
                  </a:gs>
                  <a:gs pos="50000">
                    <a:srgbClr val="00A6EB">
                      <a:shade val="67500"/>
                      <a:satMod val="115000"/>
                    </a:srgbClr>
                  </a:gs>
                  <a:gs pos="100000">
                    <a:srgbClr val="00A6EB">
                      <a:shade val="100000"/>
                      <a:satMod val="115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Elipse 105">
                <a:extLst>
                  <a:ext uri="{FF2B5EF4-FFF2-40B4-BE49-F238E27FC236}">
                    <a16:creationId xmlns:a16="http://schemas.microsoft.com/office/drawing/2014/main" id="{AB0B9808-B5DC-413F-8A20-3051E061FA27}"/>
                  </a:ext>
                </a:extLst>
              </p:cNvPr>
              <p:cNvSpPr>
                <a:spLocks noChangeAspect="1"/>
              </p:cNvSpPr>
              <p:nvPr/>
            </p:nvSpPr>
            <p:spPr>
              <a:xfrm>
                <a:off x="9437368" y="4730202"/>
                <a:ext cx="137160" cy="137160"/>
              </a:xfrm>
              <a:prstGeom prst="ellipse">
                <a:avLst/>
              </a:prstGeom>
              <a:gradFill flip="none" rotWithShape="1">
                <a:gsLst>
                  <a:gs pos="0">
                    <a:srgbClr val="009F00">
                      <a:shade val="30000"/>
                      <a:satMod val="115000"/>
                    </a:srgbClr>
                  </a:gs>
                  <a:gs pos="50000">
                    <a:srgbClr val="009F00">
                      <a:shade val="67500"/>
                      <a:satMod val="115000"/>
                    </a:srgbClr>
                  </a:gs>
                  <a:gs pos="100000">
                    <a:srgbClr val="009F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14">
                <a:extLst>
                  <a:ext uri="{FF2B5EF4-FFF2-40B4-BE49-F238E27FC236}">
                    <a16:creationId xmlns:a16="http://schemas.microsoft.com/office/drawing/2014/main" id="{23CC24EF-CA34-4B36-8C41-3A1363536DD5}"/>
                  </a:ext>
                </a:extLst>
              </p:cNvPr>
              <p:cNvSpPr>
                <a:spLocks noChangeAspect="1"/>
              </p:cNvSpPr>
              <p:nvPr/>
            </p:nvSpPr>
            <p:spPr>
              <a:xfrm>
                <a:off x="9460228" y="5019330"/>
                <a:ext cx="91440" cy="91440"/>
              </a:xfrm>
              <a:prstGeom prst="rect">
                <a:avLst/>
              </a:prstGeom>
              <a:solidFill>
                <a:srgbClr val="A1FF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AF2AA9E2-826B-4ACC-8A5D-F6F4E397977E}"/>
                  </a:ext>
                </a:extLst>
              </p:cNvPr>
              <p:cNvSpPr txBox="1"/>
              <p:nvPr/>
            </p:nvSpPr>
            <p:spPr>
              <a:xfrm>
                <a:off x="9574528" y="4327540"/>
                <a:ext cx="1922832" cy="200272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AR" sz="1200" b="0" u="none" strike="noStrike" kern="1200" cap="none" spc="0" normalizeH="0" baseline="0" noProof="0" dirty="0">
                    <a:ln>
                      <a:noFill/>
                    </a:ln>
                    <a:solidFill>
                      <a:prstClr val="black"/>
                    </a:solidFill>
                    <a:effectLst/>
                    <a:uLnTx/>
                    <a:uFillTx/>
                    <a:latin typeface="Calibri" panose="020F0502020204030204"/>
                    <a:ea typeface="+mn-ea"/>
                    <a:cs typeface="+mn-cs"/>
                  </a:rPr>
                  <a:t>INY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AR" sz="1200" b="0" u="none" strike="noStrike" kern="1200" cap="none" spc="0" normalizeH="0" baseline="0" noProof="0" dirty="0">
                    <a:ln>
                      <a:noFill/>
                    </a:ln>
                    <a:solidFill>
                      <a:prstClr val="black"/>
                    </a:solidFill>
                    <a:effectLst/>
                    <a:uLnTx/>
                    <a:uFillTx/>
                    <a:latin typeface="Calibri" panose="020F0502020204030204"/>
                    <a:ea typeface="+mn-ea"/>
                    <a:cs typeface="+mn-cs"/>
                  </a:rPr>
                  <a:t>PRD</a:t>
                </a:r>
              </a:p>
              <a:p>
                <a:pPr marL="0" marR="0" lvl="0" indent="0" algn="l" defTabSz="914400" rtl="0" eaLnBrk="1" fontAlgn="auto" latinLnBrk="0" hangingPunct="1">
                  <a:lnSpc>
                    <a:spcPct val="150000"/>
                  </a:lnSpc>
                  <a:spcBef>
                    <a:spcPts val="0"/>
                  </a:spcBef>
                  <a:spcAft>
                    <a:spcPts val="0"/>
                  </a:spcAft>
                  <a:buClrTx/>
                  <a:buSzTx/>
                  <a:buFontTx/>
                  <a:buNone/>
                  <a:tabLst/>
                  <a:defRPr/>
                </a:pPr>
                <a:r>
                  <a:rPr lang="es-AR" sz="1200" dirty="0">
                    <a:solidFill>
                      <a:prstClr val="black"/>
                    </a:solidFill>
                    <a:latin typeface="Calibri" panose="020F0502020204030204"/>
                  </a:rPr>
                  <a:t>POZOS</a:t>
                </a:r>
                <a:r>
                  <a:rPr kumimoji="0" lang="es-AR" sz="1200" b="0" u="none" strike="noStrike" kern="1200" cap="none" spc="0" normalizeH="0" baseline="0" noProof="0" dirty="0">
                    <a:ln>
                      <a:noFill/>
                    </a:ln>
                    <a:solidFill>
                      <a:prstClr val="black"/>
                    </a:solidFill>
                    <a:effectLst/>
                    <a:uLnTx/>
                    <a:uFillTx/>
                    <a:latin typeface="Calibri" panose="020F0502020204030204"/>
                    <a:ea typeface="+mn-ea"/>
                    <a:cs typeface="+mn-cs"/>
                  </a:rPr>
                  <a:t> CERRADOS</a:t>
                </a:r>
              </a:p>
              <a:p>
                <a:pPr marL="0" marR="0" lvl="0" indent="0" algn="l" defTabSz="914400" rtl="0" eaLnBrk="1" fontAlgn="auto" latinLnBrk="0" hangingPunct="1">
                  <a:lnSpc>
                    <a:spcPct val="150000"/>
                  </a:lnSpc>
                  <a:spcBef>
                    <a:spcPts val="0"/>
                  </a:spcBef>
                  <a:spcAft>
                    <a:spcPts val="0"/>
                  </a:spcAft>
                  <a:buClrTx/>
                  <a:buSzTx/>
                  <a:buFontTx/>
                  <a:buNone/>
                  <a:tabLst/>
                  <a:defRPr/>
                </a:pPr>
                <a:r>
                  <a:rPr lang="es-AR" sz="1200" dirty="0">
                    <a:solidFill>
                      <a:prstClr val="black"/>
                    </a:solidFill>
                    <a:latin typeface="Calibri" panose="020F0502020204030204"/>
                  </a:rPr>
                  <a:t>RESPUESTA PETROLEO</a:t>
                </a:r>
              </a:p>
              <a:p>
                <a:pPr marL="0" marR="0" lvl="0" indent="0" algn="l" defTabSz="914400" rtl="0" eaLnBrk="1" fontAlgn="auto" latinLnBrk="0" hangingPunct="1">
                  <a:lnSpc>
                    <a:spcPct val="150000"/>
                  </a:lnSpc>
                  <a:spcBef>
                    <a:spcPts val="0"/>
                  </a:spcBef>
                  <a:spcAft>
                    <a:spcPts val="0"/>
                  </a:spcAft>
                  <a:buClrTx/>
                  <a:buSzTx/>
                  <a:buFontTx/>
                  <a:buNone/>
                  <a:tabLst/>
                  <a:defRPr/>
                </a:pPr>
                <a:r>
                  <a:rPr lang="es-AR" sz="1200" dirty="0">
                    <a:solidFill>
                      <a:prstClr val="black"/>
                    </a:solidFill>
                    <a:latin typeface="Calibri" panose="020F0502020204030204"/>
                  </a:rPr>
                  <a:t>RESPUESTA PRESION</a:t>
                </a:r>
              </a:p>
              <a:p>
                <a:pPr marL="0" marR="0" lvl="0" indent="0" algn="l" defTabSz="914400" rtl="0" eaLnBrk="1" fontAlgn="auto" latinLnBrk="0" hangingPunct="1">
                  <a:lnSpc>
                    <a:spcPct val="150000"/>
                  </a:lnSpc>
                  <a:spcBef>
                    <a:spcPts val="0"/>
                  </a:spcBef>
                  <a:spcAft>
                    <a:spcPts val="0"/>
                  </a:spcAft>
                  <a:buClrTx/>
                  <a:buSzTx/>
                  <a:buFontTx/>
                  <a:buNone/>
                  <a:tabLst/>
                  <a:defRPr/>
                </a:pPr>
                <a:r>
                  <a:rPr lang="es-AR" sz="1200" dirty="0">
                    <a:solidFill>
                      <a:prstClr val="black"/>
                    </a:solidFill>
                    <a:latin typeface="Calibri" panose="020F0502020204030204"/>
                  </a:rPr>
                  <a:t>LEVE / SIN RESPUESTA</a:t>
                </a:r>
              </a:p>
              <a:p>
                <a:pPr marL="0" marR="0" lvl="0" indent="0" algn="l" defTabSz="914400" rtl="0" eaLnBrk="1" fontAlgn="auto" latinLnBrk="0" hangingPunct="1">
                  <a:lnSpc>
                    <a:spcPct val="150000"/>
                  </a:lnSpc>
                  <a:spcBef>
                    <a:spcPts val="0"/>
                  </a:spcBef>
                  <a:spcAft>
                    <a:spcPts val="0"/>
                  </a:spcAft>
                  <a:buClrTx/>
                  <a:buSzTx/>
                  <a:buFontTx/>
                  <a:buNone/>
                  <a:tabLst/>
                  <a:defRPr/>
                </a:pPr>
                <a:r>
                  <a:rPr lang="es-AR" sz="1200" dirty="0">
                    <a:solidFill>
                      <a:prstClr val="black"/>
                    </a:solidFill>
                    <a:latin typeface="Calibri" panose="020F0502020204030204"/>
                  </a:rPr>
                  <a:t>RESIDUALES</a:t>
                </a:r>
              </a:p>
            </p:txBody>
          </p:sp>
          <p:sp>
            <p:nvSpPr>
              <p:cNvPr id="60" name="Elipse 59">
                <a:extLst>
                  <a:ext uri="{FF2B5EF4-FFF2-40B4-BE49-F238E27FC236}">
                    <a16:creationId xmlns:a16="http://schemas.microsoft.com/office/drawing/2014/main" id="{9CDB9221-F5E3-4D9C-A669-05A228614BE9}"/>
                  </a:ext>
                </a:extLst>
              </p:cNvPr>
              <p:cNvSpPr>
                <a:spLocks noChangeAspect="1"/>
              </p:cNvSpPr>
              <p:nvPr/>
            </p:nvSpPr>
            <p:spPr>
              <a:xfrm>
                <a:off x="9460228" y="6116441"/>
                <a:ext cx="108522" cy="1097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1" name="Elipse 60">
                <a:extLst>
                  <a:ext uri="{FF2B5EF4-FFF2-40B4-BE49-F238E27FC236}">
                    <a16:creationId xmlns:a16="http://schemas.microsoft.com/office/drawing/2014/main" id="{5789895B-84F6-4E0B-8B47-69D190EA159E}"/>
                  </a:ext>
                </a:extLst>
              </p:cNvPr>
              <p:cNvSpPr>
                <a:spLocks noChangeAspect="1"/>
              </p:cNvSpPr>
              <p:nvPr/>
            </p:nvSpPr>
            <p:spPr>
              <a:xfrm>
                <a:off x="9460228" y="5845217"/>
                <a:ext cx="108522" cy="10972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2" name="Elipse 61">
                <a:extLst>
                  <a:ext uri="{FF2B5EF4-FFF2-40B4-BE49-F238E27FC236}">
                    <a16:creationId xmlns:a16="http://schemas.microsoft.com/office/drawing/2014/main" id="{2F32A746-1C99-4469-A27F-6D1A0F6592ED}"/>
                  </a:ext>
                </a:extLst>
              </p:cNvPr>
              <p:cNvSpPr>
                <a:spLocks noChangeAspect="1"/>
              </p:cNvSpPr>
              <p:nvPr/>
            </p:nvSpPr>
            <p:spPr>
              <a:xfrm>
                <a:off x="9460228" y="5557010"/>
                <a:ext cx="108522" cy="10972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3" name="Elipse 62">
                <a:extLst>
                  <a:ext uri="{FF2B5EF4-FFF2-40B4-BE49-F238E27FC236}">
                    <a16:creationId xmlns:a16="http://schemas.microsoft.com/office/drawing/2014/main" id="{FAC1BDE4-8B8F-45E6-8D92-3BEE20738347}"/>
                  </a:ext>
                </a:extLst>
              </p:cNvPr>
              <p:cNvSpPr>
                <a:spLocks noChangeAspect="1"/>
              </p:cNvSpPr>
              <p:nvPr/>
            </p:nvSpPr>
            <p:spPr>
              <a:xfrm>
                <a:off x="9460228" y="5306026"/>
                <a:ext cx="108522" cy="10972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66" name="Rectángulo 65">
              <a:extLst>
                <a:ext uri="{FF2B5EF4-FFF2-40B4-BE49-F238E27FC236}">
                  <a16:creationId xmlns:a16="http://schemas.microsoft.com/office/drawing/2014/main" id="{A61A8F74-E577-4880-A931-036E43B9130C}"/>
                </a:ext>
              </a:extLst>
            </p:cNvPr>
            <p:cNvSpPr/>
            <p:nvPr/>
          </p:nvSpPr>
          <p:spPr>
            <a:xfrm>
              <a:off x="8793625" y="4337493"/>
              <a:ext cx="2196513" cy="25079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a:solidFill>
                    <a:schemeClr val="tx1"/>
                  </a:solidFill>
                </a:rPr>
                <a:t>REFERENCIAS</a:t>
              </a:r>
            </a:p>
          </p:txBody>
        </p:sp>
      </p:grpSp>
      <p:sp>
        <p:nvSpPr>
          <p:cNvPr id="69" name="CuadroTexto 68">
            <a:extLst>
              <a:ext uri="{FF2B5EF4-FFF2-40B4-BE49-F238E27FC236}">
                <a16:creationId xmlns:a16="http://schemas.microsoft.com/office/drawing/2014/main" id="{8DD5BD30-6A93-436A-BA49-28585BA04976}"/>
              </a:ext>
            </a:extLst>
          </p:cNvPr>
          <p:cNvSpPr txBox="1"/>
          <p:nvPr/>
        </p:nvSpPr>
        <p:spPr>
          <a:xfrm>
            <a:off x="6115877" y="2298790"/>
            <a:ext cx="6062869" cy="35394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AR" sz="1800" i="0" u="none" strike="noStrike" kern="1200" cap="none" spc="0" normalizeH="0" baseline="0" noProof="0" dirty="0">
                <a:ln>
                  <a:noFill/>
                </a:ln>
                <a:effectLst/>
                <a:uLnTx/>
                <a:uFillTx/>
                <a:latin typeface="Calibri" panose="020F0502020204030204"/>
                <a:ea typeface="+mn-ea"/>
                <a:cs typeface="+mn-cs"/>
              </a:rPr>
              <a:t>1 PATTERN CON RESPUESTA ~ PRONOSTICO</a:t>
            </a:r>
          </a:p>
          <a:p>
            <a:pPr marR="0" lvl="0" algn="l" defTabSz="914400" rtl="0" eaLnBrk="1" fontAlgn="auto" latinLnBrk="0" hangingPunct="1">
              <a:lnSpc>
                <a:spcPct val="100000"/>
              </a:lnSpc>
              <a:spcBef>
                <a:spcPts val="0"/>
              </a:spcBef>
              <a:spcAft>
                <a:spcPts val="0"/>
              </a:spcAft>
              <a:buClrTx/>
              <a:buSzTx/>
              <a:tabLst/>
              <a:defRPr/>
            </a:pPr>
            <a:endParaRPr kumimoji="0" lang="es-AR" sz="1800" i="0" u="none" strike="noStrike" kern="1200" cap="none" spc="0" normalizeH="0" baseline="0" noProof="0" dirty="0">
              <a:ln>
                <a:noFill/>
              </a:ln>
              <a:effectLst/>
              <a:uLnTx/>
              <a:uFillTx/>
              <a:latin typeface="Calibri" panose="020F0502020204030204"/>
              <a:ea typeface="+mn-ea"/>
              <a:cs typeface="+mn-cs"/>
            </a:endParaRPr>
          </a:p>
          <a:p>
            <a:pPr marL="285750" indent="-285750">
              <a:buFont typeface="Wingdings" panose="05000000000000000000" pitchFamily="2" charset="2"/>
              <a:buChar char="§"/>
              <a:defRPr/>
            </a:pPr>
            <a:r>
              <a:rPr lang="es-AR" dirty="0">
                <a:latin typeface="Calibri" panose="020F0502020204030204"/>
              </a:rPr>
              <a:t>1 PATTERN CON </a:t>
            </a:r>
            <a:r>
              <a:rPr kumimoji="0" lang="es-AR" sz="1800" i="0" u="none" strike="noStrike" kern="1200" cap="none" spc="0" normalizeH="0" baseline="0" noProof="0" dirty="0">
                <a:ln>
                  <a:noFill/>
                </a:ln>
                <a:effectLst/>
                <a:uLnTx/>
                <a:uFillTx/>
                <a:latin typeface="Calibri" panose="020F0502020204030204"/>
                <a:ea typeface="+mn-ea"/>
                <a:cs typeface="+mn-cs"/>
              </a:rPr>
              <a:t>EVIDENCIA DE CANALIZACION TEMPRANA EN UN POZO</a:t>
            </a:r>
          </a:p>
          <a:p>
            <a:pPr marR="0" lvl="0" algn="l" defTabSz="914400" rtl="0" eaLnBrk="1" fontAlgn="auto" latinLnBrk="0" hangingPunct="1">
              <a:lnSpc>
                <a:spcPct val="100000"/>
              </a:lnSpc>
              <a:spcBef>
                <a:spcPts val="0"/>
              </a:spcBef>
              <a:spcAft>
                <a:spcPts val="0"/>
              </a:spcAft>
              <a:buClrTx/>
              <a:buSzTx/>
              <a:tabLst/>
              <a:defRPr/>
            </a:pPr>
            <a:endParaRPr lang="es-AR" dirty="0">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AR" sz="1800" i="0" u="none" strike="noStrike" kern="1200" cap="none" spc="0" normalizeH="0" baseline="0" noProof="0" dirty="0">
                <a:ln>
                  <a:noFill/>
                </a:ln>
                <a:effectLst/>
                <a:uLnTx/>
                <a:uFillTx/>
                <a:latin typeface="Calibri" panose="020F0502020204030204"/>
                <a:ea typeface="+mn-ea"/>
                <a:cs typeface="+mn-cs"/>
              </a:rPr>
              <a:t>DESBALANCE – </a:t>
            </a:r>
            <a:r>
              <a:rPr lang="es-AR" sz="1800" dirty="0">
                <a:latin typeface="Calibri" panose="020F0502020204030204"/>
              </a:rPr>
              <a:t>RETRASO EN LA RESPUESTA VS PRONOSTICO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AR" dirty="0">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s-AR" sz="1800" i="0" u="none" strike="noStrike" kern="1200" cap="none" spc="0" normalizeH="0" baseline="0" noProof="0" dirty="0">
                <a:ln>
                  <a:noFill/>
                </a:ln>
                <a:solidFill>
                  <a:prstClr val="black"/>
                </a:solidFill>
                <a:effectLst/>
                <a:uLnTx/>
                <a:uFillTx/>
                <a:latin typeface="Calibri" panose="020F0502020204030204"/>
                <a:ea typeface="+mn-ea"/>
                <a:cs typeface="+mn-cs"/>
              </a:rPr>
              <a:t>	        Producción Bruta/ Inyección = 33%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s-A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AR" sz="2000" b="0" i="0" u="none" strike="noStrike" kern="1200" cap="none" spc="0" normalizeH="0" baseline="0" noProof="0" dirty="0">
                <a:ln>
                  <a:noFill/>
                </a:ln>
                <a:solidFill>
                  <a:prstClr val="black"/>
                </a:solidFill>
                <a:effectLst/>
                <a:uLnTx/>
                <a:uFillTx/>
                <a:latin typeface="Calibri" panose="020F0502020204030204"/>
                <a:ea typeface="+mn-ea"/>
                <a:cs typeface="+mn-cs"/>
              </a:rPr>
              <a:t>Indicios de fracturas inducidas en inyectores.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s-AR" sz="20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AR" sz="2000" dirty="0">
                <a:solidFill>
                  <a:prstClr val="black"/>
                </a:solidFill>
                <a:latin typeface="Calibri" panose="020F0502020204030204"/>
              </a:rPr>
              <a:t>Gas</a:t>
            </a:r>
            <a:endParaRPr kumimoji="0" lang="es-A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lecha: hacia abajo 12">
            <a:extLst>
              <a:ext uri="{FF2B5EF4-FFF2-40B4-BE49-F238E27FC236}">
                <a16:creationId xmlns:a16="http://schemas.microsoft.com/office/drawing/2014/main" id="{815629EF-3540-4560-A6B9-87E1723F12DD}"/>
              </a:ext>
            </a:extLst>
          </p:cNvPr>
          <p:cNvSpPr/>
          <p:nvPr/>
        </p:nvSpPr>
        <p:spPr>
          <a:xfrm>
            <a:off x="8467412" y="1809586"/>
            <a:ext cx="419100" cy="4554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Signo de multiplicación 1">
            <a:extLst>
              <a:ext uri="{FF2B5EF4-FFF2-40B4-BE49-F238E27FC236}">
                <a16:creationId xmlns:a16="http://schemas.microsoft.com/office/drawing/2014/main" id="{610C1E80-944F-40E0-93C7-22E7C7F45EE2}"/>
              </a:ext>
            </a:extLst>
          </p:cNvPr>
          <p:cNvSpPr/>
          <p:nvPr/>
        </p:nvSpPr>
        <p:spPr>
          <a:xfrm>
            <a:off x="6234764" y="5515153"/>
            <a:ext cx="936986" cy="252245"/>
          </a:xfrm>
          <a:prstGeom prst="mathMultiply">
            <a:avLst/>
          </a:prstGeom>
          <a:solidFill>
            <a:srgbClr val="5B9BD5">
              <a:alpha val="20000"/>
            </a:srgb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908448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53FE0D7-123E-4BBC-AD83-4C13914E1F4B}"/>
              </a:ext>
            </a:extLst>
          </p:cNvPr>
          <p:cNvPicPr preferRelativeResize="0">
            <a:picLocks/>
          </p:cNvPicPr>
          <p:nvPr/>
        </p:nvPicPr>
        <p:blipFill>
          <a:blip r:embed="rId3"/>
          <a:stretch>
            <a:fillRect/>
          </a:stretch>
        </p:blipFill>
        <p:spPr>
          <a:xfrm>
            <a:off x="6819629" y="4245551"/>
            <a:ext cx="2232000" cy="1980000"/>
          </a:xfrm>
          <a:prstGeom prst="rect">
            <a:avLst/>
          </a:prstGeom>
        </p:spPr>
      </p:pic>
      <p:pic>
        <p:nvPicPr>
          <p:cNvPr id="7" name="Imagen 6">
            <a:extLst>
              <a:ext uri="{FF2B5EF4-FFF2-40B4-BE49-F238E27FC236}">
                <a16:creationId xmlns:a16="http://schemas.microsoft.com/office/drawing/2014/main" id="{F127EE19-719D-4B9C-B031-C699CA96F246}"/>
              </a:ext>
            </a:extLst>
          </p:cNvPr>
          <p:cNvPicPr preferRelativeResize="0">
            <a:picLocks/>
          </p:cNvPicPr>
          <p:nvPr/>
        </p:nvPicPr>
        <p:blipFill>
          <a:blip r:embed="rId4"/>
          <a:stretch>
            <a:fillRect/>
          </a:stretch>
        </p:blipFill>
        <p:spPr>
          <a:xfrm>
            <a:off x="4224345" y="1964406"/>
            <a:ext cx="2232000" cy="1980000"/>
          </a:xfrm>
          <a:prstGeom prst="rect">
            <a:avLst/>
          </a:prstGeom>
        </p:spPr>
      </p:pic>
      <p:pic>
        <p:nvPicPr>
          <p:cNvPr id="13" name="Imagen 12">
            <a:extLst>
              <a:ext uri="{FF2B5EF4-FFF2-40B4-BE49-F238E27FC236}">
                <a16:creationId xmlns:a16="http://schemas.microsoft.com/office/drawing/2014/main" id="{B0AB01A3-E358-4924-B1D4-12A39E2CF1BC}"/>
              </a:ext>
            </a:extLst>
          </p:cNvPr>
          <p:cNvPicPr preferRelativeResize="0">
            <a:picLocks/>
          </p:cNvPicPr>
          <p:nvPr/>
        </p:nvPicPr>
        <p:blipFill>
          <a:blip r:embed="rId5"/>
          <a:stretch>
            <a:fillRect/>
          </a:stretch>
        </p:blipFill>
        <p:spPr>
          <a:xfrm>
            <a:off x="1629061" y="1964406"/>
            <a:ext cx="2232000" cy="1980000"/>
          </a:xfrm>
          <a:prstGeom prst="rect">
            <a:avLst/>
          </a:prstGeom>
        </p:spPr>
      </p:pic>
      <p:pic>
        <p:nvPicPr>
          <p:cNvPr id="28" name="Imagen 27">
            <a:extLst>
              <a:ext uri="{FF2B5EF4-FFF2-40B4-BE49-F238E27FC236}">
                <a16:creationId xmlns:a16="http://schemas.microsoft.com/office/drawing/2014/main" id="{09CD993B-5776-4569-9595-6A3D1148F686}"/>
              </a:ext>
            </a:extLst>
          </p:cNvPr>
          <p:cNvPicPr preferRelativeResize="0">
            <a:picLocks/>
          </p:cNvPicPr>
          <p:nvPr/>
        </p:nvPicPr>
        <p:blipFill>
          <a:blip r:embed="rId6"/>
          <a:stretch>
            <a:fillRect/>
          </a:stretch>
        </p:blipFill>
        <p:spPr>
          <a:xfrm>
            <a:off x="6819629" y="1964406"/>
            <a:ext cx="2232000" cy="1980000"/>
          </a:xfrm>
          <a:prstGeom prst="rect">
            <a:avLst/>
          </a:prstGeom>
        </p:spPr>
      </p:pic>
      <p:pic>
        <p:nvPicPr>
          <p:cNvPr id="36" name="Imagen 35">
            <a:extLst>
              <a:ext uri="{FF2B5EF4-FFF2-40B4-BE49-F238E27FC236}">
                <a16:creationId xmlns:a16="http://schemas.microsoft.com/office/drawing/2014/main" id="{C8DB2BBA-0FF4-41D2-87E7-48D55ADD7AAA}"/>
              </a:ext>
            </a:extLst>
          </p:cNvPr>
          <p:cNvPicPr preferRelativeResize="0">
            <a:picLocks/>
          </p:cNvPicPr>
          <p:nvPr/>
        </p:nvPicPr>
        <p:blipFill>
          <a:blip r:embed="rId7"/>
          <a:stretch>
            <a:fillRect/>
          </a:stretch>
        </p:blipFill>
        <p:spPr>
          <a:xfrm>
            <a:off x="4224345" y="4245551"/>
            <a:ext cx="2232000" cy="1980000"/>
          </a:xfrm>
          <a:prstGeom prst="rect">
            <a:avLst/>
          </a:prstGeom>
        </p:spPr>
      </p:pic>
      <p:pic>
        <p:nvPicPr>
          <p:cNvPr id="38" name="Imagen 37">
            <a:extLst>
              <a:ext uri="{FF2B5EF4-FFF2-40B4-BE49-F238E27FC236}">
                <a16:creationId xmlns:a16="http://schemas.microsoft.com/office/drawing/2014/main" id="{9C5193B9-7274-46AA-A675-567DCEBD708D}"/>
              </a:ext>
            </a:extLst>
          </p:cNvPr>
          <p:cNvPicPr preferRelativeResize="0">
            <a:picLocks/>
          </p:cNvPicPr>
          <p:nvPr/>
        </p:nvPicPr>
        <p:blipFill>
          <a:blip r:embed="rId8"/>
          <a:stretch>
            <a:fillRect/>
          </a:stretch>
        </p:blipFill>
        <p:spPr>
          <a:xfrm>
            <a:off x="1629061" y="4245551"/>
            <a:ext cx="2232000" cy="1980000"/>
          </a:xfrm>
          <a:prstGeom prst="rect">
            <a:avLst/>
          </a:prstGeom>
        </p:spPr>
      </p:pic>
      <p:sp>
        <p:nvSpPr>
          <p:cNvPr id="9" name="CuadroTexto 8">
            <a:extLst>
              <a:ext uri="{FF2B5EF4-FFF2-40B4-BE49-F238E27FC236}">
                <a16:creationId xmlns:a16="http://schemas.microsoft.com/office/drawing/2014/main" id="{D0570871-FF6B-42C6-A139-44B05B49AA5D}"/>
              </a:ext>
            </a:extLst>
          </p:cNvPr>
          <p:cNvSpPr txBox="1"/>
          <p:nvPr/>
        </p:nvSpPr>
        <p:spPr>
          <a:xfrm>
            <a:off x="4673595" y="1567587"/>
            <a:ext cx="1319880" cy="338554"/>
          </a:xfrm>
          <a:prstGeom prst="rect">
            <a:avLst/>
          </a:prstGeom>
          <a:noFill/>
        </p:spPr>
        <p:txBody>
          <a:bodyPr wrap="square" rtlCol="0">
            <a:spAutoFit/>
          </a:bodyPr>
          <a:lstStyle/>
          <a:p>
            <a:r>
              <a:rPr lang="es-AR" sz="1600" dirty="0"/>
              <a:t>SECUENCIA 2</a:t>
            </a:r>
          </a:p>
        </p:txBody>
      </p:sp>
      <p:sp>
        <p:nvSpPr>
          <p:cNvPr id="10" name="CuadroTexto 9">
            <a:extLst>
              <a:ext uri="{FF2B5EF4-FFF2-40B4-BE49-F238E27FC236}">
                <a16:creationId xmlns:a16="http://schemas.microsoft.com/office/drawing/2014/main" id="{33837FEA-D849-41DD-B6AC-72D7BB415ECC}"/>
              </a:ext>
            </a:extLst>
          </p:cNvPr>
          <p:cNvSpPr txBox="1"/>
          <p:nvPr/>
        </p:nvSpPr>
        <p:spPr>
          <a:xfrm>
            <a:off x="2047614" y="1567587"/>
            <a:ext cx="1458647" cy="338554"/>
          </a:xfrm>
          <a:prstGeom prst="rect">
            <a:avLst/>
          </a:prstGeom>
          <a:noFill/>
        </p:spPr>
        <p:txBody>
          <a:bodyPr wrap="square" rtlCol="0">
            <a:spAutoFit/>
          </a:bodyPr>
          <a:lstStyle/>
          <a:p>
            <a:r>
              <a:rPr lang="es-AR" sz="1600" dirty="0"/>
              <a:t>SECUENCIA 1</a:t>
            </a:r>
          </a:p>
        </p:txBody>
      </p:sp>
      <p:sp>
        <p:nvSpPr>
          <p:cNvPr id="11" name="CuadroTexto 10">
            <a:extLst>
              <a:ext uri="{FF2B5EF4-FFF2-40B4-BE49-F238E27FC236}">
                <a16:creationId xmlns:a16="http://schemas.microsoft.com/office/drawing/2014/main" id="{84366B91-9364-4537-B25E-3D2EF0468F8D}"/>
              </a:ext>
            </a:extLst>
          </p:cNvPr>
          <p:cNvSpPr txBox="1"/>
          <p:nvPr/>
        </p:nvSpPr>
        <p:spPr>
          <a:xfrm>
            <a:off x="7259659" y="1567587"/>
            <a:ext cx="1357914" cy="338554"/>
          </a:xfrm>
          <a:prstGeom prst="rect">
            <a:avLst/>
          </a:prstGeom>
          <a:noFill/>
        </p:spPr>
        <p:txBody>
          <a:bodyPr wrap="square" rtlCol="0">
            <a:spAutoFit/>
          </a:bodyPr>
          <a:lstStyle/>
          <a:p>
            <a:r>
              <a:rPr lang="es-AR" sz="1600" dirty="0"/>
              <a:t>SECUENCIA 3</a:t>
            </a:r>
          </a:p>
        </p:txBody>
      </p:sp>
      <p:sp>
        <p:nvSpPr>
          <p:cNvPr id="30" name="CuadroTexto 29">
            <a:extLst>
              <a:ext uri="{FF2B5EF4-FFF2-40B4-BE49-F238E27FC236}">
                <a16:creationId xmlns:a16="http://schemas.microsoft.com/office/drawing/2014/main" id="{8BD8DC3C-3582-42D1-8AC1-C25E60C85954}"/>
              </a:ext>
            </a:extLst>
          </p:cNvPr>
          <p:cNvSpPr txBox="1"/>
          <p:nvPr/>
        </p:nvSpPr>
        <p:spPr>
          <a:xfrm rot="16200000">
            <a:off x="-23605" y="2813626"/>
            <a:ext cx="1979998" cy="338554"/>
          </a:xfrm>
          <a:prstGeom prst="rect">
            <a:avLst/>
          </a:prstGeom>
          <a:noFill/>
        </p:spPr>
        <p:txBody>
          <a:bodyPr wrap="square" rtlCol="0">
            <a:spAutoFit/>
          </a:bodyPr>
          <a:lstStyle/>
          <a:p>
            <a:r>
              <a:rPr lang="es-AR" sz="1600" dirty="0"/>
              <a:t>ESCENARIO MÍNIMA</a:t>
            </a:r>
          </a:p>
        </p:txBody>
      </p:sp>
      <p:sp>
        <p:nvSpPr>
          <p:cNvPr id="31" name="CuadroTexto 30">
            <a:extLst>
              <a:ext uri="{FF2B5EF4-FFF2-40B4-BE49-F238E27FC236}">
                <a16:creationId xmlns:a16="http://schemas.microsoft.com/office/drawing/2014/main" id="{A90465F9-E912-459D-B740-2A20531C2A88}"/>
              </a:ext>
            </a:extLst>
          </p:cNvPr>
          <p:cNvSpPr txBox="1"/>
          <p:nvPr/>
        </p:nvSpPr>
        <p:spPr>
          <a:xfrm rot="16200000">
            <a:off x="-18687" y="5040309"/>
            <a:ext cx="1962128" cy="338554"/>
          </a:xfrm>
          <a:prstGeom prst="rect">
            <a:avLst/>
          </a:prstGeom>
          <a:noFill/>
        </p:spPr>
        <p:txBody>
          <a:bodyPr wrap="square" rtlCol="0">
            <a:spAutoFit/>
          </a:bodyPr>
          <a:lstStyle/>
          <a:p>
            <a:r>
              <a:rPr lang="es-AR" sz="1600" dirty="0"/>
              <a:t>ESCENARIO MÁXIMA         </a:t>
            </a:r>
          </a:p>
        </p:txBody>
      </p:sp>
      <p:pic>
        <p:nvPicPr>
          <p:cNvPr id="33" name="Imagen 32">
            <a:extLst>
              <a:ext uri="{FF2B5EF4-FFF2-40B4-BE49-F238E27FC236}">
                <a16:creationId xmlns:a16="http://schemas.microsoft.com/office/drawing/2014/main" id="{FCA00519-9FD9-467E-95CC-0F118AE88296}"/>
              </a:ext>
            </a:extLst>
          </p:cNvPr>
          <p:cNvPicPr>
            <a:picLocks noChangeAspect="1"/>
          </p:cNvPicPr>
          <p:nvPr/>
        </p:nvPicPr>
        <p:blipFill>
          <a:blip r:embed="rId9"/>
          <a:stretch>
            <a:fillRect/>
          </a:stretch>
        </p:blipFill>
        <p:spPr>
          <a:xfrm>
            <a:off x="11567657" y="951580"/>
            <a:ext cx="466791" cy="2457793"/>
          </a:xfrm>
          <a:prstGeom prst="rect">
            <a:avLst/>
          </a:prstGeom>
        </p:spPr>
      </p:pic>
      <p:cxnSp>
        <p:nvCxnSpPr>
          <p:cNvPr id="35" name="Conector recto de flecha 34">
            <a:extLst>
              <a:ext uri="{FF2B5EF4-FFF2-40B4-BE49-F238E27FC236}">
                <a16:creationId xmlns:a16="http://schemas.microsoft.com/office/drawing/2014/main" id="{579F9A46-CBBF-4A2F-BFD7-95C3DEF45494}"/>
              </a:ext>
            </a:extLst>
          </p:cNvPr>
          <p:cNvCxnSpPr/>
          <p:nvPr/>
        </p:nvCxnSpPr>
        <p:spPr>
          <a:xfrm flipV="1">
            <a:off x="11778530" y="1081086"/>
            <a:ext cx="0" cy="221054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CuadroTexto 45">
            <a:extLst>
              <a:ext uri="{FF2B5EF4-FFF2-40B4-BE49-F238E27FC236}">
                <a16:creationId xmlns:a16="http://schemas.microsoft.com/office/drawing/2014/main" id="{BBB2367E-B0A1-41E8-81B5-03A84390B0D1}"/>
              </a:ext>
            </a:extLst>
          </p:cNvPr>
          <p:cNvSpPr txBox="1"/>
          <p:nvPr/>
        </p:nvSpPr>
        <p:spPr>
          <a:xfrm>
            <a:off x="310193" y="831129"/>
            <a:ext cx="3196068" cy="400110"/>
          </a:xfrm>
          <a:prstGeom prst="rect">
            <a:avLst/>
          </a:prstGeom>
          <a:noFill/>
        </p:spPr>
        <p:txBody>
          <a:bodyPr wrap="none" rtlCol="0">
            <a:spAutoFit/>
          </a:bodyPr>
          <a:lstStyle/>
          <a:p>
            <a:r>
              <a:rPr lang="es-AR" sz="2000" b="1"/>
              <a:t>RESULTADOS PRELIMINARES</a:t>
            </a:r>
          </a:p>
        </p:txBody>
      </p:sp>
    </p:spTree>
    <p:extLst>
      <p:ext uri="{BB962C8B-B14F-4D97-AF65-F5344CB8AC3E}">
        <p14:creationId xmlns:p14="http://schemas.microsoft.com/office/powerpoint/2010/main" val="465098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EFFE1E7-B68B-47A8-AE57-044D40109C33}"/>
              </a:ext>
            </a:extLst>
          </p:cNvPr>
          <p:cNvSpPr txBox="1"/>
          <p:nvPr/>
        </p:nvSpPr>
        <p:spPr>
          <a:xfrm>
            <a:off x="305458" y="1292637"/>
            <a:ext cx="10289310" cy="3970318"/>
          </a:xfrm>
          <a:prstGeom prst="rect">
            <a:avLst/>
          </a:prstGeom>
          <a:noFill/>
        </p:spPr>
        <p:txBody>
          <a:bodyPr wrap="square" rtlCol="0">
            <a:spAutoFit/>
          </a:bodyPr>
          <a:lstStyle/>
          <a:p>
            <a:r>
              <a:rPr lang="es-AR"/>
              <a:t>¿Qué estamos haciendo?</a:t>
            </a:r>
          </a:p>
          <a:p>
            <a:endParaRPr lang="es-AR"/>
          </a:p>
          <a:p>
            <a:pPr marL="285750" indent="-285750">
              <a:buFont typeface="Arial" panose="020B0604020202020204" pitchFamily="34" charset="0"/>
              <a:buChar char="•"/>
            </a:pPr>
            <a:r>
              <a:rPr lang="es-AR" b="1">
                <a:solidFill>
                  <a:schemeClr val="tx2"/>
                </a:solidFill>
              </a:rPr>
              <a:t>MODELO GEOMECÁNICO: </a:t>
            </a:r>
            <a:r>
              <a:rPr lang="es-AR"/>
              <a:t>Simulación de crecimiento de fracturas en el frente de  inyección de polímero.</a:t>
            </a:r>
          </a:p>
          <a:p>
            <a:pPr marL="285750" indent="-285750">
              <a:buFont typeface="Arial" panose="020B0604020202020204" pitchFamily="34" charset="0"/>
              <a:buChar char="•"/>
            </a:pPr>
            <a:endParaRPr lang="es-AR"/>
          </a:p>
          <a:p>
            <a:pPr marL="285750" indent="-285750">
              <a:buFont typeface="Arial" panose="020B0604020202020204" pitchFamily="34" charset="0"/>
              <a:buChar char="•"/>
            </a:pPr>
            <a:endParaRPr lang="es-AR"/>
          </a:p>
          <a:p>
            <a:pPr marL="285750" indent="-285750">
              <a:buFont typeface="Arial" panose="020B0604020202020204" pitchFamily="34" charset="0"/>
              <a:buChar char="•"/>
            </a:pPr>
            <a:endParaRPr lang="es-AR"/>
          </a:p>
          <a:p>
            <a:pPr marL="285750" indent="-285750">
              <a:buFont typeface="Arial" panose="020B0604020202020204" pitchFamily="34" charset="0"/>
              <a:buChar char="•"/>
            </a:pPr>
            <a:endParaRPr lang="es-AR"/>
          </a:p>
          <a:p>
            <a:pPr marL="285750" indent="-285750">
              <a:buFont typeface="Arial" panose="020B0604020202020204" pitchFamily="34" charset="0"/>
              <a:buChar char="•"/>
            </a:pPr>
            <a:endParaRPr lang="es-AR"/>
          </a:p>
          <a:p>
            <a:pPr marL="285750" indent="-285750">
              <a:buFont typeface="Arial" panose="020B0604020202020204" pitchFamily="34" charset="0"/>
              <a:buChar char="•"/>
            </a:pPr>
            <a:endParaRPr lang="es-AR"/>
          </a:p>
          <a:p>
            <a:pPr marL="285750" indent="-285750">
              <a:buFont typeface="Arial" panose="020B0604020202020204" pitchFamily="34" charset="0"/>
              <a:buChar char="•"/>
            </a:pPr>
            <a:endParaRPr lang="es-AR"/>
          </a:p>
          <a:p>
            <a:endParaRPr lang="es-AR"/>
          </a:p>
          <a:p>
            <a:pPr marL="285750" indent="-285750">
              <a:buFont typeface="Arial" panose="020B0604020202020204" pitchFamily="34" charset="0"/>
              <a:buChar char="•"/>
            </a:pPr>
            <a:r>
              <a:rPr lang="es-AR" b="1">
                <a:solidFill>
                  <a:schemeClr val="tx2"/>
                </a:solidFill>
              </a:rPr>
              <a:t>MODELOS CONCEPTUALES </a:t>
            </a:r>
            <a:r>
              <a:rPr lang="es-AR"/>
              <a:t>de alta resolución para capturar heterogeneidades de menor escala.</a:t>
            </a:r>
          </a:p>
          <a:p>
            <a:endParaRPr lang="es-AR"/>
          </a:p>
          <a:p>
            <a:pPr marL="285750" indent="-285750">
              <a:buFont typeface="Arial" panose="020B0604020202020204" pitchFamily="34" charset="0"/>
              <a:buChar char="•"/>
            </a:pPr>
            <a:endParaRPr lang="es-AR"/>
          </a:p>
        </p:txBody>
      </p:sp>
      <p:sp>
        <p:nvSpPr>
          <p:cNvPr id="12" name="CuadroTexto 11">
            <a:extLst>
              <a:ext uri="{FF2B5EF4-FFF2-40B4-BE49-F238E27FC236}">
                <a16:creationId xmlns:a16="http://schemas.microsoft.com/office/drawing/2014/main" id="{994E9DA0-2597-4DEF-A209-70E4D4DE2F14}"/>
              </a:ext>
            </a:extLst>
          </p:cNvPr>
          <p:cNvSpPr txBox="1"/>
          <p:nvPr/>
        </p:nvSpPr>
        <p:spPr>
          <a:xfrm>
            <a:off x="310193" y="831129"/>
            <a:ext cx="2317750" cy="400110"/>
          </a:xfrm>
          <a:prstGeom prst="rect">
            <a:avLst/>
          </a:prstGeom>
          <a:noFill/>
        </p:spPr>
        <p:txBody>
          <a:bodyPr wrap="none" rtlCol="0">
            <a:spAutoFit/>
          </a:bodyPr>
          <a:lstStyle/>
          <a:p>
            <a:r>
              <a:rPr lang="es-AR" sz="2000" b="1"/>
              <a:t>LÍNEAS DE TRABAJO</a:t>
            </a:r>
          </a:p>
        </p:txBody>
      </p:sp>
      <p:pic>
        <p:nvPicPr>
          <p:cNvPr id="14" name="Imagen 13">
            <a:extLst>
              <a:ext uri="{FF2B5EF4-FFF2-40B4-BE49-F238E27FC236}">
                <a16:creationId xmlns:a16="http://schemas.microsoft.com/office/drawing/2014/main" id="{DA815042-1873-42CC-9C09-A8737CE6A9BD}"/>
              </a:ext>
            </a:extLst>
          </p:cNvPr>
          <p:cNvPicPr>
            <a:picLocks noChangeAspect="1"/>
          </p:cNvPicPr>
          <p:nvPr/>
        </p:nvPicPr>
        <p:blipFill>
          <a:blip r:embed="rId3"/>
          <a:stretch>
            <a:fillRect/>
          </a:stretch>
        </p:blipFill>
        <p:spPr>
          <a:xfrm>
            <a:off x="3986184" y="2435207"/>
            <a:ext cx="3294184" cy="1647092"/>
          </a:xfrm>
          <a:prstGeom prst="rect">
            <a:avLst/>
          </a:prstGeom>
        </p:spPr>
      </p:pic>
      <p:pic>
        <p:nvPicPr>
          <p:cNvPr id="1026" name="Picture 2">
            <a:extLst>
              <a:ext uri="{FF2B5EF4-FFF2-40B4-BE49-F238E27FC236}">
                <a16:creationId xmlns:a16="http://schemas.microsoft.com/office/drawing/2014/main" id="{9C9A01D0-AC7D-4EA0-A0D0-B2C396631E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52" t="9610" r="5543" b="8966"/>
          <a:stretch/>
        </p:blipFill>
        <p:spPr bwMode="auto">
          <a:xfrm>
            <a:off x="841433" y="2642299"/>
            <a:ext cx="268715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E79069D-87A0-4B40-A32E-2EBC63144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084" y="2431176"/>
            <a:ext cx="2130000" cy="158898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855B7D4D-32EB-410A-BB5A-CC73535DB65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58467" y="5020122"/>
            <a:ext cx="1915522" cy="1656000"/>
          </a:xfrm>
          <a:prstGeom prst="rect">
            <a:avLst/>
          </a:prstGeom>
        </p:spPr>
      </p:pic>
      <p:pic>
        <p:nvPicPr>
          <p:cNvPr id="15" name="Imagen 14">
            <a:extLst>
              <a:ext uri="{FF2B5EF4-FFF2-40B4-BE49-F238E27FC236}">
                <a16:creationId xmlns:a16="http://schemas.microsoft.com/office/drawing/2014/main" id="{98D8DA6F-9CB3-4D7E-AE7F-092BC5B352FD}"/>
              </a:ext>
            </a:extLst>
          </p:cNvPr>
          <p:cNvPicPr preferRelativeResize="0">
            <a:picLocks/>
          </p:cNvPicPr>
          <p:nvPr/>
        </p:nvPicPr>
        <p:blipFill>
          <a:blip r:embed="rId7">
            <a:clrChange>
              <a:clrFrom>
                <a:srgbClr val="FFFFFF"/>
              </a:clrFrom>
              <a:clrTo>
                <a:srgbClr val="FFFFFF">
                  <a:alpha val="0"/>
                </a:srgbClr>
              </a:clrTo>
            </a:clrChange>
          </a:blip>
          <a:stretch>
            <a:fillRect/>
          </a:stretch>
        </p:blipFill>
        <p:spPr>
          <a:xfrm>
            <a:off x="5196134" y="5020122"/>
            <a:ext cx="1915200" cy="1656000"/>
          </a:xfrm>
          <a:prstGeom prst="rect">
            <a:avLst/>
          </a:prstGeom>
        </p:spPr>
      </p:pic>
      <p:pic>
        <p:nvPicPr>
          <p:cNvPr id="16" name="Imagen 15">
            <a:extLst>
              <a:ext uri="{FF2B5EF4-FFF2-40B4-BE49-F238E27FC236}">
                <a16:creationId xmlns:a16="http://schemas.microsoft.com/office/drawing/2014/main" id="{70863AE0-B091-4B79-A52A-F01DC7F58EB0}"/>
              </a:ext>
            </a:extLst>
          </p:cNvPr>
          <p:cNvPicPr preferRelativeResize="0">
            <a:picLocks/>
          </p:cNvPicPr>
          <p:nvPr/>
        </p:nvPicPr>
        <p:blipFill>
          <a:blip r:embed="rId8">
            <a:clrChange>
              <a:clrFrom>
                <a:srgbClr val="FFFFFF"/>
              </a:clrFrom>
              <a:clrTo>
                <a:srgbClr val="FFFFFF">
                  <a:alpha val="0"/>
                </a:srgbClr>
              </a:clrTo>
            </a:clrChange>
          </a:blip>
          <a:stretch>
            <a:fillRect/>
          </a:stretch>
        </p:blipFill>
        <p:spPr>
          <a:xfrm>
            <a:off x="7248167" y="5020122"/>
            <a:ext cx="2469600" cy="1656000"/>
          </a:xfrm>
          <a:prstGeom prst="rect">
            <a:avLst/>
          </a:prstGeom>
        </p:spPr>
      </p:pic>
      <p:cxnSp>
        <p:nvCxnSpPr>
          <p:cNvPr id="17" name="Conector recto de flecha 16">
            <a:extLst>
              <a:ext uri="{FF2B5EF4-FFF2-40B4-BE49-F238E27FC236}">
                <a16:creationId xmlns:a16="http://schemas.microsoft.com/office/drawing/2014/main" id="{36E69929-155C-4FF7-844A-23E0092F797E}"/>
              </a:ext>
            </a:extLst>
          </p:cNvPr>
          <p:cNvCxnSpPr>
            <a:cxnSpLocks/>
          </p:cNvCxnSpPr>
          <p:nvPr/>
        </p:nvCxnSpPr>
        <p:spPr>
          <a:xfrm>
            <a:off x="1610623" y="5153729"/>
            <a:ext cx="540000" cy="288000"/>
          </a:xfrm>
          <a:prstGeom prst="straightConnector1">
            <a:avLst/>
          </a:prstGeom>
          <a:ln w="28575">
            <a:solidFill>
              <a:srgbClr val="08080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4C1CF11F-0A9B-470F-9DDA-6A4C1FC7DEE1}"/>
              </a:ext>
            </a:extLst>
          </p:cNvPr>
          <p:cNvCxnSpPr>
            <a:cxnSpLocks/>
          </p:cNvCxnSpPr>
          <p:nvPr/>
        </p:nvCxnSpPr>
        <p:spPr>
          <a:xfrm>
            <a:off x="1241098" y="5203824"/>
            <a:ext cx="576000" cy="288000"/>
          </a:xfrm>
          <a:prstGeom prst="straightConnector1">
            <a:avLst/>
          </a:prstGeom>
          <a:ln w="28575">
            <a:solidFill>
              <a:srgbClr val="080808"/>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51A462B2-8520-4767-99EE-C50B66A1F848}"/>
              </a:ext>
            </a:extLst>
          </p:cNvPr>
          <p:cNvCxnSpPr>
            <a:cxnSpLocks/>
          </p:cNvCxnSpPr>
          <p:nvPr/>
        </p:nvCxnSpPr>
        <p:spPr>
          <a:xfrm>
            <a:off x="1884446" y="5098539"/>
            <a:ext cx="530944" cy="288000"/>
          </a:xfrm>
          <a:prstGeom prst="straightConnector1">
            <a:avLst/>
          </a:prstGeom>
          <a:ln w="28575">
            <a:solidFill>
              <a:srgbClr val="080808"/>
            </a:solidFill>
            <a:tailEnd type="triangle"/>
          </a:ln>
        </p:spPr>
        <p:style>
          <a:lnRef idx="1">
            <a:schemeClr val="dk1"/>
          </a:lnRef>
          <a:fillRef idx="0">
            <a:schemeClr val="dk1"/>
          </a:fillRef>
          <a:effectRef idx="0">
            <a:schemeClr val="dk1"/>
          </a:effectRef>
          <a:fontRef idx="minor">
            <a:schemeClr val="tx1"/>
          </a:fontRef>
        </p:style>
      </p:cxnSp>
      <p:cxnSp>
        <p:nvCxnSpPr>
          <p:cNvPr id="20" name="Conector recto de flecha 19">
            <a:extLst>
              <a:ext uri="{FF2B5EF4-FFF2-40B4-BE49-F238E27FC236}">
                <a16:creationId xmlns:a16="http://schemas.microsoft.com/office/drawing/2014/main" id="{41EF1921-374C-4306-995B-DCA573F468F5}"/>
              </a:ext>
            </a:extLst>
          </p:cNvPr>
          <p:cNvCxnSpPr>
            <a:cxnSpLocks/>
          </p:cNvCxnSpPr>
          <p:nvPr/>
        </p:nvCxnSpPr>
        <p:spPr>
          <a:xfrm>
            <a:off x="987281" y="5242539"/>
            <a:ext cx="580892" cy="299380"/>
          </a:xfrm>
          <a:prstGeom prst="straightConnector1">
            <a:avLst/>
          </a:prstGeom>
          <a:ln w="28575">
            <a:solidFill>
              <a:srgbClr val="080808"/>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6961097B-9EC7-4008-862E-652FEF8AECAA}"/>
              </a:ext>
            </a:extLst>
          </p:cNvPr>
          <p:cNvCxnSpPr>
            <a:cxnSpLocks/>
          </p:cNvCxnSpPr>
          <p:nvPr/>
        </p:nvCxnSpPr>
        <p:spPr>
          <a:xfrm>
            <a:off x="6081158" y="5106947"/>
            <a:ext cx="540000" cy="288000"/>
          </a:xfrm>
          <a:prstGeom prst="straightConnector1">
            <a:avLst/>
          </a:prstGeom>
          <a:ln w="28575">
            <a:solidFill>
              <a:srgbClr val="08080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EB2D0ABB-3FB4-4582-8CE5-B00B3A7DD07F}"/>
              </a:ext>
            </a:extLst>
          </p:cNvPr>
          <p:cNvCxnSpPr>
            <a:cxnSpLocks/>
          </p:cNvCxnSpPr>
          <p:nvPr/>
        </p:nvCxnSpPr>
        <p:spPr>
          <a:xfrm>
            <a:off x="5711633" y="5157042"/>
            <a:ext cx="576000" cy="288000"/>
          </a:xfrm>
          <a:prstGeom prst="straightConnector1">
            <a:avLst/>
          </a:prstGeom>
          <a:ln w="28575">
            <a:solidFill>
              <a:srgbClr val="08080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35B29C6A-C063-46FF-B206-7F425EE3857E}"/>
              </a:ext>
            </a:extLst>
          </p:cNvPr>
          <p:cNvCxnSpPr>
            <a:cxnSpLocks/>
          </p:cNvCxnSpPr>
          <p:nvPr/>
        </p:nvCxnSpPr>
        <p:spPr>
          <a:xfrm>
            <a:off x="6354981" y="5051757"/>
            <a:ext cx="530944" cy="288000"/>
          </a:xfrm>
          <a:prstGeom prst="straightConnector1">
            <a:avLst/>
          </a:prstGeom>
          <a:ln w="28575">
            <a:solidFill>
              <a:srgbClr val="080808"/>
            </a:solidFill>
            <a:tailEnd type="triangle"/>
          </a:ln>
        </p:spPr>
        <p:style>
          <a:lnRef idx="1">
            <a:schemeClr val="dk1"/>
          </a:lnRef>
          <a:fillRef idx="0">
            <a:schemeClr val="dk1"/>
          </a:fillRef>
          <a:effectRef idx="0">
            <a:schemeClr val="dk1"/>
          </a:effectRef>
          <a:fontRef idx="minor">
            <a:schemeClr val="tx1"/>
          </a:fontRef>
        </p:style>
      </p:cxnSp>
      <p:cxnSp>
        <p:nvCxnSpPr>
          <p:cNvPr id="24" name="Conector recto de flecha 23">
            <a:extLst>
              <a:ext uri="{FF2B5EF4-FFF2-40B4-BE49-F238E27FC236}">
                <a16:creationId xmlns:a16="http://schemas.microsoft.com/office/drawing/2014/main" id="{9688191E-402D-43A7-A72B-1BE1748BA537}"/>
              </a:ext>
            </a:extLst>
          </p:cNvPr>
          <p:cNvCxnSpPr>
            <a:cxnSpLocks/>
          </p:cNvCxnSpPr>
          <p:nvPr/>
        </p:nvCxnSpPr>
        <p:spPr>
          <a:xfrm>
            <a:off x="5457816" y="5195757"/>
            <a:ext cx="580892" cy="299380"/>
          </a:xfrm>
          <a:prstGeom prst="straightConnector1">
            <a:avLst/>
          </a:prstGeom>
          <a:ln w="28575">
            <a:solidFill>
              <a:srgbClr val="080808"/>
            </a:solidFill>
            <a:tailEnd type="triangle"/>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CE8787F9-C049-45B5-9893-2C67F3830F7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857810" y="5020122"/>
            <a:ext cx="2469474" cy="1656000"/>
          </a:xfrm>
          <a:prstGeom prst="rect">
            <a:avLst/>
          </a:prstGeom>
        </p:spPr>
      </p:pic>
      <p:cxnSp>
        <p:nvCxnSpPr>
          <p:cNvPr id="26" name="Conector recto de flecha 25">
            <a:extLst>
              <a:ext uri="{FF2B5EF4-FFF2-40B4-BE49-F238E27FC236}">
                <a16:creationId xmlns:a16="http://schemas.microsoft.com/office/drawing/2014/main" id="{0A46C611-A908-4E68-ACCE-E7F2DAB7733D}"/>
              </a:ext>
            </a:extLst>
          </p:cNvPr>
          <p:cNvCxnSpPr>
            <a:cxnSpLocks/>
          </p:cNvCxnSpPr>
          <p:nvPr/>
        </p:nvCxnSpPr>
        <p:spPr>
          <a:xfrm flipV="1">
            <a:off x="3076602" y="5114510"/>
            <a:ext cx="1490324" cy="200326"/>
          </a:xfrm>
          <a:prstGeom prst="straightConnector1">
            <a:avLst/>
          </a:prstGeom>
          <a:ln w="28575">
            <a:solidFill>
              <a:srgbClr val="080808"/>
            </a:solidFill>
            <a:tailEnd type="triangle"/>
          </a:ln>
        </p:spPr>
        <p:style>
          <a:lnRef idx="1">
            <a:schemeClr val="dk1"/>
          </a:lnRef>
          <a:fillRef idx="0">
            <a:schemeClr val="dk1"/>
          </a:fillRef>
          <a:effectRef idx="0">
            <a:schemeClr val="dk1"/>
          </a:effectRef>
          <a:fontRef idx="minor">
            <a:schemeClr val="tx1"/>
          </a:fontRef>
        </p:style>
      </p:cxnSp>
      <p:cxnSp>
        <p:nvCxnSpPr>
          <p:cNvPr id="27" name="Conector recto de flecha 26">
            <a:extLst>
              <a:ext uri="{FF2B5EF4-FFF2-40B4-BE49-F238E27FC236}">
                <a16:creationId xmlns:a16="http://schemas.microsoft.com/office/drawing/2014/main" id="{92B629C4-CAB9-43BB-B2D6-44A5F6E8ADB8}"/>
              </a:ext>
            </a:extLst>
          </p:cNvPr>
          <p:cNvCxnSpPr>
            <a:cxnSpLocks/>
          </p:cNvCxnSpPr>
          <p:nvPr/>
        </p:nvCxnSpPr>
        <p:spPr>
          <a:xfrm flipV="1">
            <a:off x="3250268" y="5203112"/>
            <a:ext cx="1490324" cy="200326"/>
          </a:xfrm>
          <a:prstGeom prst="straightConnector1">
            <a:avLst/>
          </a:prstGeom>
          <a:ln w="28575">
            <a:solidFill>
              <a:srgbClr val="080808"/>
            </a:solidFill>
            <a:tailEnd type="triangle"/>
          </a:ln>
        </p:spPr>
        <p:style>
          <a:lnRef idx="1">
            <a:schemeClr val="dk1"/>
          </a:lnRef>
          <a:fillRef idx="0">
            <a:schemeClr val="dk1"/>
          </a:fillRef>
          <a:effectRef idx="0">
            <a:schemeClr val="dk1"/>
          </a:effectRef>
          <a:fontRef idx="minor">
            <a:schemeClr val="tx1"/>
          </a:fontRef>
        </p:style>
      </p:cxnSp>
      <p:cxnSp>
        <p:nvCxnSpPr>
          <p:cNvPr id="28" name="Conector recto de flecha 27">
            <a:extLst>
              <a:ext uri="{FF2B5EF4-FFF2-40B4-BE49-F238E27FC236}">
                <a16:creationId xmlns:a16="http://schemas.microsoft.com/office/drawing/2014/main" id="{2E9164F6-468E-42A7-B664-028CFCB3FD78}"/>
              </a:ext>
            </a:extLst>
          </p:cNvPr>
          <p:cNvCxnSpPr>
            <a:cxnSpLocks/>
          </p:cNvCxnSpPr>
          <p:nvPr/>
        </p:nvCxnSpPr>
        <p:spPr>
          <a:xfrm flipV="1">
            <a:off x="3423934" y="5323613"/>
            <a:ext cx="1490324" cy="200326"/>
          </a:xfrm>
          <a:prstGeom prst="straightConnector1">
            <a:avLst/>
          </a:prstGeom>
          <a:ln w="28575">
            <a:solidFill>
              <a:srgbClr val="080808"/>
            </a:solidFill>
            <a:tailEnd type="triangle"/>
          </a:ln>
        </p:spPr>
        <p:style>
          <a:lnRef idx="1">
            <a:schemeClr val="dk1"/>
          </a:lnRef>
          <a:fillRef idx="0">
            <a:schemeClr val="dk1"/>
          </a:fillRef>
          <a:effectRef idx="0">
            <a:schemeClr val="dk1"/>
          </a:effectRef>
          <a:fontRef idx="minor">
            <a:schemeClr val="tx1"/>
          </a:fontRef>
        </p:style>
      </p:cxnSp>
      <p:cxnSp>
        <p:nvCxnSpPr>
          <p:cNvPr id="29" name="Conector recto de flecha 28">
            <a:extLst>
              <a:ext uri="{FF2B5EF4-FFF2-40B4-BE49-F238E27FC236}">
                <a16:creationId xmlns:a16="http://schemas.microsoft.com/office/drawing/2014/main" id="{FFB25669-77B2-45F4-9119-889FD4BC904C}"/>
              </a:ext>
            </a:extLst>
          </p:cNvPr>
          <p:cNvCxnSpPr>
            <a:cxnSpLocks/>
          </p:cNvCxnSpPr>
          <p:nvPr/>
        </p:nvCxnSpPr>
        <p:spPr>
          <a:xfrm flipV="1">
            <a:off x="3650763" y="5444116"/>
            <a:ext cx="1490324" cy="200326"/>
          </a:xfrm>
          <a:prstGeom prst="straightConnector1">
            <a:avLst/>
          </a:prstGeom>
          <a:ln w="28575">
            <a:solidFill>
              <a:srgbClr val="080808"/>
            </a:solidFill>
            <a:tailEnd type="triangle"/>
          </a:ln>
        </p:spPr>
        <p:style>
          <a:lnRef idx="1">
            <a:schemeClr val="dk1"/>
          </a:lnRef>
          <a:fillRef idx="0">
            <a:schemeClr val="dk1"/>
          </a:fillRef>
          <a:effectRef idx="0">
            <a:schemeClr val="dk1"/>
          </a:effectRef>
          <a:fontRef idx="minor">
            <a:schemeClr val="tx1"/>
          </a:fontRef>
        </p:style>
      </p:cxnSp>
      <p:cxnSp>
        <p:nvCxnSpPr>
          <p:cNvPr id="30" name="Conector recto de flecha 29">
            <a:extLst>
              <a:ext uri="{FF2B5EF4-FFF2-40B4-BE49-F238E27FC236}">
                <a16:creationId xmlns:a16="http://schemas.microsoft.com/office/drawing/2014/main" id="{DF54AB5F-23F3-4F40-8E12-4626068BD0F3}"/>
              </a:ext>
            </a:extLst>
          </p:cNvPr>
          <p:cNvCxnSpPr>
            <a:cxnSpLocks/>
          </p:cNvCxnSpPr>
          <p:nvPr/>
        </p:nvCxnSpPr>
        <p:spPr>
          <a:xfrm flipV="1">
            <a:off x="7381781" y="5012487"/>
            <a:ext cx="1490324" cy="200326"/>
          </a:xfrm>
          <a:prstGeom prst="straightConnector1">
            <a:avLst/>
          </a:prstGeom>
          <a:ln w="28575">
            <a:solidFill>
              <a:srgbClr val="080808"/>
            </a:solidFill>
            <a:tailEnd type="triangle"/>
          </a:ln>
        </p:spPr>
        <p:style>
          <a:lnRef idx="1">
            <a:schemeClr val="dk1"/>
          </a:lnRef>
          <a:fillRef idx="0">
            <a:schemeClr val="dk1"/>
          </a:fillRef>
          <a:effectRef idx="0">
            <a:schemeClr val="dk1"/>
          </a:effectRef>
          <a:fontRef idx="minor">
            <a:schemeClr val="tx1"/>
          </a:fontRef>
        </p:style>
      </p:cxnSp>
      <p:cxnSp>
        <p:nvCxnSpPr>
          <p:cNvPr id="31" name="Conector recto de flecha 30">
            <a:extLst>
              <a:ext uri="{FF2B5EF4-FFF2-40B4-BE49-F238E27FC236}">
                <a16:creationId xmlns:a16="http://schemas.microsoft.com/office/drawing/2014/main" id="{8549F267-ACEA-43C2-BA63-E1660A9F3D0C}"/>
              </a:ext>
            </a:extLst>
          </p:cNvPr>
          <p:cNvCxnSpPr>
            <a:cxnSpLocks/>
          </p:cNvCxnSpPr>
          <p:nvPr/>
        </p:nvCxnSpPr>
        <p:spPr>
          <a:xfrm flipV="1">
            <a:off x="7555447" y="5101089"/>
            <a:ext cx="1490324" cy="200326"/>
          </a:xfrm>
          <a:prstGeom prst="straightConnector1">
            <a:avLst/>
          </a:prstGeom>
          <a:ln w="28575">
            <a:solidFill>
              <a:srgbClr val="080808"/>
            </a:solidFill>
            <a:tailEnd type="triangle"/>
          </a:ln>
        </p:spPr>
        <p:style>
          <a:lnRef idx="1">
            <a:schemeClr val="dk1"/>
          </a:lnRef>
          <a:fillRef idx="0">
            <a:schemeClr val="dk1"/>
          </a:fillRef>
          <a:effectRef idx="0">
            <a:schemeClr val="dk1"/>
          </a:effectRef>
          <a:fontRef idx="minor">
            <a:schemeClr val="tx1"/>
          </a:fontRef>
        </p:style>
      </p:cxnSp>
      <p:cxnSp>
        <p:nvCxnSpPr>
          <p:cNvPr id="32" name="Conector recto de flecha 31">
            <a:extLst>
              <a:ext uri="{FF2B5EF4-FFF2-40B4-BE49-F238E27FC236}">
                <a16:creationId xmlns:a16="http://schemas.microsoft.com/office/drawing/2014/main" id="{87E4CFED-28D8-41AD-BBF2-453872BDA063}"/>
              </a:ext>
            </a:extLst>
          </p:cNvPr>
          <p:cNvCxnSpPr>
            <a:cxnSpLocks/>
          </p:cNvCxnSpPr>
          <p:nvPr/>
        </p:nvCxnSpPr>
        <p:spPr>
          <a:xfrm flipV="1">
            <a:off x="7729113" y="5221590"/>
            <a:ext cx="1490324" cy="200326"/>
          </a:xfrm>
          <a:prstGeom prst="straightConnector1">
            <a:avLst/>
          </a:prstGeom>
          <a:ln w="28575">
            <a:solidFill>
              <a:srgbClr val="080808"/>
            </a:solidFill>
            <a:tailEnd type="triangle"/>
          </a:ln>
        </p:spPr>
        <p:style>
          <a:lnRef idx="1">
            <a:schemeClr val="dk1"/>
          </a:lnRef>
          <a:fillRef idx="0">
            <a:schemeClr val="dk1"/>
          </a:fillRef>
          <a:effectRef idx="0">
            <a:schemeClr val="dk1"/>
          </a:effectRef>
          <a:fontRef idx="minor">
            <a:schemeClr val="tx1"/>
          </a:fontRef>
        </p:style>
      </p:cxnSp>
      <p:cxnSp>
        <p:nvCxnSpPr>
          <p:cNvPr id="33" name="Conector recto de flecha 32">
            <a:extLst>
              <a:ext uri="{FF2B5EF4-FFF2-40B4-BE49-F238E27FC236}">
                <a16:creationId xmlns:a16="http://schemas.microsoft.com/office/drawing/2014/main" id="{82FB80CF-9F09-4B9D-AB7C-3F91B96DF704}"/>
              </a:ext>
            </a:extLst>
          </p:cNvPr>
          <p:cNvCxnSpPr>
            <a:cxnSpLocks/>
          </p:cNvCxnSpPr>
          <p:nvPr/>
        </p:nvCxnSpPr>
        <p:spPr>
          <a:xfrm flipV="1">
            <a:off x="7955942" y="5342093"/>
            <a:ext cx="1490324" cy="200326"/>
          </a:xfrm>
          <a:prstGeom prst="straightConnector1">
            <a:avLst/>
          </a:prstGeom>
          <a:ln w="28575">
            <a:solidFill>
              <a:srgbClr val="080808"/>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5408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09E6AB-1B5A-4C74-B1B2-1BE5EA84D180}"/>
              </a:ext>
            </a:extLst>
          </p:cNvPr>
          <p:cNvSpPr txBox="1"/>
          <p:nvPr/>
        </p:nvSpPr>
        <p:spPr>
          <a:xfrm>
            <a:off x="310192" y="1172822"/>
            <a:ext cx="11099930" cy="3276282"/>
          </a:xfrm>
          <a:prstGeom prst="rect">
            <a:avLst/>
          </a:prstGeom>
          <a:noFill/>
        </p:spPr>
        <p:txBody>
          <a:bodyPr wrap="square" rtlCol="0">
            <a:spAutoFit/>
          </a:bodyPr>
          <a:lstStyle/>
          <a:p>
            <a:pPr marL="342900" indent="-342900">
              <a:lnSpc>
                <a:spcPct val="150000"/>
              </a:lnSpc>
              <a:buFont typeface="Courier New" panose="02070309020205020404" pitchFamily="49" charset="0"/>
              <a:buChar char="o"/>
            </a:pPr>
            <a:r>
              <a:rPr lang="es-AR" sz="2000" b="1" dirty="0"/>
              <a:t>INPUT:</a:t>
            </a:r>
          </a:p>
          <a:p>
            <a:pPr marL="800100" lvl="1" indent="-342900">
              <a:lnSpc>
                <a:spcPct val="150000"/>
              </a:lnSpc>
              <a:buFont typeface="Courier New" panose="02070309020205020404" pitchFamily="49" charset="0"/>
              <a:buChar char="o"/>
            </a:pPr>
            <a:r>
              <a:rPr lang="es-AR" sz="2000" dirty="0"/>
              <a:t>Datos de perfiles de pozos de la zona: DTCO, DTSM, Densidad, Imagen de pozo, RFT.</a:t>
            </a:r>
          </a:p>
          <a:p>
            <a:pPr marL="800100" lvl="1" indent="-342900">
              <a:lnSpc>
                <a:spcPct val="150000"/>
              </a:lnSpc>
              <a:buFont typeface="Courier New" panose="02070309020205020404" pitchFamily="49" charset="0"/>
              <a:buChar char="o"/>
            </a:pPr>
            <a:r>
              <a:rPr lang="es-AR" sz="2000" dirty="0"/>
              <a:t>Corona.</a:t>
            </a:r>
          </a:p>
          <a:p>
            <a:pPr marL="800100" lvl="1" indent="-342900">
              <a:lnSpc>
                <a:spcPct val="150000"/>
              </a:lnSpc>
              <a:buFont typeface="Courier New" panose="02070309020205020404" pitchFamily="49" charset="0"/>
              <a:buChar char="o"/>
            </a:pPr>
            <a:r>
              <a:rPr lang="es-AR" sz="2000" dirty="0"/>
              <a:t>Prueba de inyectividad.</a:t>
            </a:r>
          </a:p>
          <a:p>
            <a:pPr marL="800100" lvl="1" indent="-342900">
              <a:lnSpc>
                <a:spcPct val="150000"/>
              </a:lnSpc>
              <a:buFont typeface="Courier New" panose="02070309020205020404" pitchFamily="49" charset="0"/>
              <a:buChar char="o"/>
            </a:pPr>
            <a:r>
              <a:rPr lang="es-AR" sz="2000" dirty="0"/>
              <a:t>Presiones de inyección medidas en pozos lejanos.</a:t>
            </a:r>
          </a:p>
          <a:p>
            <a:pPr marL="800100" lvl="1" indent="-342900">
              <a:lnSpc>
                <a:spcPct val="150000"/>
              </a:lnSpc>
              <a:buFont typeface="Courier New" panose="02070309020205020404" pitchFamily="49" charset="0"/>
              <a:buChar char="o"/>
            </a:pPr>
            <a:r>
              <a:rPr lang="es-AR" sz="2000" dirty="0"/>
              <a:t>Interpretación de información de fracturas naturales e inducidas.</a:t>
            </a:r>
          </a:p>
          <a:p>
            <a:pPr marL="800100" lvl="1" indent="-342900">
              <a:lnSpc>
                <a:spcPct val="150000"/>
              </a:lnSpc>
              <a:buFont typeface="Courier New" panose="02070309020205020404" pitchFamily="49" charset="0"/>
              <a:buChar char="o"/>
            </a:pPr>
            <a:r>
              <a:rPr lang="es-AR" sz="2000" dirty="0"/>
              <a:t>Valores interpretados a partir de ensayos de </a:t>
            </a:r>
            <a:r>
              <a:rPr lang="es-AR" sz="2000" dirty="0" err="1"/>
              <a:t>build</a:t>
            </a:r>
            <a:r>
              <a:rPr lang="es-AR" sz="2000" dirty="0"/>
              <a:t> up  y </a:t>
            </a:r>
            <a:r>
              <a:rPr lang="es-AR" sz="2000" dirty="0" err="1"/>
              <a:t>fall</a:t>
            </a:r>
            <a:r>
              <a:rPr lang="es-AR" sz="2000" dirty="0"/>
              <a:t> off.</a:t>
            </a:r>
          </a:p>
        </p:txBody>
      </p:sp>
      <p:sp>
        <p:nvSpPr>
          <p:cNvPr id="5" name="CuadroTexto 4">
            <a:extLst>
              <a:ext uri="{FF2B5EF4-FFF2-40B4-BE49-F238E27FC236}">
                <a16:creationId xmlns:a16="http://schemas.microsoft.com/office/drawing/2014/main" id="{36FF691B-08A5-4DC1-9226-6BBB1BC37B3A}"/>
              </a:ext>
            </a:extLst>
          </p:cNvPr>
          <p:cNvSpPr txBox="1"/>
          <p:nvPr/>
        </p:nvSpPr>
        <p:spPr>
          <a:xfrm>
            <a:off x="310193" y="831129"/>
            <a:ext cx="2855205" cy="461665"/>
          </a:xfrm>
          <a:prstGeom prst="rect">
            <a:avLst/>
          </a:prstGeom>
          <a:noFill/>
        </p:spPr>
        <p:txBody>
          <a:bodyPr wrap="none" rtlCol="0">
            <a:spAutoFit/>
          </a:bodyPr>
          <a:lstStyle/>
          <a:p>
            <a:r>
              <a:rPr lang="es-AR" sz="2000" b="1">
                <a:solidFill>
                  <a:schemeClr val="tx2"/>
                </a:solidFill>
              </a:rPr>
              <a:t>MODELO</a:t>
            </a:r>
            <a:r>
              <a:rPr lang="es-AR" sz="2400" b="1"/>
              <a:t> </a:t>
            </a:r>
            <a:r>
              <a:rPr lang="es-AR" sz="2000" b="1">
                <a:solidFill>
                  <a:schemeClr val="tx2"/>
                </a:solidFill>
              </a:rPr>
              <a:t>GEOMECÁNICO</a:t>
            </a:r>
          </a:p>
        </p:txBody>
      </p:sp>
      <p:sp>
        <p:nvSpPr>
          <p:cNvPr id="6" name="CuadroTexto 5">
            <a:extLst>
              <a:ext uri="{FF2B5EF4-FFF2-40B4-BE49-F238E27FC236}">
                <a16:creationId xmlns:a16="http://schemas.microsoft.com/office/drawing/2014/main" id="{A4A9D4EA-42B8-4F22-8DDD-DC39FDA64B97}"/>
              </a:ext>
            </a:extLst>
          </p:cNvPr>
          <p:cNvSpPr txBox="1"/>
          <p:nvPr/>
        </p:nvSpPr>
        <p:spPr>
          <a:xfrm>
            <a:off x="310192" y="4374237"/>
            <a:ext cx="10891208" cy="2814617"/>
          </a:xfrm>
          <a:prstGeom prst="rect">
            <a:avLst/>
          </a:prstGeom>
          <a:noFill/>
        </p:spPr>
        <p:txBody>
          <a:bodyPr wrap="square" rtlCol="0">
            <a:spAutoFit/>
          </a:bodyPr>
          <a:lstStyle>
            <a:defPPr>
              <a:defRPr lang="es-AR"/>
            </a:defPPr>
            <a:lvl1pPr marL="342900" indent="-342900">
              <a:lnSpc>
                <a:spcPct val="150000"/>
              </a:lnSpc>
              <a:buFont typeface="Courier New" panose="02070309020205020404" pitchFamily="49" charset="0"/>
              <a:buChar char="o"/>
              <a:defRPr sz="2000" b="1"/>
            </a:lvl1pPr>
            <a:lvl2pPr marL="800100" lvl="1" indent="-342900">
              <a:lnSpc>
                <a:spcPct val="150000"/>
              </a:lnSpc>
              <a:buFont typeface="Courier New" panose="02070309020205020404" pitchFamily="49" charset="0"/>
              <a:buChar char="o"/>
              <a:defRPr sz="2000"/>
            </a:lvl2pPr>
          </a:lstStyle>
          <a:p>
            <a:r>
              <a:rPr lang="es-AR" dirty="0"/>
              <a:t>OUTPUT:</a:t>
            </a:r>
          </a:p>
          <a:p>
            <a:pPr lvl="1"/>
            <a:r>
              <a:rPr lang="es-AR" dirty="0"/>
              <a:t>Longitud de fracturas en función tiempo y del caudal inyectado.</a:t>
            </a:r>
          </a:p>
          <a:p>
            <a:pPr lvl="1"/>
            <a:r>
              <a:rPr lang="es-AR" dirty="0"/>
              <a:t>¿Direccionalidad?</a:t>
            </a:r>
          </a:p>
          <a:p>
            <a:pPr lvl="1"/>
            <a:r>
              <a:rPr lang="es-AR" dirty="0"/>
              <a:t>Cómo crece con el caudal en vertical respecto al horizontal.</a:t>
            </a:r>
          </a:p>
          <a:p>
            <a:pPr lvl="1"/>
            <a:r>
              <a:rPr lang="es-AR" dirty="0"/>
              <a:t>¿Crece fuera del reservorio?  </a:t>
            </a:r>
          </a:p>
          <a:p>
            <a:endParaRPr lang="es-AR" dirty="0"/>
          </a:p>
        </p:txBody>
      </p:sp>
    </p:spTree>
    <p:extLst>
      <p:ext uri="{BB962C8B-B14F-4D97-AF65-F5344CB8AC3E}">
        <p14:creationId xmlns:p14="http://schemas.microsoft.com/office/powerpoint/2010/main" val="2592898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48" name="Grupo 47">
            <a:extLst>
              <a:ext uri="{FF2B5EF4-FFF2-40B4-BE49-F238E27FC236}">
                <a16:creationId xmlns:a16="http://schemas.microsoft.com/office/drawing/2014/main" id="{5E216EC8-51FA-4BE6-ACEF-D4DC515C357C}"/>
              </a:ext>
            </a:extLst>
          </p:cNvPr>
          <p:cNvGrpSpPr/>
          <p:nvPr/>
        </p:nvGrpSpPr>
        <p:grpSpPr>
          <a:xfrm>
            <a:off x="-82737" y="4971423"/>
            <a:ext cx="2466357" cy="1034195"/>
            <a:chOff x="-82737" y="4971423"/>
            <a:chExt cx="2466357" cy="1034195"/>
          </a:xfrm>
        </p:grpSpPr>
        <p:sp>
          <p:nvSpPr>
            <p:cNvPr id="4" name="Cubo 3">
              <a:extLst>
                <a:ext uri="{FF2B5EF4-FFF2-40B4-BE49-F238E27FC236}">
                  <a16:creationId xmlns:a16="http://schemas.microsoft.com/office/drawing/2014/main" id="{C5EBD60D-5B55-4EA4-B2AF-80D77065C27C}"/>
                </a:ext>
              </a:extLst>
            </p:cNvPr>
            <p:cNvSpPr/>
            <p:nvPr/>
          </p:nvSpPr>
          <p:spPr>
            <a:xfrm>
              <a:off x="243423" y="5307669"/>
              <a:ext cx="2081358" cy="562990"/>
            </a:xfrm>
            <a:prstGeom prst="cube">
              <a:avLst>
                <a:gd name="adj" fmla="val 6970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upo 44">
              <a:extLst>
                <a:ext uri="{FF2B5EF4-FFF2-40B4-BE49-F238E27FC236}">
                  <a16:creationId xmlns:a16="http://schemas.microsoft.com/office/drawing/2014/main" id="{D977B693-0234-4180-AF17-8DADC20F574F}"/>
                </a:ext>
              </a:extLst>
            </p:cNvPr>
            <p:cNvGrpSpPr/>
            <p:nvPr/>
          </p:nvGrpSpPr>
          <p:grpSpPr>
            <a:xfrm>
              <a:off x="-82737" y="4971423"/>
              <a:ext cx="2466357" cy="1034195"/>
              <a:chOff x="-82737" y="4971423"/>
              <a:chExt cx="2466357" cy="1034195"/>
            </a:xfrm>
          </p:grpSpPr>
          <p:cxnSp>
            <p:nvCxnSpPr>
              <p:cNvPr id="242" name="Conector recto de flecha 241">
                <a:extLst>
                  <a:ext uri="{FF2B5EF4-FFF2-40B4-BE49-F238E27FC236}">
                    <a16:creationId xmlns:a16="http://schemas.microsoft.com/office/drawing/2014/main" id="{3EDBB3C5-2E2E-4427-A19E-E21827305C96}"/>
                  </a:ext>
                </a:extLst>
              </p:cNvPr>
              <p:cNvCxnSpPr>
                <a:cxnSpLocks/>
              </p:cNvCxnSpPr>
              <p:nvPr/>
            </p:nvCxnSpPr>
            <p:spPr>
              <a:xfrm>
                <a:off x="610881" y="5211939"/>
                <a:ext cx="177273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4" name="CuadroTexto 243">
                <a:extLst>
                  <a:ext uri="{FF2B5EF4-FFF2-40B4-BE49-F238E27FC236}">
                    <a16:creationId xmlns:a16="http://schemas.microsoft.com/office/drawing/2014/main" id="{7918D3E3-69E8-42AF-B219-FFF50B5E4EA8}"/>
                  </a:ext>
                </a:extLst>
              </p:cNvPr>
              <p:cNvSpPr txBox="1"/>
              <p:nvPr/>
            </p:nvSpPr>
            <p:spPr>
              <a:xfrm>
                <a:off x="1007349" y="4971423"/>
                <a:ext cx="510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a:ln>
                      <a:noFill/>
                    </a:ln>
                    <a:solidFill>
                      <a:prstClr val="black"/>
                    </a:solidFill>
                    <a:effectLst/>
                    <a:uLnTx/>
                    <a:uFillTx/>
                    <a:latin typeface="Calibri" panose="020F0502020204030204"/>
                    <a:ea typeface="+mn-ea"/>
                    <a:cs typeface="+mn-cs"/>
                  </a:rPr>
                  <a:t>25m</a:t>
                </a: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3" name="Conector recto de flecha 122">
                <a:extLst>
                  <a:ext uri="{FF2B5EF4-FFF2-40B4-BE49-F238E27FC236}">
                    <a16:creationId xmlns:a16="http://schemas.microsoft.com/office/drawing/2014/main" id="{FB3E3698-C561-4635-B9BB-7362127F015A}"/>
                  </a:ext>
                </a:extLst>
              </p:cNvPr>
              <p:cNvCxnSpPr>
                <a:cxnSpLocks/>
              </p:cNvCxnSpPr>
              <p:nvPr/>
            </p:nvCxnSpPr>
            <p:spPr>
              <a:xfrm flipV="1">
                <a:off x="130510" y="5228135"/>
                <a:ext cx="442271" cy="45490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6893DA20-79D0-436E-A7F1-34E06A15B5BD}"/>
                  </a:ext>
                </a:extLst>
              </p:cNvPr>
              <p:cNvSpPr txBox="1"/>
              <p:nvPr/>
            </p:nvSpPr>
            <p:spPr>
              <a:xfrm rot="18967169">
                <a:off x="50213" y="5223230"/>
                <a:ext cx="510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a:ln>
                      <a:noFill/>
                    </a:ln>
                    <a:solidFill>
                      <a:prstClr val="black"/>
                    </a:solidFill>
                    <a:effectLst/>
                    <a:uLnTx/>
                    <a:uFillTx/>
                    <a:latin typeface="Calibri" panose="020F0502020204030204"/>
                    <a:ea typeface="+mn-ea"/>
                    <a:cs typeface="+mn-cs"/>
                  </a:rPr>
                  <a:t>25m</a:t>
                </a: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4" name="Conector recto de flecha 253">
                <a:extLst>
                  <a:ext uri="{FF2B5EF4-FFF2-40B4-BE49-F238E27FC236}">
                    <a16:creationId xmlns:a16="http://schemas.microsoft.com/office/drawing/2014/main" id="{5FBE43ED-A848-4C5E-91A8-F236E2373990}"/>
                  </a:ext>
                </a:extLst>
              </p:cNvPr>
              <p:cNvCxnSpPr>
                <a:cxnSpLocks/>
              </p:cNvCxnSpPr>
              <p:nvPr/>
            </p:nvCxnSpPr>
            <p:spPr>
              <a:xfrm flipH="1">
                <a:off x="174884" y="5682620"/>
                <a:ext cx="8421" cy="24183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4" name="CuadroTexto 43">
                <a:extLst>
                  <a:ext uri="{FF2B5EF4-FFF2-40B4-BE49-F238E27FC236}">
                    <a16:creationId xmlns:a16="http://schemas.microsoft.com/office/drawing/2014/main" id="{2DAC9AE4-532A-49BE-ACFC-425624B3346E}"/>
                  </a:ext>
                </a:extLst>
              </p:cNvPr>
              <p:cNvSpPr txBox="1"/>
              <p:nvPr/>
            </p:nvSpPr>
            <p:spPr>
              <a:xfrm rot="16200000" flipH="1">
                <a:off x="-230959" y="5580397"/>
                <a:ext cx="57344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a:ln>
                      <a:noFill/>
                    </a:ln>
                    <a:solidFill>
                      <a:prstClr val="black"/>
                    </a:solidFill>
                    <a:effectLst/>
                    <a:uLnTx/>
                    <a:uFillTx/>
                    <a:latin typeface="Calibri" panose="020F0502020204030204"/>
                    <a:ea typeface="+mn-ea"/>
                    <a:cs typeface="+mn-cs"/>
                  </a:rPr>
                  <a:t>1m</a:t>
                </a:r>
              </a:p>
            </p:txBody>
          </p:sp>
        </p:grpSp>
      </p:grpSp>
      <p:grpSp>
        <p:nvGrpSpPr>
          <p:cNvPr id="20" name="Grupo 19">
            <a:extLst>
              <a:ext uri="{FF2B5EF4-FFF2-40B4-BE49-F238E27FC236}">
                <a16:creationId xmlns:a16="http://schemas.microsoft.com/office/drawing/2014/main" id="{A350CBDA-70C7-4277-8B16-7468FDCDB860}"/>
              </a:ext>
            </a:extLst>
          </p:cNvPr>
          <p:cNvGrpSpPr/>
          <p:nvPr/>
        </p:nvGrpSpPr>
        <p:grpSpPr>
          <a:xfrm>
            <a:off x="497241" y="1492825"/>
            <a:ext cx="7006289" cy="2658361"/>
            <a:chOff x="25220" y="3994483"/>
            <a:chExt cx="7955429" cy="2837566"/>
          </a:xfrm>
        </p:grpSpPr>
        <p:pic>
          <p:nvPicPr>
            <p:cNvPr id="21" name="Imagen 20">
              <a:extLst>
                <a:ext uri="{FF2B5EF4-FFF2-40B4-BE49-F238E27FC236}">
                  <a16:creationId xmlns:a16="http://schemas.microsoft.com/office/drawing/2014/main" id="{C4E61B74-B9E9-4CC3-9820-99C2B26069AE}"/>
                </a:ext>
              </a:extLst>
            </p:cNvPr>
            <p:cNvPicPr>
              <a:picLocks noChangeAspect="1"/>
            </p:cNvPicPr>
            <p:nvPr/>
          </p:nvPicPr>
          <p:blipFill rotWithShape="1">
            <a:blip r:embed="rId3"/>
            <a:srcRect l="-1" r="50645"/>
            <a:stretch/>
          </p:blipFill>
          <p:spPr>
            <a:xfrm>
              <a:off x="37887" y="3994483"/>
              <a:ext cx="3976047" cy="1314238"/>
            </a:xfrm>
            <a:prstGeom prst="rect">
              <a:avLst/>
            </a:prstGeom>
          </p:spPr>
        </p:pic>
        <p:pic>
          <p:nvPicPr>
            <p:cNvPr id="22" name="Imagen 21">
              <a:extLst>
                <a:ext uri="{FF2B5EF4-FFF2-40B4-BE49-F238E27FC236}">
                  <a16:creationId xmlns:a16="http://schemas.microsoft.com/office/drawing/2014/main" id="{F4916515-5C05-4E77-8BA9-A508303712F8}"/>
                </a:ext>
              </a:extLst>
            </p:cNvPr>
            <p:cNvPicPr>
              <a:picLocks noChangeAspect="1"/>
            </p:cNvPicPr>
            <p:nvPr/>
          </p:nvPicPr>
          <p:blipFill rotWithShape="1">
            <a:blip r:embed="rId4"/>
            <a:srcRect t="19416" r="51222"/>
            <a:stretch/>
          </p:blipFill>
          <p:spPr>
            <a:xfrm>
              <a:off x="25220" y="5423792"/>
              <a:ext cx="3976047" cy="1306816"/>
            </a:xfrm>
            <a:prstGeom prst="rect">
              <a:avLst/>
            </a:prstGeom>
          </p:spPr>
        </p:pic>
        <p:pic>
          <p:nvPicPr>
            <p:cNvPr id="23" name="Imagen 22">
              <a:extLst>
                <a:ext uri="{FF2B5EF4-FFF2-40B4-BE49-F238E27FC236}">
                  <a16:creationId xmlns:a16="http://schemas.microsoft.com/office/drawing/2014/main" id="{D1665376-7CFB-469A-92FD-B4C3D27F7A2B}"/>
                </a:ext>
              </a:extLst>
            </p:cNvPr>
            <p:cNvPicPr>
              <a:picLocks noChangeAspect="1"/>
            </p:cNvPicPr>
            <p:nvPr/>
          </p:nvPicPr>
          <p:blipFill rotWithShape="1">
            <a:blip r:embed="rId4"/>
            <a:srcRect l="58059" t="5924" b="11297"/>
            <a:stretch/>
          </p:blipFill>
          <p:spPr>
            <a:xfrm>
              <a:off x="4895173" y="5431022"/>
              <a:ext cx="3085476" cy="1401027"/>
            </a:xfrm>
            <a:prstGeom prst="rect">
              <a:avLst/>
            </a:prstGeom>
          </p:spPr>
        </p:pic>
        <p:pic>
          <p:nvPicPr>
            <p:cNvPr id="24" name="Imagen 23">
              <a:extLst>
                <a:ext uri="{FF2B5EF4-FFF2-40B4-BE49-F238E27FC236}">
                  <a16:creationId xmlns:a16="http://schemas.microsoft.com/office/drawing/2014/main" id="{3A39D56C-6D85-4C78-815E-FFC8C77D6419}"/>
                </a:ext>
              </a:extLst>
            </p:cNvPr>
            <p:cNvPicPr>
              <a:picLocks noChangeAspect="1"/>
            </p:cNvPicPr>
            <p:nvPr/>
          </p:nvPicPr>
          <p:blipFill rotWithShape="1">
            <a:blip r:embed="rId3"/>
            <a:srcRect l="58257"/>
            <a:stretch/>
          </p:blipFill>
          <p:spPr>
            <a:xfrm>
              <a:off x="4895173" y="4024642"/>
              <a:ext cx="3085476" cy="1445465"/>
            </a:xfrm>
            <a:prstGeom prst="rect">
              <a:avLst/>
            </a:prstGeom>
          </p:spPr>
        </p:pic>
        <p:sp>
          <p:nvSpPr>
            <p:cNvPr id="25" name="Forma libre: forma 24">
              <a:extLst>
                <a:ext uri="{FF2B5EF4-FFF2-40B4-BE49-F238E27FC236}">
                  <a16:creationId xmlns:a16="http://schemas.microsoft.com/office/drawing/2014/main" id="{7085FCB2-3548-4CD1-882D-B8BFBD1B88E5}"/>
                </a:ext>
              </a:extLst>
            </p:cNvPr>
            <p:cNvSpPr/>
            <p:nvPr/>
          </p:nvSpPr>
          <p:spPr>
            <a:xfrm>
              <a:off x="3976577" y="4061637"/>
              <a:ext cx="935665" cy="1297172"/>
            </a:xfrm>
            <a:custGeom>
              <a:avLst/>
              <a:gdLst>
                <a:gd name="connsiteX0" fmla="*/ 0 w 935665"/>
                <a:gd name="connsiteY0" fmla="*/ 882503 h 1297172"/>
                <a:gd name="connsiteX1" fmla="*/ 925032 w 935665"/>
                <a:gd name="connsiteY1" fmla="*/ 0 h 1297172"/>
                <a:gd name="connsiteX2" fmla="*/ 935665 w 935665"/>
                <a:gd name="connsiteY2" fmla="*/ 1297172 h 1297172"/>
                <a:gd name="connsiteX3" fmla="*/ 10632 w 935665"/>
                <a:gd name="connsiteY3" fmla="*/ 967563 h 1297172"/>
                <a:gd name="connsiteX4" fmla="*/ 0 w 935665"/>
                <a:gd name="connsiteY4" fmla="*/ 882503 h 129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665" h="1297172">
                  <a:moveTo>
                    <a:pt x="0" y="882503"/>
                  </a:moveTo>
                  <a:lnTo>
                    <a:pt x="925032" y="0"/>
                  </a:lnTo>
                  <a:cubicBezTo>
                    <a:pt x="928576" y="432391"/>
                    <a:pt x="932121" y="864781"/>
                    <a:pt x="935665" y="1297172"/>
                  </a:cubicBezTo>
                  <a:lnTo>
                    <a:pt x="10632" y="967563"/>
                  </a:lnTo>
                  <a:lnTo>
                    <a:pt x="0" y="882503"/>
                  </a:lnTo>
                  <a:close/>
                </a:path>
              </a:pathLst>
            </a:custGeom>
            <a:solidFill>
              <a:srgbClr val="FFFF00">
                <a:alpha val="2000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Pts val="1800"/>
                <a:buFontTx/>
                <a:buNone/>
                <a:tabLst/>
                <a:defRPr/>
              </a:pPr>
              <a:endParaRPr kumimoji="0" lang="es-AR"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6" name="Forma libre: forma 25">
              <a:extLst>
                <a:ext uri="{FF2B5EF4-FFF2-40B4-BE49-F238E27FC236}">
                  <a16:creationId xmlns:a16="http://schemas.microsoft.com/office/drawing/2014/main" id="{14C8341C-3EF3-41AA-A496-B599F51E5343}"/>
                </a:ext>
              </a:extLst>
            </p:cNvPr>
            <p:cNvSpPr/>
            <p:nvPr/>
          </p:nvSpPr>
          <p:spPr>
            <a:xfrm>
              <a:off x="3976577" y="5465135"/>
              <a:ext cx="946297" cy="1339702"/>
            </a:xfrm>
            <a:custGeom>
              <a:avLst/>
              <a:gdLst>
                <a:gd name="connsiteX0" fmla="*/ 0 w 946297"/>
                <a:gd name="connsiteY0" fmla="*/ 765544 h 1339702"/>
                <a:gd name="connsiteX1" fmla="*/ 925032 w 946297"/>
                <a:gd name="connsiteY1" fmla="*/ 0 h 1339702"/>
                <a:gd name="connsiteX2" fmla="*/ 946297 w 946297"/>
                <a:gd name="connsiteY2" fmla="*/ 1339702 h 1339702"/>
                <a:gd name="connsiteX3" fmla="*/ 0 w 946297"/>
                <a:gd name="connsiteY3" fmla="*/ 839972 h 1339702"/>
                <a:gd name="connsiteX4" fmla="*/ 0 w 946297"/>
                <a:gd name="connsiteY4" fmla="*/ 765544 h 133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297" h="1339702">
                  <a:moveTo>
                    <a:pt x="0" y="765544"/>
                  </a:moveTo>
                  <a:lnTo>
                    <a:pt x="925032" y="0"/>
                  </a:lnTo>
                  <a:lnTo>
                    <a:pt x="946297" y="1339702"/>
                  </a:lnTo>
                  <a:lnTo>
                    <a:pt x="0" y="839972"/>
                  </a:lnTo>
                  <a:lnTo>
                    <a:pt x="0" y="765544"/>
                  </a:lnTo>
                  <a:close/>
                </a:path>
              </a:pathLst>
            </a:custGeom>
            <a:solidFill>
              <a:srgbClr val="FFFF00">
                <a:alpha val="2000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Pts val="1800"/>
                <a:buFontTx/>
                <a:buNone/>
                <a:tabLst/>
                <a:defRPr/>
              </a:pPr>
              <a:endParaRPr kumimoji="0" lang="es-AR" sz="1400" b="0"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27" name="Grupo 26">
            <a:extLst>
              <a:ext uri="{FF2B5EF4-FFF2-40B4-BE49-F238E27FC236}">
                <a16:creationId xmlns:a16="http://schemas.microsoft.com/office/drawing/2014/main" id="{003269AD-53BD-4648-90E8-5326133A0046}"/>
              </a:ext>
            </a:extLst>
          </p:cNvPr>
          <p:cNvGrpSpPr/>
          <p:nvPr/>
        </p:nvGrpSpPr>
        <p:grpSpPr>
          <a:xfrm>
            <a:off x="8341585" y="1769835"/>
            <a:ext cx="3723173" cy="1885107"/>
            <a:chOff x="8319629" y="4403492"/>
            <a:chExt cx="3834482" cy="2084016"/>
          </a:xfrm>
        </p:grpSpPr>
        <p:grpSp>
          <p:nvGrpSpPr>
            <p:cNvPr id="28" name="Grupo 27">
              <a:extLst>
                <a:ext uri="{FF2B5EF4-FFF2-40B4-BE49-F238E27FC236}">
                  <a16:creationId xmlns:a16="http://schemas.microsoft.com/office/drawing/2014/main" id="{D199B921-2C9C-4957-8933-39B392B12483}"/>
                </a:ext>
              </a:extLst>
            </p:cNvPr>
            <p:cNvGrpSpPr/>
            <p:nvPr/>
          </p:nvGrpSpPr>
          <p:grpSpPr>
            <a:xfrm>
              <a:off x="8319629" y="4442761"/>
              <a:ext cx="3834482" cy="2044747"/>
              <a:chOff x="6887583" y="4341482"/>
              <a:chExt cx="4649415" cy="2655961"/>
            </a:xfrm>
          </p:grpSpPr>
          <p:pic>
            <p:nvPicPr>
              <p:cNvPr id="30" name="Imagen 29">
                <a:extLst>
                  <a:ext uri="{FF2B5EF4-FFF2-40B4-BE49-F238E27FC236}">
                    <a16:creationId xmlns:a16="http://schemas.microsoft.com/office/drawing/2014/main" id="{446D51CF-1109-443F-9385-39BBDA9CFC73}"/>
                  </a:ext>
                </a:extLst>
              </p:cNvPr>
              <p:cNvPicPr>
                <a:picLocks noChangeAspect="1"/>
              </p:cNvPicPr>
              <p:nvPr/>
            </p:nvPicPr>
            <p:blipFill>
              <a:blip r:embed="rId5"/>
              <a:stretch>
                <a:fillRect/>
              </a:stretch>
            </p:blipFill>
            <p:spPr>
              <a:xfrm rot="21326145">
                <a:off x="9819121" y="5885674"/>
                <a:ext cx="1717877" cy="276812"/>
              </a:xfrm>
              <a:prstGeom prst="rect">
                <a:avLst/>
              </a:prstGeom>
              <a:scene3d>
                <a:camera prst="isometricTopUp"/>
                <a:lightRig rig="threePt" dir="t"/>
              </a:scene3d>
            </p:spPr>
          </p:pic>
          <p:pic>
            <p:nvPicPr>
              <p:cNvPr id="31" name="Imagen 30">
                <a:extLst>
                  <a:ext uri="{FF2B5EF4-FFF2-40B4-BE49-F238E27FC236}">
                    <a16:creationId xmlns:a16="http://schemas.microsoft.com/office/drawing/2014/main" id="{9290691C-866A-482B-B966-824775E7792B}"/>
                  </a:ext>
                </a:extLst>
              </p:cNvPr>
              <p:cNvPicPr>
                <a:picLocks noChangeAspect="1"/>
              </p:cNvPicPr>
              <p:nvPr/>
            </p:nvPicPr>
            <p:blipFill rotWithShape="1">
              <a:blip r:embed="rId5"/>
              <a:srcRect l="4074" t="41233" r="7582"/>
              <a:stretch/>
            </p:blipFill>
            <p:spPr>
              <a:xfrm>
                <a:off x="7355802" y="5917529"/>
                <a:ext cx="2894653" cy="565444"/>
              </a:xfrm>
              <a:prstGeom prst="rect">
                <a:avLst/>
              </a:prstGeom>
              <a:scene3d>
                <a:camera prst="isometricOffAxis2Top"/>
                <a:lightRig rig="threePt" dir="t"/>
              </a:scene3d>
            </p:spPr>
          </p:pic>
          <p:grpSp>
            <p:nvGrpSpPr>
              <p:cNvPr id="32" name="Grupo 31">
                <a:extLst>
                  <a:ext uri="{FF2B5EF4-FFF2-40B4-BE49-F238E27FC236}">
                    <a16:creationId xmlns:a16="http://schemas.microsoft.com/office/drawing/2014/main" id="{415F4FE5-42C2-4BF2-BF94-702F49608496}"/>
                  </a:ext>
                </a:extLst>
              </p:cNvPr>
              <p:cNvGrpSpPr/>
              <p:nvPr/>
            </p:nvGrpSpPr>
            <p:grpSpPr>
              <a:xfrm>
                <a:off x="7859154" y="4341482"/>
                <a:ext cx="3590967" cy="2655961"/>
                <a:chOff x="7998473" y="4264219"/>
                <a:chExt cx="3590967" cy="2655961"/>
              </a:xfrm>
            </p:grpSpPr>
            <p:pic>
              <p:nvPicPr>
                <p:cNvPr id="40" name="Imagen 39">
                  <a:extLst>
                    <a:ext uri="{FF2B5EF4-FFF2-40B4-BE49-F238E27FC236}">
                      <a16:creationId xmlns:a16="http://schemas.microsoft.com/office/drawing/2014/main" id="{51D8DDF8-0B5D-4E50-AD7F-83116CE0C70A}"/>
                    </a:ext>
                  </a:extLst>
                </p:cNvPr>
                <p:cNvPicPr>
                  <a:picLocks noChangeAspect="1"/>
                </p:cNvPicPr>
                <p:nvPr/>
              </p:nvPicPr>
              <p:blipFill>
                <a:blip r:embed="rId6"/>
                <a:stretch>
                  <a:fillRect/>
                </a:stretch>
              </p:blipFill>
              <p:spPr>
                <a:xfrm>
                  <a:off x="7998473" y="4264219"/>
                  <a:ext cx="2926145" cy="2655961"/>
                </a:xfrm>
                <a:prstGeom prst="rect">
                  <a:avLst/>
                </a:prstGeom>
                <a:ln w="38100">
                  <a:solidFill>
                    <a:srgbClr val="C00000"/>
                  </a:solidFill>
                </a:ln>
                <a:scene3d>
                  <a:camera prst="isometricOffAxis2Top"/>
                  <a:lightRig rig="threePt" dir="t"/>
                </a:scene3d>
              </p:spPr>
            </p:pic>
            <p:sp>
              <p:nvSpPr>
                <p:cNvPr id="41" name="CuadroTexto 40">
                  <a:extLst>
                    <a:ext uri="{FF2B5EF4-FFF2-40B4-BE49-F238E27FC236}">
                      <a16:creationId xmlns:a16="http://schemas.microsoft.com/office/drawing/2014/main" id="{3522A40B-CB09-4136-95BA-375AE4941789}"/>
                    </a:ext>
                  </a:extLst>
                </p:cNvPr>
                <p:cNvSpPr txBox="1"/>
                <p:nvPr/>
              </p:nvSpPr>
              <p:spPr>
                <a:xfrm rot="462351">
                  <a:off x="8117556" y="5841851"/>
                  <a:ext cx="1514081" cy="44196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s-AR" sz="1400" b="0" i="0" u="none" strike="noStrike" kern="0" cap="none" spc="0" normalizeH="0" baseline="0" noProof="0" err="1">
                      <a:ln>
                        <a:noFill/>
                      </a:ln>
                      <a:solidFill>
                        <a:srgbClr val="000000"/>
                      </a:solidFill>
                      <a:effectLst/>
                      <a:uLnTx/>
                      <a:uFillTx/>
                      <a:latin typeface="Arial"/>
                      <a:ea typeface="+mn-ea"/>
                      <a:cs typeface="Arial"/>
                      <a:sym typeface="Arial"/>
                    </a:rPr>
                    <a:t>Avg</a:t>
                  </a:r>
                  <a:r>
                    <a:rPr kumimoji="0" lang="es-AR" sz="1400" b="0" i="0" u="none" strike="noStrike" kern="0" cap="none" spc="0" normalizeH="0" baseline="0" noProof="0">
                      <a:ln>
                        <a:noFill/>
                      </a:ln>
                      <a:solidFill>
                        <a:srgbClr val="000000"/>
                      </a:solidFill>
                      <a:effectLst/>
                      <a:uLnTx/>
                      <a:uFillTx/>
                      <a:latin typeface="Arial"/>
                      <a:ea typeface="+mn-ea"/>
                      <a:cs typeface="Arial"/>
                      <a:sym typeface="Arial"/>
                    </a:rPr>
                    <a:t> Perm ?</a:t>
                  </a:r>
                </a:p>
              </p:txBody>
            </p:sp>
            <p:sp>
              <p:nvSpPr>
                <p:cNvPr id="42" name="Forma libre: forma 41">
                  <a:extLst>
                    <a:ext uri="{FF2B5EF4-FFF2-40B4-BE49-F238E27FC236}">
                      <a16:creationId xmlns:a16="http://schemas.microsoft.com/office/drawing/2014/main" id="{92B8B493-5565-4A19-872B-AE20A96EEA1C}"/>
                    </a:ext>
                  </a:extLst>
                </p:cNvPr>
                <p:cNvSpPr/>
                <p:nvPr/>
              </p:nvSpPr>
              <p:spPr>
                <a:xfrm>
                  <a:off x="10214423" y="5433055"/>
                  <a:ext cx="1178350" cy="1159348"/>
                </a:xfrm>
                <a:custGeom>
                  <a:avLst/>
                  <a:gdLst>
                    <a:gd name="connsiteX0" fmla="*/ 0 w 1178350"/>
                    <a:gd name="connsiteY0" fmla="*/ 735291 h 1027522"/>
                    <a:gd name="connsiteX1" fmla="*/ 1168923 w 1178350"/>
                    <a:gd name="connsiteY1" fmla="*/ 0 h 1027522"/>
                    <a:gd name="connsiteX2" fmla="*/ 1178350 w 1178350"/>
                    <a:gd name="connsiteY2" fmla="*/ 254524 h 1027522"/>
                    <a:gd name="connsiteX3" fmla="*/ 9426 w 1178350"/>
                    <a:gd name="connsiteY3" fmla="*/ 1027522 h 1027522"/>
                    <a:gd name="connsiteX4" fmla="*/ 0 w 1178350"/>
                    <a:gd name="connsiteY4" fmla="*/ 735291 h 1027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350" h="1027522">
                      <a:moveTo>
                        <a:pt x="0" y="735291"/>
                      </a:moveTo>
                      <a:lnTo>
                        <a:pt x="1168923" y="0"/>
                      </a:lnTo>
                      <a:lnTo>
                        <a:pt x="1178350" y="254524"/>
                      </a:lnTo>
                      <a:lnTo>
                        <a:pt x="9426" y="1027522"/>
                      </a:lnTo>
                      <a:lnTo>
                        <a:pt x="0" y="735291"/>
                      </a:lnTo>
                      <a:close/>
                    </a:path>
                  </a:pathLst>
                </a:cu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s-A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CuadroTexto 42">
                  <a:extLst>
                    <a:ext uri="{FF2B5EF4-FFF2-40B4-BE49-F238E27FC236}">
                      <a16:creationId xmlns:a16="http://schemas.microsoft.com/office/drawing/2014/main" id="{52C7D0AE-A9AD-4959-9380-568C7FE59996}"/>
                    </a:ext>
                  </a:extLst>
                </p:cNvPr>
                <p:cNvSpPr txBox="1"/>
                <p:nvPr/>
              </p:nvSpPr>
              <p:spPr>
                <a:xfrm rot="19461192">
                  <a:off x="10075359" y="5667420"/>
                  <a:ext cx="1514081" cy="44196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s-AR" sz="1400" b="0" i="0" u="none" strike="noStrike" kern="0" cap="none" spc="0" normalizeH="0" baseline="0" noProof="0" err="1">
                      <a:ln>
                        <a:noFill/>
                      </a:ln>
                      <a:solidFill>
                        <a:srgbClr val="000000"/>
                      </a:solidFill>
                      <a:effectLst/>
                      <a:uLnTx/>
                      <a:uFillTx/>
                      <a:latin typeface="Arial"/>
                      <a:ea typeface="+mn-ea"/>
                      <a:cs typeface="Arial"/>
                      <a:sym typeface="Arial"/>
                    </a:rPr>
                    <a:t>Avg</a:t>
                  </a:r>
                  <a:r>
                    <a:rPr kumimoji="0" lang="es-AR" sz="1400" b="0" i="0" u="none" strike="noStrike" kern="0" cap="none" spc="0" normalizeH="0" baseline="0" noProof="0">
                      <a:ln>
                        <a:noFill/>
                      </a:ln>
                      <a:solidFill>
                        <a:srgbClr val="000000"/>
                      </a:solidFill>
                      <a:effectLst/>
                      <a:uLnTx/>
                      <a:uFillTx/>
                      <a:latin typeface="Arial"/>
                      <a:ea typeface="+mn-ea"/>
                      <a:cs typeface="Arial"/>
                      <a:sym typeface="Arial"/>
                    </a:rPr>
                    <a:t> Perm ?</a:t>
                  </a:r>
                </a:p>
              </p:txBody>
            </p:sp>
          </p:grpSp>
          <p:cxnSp>
            <p:nvCxnSpPr>
              <p:cNvPr id="33" name="Conector recto de flecha 32">
                <a:extLst>
                  <a:ext uri="{FF2B5EF4-FFF2-40B4-BE49-F238E27FC236}">
                    <a16:creationId xmlns:a16="http://schemas.microsoft.com/office/drawing/2014/main" id="{CC11114C-1941-49C4-BD64-7587A1074626}"/>
                  </a:ext>
                </a:extLst>
              </p:cNvPr>
              <p:cNvCxnSpPr>
                <a:cxnSpLocks/>
              </p:cNvCxnSpPr>
              <p:nvPr/>
            </p:nvCxnSpPr>
            <p:spPr>
              <a:xfrm flipH="1">
                <a:off x="7183446" y="4937741"/>
                <a:ext cx="1278401" cy="807584"/>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Conector recto de flecha 33">
                <a:extLst>
                  <a:ext uri="{FF2B5EF4-FFF2-40B4-BE49-F238E27FC236}">
                    <a16:creationId xmlns:a16="http://schemas.microsoft.com/office/drawing/2014/main" id="{ACF60E09-8A2D-4664-BC83-C45FC164FB76}"/>
                  </a:ext>
                </a:extLst>
              </p:cNvPr>
              <p:cNvCxnSpPr>
                <a:cxnSpLocks/>
              </p:cNvCxnSpPr>
              <p:nvPr/>
            </p:nvCxnSpPr>
            <p:spPr>
              <a:xfrm flipH="1" flipV="1">
                <a:off x="8629100" y="4944819"/>
                <a:ext cx="2690432" cy="396714"/>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Conector recto de flecha 34">
                <a:extLst>
                  <a:ext uri="{FF2B5EF4-FFF2-40B4-BE49-F238E27FC236}">
                    <a16:creationId xmlns:a16="http://schemas.microsoft.com/office/drawing/2014/main" id="{C3D86C5D-4B11-403F-8CAF-23B6A965368E}"/>
                  </a:ext>
                </a:extLst>
              </p:cNvPr>
              <p:cNvCxnSpPr>
                <a:cxnSpLocks/>
              </p:cNvCxnSpPr>
              <p:nvPr/>
            </p:nvCxnSpPr>
            <p:spPr>
              <a:xfrm>
                <a:off x="7205581" y="5843016"/>
                <a:ext cx="0" cy="268182"/>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6" name="CuadroTexto 35">
                <a:extLst>
                  <a:ext uri="{FF2B5EF4-FFF2-40B4-BE49-F238E27FC236}">
                    <a16:creationId xmlns:a16="http://schemas.microsoft.com/office/drawing/2014/main" id="{0F0EAE03-E782-4238-AE57-7500441F5566}"/>
                  </a:ext>
                </a:extLst>
              </p:cNvPr>
              <p:cNvSpPr txBox="1"/>
              <p:nvPr/>
            </p:nvSpPr>
            <p:spPr>
              <a:xfrm rot="19302842">
                <a:off x="7408834" y="5022911"/>
                <a:ext cx="602940" cy="3977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s-AR" sz="1200" b="0" i="0" u="none" strike="noStrike" kern="0" cap="none" spc="0" normalizeH="0" baseline="0" noProof="0">
                    <a:ln>
                      <a:noFill/>
                    </a:ln>
                    <a:solidFill>
                      <a:srgbClr val="000000"/>
                    </a:solidFill>
                    <a:effectLst/>
                    <a:uLnTx/>
                    <a:uFillTx/>
                    <a:latin typeface="Arial"/>
                    <a:ea typeface="+mn-ea"/>
                    <a:cs typeface="Arial"/>
                    <a:sym typeface="Arial"/>
                  </a:rPr>
                  <a:t>25m</a:t>
                </a:r>
              </a:p>
            </p:txBody>
          </p:sp>
          <p:sp>
            <p:nvSpPr>
              <p:cNvPr id="37" name="CuadroTexto 36">
                <a:extLst>
                  <a:ext uri="{FF2B5EF4-FFF2-40B4-BE49-F238E27FC236}">
                    <a16:creationId xmlns:a16="http://schemas.microsoft.com/office/drawing/2014/main" id="{5BDD2EFA-0EA4-4824-B0FE-21221A42E424}"/>
                  </a:ext>
                </a:extLst>
              </p:cNvPr>
              <p:cNvSpPr txBox="1"/>
              <p:nvPr/>
            </p:nvSpPr>
            <p:spPr>
              <a:xfrm rot="582946">
                <a:off x="9575322" y="4812741"/>
                <a:ext cx="602940" cy="3977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s-AR" sz="1200" b="0" i="0" u="none" strike="noStrike" kern="0" cap="none" spc="0" normalizeH="0" baseline="0" noProof="0">
                    <a:ln>
                      <a:noFill/>
                    </a:ln>
                    <a:solidFill>
                      <a:srgbClr val="000000"/>
                    </a:solidFill>
                    <a:effectLst/>
                    <a:uLnTx/>
                    <a:uFillTx/>
                    <a:latin typeface="Arial"/>
                    <a:ea typeface="+mn-ea"/>
                    <a:cs typeface="Arial"/>
                    <a:sym typeface="Arial"/>
                  </a:rPr>
                  <a:t>25m</a:t>
                </a:r>
              </a:p>
            </p:txBody>
          </p:sp>
          <p:sp>
            <p:nvSpPr>
              <p:cNvPr id="38" name="CuadroTexto 37">
                <a:extLst>
                  <a:ext uri="{FF2B5EF4-FFF2-40B4-BE49-F238E27FC236}">
                    <a16:creationId xmlns:a16="http://schemas.microsoft.com/office/drawing/2014/main" id="{623CA639-D7C3-4F15-B7B3-7495FD526C92}"/>
                  </a:ext>
                </a:extLst>
              </p:cNvPr>
              <p:cNvSpPr txBox="1"/>
              <p:nvPr/>
            </p:nvSpPr>
            <p:spPr>
              <a:xfrm rot="16200000">
                <a:off x="6774875" y="5813781"/>
                <a:ext cx="571326" cy="3459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s-AR" sz="1200" b="0" i="0" u="none" strike="noStrike" kern="0" cap="none" spc="0" normalizeH="0" baseline="0" noProof="0">
                    <a:ln>
                      <a:noFill/>
                    </a:ln>
                    <a:solidFill>
                      <a:srgbClr val="000000"/>
                    </a:solidFill>
                    <a:effectLst/>
                    <a:uLnTx/>
                    <a:uFillTx/>
                    <a:latin typeface="Arial"/>
                    <a:ea typeface="+mn-ea"/>
                    <a:cs typeface="Arial"/>
                    <a:sym typeface="Arial"/>
                  </a:rPr>
                  <a:t>1m</a:t>
                </a:r>
              </a:p>
            </p:txBody>
          </p:sp>
          <p:sp>
            <p:nvSpPr>
              <p:cNvPr id="39" name="Forma libre: forma 38">
                <a:extLst>
                  <a:ext uri="{FF2B5EF4-FFF2-40B4-BE49-F238E27FC236}">
                    <a16:creationId xmlns:a16="http://schemas.microsoft.com/office/drawing/2014/main" id="{E94A3398-323B-42F0-82D0-36B220BFDB17}"/>
                  </a:ext>
                </a:extLst>
              </p:cNvPr>
              <p:cNvSpPr/>
              <p:nvPr/>
            </p:nvSpPr>
            <p:spPr>
              <a:xfrm>
                <a:off x="7416530" y="5833681"/>
                <a:ext cx="2686639" cy="807583"/>
              </a:xfrm>
              <a:custGeom>
                <a:avLst/>
                <a:gdLst>
                  <a:gd name="connsiteX0" fmla="*/ 0 w 2686639"/>
                  <a:gd name="connsiteY0" fmla="*/ 0 h 707011"/>
                  <a:gd name="connsiteX1" fmla="*/ 0 w 2686639"/>
                  <a:gd name="connsiteY1" fmla="*/ 254524 h 707011"/>
                  <a:gd name="connsiteX2" fmla="*/ 2686639 w 2686639"/>
                  <a:gd name="connsiteY2" fmla="*/ 707011 h 707011"/>
                  <a:gd name="connsiteX3" fmla="*/ 2677213 w 2686639"/>
                  <a:gd name="connsiteY3" fmla="*/ 405353 h 707011"/>
                  <a:gd name="connsiteX4" fmla="*/ 0 w 2686639"/>
                  <a:gd name="connsiteY4" fmla="*/ 0 h 70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639" h="707011">
                    <a:moveTo>
                      <a:pt x="0" y="0"/>
                    </a:moveTo>
                    <a:lnTo>
                      <a:pt x="0" y="254524"/>
                    </a:lnTo>
                    <a:lnTo>
                      <a:pt x="2686639" y="707011"/>
                    </a:lnTo>
                    <a:lnTo>
                      <a:pt x="2677213" y="405353"/>
                    </a:lnTo>
                    <a:lnTo>
                      <a:pt x="0" y="0"/>
                    </a:lnTo>
                    <a:close/>
                  </a:path>
                </a:pathLst>
              </a:cu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s-AR"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9" name="CuadroTexto 28">
              <a:extLst>
                <a:ext uri="{FF2B5EF4-FFF2-40B4-BE49-F238E27FC236}">
                  <a16:creationId xmlns:a16="http://schemas.microsoft.com/office/drawing/2014/main" id="{937DC2A6-8F7F-4847-A857-58579C1B3394}"/>
                </a:ext>
              </a:extLst>
            </p:cNvPr>
            <p:cNvSpPr txBox="1"/>
            <p:nvPr/>
          </p:nvSpPr>
          <p:spPr>
            <a:xfrm>
              <a:off x="8920693" y="4403492"/>
              <a:ext cx="2532853" cy="30622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s-AR" sz="1200" b="1" i="0" u="none" strike="noStrike" kern="0" cap="none" spc="0" normalizeH="0" baseline="0" noProof="0">
                  <a:ln>
                    <a:noFill/>
                  </a:ln>
                  <a:solidFill>
                    <a:srgbClr val="000000"/>
                  </a:solidFill>
                  <a:effectLst/>
                  <a:uLnTx/>
                  <a:uFillTx/>
                  <a:latin typeface="Arial"/>
                  <a:ea typeface="+mn-ea"/>
                  <a:cs typeface="Arial"/>
                  <a:sym typeface="Arial"/>
                </a:rPr>
                <a:t>¿PERMEABILIDAD EFECTIVA?</a:t>
              </a:r>
            </a:p>
          </p:txBody>
        </p:sp>
      </p:grpSp>
      <p:sp>
        <p:nvSpPr>
          <p:cNvPr id="55" name="CuadroTexto 54">
            <a:extLst>
              <a:ext uri="{FF2B5EF4-FFF2-40B4-BE49-F238E27FC236}">
                <a16:creationId xmlns:a16="http://schemas.microsoft.com/office/drawing/2014/main" id="{FC81BF59-67A6-47EA-9187-053F36DF18CE}"/>
              </a:ext>
            </a:extLst>
          </p:cNvPr>
          <p:cNvSpPr txBox="1"/>
          <p:nvPr/>
        </p:nvSpPr>
        <p:spPr>
          <a:xfrm>
            <a:off x="310193" y="831129"/>
            <a:ext cx="29942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a:ln>
                  <a:noFill/>
                </a:ln>
                <a:solidFill>
                  <a:prstClr val="black"/>
                </a:solidFill>
                <a:effectLst/>
                <a:uLnTx/>
                <a:uFillTx/>
                <a:latin typeface="Calibri" panose="020F0502020204030204"/>
                <a:ea typeface="+mn-ea"/>
                <a:cs typeface="+mn-cs"/>
              </a:rPr>
              <a:t>MODELOS CONCEPTUALES</a:t>
            </a:r>
          </a:p>
        </p:txBody>
      </p:sp>
      <p:sp>
        <p:nvSpPr>
          <p:cNvPr id="2" name="Rectángulo 1">
            <a:extLst>
              <a:ext uri="{FF2B5EF4-FFF2-40B4-BE49-F238E27FC236}">
                <a16:creationId xmlns:a16="http://schemas.microsoft.com/office/drawing/2014/main" id="{2E629CBA-1520-4FF0-B83E-73956E8991C8}"/>
              </a:ext>
            </a:extLst>
          </p:cNvPr>
          <p:cNvSpPr/>
          <p:nvPr/>
        </p:nvSpPr>
        <p:spPr>
          <a:xfrm rot="16200000">
            <a:off x="-1066065" y="2580979"/>
            <a:ext cx="2561818" cy="38550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a:ln>
                  <a:noFill/>
                </a:ln>
                <a:solidFill>
                  <a:prstClr val="white"/>
                </a:solidFill>
                <a:effectLst/>
                <a:uLnTx/>
                <a:uFillTx/>
                <a:latin typeface="Calibri" panose="020F0502020204030204"/>
                <a:ea typeface="+mn-ea"/>
                <a:cs typeface="+mn-cs"/>
              </a:rPr>
              <a:t>EFECTO DIAGÉNESIS</a:t>
            </a:r>
          </a:p>
        </p:txBody>
      </p:sp>
      <p:sp>
        <p:nvSpPr>
          <p:cNvPr id="5" name="Flecha: a la derecha 4">
            <a:extLst>
              <a:ext uri="{FF2B5EF4-FFF2-40B4-BE49-F238E27FC236}">
                <a16:creationId xmlns:a16="http://schemas.microsoft.com/office/drawing/2014/main" id="{33332AD2-8CB9-4B49-A508-B74118A36950}"/>
              </a:ext>
            </a:extLst>
          </p:cNvPr>
          <p:cNvSpPr/>
          <p:nvPr/>
        </p:nvSpPr>
        <p:spPr>
          <a:xfrm>
            <a:off x="7658285" y="2702026"/>
            <a:ext cx="501263" cy="320975"/>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Cubo 56">
            <a:extLst>
              <a:ext uri="{FF2B5EF4-FFF2-40B4-BE49-F238E27FC236}">
                <a16:creationId xmlns:a16="http://schemas.microsoft.com/office/drawing/2014/main" id="{2D7757BA-A947-41E0-9707-0D31C8EEB6DD}"/>
              </a:ext>
            </a:extLst>
          </p:cNvPr>
          <p:cNvSpPr/>
          <p:nvPr/>
        </p:nvSpPr>
        <p:spPr>
          <a:xfrm>
            <a:off x="2786555" y="6146897"/>
            <a:ext cx="1661777" cy="215889"/>
          </a:xfrm>
          <a:prstGeom prst="cube">
            <a:avLst>
              <a:gd name="adj" fmla="val 6970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Cubo 57">
            <a:extLst>
              <a:ext uri="{FF2B5EF4-FFF2-40B4-BE49-F238E27FC236}">
                <a16:creationId xmlns:a16="http://schemas.microsoft.com/office/drawing/2014/main" id="{A59CA68D-0A8A-43CC-A96B-D7E6F12F8544}"/>
              </a:ext>
            </a:extLst>
          </p:cNvPr>
          <p:cNvSpPr/>
          <p:nvPr/>
        </p:nvSpPr>
        <p:spPr>
          <a:xfrm>
            <a:off x="2788455" y="6020692"/>
            <a:ext cx="1661777" cy="215889"/>
          </a:xfrm>
          <a:prstGeom prst="cube">
            <a:avLst>
              <a:gd name="adj" fmla="val 6970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Cubo 58">
            <a:extLst>
              <a:ext uri="{FF2B5EF4-FFF2-40B4-BE49-F238E27FC236}">
                <a16:creationId xmlns:a16="http://schemas.microsoft.com/office/drawing/2014/main" id="{2C9BAC5A-362D-4D31-8CA2-C3060499FF97}"/>
              </a:ext>
            </a:extLst>
          </p:cNvPr>
          <p:cNvSpPr/>
          <p:nvPr/>
        </p:nvSpPr>
        <p:spPr>
          <a:xfrm>
            <a:off x="2787553" y="5891576"/>
            <a:ext cx="1661777" cy="215889"/>
          </a:xfrm>
          <a:prstGeom prst="cube">
            <a:avLst>
              <a:gd name="adj" fmla="val 6970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Cubo 59">
            <a:extLst>
              <a:ext uri="{FF2B5EF4-FFF2-40B4-BE49-F238E27FC236}">
                <a16:creationId xmlns:a16="http://schemas.microsoft.com/office/drawing/2014/main" id="{011982CC-4B8E-4B91-A75D-CA2FDEE44025}"/>
              </a:ext>
            </a:extLst>
          </p:cNvPr>
          <p:cNvSpPr/>
          <p:nvPr/>
        </p:nvSpPr>
        <p:spPr>
          <a:xfrm>
            <a:off x="2789187" y="5760568"/>
            <a:ext cx="1661777" cy="215889"/>
          </a:xfrm>
          <a:prstGeom prst="cube">
            <a:avLst>
              <a:gd name="adj" fmla="val 6970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Cubo 60">
            <a:extLst>
              <a:ext uri="{FF2B5EF4-FFF2-40B4-BE49-F238E27FC236}">
                <a16:creationId xmlns:a16="http://schemas.microsoft.com/office/drawing/2014/main" id="{A50F6620-90A3-434B-9B55-59A8D9994320}"/>
              </a:ext>
            </a:extLst>
          </p:cNvPr>
          <p:cNvSpPr/>
          <p:nvPr/>
        </p:nvSpPr>
        <p:spPr>
          <a:xfrm>
            <a:off x="2787986" y="5617926"/>
            <a:ext cx="1661777" cy="215889"/>
          </a:xfrm>
          <a:prstGeom prst="cube">
            <a:avLst>
              <a:gd name="adj" fmla="val 6970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Cubo 61">
            <a:extLst>
              <a:ext uri="{FF2B5EF4-FFF2-40B4-BE49-F238E27FC236}">
                <a16:creationId xmlns:a16="http://schemas.microsoft.com/office/drawing/2014/main" id="{20C65F41-FFCC-4668-A002-3B0DE5DB6797}"/>
              </a:ext>
            </a:extLst>
          </p:cNvPr>
          <p:cNvSpPr/>
          <p:nvPr/>
        </p:nvSpPr>
        <p:spPr>
          <a:xfrm>
            <a:off x="2796695" y="5483271"/>
            <a:ext cx="1661777" cy="215889"/>
          </a:xfrm>
          <a:prstGeom prst="cube">
            <a:avLst>
              <a:gd name="adj" fmla="val 6970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ubo 62">
            <a:extLst>
              <a:ext uri="{FF2B5EF4-FFF2-40B4-BE49-F238E27FC236}">
                <a16:creationId xmlns:a16="http://schemas.microsoft.com/office/drawing/2014/main" id="{228DC5A0-CFD0-4E7E-9452-8676E674CA5C}"/>
              </a:ext>
            </a:extLst>
          </p:cNvPr>
          <p:cNvSpPr/>
          <p:nvPr/>
        </p:nvSpPr>
        <p:spPr>
          <a:xfrm>
            <a:off x="2800620" y="5340581"/>
            <a:ext cx="1661777" cy="215889"/>
          </a:xfrm>
          <a:prstGeom prst="cube">
            <a:avLst>
              <a:gd name="adj" fmla="val 6970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Cubo 63">
            <a:extLst>
              <a:ext uri="{FF2B5EF4-FFF2-40B4-BE49-F238E27FC236}">
                <a16:creationId xmlns:a16="http://schemas.microsoft.com/office/drawing/2014/main" id="{5B8A6ABE-FD68-4CDF-BA03-FD3574498CAC}"/>
              </a:ext>
            </a:extLst>
          </p:cNvPr>
          <p:cNvSpPr/>
          <p:nvPr/>
        </p:nvSpPr>
        <p:spPr>
          <a:xfrm>
            <a:off x="2796512" y="5205974"/>
            <a:ext cx="1661777" cy="215889"/>
          </a:xfrm>
          <a:prstGeom prst="cube">
            <a:avLst>
              <a:gd name="adj" fmla="val 6970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Cubo 66">
            <a:extLst>
              <a:ext uri="{FF2B5EF4-FFF2-40B4-BE49-F238E27FC236}">
                <a16:creationId xmlns:a16="http://schemas.microsoft.com/office/drawing/2014/main" id="{88844D89-1300-4D11-9309-753B9EF144E7}"/>
              </a:ext>
            </a:extLst>
          </p:cNvPr>
          <p:cNvSpPr/>
          <p:nvPr/>
        </p:nvSpPr>
        <p:spPr>
          <a:xfrm>
            <a:off x="2801473" y="5070587"/>
            <a:ext cx="1661777" cy="215889"/>
          </a:xfrm>
          <a:prstGeom prst="cube">
            <a:avLst>
              <a:gd name="adj" fmla="val 6970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Cubo 67">
            <a:extLst>
              <a:ext uri="{FF2B5EF4-FFF2-40B4-BE49-F238E27FC236}">
                <a16:creationId xmlns:a16="http://schemas.microsoft.com/office/drawing/2014/main" id="{ABCA712C-4548-4DFB-9955-938DAEABD1EA}"/>
              </a:ext>
            </a:extLst>
          </p:cNvPr>
          <p:cNvSpPr/>
          <p:nvPr/>
        </p:nvSpPr>
        <p:spPr>
          <a:xfrm>
            <a:off x="2801040" y="4943828"/>
            <a:ext cx="1661777" cy="215889"/>
          </a:xfrm>
          <a:prstGeom prst="cube">
            <a:avLst>
              <a:gd name="adj" fmla="val 6970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9" name="Grupo 48">
            <a:extLst>
              <a:ext uri="{FF2B5EF4-FFF2-40B4-BE49-F238E27FC236}">
                <a16:creationId xmlns:a16="http://schemas.microsoft.com/office/drawing/2014/main" id="{29BAD3EE-EA62-4DC2-A460-D1D7103DBD8C}"/>
              </a:ext>
            </a:extLst>
          </p:cNvPr>
          <p:cNvGrpSpPr/>
          <p:nvPr/>
        </p:nvGrpSpPr>
        <p:grpSpPr>
          <a:xfrm>
            <a:off x="325283" y="5290630"/>
            <a:ext cx="1921451" cy="580029"/>
            <a:chOff x="325283" y="5290630"/>
            <a:chExt cx="1921451" cy="580029"/>
          </a:xfrm>
        </p:grpSpPr>
        <p:cxnSp>
          <p:nvCxnSpPr>
            <p:cNvPr id="70" name="Conector recto 69">
              <a:extLst>
                <a:ext uri="{FF2B5EF4-FFF2-40B4-BE49-F238E27FC236}">
                  <a16:creationId xmlns:a16="http://schemas.microsoft.com/office/drawing/2014/main" id="{986D4411-1782-468C-8B52-3CE1D9F844FC}"/>
                </a:ext>
              </a:extLst>
            </p:cNvPr>
            <p:cNvCxnSpPr>
              <a:cxnSpLocks/>
            </p:cNvCxnSpPr>
            <p:nvPr/>
          </p:nvCxnSpPr>
          <p:spPr>
            <a:xfrm flipH="1">
              <a:off x="415303" y="5294053"/>
              <a:ext cx="392409" cy="3924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32D689C7-29DC-4B72-8071-F44189D68F75}"/>
                </a:ext>
              </a:extLst>
            </p:cNvPr>
            <p:cNvCxnSpPr>
              <a:cxnSpLocks/>
            </p:cNvCxnSpPr>
            <p:nvPr/>
          </p:nvCxnSpPr>
          <p:spPr>
            <a:xfrm flipH="1">
              <a:off x="611599" y="5301938"/>
              <a:ext cx="392409" cy="3924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7EEEBEC2-FA46-4017-AF3A-3061B2CE0C64}"/>
                </a:ext>
              </a:extLst>
            </p:cNvPr>
            <p:cNvCxnSpPr>
              <a:cxnSpLocks/>
            </p:cNvCxnSpPr>
            <p:nvPr/>
          </p:nvCxnSpPr>
          <p:spPr>
            <a:xfrm flipH="1">
              <a:off x="812549" y="5304222"/>
              <a:ext cx="392409" cy="3924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286E95E9-9F48-49D9-843F-1A4054A39262}"/>
                </a:ext>
              </a:extLst>
            </p:cNvPr>
            <p:cNvCxnSpPr>
              <a:cxnSpLocks/>
            </p:cNvCxnSpPr>
            <p:nvPr/>
          </p:nvCxnSpPr>
          <p:spPr>
            <a:xfrm flipH="1">
              <a:off x="994097" y="5290630"/>
              <a:ext cx="392409" cy="3924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CF45ADD5-87DA-48EA-A3D3-361046AD86D4}"/>
                </a:ext>
              </a:extLst>
            </p:cNvPr>
            <p:cNvCxnSpPr>
              <a:cxnSpLocks/>
            </p:cNvCxnSpPr>
            <p:nvPr/>
          </p:nvCxnSpPr>
          <p:spPr>
            <a:xfrm flipH="1">
              <a:off x="1373381" y="5303743"/>
              <a:ext cx="392409" cy="3924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id="{E7B46D5F-FAD1-417D-B5FA-0DDA6D0287BB}"/>
                </a:ext>
              </a:extLst>
            </p:cNvPr>
            <p:cNvCxnSpPr>
              <a:cxnSpLocks/>
            </p:cNvCxnSpPr>
            <p:nvPr/>
          </p:nvCxnSpPr>
          <p:spPr>
            <a:xfrm flipH="1">
              <a:off x="1178609" y="5301373"/>
              <a:ext cx="392409" cy="3924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Conector recto 82">
              <a:extLst>
                <a:ext uri="{FF2B5EF4-FFF2-40B4-BE49-F238E27FC236}">
                  <a16:creationId xmlns:a16="http://schemas.microsoft.com/office/drawing/2014/main" id="{CA93F06C-D1B5-4159-988E-39BFFBDC6121}"/>
                </a:ext>
              </a:extLst>
            </p:cNvPr>
            <p:cNvCxnSpPr>
              <a:cxnSpLocks/>
            </p:cNvCxnSpPr>
            <p:nvPr/>
          </p:nvCxnSpPr>
          <p:spPr>
            <a:xfrm flipH="1">
              <a:off x="1566213" y="5311798"/>
              <a:ext cx="392409" cy="3924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23194537-DE02-499D-BA35-8D96E562C0F0}"/>
                </a:ext>
              </a:extLst>
            </p:cNvPr>
            <p:cNvCxnSpPr>
              <a:cxnSpLocks/>
            </p:cNvCxnSpPr>
            <p:nvPr/>
          </p:nvCxnSpPr>
          <p:spPr>
            <a:xfrm flipH="1">
              <a:off x="1734636" y="5300702"/>
              <a:ext cx="392409" cy="3924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198841CB-0150-452F-B0E2-FAF1C4DD68B2}"/>
                </a:ext>
              </a:extLst>
            </p:cNvPr>
            <p:cNvCxnSpPr>
              <a:cxnSpLocks/>
            </p:cNvCxnSpPr>
            <p:nvPr/>
          </p:nvCxnSpPr>
          <p:spPr>
            <a:xfrm>
              <a:off x="409532" y="5712684"/>
              <a:ext cx="8882" cy="157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8F9DDB31-AD80-4E2C-AFCD-E4DC9AA924D8}"/>
                </a:ext>
              </a:extLst>
            </p:cNvPr>
            <p:cNvCxnSpPr>
              <a:cxnSpLocks/>
            </p:cNvCxnSpPr>
            <p:nvPr/>
          </p:nvCxnSpPr>
          <p:spPr>
            <a:xfrm>
              <a:off x="603755" y="5709452"/>
              <a:ext cx="8882" cy="157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D01B6D5D-C770-40AD-9EC2-F8A2E5FC9EC0}"/>
                </a:ext>
              </a:extLst>
            </p:cNvPr>
            <p:cNvCxnSpPr>
              <a:cxnSpLocks/>
            </p:cNvCxnSpPr>
            <p:nvPr/>
          </p:nvCxnSpPr>
          <p:spPr>
            <a:xfrm>
              <a:off x="791886" y="5712684"/>
              <a:ext cx="8882" cy="157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Conector recto 96">
              <a:extLst>
                <a:ext uri="{FF2B5EF4-FFF2-40B4-BE49-F238E27FC236}">
                  <a16:creationId xmlns:a16="http://schemas.microsoft.com/office/drawing/2014/main" id="{E4814EED-3225-4804-84EA-6CE7DD008093}"/>
                </a:ext>
              </a:extLst>
            </p:cNvPr>
            <p:cNvCxnSpPr>
              <a:cxnSpLocks/>
            </p:cNvCxnSpPr>
            <p:nvPr/>
          </p:nvCxnSpPr>
          <p:spPr>
            <a:xfrm>
              <a:off x="981668" y="5708532"/>
              <a:ext cx="8882" cy="157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3DB7826E-C9D8-4C04-BD29-324E8C2A2F04}"/>
                </a:ext>
              </a:extLst>
            </p:cNvPr>
            <p:cNvCxnSpPr>
              <a:cxnSpLocks/>
            </p:cNvCxnSpPr>
            <p:nvPr/>
          </p:nvCxnSpPr>
          <p:spPr>
            <a:xfrm>
              <a:off x="1171978" y="5699864"/>
              <a:ext cx="8882" cy="157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Conector recto 102">
              <a:extLst>
                <a:ext uri="{FF2B5EF4-FFF2-40B4-BE49-F238E27FC236}">
                  <a16:creationId xmlns:a16="http://schemas.microsoft.com/office/drawing/2014/main" id="{72EAED35-5988-4AE7-8726-E51CDBCDA378}"/>
                </a:ext>
              </a:extLst>
            </p:cNvPr>
            <p:cNvCxnSpPr>
              <a:cxnSpLocks/>
            </p:cNvCxnSpPr>
            <p:nvPr/>
          </p:nvCxnSpPr>
          <p:spPr>
            <a:xfrm>
              <a:off x="1366201" y="5696632"/>
              <a:ext cx="8882" cy="157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Conector recto 103">
              <a:extLst>
                <a:ext uri="{FF2B5EF4-FFF2-40B4-BE49-F238E27FC236}">
                  <a16:creationId xmlns:a16="http://schemas.microsoft.com/office/drawing/2014/main" id="{5DC2D24F-2E0F-4546-B95D-5D7E0278D1FD}"/>
                </a:ext>
              </a:extLst>
            </p:cNvPr>
            <p:cNvCxnSpPr>
              <a:cxnSpLocks/>
            </p:cNvCxnSpPr>
            <p:nvPr/>
          </p:nvCxnSpPr>
          <p:spPr>
            <a:xfrm>
              <a:off x="1554332" y="5699864"/>
              <a:ext cx="8882" cy="157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Conector recto 104">
              <a:extLst>
                <a:ext uri="{FF2B5EF4-FFF2-40B4-BE49-F238E27FC236}">
                  <a16:creationId xmlns:a16="http://schemas.microsoft.com/office/drawing/2014/main" id="{53AA5085-B50B-431E-9927-95CE4DEA17FC}"/>
                </a:ext>
              </a:extLst>
            </p:cNvPr>
            <p:cNvCxnSpPr>
              <a:cxnSpLocks/>
            </p:cNvCxnSpPr>
            <p:nvPr/>
          </p:nvCxnSpPr>
          <p:spPr>
            <a:xfrm>
              <a:off x="1744114" y="5695712"/>
              <a:ext cx="8882" cy="157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2" name="Conector recto 231">
              <a:extLst>
                <a:ext uri="{FF2B5EF4-FFF2-40B4-BE49-F238E27FC236}">
                  <a16:creationId xmlns:a16="http://schemas.microsoft.com/office/drawing/2014/main" id="{1949D108-96B4-4520-8569-96455C5512B3}"/>
                </a:ext>
              </a:extLst>
            </p:cNvPr>
            <p:cNvCxnSpPr>
              <a:cxnSpLocks/>
            </p:cNvCxnSpPr>
            <p:nvPr/>
          </p:nvCxnSpPr>
          <p:spPr>
            <a:xfrm>
              <a:off x="325283" y="5601994"/>
              <a:ext cx="16856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Conector recto 114">
              <a:extLst>
                <a:ext uri="{FF2B5EF4-FFF2-40B4-BE49-F238E27FC236}">
                  <a16:creationId xmlns:a16="http://schemas.microsoft.com/office/drawing/2014/main" id="{0ACB45EF-937C-4CDB-B644-E31F4A7B4399}"/>
                </a:ext>
              </a:extLst>
            </p:cNvPr>
            <p:cNvCxnSpPr>
              <a:cxnSpLocks/>
            </p:cNvCxnSpPr>
            <p:nvPr/>
          </p:nvCxnSpPr>
          <p:spPr>
            <a:xfrm>
              <a:off x="442847" y="5519255"/>
              <a:ext cx="16856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Conector recto 115">
              <a:extLst>
                <a:ext uri="{FF2B5EF4-FFF2-40B4-BE49-F238E27FC236}">
                  <a16:creationId xmlns:a16="http://schemas.microsoft.com/office/drawing/2014/main" id="{52D38A77-0FC0-4B85-8136-49DC0F6AE6B8}"/>
                </a:ext>
              </a:extLst>
            </p:cNvPr>
            <p:cNvCxnSpPr>
              <a:cxnSpLocks/>
            </p:cNvCxnSpPr>
            <p:nvPr/>
          </p:nvCxnSpPr>
          <p:spPr>
            <a:xfrm>
              <a:off x="495101" y="5432175"/>
              <a:ext cx="16856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Conector recto 116">
              <a:extLst>
                <a:ext uri="{FF2B5EF4-FFF2-40B4-BE49-F238E27FC236}">
                  <a16:creationId xmlns:a16="http://schemas.microsoft.com/office/drawing/2014/main" id="{A79C85A9-47D1-4191-8F25-AFF4C50B38EE}"/>
                </a:ext>
              </a:extLst>
            </p:cNvPr>
            <p:cNvCxnSpPr>
              <a:cxnSpLocks/>
            </p:cNvCxnSpPr>
            <p:nvPr/>
          </p:nvCxnSpPr>
          <p:spPr>
            <a:xfrm>
              <a:off x="561114" y="5361130"/>
              <a:ext cx="16856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40" name="Forma libre: forma 239">
              <a:extLst>
                <a:ext uri="{FF2B5EF4-FFF2-40B4-BE49-F238E27FC236}">
                  <a16:creationId xmlns:a16="http://schemas.microsoft.com/office/drawing/2014/main" id="{04AE1018-1F67-40DB-8A8D-69AC59637C77}"/>
                </a:ext>
              </a:extLst>
            </p:cNvPr>
            <p:cNvSpPr/>
            <p:nvPr/>
          </p:nvSpPr>
          <p:spPr>
            <a:xfrm>
              <a:off x="1744986" y="5605576"/>
              <a:ext cx="261257" cy="95795"/>
            </a:xfrm>
            <a:custGeom>
              <a:avLst/>
              <a:gdLst>
                <a:gd name="connsiteX0" fmla="*/ 78377 w 261257"/>
                <a:gd name="connsiteY0" fmla="*/ 0 h 95795"/>
                <a:gd name="connsiteX1" fmla="*/ 0 w 261257"/>
                <a:gd name="connsiteY1" fmla="*/ 95795 h 95795"/>
                <a:gd name="connsiteX2" fmla="*/ 174172 w 261257"/>
                <a:gd name="connsiteY2" fmla="*/ 95795 h 95795"/>
                <a:gd name="connsiteX3" fmla="*/ 261257 w 261257"/>
                <a:gd name="connsiteY3" fmla="*/ 8709 h 95795"/>
                <a:gd name="connsiteX4" fmla="*/ 78377 w 261257"/>
                <a:gd name="connsiteY4" fmla="*/ 0 h 9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57" h="95795">
                  <a:moveTo>
                    <a:pt x="78377" y="0"/>
                  </a:moveTo>
                  <a:lnTo>
                    <a:pt x="0" y="95795"/>
                  </a:lnTo>
                  <a:lnTo>
                    <a:pt x="174172" y="95795"/>
                  </a:lnTo>
                  <a:lnTo>
                    <a:pt x="261257" y="8709"/>
                  </a:lnTo>
                  <a:lnTo>
                    <a:pt x="78377" y="0"/>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2" name="Forma libre: forma 251">
            <a:extLst>
              <a:ext uri="{FF2B5EF4-FFF2-40B4-BE49-F238E27FC236}">
                <a16:creationId xmlns:a16="http://schemas.microsoft.com/office/drawing/2014/main" id="{B80BD97C-C8C6-40CA-A2B8-AB1D38C3828A}"/>
              </a:ext>
            </a:extLst>
          </p:cNvPr>
          <p:cNvSpPr/>
          <p:nvPr/>
        </p:nvSpPr>
        <p:spPr>
          <a:xfrm>
            <a:off x="1907177" y="5085806"/>
            <a:ext cx="896983" cy="1288868"/>
          </a:xfrm>
          <a:custGeom>
            <a:avLst/>
            <a:gdLst>
              <a:gd name="connsiteX0" fmla="*/ 121920 w 896983"/>
              <a:gd name="connsiteY0" fmla="*/ 522514 h 1288868"/>
              <a:gd name="connsiteX1" fmla="*/ 896983 w 896983"/>
              <a:gd name="connsiteY1" fmla="*/ 0 h 1288868"/>
              <a:gd name="connsiteX2" fmla="*/ 888274 w 896983"/>
              <a:gd name="connsiteY2" fmla="*/ 1288868 h 1288868"/>
              <a:gd name="connsiteX3" fmla="*/ 0 w 896983"/>
              <a:gd name="connsiteY3" fmla="*/ 618308 h 1288868"/>
              <a:gd name="connsiteX4" fmla="*/ 121920 w 896983"/>
              <a:gd name="connsiteY4" fmla="*/ 522514 h 128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983" h="1288868">
                <a:moveTo>
                  <a:pt x="121920" y="522514"/>
                </a:moveTo>
                <a:lnTo>
                  <a:pt x="896983" y="0"/>
                </a:lnTo>
                <a:lnTo>
                  <a:pt x="888274" y="1288868"/>
                </a:lnTo>
                <a:lnTo>
                  <a:pt x="0" y="618308"/>
                </a:lnTo>
                <a:lnTo>
                  <a:pt x="121920" y="522514"/>
                </a:lnTo>
                <a:close/>
              </a:path>
            </a:pathLst>
          </a:cu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3" name="Conector recto de flecha 52">
            <a:extLst>
              <a:ext uri="{FF2B5EF4-FFF2-40B4-BE49-F238E27FC236}">
                <a16:creationId xmlns:a16="http://schemas.microsoft.com/office/drawing/2014/main" id="{2FFE988D-1C9B-4344-BDF2-965F18687CC5}"/>
              </a:ext>
            </a:extLst>
          </p:cNvPr>
          <p:cNvCxnSpPr>
            <a:cxnSpLocks/>
          </p:cNvCxnSpPr>
          <p:nvPr/>
        </p:nvCxnSpPr>
        <p:spPr>
          <a:xfrm>
            <a:off x="4629764" y="4950001"/>
            <a:ext cx="0" cy="1382503"/>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56" name="CuadroTexto 55">
            <a:extLst>
              <a:ext uri="{FF2B5EF4-FFF2-40B4-BE49-F238E27FC236}">
                <a16:creationId xmlns:a16="http://schemas.microsoft.com/office/drawing/2014/main" id="{7EDFE2F0-998B-48E9-99FA-A0D081E46544}"/>
              </a:ext>
            </a:extLst>
          </p:cNvPr>
          <p:cNvSpPr txBox="1"/>
          <p:nvPr/>
        </p:nvSpPr>
        <p:spPr>
          <a:xfrm rot="5400000">
            <a:off x="4522016" y="5515198"/>
            <a:ext cx="486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1m</a:t>
            </a:r>
          </a:p>
        </p:txBody>
      </p:sp>
      <p:cxnSp>
        <p:nvCxnSpPr>
          <p:cNvPr id="143" name="Conector recto de flecha 142">
            <a:extLst>
              <a:ext uri="{FF2B5EF4-FFF2-40B4-BE49-F238E27FC236}">
                <a16:creationId xmlns:a16="http://schemas.microsoft.com/office/drawing/2014/main" id="{3066F6FC-B328-46A7-8160-B3F74F20D9D2}"/>
              </a:ext>
            </a:extLst>
          </p:cNvPr>
          <p:cNvCxnSpPr>
            <a:cxnSpLocks/>
          </p:cNvCxnSpPr>
          <p:nvPr/>
        </p:nvCxnSpPr>
        <p:spPr>
          <a:xfrm>
            <a:off x="2957382" y="4839059"/>
            <a:ext cx="1610959" cy="4848"/>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45" name="CuadroTexto 144">
            <a:extLst>
              <a:ext uri="{FF2B5EF4-FFF2-40B4-BE49-F238E27FC236}">
                <a16:creationId xmlns:a16="http://schemas.microsoft.com/office/drawing/2014/main" id="{B010A102-9C73-4C2D-AD08-629FE49EACF1}"/>
              </a:ext>
            </a:extLst>
          </p:cNvPr>
          <p:cNvSpPr txBox="1"/>
          <p:nvPr/>
        </p:nvSpPr>
        <p:spPr>
          <a:xfrm>
            <a:off x="3316723" y="4514361"/>
            <a:ext cx="777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0.25m</a:t>
            </a:r>
          </a:p>
        </p:txBody>
      </p:sp>
      <p:cxnSp>
        <p:nvCxnSpPr>
          <p:cNvPr id="146" name="Conector recto de flecha 145">
            <a:extLst>
              <a:ext uri="{FF2B5EF4-FFF2-40B4-BE49-F238E27FC236}">
                <a16:creationId xmlns:a16="http://schemas.microsoft.com/office/drawing/2014/main" id="{B63627DF-4135-4F0E-A033-4CA6B6E4F074}"/>
              </a:ext>
            </a:extLst>
          </p:cNvPr>
          <p:cNvCxnSpPr>
            <a:cxnSpLocks/>
          </p:cNvCxnSpPr>
          <p:nvPr/>
        </p:nvCxnSpPr>
        <p:spPr>
          <a:xfrm flipV="1">
            <a:off x="2633141" y="4843491"/>
            <a:ext cx="311306" cy="345982"/>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grpSp>
        <p:nvGrpSpPr>
          <p:cNvPr id="110" name="Grupo 109">
            <a:extLst>
              <a:ext uri="{FF2B5EF4-FFF2-40B4-BE49-F238E27FC236}">
                <a16:creationId xmlns:a16="http://schemas.microsoft.com/office/drawing/2014/main" id="{4146B15C-4983-4C8D-A8B4-F1E9E76E1ED6}"/>
              </a:ext>
            </a:extLst>
          </p:cNvPr>
          <p:cNvGrpSpPr/>
          <p:nvPr/>
        </p:nvGrpSpPr>
        <p:grpSpPr>
          <a:xfrm>
            <a:off x="5321645" y="4176632"/>
            <a:ext cx="6644697" cy="2604930"/>
            <a:chOff x="5321645" y="4176632"/>
            <a:chExt cx="6644697" cy="2604930"/>
          </a:xfrm>
        </p:grpSpPr>
        <p:grpSp>
          <p:nvGrpSpPr>
            <p:cNvPr id="226" name="Grupo 225">
              <a:extLst>
                <a:ext uri="{FF2B5EF4-FFF2-40B4-BE49-F238E27FC236}">
                  <a16:creationId xmlns:a16="http://schemas.microsoft.com/office/drawing/2014/main" id="{A722AE27-73C9-48C2-AFAB-0BA5A70519F5}"/>
                </a:ext>
              </a:extLst>
            </p:cNvPr>
            <p:cNvGrpSpPr>
              <a:grpSpLocks noChangeAspect="1"/>
            </p:cNvGrpSpPr>
            <p:nvPr/>
          </p:nvGrpSpPr>
          <p:grpSpPr>
            <a:xfrm>
              <a:off x="9285232" y="4176632"/>
              <a:ext cx="2681110" cy="2173026"/>
              <a:chOff x="4781754" y="3963347"/>
              <a:chExt cx="3563349" cy="2879379"/>
            </a:xfrm>
          </p:grpSpPr>
          <p:grpSp>
            <p:nvGrpSpPr>
              <p:cNvPr id="8" name="Grupo 7">
                <a:extLst>
                  <a:ext uri="{FF2B5EF4-FFF2-40B4-BE49-F238E27FC236}">
                    <a16:creationId xmlns:a16="http://schemas.microsoft.com/office/drawing/2014/main" id="{FE6BBA85-CA3A-40BC-8326-D2773EBF1B4B}"/>
                  </a:ext>
                </a:extLst>
              </p:cNvPr>
              <p:cNvGrpSpPr/>
              <p:nvPr/>
            </p:nvGrpSpPr>
            <p:grpSpPr>
              <a:xfrm>
                <a:off x="4781754" y="3963347"/>
                <a:ext cx="3563349" cy="2762624"/>
                <a:chOff x="4781754" y="3963347"/>
                <a:chExt cx="3563349" cy="2762624"/>
              </a:xfrm>
            </p:grpSpPr>
            <p:pic>
              <p:nvPicPr>
                <p:cNvPr id="46" name="Picture 27">
                  <a:extLst>
                    <a:ext uri="{FF2B5EF4-FFF2-40B4-BE49-F238E27FC236}">
                      <a16:creationId xmlns:a16="http://schemas.microsoft.com/office/drawing/2014/main" id="{0D7CA2BF-C815-4F00-8EE8-706FF46E99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09" b="95884" l="9811" r="96454">
                              <a14:foregroundMark x1="92435" y1="57317" x2="94681" y2="76220"/>
                              <a14:foregroundMark x1="94681" y1="76220" x2="77187" y2="91159"/>
                              <a14:foregroundMark x1="77187" y1="91159" x2="18203" y2="91006"/>
                              <a14:foregroundMark x1="18676" y1="95122" x2="37116" y2="94207"/>
                              <a14:foregroundMark x1="37116" y1="94207" x2="40898" y2="88415"/>
                              <a14:foregroundMark x1="43972" y1="92378" x2="43972" y2="92683"/>
                              <a14:foregroundMark x1="96572" y1="81098" x2="96572" y2="81098"/>
                              <a14:foregroundMark x1="28251" y1="94512" x2="29905" y2="94512"/>
                              <a14:foregroundMark x1="34043" y1="94055" x2="34043" y2="94055"/>
                              <a14:foregroundMark x1="41135" y1="94055" x2="61702" y2="93140"/>
                              <a14:foregroundMark x1="19031" y1="95884" x2="36052" y2="93140"/>
                              <a14:foregroundMark x1="36052" y1="93140" x2="43381" y2="93750"/>
                              <a14:foregroundMark x1="46927" y1="26982" x2="46927" y2="26982"/>
                            </a14:backgroundRemoval>
                          </a14:imgEffect>
                        </a14:imgLayer>
                      </a14:imgProps>
                    </a:ext>
                  </a:extLst>
                </a:blip>
                <a:stretch>
                  <a:fillRect/>
                </a:stretch>
              </p:blipFill>
              <p:spPr>
                <a:xfrm>
                  <a:off x="4781754" y="3963347"/>
                  <a:ext cx="3562774" cy="2762624"/>
                </a:xfrm>
                <a:prstGeom prst="rect">
                  <a:avLst/>
                </a:prstGeom>
              </p:spPr>
            </p:pic>
            <p:sp>
              <p:nvSpPr>
                <p:cNvPr id="3" name="Forma libre: forma 2">
                  <a:extLst>
                    <a:ext uri="{FF2B5EF4-FFF2-40B4-BE49-F238E27FC236}">
                      <a16:creationId xmlns:a16="http://schemas.microsoft.com/office/drawing/2014/main" id="{3522D68A-0644-48CC-B277-A0609E71D194}"/>
                    </a:ext>
                  </a:extLst>
                </p:cNvPr>
                <p:cNvSpPr/>
                <p:nvPr/>
              </p:nvSpPr>
              <p:spPr>
                <a:xfrm>
                  <a:off x="5265019" y="4591251"/>
                  <a:ext cx="3080084" cy="1626669"/>
                </a:xfrm>
                <a:custGeom>
                  <a:avLst/>
                  <a:gdLst>
                    <a:gd name="connsiteX0" fmla="*/ 288758 w 3080084"/>
                    <a:gd name="connsiteY0" fmla="*/ 67376 h 1626669"/>
                    <a:gd name="connsiteX1" fmla="*/ 2338939 w 3080084"/>
                    <a:gd name="connsiteY1" fmla="*/ 0 h 1626669"/>
                    <a:gd name="connsiteX2" fmla="*/ 3080084 w 3080084"/>
                    <a:gd name="connsiteY2" fmla="*/ 1520791 h 1626669"/>
                    <a:gd name="connsiteX3" fmla="*/ 0 w 3080084"/>
                    <a:gd name="connsiteY3" fmla="*/ 1626669 h 1626669"/>
                    <a:gd name="connsiteX4" fmla="*/ 288758 w 3080084"/>
                    <a:gd name="connsiteY4" fmla="*/ 67376 h 162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084" h="1626669">
                      <a:moveTo>
                        <a:pt x="288758" y="67376"/>
                      </a:moveTo>
                      <a:lnTo>
                        <a:pt x="2338939" y="0"/>
                      </a:lnTo>
                      <a:lnTo>
                        <a:pt x="3080084" y="1520791"/>
                      </a:lnTo>
                      <a:lnTo>
                        <a:pt x="0" y="1626669"/>
                      </a:lnTo>
                      <a:lnTo>
                        <a:pt x="288758" y="67376"/>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s-A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Forma libre: forma 6">
                  <a:extLst>
                    <a:ext uri="{FF2B5EF4-FFF2-40B4-BE49-F238E27FC236}">
                      <a16:creationId xmlns:a16="http://schemas.microsoft.com/office/drawing/2014/main" id="{F277114A-40BF-41F7-95B0-5480194BCFB2}"/>
                    </a:ext>
                  </a:extLst>
                </p:cNvPr>
                <p:cNvSpPr/>
                <p:nvPr/>
              </p:nvSpPr>
              <p:spPr>
                <a:xfrm>
                  <a:off x="5265019" y="6118158"/>
                  <a:ext cx="3070459" cy="500514"/>
                </a:xfrm>
                <a:custGeom>
                  <a:avLst/>
                  <a:gdLst>
                    <a:gd name="connsiteX0" fmla="*/ 125128 w 3070459"/>
                    <a:gd name="connsiteY0" fmla="*/ 500514 h 500514"/>
                    <a:gd name="connsiteX1" fmla="*/ 2906829 w 3070459"/>
                    <a:gd name="connsiteY1" fmla="*/ 356135 h 500514"/>
                    <a:gd name="connsiteX2" fmla="*/ 3070459 w 3070459"/>
                    <a:gd name="connsiteY2" fmla="*/ 0 h 500514"/>
                    <a:gd name="connsiteX3" fmla="*/ 0 w 3070459"/>
                    <a:gd name="connsiteY3" fmla="*/ 115503 h 500514"/>
                    <a:gd name="connsiteX4" fmla="*/ 125128 w 3070459"/>
                    <a:gd name="connsiteY4" fmla="*/ 500514 h 50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459" h="500514">
                      <a:moveTo>
                        <a:pt x="125128" y="500514"/>
                      </a:moveTo>
                      <a:lnTo>
                        <a:pt x="2906829" y="356135"/>
                      </a:lnTo>
                      <a:lnTo>
                        <a:pt x="3070459" y="0"/>
                      </a:lnTo>
                      <a:lnTo>
                        <a:pt x="0" y="115503"/>
                      </a:lnTo>
                      <a:lnTo>
                        <a:pt x="125128" y="500514"/>
                      </a:lnTo>
                      <a:close/>
                    </a:path>
                  </a:pathLst>
                </a:cu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s-AR" sz="1400" b="0" i="0" u="none" strike="noStrike" kern="0" cap="none" spc="0" normalizeH="0" baseline="0" noProof="0">
                    <a:ln>
                      <a:noFill/>
                    </a:ln>
                    <a:solidFill>
                      <a:srgbClr val="FFFFFF"/>
                    </a:solidFill>
                    <a:effectLst/>
                    <a:uLnTx/>
                    <a:uFillTx/>
                    <a:latin typeface="Arial"/>
                    <a:ea typeface="+mn-ea"/>
                    <a:cs typeface="+mn-cs"/>
                    <a:sym typeface="Arial"/>
                  </a:endParaRPr>
                </a:p>
              </p:txBody>
            </p:sp>
          </p:grpSp>
          <p:cxnSp>
            <p:nvCxnSpPr>
              <p:cNvPr id="11" name="Conector recto 10">
                <a:extLst>
                  <a:ext uri="{FF2B5EF4-FFF2-40B4-BE49-F238E27FC236}">
                    <a16:creationId xmlns:a16="http://schemas.microsoft.com/office/drawing/2014/main" id="{672DA63D-F730-4661-9A25-81751EC51FF6}"/>
                  </a:ext>
                </a:extLst>
              </p:cNvPr>
              <p:cNvCxnSpPr>
                <a:cxnSpLocks/>
              </p:cNvCxnSpPr>
              <p:nvPr/>
            </p:nvCxnSpPr>
            <p:spPr>
              <a:xfrm>
                <a:off x="5124387" y="6302663"/>
                <a:ext cx="122424" cy="373820"/>
              </a:xfrm>
              <a:prstGeom prst="line">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AA48E367-A523-4A64-85AC-CD062662E3C8}"/>
                  </a:ext>
                </a:extLst>
              </p:cNvPr>
              <p:cNvSpPr txBox="1"/>
              <p:nvPr/>
            </p:nvSpPr>
            <p:spPr>
              <a:xfrm rot="14963314">
                <a:off x="4808539" y="6410712"/>
                <a:ext cx="505106" cy="3589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s-AR" sz="1400" b="0" i="0" u="none" strike="noStrike" kern="0" cap="none" spc="0" normalizeH="0" baseline="0" noProof="0">
                    <a:ln>
                      <a:noFill/>
                    </a:ln>
                    <a:solidFill>
                      <a:srgbClr val="000000"/>
                    </a:solidFill>
                    <a:effectLst/>
                    <a:uLnTx/>
                    <a:uFillTx/>
                    <a:latin typeface="Arial"/>
                    <a:ea typeface="+mn-ea"/>
                    <a:cs typeface="Arial"/>
                    <a:sym typeface="Arial"/>
                  </a:rPr>
                  <a:t>1m</a:t>
                </a:r>
              </a:p>
            </p:txBody>
          </p:sp>
          <p:cxnSp>
            <p:nvCxnSpPr>
              <p:cNvPr id="65" name="Conector recto 64">
                <a:extLst>
                  <a:ext uri="{FF2B5EF4-FFF2-40B4-BE49-F238E27FC236}">
                    <a16:creationId xmlns:a16="http://schemas.microsoft.com/office/drawing/2014/main" id="{27DDF885-F55F-465E-AE66-51D74E2FFAAD}"/>
                  </a:ext>
                </a:extLst>
              </p:cNvPr>
              <p:cNvCxnSpPr>
                <a:cxnSpLocks/>
              </p:cNvCxnSpPr>
              <p:nvPr/>
            </p:nvCxnSpPr>
            <p:spPr>
              <a:xfrm flipH="1">
                <a:off x="5078570" y="4644167"/>
                <a:ext cx="292204" cy="1543546"/>
              </a:xfrm>
              <a:prstGeom prst="line">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CuadroTexto 65">
                <a:extLst>
                  <a:ext uri="{FF2B5EF4-FFF2-40B4-BE49-F238E27FC236}">
                    <a16:creationId xmlns:a16="http://schemas.microsoft.com/office/drawing/2014/main" id="{A6C12C5A-9D97-4C2E-9188-E4EA6B0DEEC3}"/>
                  </a:ext>
                </a:extLst>
              </p:cNvPr>
              <p:cNvSpPr txBox="1"/>
              <p:nvPr/>
            </p:nvSpPr>
            <p:spPr>
              <a:xfrm rot="16821805">
                <a:off x="4750589" y="5115932"/>
                <a:ext cx="621007" cy="3589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s-AR" sz="1400" b="0" i="0" u="none" strike="noStrike" kern="0" cap="none" spc="0" normalizeH="0" baseline="0" noProof="0">
                    <a:ln>
                      <a:noFill/>
                    </a:ln>
                    <a:solidFill>
                      <a:srgbClr val="000000"/>
                    </a:solidFill>
                    <a:effectLst/>
                    <a:uLnTx/>
                    <a:uFillTx/>
                    <a:latin typeface="Arial"/>
                    <a:ea typeface="+mn-ea"/>
                    <a:cs typeface="Arial"/>
                    <a:sym typeface="Arial"/>
                  </a:rPr>
                  <a:t>25m</a:t>
                </a:r>
              </a:p>
            </p:txBody>
          </p:sp>
          <p:cxnSp>
            <p:nvCxnSpPr>
              <p:cNvPr id="69" name="Conector recto 68">
                <a:extLst>
                  <a:ext uri="{FF2B5EF4-FFF2-40B4-BE49-F238E27FC236}">
                    <a16:creationId xmlns:a16="http://schemas.microsoft.com/office/drawing/2014/main" id="{A39C6FC3-31A8-422A-A102-6BCF552E375D}"/>
                  </a:ext>
                </a:extLst>
              </p:cNvPr>
              <p:cNvCxnSpPr>
                <a:cxnSpLocks/>
              </p:cNvCxnSpPr>
              <p:nvPr/>
            </p:nvCxnSpPr>
            <p:spPr>
              <a:xfrm flipH="1">
                <a:off x="5483492" y="4430890"/>
                <a:ext cx="2159298" cy="86132"/>
              </a:xfrm>
              <a:prstGeom prst="line">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CuadroTexto 70">
                <a:extLst>
                  <a:ext uri="{FF2B5EF4-FFF2-40B4-BE49-F238E27FC236}">
                    <a16:creationId xmlns:a16="http://schemas.microsoft.com/office/drawing/2014/main" id="{2ACAE947-86DF-49EA-8964-ECB6FB820C6A}"/>
                  </a:ext>
                </a:extLst>
              </p:cNvPr>
              <p:cNvSpPr txBox="1"/>
              <p:nvPr/>
            </p:nvSpPr>
            <p:spPr>
              <a:xfrm rot="21383679">
                <a:off x="6252638" y="4140608"/>
                <a:ext cx="621008" cy="3589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s-AR" sz="1400" b="0" i="0" u="none" strike="noStrike" kern="0" cap="none" spc="0" normalizeH="0" baseline="0" noProof="0">
                    <a:ln>
                      <a:noFill/>
                    </a:ln>
                    <a:solidFill>
                      <a:srgbClr val="000000"/>
                    </a:solidFill>
                    <a:effectLst/>
                    <a:uLnTx/>
                    <a:uFillTx/>
                    <a:latin typeface="Arial"/>
                    <a:ea typeface="+mn-ea"/>
                    <a:cs typeface="Arial"/>
                    <a:sym typeface="Arial"/>
                  </a:rPr>
                  <a:t>25m</a:t>
                </a:r>
              </a:p>
            </p:txBody>
          </p:sp>
        </p:grpSp>
        <p:grpSp>
          <p:nvGrpSpPr>
            <p:cNvPr id="225" name="Grupo 224">
              <a:extLst>
                <a:ext uri="{FF2B5EF4-FFF2-40B4-BE49-F238E27FC236}">
                  <a16:creationId xmlns:a16="http://schemas.microsoft.com/office/drawing/2014/main" id="{89B3AFA6-FA89-403F-B281-E857CC195815}"/>
                </a:ext>
              </a:extLst>
            </p:cNvPr>
            <p:cNvGrpSpPr>
              <a:grpSpLocks noChangeAspect="1"/>
            </p:cNvGrpSpPr>
            <p:nvPr/>
          </p:nvGrpSpPr>
          <p:grpSpPr>
            <a:xfrm>
              <a:off x="6107854" y="4221102"/>
              <a:ext cx="2772129" cy="2235280"/>
              <a:chOff x="8617295" y="3963347"/>
              <a:chExt cx="3574705" cy="2873748"/>
            </a:xfrm>
          </p:grpSpPr>
          <p:grpSp>
            <p:nvGrpSpPr>
              <p:cNvPr id="9" name="Grupo 8">
                <a:extLst>
                  <a:ext uri="{FF2B5EF4-FFF2-40B4-BE49-F238E27FC236}">
                    <a16:creationId xmlns:a16="http://schemas.microsoft.com/office/drawing/2014/main" id="{1B911333-CA7B-48AF-AD3A-0C1952804D50}"/>
                  </a:ext>
                </a:extLst>
              </p:cNvPr>
              <p:cNvGrpSpPr/>
              <p:nvPr/>
            </p:nvGrpSpPr>
            <p:grpSpPr>
              <a:xfrm>
                <a:off x="8617295" y="3963347"/>
                <a:ext cx="3574705" cy="2762625"/>
                <a:chOff x="8617295" y="3963347"/>
                <a:chExt cx="3574705" cy="2762625"/>
              </a:xfrm>
            </p:grpSpPr>
            <p:pic>
              <p:nvPicPr>
                <p:cNvPr id="47" name="Picture 28">
                  <a:extLst>
                    <a:ext uri="{FF2B5EF4-FFF2-40B4-BE49-F238E27FC236}">
                      <a16:creationId xmlns:a16="http://schemas.microsoft.com/office/drawing/2014/main" id="{3B29E7A0-995C-46B7-90C5-C79E8EEA0E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85" b="94705" l="9965" r="96249">
                              <a14:foregroundMark x1="74443" y1="35552" x2="89566" y2="75189"/>
                              <a14:foregroundMark x1="90387" y1="62179" x2="96249" y2="79425"/>
                              <a14:foregroundMark x1="96249" y1="79425" x2="95076" y2="87292"/>
                              <a14:foregroundMark x1="93904" y1="81997" x2="62368" y2="81997"/>
                              <a14:foregroundMark x1="82181" y1="71256" x2="54513" y2="78064"/>
                              <a14:foregroundMark x1="82415" y1="65961" x2="75615" y2="83056"/>
                              <a14:foregroundMark x1="75615" y1="83056" x2="75615" y2="83359"/>
                              <a14:foregroundMark x1="84056" y1="74130" x2="66940" y2="91528"/>
                              <a14:foregroundMark x1="66940" y1="91528" x2="66002" y2="91528"/>
                              <a14:foregroundMark x1="64361" y1="77005" x2="49707" y2="89259"/>
                              <a14:foregroundMark x1="49707" y1="89259" x2="24502" y2="91831"/>
                              <a14:foregroundMark x1="24502" y1="91831" x2="19461" y2="94705"/>
                            </a14:backgroundRemoval>
                          </a14:imgEffect>
                        </a14:imgLayer>
                      </a14:imgProps>
                    </a:ext>
                  </a:extLst>
                </a:blip>
                <a:stretch>
                  <a:fillRect/>
                </a:stretch>
              </p:blipFill>
              <p:spPr>
                <a:xfrm>
                  <a:off x="8617295" y="3963347"/>
                  <a:ext cx="3565082" cy="2762625"/>
                </a:xfrm>
                <a:prstGeom prst="rect">
                  <a:avLst/>
                </a:prstGeom>
              </p:spPr>
            </p:pic>
            <p:sp>
              <p:nvSpPr>
                <p:cNvPr id="51" name="Forma libre: forma 50">
                  <a:extLst>
                    <a:ext uri="{FF2B5EF4-FFF2-40B4-BE49-F238E27FC236}">
                      <a16:creationId xmlns:a16="http://schemas.microsoft.com/office/drawing/2014/main" id="{ED7F2C29-ADBB-4FB3-A255-68376240E02A}"/>
                    </a:ext>
                  </a:extLst>
                </p:cNvPr>
                <p:cNvSpPr/>
                <p:nvPr/>
              </p:nvSpPr>
              <p:spPr>
                <a:xfrm>
                  <a:off x="9111916" y="4568244"/>
                  <a:ext cx="3080084" cy="1626669"/>
                </a:xfrm>
                <a:custGeom>
                  <a:avLst/>
                  <a:gdLst>
                    <a:gd name="connsiteX0" fmla="*/ 288758 w 3080084"/>
                    <a:gd name="connsiteY0" fmla="*/ 67376 h 1626669"/>
                    <a:gd name="connsiteX1" fmla="*/ 2338939 w 3080084"/>
                    <a:gd name="connsiteY1" fmla="*/ 0 h 1626669"/>
                    <a:gd name="connsiteX2" fmla="*/ 3080084 w 3080084"/>
                    <a:gd name="connsiteY2" fmla="*/ 1520791 h 1626669"/>
                    <a:gd name="connsiteX3" fmla="*/ 0 w 3080084"/>
                    <a:gd name="connsiteY3" fmla="*/ 1626669 h 1626669"/>
                    <a:gd name="connsiteX4" fmla="*/ 288758 w 3080084"/>
                    <a:gd name="connsiteY4" fmla="*/ 67376 h 162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084" h="1626669">
                      <a:moveTo>
                        <a:pt x="288758" y="67376"/>
                      </a:moveTo>
                      <a:lnTo>
                        <a:pt x="2338939" y="0"/>
                      </a:lnTo>
                      <a:lnTo>
                        <a:pt x="3080084" y="1520791"/>
                      </a:lnTo>
                      <a:lnTo>
                        <a:pt x="0" y="1626669"/>
                      </a:lnTo>
                      <a:lnTo>
                        <a:pt x="288758" y="67376"/>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s-A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Forma libre: forma 51">
                  <a:extLst>
                    <a:ext uri="{FF2B5EF4-FFF2-40B4-BE49-F238E27FC236}">
                      <a16:creationId xmlns:a16="http://schemas.microsoft.com/office/drawing/2014/main" id="{BBB02EA6-E60B-40C8-AFEB-E9F91C8F914E}"/>
                    </a:ext>
                  </a:extLst>
                </p:cNvPr>
                <p:cNvSpPr/>
                <p:nvPr/>
              </p:nvSpPr>
              <p:spPr>
                <a:xfrm>
                  <a:off x="9111916" y="6095151"/>
                  <a:ext cx="3070459" cy="500514"/>
                </a:xfrm>
                <a:custGeom>
                  <a:avLst/>
                  <a:gdLst>
                    <a:gd name="connsiteX0" fmla="*/ 125128 w 3070459"/>
                    <a:gd name="connsiteY0" fmla="*/ 500514 h 500514"/>
                    <a:gd name="connsiteX1" fmla="*/ 2906829 w 3070459"/>
                    <a:gd name="connsiteY1" fmla="*/ 356135 h 500514"/>
                    <a:gd name="connsiteX2" fmla="*/ 3070459 w 3070459"/>
                    <a:gd name="connsiteY2" fmla="*/ 0 h 500514"/>
                    <a:gd name="connsiteX3" fmla="*/ 0 w 3070459"/>
                    <a:gd name="connsiteY3" fmla="*/ 115503 h 500514"/>
                    <a:gd name="connsiteX4" fmla="*/ 125128 w 3070459"/>
                    <a:gd name="connsiteY4" fmla="*/ 500514 h 50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459" h="500514">
                      <a:moveTo>
                        <a:pt x="125128" y="500514"/>
                      </a:moveTo>
                      <a:lnTo>
                        <a:pt x="2906829" y="356135"/>
                      </a:lnTo>
                      <a:lnTo>
                        <a:pt x="3070459" y="0"/>
                      </a:lnTo>
                      <a:lnTo>
                        <a:pt x="0" y="115503"/>
                      </a:lnTo>
                      <a:lnTo>
                        <a:pt x="125128" y="500514"/>
                      </a:lnTo>
                      <a:close/>
                    </a:path>
                  </a:pathLst>
                </a:cu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s-AR"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72" name="CuadroTexto 71">
                <a:extLst>
                  <a:ext uri="{FF2B5EF4-FFF2-40B4-BE49-F238E27FC236}">
                    <a16:creationId xmlns:a16="http://schemas.microsoft.com/office/drawing/2014/main" id="{5957A221-B91A-4197-BE06-B9AC60622243}"/>
                  </a:ext>
                </a:extLst>
              </p:cNvPr>
              <p:cNvSpPr txBox="1"/>
              <p:nvPr/>
            </p:nvSpPr>
            <p:spPr>
              <a:xfrm rot="14963314">
                <a:off x="8727619" y="6417935"/>
                <a:ext cx="490078" cy="34824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s-AR" sz="1400" b="0" i="0" u="none" strike="noStrike" kern="0" cap="none" spc="0" normalizeH="0" baseline="0" noProof="0">
                    <a:ln>
                      <a:noFill/>
                    </a:ln>
                    <a:solidFill>
                      <a:srgbClr val="000000"/>
                    </a:solidFill>
                    <a:effectLst/>
                    <a:uLnTx/>
                    <a:uFillTx/>
                    <a:latin typeface="Arial"/>
                    <a:ea typeface="+mn-ea"/>
                    <a:cs typeface="Arial"/>
                    <a:sym typeface="Arial"/>
                  </a:rPr>
                  <a:t>1m</a:t>
                </a:r>
              </a:p>
            </p:txBody>
          </p:sp>
          <p:cxnSp>
            <p:nvCxnSpPr>
              <p:cNvPr id="73" name="Conector recto 72">
                <a:extLst>
                  <a:ext uri="{FF2B5EF4-FFF2-40B4-BE49-F238E27FC236}">
                    <a16:creationId xmlns:a16="http://schemas.microsoft.com/office/drawing/2014/main" id="{3A870CE8-40B4-48C7-9894-513667F8B73E}"/>
                  </a:ext>
                </a:extLst>
              </p:cNvPr>
              <p:cNvCxnSpPr>
                <a:cxnSpLocks/>
              </p:cNvCxnSpPr>
              <p:nvPr/>
            </p:nvCxnSpPr>
            <p:spPr>
              <a:xfrm flipH="1">
                <a:off x="8990135" y="4657979"/>
                <a:ext cx="292204" cy="1543546"/>
              </a:xfrm>
              <a:prstGeom prst="line">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CuadroTexto 73">
                <a:extLst>
                  <a:ext uri="{FF2B5EF4-FFF2-40B4-BE49-F238E27FC236}">
                    <a16:creationId xmlns:a16="http://schemas.microsoft.com/office/drawing/2014/main" id="{DE777DBC-70CB-4B12-B821-9F1F53C5E980}"/>
                  </a:ext>
                </a:extLst>
              </p:cNvPr>
              <p:cNvSpPr txBox="1"/>
              <p:nvPr/>
            </p:nvSpPr>
            <p:spPr>
              <a:xfrm rot="16821805">
                <a:off x="8671391" y="5135083"/>
                <a:ext cx="602531" cy="34824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s-AR" sz="1400" b="0" i="0" u="none" strike="noStrike" kern="0" cap="none" spc="0" normalizeH="0" baseline="0" noProof="0">
                    <a:ln>
                      <a:noFill/>
                    </a:ln>
                    <a:solidFill>
                      <a:srgbClr val="000000"/>
                    </a:solidFill>
                    <a:effectLst/>
                    <a:uLnTx/>
                    <a:uFillTx/>
                    <a:latin typeface="Arial"/>
                    <a:ea typeface="+mn-ea"/>
                    <a:cs typeface="Arial"/>
                    <a:sym typeface="Arial"/>
                  </a:rPr>
                  <a:t>25m</a:t>
                </a:r>
              </a:p>
            </p:txBody>
          </p:sp>
          <p:cxnSp>
            <p:nvCxnSpPr>
              <p:cNvPr id="75" name="Conector recto 74">
                <a:extLst>
                  <a:ext uri="{FF2B5EF4-FFF2-40B4-BE49-F238E27FC236}">
                    <a16:creationId xmlns:a16="http://schemas.microsoft.com/office/drawing/2014/main" id="{FBED5290-2266-4FCA-B296-678395F6DD6E}"/>
                  </a:ext>
                </a:extLst>
              </p:cNvPr>
              <p:cNvCxnSpPr>
                <a:cxnSpLocks/>
              </p:cNvCxnSpPr>
              <p:nvPr/>
            </p:nvCxnSpPr>
            <p:spPr>
              <a:xfrm flipH="1">
                <a:off x="9395057" y="4444702"/>
                <a:ext cx="2159298" cy="86132"/>
              </a:xfrm>
              <a:prstGeom prst="line">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CuadroTexto 75">
                <a:extLst>
                  <a:ext uri="{FF2B5EF4-FFF2-40B4-BE49-F238E27FC236}">
                    <a16:creationId xmlns:a16="http://schemas.microsoft.com/office/drawing/2014/main" id="{022E2790-85E8-4A86-939F-333B9CBC4326}"/>
                  </a:ext>
                </a:extLst>
              </p:cNvPr>
              <p:cNvSpPr txBox="1"/>
              <p:nvPr/>
            </p:nvSpPr>
            <p:spPr>
              <a:xfrm rot="21383679">
                <a:off x="10173439" y="4159760"/>
                <a:ext cx="602532" cy="34824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s-AR" sz="1400" b="0" i="0" u="none" strike="noStrike" kern="0" cap="none" spc="0" normalizeH="0" baseline="0" noProof="0">
                    <a:ln>
                      <a:noFill/>
                    </a:ln>
                    <a:solidFill>
                      <a:srgbClr val="000000"/>
                    </a:solidFill>
                    <a:effectLst/>
                    <a:uLnTx/>
                    <a:uFillTx/>
                    <a:latin typeface="Arial"/>
                    <a:ea typeface="+mn-ea"/>
                    <a:cs typeface="Arial"/>
                    <a:sym typeface="Arial"/>
                  </a:rPr>
                  <a:t>25m</a:t>
                </a:r>
              </a:p>
            </p:txBody>
          </p:sp>
          <p:cxnSp>
            <p:nvCxnSpPr>
              <p:cNvPr id="77" name="Conector recto 76">
                <a:extLst>
                  <a:ext uri="{FF2B5EF4-FFF2-40B4-BE49-F238E27FC236}">
                    <a16:creationId xmlns:a16="http://schemas.microsoft.com/office/drawing/2014/main" id="{7F6FD91B-C198-48F7-AB23-D9A63716F156}"/>
                  </a:ext>
                </a:extLst>
              </p:cNvPr>
              <p:cNvCxnSpPr>
                <a:cxnSpLocks/>
              </p:cNvCxnSpPr>
              <p:nvPr/>
            </p:nvCxnSpPr>
            <p:spPr>
              <a:xfrm>
                <a:off x="9013813" y="6262789"/>
                <a:ext cx="122424" cy="373820"/>
              </a:xfrm>
              <a:prstGeom prst="line">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27" name="Flecha: a la derecha 226">
              <a:extLst>
                <a:ext uri="{FF2B5EF4-FFF2-40B4-BE49-F238E27FC236}">
                  <a16:creationId xmlns:a16="http://schemas.microsoft.com/office/drawing/2014/main" id="{2D1D5BBE-75C8-491A-B761-7073B6077CA1}"/>
                </a:ext>
              </a:extLst>
            </p:cNvPr>
            <p:cNvSpPr/>
            <p:nvPr/>
          </p:nvSpPr>
          <p:spPr>
            <a:xfrm>
              <a:off x="5321645" y="5336921"/>
              <a:ext cx="544442" cy="435880"/>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s-A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9" name="CuadroTexto 108">
              <a:extLst>
                <a:ext uri="{FF2B5EF4-FFF2-40B4-BE49-F238E27FC236}">
                  <a16:creationId xmlns:a16="http://schemas.microsoft.com/office/drawing/2014/main" id="{96451453-0ABD-490C-B164-4DA2335807DC}"/>
                </a:ext>
              </a:extLst>
            </p:cNvPr>
            <p:cNvSpPr txBox="1"/>
            <p:nvPr/>
          </p:nvSpPr>
          <p:spPr>
            <a:xfrm>
              <a:off x="9570754" y="6473785"/>
              <a:ext cx="23883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a:ln>
                    <a:noFill/>
                  </a:ln>
                  <a:solidFill>
                    <a:prstClr val="black"/>
                  </a:solidFill>
                  <a:effectLst/>
                  <a:uLnTx/>
                  <a:uFillTx/>
                  <a:latin typeface="Calibri" panose="020F0502020204030204"/>
                  <a:ea typeface="+mn-ea"/>
                  <a:cs typeface="+mn-cs"/>
                </a:rPr>
                <a:t>ESTOCASTICO </a:t>
              </a:r>
              <a:r>
                <a:rPr kumimoji="0" lang="es-AR" sz="14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“ALEATORIO”</a:t>
              </a:r>
              <a:endParaRPr kumimoji="0" lang="es-AR"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CuadroTexto 149">
              <a:extLst>
                <a:ext uri="{FF2B5EF4-FFF2-40B4-BE49-F238E27FC236}">
                  <a16:creationId xmlns:a16="http://schemas.microsoft.com/office/drawing/2014/main" id="{2F8B16EF-BE26-4940-B2B0-B0F51B1D319B}"/>
                </a:ext>
              </a:extLst>
            </p:cNvPr>
            <p:cNvSpPr txBox="1"/>
            <p:nvPr/>
          </p:nvSpPr>
          <p:spPr>
            <a:xfrm>
              <a:off x="6154636" y="6452118"/>
              <a:ext cx="29305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a:ln>
                    <a:noFill/>
                  </a:ln>
                  <a:solidFill>
                    <a:prstClr val="black"/>
                  </a:solidFill>
                  <a:effectLst/>
                  <a:uLnTx/>
                  <a:uFillTx/>
                  <a:latin typeface="Calibri" panose="020F0502020204030204"/>
                  <a:ea typeface="+mn-ea"/>
                  <a:cs typeface="+mn-cs"/>
                </a:rPr>
                <a:t>DETERMINISTICO </a:t>
              </a:r>
              <a:r>
                <a:rPr kumimoji="0" lang="es-AR" sz="14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CONTROL FACIES</a:t>
              </a:r>
              <a:endParaRPr kumimoji="0" lang="es-AR"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1435417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500"/>
                                        <p:tgtEl>
                                          <p:spTgt spid="49"/>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100"/>
                                        <p:tgtEl>
                                          <p:spTgt spid="68"/>
                                        </p:tgtEl>
                                      </p:cBhvr>
                                    </p:animEffect>
                                  </p:childTnLst>
                                </p:cTn>
                              </p:par>
                            </p:childTnLst>
                          </p:cTn>
                        </p:par>
                        <p:par>
                          <p:cTn id="21" fill="hold">
                            <p:stCondLst>
                              <p:cond delay="100"/>
                            </p:stCondLst>
                            <p:childTnLst>
                              <p:par>
                                <p:cTn id="22" presetID="10" presetClass="entr" presetSubtype="0" fill="hold" grpId="0"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400"/>
                                        <p:tgtEl>
                                          <p:spTgt spid="6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400"/>
                                        <p:tgtEl>
                                          <p:spTgt spid="64"/>
                                        </p:tgtEl>
                                      </p:cBhvr>
                                    </p:animEffect>
                                  </p:childTnLst>
                                </p:cTn>
                              </p:par>
                            </p:childTnLst>
                          </p:cTn>
                        </p:par>
                        <p:par>
                          <p:cTn id="29" fill="hold">
                            <p:stCondLst>
                              <p:cond delay="900"/>
                            </p:stCondLst>
                            <p:childTnLst>
                              <p:par>
                                <p:cTn id="30" presetID="10" presetClass="entr" presetSubtype="0"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400"/>
                                        <p:tgtEl>
                                          <p:spTgt spid="63"/>
                                        </p:tgtEl>
                                      </p:cBhvr>
                                    </p:animEffect>
                                  </p:childTnLst>
                                </p:cTn>
                              </p:par>
                            </p:childTnLst>
                          </p:cTn>
                        </p:par>
                        <p:par>
                          <p:cTn id="33" fill="hold">
                            <p:stCondLst>
                              <p:cond delay="1300"/>
                            </p:stCondLst>
                            <p:childTnLst>
                              <p:par>
                                <p:cTn id="34" presetID="10" presetClass="entr" presetSubtype="0"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300"/>
                                        <p:tgtEl>
                                          <p:spTgt spid="61"/>
                                        </p:tgtEl>
                                      </p:cBhvr>
                                    </p:animEffect>
                                  </p:childTnLst>
                                </p:cTn>
                              </p:par>
                            </p:childTnLst>
                          </p:cTn>
                        </p:par>
                        <p:par>
                          <p:cTn id="37" fill="hold">
                            <p:stCondLst>
                              <p:cond delay="1600"/>
                            </p:stCondLst>
                            <p:childTnLst>
                              <p:par>
                                <p:cTn id="38" presetID="10" presetClass="entr" presetSubtype="0" fill="hold" grpId="0"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300"/>
                                        <p:tgtEl>
                                          <p:spTgt spid="60"/>
                                        </p:tgtEl>
                                      </p:cBhvr>
                                    </p:animEffect>
                                  </p:childTnLst>
                                </p:cTn>
                              </p:par>
                            </p:childTnLst>
                          </p:cTn>
                        </p:par>
                        <p:par>
                          <p:cTn id="41" fill="hold">
                            <p:stCondLst>
                              <p:cond delay="1900"/>
                            </p:stCondLst>
                            <p:childTnLst>
                              <p:par>
                                <p:cTn id="42" presetID="10" presetClass="entr" presetSubtype="0" fill="hold" grpId="0"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300"/>
                                        <p:tgtEl>
                                          <p:spTgt spid="59"/>
                                        </p:tgtEl>
                                      </p:cBhvr>
                                    </p:animEffect>
                                  </p:childTnLst>
                                </p:cTn>
                              </p:par>
                            </p:childTnLst>
                          </p:cTn>
                        </p:par>
                        <p:par>
                          <p:cTn id="45" fill="hold">
                            <p:stCondLst>
                              <p:cond delay="2200"/>
                            </p:stCondLst>
                            <p:childTnLst>
                              <p:par>
                                <p:cTn id="46" presetID="10" presetClass="entr" presetSubtype="0" fill="hold" grpId="0"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300"/>
                                        <p:tgtEl>
                                          <p:spTgt spid="58"/>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300"/>
                                        <p:tgtEl>
                                          <p:spTgt spid="57"/>
                                        </p:tgtEl>
                                      </p:cBhvr>
                                    </p:animEffect>
                                  </p:childTnLst>
                                </p:cTn>
                              </p:par>
                            </p:childTnLst>
                          </p:cTn>
                        </p:par>
                        <p:par>
                          <p:cTn id="53" fill="hold">
                            <p:stCondLst>
                              <p:cond delay="2800"/>
                            </p:stCondLst>
                            <p:childTnLst>
                              <p:par>
                                <p:cTn id="54" presetID="22" presetClass="entr" presetSubtype="8" fill="hold" grpId="0" nodeType="afterEffect">
                                  <p:stCondLst>
                                    <p:cond delay="0"/>
                                  </p:stCondLst>
                                  <p:childTnLst>
                                    <p:set>
                                      <p:cBhvr>
                                        <p:cTn id="55" dur="1" fill="hold">
                                          <p:stCondLst>
                                            <p:cond delay="0"/>
                                          </p:stCondLst>
                                        </p:cTn>
                                        <p:tgtEl>
                                          <p:spTgt spid="252"/>
                                        </p:tgtEl>
                                        <p:attrNameLst>
                                          <p:attrName>style.visibility</p:attrName>
                                        </p:attrNameLst>
                                      </p:cBhvr>
                                      <p:to>
                                        <p:strVal val="visible"/>
                                      </p:to>
                                    </p:set>
                                    <p:animEffect transition="in" filter="wipe(left)">
                                      <p:cBhvr>
                                        <p:cTn id="56" dur="500"/>
                                        <p:tgtEl>
                                          <p:spTgt spid="252"/>
                                        </p:tgtEl>
                                      </p:cBhvr>
                                    </p:animEffect>
                                  </p:childTnLst>
                                </p:cTn>
                              </p:par>
                            </p:childTnLst>
                          </p:cTn>
                        </p:par>
                        <p:par>
                          <p:cTn id="57" fill="hold">
                            <p:stCondLst>
                              <p:cond delay="3300"/>
                            </p:stCondLst>
                            <p:childTnLst>
                              <p:par>
                                <p:cTn id="58" presetID="1" presetClass="entr" presetSubtype="0" fill="hold" nodeType="afterEffect">
                                  <p:stCondLst>
                                    <p:cond delay="0"/>
                                  </p:stCondLst>
                                  <p:childTnLst>
                                    <p:set>
                                      <p:cBhvr>
                                        <p:cTn id="59" dur="1" fill="hold">
                                          <p:stCondLst>
                                            <p:cond delay="0"/>
                                          </p:stCondLst>
                                        </p:cTn>
                                        <p:tgtEl>
                                          <p:spTgt spid="14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45"/>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43"/>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10"/>
                                        </p:tgtEl>
                                        <p:attrNameLst>
                                          <p:attrName>style.visibility</p:attrName>
                                        </p:attrNameLst>
                                      </p:cBhvr>
                                      <p:to>
                                        <p:strVal val="visible"/>
                                      </p:to>
                                    </p:set>
                                    <p:animEffect transition="in" filter="wipe(left)">
                                      <p:cBhvr>
                                        <p:cTn id="7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7" grpId="0" animBg="1"/>
      <p:bldP spid="68" grpId="0" animBg="1"/>
      <p:bldP spid="252" grpId="0" animBg="1"/>
      <p:bldP spid="56" grpId="0"/>
      <p:bldP spid="14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320A3953BE10274593D673CF004810C9" ma:contentTypeVersion="13" ma:contentTypeDescription="Crear nuevo documento." ma:contentTypeScope="" ma:versionID="4019b4e65400dd56ccfca8e3911e78bf">
  <xsd:schema xmlns:xsd="http://www.w3.org/2001/XMLSchema" xmlns:xs="http://www.w3.org/2001/XMLSchema" xmlns:p="http://schemas.microsoft.com/office/2006/metadata/properties" xmlns:ns2="b8d8ccac-0680-4966-8560-fced75c8bc85" xmlns:ns3="0fd00f0c-fdfe-4778-ac20-b6af1b46dd95" targetNamespace="http://schemas.microsoft.com/office/2006/metadata/properties" ma:root="true" ma:fieldsID="2367b009502bf1fda9c7f73e607c5423" ns2:_="" ns3:_="">
    <xsd:import namespace="b8d8ccac-0680-4966-8560-fced75c8bc85"/>
    <xsd:import namespace="0fd00f0c-fdfe-4778-ac20-b6af1b46dd9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d8ccac-0680-4966-8560-fced75c8bc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0b2a62ba-b3cd-48bc-9bdf-aec0dd6f17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d00f0c-fdfe-4778-ac20-b6af1b46dd95"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387db0ed-5baf-4370-99c9-c1379bec92f6}" ma:internalName="TaxCatchAll" ma:showField="CatchAllData" ma:web="0fd00f0c-fdfe-4778-ac20-b6af1b46dd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fd00f0c-fdfe-4778-ac20-b6af1b46dd95" xsi:nil="true"/>
    <lcf76f155ced4ddcb4097134ff3c332f xmlns="b8d8ccac-0680-4966-8560-fced75c8bc85">
      <Terms xmlns="http://schemas.microsoft.com/office/infopath/2007/PartnerControls"/>
    </lcf76f155ced4ddcb4097134ff3c332f>
    <SharedWithUsers xmlns="0fd00f0c-fdfe-4778-ac20-b6af1b46dd95">
      <UserInfo>
        <DisplayName>GANDI, SILVANA</DisplayName>
        <AccountId>14</AccountId>
        <AccountType/>
      </UserInfo>
      <UserInfo>
        <DisplayName>FERNANDEZ RIGHI, ESTEBAN</DisplayName>
        <AccountId>90</AccountId>
        <AccountType/>
      </UserInfo>
      <UserInfo>
        <DisplayName>MANESTAR, GASTON</DisplayName>
        <AccountId>76</AccountId>
        <AccountType/>
      </UserInfo>
      <UserInfo>
        <DisplayName>PEREZ, DIEGO GASTON</DisplayName>
        <AccountId>91</AccountId>
        <AccountType/>
      </UserInfo>
      <UserInfo>
        <DisplayName>MARTINO, LUIS</DisplayName>
        <AccountId>12</AccountId>
        <AccountType/>
      </UserInfo>
    </SharedWithUsers>
  </documentManagement>
</p:properties>
</file>

<file path=customXml/itemProps1.xml><?xml version="1.0" encoding="utf-8"?>
<ds:datastoreItem xmlns:ds="http://schemas.openxmlformats.org/officeDocument/2006/customXml" ds:itemID="{D8C576D6-2F54-422A-B845-868AE51AEEFC}">
  <ds:schemaRefs>
    <ds:schemaRef ds:uri="http://schemas.microsoft.com/sharepoint/v3/contenttype/forms"/>
  </ds:schemaRefs>
</ds:datastoreItem>
</file>

<file path=customXml/itemProps2.xml><?xml version="1.0" encoding="utf-8"?>
<ds:datastoreItem xmlns:ds="http://schemas.openxmlformats.org/officeDocument/2006/customXml" ds:itemID="{552DBBB7-0A8A-438D-9EBF-960DD0E24268}">
  <ds:schemaRefs>
    <ds:schemaRef ds:uri="0fd00f0c-fdfe-4778-ac20-b6af1b46dd95"/>
    <ds:schemaRef ds:uri="b8d8ccac-0680-4966-8560-fced75c8bc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B795426-241D-438A-ABB7-7890D9B86D9F}">
  <ds:schemaRefs>
    <ds:schemaRef ds:uri="0fd00f0c-fdfe-4778-ac20-b6af1b46dd95"/>
    <ds:schemaRef ds:uri="b8d8ccac-0680-4966-8560-fced75c8bc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1645</TotalTime>
  <Words>3485</Words>
  <Application>Microsoft Office PowerPoint</Application>
  <PresentationFormat>Panorámica</PresentationFormat>
  <Paragraphs>246</Paragraphs>
  <Slides>16</Slides>
  <Notes>14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16</vt:i4>
      </vt:variant>
    </vt:vector>
  </HeadingPairs>
  <TitlesOfParts>
    <vt:vector size="23" baseType="lpstr">
      <vt:lpstr>Arial</vt:lpstr>
      <vt:lpstr>Calibri</vt:lpstr>
      <vt:lpstr>Calibri Light</vt:lpstr>
      <vt:lpstr>Courier New</vt:lpstr>
      <vt:lpstr>Lucida Grande</vt:lpstr>
      <vt:lpstr>Wingdings</vt:lpstr>
      <vt:lpstr>Tema de Office</vt:lpstr>
      <vt:lpstr>Aprendizaje sobre la predictibilidad del modelado en un proyecto de inyección de polímeros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Fuentes</dc:creator>
  <cp:lastModifiedBy>MARTINEZ, CAROLINA</cp:lastModifiedBy>
  <cp:revision>1</cp:revision>
  <dcterms:created xsi:type="dcterms:W3CDTF">2023-06-09T16:18:01Z</dcterms:created>
  <dcterms:modified xsi:type="dcterms:W3CDTF">2023-11-01T20:12:30Z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b622c24-5861-4880-bcaa-37216e265fb3_Enabled">
    <vt:lpwstr>true</vt:lpwstr>
  </property>
  <property fmtid="{D5CDD505-2E9C-101B-9397-08002B2CF9AE}" pid="3" name="MSIP_Label_fb622c24-5861-4880-bcaa-37216e265fb3_SetDate">
    <vt:lpwstr>2023-08-25T18:39:59Z</vt:lpwstr>
  </property>
  <property fmtid="{D5CDD505-2E9C-101B-9397-08002B2CF9AE}" pid="4" name="MSIP_Label_fb622c24-5861-4880-bcaa-37216e265fb3_Method">
    <vt:lpwstr>Privileged</vt:lpwstr>
  </property>
  <property fmtid="{D5CDD505-2E9C-101B-9397-08002B2CF9AE}" pid="5" name="MSIP_Label_fb622c24-5861-4880-bcaa-37216e265fb3_Name">
    <vt:lpwstr>YPF - Publica</vt:lpwstr>
  </property>
  <property fmtid="{D5CDD505-2E9C-101B-9397-08002B2CF9AE}" pid="6" name="MSIP_Label_fb622c24-5861-4880-bcaa-37216e265fb3_SiteId">
    <vt:lpwstr>038018c3-616c-4b46-ad9b-aa9007f701b5</vt:lpwstr>
  </property>
  <property fmtid="{D5CDD505-2E9C-101B-9397-08002B2CF9AE}" pid="7" name="MSIP_Label_fb622c24-5861-4880-bcaa-37216e265fb3_ActionId">
    <vt:lpwstr>87b7a324-b3f3-49af-aaf9-9078cc0523d1</vt:lpwstr>
  </property>
  <property fmtid="{D5CDD505-2E9C-101B-9397-08002B2CF9AE}" pid="8" name="MSIP_Label_fb622c24-5861-4880-bcaa-37216e265fb3_ContentBits">
    <vt:lpwstr>3</vt:lpwstr>
  </property>
  <property fmtid="{D5CDD505-2E9C-101B-9397-08002B2CF9AE}" pid="9" name="ClassificationContentMarkingFooterLocations">
    <vt:lpwstr>Tema de Office:5</vt:lpwstr>
  </property>
  <property fmtid="{D5CDD505-2E9C-101B-9397-08002B2CF9AE}" pid="10" name="ClassificationContentMarkingFooterText">
    <vt:lpwstr>Documento: YPF-Público</vt:lpwstr>
  </property>
  <property fmtid="{D5CDD505-2E9C-101B-9397-08002B2CF9AE}" pid="11" name="ClassificationContentMarkingHeaderLocations">
    <vt:lpwstr>Tema de Office:4</vt:lpwstr>
  </property>
  <property fmtid="{D5CDD505-2E9C-101B-9397-08002B2CF9AE}" pid="12" name="ClassificationContentMarkingHeaderText">
    <vt:lpwstr>Documento: YPF-Público</vt:lpwstr>
  </property>
  <property fmtid="{D5CDD505-2E9C-101B-9397-08002B2CF9AE}" pid="13" name="ContentTypeId">
    <vt:lpwstr>0x010100320A3953BE10274593D673CF004810C9</vt:lpwstr>
  </property>
  <property fmtid="{D5CDD505-2E9C-101B-9397-08002B2CF9AE}" pid="14" name="MediaServiceImageTags">
    <vt:lpwstr/>
  </property>
</Properties>
</file>