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 id="268" r:id="rId6"/>
    <p:sldId id="258" r:id="rId7"/>
    <p:sldId id="256" r:id="rId8"/>
    <p:sldId id="266" r:id="rId9"/>
    <p:sldId id="259" r:id="rId10"/>
    <p:sldId id="262" r:id="rId11"/>
    <p:sldId id="275" r:id="rId12"/>
    <p:sldId id="276" r:id="rId13"/>
    <p:sldId id="277" r:id="rId14"/>
    <p:sldId id="263" r:id="rId15"/>
    <p:sldId id="269" r:id="rId16"/>
    <p:sldId id="270" r:id="rId17"/>
    <p:sldId id="271" r:id="rId18"/>
    <p:sldId id="272" r:id="rId19"/>
    <p:sldId id="273" r:id="rId20"/>
    <p:sldId id="274" r:id="rId21"/>
    <p:sldId id="261" r:id="rId22"/>
    <p:sldId id="264" r:id="rId23"/>
    <p:sldId id="267" r:id="rId24"/>
    <p:sldId id="260" r:id="rId25"/>
    <p:sldId id="265" r:id="rId26"/>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52E588-6AF8-4FF1-AE2D-D472A0AA39F9}" v="304" dt="2023-11-08T04:29:22.198"/>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69" d="100"/>
          <a:sy n="69" d="100"/>
        </p:scale>
        <p:origin x="726"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DES, FABIO ALEJANDRINO" userId="f86e62fc-ba64-4bcf-b674-de4c5716ca85" providerId="ADAL" clId="{0552E588-6AF8-4FF1-AE2D-D472A0AA39F9}"/>
    <pc:docChg chg="undo custSel addSld modSld">
      <pc:chgData name="VIDES, FABIO ALEJANDRINO" userId="f86e62fc-ba64-4bcf-b674-de4c5716ca85" providerId="ADAL" clId="{0552E588-6AF8-4FF1-AE2D-D472A0AA39F9}" dt="2023-11-08T04:29:41.996" v="1257" actId="1076"/>
      <pc:docMkLst>
        <pc:docMk/>
      </pc:docMkLst>
      <pc:sldChg chg="addSp modSp modAnim">
        <pc:chgData name="VIDES, FABIO ALEJANDRINO" userId="f86e62fc-ba64-4bcf-b674-de4c5716ca85" providerId="ADAL" clId="{0552E588-6AF8-4FF1-AE2D-D472A0AA39F9}" dt="2023-11-07T22:53:33.885" v="263" actId="1076"/>
        <pc:sldMkLst>
          <pc:docMk/>
          <pc:sldMk cId="3507860850" sldId="256"/>
        </pc:sldMkLst>
        <pc:spChg chg="mod">
          <ac:chgData name="VIDES, FABIO ALEJANDRINO" userId="f86e62fc-ba64-4bcf-b674-de4c5716ca85" providerId="ADAL" clId="{0552E588-6AF8-4FF1-AE2D-D472A0AA39F9}" dt="2023-11-07T22:53:33.885" v="263" actId="1076"/>
          <ac:spMkLst>
            <pc:docMk/>
            <pc:sldMk cId="3507860850" sldId="256"/>
            <ac:spMk id="87" creationId="{24672B12-C1B5-4940-AAB5-9BCB8F159C73}"/>
          </ac:spMkLst>
        </pc:spChg>
        <pc:spChg chg="mod">
          <ac:chgData name="VIDES, FABIO ALEJANDRINO" userId="f86e62fc-ba64-4bcf-b674-de4c5716ca85" providerId="ADAL" clId="{0552E588-6AF8-4FF1-AE2D-D472A0AA39F9}" dt="2023-11-07T22:53:33.885" v="263" actId="1076"/>
          <ac:spMkLst>
            <pc:docMk/>
            <pc:sldMk cId="3507860850" sldId="256"/>
            <ac:spMk id="88" creationId="{BADCD5DA-C41A-4FFE-BDCE-A4804AFA5744}"/>
          </ac:spMkLst>
        </pc:spChg>
        <pc:spChg chg="mod">
          <ac:chgData name="VIDES, FABIO ALEJANDRINO" userId="f86e62fc-ba64-4bcf-b674-de4c5716ca85" providerId="ADAL" clId="{0552E588-6AF8-4FF1-AE2D-D472A0AA39F9}" dt="2023-11-07T22:53:33.885" v="263" actId="1076"/>
          <ac:spMkLst>
            <pc:docMk/>
            <pc:sldMk cId="3507860850" sldId="256"/>
            <ac:spMk id="89" creationId="{75EBF6CA-FC9A-4EB0-A693-E1239A8C9CED}"/>
          </ac:spMkLst>
        </pc:spChg>
        <pc:spChg chg="mod">
          <ac:chgData name="VIDES, FABIO ALEJANDRINO" userId="f86e62fc-ba64-4bcf-b674-de4c5716ca85" providerId="ADAL" clId="{0552E588-6AF8-4FF1-AE2D-D472A0AA39F9}" dt="2023-11-07T22:53:33.885" v="263" actId="1076"/>
          <ac:spMkLst>
            <pc:docMk/>
            <pc:sldMk cId="3507860850" sldId="256"/>
            <ac:spMk id="90" creationId="{BDDFD505-D0DC-47D3-8FFD-133296D6CC0E}"/>
          </ac:spMkLst>
        </pc:spChg>
        <pc:spChg chg="mod">
          <ac:chgData name="VIDES, FABIO ALEJANDRINO" userId="f86e62fc-ba64-4bcf-b674-de4c5716ca85" providerId="ADAL" clId="{0552E588-6AF8-4FF1-AE2D-D472A0AA39F9}" dt="2023-11-07T22:53:33.885" v="263" actId="1076"/>
          <ac:spMkLst>
            <pc:docMk/>
            <pc:sldMk cId="3507860850" sldId="256"/>
            <ac:spMk id="91" creationId="{8CDE21C7-B404-4F3F-AE63-FB760AD962CC}"/>
          </ac:spMkLst>
        </pc:spChg>
        <pc:spChg chg="mod">
          <ac:chgData name="VIDES, FABIO ALEJANDRINO" userId="f86e62fc-ba64-4bcf-b674-de4c5716ca85" providerId="ADAL" clId="{0552E588-6AF8-4FF1-AE2D-D472A0AA39F9}" dt="2023-11-07T22:53:33.885" v="263" actId="1076"/>
          <ac:spMkLst>
            <pc:docMk/>
            <pc:sldMk cId="3507860850" sldId="256"/>
            <ac:spMk id="104" creationId="{F019FF85-8BC6-44E3-9F30-7BFB446C19D7}"/>
          </ac:spMkLst>
        </pc:spChg>
        <pc:spChg chg="mod">
          <ac:chgData name="VIDES, FABIO ALEJANDRINO" userId="f86e62fc-ba64-4bcf-b674-de4c5716ca85" providerId="ADAL" clId="{0552E588-6AF8-4FF1-AE2D-D472A0AA39F9}" dt="2023-11-07T22:53:33.885" v="263" actId="1076"/>
          <ac:spMkLst>
            <pc:docMk/>
            <pc:sldMk cId="3507860850" sldId="256"/>
            <ac:spMk id="105" creationId="{35A69679-E983-473D-9C31-5BC356A8261B}"/>
          </ac:spMkLst>
        </pc:spChg>
        <pc:spChg chg="mod">
          <ac:chgData name="VIDES, FABIO ALEJANDRINO" userId="f86e62fc-ba64-4bcf-b674-de4c5716ca85" providerId="ADAL" clId="{0552E588-6AF8-4FF1-AE2D-D472A0AA39F9}" dt="2023-11-07T22:53:33.885" v="263" actId="1076"/>
          <ac:spMkLst>
            <pc:docMk/>
            <pc:sldMk cId="3507860850" sldId="256"/>
            <ac:spMk id="106" creationId="{88034880-5D99-4D9B-BE15-10A4A274E117}"/>
          </ac:spMkLst>
        </pc:spChg>
        <pc:spChg chg="mod">
          <ac:chgData name="VIDES, FABIO ALEJANDRINO" userId="f86e62fc-ba64-4bcf-b674-de4c5716ca85" providerId="ADAL" clId="{0552E588-6AF8-4FF1-AE2D-D472A0AA39F9}" dt="2023-11-07T22:53:33.885" v="263" actId="1076"/>
          <ac:spMkLst>
            <pc:docMk/>
            <pc:sldMk cId="3507860850" sldId="256"/>
            <ac:spMk id="162" creationId="{A395CC72-1FE5-4460-842A-78788B7151BB}"/>
          </ac:spMkLst>
        </pc:spChg>
        <pc:spChg chg="mod">
          <ac:chgData name="VIDES, FABIO ALEJANDRINO" userId="f86e62fc-ba64-4bcf-b674-de4c5716ca85" providerId="ADAL" clId="{0552E588-6AF8-4FF1-AE2D-D472A0AA39F9}" dt="2023-11-07T22:53:33.885" v="263" actId="1076"/>
          <ac:spMkLst>
            <pc:docMk/>
            <pc:sldMk cId="3507860850" sldId="256"/>
            <ac:spMk id="163" creationId="{28EB5D9E-BFD9-41C1-B1CF-650E7FB14A69}"/>
          </ac:spMkLst>
        </pc:spChg>
        <pc:spChg chg="mod">
          <ac:chgData name="VIDES, FABIO ALEJANDRINO" userId="f86e62fc-ba64-4bcf-b674-de4c5716ca85" providerId="ADAL" clId="{0552E588-6AF8-4FF1-AE2D-D472A0AA39F9}" dt="2023-11-07T22:53:33.885" v="263" actId="1076"/>
          <ac:spMkLst>
            <pc:docMk/>
            <pc:sldMk cId="3507860850" sldId="256"/>
            <ac:spMk id="164" creationId="{C93C91F8-1BE6-40CA-8638-41A095F1239E}"/>
          </ac:spMkLst>
        </pc:spChg>
        <pc:spChg chg="mod">
          <ac:chgData name="VIDES, FABIO ALEJANDRINO" userId="f86e62fc-ba64-4bcf-b674-de4c5716ca85" providerId="ADAL" clId="{0552E588-6AF8-4FF1-AE2D-D472A0AA39F9}" dt="2023-11-07T22:53:33.885" v="263" actId="1076"/>
          <ac:spMkLst>
            <pc:docMk/>
            <pc:sldMk cId="3507860850" sldId="256"/>
            <ac:spMk id="165" creationId="{4392AD97-F716-4FBD-9798-392852785489}"/>
          </ac:spMkLst>
        </pc:spChg>
        <pc:spChg chg="mod">
          <ac:chgData name="VIDES, FABIO ALEJANDRINO" userId="f86e62fc-ba64-4bcf-b674-de4c5716ca85" providerId="ADAL" clId="{0552E588-6AF8-4FF1-AE2D-D472A0AA39F9}" dt="2023-11-07T22:53:33.885" v="263" actId="1076"/>
          <ac:spMkLst>
            <pc:docMk/>
            <pc:sldMk cId="3507860850" sldId="256"/>
            <ac:spMk id="166" creationId="{E84AEDF1-BA28-419A-A84C-E5C7DF1F178A}"/>
          </ac:spMkLst>
        </pc:spChg>
        <pc:spChg chg="mod">
          <ac:chgData name="VIDES, FABIO ALEJANDRINO" userId="f86e62fc-ba64-4bcf-b674-de4c5716ca85" providerId="ADAL" clId="{0552E588-6AF8-4FF1-AE2D-D472A0AA39F9}" dt="2023-11-07T22:53:33.885" v="263" actId="1076"/>
          <ac:spMkLst>
            <pc:docMk/>
            <pc:sldMk cId="3507860850" sldId="256"/>
            <ac:spMk id="167" creationId="{3CDE7FB7-F980-40D2-B03C-1F7F27BE32C2}"/>
          </ac:spMkLst>
        </pc:spChg>
        <pc:spChg chg="mod">
          <ac:chgData name="VIDES, FABIO ALEJANDRINO" userId="f86e62fc-ba64-4bcf-b674-de4c5716ca85" providerId="ADAL" clId="{0552E588-6AF8-4FF1-AE2D-D472A0AA39F9}" dt="2023-11-07T22:53:33.885" v="263" actId="1076"/>
          <ac:spMkLst>
            <pc:docMk/>
            <pc:sldMk cId="3507860850" sldId="256"/>
            <ac:spMk id="168" creationId="{6ADC48BD-152E-4297-A0CF-10E3C196E244}"/>
          </ac:spMkLst>
        </pc:spChg>
        <pc:spChg chg="mod">
          <ac:chgData name="VIDES, FABIO ALEJANDRINO" userId="f86e62fc-ba64-4bcf-b674-de4c5716ca85" providerId="ADAL" clId="{0552E588-6AF8-4FF1-AE2D-D472A0AA39F9}" dt="2023-11-07T22:53:33.885" v="263" actId="1076"/>
          <ac:spMkLst>
            <pc:docMk/>
            <pc:sldMk cId="3507860850" sldId="256"/>
            <ac:spMk id="169" creationId="{985B1384-DD68-4BB2-97B0-7DEFBC57EEFD}"/>
          </ac:spMkLst>
        </pc:spChg>
        <pc:spChg chg="mod">
          <ac:chgData name="VIDES, FABIO ALEJANDRINO" userId="f86e62fc-ba64-4bcf-b674-de4c5716ca85" providerId="ADAL" clId="{0552E588-6AF8-4FF1-AE2D-D472A0AA39F9}" dt="2023-11-07T22:49:46.452" v="229" actId="108"/>
          <ac:spMkLst>
            <pc:docMk/>
            <pc:sldMk cId="3507860850" sldId="256"/>
            <ac:spMk id="171" creationId="{40B347FE-263D-4E0E-98A0-7C8FC8C28E19}"/>
          </ac:spMkLst>
        </pc:spChg>
        <pc:spChg chg="add mod">
          <ac:chgData name="VIDES, FABIO ALEJANDRINO" userId="f86e62fc-ba64-4bcf-b674-de4c5716ca85" providerId="ADAL" clId="{0552E588-6AF8-4FF1-AE2D-D472A0AA39F9}" dt="2023-11-07T22:53:00.325" v="259" actId="1076"/>
          <ac:spMkLst>
            <pc:docMk/>
            <pc:sldMk cId="3507860850" sldId="256"/>
            <ac:spMk id="254" creationId="{DEB44EC7-A785-4074-BCC8-D932F7601A74}"/>
          </ac:spMkLst>
        </pc:spChg>
        <pc:grpChg chg="mod">
          <ac:chgData name="VIDES, FABIO ALEJANDRINO" userId="f86e62fc-ba64-4bcf-b674-de4c5716ca85" providerId="ADAL" clId="{0552E588-6AF8-4FF1-AE2D-D472A0AA39F9}" dt="2023-11-07T22:53:33.885" v="263" actId="1076"/>
          <ac:grpSpMkLst>
            <pc:docMk/>
            <pc:sldMk cId="3507860850" sldId="256"/>
            <ac:grpSpMk id="92" creationId="{33923924-72F9-4171-8144-B9E01119A618}"/>
          </ac:grpSpMkLst>
        </pc:grpChg>
        <pc:grpChg chg="mod">
          <ac:chgData name="VIDES, FABIO ALEJANDRINO" userId="f86e62fc-ba64-4bcf-b674-de4c5716ca85" providerId="ADAL" clId="{0552E588-6AF8-4FF1-AE2D-D472A0AA39F9}" dt="2023-11-07T22:53:33.885" v="263" actId="1076"/>
          <ac:grpSpMkLst>
            <pc:docMk/>
            <pc:sldMk cId="3507860850" sldId="256"/>
            <ac:grpSpMk id="95" creationId="{12DCAF28-1CF1-4B13-9910-E85B74B59F40}"/>
          </ac:grpSpMkLst>
        </pc:grpChg>
        <pc:grpChg chg="mod">
          <ac:chgData name="VIDES, FABIO ALEJANDRINO" userId="f86e62fc-ba64-4bcf-b674-de4c5716ca85" providerId="ADAL" clId="{0552E588-6AF8-4FF1-AE2D-D472A0AA39F9}" dt="2023-11-07T22:53:33.885" v="263" actId="1076"/>
          <ac:grpSpMkLst>
            <pc:docMk/>
            <pc:sldMk cId="3507860850" sldId="256"/>
            <ac:grpSpMk id="98" creationId="{4924A348-07B9-470A-A73A-CE37118FBCA5}"/>
          </ac:grpSpMkLst>
        </pc:grpChg>
        <pc:grpChg chg="mod">
          <ac:chgData name="VIDES, FABIO ALEJANDRINO" userId="f86e62fc-ba64-4bcf-b674-de4c5716ca85" providerId="ADAL" clId="{0552E588-6AF8-4FF1-AE2D-D472A0AA39F9}" dt="2023-11-07T22:53:33.885" v="263" actId="1076"/>
          <ac:grpSpMkLst>
            <pc:docMk/>
            <pc:sldMk cId="3507860850" sldId="256"/>
            <ac:grpSpMk id="101" creationId="{623488CA-EC4B-41C0-A362-C6867865DEA6}"/>
          </ac:grpSpMkLst>
        </pc:grpChg>
        <pc:grpChg chg="mod">
          <ac:chgData name="VIDES, FABIO ALEJANDRINO" userId="f86e62fc-ba64-4bcf-b674-de4c5716ca85" providerId="ADAL" clId="{0552E588-6AF8-4FF1-AE2D-D472A0AA39F9}" dt="2023-11-07T22:53:33.885" v="263" actId="1076"/>
          <ac:grpSpMkLst>
            <pc:docMk/>
            <pc:sldMk cId="3507860850" sldId="256"/>
            <ac:grpSpMk id="107" creationId="{3971E7FD-0BA1-4680-AE51-E51DC5160BB7}"/>
          </ac:grpSpMkLst>
        </pc:grpChg>
        <pc:grpChg chg="mod">
          <ac:chgData name="VIDES, FABIO ALEJANDRINO" userId="f86e62fc-ba64-4bcf-b674-de4c5716ca85" providerId="ADAL" clId="{0552E588-6AF8-4FF1-AE2D-D472A0AA39F9}" dt="2023-11-07T22:53:33.885" v="263" actId="1076"/>
          <ac:grpSpMkLst>
            <pc:docMk/>
            <pc:sldMk cId="3507860850" sldId="256"/>
            <ac:grpSpMk id="108" creationId="{71876CC8-581B-4DD1-B246-190E30AC5652}"/>
          </ac:grpSpMkLst>
        </pc:grpChg>
        <pc:grpChg chg="mod">
          <ac:chgData name="VIDES, FABIO ALEJANDRINO" userId="f86e62fc-ba64-4bcf-b674-de4c5716ca85" providerId="ADAL" clId="{0552E588-6AF8-4FF1-AE2D-D472A0AA39F9}" dt="2023-11-07T22:53:33.885" v="263" actId="1076"/>
          <ac:grpSpMkLst>
            <pc:docMk/>
            <pc:sldMk cId="3507860850" sldId="256"/>
            <ac:grpSpMk id="110" creationId="{9843508D-B550-49CE-A49E-E6020742BC32}"/>
          </ac:grpSpMkLst>
        </pc:grpChg>
        <pc:grpChg chg="mod">
          <ac:chgData name="VIDES, FABIO ALEJANDRINO" userId="f86e62fc-ba64-4bcf-b674-de4c5716ca85" providerId="ADAL" clId="{0552E588-6AF8-4FF1-AE2D-D472A0AA39F9}" dt="2023-11-07T22:53:33.885" v="263" actId="1076"/>
          <ac:grpSpMkLst>
            <pc:docMk/>
            <pc:sldMk cId="3507860850" sldId="256"/>
            <ac:grpSpMk id="111" creationId="{DF227485-3657-4A00-BF41-D64A76E33284}"/>
          </ac:grpSpMkLst>
        </pc:grpChg>
        <pc:grpChg chg="mod">
          <ac:chgData name="VIDES, FABIO ALEJANDRINO" userId="f86e62fc-ba64-4bcf-b674-de4c5716ca85" providerId="ADAL" clId="{0552E588-6AF8-4FF1-AE2D-D472A0AA39F9}" dt="2023-11-07T22:53:33.885" v="263" actId="1076"/>
          <ac:grpSpMkLst>
            <pc:docMk/>
            <pc:sldMk cId="3507860850" sldId="256"/>
            <ac:grpSpMk id="112" creationId="{4FFFD852-C4B0-4559-8152-BEC307F63C5D}"/>
          </ac:grpSpMkLst>
        </pc:grpChg>
        <pc:grpChg chg="mod">
          <ac:chgData name="VIDES, FABIO ALEJANDRINO" userId="f86e62fc-ba64-4bcf-b674-de4c5716ca85" providerId="ADAL" clId="{0552E588-6AF8-4FF1-AE2D-D472A0AA39F9}" dt="2023-11-07T22:53:33.885" v="263" actId="1076"/>
          <ac:grpSpMkLst>
            <pc:docMk/>
            <pc:sldMk cId="3507860850" sldId="256"/>
            <ac:grpSpMk id="113" creationId="{EBE6FBD2-B39A-48E4-887E-436F08D3A41E}"/>
          </ac:grpSpMkLst>
        </pc:grpChg>
        <pc:grpChg chg="mod">
          <ac:chgData name="VIDES, FABIO ALEJANDRINO" userId="f86e62fc-ba64-4bcf-b674-de4c5716ca85" providerId="ADAL" clId="{0552E588-6AF8-4FF1-AE2D-D472A0AA39F9}" dt="2023-11-07T22:53:33.885" v="263" actId="1076"/>
          <ac:grpSpMkLst>
            <pc:docMk/>
            <pc:sldMk cId="3507860850" sldId="256"/>
            <ac:grpSpMk id="116" creationId="{F6673C8E-3B19-49B2-8545-B695EE068BA7}"/>
          </ac:grpSpMkLst>
        </pc:grpChg>
        <pc:grpChg chg="mod">
          <ac:chgData name="VIDES, FABIO ALEJANDRINO" userId="f86e62fc-ba64-4bcf-b674-de4c5716ca85" providerId="ADAL" clId="{0552E588-6AF8-4FF1-AE2D-D472A0AA39F9}" dt="2023-11-07T22:53:33.885" v="263" actId="1076"/>
          <ac:grpSpMkLst>
            <pc:docMk/>
            <pc:sldMk cId="3507860850" sldId="256"/>
            <ac:grpSpMk id="117" creationId="{68937E53-0952-46E7-ADBD-B6629A3D1E13}"/>
          </ac:grpSpMkLst>
        </pc:grpChg>
        <pc:grpChg chg="mod">
          <ac:chgData name="VIDES, FABIO ALEJANDRINO" userId="f86e62fc-ba64-4bcf-b674-de4c5716ca85" providerId="ADAL" clId="{0552E588-6AF8-4FF1-AE2D-D472A0AA39F9}" dt="2023-11-07T22:53:33.885" v="263" actId="1076"/>
          <ac:grpSpMkLst>
            <pc:docMk/>
            <pc:sldMk cId="3507860850" sldId="256"/>
            <ac:grpSpMk id="149" creationId="{C7E73A46-FF64-419F-AFBF-CCA4B626402D}"/>
          </ac:grpSpMkLst>
        </pc:grpChg>
      </pc:sldChg>
      <pc:sldChg chg="modSp">
        <pc:chgData name="VIDES, FABIO ALEJANDRINO" userId="f86e62fc-ba64-4bcf-b674-de4c5716ca85" providerId="ADAL" clId="{0552E588-6AF8-4FF1-AE2D-D472A0AA39F9}" dt="2023-11-08T02:55:48.371" v="639" actId="207"/>
        <pc:sldMkLst>
          <pc:docMk/>
          <pc:sldMk cId="953120009" sldId="257"/>
        </pc:sldMkLst>
        <pc:spChg chg="mod">
          <ac:chgData name="VIDES, FABIO ALEJANDRINO" userId="f86e62fc-ba64-4bcf-b674-de4c5716ca85" providerId="ADAL" clId="{0552E588-6AF8-4FF1-AE2D-D472A0AA39F9}" dt="2023-11-08T02:55:48.371" v="639" actId="207"/>
          <ac:spMkLst>
            <pc:docMk/>
            <pc:sldMk cId="953120009" sldId="257"/>
            <ac:spMk id="2" creationId="{285DBAEC-B922-48BA-9735-EC6C978C3C70}"/>
          </ac:spMkLst>
        </pc:spChg>
      </pc:sldChg>
      <pc:sldChg chg="addSp delSp modSp add">
        <pc:chgData name="VIDES, FABIO ALEJANDRINO" userId="f86e62fc-ba64-4bcf-b674-de4c5716ca85" providerId="ADAL" clId="{0552E588-6AF8-4FF1-AE2D-D472A0AA39F9}" dt="2023-11-08T03:07:03.014" v="784" actId="114"/>
        <pc:sldMkLst>
          <pc:docMk/>
          <pc:sldMk cId="2748865773" sldId="258"/>
        </pc:sldMkLst>
        <pc:spChg chg="mod">
          <ac:chgData name="VIDES, FABIO ALEJANDRINO" userId="f86e62fc-ba64-4bcf-b674-de4c5716ca85" providerId="ADAL" clId="{0552E588-6AF8-4FF1-AE2D-D472A0AA39F9}" dt="2023-11-07T22:53:07.315" v="260" actId="14100"/>
          <ac:spMkLst>
            <pc:docMk/>
            <pc:sldMk cId="2748865773" sldId="258"/>
            <ac:spMk id="2" creationId="{CC342158-9B23-42FB-A97E-EB71828EE960}"/>
          </ac:spMkLst>
        </pc:spChg>
        <pc:spChg chg="del">
          <ac:chgData name="VIDES, FABIO ALEJANDRINO" userId="f86e62fc-ba64-4bcf-b674-de4c5716ca85" providerId="ADAL" clId="{0552E588-6AF8-4FF1-AE2D-D472A0AA39F9}" dt="2023-11-07T22:22:46.681" v="21"/>
          <ac:spMkLst>
            <pc:docMk/>
            <pc:sldMk cId="2748865773" sldId="258"/>
            <ac:spMk id="3" creationId="{A6D86930-76F7-4B74-9156-BF0FF94EA483}"/>
          </ac:spMkLst>
        </pc:spChg>
        <pc:spChg chg="add mod">
          <ac:chgData name="VIDES, FABIO ALEJANDRINO" userId="f86e62fc-ba64-4bcf-b674-de4c5716ca85" providerId="ADAL" clId="{0552E588-6AF8-4FF1-AE2D-D472A0AA39F9}" dt="2023-11-08T03:07:03.014" v="784" actId="114"/>
          <ac:spMkLst>
            <pc:docMk/>
            <pc:sldMk cId="2748865773" sldId="258"/>
            <ac:spMk id="5" creationId="{24958C0D-8F92-4861-8CB3-4D34B04DF614}"/>
          </ac:spMkLst>
        </pc:spChg>
        <pc:picChg chg="add mod">
          <ac:chgData name="VIDES, FABIO ALEJANDRINO" userId="f86e62fc-ba64-4bcf-b674-de4c5716ca85" providerId="ADAL" clId="{0552E588-6AF8-4FF1-AE2D-D472A0AA39F9}" dt="2023-11-07T22:43:42.185" v="216" actId="1076"/>
          <ac:picMkLst>
            <pc:docMk/>
            <pc:sldMk cId="2748865773" sldId="258"/>
            <ac:picMk id="4" creationId="{333F515F-1060-4E87-82B4-C8657602CF5F}"/>
          </ac:picMkLst>
        </pc:picChg>
      </pc:sldChg>
      <pc:sldChg chg="addSp delSp modSp add">
        <pc:chgData name="VIDES, FABIO ALEJANDRINO" userId="f86e62fc-ba64-4bcf-b674-de4c5716ca85" providerId="ADAL" clId="{0552E588-6AF8-4FF1-AE2D-D472A0AA39F9}" dt="2023-11-08T02:56:08.015" v="642" actId="404"/>
        <pc:sldMkLst>
          <pc:docMk/>
          <pc:sldMk cId="363812558" sldId="259"/>
        </pc:sldMkLst>
        <pc:spChg chg="del">
          <ac:chgData name="VIDES, FABIO ALEJANDRINO" userId="f86e62fc-ba64-4bcf-b674-de4c5716ca85" providerId="ADAL" clId="{0552E588-6AF8-4FF1-AE2D-D472A0AA39F9}" dt="2023-11-07T22:55:39.570" v="265"/>
          <ac:spMkLst>
            <pc:docMk/>
            <pc:sldMk cId="363812558" sldId="259"/>
            <ac:spMk id="2" creationId="{B16473EA-0B73-4AB3-A704-214772F284D1}"/>
          </ac:spMkLst>
        </pc:spChg>
        <pc:spChg chg="mod">
          <ac:chgData name="VIDES, FABIO ALEJANDRINO" userId="f86e62fc-ba64-4bcf-b674-de4c5716ca85" providerId="ADAL" clId="{0552E588-6AF8-4FF1-AE2D-D472A0AA39F9}" dt="2023-11-07T23:00:32.022" v="313" actId="20577"/>
          <ac:spMkLst>
            <pc:docMk/>
            <pc:sldMk cId="363812558" sldId="259"/>
            <ac:spMk id="3" creationId="{060F643E-2A24-478F-BA5E-223B19ECFD02}"/>
          </ac:spMkLst>
        </pc:spChg>
        <pc:spChg chg="add mod">
          <ac:chgData name="VIDES, FABIO ALEJANDRINO" userId="f86e62fc-ba64-4bcf-b674-de4c5716ca85" providerId="ADAL" clId="{0552E588-6AF8-4FF1-AE2D-D472A0AA39F9}" dt="2023-11-08T02:56:08.015" v="642" actId="404"/>
          <ac:spMkLst>
            <pc:docMk/>
            <pc:sldMk cId="363812558" sldId="259"/>
            <ac:spMk id="4" creationId="{55FBD5DF-5F07-408A-9D3C-A0E15C2A7EC8}"/>
          </ac:spMkLst>
        </pc:spChg>
        <pc:picChg chg="add del">
          <ac:chgData name="VIDES, FABIO ALEJANDRINO" userId="f86e62fc-ba64-4bcf-b674-de4c5716ca85" providerId="ADAL" clId="{0552E588-6AF8-4FF1-AE2D-D472A0AA39F9}" dt="2023-11-07T22:57:52.691" v="305" actId="478"/>
          <ac:picMkLst>
            <pc:docMk/>
            <pc:sldMk cId="363812558" sldId="259"/>
            <ac:picMk id="5" creationId="{34EF7E61-9400-479F-9B0E-745249080E5C}"/>
          </ac:picMkLst>
        </pc:picChg>
        <pc:picChg chg="add del mod">
          <ac:chgData name="VIDES, FABIO ALEJANDRINO" userId="f86e62fc-ba64-4bcf-b674-de4c5716ca85" providerId="ADAL" clId="{0552E588-6AF8-4FF1-AE2D-D472A0AA39F9}" dt="2023-11-07T22:58:22.806" v="309" actId="478"/>
          <ac:picMkLst>
            <pc:docMk/>
            <pc:sldMk cId="363812558" sldId="259"/>
            <ac:picMk id="6" creationId="{8C093FA4-3A9B-4A53-B2D4-C03D135D2C06}"/>
          </ac:picMkLst>
        </pc:picChg>
        <pc:picChg chg="add mod">
          <ac:chgData name="VIDES, FABIO ALEJANDRINO" userId="f86e62fc-ba64-4bcf-b674-de4c5716ca85" providerId="ADAL" clId="{0552E588-6AF8-4FF1-AE2D-D472A0AA39F9}" dt="2023-11-07T23:56:28.886" v="403" actId="1076"/>
          <ac:picMkLst>
            <pc:docMk/>
            <pc:sldMk cId="363812558" sldId="259"/>
            <ac:picMk id="7" creationId="{892B1B82-D7CC-457A-B649-6630BA4FEAD7}"/>
          </ac:picMkLst>
        </pc:picChg>
      </pc:sldChg>
      <pc:sldChg chg="modSp add">
        <pc:chgData name="VIDES, FABIO ALEJANDRINO" userId="f86e62fc-ba64-4bcf-b674-de4c5716ca85" providerId="ADAL" clId="{0552E588-6AF8-4FF1-AE2D-D472A0AA39F9}" dt="2023-11-08T02:33:29.515" v="565" actId="20577"/>
        <pc:sldMkLst>
          <pc:docMk/>
          <pc:sldMk cId="511421465" sldId="260"/>
        </pc:sldMkLst>
        <pc:spChg chg="mod">
          <ac:chgData name="VIDES, FABIO ALEJANDRINO" userId="f86e62fc-ba64-4bcf-b674-de4c5716ca85" providerId="ADAL" clId="{0552E588-6AF8-4FF1-AE2D-D472A0AA39F9}" dt="2023-11-07T23:49:40.596" v="352" actId="20577"/>
          <ac:spMkLst>
            <pc:docMk/>
            <pc:sldMk cId="511421465" sldId="260"/>
            <ac:spMk id="2" creationId="{C4CD0E19-525E-44BC-8506-88125703A108}"/>
          </ac:spMkLst>
        </pc:spChg>
        <pc:spChg chg="mod">
          <ac:chgData name="VIDES, FABIO ALEJANDRINO" userId="f86e62fc-ba64-4bcf-b674-de4c5716ca85" providerId="ADAL" clId="{0552E588-6AF8-4FF1-AE2D-D472A0AA39F9}" dt="2023-11-08T02:33:29.515" v="565" actId="20577"/>
          <ac:spMkLst>
            <pc:docMk/>
            <pc:sldMk cId="511421465" sldId="260"/>
            <ac:spMk id="3" creationId="{6FF8D002-0CED-4A71-ABF7-185F0A888852}"/>
          </ac:spMkLst>
        </pc:spChg>
      </pc:sldChg>
      <pc:sldChg chg="addSp modSp add">
        <pc:chgData name="VIDES, FABIO ALEJANDRINO" userId="f86e62fc-ba64-4bcf-b674-de4c5716ca85" providerId="ADAL" clId="{0552E588-6AF8-4FF1-AE2D-D472A0AA39F9}" dt="2023-11-08T02:17:01.309" v="436" actId="1076"/>
        <pc:sldMkLst>
          <pc:docMk/>
          <pc:sldMk cId="3600997927" sldId="261"/>
        </pc:sldMkLst>
        <pc:spChg chg="mod">
          <ac:chgData name="VIDES, FABIO ALEJANDRINO" userId="f86e62fc-ba64-4bcf-b674-de4c5716ca85" providerId="ADAL" clId="{0552E588-6AF8-4FF1-AE2D-D472A0AA39F9}" dt="2023-11-07T23:54:31.886" v="402" actId="255"/>
          <ac:spMkLst>
            <pc:docMk/>
            <pc:sldMk cId="3600997927" sldId="261"/>
            <ac:spMk id="2" creationId="{7309D2AF-9E9C-4BDF-BE50-B6478F73AF6A}"/>
          </ac:spMkLst>
        </pc:spChg>
        <pc:spChg chg="mod">
          <ac:chgData name="VIDES, FABIO ALEJANDRINO" userId="f86e62fc-ba64-4bcf-b674-de4c5716ca85" providerId="ADAL" clId="{0552E588-6AF8-4FF1-AE2D-D472A0AA39F9}" dt="2023-11-08T02:15:16.498" v="432" actId="14100"/>
          <ac:spMkLst>
            <pc:docMk/>
            <pc:sldMk cId="3600997927" sldId="261"/>
            <ac:spMk id="3" creationId="{7BEA1B61-1A3D-41BF-92DE-F1FD128A263B}"/>
          </ac:spMkLst>
        </pc:spChg>
        <pc:picChg chg="add mod">
          <ac:chgData name="VIDES, FABIO ALEJANDRINO" userId="f86e62fc-ba64-4bcf-b674-de4c5716ca85" providerId="ADAL" clId="{0552E588-6AF8-4FF1-AE2D-D472A0AA39F9}" dt="2023-11-08T02:17:01.309" v="436" actId="1076"/>
          <ac:picMkLst>
            <pc:docMk/>
            <pc:sldMk cId="3600997927" sldId="261"/>
            <ac:picMk id="4" creationId="{4DF23547-7E33-4955-B22C-A43D0B634DE7}"/>
          </ac:picMkLst>
        </pc:picChg>
      </pc:sldChg>
      <pc:sldChg chg="modSp add">
        <pc:chgData name="VIDES, FABIO ALEJANDRINO" userId="f86e62fc-ba64-4bcf-b674-de4c5716ca85" providerId="ADAL" clId="{0552E588-6AF8-4FF1-AE2D-D472A0AA39F9}" dt="2023-11-08T02:59:50.342" v="651" actId="14100"/>
        <pc:sldMkLst>
          <pc:docMk/>
          <pc:sldMk cId="343675460" sldId="262"/>
        </pc:sldMkLst>
        <pc:spChg chg="mod">
          <ac:chgData name="VIDES, FABIO ALEJANDRINO" userId="f86e62fc-ba64-4bcf-b674-de4c5716ca85" providerId="ADAL" clId="{0552E588-6AF8-4FF1-AE2D-D472A0AA39F9}" dt="2023-11-08T02:59:50.342" v="651" actId="14100"/>
          <ac:spMkLst>
            <pc:docMk/>
            <pc:sldMk cId="343675460" sldId="262"/>
            <ac:spMk id="2" creationId="{22783A49-4E92-4865-9C4F-219E002BBC0B}"/>
          </ac:spMkLst>
        </pc:spChg>
        <pc:spChg chg="mod">
          <ac:chgData name="VIDES, FABIO ALEJANDRINO" userId="f86e62fc-ba64-4bcf-b674-de4c5716ca85" providerId="ADAL" clId="{0552E588-6AF8-4FF1-AE2D-D472A0AA39F9}" dt="2023-11-08T02:24:38.776" v="552" actId="1076"/>
          <ac:spMkLst>
            <pc:docMk/>
            <pc:sldMk cId="343675460" sldId="262"/>
            <ac:spMk id="3" creationId="{1015548A-55A1-43E5-956D-87A274FA45A1}"/>
          </ac:spMkLst>
        </pc:spChg>
      </pc:sldChg>
      <pc:sldChg chg="addSp delSp modSp add">
        <pc:chgData name="VIDES, FABIO ALEJANDRINO" userId="f86e62fc-ba64-4bcf-b674-de4c5716ca85" providerId="ADAL" clId="{0552E588-6AF8-4FF1-AE2D-D472A0AA39F9}" dt="2023-11-08T03:43:34.367" v="1047" actId="14100"/>
        <pc:sldMkLst>
          <pc:docMk/>
          <pc:sldMk cId="188656396" sldId="263"/>
        </pc:sldMkLst>
        <pc:spChg chg="mod">
          <ac:chgData name="VIDES, FABIO ALEJANDRINO" userId="f86e62fc-ba64-4bcf-b674-de4c5716ca85" providerId="ADAL" clId="{0552E588-6AF8-4FF1-AE2D-D472A0AA39F9}" dt="2023-11-08T03:12:30.652" v="871" actId="1076"/>
          <ac:spMkLst>
            <pc:docMk/>
            <pc:sldMk cId="188656396" sldId="263"/>
            <ac:spMk id="2" creationId="{49B5F15D-4578-4DDE-9C6E-C77A695E9049}"/>
          </ac:spMkLst>
        </pc:spChg>
        <pc:spChg chg="add del">
          <ac:chgData name="VIDES, FABIO ALEJANDRINO" userId="f86e62fc-ba64-4bcf-b674-de4c5716ca85" providerId="ADAL" clId="{0552E588-6AF8-4FF1-AE2D-D472A0AA39F9}" dt="2023-11-08T03:09:38.190" v="797"/>
          <ac:spMkLst>
            <pc:docMk/>
            <pc:sldMk cId="188656396" sldId="263"/>
            <ac:spMk id="3" creationId="{AFA53E7B-F4E9-42A9-AD32-7809734E52CB}"/>
          </ac:spMkLst>
        </pc:spChg>
        <pc:spChg chg="add del">
          <ac:chgData name="VIDES, FABIO ALEJANDRINO" userId="f86e62fc-ba64-4bcf-b674-de4c5716ca85" providerId="ADAL" clId="{0552E588-6AF8-4FF1-AE2D-D472A0AA39F9}" dt="2023-11-08T03:09:37.815" v="796"/>
          <ac:spMkLst>
            <pc:docMk/>
            <pc:sldMk cId="188656396" sldId="263"/>
            <ac:spMk id="5" creationId="{50ED6B56-E01D-4718-98EE-199DC8431B6D}"/>
          </ac:spMkLst>
        </pc:spChg>
        <pc:spChg chg="add del mod">
          <ac:chgData name="VIDES, FABIO ALEJANDRINO" userId="f86e62fc-ba64-4bcf-b674-de4c5716ca85" providerId="ADAL" clId="{0552E588-6AF8-4FF1-AE2D-D472A0AA39F9}" dt="2023-11-08T03:10:26.220" v="805" actId="478"/>
          <ac:spMkLst>
            <pc:docMk/>
            <pc:sldMk cId="188656396" sldId="263"/>
            <ac:spMk id="7" creationId="{0BEF62A3-64E2-4465-9857-15E7CCB212B7}"/>
          </ac:spMkLst>
        </pc:spChg>
        <pc:spChg chg="add mod">
          <ac:chgData name="VIDES, FABIO ALEJANDRINO" userId="f86e62fc-ba64-4bcf-b674-de4c5716ca85" providerId="ADAL" clId="{0552E588-6AF8-4FF1-AE2D-D472A0AA39F9}" dt="2023-11-08T03:43:26.243" v="1045" actId="20577"/>
          <ac:spMkLst>
            <pc:docMk/>
            <pc:sldMk cId="188656396" sldId="263"/>
            <ac:spMk id="9" creationId="{F368E0A2-50EB-4D87-9408-55FEF9FF9B07}"/>
          </ac:spMkLst>
        </pc:spChg>
        <pc:graphicFrameChg chg="add del mod">
          <ac:chgData name="VIDES, FABIO ALEJANDRINO" userId="f86e62fc-ba64-4bcf-b674-de4c5716ca85" providerId="ADAL" clId="{0552E588-6AF8-4FF1-AE2D-D472A0AA39F9}" dt="2023-11-08T03:09:37.815" v="796"/>
          <ac:graphicFrameMkLst>
            <pc:docMk/>
            <pc:sldMk cId="188656396" sldId="263"/>
            <ac:graphicFrameMk id="4" creationId="{B27D9C3C-030B-4C82-A437-E76013DFFFD7}"/>
          </ac:graphicFrameMkLst>
        </pc:graphicFrameChg>
        <pc:graphicFrameChg chg="add del mod modGraphic">
          <ac:chgData name="VIDES, FABIO ALEJANDRINO" userId="f86e62fc-ba64-4bcf-b674-de4c5716ca85" providerId="ADAL" clId="{0552E588-6AF8-4FF1-AE2D-D472A0AA39F9}" dt="2023-11-08T03:10:31.265" v="807" actId="478"/>
          <ac:graphicFrameMkLst>
            <pc:docMk/>
            <pc:sldMk cId="188656396" sldId="263"/>
            <ac:graphicFrameMk id="6" creationId="{8E3D8ACF-2211-4B2E-A274-AEB69DE54E8B}"/>
          </ac:graphicFrameMkLst>
        </pc:graphicFrameChg>
        <pc:picChg chg="add mod">
          <ac:chgData name="VIDES, FABIO ALEJANDRINO" userId="f86e62fc-ba64-4bcf-b674-de4c5716ca85" providerId="ADAL" clId="{0552E588-6AF8-4FF1-AE2D-D472A0AA39F9}" dt="2023-11-08T03:43:31.379" v="1046" actId="14100"/>
          <ac:picMkLst>
            <pc:docMk/>
            <pc:sldMk cId="188656396" sldId="263"/>
            <ac:picMk id="10" creationId="{131EBF45-1E6F-4906-8B9E-540EC8EFCE0F}"/>
          </ac:picMkLst>
        </pc:picChg>
        <pc:picChg chg="add mod">
          <ac:chgData name="VIDES, FABIO ALEJANDRINO" userId="f86e62fc-ba64-4bcf-b674-de4c5716ca85" providerId="ADAL" clId="{0552E588-6AF8-4FF1-AE2D-D472A0AA39F9}" dt="2023-11-08T03:43:34.367" v="1047" actId="14100"/>
          <ac:picMkLst>
            <pc:docMk/>
            <pc:sldMk cId="188656396" sldId="263"/>
            <ac:picMk id="11" creationId="{03C8D6C6-37C2-44FA-923F-048096D325BF}"/>
          </ac:picMkLst>
        </pc:picChg>
        <pc:picChg chg="add del">
          <ac:chgData name="VIDES, FABIO ALEJANDRINO" userId="f86e62fc-ba64-4bcf-b674-de4c5716ca85" providerId="ADAL" clId="{0552E588-6AF8-4FF1-AE2D-D472A0AA39F9}" dt="2023-11-08T03:09:37.815" v="796"/>
          <ac:picMkLst>
            <pc:docMk/>
            <pc:sldMk cId="188656396" sldId="263"/>
            <ac:picMk id="2049" creationId="{DB5ADE24-4D11-4C87-B355-E50CB4EB8374}"/>
          </ac:picMkLst>
        </pc:picChg>
        <pc:picChg chg="add mod">
          <ac:chgData name="VIDES, FABIO ALEJANDRINO" userId="f86e62fc-ba64-4bcf-b674-de4c5716ca85" providerId="ADAL" clId="{0552E588-6AF8-4FF1-AE2D-D472A0AA39F9}" dt="2023-11-08T03:43:20.435" v="1044" actId="14100"/>
          <ac:picMkLst>
            <pc:docMk/>
            <pc:sldMk cId="188656396" sldId="263"/>
            <ac:picMk id="2051" creationId="{7170F5F7-5997-44DC-895A-74472CDD2CFC}"/>
          </ac:picMkLst>
        </pc:picChg>
      </pc:sldChg>
      <pc:sldChg chg="addSp delSp modSp add">
        <pc:chgData name="VIDES, FABIO ALEJANDRINO" userId="f86e62fc-ba64-4bcf-b674-de4c5716ca85" providerId="ADAL" clId="{0552E588-6AF8-4FF1-AE2D-D472A0AA39F9}" dt="2023-11-08T02:21:41.443" v="463" actId="6549"/>
        <pc:sldMkLst>
          <pc:docMk/>
          <pc:sldMk cId="2325971026" sldId="264"/>
        </pc:sldMkLst>
        <pc:spChg chg="del">
          <ac:chgData name="VIDES, FABIO ALEJANDRINO" userId="f86e62fc-ba64-4bcf-b674-de4c5716ca85" providerId="ADAL" clId="{0552E588-6AF8-4FF1-AE2D-D472A0AA39F9}" dt="2023-11-08T02:20:44.331" v="453" actId="478"/>
          <ac:spMkLst>
            <pc:docMk/>
            <pc:sldMk cId="2325971026" sldId="264"/>
            <ac:spMk id="2" creationId="{C482062D-25F6-4BB0-B40C-443977BB3025}"/>
          </ac:spMkLst>
        </pc:spChg>
        <pc:spChg chg="mod">
          <ac:chgData name="VIDES, FABIO ALEJANDRINO" userId="f86e62fc-ba64-4bcf-b674-de4c5716ca85" providerId="ADAL" clId="{0552E588-6AF8-4FF1-AE2D-D472A0AA39F9}" dt="2023-11-08T02:21:41.443" v="463" actId="6549"/>
          <ac:spMkLst>
            <pc:docMk/>
            <pc:sldMk cId="2325971026" sldId="264"/>
            <ac:spMk id="3" creationId="{6BD51B9C-02BE-4E37-8BFB-FC65FDC3AC2B}"/>
          </ac:spMkLst>
        </pc:spChg>
        <pc:picChg chg="add del mod">
          <ac:chgData name="VIDES, FABIO ALEJANDRINO" userId="f86e62fc-ba64-4bcf-b674-de4c5716ca85" providerId="ADAL" clId="{0552E588-6AF8-4FF1-AE2D-D472A0AA39F9}" dt="2023-11-08T02:19:31.108" v="447" actId="478"/>
          <ac:picMkLst>
            <pc:docMk/>
            <pc:sldMk cId="2325971026" sldId="264"/>
            <ac:picMk id="4" creationId="{7A4FCA08-6F66-40CA-9137-88BD11E021C5}"/>
          </ac:picMkLst>
        </pc:picChg>
        <pc:picChg chg="add mod">
          <ac:chgData name="VIDES, FABIO ALEJANDRINO" userId="f86e62fc-ba64-4bcf-b674-de4c5716ca85" providerId="ADAL" clId="{0552E588-6AF8-4FF1-AE2D-D472A0AA39F9}" dt="2023-11-08T02:20:54.533" v="456" actId="1076"/>
          <ac:picMkLst>
            <pc:docMk/>
            <pc:sldMk cId="2325971026" sldId="264"/>
            <ac:picMk id="5" creationId="{D29C5A32-8691-4815-A4FE-B0DD9B4E8BAD}"/>
          </ac:picMkLst>
        </pc:picChg>
        <pc:picChg chg="add mod">
          <ac:chgData name="VIDES, FABIO ALEJANDRINO" userId="f86e62fc-ba64-4bcf-b674-de4c5716ca85" providerId="ADAL" clId="{0552E588-6AF8-4FF1-AE2D-D472A0AA39F9}" dt="2023-11-08T02:21:01.254" v="460" actId="1036"/>
          <ac:picMkLst>
            <pc:docMk/>
            <pc:sldMk cId="2325971026" sldId="264"/>
            <ac:picMk id="6" creationId="{D6A0D367-7DDA-46F5-99AC-585308E24DA7}"/>
          </ac:picMkLst>
        </pc:picChg>
      </pc:sldChg>
      <pc:sldChg chg="delSp modSp add">
        <pc:chgData name="VIDES, FABIO ALEJANDRINO" userId="f86e62fc-ba64-4bcf-b674-de4c5716ca85" providerId="ADAL" clId="{0552E588-6AF8-4FF1-AE2D-D472A0AA39F9}" dt="2023-11-08T02:23:28.318" v="547" actId="403"/>
        <pc:sldMkLst>
          <pc:docMk/>
          <pc:sldMk cId="760995707" sldId="265"/>
        </pc:sldMkLst>
        <pc:spChg chg="mod">
          <ac:chgData name="VIDES, FABIO ALEJANDRINO" userId="f86e62fc-ba64-4bcf-b674-de4c5716ca85" providerId="ADAL" clId="{0552E588-6AF8-4FF1-AE2D-D472A0AA39F9}" dt="2023-11-08T02:23:28.318" v="547" actId="403"/>
          <ac:spMkLst>
            <pc:docMk/>
            <pc:sldMk cId="760995707" sldId="265"/>
            <ac:spMk id="2" creationId="{2EEC79C2-0F7E-4576-BD43-037267868E34}"/>
          </ac:spMkLst>
        </pc:spChg>
        <pc:spChg chg="del mod">
          <ac:chgData name="VIDES, FABIO ALEJANDRINO" userId="f86e62fc-ba64-4bcf-b674-de4c5716ca85" providerId="ADAL" clId="{0552E588-6AF8-4FF1-AE2D-D472A0AA39F9}" dt="2023-11-08T02:22:04.211" v="467" actId="478"/>
          <ac:spMkLst>
            <pc:docMk/>
            <pc:sldMk cId="760995707" sldId="265"/>
            <ac:spMk id="3" creationId="{818BB246-1BF3-4FEE-8359-BCFB1B9E8406}"/>
          </ac:spMkLst>
        </pc:spChg>
      </pc:sldChg>
      <pc:sldChg chg="addSp delSp modSp add">
        <pc:chgData name="VIDES, FABIO ALEJANDRINO" userId="f86e62fc-ba64-4bcf-b674-de4c5716ca85" providerId="ADAL" clId="{0552E588-6AF8-4FF1-AE2D-D472A0AA39F9}" dt="2023-11-08T02:56:31.688" v="646" actId="113"/>
        <pc:sldMkLst>
          <pc:docMk/>
          <pc:sldMk cId="702567205" sldId="266"/>
        </pc:sldMkLst>
        <pc:spChg chg="add del mod">
          <ac:chgData name="VIDES, FABIO ALEJANDRINO" userId="f86e62fc-ba64-4bcf-b674-de4c5716ca85" providerId="ADAL" clId="{0552E588-6AF8-4FF1-AE2D-D472A0AA39F9}" dt="2023-11-08T02:56:31.688" v="646" actId="113"/>
          <ac:spMkLst>
            <pc:docMk/>
            <pc:sldMk cId="702567205" sldId="266"/>
            <ac:spMk id="2" creationId="{7908894A-5426-4C98-AF4D-11202101532A}"/>
          </ac:spMkLst>
        </pc:spChg>
        <pc:spChg chg="del">
          <ac:chgData name="VIDES, FABIO ALEJANDRINO" userId="f86e62fc-ba64-4bcf-b674-de4c5716ca85" providerId="ADAL" clId="{0552E588-6AF8-4FF1-AE2D-D472A0AA39F9}" dt="2023-11-08T02:38:10.923" v="602"/>
          <ac:spMkLst>
            <pc:docMk/>
            <pc:sldMk cId="702567205" sldId="266"/>
            <ac:spMk id="3" creationId="{6CE46880-8F8C-46E4-86BF-989040F585D5}"/>
          </ac:spMkLst>
        </pc:spChg>
        <pc:spChg chg="add mod">
          <ac:chgData name="VIDES, FABIO ALEJANDRINO" userId="f86e62fc-ba64-4bcf-b674-de4c5716ca85" providerId="ADAL" clId="{0552E588-6AF8-4FF1-AE2D-D472A0AA39F9}" dt="2023-11-08T02:40:37.335" v="623" actId="113"/>
          <ac:spMkLst>
            <pc:docMk/>
            <pc:sldMk cId="702567205" sldId="266"/>
            <ac:spMk id="5" creationId="{0E23D4EB-7E59-49AB-9135-0856D2863B60}"/>
          </ac:spMkLst>
        </pc:spChg>
        <pc:picChg chg="add mod">
          <ac:chgData name="VIDES, FABIO ALEJANDRINO" userId="f86e62fc-ba64-4bcf-b674-de4c5716ca85" providerId="ADAL" clId="{0552E588-6AF8-4FF1-AE2D-D472A0AA39F9}" dt="2023-11-08T02:39:55.803" v="619" actId="1076"/>
          <ac:picMkLst>
            <pc:docMk/>
            <pc:sldMk cId="702567205" sldId="266"/>
            <ac:picMk id="4" creationId="{1944CA07-DE1F-42C8-8D36-532B98B70021}"/>
          </ac:picMkLst>
        </pc:picChg>
      </pc:sldChg>
      <pc:sldChg chg="addSp delSp modSp add">
        <pc:chgData name="VIDES, FABIO ALEJANDRINO" userId="f86e62fc-ba64-4bcf-b674-de4c5716ca85" providerId="ADAL" clId="{0552E588-6AF8-4FF1-AE2D-D472A0AA39F9}" dt="2023-11-08T02:54:38.295" v="638" actId="1076"/>
        <pc:sldMkLst>
          <pc:docMk/>
          <pc:sldMk cId="261345446" sldId="267"/>
        </pc:sldMkLst>
        <pc:spChg chg="del">
          <ac:chgData name="VIDES, FABIO ALEJANDRINO" userId="f86e62fc-ba64-4bcf-b674-de4c5716ca85" providerId="ADAL" clId="{0552E588-6AF8-4FF1-AE2D-D472A0AA39F9}" dt="2023-11-08T02:54:27.179" v="635" actId="478"/>
          <ac:spMkLst>
            <pc:docMk/>
            <pc:sldMk cId="261345446" sldId="267"/>
            <ac:spMk id="2" creationId="{C058C106-4CC0-4A6A-A7B8-726881C9587B}"/>
          </ac:spMkLst>
        </pc:spChg>
        <pc:spChg chg="del">
          <ac:chgData name="VIDES, FABIO ALEJANDRINO" userId="f86e62fc-ba64-4bcf-b674-de4c5716ca85" providerId="ADAL" clId="{0552E588-6AF8-4FF1-AE2D-D472A0AA39F9}" dt="2023-11-08T02:54:04.432" v="625"/>
          <ac:spMkLst>
            <pc:docMk/>
            <pc:sldMk cId="261345446" sldId="267"/>
            <ac:spMk id="3" creationId="{8E85AD6E-B0C7-4FC3-94E2-28F0244B377D}"/>
          </ac:spMkLst>
        </pc:spChg>
        <pc:graphicFrameChg chg="add mod modGraphic">
          <ac:chgData name="VIDES, FABIO ALEJANDRINO" userId="f86e62fc-ba64-4bcf-b674-de4c5716ca85" providerId="ADAL" clId="{0552E588-6AF8-4FF1-AE2D-D472A0AA39F9}" dt="2023-11-08T02:54:38.295" v="638" actId="1076"/>
          <ac:graphicFrameMkLst>
            <pc:docMk/>
            <pc:sldMk cId="261345446" sldId="267"/>
            <ac:graphicFrameMk id="4" creationId="{9992F5CB-0193-4292-B6C6-1CDDB6E474B9}"/>
          </ac:graphicFrameMkLst>
        </pc:graphicFrameChg>
      </pc:sldChg>
      <pc:sldChg chg="addSp delSp modSp add modAnim">
        <pc:chgData name="VIDES, FABIO ALEJANDRINO" userId="f86e62fc-ba64-4bcf-b674-de4c5716ca85" providerId="ADAL" clId="{0552E588-6AF8-4FF1-AE2D-D472A0AA39F9}" dt="2023-11-08T03:04:52.869" v="668" actId="1076"/>
        <pc:sldMkLst>
          <pc:docMk/>
          <pc:sldMk cId="1318121701" sldId="268"/>
        </pc:sldMkLst>
        <pc:spChg chg="del">
          <ac:chgData name="VIDES, FABIO ALEJANDRINO" userId="f86e62fc-ba64-4bcf-b674-de4c5716ca85" providerId="ADAL" clId="{0552E588-6AF8-4FF1-AE2D-D472A0AA39F9}" dt="2023-11-08T02:57:08.191" v="649" actId="478"/>
          <ac:spMkLst>
            <pc:docMk/>
            <pc:sldMk cId="1318121701" sldId="268"/>
            <ac:spMk id="2" creationId="{FFD99DC8-C540-401B-ACF0-05ED35CC9297}"/>
          </ac:spMkLst>
        </pc:spChg>
        <pc:spChg chg="del">
          <ac:chgData name="VIDES, FABIO ALEJANDRINO" userId="f86e62fc-ba64-4bcf-b674-de4c5716ca85" providerId="ADAL" clId="{0552E588-6AF8-4FF1-AE2D-D472A0AA39F9}" dt="2023-11-08T02:57:04.549" v="648" actId="478"/>
          <ac:spMkLst>
            <pc:docMk/>
            <pc:sldMk cId="1318121701" sldId="268"/>
            <ac:spMk id="3" creationId="{E6838959-F6BB-4B20-BBCF-CDFB011D4C8C}"/>
          </ac:spMkLst>
        </pc:spChg>
        <pc:spChg chg="add mod">
          <ac:chgData name="VIDES, FABIO ALEJANDRINO" userId="f86e62fc-ba64-4bcf-b674-de4c5716ca85" providerId="ADAL" clId="{0552E588-6AF8-4FF1-AE2D-D472A0AA39F9}" dt="2023-11-08T03:04:02.696" v="658" actId="1076"/>
          <ac:spMkLst>
            <pc:docMk/>
            <pc:sldMk cId="1318121701" sldId="268"/>
            <ac:spMk id="5" creationId="{A7514862-6019-467E-817E-D2BB4BD83C5B}"/>
          </ac:spMkLst>
        </pc:spChg>
        <pc:spChg chg="add mod">
          <ac:chgData name="VIDES, FABIO ALEJANDRINO" userId="f86e62fc-ba64-4bcf-b674-de4c5716ca85" providerId="ADAL" clId="{0552E588-6AF8-4FF1-AE2D-D472A0AA39F9}" dt="2023-11-08T03:04:02.696" v="658" actId="1076"/>
          <ac:spMkLst>
            <pc:docMk/>
            <pc:sldMk cId="1318121701" sldId="268"/>
            <ac:spMk id="6" creationId="{D8674F60-B1BF-4A9B-A51F-05C657689864}"/>
          </ac:spMkLst>
        </pc:spChg>
        <pc:spChg chg="add mod">
          <ac:chgData name="VIDES, FABIO ALEJANDRINO" userId="f86e62fc-ba64-4bcf-b674-de4c5716ca85" providerId="ADAL" clId="{0552E588-6AF8-4FF1-AE2D-D472A0AA39F9}" dt="2023-11-08T03:04:02.696" v="658" actId="1076"/>
          <ac:spMkLst>
            <pc:docMk/>
            <pc:sldMk cId="1318121701" sldId="268"/>
            <ac:spMk id="7" creationId="{C37EDBC0-1DCC-4295-A7E3-8A6760804153}"/>
          </ac:spMkLst>
        </pc:spChg>
        <pc:spChg chg="add mod">
          <ac:chgData name="VIDES, FABIO ALEJANDRINO" userId="f86e62fc-ba64-4bcf-b674-de4c5716ca85" providerId="ADAL" clId="{0552E588-6AF8-4FF1-AE2D-D472A0AA39F9}" dt="2023-11-08T03:04:02.696" v="658" actId="1076"/>
          <ac:spMkLst>
            <pc:docMk/>
            <pc:sldMk cId="1318121701" sldId="268"/>
            <ac:spMk id="9" creationId="{686622CD-8A55-4B1E-B93E-22B1C2344C64}"/>
          </ac:spMkLst>
        </pc:spChg>
        <pc:spChg chg="add mod">
          <ac:chgData name="VIDES, FABIO ALEJANDRINO" userId="f86e62fc-ba64-4bcf-b674-de4c5716ca85" providerId="ADAL" clId="{0552E588-6AF8-4FF1-AE2D-D472A0AA39F9}" dt="2023-11-08T03:04:02.696" v="658" actId="1076"/>
          <ac:spMkLst>
            <pc:docMk/>
            <pc:sldMk cId="1318121701" sldId="268"/>
            <ac:spMk id="11" creationId="{6A8C5967-4875-4F43-94EE-F63DFE7FD50E}"/>
          </ac:spMkLst>
        </pc:spChg>
        <pc:spChg chg="add mod">
          <ac:chgData name="VIDES, FABIO ALEJANDRINO" userId="f86e62fc-ba64-4bcf-b674-de4c5716ca85" providerId="ADAL" clId="{0552E588-6AF8-4FF1-AE2D-D472A0AA39F9}" dt="2023-11-08T03:04:02.696" v="658" actId="1076"/>
          <ac:spMkLst>
            <pc:docMk/>
            <pc:sldMk cId="1318121701" sldId="268"/>
            <ac:spMk id="12" creationId="{91A122CB-C990-406D-B5CA-8CC4AAFD5E6E}"/>
          </ac:spMkLst>
        </pc:spChg>
        <pc:spChg chg="add mod">
          <ac:chgData name="VIDES, FABIO ALEJANDRINO" userId="f86e62fc-ba64-4bcf-b674-de4c5716ca85" providerId="ADAL" clId="{0552E588-6AF8-4FF1-AE2D-D472A0AA39F9}" dt="2023-11-08T03:04:02.696" v="658" actId="1076"/>
          <ac:spMkLst>
            <pc:docMk/>
            <pc:sldMk cId="1318121701" sldId="268"/>
            <ac:spMk id="13" creationId="{B6A635D4-28BF-4158-A747-092A67120925}"/>
          </ac:spMkLst>
        </pc:spChg>
        <pc:spChg chg="add mod">
          <ac:chgData name="VIDES, FABIO ALEJANDRINO" userId="f86e62fc-ba64-4bcf-b674-de4c5716ca85" providerId="ADAL" clId="{0552E588-6AF8-4FF1-AE2D-D472A0AA39F9}" dt="2023-11-08T03:04:52.869" v="668" actId="1076"/>
          <ac:spMkLst>
            <pc:docMk/>
            <pc:sldMk cId="1318121701" sldId="268"/>
            <ac:spMk id="14" creationId="{FB285E9C-2943-4C06-9298-918AAC21F4AE}"/>
          </ac:spMkLst>
        </pc:spChg>
        <pc:spChg chg="add mod">
          <ac:chgData name="VIDES, FABIO ALEJANDRINO" userId="f86e62fc-ba64-4bcf-b674-de4c5716ca85" providerId="ADAL" clId="{0552E588-6AF8-4FF1-AE2D-D472A0AA39F9}" dt="2023-11-08T03:04:02.696" v="658" actId="1076"/>
          <ac:spMkLst>
            <pc:docMk/>
            <pc:sldMk cId="1318121701" sldId="268"/>
            <ac:spMk id="18" creationId="{BEEA7038-49B5-4AA8-8910-8291193C7AED}"/>
          </ac:spMkLst>
        </pc:spChg>
        <pc:spChg chg="add mod">
          <ac:chgData name="VIDES, FABIO ALEJANDRINO" userId="f86e62fc-ba64-4bcf-b674-de4c5716ca85" providerId="ADAL" clId="{0552E588-6AF8-4FF1-AE2D-D472A0AA39F9}" dt="2023-11-08T03:04:02.696" v="658" actId="1076"/>
          <ac:spMkLst>
            <pc:docMk/>
            <pc:sldMk cId="1318121701" sldId="268"/>
            <ac:spMk id="20" creationId="{D49275A3-3561-4C07-941A-603E3ACCE3C7}"/>
          </ac:spMkLst>
        </pc:spChg>
        <pc:spChg chg="add mod">
          <ac:chgData name="VIDES, FABIO ALEJANDRINO" userId="f86e62fc-ba64-4bcf-b674-de4c5716ca85" providerId="ADAL" clId="{0552E588-6AF8-4FF1-AE2D-D472A0AA39F9}" dt="2023-11-08T03:04:02.696" v="658" actId="1076"/>
          <ac:spMkLst>
            <pc:docMk/>
            <pc:sldMk cId="1318121701" sldId="268"/>
            <ac:spMk id="21" creationId="{0F8ADED9-F41A-4EA1-8267-2CA395ECAEB3}"/>
          </ac:spMkLst>
        </pc:spChg>
        <pc:spChg chg="add mod">
          <ac:chgData name="VIDES, FABIO ALEJANDRINO" userId="f86e62fc-ba64-4bcf-b674-de4c5716ca85" providerId="ADAL" clId="{0552E588-6AF8-4FF1-AE2D-D472A0AA39F9}" dt="2023-11-08T03:04:29.549" v="664" actId="20577"/>
          <ac:spMkLst>
            <pc:docMk/>
            <pc:sldMk cId="1318121701" sldId="268"/>
            <ac:spMk id="37" creationId="{3E754236-B15C-47B2-8101-BDF4169182BF}"/>
          </ac:spMkLst>
        </pc:spChg>
        <pc:grpChg chg="add mod">
          <ac:chgData name="VIDES, FABIO ALEJANDRINO" userId="f86e62fc-ba64-4bcf-b674-de4c5716ca85" providerId="ADAL" clId="{0552E588-6AF8-4FF1-AE2D-D472A0AA39F9}" dt="2023-11-08T03:04:02.696" v="658" actId="1076"/>
          <ac:grpSpMkLst>
            <pc:docMk/>
            <pc:sldMk cId="1318121701" sldId="268"/>
            <ac:grpSpMk id="15" creationId="{D201B324-4CDA-427F-85AC-3BBDADEAC0B9}"/>
          </ac:grpSpMkLst>
        </pc:grpChg>
        <pc:grpChg chg="add mod">
          <ac:chgData name="VIDES, FABIO ALEJANDRINO" userId="f86e62fc-ba64-4bcf-b674-de4c5716ca85" providerId="ADAL" clId="{0552E588-6AF8-4FF1-AE2D-D472A0AA39F9}" dt="2023-11-08T03:04:02.696" v="658" actId="1076"/>
          <ac:grpSpMkLst>
            <pc:docMk/>
            <pc:sldMk cId="1318121701" sldId="268"/>
            <ac:grpSpMk id="22" creationId="{7DE8559B-B60F-4796-A30F-D143AA6B1159}"/>
          </ac:grpSpMkLst>
        </pc:grpChg>
        <pc:grpChg chg="add mod">
          <ac:chgData name="VIDES, FABIO ALEJANDRINO" userId="f86e62fc-ba64-4bcf-b674-de4c5716ca85" providerId="ADAL" clId="{0552E588-6AF8-4FF1-AE2D-D472A0AA39F9}" dt="2023-11-08T03:04:02.696" v="658" actId="1076"/>
          <ac:grpSpMkLst>
            <pc:docMk/>
            <pc:sldMk cId="1318121701" sldId="268"/>
            <ac:grpSpMk id="25" creationId="{62E88867-69ED-47EA-A625-0AD2BEC8212E}"/>
          </ac:grpSpMkLst>
        </pc:grpChg>
        <pc:grpChg chg="add mod">
          <ac:chgData name="VIDES, FABIO ALEJANDRINO" userId="f86e62fc-ba64-4bcf-b674-de4c5716ca85" providerId="ADAL" clId="{0552E588-6AF8-4FF1-AE2D-D472A0AA39F9}" dt="2023-11-08T03:04:02.696" v="658" actId="1076"/>
          <ac:grpSpMkLst>
            <pc:docMk/>
            <pc:sldMk cId="1318121701" sldId="268"/>
            <ac:grpSpMk id="28" creationId="{CEF20B9C-8F14-4BB3-B680-2AE30FE728DB}"/>
          </ac:grpSpMkLst>
        </pc:grpChg>
        <pc:grpChg chg="add mod">
          <ac:chgData name="VIDES, FABIO ALEJANDRINO" userId="f86e62fc-ba64-4bcf-b674-de4c5716ca85" providerId="ADAL" clId="{0552E588-6AF8-4FF1-AE2D-D472A0AA39F9}" dt="2023-11-08T03:04:02.696" v="658" actId="1076"/>
          <ac:grpSpMkLst>
            <pc:docMk/>
            <pc:sldMk cId="1318121701" sldId="268"/>
            <ac:grpSpMk id="31" creationId="{83A42CA9-6B12-44D2-975A-D2BF4603E1DA}"/>
          </ac:grpSpMkLst>
        </pc:grpChg>
        <pc:grpChg chg="add mod">
          <ac:chgData name="VIDES, FABIO ALEJANDRINO" userId="f86e62fc-ba64-4bcf-b674-de4c5716ca85" providerId="ADAL" clId="{0552E588-6AF8-4FF1-AE2D-D472A0AA39F9}" dt="2023-11-08T03:04:02.696" v="658" actId="1076"/>
          <ac:grpSpMkLst>
            <pc:docMk/>
            <pc:sldMk cId="1318121701" sldId="268"/>
            <ac:grpSpMk id="34" creationId="{A105A774-398D-45D4-A556-F3295209F1AD}"/>
          </ac:grpSpMkLst>
        </pc:grpChg>
        <pc:picChg chg="add del mod">
          <ac:chgData name="VIDES, FABIO ALEJANDRINO" userId="f86e62fc-ba64-4bcf-b674-de4c5716ca85" providerId="ADAL" clId="{0552E588-6AF8-4FF1-AE2D-D472A0AA39F9}" dt="2023-11-08T03:02:54.981" v="655" actId="478"/>
          <ac:picMkLst>
            <pc:docMk/>
            <pc:sldMk cId="1318121701" sldId="268"/>
            <ac:picMk id="4" creationId="{9EB89AB7-8D8F-48EA-AB82-8F91A0E9AD1D}"/>
          </ac:picMkLst>
        </pc:picChg>
        <pc:picChg chg="add mod">
          <ac:chgData name="VIDES, FABIO ALEJANDRINO" userId="f86e62fc-ba64-4bcf-b674-de4c5716ca85" providerId="ADAL" clId="{0552E588-6AF8-4FF1-AE2D-D472A0AA39F9}" dt="2023-11-08T03:04:02.696" v="658" actId="1076"/>
          <ac:picMkLst>
            <pc:docMk/>
            <pc:sldMk cId="1318121701" sldId="268"/>
            <ac:picMk id="10" creationId="{D83699A9-1858-4F54-BA69-F312CA5C1DFB}"/>
          </ac:picMkLst>
        </pc:picChg>
        <pc:picChg chg="add mod">
          <ac:chgData name="VIDES, FABIO ALEJANDRINO" userId="f86e62fc-ba64-4bcf-b674-de4c5716ca85" providerId="ADAL" clId="{0552E588-6AF8-4FF1-AE2D-D472A0AA39F9}" dt="2023-11-08T03:04:02.696" v="658" actId="1076"/>
          <ac:picMkLst>
            <pc:docMk/>
            <pc:sldMk cId="1318121701" sldId="268"/>
            <ac:picMk id="19" creationId="{F2D60D2B-6CCD-4B87-950F-C89EEDB4D3C5}"/>
          </ac:picMkLst>
        </pc:picChg>
        <pc:cxnChg chg="add mod">
          <ac:chgData name="VIDES, FABIO ALEJANDRINO" userId="f86e62fc-ba64-4bcf-b674-de4c5716ca85" providerId="ADAL" clId="{0552E588-6AF8-4FF1-AE2D-D472A0AA39F9}" dt="2023-11-08T03:04:02.696" v="658" actId="1076"/>
          <ac:cxnSpMkLst>
            <pc:docMk/>
            <pc:sldMk cId="1318121701" sldId="268"/>
            <ac:cxnSpMk id="8" creationId="{65851125-5EF6-45D4-8890-CC8373D96790}"/>
          </ac:cxnSpMkLst>
        </pc:cxnChg>
      </pc:sldChg>
      <pc:sldChg chg="addSp delSp modSp add">
        <pc:chgData name="VIDES, FABIO ALEJANDRINO" userId="f86e62fc-ba64-4bcf-b674-de4c5716ca85" providerId="ADAL" clId="{0552E588-6AF8-4FF1-AE2D-D472A0AA39F9}" dt="2023-11-08T03:16:36.727" v="984" actId="1037"/>
        <pc:sldMkLst>
          <pc:docMk/>
          <pc:sldMk cId="2874960956" sldId="269"/>
        </pc:sldMkLst>
        <pc:spChg chg="mod">
          <ac:chgData name="VIDES, FABIO ALEJANDRINO" userId="f86e62fc-ba64-4bcf-b674-de4c5716ca85" providerId="ADAL" clId="{0552E588-6AF8-4FF1-AE2D-D472A0AA39F9}" dt="2023-11-08T03:15:05.601" v="897" actId="1076"/>
          <ac:spMkLst>
            <pc:docMk/>
            <pc:sldMk cId="2874960956" sldId="269"/>
            <ac:spMk id="2" creationId="{E78B9F68-4148-4304-A619-6D6155757F95}"/>
          </ac:spMkLst>
        </pc:spChg>
        <pc:spChg chg="del">
          <ac:chgData name="VIDES, FABIO ALEJANDRINO" userId="f86e62fc-ba64-4bcf-b674-de4c5716ca85" providerId="ADAL" clId="{0552E588-6AF8-4FF1-AE2D-D472A0AA39F9}" dt="2023-11-08T03:15:50.199" v="904" actId="478"/>
          <ac:spMkLst>
            <pc:docMk/>
            <pc:sldMk cId="2874960956" sldId="269"/>
            <ac:spMk id="3" creationId="{C57ABF03-2503-4326-8AEA-3FD23D8332DD}"/>
          </ac:spMkLst>
        </pc:spChg>
        <pc:picChg chg="add mod">
          <ac:chgData name="VIDES, FABIO ALEJANDRINO" userId="f86e62fc-ba64-4bcf-b674-de4c5716ca85" providerId="ADAL" clId="{0552E588-6AF8-4FF1-AE2D-D472A0AA39F9}" dt="2023-11-08T03:16:35.022" v="978" actId="1037"/>
          <ac:picMkLst>
            <pc:docMk/>
            <pc:sldMk cId="2874960956" sldId="269"/>
            <ac:picMk id="4" creationId="{88B3C0EA-1E69-4E35-AD6B-3CD986D1FA43}"/>
          </ac:picMkLst>
        </pc:picChg>
        <pc:picChg chg="add mod">
          <ac:chgData name="VIDES, FABIO ALEJANDRINO" userId="f86e62fc-ba64-4bcf-b674-de4c5716ca85" providerId="ADAL" clId="{0552E588-6AF8-4FF1-AE2D-D472A0AA39F9}" dt="2023-11-08T03:16:27.230" v="939" actId="1037"/>
          <ac:picMkLst>
            <pc:docMk/>
            <pc:sldMk cId="2874960956" sldId="269"/>
            <ac:picMk id="5" creationId="{6EC82FFB-AE49-4915-9780-DE27A832CA32}"/>
          </ac:picMkLst>
        </pc:picChg>
        <pc:picChg chg="add mod">
          <ac:chgData name="VIDES, FABIO ALEJANDRINO" userId="f86e62fc-ba64-4bcf-b674-de4c5716ca85" providerId="ADAL" clId="{0552E588-6AF8-4FF1-AE2D-D472A0AA39F9}" dt="2023-11-08T03:16:36.727" v="984" actId="1037"/>
          <ac:picMkLst>
            <pc:docMk/>
            <pc:sldMk cId="2874960956" sldId="269"/>
            <ac:picMk id="6" creationId="{C0BF8083-7856-4051-8099-862F9B4A2C2E}"/>
          </ac:picMkLst>
        </pc:picChg>
      </pc:sldChg>
      <pc:sldChg chg="addSp delSp modSp add">
        <pc:chgData name="VIDES, FABIO ALEJANDRINO" userId="f86e62fc-ba64-4bcf-b674-de4c5716ca85" providerId="ADAL" clId="{0552E588-6AF8-4FF1-AE2D-D472A0AA39F9}" dt="2023-11-08T04:11:52.379" v="1149" actId="14100"/>
        <pc:sldMkLst>
          <pc:docMk/>
          <pc:sldMk cId="2059490303" sldId="270"/>
        </pc:sldMkLst>
        <pc:spChg chg="mod">
          <ac:chgData name="VIDES, FABIO ALEJANDRINO" userId="f86e62fc-ba64-4bcf-b674-de4c5716ca85" providerId="ADAL" clId="{0552E588-6AF8-4FF1-AE2D-D472A0AA39F9}" dt="2023-11-08T03:26:58.573" v="1015" actId="1076"/>
          <ac:spMkLst>
            <pc:docMk/>
            <pc:sldMk cId="2059490303" sldId="270"/>
            <ac:spMk id="2" creationId="{9EBD6124-AF35-49D7-BC15-A811070BBACB}"/>
          </ac:spMkLst>
        </pc:spChg>
        <pc:spChg chg="del">
          <ac:chgData name="VIDES, FABIO ALEJANDRINO" userId="f86e62fc-ba64-4bcf-b674-de4c5716ca85" providerId="ADAL" clId="{0552E588-6AF8-4FF1-AE2D-D472A0AA39F9}" dt="2023-11-08T03:22:24.080" v="986"/>
          <ac:spMkLst>
            <pc:docMk/>
            <pc:sldMk cId="2059490303" sldId="270"/>
            <ac:spMk id="3" creationId="{C843ECD9-AC14-40F5-96D6-F9D64BEEE9BA}"/>
          </ac:spMkLst>
        </pc:spChg>
        <pc:spChg chg="add mod">
          <ac:chgData name="VIDES, FABIO ALEJANDRINO" userId="f86e62fc-ba64-4bcf-b674-de4c5716ca85" providerId="ADAL" clId="{0552E588-6AF8-4FF1-AE2D-D472A0AA39F9}" dt="2023-11-08T04:11:42.397" v="1147" actId="115"/>
          <ac:spMkLst>
            <pc:docMk/>
            <pc:sldMk cId="2059490303" sldId="270"/>
            <ac:spMk id="6" creationId="{3A3FE060-FA17-4E4F-A018-D6E58CCA9581}"/>
          </ac:spMkLst>
        </pc:spChg>
        <pc:picChg chg="add mod">
          <ac:chgData name="VIDES, FABIO ALEJANDRINO" userId="f86e62fc-ba64-4bcf-b674-de4c5716ca85" providerId="ADAL" clId="{0552E588-6AF8-4FF1-AE2D-D472A0AA39F9}" dt="2023-11-08T04:11:52.379" v="1149" actId="14100"/>
          <ac:picMkLst>
            <pc:docMk/>
            <pc:sldMk cId="2059490303" sldId="270"/>
            <ac:picMk id="4" creationId="{46632FF9-D774-46FA-BF53-BA30F7D2712F}"/>
          </ac:picMkLst>
        </pc:picChg>
        <pc:picChg chg="add mod">
          <ac:chgData name="VIDES, FABIO ALEJANDRINO" userId="f86e62fc-ba64-4bcf-b674-de4c5716ca85" providerId="ADAL" clId="{0552E588-6AF8-4FF1-AE2D-D472A0AA39F9}" dt="2023-11-08T04:11:49.542" v="1148" actId="14100"/>
          <ac:picMkLst>
            <pc:docMk/>
            <pc:sldMk cId="2059490303" sldId="270"/>
            <ac:picMk id="5" creationId="{52F5676C-FA07-4520-BB9E-7BAEA7B8DAC4}"/>
          </ac:picMkLst>
        </pc:picChg>
      </pc:sldChg>
      <pc:sldChg chg="addSp delSp modSp add">
        <pc:chgData name="VIDES, FABIO ALEJANDRINO" userId="f86e62fc-ba64-4bcf-b674-de4c5716ca85" providerId="ADAL" clId="{0552E588-6AF8-4FF1-AE2D-D472A0AA39F9}" dt="2023-11-08T03:29:11.670" v="1037" actId="1076"/>
        <pc:sldMkLst>
          <pc:docMk/>
          <pc:sldMk cId="1582637786" sldId="271"/>
        </pc:sldMkLst>
        <pc:spChg chg="add del mod">
          <ac:chgData name="VIDES, FABIO ALEJANDRINO" userId="f86e62fc-ba64-4bcf-b674-de4c5716ca85" providerId="ADAL" clId="{0552E588-6AF8-4FF1-AE2D-D472A0AA39F9}" dt="2023-11-08T03:29:11.670" v="1037" actId="1076"/>
          <ac:spMkLst>
            <pc:docMk/>
            <pc:sldMk cId="1582637786" sldId="271"/>
            <ac:spMk id="2" creationId="{25E6FE7E-36BB-4833-BA4F-FFA1E19D175B}"/>
          </ac:spMkLst>
        </pc:spChg>
        <pc:spChg chg="add del mod">
          <ac:chgData name="VIDES, FABIO ALEJANDRINO" userId="f86e62fc-ba64-4bcf-b674-de4c5716ca85" providerId="ADAL" clId="{0552E588-6AF8-4FF1-AE2D-D472A0AA39F9}" dt="2023-11-08T03:28:35.056" v="1031" actId="12"/>
          <ac:spMkLst>
            <pc:docMk/>
            <pc:sldMk cId="1582637786" sldId="271"/>
            <ac:spMk id="3" creationId="{C84AEBFC-1E2F-41AB-BC99-0857CF91036F}"/>
          </ac:spMkLst>
        </pc:spChg>
        <pc:picChg chg="add mod">
          <ac:chgData name="VIDES, FABIO ALEJANDRINO" userId="f86e62fc-ba64-4bcf-b674-de4c5716ca85" providerId="ADAL" clId="{0552E588-6AF8-4FF1-AE2D-D472A0AA39F9}" dt="2023-11-08T03:28:55.169" v="1035" actId="1076"/>
          <ac:picMkLst>
            <pc:docMk/>
            <pc:sldMk cId="1582637786" sldId="271"/>
            <ac:picMk id="4" creationId="{AB42F5A4-F3B3-49E1-A56A-1D91C11E5C6E}"/>
          </ac:picMkLst>
        </pc:picChg>
      </pc:sldChg>
      <pc:sldChg chg="addSp delSp modSp add">
        <pc:chgData name="VIDES, FABIO ALEJANDRINO" userId="f86e62fc-ba64-4bcf-b674-de4c5716ca85" providerId="ADAL" clId="{0552E588-6AF8-4FF1-AE2D-D472A0AA39F9}" dt="2023-11-08T03:54:33.647" v="1081" actId="1076"/>
        <pc:sldMkLst>
          <pc:docMk/>
          <pc:sldMk cId="1467303688" sldId="272"/>
        </pc:sldMkLst>
        <pc:spChg chg="mod">
          <ac:chgData name="VIDES, FABIO ALEJANDRINO" userId="f86e62fc-ba64-4bcf-b674-de4c5716ca85" providerId="ADAL" clId="{0552E588-6AF8-4FF1-AE2D-D472A0AA39F9}" dt="2023-11-08T03:45:00.069" v="1054" actId="1076"/>
          <ac:spMkLst>
            <pc:docMk/>
            <pc:sldMk cId="1467303688" sldId="272"/>
            <ac:spMk id="2" creationId="{D2DE0877-0453-474C-B111-0B68FE9F1754}"/>
          </ac:spMkLst>
        </pc:spChg>
        <pc:spChg chg="del">
          <ac:chgData name="VIDES, FABIO ALEJANDRINO" userId="f86e62fc-ba64-4bcf-b674-de4c5716ca85" providerId="ADAL" clId="{0552E588-6AF8-4FF1-AE2D-D472A0AA39F9}" dt="2023-11-08T03:53:17.955" v="1059" actId="478"/>
          <ac:spMkLst>
            <pc:docMk/>
            <pc:sldMk cId="1467303688" sldId="272"/>
            <ac:spMk id="3" creationId="{D54A1FE5-75A4-40E3-9241-B6168E75617D}"/>
          </ac:spMkLst>
        </pc:spChg>
        <pc:spChg chg="add mod">
          <ac:chgData name="VIDES, FABIO ALEJANDRINO" userId="f86e62fc-ba64-4bcf-b674-de4c5716ca85" providerId="ADAL" clId="{0552E588-6AF8-4FF1-AE2D-D472A0AA39F9}" dt="2023-11-08T03:54:04.951" v="1073" actId="404"/>
          <ac:spMkLst>
            <pc:docMk/>
            <pc:sldMk cId="1467303688" sldId="272"/>
            <ac:spMk id="4" creationId="{E77E6EC2-6748-4565-8B6C-24EBD65A8AC7}"/>
          </ac:spMkLst>
        </pc:spChg>
        <pc:picChg chg="add mod">
          <ac:chgData name="VIDES, FABIO ALEJANDRINO" userId="f86e62fc-ba64-4bcf-b674-de4c5716ca85" providerId="ADAL" clId="{0552E588-6AF8-4FF1-AE2D-D472A0AA39F9}" dt="2023-11-08T03:54:21.524" v="1077" actId="1076"/>
          <ac:picMkLst>
            <pc:docMk/>
            <pc:sldMk cId="1467303688" sldId="272"/>
            <ac:picMk id="5" creationId="{773F6746-032E-4A47-982B-662C879E5885}"/>
          </ac:picMkLst>
        </pc:picChg>
        <pc:picChg chg="add mod">
          <ac:chgData name="VIDES, FABIO ALEJANDRINO" userId="f86e62fc-ba64-4bcf-b674-de4c5716ca85" providerId="ADAL" clId="{0552E588-6AF8-4FF1-AE2D-D472A0AA39F9}" dt="2023-11-08T03:54:26.098" v="1079" actId="1076"/>
          <ac:picMkLst>
            <pc:docMk/>
            <pc:sldMk cId="1467303688" sldId="272"/>
            <ac:picMk id="6" creationId="{3C53D846-DB51-4069-8FCC-B116B72F2D6E}"/>
          </ac:picMkLst>
        </pc:picChg>
        <pc:picChg chg="add mod">
          <ac:chgData name="VIDES, FABIO ALEJANDRINO" userId="f86e62fc-ba64-4bcf-b674-de4c5716ca85" providerId="ADAL" clId="{0552E588-6AF8-4FF1-AE2D-D472A0AA39F9}" dt="2023-11-08T03:54:33.647" v="1081" actId="1076"/>
          <ac:picMkLst>
            <pc:docMk/>
            <pc:sldMk cId="1467303688" sldId="272"/>
            <ac:picMk id="7" creationId="{A49E1BE2-52AB-4164-9A13-C855977C1AE5}"/>
          </ac:picMkLst>
        </pc:picChg>
      </pc:sldChg>
      <pc:sldChg chg="addSp delSp modSp add">
        <pc:chgData name="VIDES, FABIO ALEJANDRINO" userId="f86e62fc-ba64-4bcf-b674-de4c5716ca85" providerId="ADAL" clId="{0552E588-6AF8-4FF1-AE2D-D472A0AA39F9}" dt="2023-11-08T04:02:48.222" v="1093" actId="1076"/>
        <pc:sldMkLst>
          <pc:docMk/>
          <pc:sldMk cId="1465123524" sldId="273"/>
        </pc:sldMkLst>
        <pc:spChg chg="mod">
          <ac:chgData name="VIDES, FABIO ALEJANDRINO" userId="f86e62fc-ba64-4bcf-b674-de4c5716ca85" providerId="ADAL" clId="{0552E588-6AF8-4FF1-AE2D-D472A0AA39F9}" dt="2023-11-08T04:02:41.766" v="1092" actId="1076"/>
          <ac:spMkLst>
            <pc:docMk/>
            <pc:sldMk cId="1465123524" sldId="273"/>
            <ac:spMk id="2" creationId="{79696C51-126E-43CE-89F9-369BFD8530F4}"/>
          </ac:spMkLst>
        </pc:spChg>
        <pc:spChg chg="del">
          <ac:chgData name="VIDES, FABIO ALEJANDRINO" userId="f86e62fc-ba64-4bcf-b674-de4c5716ca85" providerId="ADAL" clId="{0552E588-6AF8-4FF1-AE2D-D472A0AA39F9}" dt="2023-11-08T04:00:54.824" v="1084" actId="478"/>
          <ac:spMkLst>
            <pc:docMk/>
            <pc:sldMk cId="1465123524" sldId="273"/>
            <ac:spMk id="3" creationId="{9796FC2A-E700-49A1-A5EE-B28B40BDCE16}"/>
          </ac:spMkLst>
        </pc:spChg>
        <pc:grpChg chg="add mod">
          <ac:chgData name="VIDES, FABIO ALEJANDRINO" userId="f86e62fc-ba64-4bcf-b674-de4c5716ca85" providerId="ADAL" clId="{0552E588-6AF8-4FF1-AE2D-D472A0AA39F9}" dt="2023-11-08T04:02:48.222" v="1093" actId="1076"/>
          <ac:grpSpMkLst>
            <pc:docMk/>
            <pc:sldMk cId="1465123524" sldId="273"/>
            <ac:grpSpMk id="4" creationId="{EAB14690-3C3C-4E9A-9162-AF6F6C55AC2C}"/>
          </ac:grpSpMkLst>
        </pc:grpChg>
        <pc:picChg chg="add">
          <ac:chgData name="VIDES, FABIO ALEJANDRINO" userId="f86e62fc-ba64-4bcf-b674-de4c5716ca85" providerId="ADAL" clId="{0552E588-6AF8-4FF1-AE2D-D472A0AA39F9}" dt="2023-11-08T04:00:46.640" v="1083"/>
          <ac:picMkLst>
            <pc:docMk/>
            <pc:sldMk cId="1465123524" sldId="273"/>
            <ac:picMk id="5" creationId="{B98F4794-7AAE-4617-9E6D-44ABD51BC224}"/>
          </ac:picMkLst>
        </pc:picChg>
        <pc:picChg chg="add">
          <ac:chgData name="VIDES, FABIO ALEJANDRINO" userId="f86e62fc-ba64-4bcf-b674-de4c5716ca85" providerId="ADAL" clId="{0552E588-6AF8-4FF1-AE2D-D472A0AA39F9}" dt="2023-11-08T04:00:46.640" v="1083"/>
          <ac:picMkLst>
            <pc:docMk/>
            <pc:sldMk cId="1465123524" sldId="273"/>
            <ac:picMk id="6" creationId="{861778B2-DB25-4772-9193-85813D7EABB0}"/>
          </ac:picMkLst>
        </pc:picChg>
        <pc:picChg chg="add">
          <ac:chgData name="VIDES, FABIO ALEJANDRINO" userId="f86e62fc-ba64-4bcf-b674-de4c5716ca85" providerId="ADAL" clId="{0552E588-6AF8-4FF1-AE2D-D472A0AA39F9}" dt="2023-11-08T04:00:46.640" v="1083"/>
          <ac:picMkLst>
            <pc:docMk/>
            <pc:sldMk cId="1465123524" sldId="273"/>
            <ac:picMk id="7" creationId="{67A38FFE-8224-4CC8-9394-31D7600B9516}"/>
          </ac:picMkLst>
        </pc:picChg>
      </pc:sldChg>
      <pc:sldChg chg="addSp modSp add">
        <pc:chgData name="VIDES, FABIO ALEJANDRINO" userId="f86e62fc-ba64-4bcf-b674-de4c5716ca85" providerId="ADAL" clId="{0552E588-6AF8-4FF1-AE2D-D472A0AA39F9}" dt="2023-11-08T04:08:22.032" v="1114" actId="1076"/>
        <pc:sldMkLst>
          <pc:docMk/>
          <pc:sldMk cId="445705857" sldId="274"/>
        </pc:sldMkLst>
        <pc:spChg chg="mod">
          <ac:chgData name="VIDES, FABIO ALEJANDRINO" userId="f86e62fc-ba64-4bcf-b674-de4c5716ca85" providerId="ADAL" clId="{0552E588-6AF8-4FF1-AE2D-D472A0AA39F9}" dt="2023-11-08T04:08:22.032" v="1114" actId="1076"/>
          <ac:spMkLst>
            <pc:docMk/>
            <pc:sldMk cId="445705857" sldId="274"/>
            <ac:spMk id="2" creationId="{D16B1761-3F98-4EEE-8C30-0AD41ED5079A}"/>
          </ac:spMkLst>
        </pc:spChg>
        <pc:spChg chg="mod">
          <ac:chgData name="VIDES, FABIO ALEJANDRINO" userId="f86e62fc-ba64-4bcf-b674-de4c5716ca85" providerId="ADAL" clId="{0552E588-6AF8-4FF1-AE2D-D472A0AA39F9}" dt="2023-11-08T04:06:39.658" v="1102" actId="14100"/>
          <ac:spMkLst>
            <pc:docMk/>
            <pc:sldMk cId="445705857" sldId="274"/>
            <ac:spMk id="3" creationId="{E6B679AD-BEBA-442C-B7F1-5B47B1A5B575}"/>
          </ac:spMkLst>
        </pc:spChg>
        <pc:picChg chg="add mod">
          <ac:chgData name="VIDES, FABIO ALEJANDRINO" userId="f86e62fc-ba64-4bcf-b674-de4c5716ca85" providerId="ADAL" clId="{0552E588-6AF8-4FF1-AE2D-D472A0AA39F9}" dt="2023-11-08T04:06:56.355" v="1106" actId="1076"/>
          <ac:picMkLst>
            <pc:docMk/>
            <pc:sldMk cId="445705857" sldId="274"/>
            <ac:picMk id="4" creationId="{14509F5B-5A41-4D54-B775-B4B49EFB7F98}"/>
          </ac:picMkLst>
        </pc:picChg>
        <pc:picChg chg="add mod">
          <ac:chgData name="VIDES, FABIO ALEJANDRINO" userId="f86e62fc-ba64-4bcf-b674-de4c5716ca85" providerId="ADAL" clId="{0552E588-6AF8-4FF1-AE2D-D472A0AA39F9}" dt="2023-11-08T04:07:14.860" v="1110" actId="1076"/>
          <ac:picMkLst>
            <pc:docMk/>
            <pc:sldMk cId="445705857" sldId="274"/>
            <ac:picMk id="5" creationId="{36F36A2D-DF4F-45AA-A424-7F3399A178AB}"/>
          </ac:picMkLst>
        </pc:picChg>
      </pc:sldChg>
      <pc:sldChg chg="modSp add">
        <pc:chgData name="VIDES, FABIO ALEJANDRINO" userId="f86e62fc-ba64-4bcf-b674-de4c5716ca85" providerId="ADAL" clId="{0552E588-6AF8-4FF1-AE2D-D472A0AA39F9}" dt="2023-11-08T04:27:12.979" v="1235" actId="1076"/>
        <pc:sldMkLst>
          <pc:docMk/>
          <pc:sldMk cId="1922997183" sldId="275"/>
        </pc:sldMkLst>
        <pc:spChg chg="mod">
          <ac:chgData name="VIDES, FABIO ALEJANDRINO" userId="f86e62fc-ba64-4bcf-b674-de4c5716ca85" providerId="ADAL" clId="{0552E588-6AF8-4FF1-AE2D-D472A0AA39F9}" dt="2023-11-08T04:27:12.979" v="1235" actId="1076"/>
          <ac:spMkLst>
            <pc:docMk/>
            <pc:sldMk cId="1922997183" sldId="275"/>
            <ac:spMk id="2" creationId="{40DD48DB-2DE2-49C7-9C3A-ED37B7B5F16D}"/>
          </ac:spMkLst>
        </pc:spChg>
        <pc:spChg chg="mod">
          <ac:chgData name="VIDES, FABIO ALEJANDRINO" userId="f86e62fc-ba64-4bcf-b674-de4c5716ca85" providerId="ADAL" clId="{0552E588-6AF8-4FF1-AE2D-D472A0AA39F9}" dt="2023-11-08T04:27:04.484" v="1234" actId="6549"/>
          <ac:spMkLst>
            <pc:docMk/>
            <pc:sldMk cId="1922997183" sldId="275"/>
            <ac:spMk id="3" creationId="{EC7DDA2A-2CE3-4B95-8732-112A0C979345}"/>
          </ac:spMkLst>
        </pc:spChg>
      </pc:sldChg>
      <pc:sldChg chg="modSp add">
        <pc:chgData name="VIDES, FABIO ALEJANDRINO" userId="f86e62fc-ba64-4bcf-b674-de4c5716ca85" providerId="ADAL" clId="{0552E588-6AF8-4FF1-AE2D-D472A0AA39F9}" dt="2023-11-08T04:27:41.423" v="1240" actId="20577"/>
        <pc:sldMkLst>
          <pc:docMk/>
          <pc:sldMk cId="1388431543" sldId="276"/>
        </pc:sldMkLst>
        <pc:spChg chg="mod">
          <ac:chgData name="VIDES, FABIO ALEJANDRINO" userId="f86e62fc-ba64-4bcf-b674-de4c5716ca85" providerId="ADAL" clId="{0552E588-6AF8-4FF1-AE2D-D472A0AA39F9}" dt="2023-11-08T04:24:02.664" v="1204" actId="1076"/>
          <ac:spMkLst>
            <pc:docMk/>
            <pc:sldMk cId="1388431543" sldId="276"/>
            <ac:spMk id="2" creationId="{877D8CD9-0799-4961-B947-EF4413E158ED}"/>
          </ac:spMkLst>
        </pc:spChg>
        <pc:spChg chg="mod">
          <ac:chgData name="VIDES, FABIO ALEJANDRINO" userId="f86e62fc-ba64-4bcf-b674-de4c5716ca85" providerId="ADAL" clId="{0552E588-6AF8-4FF1-AE2D-D472A0AA39F9}" dt="2023-11-08T04:27:41.423" v="1240" actId="20577"/>
          <ac:spMkLst>
            <pc:docMk/>
            <pc:sldMk cId="1388431543" sldId="276"/>
            <ac:spMk id="3" creationId="{EA4002A3-E419-4F3A-A985-E3561910E957}"/>
          </ac:spMkLst>
        </pc:spChg>
      </pc:sldChg>
      <pc:sldChg chg="addSp delSp modSp add">
        <pc:chgData name="VIDES, FABIO ALEJANDRINO" userId="f86e62fc-ba64-4bcf-b674-de4c5716ca85" providerId="ADAL" clId="{0552E588-6AF8-4FF1-AE2D-D472A0AA39F9}" dt="2023-11-08T04:29:41.996" v="1257" actId="1076"/>
        <pc:sldMkLst>
          <pc:docMk/>
          <pc:sldMk cId="2621859841" sldId="277"/>
        </pc:sldMkLst>
        <pc:spChg chg="mod">
          <ac:chgData name="VIDES, FABIO ALEJANDRINO" userId="f86e62fc-ba64-4bcf-b674-de4c5716ca85" providerId="ADAL" clId="{0552E588-6AF8-4FF1-AE2D-D472A0AA39F9}" dt="2023-11-08T04:29:12.623" v="1252" actId="20577"/>
          <ac:spMkLst>
            <pc:docMk/>
            <pc:sldMk cId="2621859841" sldId="277"/>
            <ac:spMk id="3" creationId="{EA4002A3-E419-4F3A-A985-E3561910E957}"/>
          </ac:spMkLst>
        </pc:spChg>
        <pc:spChg chg="add del">
          <ac:chgData name="VIDES, FABIO ALEJANDRINO" userId="f86e62fc-ba64-4bcf-b674-de4c5716ca85" providerId="ADAL" clId="{0552E588-6AF8-4FF1-AE2D-D472A0AA39F9}" dt="2023-11-08T04:28:33.661" v="1243"/>
          <ac:spMkLst>
            <pc:docMk/>
            <pc:sldMk cId="2621859841" sldId="277"/>
            <ac:spMk id="4" creationId="{B164A1C9-DCEB-45A7-B273-0F618BE83B47}"/>
          </ac:spMkLst>
        </pc:spChg>
        <pc:spChg chg="add del">
          <ac:chgData name="VIDES, FABIO ALEJANDRINO" userId="f86e62fc-ba64-4bcf-b674-de4c5716ca85" providerId="ADAL" clId="{0552E588-6AF8-4FF1-AE2D-D472A0AA39F9}" dt="2023-11-08T04:28:33.661" v="1243"/>
          <ac:spMkLst>
            <pc:docMk/>
            <pc:sldMk cId="2621859841" sldId="277"/>
            <ac:spMk id="6" creationId="{61AADFB8-1E59-4253-86E0-6F2D5102EE07}"/>
          </ac:spMkLst>
        </pc:spChg>
        <pc:graphicFrameChg chg="add del">
          <ac:chgData name="VIDES, FABIO ALEJANDRINO" userId="f86e62fc-ba64-4bcf-b674-de4c5716ca85" providerId="ADAL" clId="{0552E588-6AF8-4FF1-AE2D-D472A0AA39F9}" dt="2023-11-08T04:28:33.661" v="1243"/>
          <ac:graphicFrameMkLst>
            <pc:docMk/>
            <pc:sldMk cId="2621859841" sldId="277"/>
            <ac:graphicFrameMk id="5" creationId="{7D0DAAFA-263B-4349-9D0A-8169388E6D87}"/>
          </ac:graphicFrameMkLst>
        </pc:graphicFrameChg>
        <pc:picChg chg="add mod">
          <ac:chgData name="VIDES, FABIO ALEJANDRINO" userId="f86e62fc-ba64-4bcf-b674-de4c5716ca85" providerId="ADAL" clId="{0552E588-6AF8-4FF1-AE2D-D472A0AA39F9}" dt="2023-11-08T04:29:41.996" v="1257" actId="1076"/>
          <ac:picMkLst>
            <pc:docMk/>
            <pc:sldMk cId="2621859841" sldId="277"/>
            <ac:picMk id="7" creationId="{54D75F3F-8347-4075-805F-F86D9C8DED0F}"/>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a:t>Haga clic para modificar el estilo de título del patrón</a:t>
            </a:r>
            <a:endParaRPr lang="es-AR"/>
          </a:p>
        </p:txBody>
      </p:sp>
      <p:sp>
        <p:nvSpPr>
          <p:cNvPr id="3" name="Subtítulo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E78E2F5B-277F-43C1-8D0F-B057777ABF0D}" type="datetimeFigureOut">
              <a:rPr lang="es-AR" smtClean="0"/>
              <a:t>7/11/2023</a:t>
            </a:fld>
            <a:endParaRPr lang="es-AR"/>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AR"/>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‹Nº›</a:t>
            </a:fld>
            <a:endParaRPr lang="es-AR"/>
          </a:p>
        </p:txBody>
      </p:sp>
    </p:spTree>
    <p:extLst>
      <p:ext uri="{BB962C8B-B14F-4D97-AF65-F5344CB8AC3E}">
        <p14:creationId xmlns:p14="http://schemas.microsoft.com/office/powerpoint/2010/main" val="1567801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AR"/>
          </a:p>
        </p:txBody>
      </p:sp>
      <p:sp>
        <p:nvSpPr>
          <p:cNvPr id="3" name="Marcador de texto vertical 2"/>
          <p:cNvSpPr>
            <a:spLocks noGrp="1"/>
          </p:cNvSpPr>
          <p:nvPr>
            <p:ph type="body" orient="vert" idx="1"/>
          </p:nvPr>
        </p:nvSpPr>
        <p:spPr>
          <a:xfrm>
            <a:off x="838200" y="1825625"/>
            <a:ext cx="10515600" cy="4351338"/>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E78E2F5B-277F-43C1-8D0F-B057777ABF0D}" type="datetimeFigureOut">
              <a:rPr lang="es-AR" smtClean="0"/>
              <a:t>7/11/2023</a:t>
            </a:fld>
            <a:endParaRPr lang="es-AR"/>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AR"/>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‹Nº›</a:t>
            </a:fld>
            <a:endParaRPr lang="es-AR"/>
          </a:p>
        </p:txBody>
      </p:sp>
    </p:spTree>
    <p:extLst>
      <p:ext uri="{BB962C8B-B14F-4D97-AF65-F5344CB8AC3E}">
        <p14:creationId xmlns:p14="http://schemas.microsoft.com/office/powerpoint/2010/main" val="195082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a:prstGeom prst="rect">
            <a:avLst/>
          </a:prstGeom>
        </p:spPr>
        <p:txBody>
          <a:bodyPr vert="eaVert"/>
          <a:lstStyle/>
          <a:p>
            <a:r>
              <a:rPr lang="es-ES"/>
              <a:t>Haga clic para modificar el estilo de título del patrón</a:t>
            </a:r>
            <a:endParaRPr lang="es-AR"/>
          </a:p>
        </p:txBody>
      </p:sp>
      <p:sp>
        <p:nvSpPr>
          <p:cNvPr id="3" name="Marcador de texto vertical 2"/>
          <p:cNvSpPr>
            <a:spLocks noGrp="1"/>
          </p:cNvSpPr>
          <p:nvPr>
            <p:ph type="body" orient="vert" idx="1"/>
          </p:nvPr>
        </p:nvSpPr>
        <p:spPr>
          <a:xfrm>
            <a:off x="838200" y="365125"/>
            <a:ext cx="7734300" cy="5811838"/>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E78E2F5B-277F-43C1-8D0F-B057777ABF0D}" type="datetimeFigureOut">
              <a:rPr lang="es-AR" smtClean="0"/>
              <a:t>7/11/2023</a:t>
            </a:fld>
            <a:endParaRPr lang="es-AR"/>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AR"/>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‹Nº›</a:t>
            </a:fld>
            <a:endParaRPr lang="es-AR"/>
          </a:p>
        </p:txBody>
      </p:sp>
    </p:spTree>
    <p:extLst>
      <p:ext uri="{BB962C8B-B14F-4D97-AF65-F5344CB8AC3E}">
        <p14:creationId xmlns:p14="http://schemas.microsoft.com/office/powerpoint/2010/main" val="512246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AR"/>
          </a:p>
        </p:txBody>
      </p:sp>
      <p:sp>
        <p:nvSpPr>
          <p:cNvPr id="3" name="Marcador de contenido 2"/>
          <p:cNvSpPr>
            <a:spLocks noGrp="1"/>
          </p:cNvSpPr>
          <p:nvPr>
            <p:ph idx="1"/>
          </p:nvPr>
        </p:nvSpPr>
        <p:spPr>
          <a:xfrm>
            <a:off x="838200" y="1825625"/>
            <a:ext cx="1051560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E78E2F5B-277F-43C1-8D0F-B057777ABF0D}" type="datetimeFigureOut">
              <a:rPr lang="es-AR" smtClean="0"/>
              <a:t>7/11/2023</a:t>
            </a:fld>
            <a:endParaRPr lang="es-AR"/>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AR"/>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‹Nº›</a:t>
            </a:fld>
            <a:endParaRPr lang="es-AR"/>
          </a:p>
        </p:txBody>
      </p:sp>
    </p:spTree>
    <p:extLst>
      <p:ext uri="{BB962C8B-B14F-4D97-AF65-F5344CB8AC3E}">
        <p14:creationId xmlns:p14="http://schemas.microsoft.com/office/powerpoint/2010/main" val="4008884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a:prstGeom prst="rect">
            <a:avLst/>
          </a:prstGeom>
        </p:spPr>
        <p:txBody>
          <a:bodyPr anchor="b"/>
          <a:lstStyle>
            <a:lvl1pPr>
              <a:defRPr sz="6000"/>
            </a:lvl1pPr>
          </a:lstStyle>
          <a:p>
            <a:r>
              <a:rPr lang="es-ES"/>
              <a:t>Haga clic para modificar el estilo de título del patrón</a:t>
            </a:r>
            <a:endParaRPr lang="es-AR"/>
          </a:p>
        </p:txBody>
      </p:sp>
      <p:sp>
        <p:nvSpPr>
          <p:cNvPr id="3" name="Marcador de texto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E78E2F5B-277F-43C1-8D0F-B057777ABF0D}" type="datetimeFigureOut">
              <a:rPr lang="es-AR" smtClean="0"/>
              <a:t>7/11/2023</a:t>
            </a:fld>
            <a:endParaRPr lang="es-AR"/>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AR"/>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‹Nº›</a:t>
            </a:fld>
            <a:endParaRPr lang="es-AR"/>
          </a:p>
        </p:txBody>
      </p:sp>
    </p:spTree>
    <p:extLst>
      <p:ext uri="{BB962C8B-B14F-4D97-AF65-F5344CB8AC3E}">
        <p14:creationId xmlns:p14="http://schemas.microsoft.com/office/powerpoint/2010/main" val="1619138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AR"/>
          </a:p>
        </p:txBody>
      </p:sp>
      <p:sp>
        <p:nvSpPr>
          <p:cNvPr id="3" name="Marcador de contenido 2"/>
          <p:cNvSpPr>
            <a:spLocks noGrp="1"/>
          </p:cNvSpPr>
          <p:nvPr>
            <p:ph sz="half" idx="1"/>
          </p:nvPr>
        </p:nvSpPr>
        <p:spPr>
          <a:xfrm>
            <a:off x="838200" y="1825625"/>
            <a:ext cx="518160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contenido 3"/>
          <p:cNvSpPr>
            <a:spLocks noGrp="1"/>
          </p:cNvSpPr>
          <p:nvPr>
            <p:ph sz="half" idx="2"/>
          </p:nvPr>
        </p:nvSpPr>
        <p:spPr>
          <a:xfrm>
            <a:off x="6172200" y="1825625"/>
            <a:ext cx="518160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E78E2F5B-277F-43C1-8D0F-B057777ABF0D}" type="datetimeFigureOut">
              <a:rPr lang="es-AR" smtClean="0"/>
              <a:t>7/11/2023</a:t>
            </a:fld>
            <a:endParaRPr lang="es-AR"/>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AR"/>
          </a:p>
        </p:txBody>
      </p:sp>
      <p:sp>
        <p:nvSpPr>
          <p:cNvPr id="7" name="Marcador de número de diapositiva 6"/>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‹Nº›</a:t>
            </a:fld>
            <a:endParaRPr lang="es-AR"/>
          </a:p>
        </p:txBody>
      </p:sp>
    </p:spTree>
    <p:extLst>
      <p:ext uri="{BB962C8B-B14F-4D97-AF65-F5344CB8AC3E}">
        <p14:creationId xmlns:p14="http://schemas.microsoft.com/office/powerpoint/2010/main" val="2653287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a:prstGeom prst="rect">
            <a:avLst/>
          </a:prstGeom>
        </p:spPr>
        <p:txBody>
          <a:bodyPr/>
          <a:lstStyle/>
          <a:p>
            <a:r>
              <a:rPr lang="es-ES"/>
              <a:t>Haga clic para modificar el estilo de título del patrón</a:t>
            </a:r>
            <a:endParaRPr lang="es-AR"/>
          </a:p>
        </p:txBody>
      </p:sp>
      <p:sp>
        <p:nvSpPr>
          <p:cNvPr id="3" name="Marcador de texto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texto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Marcador de fecha 6"/>
          <p:cNvSpPr>
            <a:spLocks noGrp="1"/>
          </p:cNvSpPr>
          <p:nvPr>
            <p:ph type="dt" sz="half" idx="10"/>
          </p:nvPr>
        </p:nvSpPr>
        <p:spPr>
          <a:xfrm>
            <a:off x="838200" y="6356350"/>
            <a:ext cx="2743200" cy="365125"/>
          </a:xfrm>
          <a:prstGeom prst="rect">
            <a:avLst/>
          </a:prstGeom>
        </p:spPr>
        <p:txBody>
          <a:bodyPr/>
          <a:lstStyle/>
          <a:p>
            <a:fld id="{E78E2F5B-277F-43C1-8D0F-B057777ABF0D}" type="datetimeFigureOut">
              <a:rPr lang="es-AR" smtClean="0"/>
              <a:t>7/11/2023</a:t>
            </a:fld>
            <a:endParaRPr lang="es-AR"/>
          </a:p>
        </p:txBody>
      </p:sp>
      <p:sp>
        <p:nvSpPr>
          <p:cNvPr id="8" name="Marcador de pie de página 7"/>
          <p:cNvSpPr>
            <a:spLocks noGrp="1"/>
          </p:cNvSpPr>
          <p:nvPr>
            <p:ph type="ftr" sz="quarter" idx="11"/>
          </p:nvPr>
        </p:nvSpPr>
        <p:spPr>
          <a:xfrm>
            <a:off x="4038600" y="6356350"/>
            <a:ext cx="4114800" cy="365125"/>
          </a:xfrm>
          <a:prstGeom prst="rect">
            <a:avLst/>
          </a:prstGeom>
        </p:spPr>
        <p:txBody>
          <a:bodyPr/>
          <a:lstStyle/>
          <a:p>
            <a:endParaRPr lang="es-AR"/>
          </a:p>
        </p:txBody>
      </p:sp>
      <p:sp>
        <p:nvSpPr>
          <p:cNvPr id="9" name="Marcador de número de diapositiva 8"/>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‹Nº›</a:t>
            </a:fld>
            <a:endParaRPr lang="es-AR"/>
          </a:p>
        </p:txBody>
      </p:sp>
    </p:spTree>
    <p:extLst>
      <p:ext uri="{BB962C8B-B14F-4D97-AF65-F5344CB8AC3E}">
        <p14:creationId xmlns:p14="http://schemas.microsoft.com/office/powerpoint/2010/main" val="2771918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AR"/>
          </a:p>
        </p:txBody>
      </p:sp>
      <p:sp>
        <p:nvSpPr>
          <p:cNvPr id="3" name="Marcador de fecha 2"/>
          <p:cNvSpPr>
            <a:spLocks noGrp="1"/>
          </p:cNvSpPr>
          <p:nvPr>
            <p:ph type="dt" sz="half" idx="10"/>
          </p:nvPr>
        </p:nvSpPr>
        <p:spPr>
          <a:xfrm>
            <a:off x="838200" y="6356350"/>
            <a:ext cx="2743200" cy="365125"/>
          </a:xfrm>
          <a:prstGeom prst="rect">
            <a:avLst/>
          </a:prstGeom>
        </p:spPr>
        <p:txBody>
          <a:bodyPr/>
          <a:lstStyle/>
          <a:p>
            <a:fld id="{E78E2F5B-277F-43C1-8D0F-B057777ABF0D}" type="datetimeFigureOut">
              <a:rPr lang="es-AR" smtClean="0"/>
              <a:t>7/11/2023</a:t>
            </a:fld>
            <a:endParaRPr lang="es-AR"/>
          </a:p>
        </p:txBody>
      </p:sp>
      <p:sp>
        <p:nvSpPr>
          <p:cNvPr id="4" name="Marcador de pie de página 3"/>
          <p:cNvSpPr>
            <a:spLocks noGrp="1"/>
          </p:cNvSpPr>
          <p:nvPr>
            <p:ph type="ftr" sz="quarter" idx="11"/>
          </p:nvPr>
        </p:nvSpPr>
        <p:spPr>
          <a:xfrm>
            <a:off x="4038600" y="6356350"/>
            <a:ext cx="4114800" cy="365125"/>
          </a:xfrm>
          <a:prstGeom prst="rect">
            <a:avLst/>
          </a:prstGeom>
        </p:spPr>
        <p:txBody>
          <a:bodyPr/>
          <a:lstStyle/>
          <a:p>
            <a:endParaRPr lang="es-AR"/>
          </a:p>
        </p:txBody>
      </p:sp>
      <p:sp>
        <p:nvSpPr>
          <p:cNvPr id="5" name="Marcador de número de diapositiva 4"/>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‹Nº›</a:t>
            </a:fld>
            <a:endParaRPr lang="es-AR"/>
          </a:p>
        </p:txBody>
      </p:sp>
    </p:spTree>
    <p:extLst>
      <p:ext uri="{BB962C8B-B14F-4D97-AF65-F5344CB8AC3E}">
        <p14:creationId xmlns:p14="http://schemas.microsoft.com/office/powerpoint/2010/main" val="2020613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838200" y="6356350"/>
            <a:ext cx="2743200" cy="365125"/>
          </a:xfrm>
          <a:prstGeom prst="rect">
            <a:avLst/>
          </a:prstGeom>
        </p:spPr>
        <p:txBody>
          <a:bodyPr/>
          <a:lstStyle/>
          <a:p>
            <a:fld id="{E78E2F5B-277F-43C1-8D0F-B057777ABF0D}" type="datetimeFigureOut">
              <a:rPr lang="es-AR" smtClean="0"/>
              <a:t>7/11/2023</a:t>
            </a:fld>
            <a:endParaRPr lang="es-AR"/>
          </a:p>
        </p:txBody>
      </p:sp>
      <p:sp>
        <p:nvSpPr>
          <p:cNvPr id="3" name="Marcador de pie de página 2"/>
          <p:cNvSpPr>
            <a:spLocks noGrp="1"/>
          </p:cNvSpPr>
          <p:nvPr>
            <p:ph type="ftr" sz="quarter" idx="11"/>
          </p:nvPr>
        </p:nvSpPr>
        <p:spPr>
          <a:xfrm>
            <a:off x="4038600" y="6356350"/>
            <a:ext cx="4114800" cy="365125"/>
          </a:xfrm>
          <a:prstGeom prst="rect">
            <a:avLst/>
          </a:prstGeom>
        </p:spPr>
        <p:txBody>
          <a:bodyPr/>
          <a:lstStyle/>
          <a:p>
            <a:endParaRPr lang="es-AR"/>
          </a:p>
        </p:txBody>
      </p:sp>
      <p:sp>
        <p:nvSpPr>
          <p:cNvPr id="4" name="Marcador de número de diapositiva 3"/>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‹Nº›</a:t>
            </a:fld>
            <a:endParaRPr lang="es-AR"/>
          </a:p>
        </p:txBody>
      </p:sp>
    </p:spTree>
    <p:extLst>
      <p:ext uri="{BB962C8B-B14F-4D97-AF65-F5344CB8AC3E}">
        <p14:creationId xmlns:p14="http://schemas.microsoft.com/office/powerpoint/2010/main" val="1732872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AR"/>
          </a:p>
        </p:txBody>
      </p:sp>
      <p:sp>
        <p:nvSpPr>
          <p:cNvPr id="3" name="Marcador de contenido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texto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E78E2F5B-277F-43C1-8D0F-B057777ABF0D}" type="datetimeFigureOut">
              <a:rPr lang="es-AR" smtClean="0"/>
              <a:t>7/11/2023</a:t>
            </a:fld>
            <a:endParaRPr lang="es-AR"/>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AR"/>
          </a:p>
        </p:txBody>
      </p:sp>
      <p:sp>
        <p:nvSpPr>
          <p:cNvPr id="7" name="Marcador de número de diapositiva 6"/>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‹Nº›</a:t>
            </a:fld>
            <a:endParaRPr lang="es-AR"/>
          </a:p>
        </p:txBody>
      </p:sp>
    </p:spTree>
    <p:extLst>
      <p:ext uri="{BB962C8B-B14F-4D97-AF65-F5344CB8AC3E}">
        <p14:creationId xmlns:p14="http://schemas.microsoft.com/office/powerpoint/2010/main" val="654523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AR"/>
          </a:p>
        </p:txBody>
      </p:sp>
      <p:sp>
        <p:nvSpPr>
          <p:cNvPr id="3" name="Marcador de posición de imagen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Marcador de texto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E78E2F5B-277F-43C1-8D0F-B057777ABF0D}" type="datetimeFigureOut">
              <a:rPr lang="es-AR" smtClean="0"/>
              <a:t>7/11/2023</a:t>
            </a:fld>
            <a:endParaRPr lang="es-AR"/>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AR"/>
          </a:p>
        </p:txBody>
      </p:sp>
      <p:sp>
        <p:nvSpPr>
          <p:cNvPr id="7" name="Marcador de número de diapositiva 6"/>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‹Nº›</a:t>
            </a:fld>
            <a:endParaRPr lang="es-AR"/>
          </a:p>
        </p:txBody>
      </p:sp>
    </p:spTree>
    <p:extLst>
      <p:ext uri="{BB962C8B-B14F-4D97-AF65-F5344CB8AC3E}">
        <p14:creationId xmlns:p14="http://schemas.microsoft.com/office/powerpoint/2010/main" val="612634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96742" y="168231"/>
            <a:ext cx="1743470" cy="669969"/>
          </a:xfrm>
          <a:prstGeom prst="rect">
            <a:avLst/>
          </a:prstGeom>
        </p:spPr>
      </p:pic>
      <p:pic>
        <p:nvPicPr>
          <p:cNvPr id="8" name="Imagen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988999" y="364277"/>
            <a:ext cx="1813534" cy="277876"/>
          </a:xfrm>
          <a:prstGeom prst="rect">
            <a:avLst/>
          </a:prstGeom>
        </p:spPr>
      </p:pic>
      <p:pic>
        <p:nvPicPr>
          <p:cNvPr id="9" name="Imagen 8"/>
          <p:cNvPicPr>
            <a:picLocks noChangeAspect="1"/>
          </p:cNvPicPr>
          <p:nvPr userDrawn="1"/>
        </p:nvPicPr>
        <p:blipFill rotWithShape="1">
          <a:blip r:embed="rId15">
            <a:extLst>
              <a:ext uri="{28A0092B-C50C-407E-A947-70E740481C1C}">
                <a14:useLocalDpi xmlns:a14="http://schemas.microsoft.com/office/drawing/2010/main" val="0"/>
              </a:ext>
            </a:extLst>
          </a:blip>
          <a:srcRect l="80543"/>
          <a:stretch/>
        </p:blipFill>
        <p:spPr>
          <a:xfrm>
            <a:off x="5088466" y="283452"/>
            <a:ext cx="1478578" cy="554748"/>
          </a:xfrm>
          <a:prstGeom prst="rect">
            <a:avLst/>
          </a:prstGeom>
        </p:spPr>
      </p:pic>
    </p:spTree>
    <p:extLst>
      <p:ext uri="{BB962C8B-B14F-4D97-AF65-F5344CB8AC3E}">
        <p14:creationId xmlns:p14="http://schemas.microsoft.com/office/powerpoint/2010/main" val="2543953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5DBAEC-B922-48BA-9735-EC6C978C3C70}"/>
              </a:ext>
            </a:extLst>
          </p:cNvPr>
          <p:cNvSpPr>
            <a:spLocks noGrp="1"/>
          </p:cNvSpPr>
          <p:nvPr>
            <p:ph type="title"/>
          </p:nvPr>
        </p:nvSpPr>
        <p:spPr>
          <a:xfrm>
            <a:off x="613703" y="2766218"/>
            <a:ext cx="10964594" cy="1325563"/>
          </a:xfrm>
        </p:spPr>
        <p:txBody>
          <a:bodyPr/>
          <a:lstStyle/>
          <a:p>
            <a:pPr algn="ctr"/>
            <a:r>
              <a:rPr lang="es-MX" sz="4000" b="1" i="1" u="sng" cap="all" dirty="0">
                <a:solidFill>
                  <a:schemeClr val="tx2"/>
                </a:solidFill>
              </a:rPr>
              <a:t>Implementación de casing suplementario en yacimientos Barrancas y Vizcacheras</a:t>
            </a:r>
            <a:br>
              <a:rPr lang="es-AR" sz="4000" b="1" i="1" u="sng" dirty="0">
                <a:solidFill>
                  <a:schemeClr val="tx2"/>
                </a:solidFill>
              </a:rPr>
            </a:br>
            <a:endParaRPr lang="es-AR" sz="4000" i="1" u="sng" dirty="0">
              <a:solidFill>
                <a:schemeClr val="tx2"/>
              </a:solidFill>
            </a:endParaRPr>
          </a:p>
        </p:txBody>
      </p:sp>
      <p:sp>
        <p:nvSpPr>
          <p:cNvPr id="3" name="Marcador de contenido 2">
            <a:extLst>
              <a:ext uri="{FF2B5EF4-FFF2-40B4-BE49-F238E27FC236}">
                <a16:creationId xmlns:a16="http://schemas.microsoft.com/office/drawing/2014/main" id="{52482257-B247-461E-801C-D2EB9E70020C}"/>
              </a:ext>
            </a:extLst>
          </p:cNvPr>
          <p:cNvSpPr>
            <a:spLocks noGrp="1"/>
          </p:cNvSpPr>
          <p:nvPr>
            <p:ph idx="1"/>
          </p:nvPr>
        </p:nvSpPr>
        <p:spPr>
          <a:xfrm>
            <a:off x="389206" y="5347322"/>
            <a:ext cx="10515600" cy="1325563"/>
          </a:xfrm>
        </p:spPr>
        <p:txBody>
          <a:bodyPr/>
          <a:lstStyle/>
          <a:p>
            <a:pPr>
              <a:buFont typeface="Wingdings" panose="05000000000000000000" pitchFamily="2" charset="2"/>
              <a:buChar char="Ø"/>
            </a:pPr>
            <a:r>
              <a:rPr lang="es-VE" sz="1600" dirty="0"/>
              <a:t>Fabio Alejandrino </a:t>
            </a:r>
            <a:r>
              <a:rPr lang="es-VE" sz="1600" dirty="0" err="1"/>
              <a:t>Vides,</a:t>
            </a:r>
            <a:r>
              <a:rPr lang="es-VE" sz="1600" dirty="0"/>
              <a:t> YPF S.A</a:t>
            </a:r>
          </a:p>
          <a:p>
            <a:pPr>
              <a:buFont typeface="Wingdings" panose="05000000000000000000" pitchFamily="2" charset="2"/>
              <a:buChar char="Ø"/>
            </a:pPr>
            <a:r>
              <a:rPr lang="es-VE" sz="1600" dirty="0"/>
              <a:t>Javier Jorge González, YPF S.A</a:t>
            </a:r>
          </a:p>
          <a:p>
            <a:pPr>
              <a:buFont typeface="Wingdings" panose="05000000000000000000" pitchFamily="2" charset="2"/>
              <a:buChar char="Ø"/>
            </a:pPr>
            <a:r>
              <a:rPr lang="es-VE" sz="1600" dirty="0"/>
              <a:t>Luz Loaiza, YPF S.A</a:t>
            </a:r>
          </a:p>
          <a:p>
            <a:pPr>
              <a:buFont typeface="Wingdings" panose="05000000000000000000" pitchFamily="2" charset="2"/>
              <a:buChar char="Ø"/>
            </a:pPr>
            <a:r>
              <a:rPr lang="es-VE" sz="1600" dirty="0"/>
              <a:t>Vanina Díaz, YPF S.A.</a:t>
            </a:r>
            <a:endParaRPr lang="es-AR" sz="1600" b="1" dirty="0"/>
          </a:p>
          <a:p>
            <a:pPr>
              <a:buFont typeface="Wingdings" panose="05000000000000000000" pitchFamily="2" charset="2"/>
              <a:buChar char="Ø"/>
            </a:pPr>
            <a:endParaRPr lang="es-AR" sz="1600" dirty="0"/>
          </a:p>
        </p:txBody>
      </p:sp>
    </p:spTree>
    <p:extLst>
      <p:ext uri="{BB962C8B-B14F-4D97-AF65-F5344CB8AC3E}">
        <p14:creationId xmlns:p14="http://schemas.microsoft.com/office/powerpoint/2010/main" val="953120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7D8CD9-0799-4961-B947-EF4413E158ED}"/>
              </a:ext>
            </a:extLst>
          </p:cNvPr>
          <p:cNvSpPr>
            <a:spLocks noGrp="1"/>
          </p:cNvSpPr>
          <p:nvPr>
            <p:ph type="title"/>
          </p:nvPr>
        </p:nvSpPr>
        <p:spPr>
          <a:xfrm>
            <a:off x="838200" y="985404"/>
            <a:ext cx="10515600" cy="840220"/>
          </a:xfrm>
        </p:spPr>
        <p:txBody>
          <a:bodyPr/>
          <a:lstStyle/>
          <a:p>
            <a:r>
              <a:rPr lang="es-MX" sz="3200" b="1" i="1" dirty="0">
                <a:solidFill>
                  <a:srgbClr val="44546A"/>
                </a:solidFill>
              </a:rPr>
              <a:t>Sistemas de Bajado</a:t>
            </a:r>
            <a:endParaRPr lang="es-AR" dirty="0"/>
          </a:p>
        </p:txBody>
      </p:sp>
      <p:sp>
        <p:nvSpPr>
          <p:cNvPr id="3" name="Marcador de contenido 2">
            <a:extLst>
              <a:ext uri="{FF2B5EF4-FFF2-40B4-BE49-F238E27FC236}">
                <a16:creationId xmlns:a16="http://schemas.microsoft.com/office/drawing/2014/main" id="{EA4002A3-E419-4F3A-A985-E3561910E957}"/>
              </a:ext>
            </a:extLst>
          </p:cNvPr>
          <p:cNvSpPr>
            <a:spLocks noGrp="1"/>
          </p:cNvSpPr>
          <p:nvPr>
            <p:ph idx="1"/>
          </p:nvPr>
        </p:nvSpPr>
        <p:spPr>
          <a:xfrm>
            <a:off x="838200" y="1659369"/>
            <a:ext cx="10515600" cy="4838411"/>
          </a:xfrm>
        </p:spPr>
        <p:txBody>
          <a:bodyPr/>
          <a:lstStyle/>
          <a:p>
            <a:pPr marL="0" indent="0">
              <a:buNone/>
            </a:pPr>
            <a:r>
              <a:rPr lang="es-MX" sz="2200" i="1" u="sng" dirty="0"/>
              <a:t>Sistemas de 4 etapas </a:t>
            </a:r>
            <a:endParaRPr lang="es-AR" sz="2200" dirty="0"/>
          </a:p>
          <a:p>
            <a:pPr marL="0" indent="0">
              <a:buNone/>
            </a:pPr>
            <a:r>
              <a:rPr lang="es-MX" sz="2200" dirty="0"/>
              <a:t>El sistema de 4 etapas es el último implementado, si bien es el más costoso, es el que mejores valores de confiabilidad obtuvo.</a:t>
            </a:r>
            <a:endParaRPr lang="es-AR" sz="2200" dirty="0"/>
          </a:p>
          <a:p>
            <a:pPr marL="0" indent="0">
              <a:buNone/>
            </a:pPr>
            <a:r>
              <a:rPr lang="es-MX" sz="2200" dirty="0"/>
              <a:t>Difieren de los sistemas de 3 etapas en que se utiliza un packer semipermanente como suplementario.</a:t>
            </a:r>
          </a:p>
          <a:p>
            <a:pPr marL="0" indent="0">
              <a:buNone/>
            </a:pPr>
            <a:endParaRPr lang="es-AR" sz="2200" dirty="0"/>
          </a:p>
          <a:p>
            <a:endParaRPr lang="es-AR" sz="2200" dirty="0"/>
          </a:p>
        </p:txBody>
      </p:sp>
      <p:pic>
        <p:nvPicPr>
          <p:cNvPr id="7" name="Imagen 6">
            <a:extLst>
              <a:ext uri="{FF2B5EF4-FFF2-40B4-BE49-F238E27FC236}">
                <a16:creationId xmlns:a16="http://schemas.microsoft.com/office/drawing/2014/main" id="{54D75F3F-8347-4075-805F-F86D9C8DED0F}"/>
              </a:ext>
            </a:extLst>
          </p:cNvPr>
          <p:cNvPicPr>
            <a:picLocks noChangeAspect="1"/>
          </p:cNvPicPr>
          <p:nvPr/>
        </p:nvPicPr>
        <p:blipFill>
          <a:blip r:embed="rId2"/>
          <a:stretch>
            <a:fillRect/>
          </a:stretch>
        </p:blipFill>
        <p:spPr>
          <a:xfrm>
            <a:off x="962891" y="4319138"/>
            <a:ext cx="9788236" cy="879493"/>
          </a:xfrm>
          <a:prstGeom prst="rect">
            <a:avLst/>
          </a:prstGeom>
        </p:spPr>
      </p:pic>
    </p:spTree>
    <p:extLst>
      <p:ext uri="{BB962C8B-B14F-4D97-AF65-F5344CB8AC3E}">
        <p14:creationId xmlns:p14="http://schemas.microsoft.com/office/powerpoint/2010/main" val="2621859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B5F15D-4578-4DDE-9C6E-C77A695E9049}"/>
              </a:ext>
            </a:extLst>
          </p:cNvPr>
          <p:cNvSpPr>
            <a:spLocks noGrp="1"/>
          </p:cNvSpPr>
          <p:nvPr>
            <p:ph type="title"/>
          </p:nvPr>
        </p:nvSpPr>
        <p:spPr>
          <a:xfrm>
            <a:off x="624114" y="974725"/>
            <a:ext cx="10515600" cy="1173390"/>
          </a:xfrm>
        </p:spPr>
        <p:txBody>
          <a:bodyPr/>
          <a:lstStyle/>
          <a:p>
            <a:r>
              <a:rPr lang="es-MX" sz="3200" b="1" i="1" dirty="0">
                <a:solidFill>
                  <a:srgbClr val="44546A"/>
                </a:solidFill>
              </a:rPr>
              <a:t>Lecciones Aprendidas – Evento 1</a:t>
            </a:r>
            <a:endParaRPr lang="es-AR" dirty="0"/>
          </a:p>
        </p:txBody>
      </p:sp>
      <p:pic>
        <p:nvPicPr>
          <p:cNvPr id="2051" name="Imagen 5">
            <a:extLst>
              <a:ext uri="{FF2B5EF4-FFF2-40B4-BE49-F238E27FC236}">
                <a16:creationId xmlns:a16="http://schemas.microsoft.com/office/drawing/2014/main" id="{7170F5F7-5997-44DC-895A-74472CDD2C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832" t="7735" r="26317" b="6824"/>
          <a:stretch>
            <a:fillRect/>
          </a:stretch>
        </p:blipFill>
        <p:spPr bwMode="auto">
          <a:xfrm>
            <a:off x="91198" y="2148115"/>
            <a:ext cx="2509694" cy="3735160"/>
          </a:xfrm>
          <a:prstGeom prst="rect">
            <a:avLst/>
          </a:prstGeom>
          <a:noFill/>
          <a:extLst>
            <a:ext uri="{909E8E84-426E-40DD-AFC4-6F175D3DCCD1}">
              <a14:hiddenFill xmlns:a14="http://schemas.microsoft.com/office/drawing/2010/main">
                <a:solidFill>
                  <a:srgbClr val="FFFFFF"/>
                </a:solidFill>
              </a14:hiddenFill>
            </a:ext>
          </a:extLst>
        </p:spPr>
      </p:pic>
      <p:sp>
        <p:nvSpPr>
          <p:cNvPr id="9" name="Marcador de contenido 8">
            <a:extLst>
              <a:ext uri="{FF2B5EF4-FFF2-40B4-BE49-F238E27FC236}">
                <a16:creationId xmlns:a16="http://schemas.microsoft.com/office/drawing/2014/main" id="{F368E0A2-50EB-4D87-9408-55FEF9FF9B07}"/>
              </a:ext>
            </a:extLst>
          </p:cNvPr>
          <p:cNvSpPr>
            <a:spLocks noGrp="1"/>
          </p:cNvSpPr>
          <p:nvPr>
            <p:ph idx="1"/>
          </p:nvPr>
        </p:nvSpPr>
        <p:spPr>
          <a:xfrm>
            <a:off x="2529274" y="1573904"/>
            <a:ext cx="9571528" cy="2333078"/>
          </a:xfrm>
        </p:spPr>
        <p:txBody>
          <a:bodyPr/>
          <a:lstStyle/>
          <a:p>
            <a:pPr marL="0" indent="0">
              <a:buNone/>
            </a:pPr>
            <a:r>
              <a:rPr lang="es-AR" sz="1800" dirty="0"/>
              <a:t>Inicialmente se utilizaban cabezas independientes de 3 ½” x 2 </a:t>
            </a:r>
            <a:r>
              <a:rPr lang="es-AR" sz="1800" baseline="30000" dirty="0"/>
              <a:t>3</a:t>
            </a:r>
            <a:r>
              <a:rPr lang="es-AR" sz="1800" dirty="0"/>
              <a:t>/</a:t>
            </a:r>
            <a:r>
              <a:rPr lang="es-AR" sz="1800" baseline="-25000" dirty="0"/>
              <a:t>8</a:t>
            </a:r>
            <a:r>
              <a:rPr lang="es-AR" sz="1800" dirty="0"/>
              <a:t>” con colgadores a cuña. Existían dos configuraciones posibles:</a:t>
            </a:r>
          </a:p>
          <a:p>
            <a:pPr>
              <a:buFont typeface="Wingdings" panose="05000000000000000000" pitchFamily="2" charset="2"/>
              <a:buChar char="Ø"/>
            </a:pPr>
            <a:r>
              <a:rPr lang="es-AR" sz="1800" dirty="0"/>
              <a:t>con cabeza de pozo bridada 7 </a:t>
            </a:r>
            <a:r>
              <a:rPr lang="es-AR" sz="1800" baseline="30000" dirty="0"/>
              <a:t>1</a:t>
            </a:r>
            <a:r>
              <a:rPr lang="es-AR" sz="1800" dirty="0"/>
              <a:t>/</a:t>
            </a:r>
            <a:r>
              <a:rPr lang="es-AR" sz="1800" baseline="-25000" dirty="0"/>
              <a:t>16</a:t>
            </a:r>
            <a:r>
              <a:rPr lang="es-AR" sz="1800" dirty="0"/>
              <a:t>” con colgador a cuñas bridado + cabezal independiente</a:t>
            </a:r>
          </a:p>
          <a:p>
            <a:pPr lvl="0">
              <a:buFont typeface="Wingdings" panose="05000000000000000000" pitchFamily="2" charset="2"/>
              <a:buChar char="Ø"/>
            </a:pPr>
            <a:r>
              <a:rPr lang="es-AR" sz="1800" dirty="0"/>
              <a:t>con doble cabezal independiente roscado con tapa a golpe. </a:t>
            </a:r>
          </a:p>
          <a:p>
            <a:pPr marL="0" indent="0">
              <a:buNone/>
            </a:pPr>
            <a:r>
              <a:rPr lang="es-AR" sz="1800" dirty="0"/>
              <a:t>Los colgadores de cuña tienen la ventaja de no necesitar reducciones para su instalación ya que la cañería, como se observa es pasante.</a:t>
            </a:r>
          </a:p>
          <a:p>
            <a:pPr marL="0" indent="0">
              <a:buNone/>
            </a:pPr>
            <a:r>
              <a:rPr lang="es-AR" sz="1800" dirty="0"/>
              <a:t>Ambas configuraciones no requerían un cambio de cabezal.</a:t>
            </a:r>
          </a:p>
        </p:txBody>
      </p:sp>
      <p:pic>
        <p:nvPicPr>
          <p:cNvPr id="10" name="Imagen 9">
            <a:extLst>
              <a:ext uri="{FF2B5EF4-FFF2-40B4-BE49-F238E27FC236}">
                <a16:creationId xmlns:a16="http://schemas.microsoft.com/office/drawing/2014/main" id="{131EBF45-1E6F-4906-8B9E-540EC8EFCE0F}"/>
              </a:ext>
            </a:extLst>
          </p:cNvPr>
          <p:cNvPicPr>
            <a:picLocks noChangeAspect="1"/>
          </p:cNvPicPr>
          <p:nvPr/>
        </p:nvPicPr>
        <p:blipFill>
          <a:blip r:embed="rId3"/>
          <a:stretch>
            <a:fillRect/>
          </a:stretch>
        </p:blipFill>
        <p:spPr>
          <a:xfrm>
            <a:off x="3686627" y="3906983"/>
            <a:ext cx="2916949" cy="2877224"/>
          </a:xfrm>
          <a:prstGeom prst="rect">
            <a:avLst/>
          </a:prstGeom>
        </p:spPr>
      </p:pic>
      <p:pic>
        <p:nvPicPr>
          <p:cNvPr id="11" name="Imagen 10">
            <a:extLst>
              <a:ext uri="{FF2B5EF4-FFF2-40B4-BE49-F238E27FC236}">
                <a16:creationId xmlns:a16="http://schemas.microsoft.com/office/drawing/2014/main" id="{03C8D6C6-37C2-44FA-923F-048096D325BF}"/>
              </a:ext>
            </a:extLst>
          </p:cNvPr>
          <p:cNvPicPr>
            <a:picLocks noChangeAspect="1"/>
          </p:cNvPicPr>
          <p:nvPr/>
        </p:nvPicPr>
        <p:blipFill>
          <a:blip r:embed="rId4"/>
          <a:stretch>
            <a:fillRect/>
          </a:stretch>
        </p:blipFill>
        <p:spPr>
          <a:xfrm>
            <a:off x="7887547" y="3906983"/>
            <a:ext cx="2186016" cy="2877224"/>
          </a:xfrm>
          <a:prstGeom prst="rect">
            <a:avLst/>
          </a:prstGeom>
        </p:spPr>
      </p:pic>
    </p:spTree>
    <p:extLst>
      <p:ext uri="{BB962C8B-B14F-4D97-AF65-F5344CB8AC3E}">
        <p14:creationId xmlns:p14="http://schemas.microsoft.com/office/powerpoint/2010/main" val="188656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8B9F68-4148-4304-A619-6D6155757F95}"/>
              </a:ext>
            </a:extLst>
          </p:cNvPr>
          <p:cNvSpPr>
            <a:spLocks noGrp="1"/>
          </p:cNvSpPr>
          <p:nvPr>
            <p:ph type="title"/>
          </p:nvPr>
        </p:nvSpPr>
        <p:spPr>
          <a:xfrm>
            <a:off x="838200" y="960211"/>
            <a:ext cx="10515600" cy="752475"/>
          </a:xfrm>
        </p:spPr>
        <p:txBody>
          <a:bodyPr/>
          <a:lstStyle/>
          <a:p>
            <a:r>
              <a:rPr lang="es-MX" sz="3200" b="1" i="1" dirty="0">
                <a:solidFill>
                  <a:srgbClr val="44546A"/>
                </a:solidFill>
              </a:rPr>
              <a:t>Lecciones Aprendidas – Evento 1</a:t>
            </a:r>
            <a:endParaRPr lang="es-AR" dirty="0"/>
          </a:p>
        </p:txBody>
      </p:sp>
      <p:pic>
        <p:nvPicPr>
          <p:cNvPr id="4" name="Picture 2">
            <a:extLst>
              <a:ext uri="{FF2B5EF4-FFF2-40B4-BE49-F238E27FC236}">
                <a16:creationId xmlns:a16="http://schemas.microsoft.com/office/drawing/2014/main" id="{88B3C0EA-1E69-4E35-AD6B-3CD986D1FA4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11197" y="2291730"/>
            <a:ext cx="4826003" cy="361114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EC82FFB-AE49-4915-9780-DE27A832CA3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033" y="2286646"/>
            <a:ext cx="2702784" cy="361114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a:extLst>
              <a:ext uri="{FF2B5EF4-FFF2-40B4-BE49-F238E27FC236}">
                <a16:creationId xmlns:a16="http://schemas.microsoft.com/office/drawing/2014/main" id="{C0BF8083-7856-4051-8099-862F9B4A2C2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0890" y="2291730"/>
            <a:ext cx="2699440" cy="3611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4960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BD6124-AF35-49D7-BC15-A811070BBACB}"/>
              </a:ext>
            </a:extLst>
          </p:cNvPr>
          <p:cNvSpPr>
            <a:spLocks noGrp="1"/>
          </p:cNvSpPr>
          <p:nvPr>
            <p:ph type="title"/>
          </p:nvPr>
        </p:nvSpPr>
        <p:spPr>
          <a:xfrm>
            <a:off x="402771" y="1001858"/>
            <a:ext cx="10515600" cy="607332"/>
          </a:xfrm>
        </p:spPr>
        <p:txBody>
          <a:bodyPr/>
          <a:lstStyle/>
          <a:p>
            <a:r>
              <a:rPr lang="es-MX" sz="3200" b="1" i="1" dirty="0">
                <a:solidFill>
                  <a:srgbClr val="44546A"/>
                </a:solidFill>
              </a:rPr>
              <a:t>Lecciones Aprendidas – Evento 1</a:t>
            </a:r>
            <a:endParaRPr lang="es-AR" dirty="0"/>
          </a:p>
        </p:txBody>
      </p:sp>
      <p:pic>
        <p:nvPicPr>
          <p:cNvPr id="4" name="Marcador de contenido 3">
            <a:extLst>
              <a:ext uri="{FF2B5EF4-FFF2-40B4-BE49-F238E27FC236}">
                <a16:creationId xmlns:a16="http://schemas.microsoft.com/office/drawing/2014/main" id="{46632FF9-D774-46FA-BF53-BA30F7D2712F}"/>
              </a:ext>
            </a:extLst>
          </p:cNvPr>
          <p:cNvPicPr>
            <a:picLocks noGrp="1" noChangeAspect="1"/>
          </p:cNvPicPr>
          <p:nvPr>
            <p:ph idx="1"/>
          </p:nvPr>
        </p:nvPicPr>
        <p:blipFill>
          <a:blip r:embed="rId2"/>
          <a:stretch>
            <a:fillRect/>
          </a:stretch>
        </p:blipFill>
        <p:spPr>
          <a:xfrm>
            <a:off x="1287256" y="3255367"/>
            <a:ext cx="3282268" cy="3617682"/>
          </a:xfrm>
          <a:prstGeom prst="rect">
            <a:avLst/>
          </a:prstGeom>
        </p:spPr>
      </p:pic>
      <p:pic>
        <p:nvPicPr>
          <p:cNvPr id="5" name="Imagen 4">
            <a:extLst>
              <a:ext uri="{FF2B5EF4-FFF2-40B4-BE49-F238E27FC236}">
                <a16:creationId xmlns:a16="http://schemas.microsoft.com/office/drawing/2014/main" id="{52F5676C-FA07-4520-BB9E-7BAEA7B8DAC4}"/>
              </a:ext>
            </a:extLst>
          </p:cNvPr>
          <p:cNvPicPr>
            <a:picLocks noChangeAspect="1"/>
          </p:cNvPicPr>
          <p:nvPr/>
        </p:nvPicPr>
        <p:blipFill>
          <a:blip r:embed="rId3"/>
          <a:stretch>
            <a:fillRect/>
          </a:stretch>
        </p:blipFill>
        <p:spPr>
          <a:xfrm>
            <a:off x="7204365" y="3325091"/>
            <a:ext cx="2106050" cy="3402082"/>
          </a:xfrm>
          <a:prstGeom prst="rect">
            <a:avLst/>
          </a:prstGeom>
        </p:spPr>
      </p:pic>
      <p:sp>
        <p:nvSpPr>
          <p:cNvPr id="6" name="Marcador de contenido 2">
            <a:extLst>
              <a:ext uri="{FF2B5EF4-FFF2-40B4-BE49-F238E27FC236}">
                <a16:creationId xmlns:a16="http://schemas.microsoft.com/office/drawing/2014/main" id="{3A3FE060-FA17-4E4F-A018-D6E58CCA9581}"/>
              </a:ext>
            </a:extLst>
          </p:cNvPr>
          <p:cNvSpPr txBox="1">
            <a:spLocks/>
          </p:cNvSpPr>
          <p:nvPr/>
        </p:nvSpPr>
        <p:spPr>
          <a:xfrm>
            <a:off x="402771" y="1496292"/>
            <a:ext cx="11542485" cy="51077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MX" sz="2000" b="1" u="sng" dirty="0"/>
              <a:t>Cabezales bridados</a:t>
            </a:r>
            <a:r>
              <a:rPr lang="es-MX" sz="2000" dirty="0"/>
              <a:t>:</a:t>
            </a:r>
          </a:p>
          <a:p>
            <a:pPr marL="0" indent="0">
              <a:buNone/>
            </a:pPr>
            <a:r>
              <a:rPr lang="es-MX" sz="2000" dirty="0"/>
              <a:t>Tienen la ventaja de tener alojamiento para BPV (válvula de contra presión).</a:t>
            </a:r>
            <a:endParaRPr lang="es-AR" sz="2000" dirty="0"/>
          </a:p>
          <a:p>
            <a:pPr marL="0" indent="0">
              <a:buNone/>
            </a:pPr>
            <a:r>
              <a:rPr lang="es-MX" sz="2000" dirty="0"/>
              <a:t>Como desventaja el colgador queda expuesto al fluido de inyección, por lo que deberá optarse por materiales resistentes a la corrosión.</a:t>
            </a:r>
            <a:endParaRPr lang="es-AR" sz="2000" dirty="0"/>
          </a:p>
          <a:p>
            <a:pPr marL="0" indent="0">
              <a:buNone/>
            </a:pPr>
            <a:r>
              <a:rPr lang="es-MX" sz="2000" dirty="0"/>
              <a:t>Debe tenerse en cuenta que no se pueden utilizar packers de tensión con este tipo de colgador.</a:t>
            </a:r>
            <a:endParaRPr lang="es-AR" sz="2000" dirty="0"/>
          </a:p>
        </p:txBody>
      </p:sp>
    </p:spTree>
    <p:extLst>
      <p:ext uri="{BB962C8B-B14F-4D97-AF65-F5344CB8AC3E}">
        <p14:creationId xmlns:p14="http://schemas.microsoft.com/office/powerpoint/2010/main" val="2059490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E6FE7E-36BB-4833-BA4F-FFA1E19D175B}"/>
              </a:ext>
            </a:extLst>
          </p:cNvPr>
          <p:cNvSpPr>
            <a:spLocks noGrp="1"/>
          </p:cNvSpPr>
          <p:nvPr>
            <p:ph type="title"/>
          </p:nvPr>
        </p:nvSpPr>
        <p:spPr>
          <a:xfrm>
            <a:off x="838200" y="1099416"/>
            <a:ext cx="10515600" cy="549275"/>
          </a:xfrm>
        </p:spPr>
        <p:txBody>
          <a:bodyPr/>
          <a:lstStyle/>
          <a:p>
            <a:r>
              <a:rPr lang="es-MX" sz="3200" b="1" i="1" dirty="0">
                <a:solidFill>
                  <a:srgbClr val="44546A"/>
                </a:solidFill>
              </a:rPr>
              <a:t>Lecciones Aprendidas – Evento 1</a:t>
            </a:r>
            <a:endParaRPr lang="es-AR" dirty="0"/>
          </a:p>
        </p:txBody>
      </p:sp>
      <p:sp>
        <p:nvSpPr>
          <p:cNvPr id="3" name="Marcador de contenido 2">
            <a:extLst>
              <a:ext uri="{FF2B5EF4-FFF2-40B4-BE49-F238E27FC236}">
                <a16:creationId xmlns:a16="http://schemas.microsoft.com/office/drawing/2014/main" id="{C84AEBFC-1E2F-41AB-BC99-0857CF91036F}"/>
              </a:ext>
            </a:extLst>
          </p:cNvPr>
          <p:cNvSpPr>
            <a:spLocks noGrp="1"/>
          </p:cNvSpPr>
          <p:nvPr>
            <p:ph idx="1"/>
          </p:nvPr>
        </p:nvSpPr>
        <p:spPr/>
        <p:txBody>
          <a:bodyPr/>
          <a:lstStyle/>
          <a:p>
            <a:pPr marL="0" indent="0">
              <a:buNone/>
            </a:pPr>
            <a:r>
              <a:rPr lang="es-MX" sz="2000" dirty="0"/>
              <a:t>Los cabezales Slim cuentan con un solo cuerpo con capacidad de colgar 2 cañerías, lo que permite reducir la altura total, favoreciendo el montaje del conjunto de </a:t>
            </a:r>
            <a:r>
              <a:rPr lang="es-MX" sz="2000" dirty="0" err="1"/>
              <a:t>preventores</a:t>
            </a:r>
            <a:r>
              <a:rPr lang="es-MX" sz="2000" dirty="0"/>
              <a:t> (BOP) en intervenciones posteriores.</a:t>
            </a:r>
            <a:endParaRPr lang="es-AR" sz="2000" dirty="0"/>
          </a:p>
          <a:p>
            <a:pPr marL="0" indent="0">
              <a:buNone/>
            </a:pPr>
            <a:endParaRPr lang="es-AR" sz="2000" dirty="0"/>
          </a:p>
        </p:txBody>
      </p:sp>
      <p:pic>
        <p:nvPicPr>
          <p:cNvPr id="4" name="Imagen 3">
            <a:extLst>
              <a:ext uri="{FF2B5EF4-FFF2-40B4-BE49-F238E27FC236}">
                <a16:creationId xmlns:a16="http://schemas.microsoft.com/office/drawing/2014/main" id="{AB42F5A4-F3B3-49E1-A56A-1D91C11E5C6E}"/>
              </a:ext>
            </a:extLst>
          </p:cNvPr>
          <p:cNvPicPr>
            <a:picLocks noChangeAspect="1"/>
          </p:cNvPicPr>
          <p:nvPr/>
        </p:nvPicPr>
        <p:blipFill>
          <a:blip r:embed="rId2"/>
          <a:stretch>
            <a:fillRect/>
          </a:stretch>
        </p:blipFill>
        <p:spPr>
          <a:xfrm>
            <a:off x="2828060" y="3065229"/>
            <a:ext cx="6028273" cy="3427646"/>
          </a:xfrm>
          <a:prstGeom prst="rect">
            <a:avLst/>
          </a:prstGeom>
        </p:spPr>
      </p:pic>
    </p:spTree>
    <p:extLst>
      <p:ext uri="{BB962C8B-B14F-4D97-AF65-F5344CB8AC3E}">
        <p14:creationId xmlns:p14="http://schemas.microsoft.com/office/powerpoint/2010/main" val="1582637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DE0877-0453-474C-B111-0B68FE9F1754}"/>
              </a:ext>
            </a:extLst>
          </p:cNvPr>
          <p:cNvSpPr>
            <a:spLocks noGrp="1"/>
          </p:cNvSpPr>
          <p:nvPr>
            <p:ph type="title"/>
          </p:nvPr>
        </p:nvSpPr>
        <p:spPr>
          <a:xfrm>
            <a:off x="838200" y="1057853"/>
            <a:ext cx="10515600" cy="549275"/>
          </a:xfrm>
        </p:spPr>
        <p:txBody>
          <a:bodyPr/>
          <a:lstStyle/>
          <a:p>
            <a:r>
              <a:rPr lang="es-MX" sz="3200" b="1" i="1" dirty="0">
                <a:solidFill>
                  <a:srgbClr val="44546A"/>
                </a:solidFill>
              </a:rPr>
              <a:t>Lecciones Aprendidas – Evento 2</a:t>
            </a:r>
            <a:endParaRPr lang="es-AR" dirty="0"/>
          </a:p>
        </p:txBody>
      </p:sp>
      <p:sp>
        <p:nvSpPr>
          <p:cNvPr id="4" name="4 Marcador de texto">
            <a:extLst>
              <a:ext uri="{FF2B5EF4-FFF2-40B4-BE49-F238E27FC236}">
                <a16:creationId xmlns:a16="http://schemas.microsoft.com/office/drawing/2014/main" id="{E77E6EC2-6748-4565-8B6C-24EBD65A8AC7}"/>
              </a:ext>
            </a:extLst>
          </p:cNvPr>
          <p:cNvSpPr txBox="1">
            <a:spLocks/>
          </p:cNvSpPr>
          <p:nvPr/>
        </p:nvSpPr>
        <p:spPr>
          <a:xfrm>
            <a:off x="304800" y="1669881"/>
            <a:ext cx="9302498" cy="2015428"/>
          </a:xfrm>
          <a:prstGeom prst="rect">
            <a:avLst/>
          </a:prstGeom>
        </p:spPr>
        <p:txBody>
          <a:bodyPr/>
          <a:lstStyle>
            <a:lvl1pPr marL="0" marR="0" indent="0" algn="l" defTabSz="457200" rtl="0" eaLnBrk="1" fontAlgn="auto" latinLnBrk="0" hangingPunct="1">
              <a:lnSpc>
                <a:spcPct val="100000"/>
              </a:lnSpc>
              <a:spcBef>
                <a:spcPts val="600"/>
              </a:spcBef>
              <a:spcAft>
                <a:spcPts val="0"/>
              </a:spcAft>
              <a:buClr>
                <a:srgbClr val="0067A8"/>
              </a:buClr>
              <a:buSzPct val="95000"/>
              <a:buFont typeface="Lucida Grande"/>
              <a:buNone/>
              <a:tabLst/>
              <a:defRPr sz="1200" kern="1200">
                <a:solidFill>
                  <a:schemeClr val="tx1"/>
                </a:solidFill>
                <a:latin typeface="Arial" panose="020B0604020202020204" pitchFamily="34" charset="0"/>
                <a:ea typeface="+mn-ea"/>
                <a:cs typeface="Arial" panose="020B0604020202020204" pitchFamily="34" charset="0"/>
              </a:defRPr>
            </a:lvl1pPr>
            <a:lvl2pPr marL="182562" indent="0" algn="l" defTabSz="457200" rtl="0" eaLnBrk="1" latinLnBrk="0" hangingPunct="1">
              <a:lnSpc>
                <a:spcPct val="100000"/>
              </a:lnSpc>
              <a:spcBef>
                <a:spcPts val="600"/>
              </a:spcBef>
              <a:spcAft>
                <a:spcPts val="0"/>
              </a:spcAft>
              <a:buClr>
                <a:srgbClr val="0067A8"/>
              </a:buClr>
              <a:buSzPct val="95000"/>
              <a:buFont typeface="Lucida Grande"/>
              <a:buNone/>
              <a:defRPr sz="1100" kern="1200">
                <a:solidFill>
                  <a:schemeClr val="tx1"/>
                </a:solidFill>
                <a:latin typeface="Arial" panose="020B0604020202020204" pitchFamily="34" charset="0"/>
                <a:ea typeface="+mn-ea"/>
                <a:cs typeface="Arial" panose="020B0604020202020204" pitchFamily="34" charset="0"/>
              </a:defRPr>
            </a:lvl2pPr>
            <a:lvl3pPr marL="381000" indent="0" algn="l" defTabSz="457200" rtl="0" eaLnBrk="1" latinLnBrk="0" hangingPunct="1">
              <a:lnSpc>
                <a:spcPct val="100000"/>
              </a:lnSpc>
              <a:spcBef>
                <a:spcPts val="600"/>
              </a:spcBef>
              <a:spcAft>
                <a:spcPts val="0"/>
              </a:spcAft>
              <a:buClr>
                <a:srgbClr val="0067A8"/>
              </a:buClr>
              <a:buSzPct val="95000"/>
              <a:buFont typeface="Lucida Grande"/>
              <a:buNone/>
              <a:defRPr sz="1100" kern="1200">
                <a:solidFill>
                  <a:schemeClr val="tx1"/>
                </a:solidFill>
                <a:latin typeface="Arial" panose="020B0604020202020204" pitchFamily="34" charset="0"/>
                <a:ea typeface="+mn-ea"/>
                <a:cs typeface="Arial" panose="020B0604020202020204" pitchFamily="34" charset="0"/>
              </a:defRPr>
            </a:lvl3pPr>
            <a:lvl4pPr marL="541338" indent="0" algn="l" defTabSz="457200" rtl="0" eaLnBrk="1" latinLnBrk="0" hangingPunct="1">
              <a:lnSpc>
                <a:spcPct val="100000"/>
              </a:lnSpc>
              <a:spcBef>
                <a:spcPts val="600"/>
              </a:spcBef>
              <a:spcAft>
                <a:spcPts val="0"/>
              </a:spcAft>
              <a:buClr>
                <a:srgbClr val="0067A8"/>
              </a:buClr>
              <a:buSzPct val="95000"/>
              <a:buFont typeface="Lucida Grande"/>
              <a:buNone/>
              <a:defRPr sz="1100" kern="1200">
                <a:solidFill>
                  <a:schemeClr val="tx1"/>
                </a:solidFill>
                <a:latin typeface="Arial" panose="020B0604020202020204" pitchFamily="34" charset="0"/>
                <a:ea typeface="+mn-ea"/>
                <a:cs typeface="Arial" panose="020B0604020202020204" pitchFamily="34" charset="0"/>
              </a:defRPr>
            </a:lvl4pPr>
            <a:lvl5pPr marL="715962" indent="0" algn="l" defTabSz="457200" rtl="0" eaLnBrk="1" latinLnBrk="0" hangingPunct="1">
              <a:lnSpc>
                <a:spcPct val="100000"/>
              </a:lnSpc>
              <a:spcBef>
                <a:spcPts val="600"/>
              </a:spcBef>
              <a:spcAft>
                <a:spcPts val="0"/>
              </a:spcAft>
              <a:buClr>
                <a:srgbClr val="0067A8"/>
              </a:buClr>
              <a:buSzPct val="95000"/>
              <a:buFont typeface="Lucida Grande"/>
              <a:buNone/>
              <a:defRPr sz="11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R="0" lvl="0" algn="l" defTabSz="457200" rtl="0" eaLnBrk="1" fontAlgn="auto" latinLnBrk="0" hangingPunct="1">
              <a:lnSpc>
                <a:spcPct val="100000"/>
              </a:lnSpc>
              <a:spcBef>
                <a:spcPts val="600"/>
              </a:spcBef>
              <a:spcAft>
                <a:spcPts val="0"/>
              </a:spcAft>
              <a:buClr>
                <a:srgbClr val="0067A8"/>
              </a:buClr>
              <a:buSzPct val="95000"/>
              <a:tabLst/>
              <a:defRPr/>
            </a:pPr>
            <a:r>
              <a:rPr kumimoji="0" lang="es-AR" sz="1600" b="0" i="0" u="none" strike="noStrike" kern="1200" cap="none" spc="0" normalizeH="0" baseline="0" noProof="0" dirty="0">
                <a:ln>
                  <a:noFill/>
                </a:ln>
                <a:solidFill>
                  <a:srgbClr val="000000">
                    <a:lumMod val="75000"/>
                    <a:lumOff val="25000"/>
                  </a:srgbClr>
                </a:solidFill>
                <a:effectLst/>
                <a:uLnTx/>
                <a:uFillTx/>
                <a:latin typeface="+mn-lt"/>
                <a:ea typeface="+mn-ea"/>
                <a:cs typeface="Arial" panose="020B0604020202020204" pitchFamily="34" charset="0"/>
              </a:rPr>
              <a:t>Durante maniobra de bajada de instalación de CSG suplementario,  luego de carrera con </a:t>
            </a:r>
            <a:r>
              <a:rPr kumimoji="0" lang="es-AR" sz="1600" b="0" i="0" u="none" strike="noStrike" kern="1200" cap="none" spc="0" normalizeH="0" baseline="0" noProof="0" dirty="0" err="1">
                <a:ln>
                  <a:noFill/>
                </a:ln>
                <a:solidFill>
                  <a:srgbClr val="000000">
                    <a:lumMod val="75000"/>
                    <a:lumOff val="25000"/>
                  </a:srgbClr>
                </a:solidFill>
                <a:effectLst/>
                <a:uLnTx/>
                <a:uFillTx/>
                <a:latin typeface="+mn-lt"/>
                <a:ea typeface="+mn-ea"/>
                <a:cs typeface="Arial" panose="020B0604020202020204" pitchFamily="34" charset="0"/>
              </a:rPr>
              <a:t>slickline</a:t>
            </a:r>
            <a:r>
              <a:rPr kumimoji="0" lang="es-AR" sz="1600" b="0" i="0" u="none" strike="noStrike" kern="1200" cap="none" spc="0" normalizeH="0" baseline="0" noProof="0" dirty="0">
                <a:ln>
                  <a:noFill/>
                </a:ln>
                <a:solidFill>
                  <a:srgbClr val="000000">
                    <a:lumMod val="75000"/>
                    <a:lumOff val="25000"/>
                  </a:srgbClr>
                </a:solidFill>
                <a:effectLst/>
                <a:uLnTx/>
                <a:uFillTx/>
                <a:latin typeface="+mn-lt"/>
                <a:ea typeface="+mn-ea"/>
                <a:cs typeface="Arial" panose="020B0604020202020204" pitchFamily="34" charset="0"/>
              </a:rPr>
              <a:t> para cegar niple con tapón se presuriza la IF para prueba de hermeticidad llegando a 880 psi cuando se detecta que la presión cae inmediatamente a 0 y el TBG en boca de pozo  corre hacia arriba 1 m. Al levantar el TBG se observa que queda con 8 </a:t>
            </a:r>
            <a:r>
              <a:rPr kumimoji="0" lang="es-AR" sz="1600" b="0" i="0" u="none" strike="noStrike" kern="1200" cap="none" spc="0" normalizeH="0" baseline="0" noProof="0" dirty="0" err="1">
                <a:ln>
                  <a:noFill/>
                </a:ln>
                <a:solidFill>
                  <a:srgbClr val="000000">
                    <a:lumMod val="75000"/>
                    <a:lumOff val="25000"/>
                  </a:srgbClr>
                </a:solidFill>
                <a:effectLst/>
                <a:uLnTx/>
                <a:uFillTx/>
                <a:latin typeface="+mn-lt"/>
                <a:ea typeface="+mn-ea"/>
                <a:cs typeface="Arial" panose="020B0604020202020204" pitchFamily="34" charset="0"/>
              </a:rPr>
              <a:t>tn</a:t>
            </a:r>
            <a:r>
              <a:rPr kumimoji="0" lang="es-AR" sz="1600" b="0" i="0" u="none" strike="noStrike" kern="1200" cap="none" spc="0" normalizeH="0" baseline="0" noProof="0" dirty="0">
                <a:ln>
                  <a:noFill/>
                </a:ln>
                <a:solidFill>
                  <a:srgbClr val="000000">
                    <a:lumMod val="75000"/>
                    <a:lumOff val="25000"/>
                  </a:srgbClr>
                </a:solidFill>
                <a:effectLst/>
                <a:uLnTx/>
                <a:uFillTx/>
                <a:latin typeface="+mn-lt"/>
                <a:ea typeface="+mn-ea"/>
                <a:cs typeface="Arial" panose="020B0604020202020204" pitchFamily="34" charset="0"/>
              </a:rPr>
              <a:t> de peso cuando el peso total era de 22 </a:t>
            </a:r>
            <a:r>
              <a:rPr kumimoji="0" lang="es-AR" sz="1600" b="0" i="0" u="none" strike="noStrike" kern="1200" cap="none" spc="0" normalizeH="0" baseline="0" noProof="0" dirty="0" err="1">
                <a:ln>
                  <a:noFill/>
                </a:ln>
                <a:solidFill>
                  <a:srgbClr val="000000">
                    <a:lumMod val="75000"/>
                    <a:lumOff val="25000"/>
                  </a:srgbClr>
                </a:solidFill>
                <a:effectLst/>
                <a:uLnTx/>
                <a:uFillTx/>
                <a:latin typeface="+mn-lt"/>
                <a:ea typeface="+mn-ea"/>
                <a:cs typeface="Arial" panose="020B0604020202020204" pitchFamily="34" charset="0"/>
              </a:rPr>
              <a:t>tn</a:t>
            </a:r>
            <a:r>
              <a:rPr kumimoji="0" lang="es-AR" sz="1600" b="0" i="0" u="none" strike="noStrike" kern="1200" cap="none" spc="0" normalizeH="0" baseline="0" noProof="0" dirty="0">
                <a:ln>
                  <a:noFill/>
                </a:ln>
                <a:solidFill>
                  <a:srgbClr val="000000">
                    <a:lumMod val="75000"/>
                    <a:lumOff val="25000"/>
                  </a:srgbClr>
                </a:solidFill>
                <a:effectLst/>
                <a:uLnTx/>
                <a:uFillTx/>
                <a:latin typeface="+mn-lt"/>
                <a:ea typeface="+mn-ea"/>
                <a:cs typeface="Arial" panose="020B0604020202020204" pitchFamily="34" charset="0"/>
              </a:rPr>
              <a:t>, concluyendo que parte de la IF estaba en pesca. </a:t>
            </a:r>
          </a:p>
          <a:p>
            <a:pPr marL="171450" marR="0" lvl="0" indent="-171450" algn="l" defTabSz="457200" rtl="0" eaLnBrk="1" fontAlgn="auto" latinLnBrk="0" hangingPunct="1">
              <a:lnSpc>
                <a:spcPct val="100000"/>
              </a:lnSpc>
              <a:spcBef>
                <a:spcPts val="600"/>
              </a:spcBef>
              <a:spcAft>
                <a:spcPts val="0"/>
              </a:spcAft>
              <a:buClr>
                <a:srgbClr val="0067A8"/>
              </a:buClr>
              <a:buSzPct val="95000"/>
              <a:buFont typeface="Wingdings" panose="05000000000000000000" pitchFamily="2" charset="2"/>
              <a:buChar char="Ø"/>
              <a:tabLst/>
              <a:defRPr/>
            </a:pPr>
            <a:endParaRPr kumimoji="0" lang="es-E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5" name="Imagen 4">
            <a:extLst>
              <a:ext uri="{FF2B5EF4-FFF2-40B4-BE49-F238E27FC236}">
                <a16:creationId xmlns:a16="http://schemas.microsoft.com/office/drawing/2014/main" id="{773F6746-032E-4A47-982B-662C879E5885}"/>
              </a:ext>
            </a:extLst>
          </p:cNvPr>
          <p:cNvPicPr>
            <a:picLocks noChangeAspect="1"/>
          </p:cNvPicPr>
          <p:nvPr/>
        </p:nvPicPr>
        <p:blipFill>
          <a:blip r:embed="rId2"/>
          <a:stretch>
            <a:fillRect/>
          </a:stretch>
        </p:blipFill>
        <p:spPr>
          <a:xfrm>
            <a:off x="9299666" y="1304443"/>
            <a:ext cx="2587534" cy="5182249"/>
          </a:xfrm>
          <a:prstGeom prst="rect">
            <a:avLst/>
          </a:prstGeom>
        </p:spPr>
      </p:pic>
      <p:pic>
        <p:nvPicPr>
          <p:cNvPr id="6" name="Imagen 5">
            <a:extLst>
              <a:ext uri="{FF2B5EF4-FFF2-40B4-BE49-F238E27FC236}">
                <a16:creationId xmlns:a16="http://schemas.microsoft.com/office/drawing/2014/main" id="{3C53D846-DB51-4069-8FCC-B116B72F2D6E}"/>
              </a:ext>
            </a:extLst>
          </p:cNvPr>
          <p:cNvPicPr>
            <a:picLocks noChangeAspect="1"/>
          </p:cNvPicPr>
          <p:nvPr/>
        </p:nvPicPr>
        <p:blipFill>
          <a:blip r:embed="rId3"/>
          <a:stretch>
            <a:fillRect/>
          </a:stretch>
        </p:blipFill>
        <p:spPr>
          <a:xfrm>
            <a:off x="5516544" y="2899004"/>
            <a:ext cx="3006439" cy="3898402"/>
          </a:xfrm>
          <a:prstGeom prst="rect">
            <a:avLst/>
          </a:prstGeom>
        </p:spPr>
      </p:pic>
      <p:pic>
        <p:nvPicPr>
          <p:cNvPr id="7" name="Imagen 6">
            <a:extLst>
              <a:ext uri="{FF2B5EF4-FFF2-40B4-BE49-F238E27FC236}">
                <a16:creationId xmlns:a16="http://schemas.microsoft.com/office/drawing/2014/main" id="{A49E1BE2-52AB-4164-9A13-C855977C1AE5}"/>
              </a:ext>
            </a:extLst>
          </p:cNvPr>
          <p:cNvPicPr>
            <a:picLocks noChangeAspect="1"/>
          </p:cNvPicPr>
          <p:nvPr/>
        </p:nvPicPr>
        <p:blipFill>
          <a:blip r:embed="rId4"/>
          <a:stretch>
            <a:fillRect/>
          </a:stretch>
        </p:blipFill>
        <p:spPr>
          <a:xfrm>
            <a:off x="1864286" y="2899004"/>
            <a:ext cx="3027975" cy="3767044"/>
          </a:xfrm>
          <a:prstGeom prst="rect">
            <a:avLst/>
          </a:prstGeom>
        </p:spPr>
      </p:pic>
    </p:spTree>
    <p:extLst>
      <p:ext uri="{BB962C8B-B14F-4D97-AF65-F5344CB8AC3E}">
        <p14:creationId xmlns:p14="http://schemas.microsoft.com/office/powerpoint/2010/main" val="1467303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696C51-126E-43CE-89F9-369BFD8530F4}"/>
              </a:ext>
            </a:extLst>
          </p:cNvPr>
          <p:cNvSpPr>
            <a:spLocks noGrp="1"/>
          </p:cNvSpPr>
          <p:nvPr>
            <p:ph type="title"/>
          </p:nvPr>
        </p:nvSpPr>
        <p:spPr>
          <a:xfrm>
            <a:off x="827387" y="1099416"/>
            <a:ext cx="10515600" cy="646257"/>
          </a:xfrm>
        </p:spPr>
        <p:txBody>
          <a:bodyPr/>
          <a:lstStyle/>
          <a:p>
            <a:r>
              <a:rPr lang="es-MX" sz="3200" b="1" i="1" dirty="0">
                <a:solidFill>
                  <a:srgbClr val="44546A"/>
                </a:solidFill>
              </a:rPr>
              <a:t>Lecciones Aprendidas – Evento 2</a:t>
            </a:r>
            <a:endParaRPr lang="es-AR" dirty="0"/>
          </a:p>
        </p:txBody>
      </p:sp>
      <p:grpSp>
        <p:nvGrpSpPr>
          <p:cNvPr id="4" name="Grupo 3">
            <a:extLst>
              <a:ext uri="{FF2B5EF4-FFF2-40B4-BE49-F238E27FC236}">
                <a16:creationId xmlns:a16="http://schemas.microsoft.com/office/drawing/2014/main" id="{EAB14690-3C3C-4E9A-9162-AF6F6C55AC2C}"/>
              </a:ext>
            </a:extLst>
          </p:cNvPr>
          <p:cNvGrpSpPr/>
          <p:nvPr/>
        </p:nvGrpSpPr>
        <p:grpSpPr>
          <a:xfrm>
            <a:off x="827387" y="2098241"/>
            <a:ext cx="10293928" cy="3868161"/>
            <a:chOff x="0" y="0"/>
            <a:chExt cx="5757768" cy="1890395"/>
          </a:xfrm>
        </p:grpSpPr>
        <p:pic>
          <p:nvPicPr>
            <p:cNvPr id="5" name="Imagen 4">
              <a:extLst>
                <a:ext uri="{FF2B5EF4-FFF2-40B4-BE49-F238E27FC236}">
                  <a16:creationId xmlns:a16="http://schemas.microsoft.com/office/drawing/2014/main" id="{B98F4794-7AAE-4617-9E6D-44ABD51BC224}"/>
                </a:ext>
              </a:extLst>
            </p:cNvPr>
            <p:cNvPicPr>
              <a:picLocks noChangeAspect="1"/>
            </p:cNvPicPr>
            <p:nvPr/>
          </p:nvPicPr>
          <p:blipFill>
            <a:blip r:embed="rId2"/>
            <a:stretch>
              <a:fillRect/>
            </a:stretch>
          </p:blipFill>
          <p:spPr>
            <a:xfrm>
              <a:off x="0" y="0"/>
              <a:ext cx="2073910" cy="1889125"/>
            </a:xfrm>
            <a:prstGeom prst="rect">
              <a:avLst/>
            </a:prstGeom>
          </p:spPr>
        </p:pic>
        <p:pic>
          <p:nvPicPr>
            <p:cNvPr id="6" name="Imagen 5">
              <a:extLst>
                <a:ext uri="{FF2B5EF4-FFF2-40B4-BE49-F238E27FC236}">
                  <a16:creationId xmlns:a16="http://schemas.microsoft.com/office/drawing/2014/main" id="{861778B2-DB25-4772-9193-85813D7EABB0}"/>
                </a:ext>
              </a:extLst>
            </p:cNvPr>
            <p:cNvPicPr>
              <a:picLocks noChangeAspect="1"/>
            </p:cNvPicPr>
            <p:nvPr/>
          </p:nvPicPr>
          <p:blipFill>
            <a:blip r:embed="rId3"/>
            <a:stretch>
              <a:fillRect/>
            </a:stretch>
          </p:blipFill>
          <p:spPr>
            <a:xfrm>
              <a:off x="2369128" y="0"/>
              <a:ext cx="1430020" cy="1889760"/>
            </a:xfrm>
            <a:prstGeom prst="rect">
              <a:avLst/>
            </a:prstGeom>
          </p:spPr>
        </p:pic>
        <p:pic>
          <p:nvPicPr>
            <p:cNvPr id="7" name="Imagen 6">
              <a:extLst>
                <a:ext uri="{FF2B5EF4-FFF2-40B4-BE49-F238E27FC236}">
                  <a16:creationId xmlns:a16="http://schemas.microsoft.com/office/drawing/2014/main" id="{67A38FFE-8224-4CC8-9394-31D7600B9516}"/>
                </a:ext>
              </a:extLst>
            </p:cNvPr>
            <p:cNvPicPr>
              <a:picLocks noChangeAspect="1"/>
            </p:cNvPicPr>
            <p:nvPr/>
          </p:nvPicPr>
          <p:blipFill>
            <a:blip r:embed="rId4"/>
            <a:stretch>
              <a:fillRect/>
            </a:stretch>
          </p:blipFill>
          <p:spPr>
            <a:xfrm>
              <a:off x="4120738" y="0"/>
              <a:ext cx="1637030" cy="1890395"/>
            </a:xfrm>
            <a:prstGeom prst="rect">
              <a:avLst/>
            </a:prstGeom>
          </p:spPr>
        </p:pic>
      </p:grpSp>
    </p:spTree>
    <p:extLst>
      <p:ext uri="{BB962C8B-B14F-4D97-AF65-F5344CB8AC3E}">
        <p14:creationId xmlns:p14="http://schemas.microsoft.com/office/powerpoint/2010/main" val="14651235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6B1761-3F98-4EEE-8C30-0AD41ED5079A}"/>
              </a:ext>
            </a:extLst>
          </p:cNvPr>
          <p:cNvSpPr>
            <a:spLocks noGrp="1"/>
          </p:cNvSpPr>
          <p:nvPr>
            <p:ph type="title"/>
          </p:nvPr>
        </p:nvSpPr>
        <p:spPr>
          <a:xfrm>
            <a:off x="318656" y="1040653"/>
            <a:ext cx="10515600" cy="618548"/>
          </a:xfrm>
        </p:spPr>
        <p:txBody>
          <a:bodyPr/>
          <a:lstStyle/>
          <a:p>
            <a:r>
              <a:rPr lang="es-MX" sz="3200" b="1" i="1" dirty="0">
                <a:solidFill>
                  <a:srgbClr val="44546A"/>
                </a:solidFill>
              </a:rPr>
              <a:t>Lecciones Aprendidas – Evento 2</a:t>
            </a:r>
            <a:endParaRPr lang="es-AR" dirty="0"/>
          </a:p>
        </p:txBody>
      </p:sp>
      <p:sp>
        <p:nvSpPr>
          <p:cNvPr id="3" name="Marcador de contenido 2">
            <a:extLst>
              <a:ext uri="{FF2B5EF4-FFF2-40B4-BE49-F238E27FC236}">
                <a16:creationId xmlns:a16="http://schemas.microsoft.com/office/drawing/2014/main" id="{E6B679AD-BEBA-442C-B7F1-5B47B1A5B575}"/>
              </a:ext>
            </a:extLst>
          </p:cNvPr>
          <p:cNvSpPr>
            <a:spLocks noGrp="1"/>
          </p:cNvSpPr>
          <p:nvPr>
            <p:ph idx="1"/>
          </p:nvPr>
        </p:nvSpPr>
        <p:spPr>
          <a:xfrm>
            <a:off x="387927" y="1825625"/>
            <a:ext cx="11485417" cy="4351338"/>
          </a:xfrm>
        </p:spPr>
        <p:txBody>
          <a:bodyPr/>
          <a:lstStyle/>
          <a:p>
            <a:pPr marL="0" indent="0">
              <a:buNone/>
            </a:pPr>
            <a:r>
              <a:rPr lang="es-MX" sz="1800" dirty="0"/>
              <a:t>El factor de seguridad adoptado para esfuerzo axial en tubulares es 1,40.</a:t>
            </a:r>
            <a:endParaRPr lang="es-AR" sz="1800" dirty="0"/>
          </a:p>
          <a:p>
            <a:pPr marL="0" indent="0">
              <a:buNone/>
            </a:pPr>
            <a:r>
              <a:rPr lang="es-MX" sz="1800" dirty="0"/>
              <a:t>En la simulación se observa que al alcanzar las 880 PSI este cae por debajo del límite.</a:t>
            </a:r>
            <a:endParaRPr lang="es-AR" sz="1800" dirty="0"/>
          </a:p>
          <a:p>
            <a:pPr marL="0" indent="0">
              <a:buNone/>
            </a:pPr>
            <a:r>
              <a:rPr lang="es-MX" sz="1800" dirty="0"/>
              <a:t>Se evidencia riesgo de falla por desconexión (</a:t>
            </a:r>
            <a:r>
              <a:rPr lang="es-MX" sz="1800" dirty="0" err="1"/>
              <a:t>Jump-Out</a:t>
            </a:r>
            <a:r>
              <a:rPr lang="es-MX" sz="1800" dirty="0"/>
              <a:t>).</a:t>
            </a:r>
            <a:endParaRPr lang="es-AR" sz="1800" dirty="0"/>
          </a:p>
          <a:p>
            <a:pPr marL="0" indent="0">
              <a:buNone/>
            </a:pPr>
            <a:r>
              <a:rPr lang="es-MX" sz="1800" dirty="0"/>
              <a:t>Si bien el punto de mayor solicitación se encuentra en el tubular ubicado en boca de pozo, factores como el desgaste de la conexión (en caso de cañería reutilizada), un enrosque (</a:t>
            </a:r>
            <a:r>
              <a:rPr lang="es-MX" sz="1800" dirty="0" err="1"/>
              <a:t>make</a:t>
            </a:r>
            <a:r>
              <a:rPr lang="es-MX" sz="1800" dirty="0"/>
              <a:t>-up) deficiente o interferencias con otros agentes pueden ocasionar que la tubería falle en otro punto.</a:t>
            </a:r>
            <a:endParaRPr lang="es-AR" sz="1800" dirty="0"/>
          </a:p>
          <a:p>
            <a:pPr marL="0" indent="0">
              <a:buNone/>
            </a:pPr>
            <a:endParaRPr lang="es-AR" sz="1800" dirty="0"/>
          </a:p>
        </p:txBody>
      </p:sp>
      <p:pic>
        <p:nvPicPr>
          <p:cNvPr id="4" name="Imagen 3">
            <a:extLst>
              <a:ext uri="{FF2B5EF4-FFF2-40B4-BE49-F238E27FC236}">
                <a16:creationId xmlns:a16="http://schemas.microsoft.com/office/drawing/2014/main" id="{14509F5B-5A41-4D54-B775-B4B49EFB7F98}"/>
              </a:ext>
            </a:extLst>
          </p:cNvPr>
          <p:cNvPicPr>
            <a:picLocks noChangeAspect="1"/>
          </p:cNvPicPr>
          <p:nvPr/>
        </p:nvPicPr>
        <p:blipFill>
          <a:blip r:embed="rId2"/>
          <a:stretch>
            <a:fillRect/>
          </a:stretch>
        </p:blipFill>
        <p:spPr>
          <a:xfrm>
            <a:off x="318656" y="4001294"/>
            <a:ext cx="6113119" cy="2651367"/>
          </a:xfrm>
          <a:prstGeom prst="rect">
            <a:avLst/>
          </a:prstGeom>
        </p:spPr>
      </p:pic>
      <p:pic>
        <p:nvPicPr>
          <p:cNvPr id="5" name="Imagen 4">
            <a:extLst>
              <a:ext uri="{FF2B5EF4-FFF2-40B4-BE49-F238E27FC236}">
                <a16:creationId xmlns:a16="http://schemas.microsoft.com/office/drawing/2014/main" id="{36F36A2D-DF4F-45AA-A424-7F3399A178AB}"/>
              </a:ext>
            </a:extLst>
          </p:cNvPr>
          <p:cNvPicPr>
            <a:picLocks noChangeAspect="1"/>
          </p:cNvPicPr>
          <p:nvPr/>
        </p:nvPicPr>
        <p:blipFill>
          <a:blip r:embed="rId3"/>
          <a:stretch>
            <a:fillRect/>
          </a:stretch>
        </p:blipFill>
        <p:spPr>
          <a:xfrm>
            <a:off x="6612204" y="3872474"/>
            <a:ext cx="4741596" cy="2651366"/>
          </a:xfrm>
          <a:prstGeom prst="rect">
            <a:avLst/>
          </a:prstGeom>
        </p:spPr>
      </p:pic>
    </p:spTree>
    <p:extLst>
      <p:ext uri="{BB962C8B-B14F-4D97-AF65-F5344CB8AC3E}">
        <p14:creationId xmlns:p14="http://schemas.microsoft.com/office/powerpoint/2010/main" val="4457058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09D2AF-9E9C-4BDF-BE50-B6478F73AF6A}"/>
              </a:ext>
            </a:extLst>
          </p:cNvPr>
          <p:cNvSpPr>
            <a:spLocks noGrp="1"/>
          </p:cNvSpPr>
          <p:nvPr>
            <p:ph type="title"/>
          </p:nvPr>
        </p:nvSpPr>
        <p:spPr>
          <a:xfrm>
            <a:off x="838200" y="1074057"/>
            <a:ext cx="10515600" cy="616631"/>
          </a:xfrm>
        </p:spPr>
        <p:txBody>
          <a:bodyPr/>
          <a:lstStyle/>
          <a:p>
            <a:r>
              <a:rPr lang="es-AR" sz="3200" b="1" i="1" dirty="0">
                <a:solidFill>
                  <a:schemeClr val="tx2"/>
                </a:solidFill>
              </a:rPr>
              <a:t>Resultados obtenidos</a:t>
            </a:r>
            <a:endParaRPr lang="es-AR" sz="3200" dirty="0"/>
          </a:p>
        </p:txBody>
      </p:sp>
      <p:sp>
        <p:nvSpPr>
          <p:cNvPr id="3" name="Marcador de contenido 2">
            <a:extLst>
              <a:ext uri="{FF2B5EF4-FFF2-40B4-BE49-F238E27FC236}">
                <a16:creationId xmlns:a16="http://schemas.microsoft.com/office/drawing/2014/main" id="{7BEA1B61-1A3D-41BF-92DE-F1FD128A263B}"/>
              </a:ext>
            </a:extLst>
          </p:cNvPr>
          <p:cNvSpPr>
            <a:spLocks noGrp="1"/>
          </p:cNvSpPr>
          <p:nvPr>
            <p:ph idx="1"/>
          </p:nvPr>
        </p:nvSpPr>
        <p:spPr>
          <a:xfrm>
            <a:off x="838200" y="1825624"/>
            <a:ext cx="10515600" cy="4778375"/>
          </a:xfrm>
        </p:spPr>
        <p:txBody>
          <a:bodyPr/>
          <a:lstStyle/>
          <a:p>
            <a:pPr marL="0" indent="0">
              <a:buNone/>
            </a:pPr>
            <a:r>
              <a:rPr lang="es-MX" sz="2000" dirty="0"/>
              <a:t>Se bajaron un total de 42 instalaciones de las cuales 33 quedaron en servicio luego de la intervención.</a:t>
            </a:r>
            <a:endParaRPr lang="es-AR" sz="2000" dirty="0"/>
          </a:p>
          <a:p>
            <a:pPr marL="0" indent="0">
              <a:buNone/>
            </a:pPr>
            <a:r>
              <a:rPr lang="es-MX" sz="2000" dirty="0"/>
              <a:t>Como se observa en el historial, la robustez de las instalaciones bajadas en cañería de 7” es mayor a las bajadas en 5 ½”.</a:t>
            </a:r>
            <a:endParaRPr lang="es-AR" sz="2000" dirty="0"/>
          </a:p>
          <a:p>
            <a:pPr marL="0" indent="0">
              <a:buNone/>
            </a:pPr>
            <a:r>
              <a:rPr lang="es-MX" sz="2000" dirty="0"/>
              <a:t>Por otro lado, en búsqueda de aumentar la confiabilidad de las instalaciones se fue en desmedro de la optimización de las maniobras de bajada.</a:t>
            </a:r>
            <a:endParaRPr lang="es-AR" sz="2000" dirty="0"/>
          </a:p>
          <a:p>
            <a:endParaRPr lang="es-AR" dirty="0"/>
          </a:p>
        </p:txBody>
      </p:sp>
      <p:pic>
        <p:nvPicPr>
          <p:cNvPr id="4" name="Imagen 3">
            <a:extLst>
              <a:ext uri="{FF2B5EF4-FFF2-40B4-BE49-F238E27FC236}">
                <a16:creationId xmlns:a16="http://schemas.microsoft.com/office/drawing/2014/main" id="{4DF23547-7E33-4955-B22C-A43D0B634DE7}"/>
              </a:ext>
            </a:extLst>
          </p:cNvPr>
          <p:cNvPicPr>
            <a:picLocks noChangeAspect="1"/>
          </p:cNvPicPr>
          <p:nvPr/>
        </p:nvPicPr>
        <p:blipFill>
          <a:blip r:embed="rId2"/>
          <a:stretch>
            <a:fillRect/>
          </a:stretch>
        </p:blipFill>
        <p:spPr>
          <a:xfrm>
            <a:off x="3860800" y="3888459"/>
            <a:ext cx="4805735" cy="2715540"/>
          </a:xfrm>
          <a:prstGeom prst="rect">
            <a:avLst/>
          </a:prstGeom>
        </p:spPr>
      </p:pic>
    </p:spTree>
    <p:extLst>
      <p:ext uri="{BB962C8B-B14F-4D97-AF65-F5344CB8AC3E}">
        <p14:creationId xmlns:p14="http://schemas.microsoft.com/office/powerpoint/2010/main" val="3600997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BD51B9C-02BE-4E37-8BFB-FC65FDC3AC2B}"/>
              </a:ext>
            </a:extLst>
          </p:cNvPr>
          <p:cNvSpPr>
            <a:spLocks noGrp="1"/>
          </p:cNvSpPr>
          <p:nvPr>
            <p:ph idx="1"/>
          </p:nvPr>
        </p:nvSpPr>
        <p:spPr>
          <a:xfrm>
            <a:off x="649513" y="1253331"/>
            <a:ext cx="11300483" cy="4351338"/>
          </a:xfrm>
        </p:spPr>
        <p:txBody>
          <a:bodyPr/>
          <a:lstStyle/>
          <a:p>
            <a:pPr marL="0" indent="0">
              <a:buNone/>
            </a:pPr>
            <a:r>
              <a:rPr lang="es-AR" sz="2000" dirty="0"/>
              <a:t>La vida útil pretendida de las instalaciones es de 1000 días, si bien la mayoría están aún en servicio a la fecha, en algunos casos no se alcanzó el objetivo. Las instalaciones de 2 etapas son las que presentan el menor promedio de vida útil, siendo 45 días el menor valor.</a:t>
            </a:r>
          </a:p>
          <a:p>
            <a:pPr marL="0" indent="0">
              <a:buNone/>
            </a:pPr>
            <a:endParaRPr lang="es-AR" sz="2000" dirty="0"/>
          </a:p>
          <a:p>
            <a:pPr marL="0" indent="0">
              <a:buNone/>
            </a:pPr>
            <a:endParaRPr lang="es-AR" sz="2000" dirty="0"/>
          </a:p>
        </p:txBody>
      </p:sp>
      <p:pic>
        <p:nvPicPr>
          <p:cNvPr id="5" name="Imagen 4">
            <a:extLst>
              <a:ext uri="{FF2B5EF4-FFF2-40B4-BE49-F238E27FC236}">
                <a16:creationId xmlns:a16="http://schemas.microsoft.com/office/drawing/2014/main" id="{D29C5A32-8691-4815-A4FE-B0DD9B4E8BAD}"/>
              </a:ext>
            </a:extLst>
          </p:cNvPr>
          <p:cNvPicPr>
            <a:picLocks noChangeAspect="1"/>
          </p:cNvPicPr>
          <p:nvPr/>
        </p:nvPicPr>
        <p:blipFill>
          <a:blip r:embed="rId2"/>
          <a:stretch>
            <a:fillRect/>
          </a:stretch>
        </p:blipFill>
        <p:spPr>
          <a:xfrm>
            <a:off x="3217986" y="2231587"/>
            <a:ext cx="6163535" cy="1552792"/>
          </a:xfrm>
          <a:prstGeom prst="rect">
            <a:avLst/>
          </a:prstGeom>
        </p:spPr>
      </p:pic>
      <p:pic>
        <p:nvPicPr>
          <p:cNvPr id="6" name="Imagen 5">
            <a:extLst>
              <a:ext uri="{FF2B5EF4-FFF2-40B4-BE49-F238E27FC236}">
                <a16:creationId xmlns:a16="http://schemas.microsoft.com/office/drawing/2014/main" id="{D6A0D367-7DDA-46F5-99AC-585308E24DA7}"/>
              </a:ext>
            </a:extLst>
          </p:cNvPr>
          <p:cNvPicPr>
            <a:picLocks noChangeAspect="1"/>
          </p:cNvPicPr>
          <p:nvPr/>
        </p:nvPicPr>
        <p:blipFill>
          <a:blip r:embed="rId3"/>
          <a:stretch>
            <a:fillRect/>
          </a:stretch>
        </p:blipFill>
        <p:spPr>
          <a:xfrm>
            <a:off x="3217986" y="3901937"/>
            <a:ext cx="6163535" cy="2724530"/>
          </a:xfrm>
          <a:prstGeom prst="rect">
            <a:avLst/>
          </a:prstGeom>
        </p:spPr>
      </p:pic>
    </p:spTree>
    <p:extLst>
      <p:ext uri="{BB962C8B-B14F-4D97-AF65-F5344CB8AC3E}">
        <p14:creationId xmlns:p14="http://schemas.microsoft.com/office/powerpoint/2010/main" val="2325971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7514862-6019-467E-817E-D2BB4BD83C5B}"/>
              </a:ext>
            </a:extLst>
          </p:cNvPr>
          <p:cNvSpPr txBox="1">
            <a:spLocks/>
          </p:cNvSpPr>
          <p:nvPr/>
        </p:nvSpPr>
        <p:spPr>
          <a:xfrm>
            <a:off x="10679196" y="6097061"/>
            <a:ext cx="180000" cy="123111"/>
          </a:xfrm>
          <a:prstGeom prst="rect">
            <a:avLst/>
          </a:prstGeom>
        </p:spPr>
        <p:txBody>
          <a:bodyPr/>
          <a:ls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82B5CA-E49D-6744-8292-DFBC6A05FD3C}" type="slidenum">
              <a:rPr lang="en-US" sz="800" b="1" smtClean="0"/>
              <a:pPr/>
              <a:t>2</a:t>
            </a:fld>
            <a:endParaRPr lang="en-US" sz="800" b="1" dirty="0"/>
          </a:p>
        </p:txBody>
      </p:sp>
      <p:sp>
        <p:nvSpPr>
          <p:cNvPr id="6" name="Forma libre: forma 5">
            <a:extLst>
              <a:ext uri="{FF2B5EF4-FFF2-40B4-BE49-F238E27FC236}">
                <a16:creationId xmlns:a16="http://schemas.microsoft.com/office/drawing/2014/main" id="{D8674F60-B1BF-4A9B-A51F-05C657689864}"/>
              </a:ext>
            </a:extLst>
          </p:cNvPr>
          <p:cNvSpPr/>
          <p:nvPr/>
        </p:nvSpPr>
        <p:spPr>
          <a:xfrm>
            <a:off x="5219545" y="2214011"/>
            <a:ext cx="133206" cy="528932"/>
          </a:xfrm>
          <a:custGeom>
            <a:avLst/>
            <a:gdLst>
              <a:gd name="connsiteX0" fmla="*/ 0 w 166393"/>
              <a:gd name="connsiteY0" fmla="*/ 0 h 622300"/>
              <a:gd name="connsiteX1" fmla="*/ 158750 w 166393"/>
              <a:gd name="connsiteY1" fmla="*/ 133350 h 622300"/>
              <a:gd name="connsiteX2" fmla="*/ 133350 w 166393"/>
              <a:gd name="connsiteY2" fmla="*/ 120650 h 622300"/>
              <a:gd name="connsiteX3" fmla="*/ 63500 w 166393"/>
              <a:gd name="connsiteY3" fmla="*/ 222250 h 622300"/>
              <a:gd name="connsiteX4" fmla="*/ 69850 w 166393"/>
              <a:gd name="connsiteY4" fmla="*/ 317500 h 622300"/>
              <a:gd name="connsiteX5" fmla="*/ 88900 w 166393"/>
              <a:gd name="connsiteY5" fmla="*/ 393700 h 622300"/>
              <a:gd name="connsiteX6" fmla="*/ 88900 w 166393"/>
              <a:gd name="connsiteY6" fmla="*/ 469900 h 622300"/>
              <a:gd name="connsiteX7" fmla="*/ 76200 w 166393"/>
              <a:gd name="connsiteY7" fmla="*/ 520700 h 622300"/>
              <a:gd name="connsiteX8" fmla="*/ 76200 w 166393"/>
              <a:gd name="connsiteY8" fmla="*/ 590550 h 622300"/>
              <a:gd name="connsiteX9" fmla="*/ 101600 w 166393"/>
              <a:gd name="connsiteY9" fmla="*/ 622300 h 62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6393" h="622300">
                <a:moveTo>
                  <a:pt x="0" y="0"/>
                </a:moveTo>
                <a:cubicBezTo>
                  <a:pt x="68262" y="56621"/>
                  <a:pt x="136525" y="113242"/>
                  <a:pt x="158750" y="133350"/>
                </a:cubicBezTo>
                <a:cubicBezTo>
                  <a:pt x="180975" y="153458"/>
                  <a:pt x="149225" y="105833"/>
                  <a:pt x="133350" y="120650"/>
                </a:cubicBezTo>
                <a:cubicBezTo>
                  <a:pt x="117475" y="135467"/>
                  <a:pt x="74083" y="189442"/>
                  <a:pt x="63500" y="222250"/>
                </a:cubicBezTo>
                <a:cubicBezTo>
                  <a:pt x="52917" y="255058"/>
                  <a:pt x="65617" y="288925"/>
                  <a:pt x="69850" y="317500"/>
                </a:cubicBezTo>
                <a:cubicBezTo>
                  <a:pt x="74083" y="346075"/>
                  <a:pt x="85725" y="368300"/>
                  <a:pt x="88900" y="393700"/>
                </a:cubicBezTo>
                <a:cubicBezTo>
                  <a:pt x="92075" y="419100"/>
                  <a:pt x="91017" y="448733"/>
                  <a:pt x="88900" y="469900"/>
                </a:cubicBezTo>
                <a:cubicBezTo>
                  <a:pt x="86783" y="491067"/>
                  <a:pt x="78317" y="500592"/>
                  <a:pt x="76200" y="520700"/>
                </a:cubicBezTo>
                <a:cubicBezTo>
                  <a:pt x="74083" y="540808"/>
                  <a:pt x="76200" y="590550"/>
                  <a:pt x="76200" y="590550"/>
                </a:cubicBezTo>
                <a:cubicBezTo>
                  <a:pt x="80433" y="607483"/>
                  <a:pt x="91016" y="614891"/>
                  <a:pt x="101600" y="622300"/>
                </a:cubicBezTo>
              </a:path>
            </a:pathLst>
          </a:cu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a:p>
        </p:txBody>
      </p:sp>
      <p:sp>
        <p:nvSpPr>
          <p:cNvPr id="7" name="Forma libre: forma 6">
            <a:extLst>
              <a:ext uri="{FF2B5EF4-FFF2-40B4-BE49-F238E27FC236}">
                <a16:creationId xmlns:a16="http://schemas.microsoft.com/office/drawing/2014/main" id="{C37EDBC0-1DCC-4295-A7E3-8A6760804153}"/>
              </a:ext>
            </a:extLst>
          </p:cNvPr>
          <p:cNvSpPr/>
          <p:nvPr/>
        </p:nvSpPr>
        <p:spPr>
          <a:xfrm>
            <a:off x="4789212" y="2088182"/>
            <a:ext cx="5754515" cy="3459644"/>
          </a:xfrm>
          <a:custGeom>
            <a:avLst/>
            <a:gdLst>
              <a:gd name="connsiteX0" fmla="*/ 0 w 7188200"/>
              <a:gd name="connsiteY0" fmla="*/ 0 h 4070350"/>
              <a:gd name="connsiteX1" fmla="*/ 146050 w 7188200"/>
              <a:gd name="connsiteY1" fmla="*/ 120650 h 4070350"/>
              <a:gd name="connsiteX2" fmla="*/ 69850 w 7188200"/>
              <a:gd name="connsiteY2" fmla="*/ 184150 h 4070350"/>
              <a:gd name="connsiteX3" fmla="*/ 63500 w 7188200"/>
              <a:gd name="connsiteY3" fmla="*/ 349250 h 4070350"/>
              <a:gd name="connsiteX4" fmla="*/ 69850 w 7188200"/>
              <a:gd name="connsiteY4" fmla="*/ 539750 h 4070350"/>
              <a:gd name="connsiteX5" fmla="*/ 95250 w 7188200"/>
              <a:gd name="connsiteY5" fmla="*/ 635000 h 4070350"/>
              <a:gd name="connsiteX6" fmla="*/ 114300 w 7188200"/>
              <a:gd name="connsiteY6" fmla="*/ 889000 h 4070350"/>
              <a:gd name="connsiteX7" fmla="*/ 603250 w 7188200"/>
              <a:gd name="connsiteY7" fmla="*/ 1238250 h 4070350"/>
              <a:gd name="connsiteX8" fmla="*/ 736600 w 7188200"/>
              <a:gd name="connsiteY8" fmla="*/ 1263650 h 4070350"/>
              <a:gd name="connsiteX9" fmla="*/ 781050 w 7188200"/>
              <a:gd name="connsiteY9" fmla="*/ 1301750 h 4070350"/>
              <a:gd name="connsiteX10" fmla="*/ 901700 w 7188200"/>
              <a:gd name="connsiteY10" fmla="*/ 1339850 h 4070350"/>
              <a:gd name="connsiteX11" fmla="*/ 996950 w 7188200"/>
              <a:gd name="connsiteY11" fmla="*/ 1327150 h 4070350"/>
              <a:gd name="connsiteX12" fmla="*/ 1035050 w 7188200"/>
              <a:gd name="connsiteY12" fmla="*/ 1346200 h 4070350"/>
              <a:gd name="connsiteX13" fmla="*/ 1181100 w 7188200"/>
              <a:gd name="connsiteY13" fmla="*/ 1333500 h 4070350"/>
              <a:gd name="connsiteX14" fmla="*/ 1327150 w 7188200"/>
              <a:gd name="connsiteY14" fmla="*/ 1346200 h 4070350"/>
              <a:gd name="connsiteX15" fmla="*/ 1416050 w 7188200"/>
              <a:gd name="connsiteY15" fmla="*/ 1327150 h 4070350"/>
              <a:gd name="connsiteX16" fmla="*/ 1473200 w 7188200"/>
              <a:gd name="connsiteY16" fmla="*/ 1301750 h 4070350"/>
              <a:gd name="connsiteX17" fmla="*/ 1549400 w 7188200"/>
              <a:gd name="connsiteY17" fmla="*/ 1327150 h 4070350"/>
              <a:gd name="connsiteX18" fmla="*/ 1612900 w 7188200"/>
              <a:gd name="connsiteY18" fmla="*/ 1250950 h 4070350"/>
              <a:gd name="connsiteX19" fmla="*/ 1714500 w 7188200"/>
              <a:gd name="connsiteY19" fmla="*/ 1282700 h 4070350"/>
              <a:gd name="connsiteX20" fmla="*/ 1771650 w 7188200"/>
              <a:gd name="connsiteY20" fmla="*/ 1219200 h 4070350"/>
              <a:gd name="connsiteX21" fmla="*/ 1841500 w 7188200"/>
              <a:gd name="connsiteY21" fmla="*/ 1276350 h 4070350"/>
              <a:gd name="connsiteX22" fmla="*/ 1905000 w 7188200"/>
              <a:gd name="connsiteY22" fmla="*/ 1333500 h 4070350"/>
              <a:gd name="connsiteX23" fmla="*/ 1993900 w 7188200"/>
              <a:gd name="connsiteY23" fmla="*/ 1377950 h 4070350"/>
              <a:gd name="connsiteX24" fmla="*/ 2019300 w 7188200"/>
              <a:gd name="connsiteY24" fmla="*/ 1352550 h 4070350"/>
              <a:gd name="connsiteX25" fmla="*/ 2139950 w 7188200"/>
              <a:gd name="connsiteY25" fmla="*/ 1409700 h 4070350"/>
              <a:gd name="connsiteX26" fmla="*/ 2197100 w 7188200"/>
              <a:gd name="connsiteY26" fmla="*/ 1441450 h 4070350"/>
              <a:gd name="connsiteX27" fmla="*/ 2317750 w 7188200"/>
              <a:gd name="connsiteY27" fmla="*/ 1504950 h 4070350"/>
              <a:gd name="connsiteX28" fmla="*/ 2406650 w 7188200"/>
              <a:gd name="connsiteY28" fmla="*/ 1549400 h 4070350"/>
              <a:gd name="connsiteX29" fmla="*/ 2552700 w 7188200"/>
              <a:gd name="connsiteY29" fmla="*/ 1619250 h 4070350"/>
              <a:gd name="connsiteX30" fmla="*/ 2603500 w 7188200"/>
              <a:gd name="connsiteY30" fmla="*/ 1682750 h 4070350"/>
              <a:gd name="connsiteX31" fmla="*/ 2565400 w 7188200"/>
              <a:gd name="connsiteY31" fmla="*/ 1816100 h 4070350"/>
              <a:gd name="connsiteX32" fmla="*/ 2571750 w 7188200"/>
              <a:gd name="connsiteY32" fmla="*/ 1968500 h 4070350"/>
              <a:gd name="connsiteX33" fmla="*/ 2590800 w 7188200"/>
              <a:gd name="connsiteY33" fmla="*/ 2019300 h 4070350"/>
              <a:gd name="connsiteX34" fmla="*/ 2584450 w 7188200"/>
              <a:gd name="connsiteY34" fmla="*/ 2108200 h 4070350"/>
              <a:gd name="connsiteX35" fmla="*/ 2647950 w 7188200"/>
              <a:gd name="connsiteY35" fmla="*/ 2190750 h 4070350"/>
              <a:gd name="connsiteX36" fmla="*/ 2787650 w 7188200"/>
              <a:gd name="connsiteY36" fmla="*/ 2241550 h 4070350"/>
              <a:gd name="connsiteX37" fmla="*/ 2857500 w 7188200"/>
              <a:gd name="connsiteY37" fmla="*/ 2209800 h 4070350"/>
              <a:gd name="connsiteX38" fmla="*/ 3028950 w 7188200"/>
              <a:gd name="connsiteY38" fmla="*/ 2254250 h 4070350"/>
              <a:gd name="connsiteX39" fmla="*/ 3136900 w 7188200"/>
              <a:gd name="connsiteY39" fmla="*/ 2279650 h 4070350"/>
              <a:gd name="connsiteX40" fmla="*/ 3175000 w 7188200"/>
              <a:gd name="connsiteY40" fmla="*/ 2324100 h 4070350"/>
              <a:gd name="connsiteX41" fmla="*/ 3206750 w 7188200"/>
              <a:gd name="connsiteY41" fmla="*/ 2343150 h 4070350"/>
              <a:gd name="connsiteX42" fmla="*/ 3352800 w 7188200"/>
              <a:gd name="connsiteY42" fmla="*/ 2292350 h 4070350"/>
              <a:gd name="connsiteX43" fmla="*/ 3492500 w 7188200"/>
              <a:gd name="connsiteY43" fmla="*/ 2178050 h 4070350"/>
              <a:gd name="connsiteX44" fmla="*/ 3613150 w 7188200"/>
              <a:gd name="connsiteY44" fmla="*/ 2247900 h 4070350"/>
              <a:gd name="connsiteX45" fmla="*/ 3765550 w 7188200"/>
              <a:gd name="connsiteY45" fmla="*/ 2413000 h 4070350"/>
              <a:gd name="connsiteX46" fmla="*/ 3771900 w 7188200"/>
              <a:gd name="connsiteY46" fmla="*/ 2508250 h 4070350"/>
              <a:gd name="connsiteX47" fmla="*/ 3803650 w 7188200"/>
              <a:gd name="connsiteY47" fmla="*/ 2540000 h 4070350"/>
              <a:gd name="connsiteX48" fmla="*/ 3930650 w 7188200"/>
              <a:gd name="connsiteY48" fmla="*/ 2578100 h 4070350"/>
              <a:gd name="connsiteX49" fmla="*/ 3968750 w 7188200"/>
              <a:gd name="connsiteY49" fmla="*/ 2533650 h 4070350"/>
              <a:gd name="connsiteX50" fmla="*/ 4006850 w 7188200"/>
              <a:gd name="connsiteY50" fmla="*/ 2501900 h 4070350"/>
              <a:gd name="connsiteX51" fmla="*/ 4089400 w 7188200"/>
              <a:gd name="connsiteY51" fmla="*/ 2520950 h 4070350"/>
              <a:gd name="connsiteX52" fmla="*/ 4216400 w 7188200"/>
              <a:gd name="connsiteY52" fmla="*/ 2590800 h 4070350"/>
              <a:gd name="connsiteX53" fmla="*/ 4318000 w 7188200"/>
              <a:gd name="connsiteY53" fmla="*/ 2584450 h 4070350"/>
              <a:gd name="connsiteX54" fmla="*/ 4445000 w 7188200"/>
              <a:gd name="connsiteY54" fmla="*/ 2590800 h 4070350"/>
              <a:gd name="connsiteX55" fmla="*/ 4533900 w 7188200"/>
              <a:gd name="connsiteY55" fmla="*/ 2755900 h 4070350"/>
              <a:gd name="connsiteX56" fmla="*/ 4584700 w 7188200"/>
              <a:gd name="connsiteY56" fmla="*/ 2857500 h 4070350"/>
              <a:gd name="connsiteX57" fmla="*/ 4635500 w 7188200"/>
              <a:gd name="connsiteY57" fmla="*/ 2940050 h 4070350"/>
              <a:gd name="connsiteX58" fmla="*/ 4705350 w 7188200"/>
              <a:gd name="connsiteY58" fmla="*/ 2990850 h 4070350"/>
              <a:gd name="connsiteX59" fmla="*/ 4781550 w 7188200"/>
              <a:gd name="connsiteY59" fmla="*/ 3022600 h 4070350"/>
              <a:gd name="connsiteX60" fmla="*/ 4870450 w 7188200"/>
              <a:gd name="connsiteY60" fmla="*/ 3048000 h 4070350"/>
              <a:gd name="connsiteX61" fmla="*/ 4921250 w 7188200"/>
              <a:gd name="connsiteY61" fmla="*/ 3003550 h 4070350"/>
              <a:gd name="connsiteX62" fmla="*/ 4959350 w 7188200"/>
              <a:gd name="connsiteY62" fmla="*/ 2971800 h 4070350"/>
              <a:gd name="connsiteX63" fmla="*/ 4965700 w 7188200"/>
              <a:gd name="connsiteY63" fmla="*/ 3009900 h 4070350"/>
              <a:gd name="connsiteX64" fmla="*/ 5156200 w 7188200"/>
              <a:gd name="connsiteY64" fmla="*/ 3041650 h 4070350"/>
              <a:gd name="connsiteX65" fmla="*/ 5422900 w 7188200"/>
              <a:gd name="connsiteY65" fmla="*/ 3136900 h 4070350"/>
              <a:gd name="connsiteX66" fmla="*/ 5626100 w 7188200"/>
              <a:gd name="connsiteY66" fmla="*/ 3117850 h 4070350"/>
              <a:gd name="connsiteX67" fmla="*/ 5829300 w 7188200"/>
              <a:gd name="connsiteY67" fmla="*/ 3181350 h 4070350"/>
              <a:gd name="connsiteX68" fmla="*/ 6051550 w 7188200"/>
              <a:gd name="connsiteY68" fmla="*/ 3194050 h 4070350"/>
              <a:gd name="connsiteX69" fmla="*/ 6362700 w 7188200"/>
              <a:gd name="connsiteY69" fmla="*/ 3238500 h 4070350"/>
              <a:gd name="connsiteX70" fmla="*/ 6470650 w 7188200"/>
              <a:gd name="connsiteY70" fmla="*/ 3289300 h 4070350"/>
              <a:gd name="connsiteX71" fmla="*/ 6584950 w 7188200"/>
              <a:gd name="connsiteY71" fmla="*/ 3302000 h 4070350"/>
              <a:gd name="connsiteX72" fmla="*/ 6629400 w 7188200"/>
              <a:gd name="connsiteY72" fmla="*/ 3276600 h 4070350"/>
              <a:gd name="connsiteX73" fmla="*/ 6794500 w 7188200"/>
              <a:gd name="connsiteY73" fmla="*/ 3397250 h 4070350"/>
              <a:gd name="connsiteX74" fmla="*/ 6902450 w 7188200"/>
              <a:gd name="connsiteY74" fmla="*/ 3473450 h 4070350"/>
              <a:gd name="connsiteX75" fmla="*/ 6972300 w 7188200"/>
              <a:gd name="connsiteY75" fmla="*/ 3708400 h 4070350"/>
              <a:gd name="connsiteX76" fmla="*/ 6991350 w 7188200"/>
              <a:gd name="connsiteY76" fmla="*/ 3803650 h 4070350"/>
              <a:gd name="connsiteX77" fmla="*/ 7023100 w 7188200"/>
              <a:gd name="connsiteY77" fmla="*/ 3886200 h 4070350"/>
              <a:gd name="connsiteX78" fmla="*/ 7061200 w 7188200"/>
              <a:gd name="connsiteY78" fmla="*/ 3981450 h 4070350"/>
              <a:gd name="connsiteX79" fmla="*/ 7188200 w 7188200"/>
              <a:gd name="connsiteY79" fmla="*/ 4070350 h 4070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7188200" h="4070350">
                <a:moveTo>
                  <a:pt x="0" y="0"/>
                </a:moveTo>
                <a:cubicBezTo>
                  <a:pt x="67204" y="44979"/>
                  <a:pt x="134408" y="89958"/>
                  <a:pt x="146050" y="120650"/>
                </a:cubicBezTo>
                <a:cubicBezTo>
                  <a:pt x="157692" y="151342"/>
                  <a:pt x="83608" y="146050"/>
                  <a:pt x="69850" y="184150"/>
                </a:cubicBezTo>
                <a:cubicBezTo>
                  <a:pt x="56092" y="222250"/>
                  <a:pt x="63500" y="289983"/>
                  <a:pt x="63500" y="349250"/>
                </a:cubicBezTo>
                <a:cubicBezTo>
                  <a:pt x="63500" y="408517"/>
                  <a:pt x="64558" y="492125"/>
                  <a:pt x="69850" y="539750"/>
                </a:cubicBezTo>
                <a:cubicBezTo>
                  <a:pt x="75142" y="587375"/>
                  <a:pt x="87842" y="576792"/>
                  <a:pt x="95250" y="635000"/>
                </a:cubicBezTo>
                <a:cubicBezTo>
                  <a:pt x="102658" y="693208"/>
                  <a:pt x="29633" y="788458"/>
                  <a:pt x="114300" y="889000"/>
                </a:cubicBezTo>
                <a:cubicBezTo>
                  <a:pt x="198967" y="989542"/>
                  <a:pt x="499533" y="1175808"/>
                  <a:pt x="603250" y="1238250"/>
                </a:cubicBezTo>
                <a:cubicBezTo>
                  <a:pt x="706967" y="1300692"/>
                  <a:pt x="706967" y="1253067"/>
                  <a:pt x="736600" y="1263650"/>
                </a:cubicBezTo>
                <a:cubicBezTo>
                  <a:pt x="766233" y="1274233"/>
                  <a:pt x="753533" y="1289050"/>
                  <a:pt x="781050" y="1301750"/>
                </a:cubicBezTo>
                <a:cubicBezTo>
                  <a:pt x="808567" y="1314450"/>
                  <a:pt x="865717" y="1335617"/>
                  <a:pt x="901700" y="1339850"/>
                </a:cubicBezTo>
                <a:cubicBezTo>
                  <a:pt x="937683" y="1344083"/>
                  <a:pt x="974725" y="1326092"/>
                  <a:pt x="996950" y="1327150"/>
                </a:cubicBezTo>
                <a:cubicBezTo>
                  <a:pt x="1019175" y="1328208"/>
                  <a:pt x="1004358" y="1345142"/>
                  <a:pt x="1035050" y="1346200"/>
                </a:cubicBezTo>
                <a:cubicBezTo>
                  <a:pt x="1065742" y="1347258"/>
                  <a:pt x="1132417" y="1333500"/>
                  <a:pt x="1181100" y="1333500"/>
                </a:cubicBezTo>
                <a:cubicBezTo>
                  <a:pt x="1229783" y="1333500"/>
                  <a:pt x="1287992" y="1347258"/>
                  <a:pt x="1327150" y="1346200"/>
                </a:cubicBezTo>
                <a:cubicBezTo>
                  <a:pt x="1366308" y="1345142"/>
                  <a:pt x="1391708" y="1334558"/>
                  <a:pt x="1416050" y="1327150"/>
                </a:cubicBezTo>
                <a:cubicBezTo>
                  <a:pt x="1440392" y="1319742"/>
                  <a:pt x="1450975" y="1301750"/>
                  <a:pt x="1473200" y="1301750"/>
                </a:cubicBezTo>
                <a:cubicBezTo>
                  <a:pt x="1495425" y="1301750"/>
                  <a:pt x="1526117" y="1335617"/>
                  <a:pt x="1549400" y="1327150"/>
                </a:cubicBezTo>
                <a:cubicBezTo>
                  <a:pt x="1572683" y="1318683"/>
                  <a:pt x="1585383" y="1258358"/>
                  <a:pt x="1612900" y="1250950"/>
                </a:cubicBezTo>
                <a:cubicBezTo>
                  <a:pt x="1640417" y="1243542"/>
                  <a:pt x="1688042" y="1287992"/>
                  <a:pt x="1714500" y="1282700"/>
                </a:cubicBezTo>
                <a:cubicBezTo>
                  <a:pt x="1740958" y="1277408"/>
                  <a:pt x="1750483" y="1220258"/>
                  <a:pt x="1771650" y="1219200"/>
                </a:cubicBezTo>
                <a:cubicBezTo>
                  <a:pt x="1792817" y="1218142"/>
                  <a:pt x="1819275" y="1257300"/>
                  <a:pt x="1841500" y="1276350"/>
                </a:cubicBezTo>
                <a:cubicBezTo>
                  <a:pt x="1863725" y="1295400"/>
                  <a:pt x="1879600" y="1316567"/>
                  <a:pt x="1905000" y="1333500"/>
                </a:cubicBezTo>
                <a:cubicBezTo>
                  <a:pt x="1930400" y="1350433"/>
                  <a:pt x="1993900" y="1377950"/>
                  <a:pt x="1993900" y="1377950"/>
                </a:cubicBezTo>
                <a:cubicBezTo>
                  <a:pt x="2012950" y="1381125"/>
                  <a:pt x="1994958" y="1347258"/>
                  <a:pt x="2019300" y="1352550"/>
                </a:cubicBezTo>
                <a:cubicBezTo>
                  <a:pt x="2043642" y="1357842"/>
                  <a:pt x="2110317" y="1394883"/>
                  <a:pt x="2139950" y="1409700"/>
                </a:cubicBezTo>
                <a:cubicBezTo>
                  <a:pt x="2169583" y="1424517"/>
                  <a:pt x="2197100" y="1441450"/>
                  <a:pt x="2197100" y="1441450"/>
                </a:cubicBezTo>
                <a:lnTo>
                  <a:pt x="2317750" y="1504950"/>
                </a:lnTo>
                <a:cubicBezTo>
                  <a:pt x="2352675" y="1522942"/>
                  <a:pt x="2406650" y="1549400"/>
                  <a:pt x="2406650" y="1549400"/>
                </a:cubicBezTo>
                <a:cubicBezTo>
                  <a:pt x="2445808" y="1568450"/>
                  <a:pt x="2519892" y="1597025"/>
                  <a:pt x="2552700" y="1619250"/>
                </a:cubicBezTo>
                <a:cubicBezTo>
                  <a:pt x="2585508" y="1641475"/>
                  <a:pt x="2601383" y="1649942"/>
                  <a:pt x="2603500" y="1682750"/>
                </a:cubicBezTo>
                <a:cubicBezTo>
                  <a:pt x="2605617" y="1715558"/>
                  <a:pt x="2570692" y="1768475"/>
                  <a:pt x="2565400" y="1816100"/>
                </a:cubicBezTo>
                <a:cubicBezTo>
                  <a:pt x="2560108" y="1863725"/>
                  <a:pt x="2567517" y="1934633"/>
                  <a:pt x="2571750" y="1968500"/>
                </a:cubicBezTo>
                <a:cubicBezTo>
                  <a:pt x="2575983" y="2002367"/>
                  <a:pt x="2588683" y="1996017"/>
                  <a:pt x="2590800" y="2019300"/>
                </a:cubicBezTo>
                <a:cubicBezTo>
                  <a:pt x="2592917" y="2042583"/>
                  <a:pt x="2574925" y="2079625"/>
                  <a:pt x="2584450" y="2108200"/>
                </a:cubicBezTo>
                <a:cubicBezTo>
                  <a:pt x="2593975" y="2136775"/>
                  <a:pt x="2614083" y="2168525"/>
                  <a:pt x="2647950" y="2190750"/>
                </a:cubicBezTo>
                <a:cubicBezTo>
                  <a:pt x="2681817" y="2212975"/>
                  <a:pt x="2752725" y="2238375"/>
                  <a:pt x="2787650" y="2241550"/>
                </a:cubicBezTo>
                <a:cubicBezTo>
                  <a:pt x="2822575" y="2244725"/>
                  <a:pt x="2817283" y="2207683"/>
                  <a:pt x="2857500" y="2209800"/>
                </a:cubicBezTo>
                <a:cubicBezTo>
                  <a:pt x="2897717" y="2211917"/>
                  <a:pt x="2982383" y="2242608"/>
                  <a:pt x="3028950" y="2254250"/>
                </a:cubicBezTo>
                <a:cubicBezTo>
                  <a:pt x="3075517" y="2265892"/>
                  <a:pt x="3112558" y="2268008"/>
                  <a:pt x="3136900" y="2279650"/>
                </a:cubicBezTo>
                <a:cubicBezTo>
                  <a:pt x="3161242" y="2291292"/>
                  <a:pt x="3163358" y="2313517"/>
                  <a:pt x="3175000" y="2324100"/>
                </a:cubicBezTo>
                <a:cubicBezTo>
                  <a:pt x="3186642" y="2334683"/>
                  <a:pt x="3177117" y="2348442"/>
                  <a:pt x="3206750" y="2343150"/>
                </a:cubicBezTo>
                <a:cubicBezTo>
                  <a:pt x="3236383" y="2337858"/>
                  <a:pt x="3305175" y="2319867"/>
                  <a:pt x="3352800" y="2292350"/>
                </a:cubicBezTo>
                <a:cubicBezTo>
                  <a:pt x="3400425" y="2264833"/>
                  <a:pt x="3449108" y="2185458"/>
                  <a:pt x="3492500" y="2178050"/>
                </a:cubicBezTo>
                <a:cubicBezTo>
                  <a:pt x="3535892" y="2170642"/>
                  <a:pt x="3567642" y="2208742"/>
                  <a:pt x="3613150" y="2247900"/>
                </a:cubicBezTo>
                <a:cubicBezTo>
                  <a:pt x="3658658" y="2287058"/>
                  <a:pt x="3739092" y="2369608"/>
                  <a:pt x="3765550" y="2413000"/>
                </a:cubicBezTo>
                <a:cubicBezTo>
                  <a:pt x="3792008" y="2456392"/>
                  <a:pt x="3765550" y="2487083"/>
                  <a:pt x="3771900" y="2508250"/>
                </a:cubicBezTo>
                <a:cubicBezTo>
                  <a:pt x="3778250" y="2529417"/>
                  <a:pt x="3777192" y="2528358"/>
                  <a:pt x="3803650" y="2540000"/>
                </a:cubicBezTo>
                <a:cubicBezTo>
                  <a:pt x="3830108" y="2551642"/>
                  <a:pt x="3903133" y="2579158"/>
                  <a:pt x="3930650" y="2578100"/>
                </a:cubicBezTo>
                <a:cubicBezTo>
                  <a:pt x="3958167" y="2577042"/>
                  <a:pt x="3956050" y="2546350"/>
                  <a:pt x="3968750" y="2533650"/>
                </a:cubicBezTo>
                <a:cubicBezTo>
                  <a:pt x="3981450" y="2520950"/>
                  <a:pt x="3986742" y="2504017"/>
                  <a:pt x="4006850" y="2501900"/>
                </a:cubicBezTo>
                <a:cubicBezTo>
                  <a:pt x="4026958" y="2499783"/>
                  <a:pt x="4054475" y="2506133"/>
                  <a:pt x="4089400" y="2520950"/>
                </a:cubicBezTo>
                <a:cubicBezTo>
                  <a:pt x="4124325" y="2535767"/>
                  <a:pt x="4178300" y="2580217"/>
                  <a:pt x="4216400" y="2590800"/>
                </a:cubicBezTo>
                <a:cubicBezTo>
                  <a:pt x="4254500" y="2601383"/>
                  <a:pt x="4279900" y="2584450"/>
                  <a:pt x="4318000" y="2584450"/>
                </a:cubicBezTo>
                <a:cubicBezTo>
                  <a:pt x="4356100" y="2584450"/>
                  <a:pt x="4409017" y="2562225"/>
                  <a:pt x="4445000" y="2590800"/>
                </a:cubicBezTo>
                <a:cubicBezTo>
                  <a:pt x="4480983" y="2619375"/>
                  <a:pt x="4510617" y="2711450"/>
                  <a:pt x="4533900" y="2755900"/>
                </a:cubicBezTo>
                <a:cubicBezTo>
                  <a:pt x="4557183" y="2800350"/>
                  <a:pt x="4567767" y="2826808"/>
                  <a:pt x="4584700" y="2857500"/>
                </a:cubicBezTo>
                <a:cubicBezTo>
                  <a:pt x="4601633" y="2888192"/>
                  <a:pt x="4615392" y="2917825"/>
                  <a:pt x="4635500" y="2940050"/>
                </a:cubicBezTo>
                <a:cubicBezTo>
                  <a:pt x="4655608" y="2962275"/>
                  <a:pt x="4681008" y="2977092"/>
                  <a:pt x="4705350" y="2990850"/>
                </a:cubicBezTo>
                <a:cubicBezTo>
                  <a:pt x="4729692" y="3004608"/>
                  <a:pt x="4754033" y="3013075"/>
                  <a:pt x="4781550" y="3022600"/>
                </a:cubicBezTo>
                <a:cubicBezTo>
                  <a:pt x="4809067" y="3032125"/>
                  <a:pt x="4847167" y="3051175"/>
                  <a:pt x="4870450" y="3048000"/>
                </a:cubicBezTo>
                <a:cubicBezTo>
                  <a:pt x="4893733" y="3044825"/>
                  <a:pt x="4906433" y="3016250"/>
                  <a:pt x="4921250" y="3003550"/>
                </a:cubicBezTo>
                <a:cubicBezTo>
                  <a:pt x="4936067" y="2990850"/>
                  <a:pt x="4951942" y="2970742"/>
                  <a:pt x="4959350" y="2971800"/>
                </a:cubicBezTo>
                <a:cubicBezTo>
                  <a:pt x="4966758" y="2972858"/>
                  <a:pt x="4932892" y="2998258"/>
                  <a:pt x="4965700" y="3009900"/>
                </a:cubicBezTo>
                <a:cubicBezTo>
                  <a:pt x="4998508" y="3021542"/>
                  <a:pt x="5080000" y="3020483"/>
                  <a:pt x="5156200" y="3041650"/>
                </a:cubicBezTo>
                <a:cubicBezTo>
                  <a:pt x="5232400" y="3062817"/>
                  <a:pt x="5344583" y="3124200"/>
                  <a:pt x="5422900" y="3136900"/>
                </a:cubicBezTo>
                <a:cubicBezTo>
                  <a:pt x="5501217" y="3149600"/>
                  <a:pt x="5558367" y="3110442"/>
                  <a:pt x="5626100" y="3117850"/>
                </a:cubicBezTo>
                <a:cubicBezTo>
                  <a:pt x="5693833" y="3125258"/>
                  <a:pt x="5758392" y="3168650"/>
                  <a:pt x="5829300" y="3181350"/>
                </a:cubicBezTo>
                <a:cubicBezTo>
                  <a:pt x="5900208" y="3194050"/>
                  <a:pt x="5962650" y="3184525"/>
                  <a:pt x="6051550" y="3194050"/>
                </a:cubicBezTo>
                <a:cubicBezTo>
                  <a:pt x="6140450" y="3203575"/>
                  <a:pt x="6292850" y="3222625"/>
                  <a:pt x="6362700" y="3238500"/>
                </a:cubicBezTo>
                <a:cubicBezTo>
                  <a:pt x="6432550" y="3254375"/>
                  <a:pt x="6433608" y="3278717"/>
                  <a:pt x="6470650" y="3289300"/>
                </a:cubicBezTo>
                <a:cubicBezTo>
                  <a:pt x="6507692" y="3299883"/>
                  <a:pt x="6558492" y="3304117"/>
                  <a:pt x="6584950" y="3302000"/>
                </a:cubicBezTo>
                <a:cubicBezTo>
                  <a:pt x="6611408" y="3299883"/>
                  <a:pt x="6594475" y="3260725"/>
                  <a:pt x="6629400" y="3276600"/>
                </a:cubicBezTo>
                <a:cubicBezTo>
                  <a:pt x="6664325" y="3292475"/>
                  <a:pt x="6748992" y="3364442"/>
                  <a:pt x="6794500" y="3397250"/>
                </a:cubicBezTo>
                <a:cubicBezTo>
                  <a:pt x="6840008" y="3430058"/>
                  <a:pt x="6872817" y="3421592"/>
                  <a:pt x="6902450" y="3473450"/>
                </a:cubicBezTo>
                <a:cubicBezTo>
                  <a:pt x="6932083" y="3525308"/>
                  <a:pt x="6957483" y="3653367"/>
                  <a:pt x="6972300" y="3708400"/>
                </a:cubicBezTo>
                <a:cubicBezTo>
                  <a:pt x="6987117" y="3763433"/>
                  <a:pt x="6982883" y="3774017"/>
                  <a:pt x="6991350" y="3803650"/>
                </a:cubicBezTo>
                <a:cubicBezTo>
                  <a:pt x="6999817" y="3833283"/>
                  <a:pt x="7011458" y="3856567"/>
                  <a:pt x="7023100" y="3886200"/>
                </a:cubicBezTo>
                <a:cubicBezTo>
                  <a:pt x="7034742" y="3915833"/>
                  <a:pt x="7033683" y="3950758"/>
                  <a:pt x="7061200" y="3981450"/>
                </a:cubicBezTo>
                <a:cubicBezTo>
                  <a:pt x="7088717" y="4012142"/>
                  <a:pt x="7138458" y="4041246"/>
                  <a:pt x="7188200" y="4070350"/>
                </a:cubicBezTo>
              </a:path>
            </a:pathLst>
          </a:cu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a:p>
        </p:txBody>
      </p:sp>
      <p:cxnSp>
        <p:nvCxnSpPr>
          <p:cNvPr id="8" name="Conector recto de flecha 7">
            <a:extLst>
              <a:ext uri="{FF2B5EF4-FFF2-40B4-BE49-F238E27FC236}">
                <a16:creationId xmlns:a16="http://schemas.microsoft.com/office/drawing/2014/main" id="{65851125-5EF6-45D4-8890-CC8373D96790}"/>
              </a:ext>
            </a:extLst>
          </p:cNvPr>
          <p:cNvCxnSpPr>
            <a:cxnSpLocks/>
          </p:cNvCxnSpPr>
          <p:nvPr/>
        </p:nvCxnSpPr>
        <p:spPr>
          <a:xfrm flipV="1">
            <a:off x="9443902" y="4238926"/>
            <a:ext cx="255878" cy="571838"/>
          </a:xfrm>
          <a:prstGeom prst="straightConnector1">
            <a:avLst/>
          </a:prstGeom>
          <a:ln w="12700">
            <a:solidFill>
              <a:schemeClr val="bg1"/>
            </a:solidFill>
            <a:tailEnd type="triangle"/>
          </a:ln>
          <a:effectLst/>
        </p:spPr>
        <p:style>
          <a:lnRef idx="2">
            <a:schemeClr val="accent1"/>
          </a:lnRef>
          <a:fillRef idx="0">
            <a:schemeClr val="accent1"/>
          </a:fillRef>
          <a:effectRef idx="1">
            <a:schemeClr val="accent1"/>
          </a:effectRef>
          <a:fontRef idx="minor">
            <a:schemeClr val="tx1"/>
          </a:fontRef>
        </p:style>
      </p:cxnSp>
      <p:sp>
        <p:nvSpPr>
          <p:cNvPr id="9" name="6 CuadroTexto">
            <a:extLst>
              <a:ext uri="{FF2B5EF4-FFF2-40B4-BE49-F238E27FC236}">
                <a16:creationId xmlns:a16="http://schemas.microsoft.com/office/drawing/2014/main" id="{686622CD-8A55-4B1E-B93E-22B1C2344C64}"/>
              </a:ext>
            </a:extLst>
          </p:cNvPr>
          <p:cNvSpPr txBox="1">
            <a:spLocks noChangeArrowheads="1"/>
          </p:cNvSpPr>
          <p:nvPr/>
        </p:nvSpPr>
        <p:spPr bwMode="auto">
          <a:xfrm>
            <a:off x="7016281" y="1691696"/>
            <a:ext cx="25897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s-AR" altLang="es-AR" b="1" dirty="0">
                <a:solidFill>
                  <a:prstClr val="black"/>
                </a:solidFill>
              </a:rPr>
              <a:t>UN MENDOZA NORTE</a:t>
            </a:r>
          </a:p>
        </p:txBody>
      </p:sp>
      <p:pic>
        <p:nvPicPr>
          <p:cNvPr id="10" name="Imagen 9">
            <a:extLst>
              <a:ext uri="{FF2B5EF4-FFF2-40B4-BE49-F238E27FC236}">
                <a16:creationId xmlns:a16="http://schemas.microsoft.com/office/drawing/2014/main" id="{D83699A9-1858-4F54-BA69-F312CA5C1DFB}"/>
              </a:ext>
            </a:extLst>
          </p:cNvPr>
          <p:cNvPicPr>
            <a:picLocks noChangeAspect="1"/>
          </p:cNvPicPr>
          <p:nvPr/>
        </p:nvPicPr>
        <p:blipFill rotWithShape="1">
          <a:blip r:embed="rId2"/>
          <a:srcRect r="25982" b="17576"/>
          <a:stretch/>
        </p:blipFill>
        <p:spPr>
          <a:xfrm>
            <a:off x="2505918" y="2220362"/>
            <a:ext cx="2608965" cy="3288092"/>
          </a:xfrm>
          <a:prstGeom prst="rect">
            <a:avLst/>
          </a:prstGeom>
          <a:ln>
            <a:solidFill>
              <a:srgbClr val="FF3300"/>
            </a:solidFill>
          </a:ln>
        </p:spPr>
      </p:pic>
      <p:sp>
        <p:nvSpPr>
          <p:cNvPr id="11" name="CuadroTexto 10">
            <a:extLst>
              <a:ext uri="{FF2B5EF4-FFF2-40B4-BE49-F238E27FC236}">
                <a16:creationId xmlns:a16="http://schemas.microsoft.com/office/drawing/2014/main" id="{6A8C5967-4875-4F43-94EE-F63DFE7FD50E}"/>
              </a:ext>
            </a:extLst>
          </p:cNvPr>
          <p:cNvSpPr txBox="1"/>
          <p:nvPr/>
        </p:nvSpPr>
        <p:spPr>
          <a:xfrm>
            <a:off x="4134035" y="4801125"/>
            <a:ext cx="980849" cy="261610"/>
          </a:xfrm>
          <a:prstGeom prst="rect">
            <a:avLst/>
          </a:prstGeom>
          <a:noFill/>
        </p:spPr>
        <p:txBody>
          <a:bodyPr wrap="square" rtlCol="0">
            <a:spAutoFit/>
          </a:bodyPr>
          <a:lstStyle/>
          <a:p>
            <a:r>
              <a:rPr lang="es-AR" sz="1100" b="1" dirty="0"/>
              <a:t>La Pampa </a:t>
            </a:r>
          </a:p>
        </p:txBody>
      </p:sp>
      <p:sp>
        <p:nvSpPr>
          <p:cNvPr id="12" name="CuadroTexto 11">
            <a:extLst>
              <a:ext uri="{FF2B5EF4-FFF2-40B4-BE49-F238E27FC236}">
                <a16:creationId xmlns:a16="http://schemas.microsoft.com/office/drawing/2014/main" id="{91A122CB-C990-406D-B5CA-8CC4AAFD5E6E}"/>
              </a:ext>
            </a:extLst>
          </p:cNvPr>
          <p:cNvSpPr txBox="1"/>
          <p:nvPr/>
        </p:nvSpPr>
        <p:spPr>
          <a:xfrm>
            <a:off x="2843167" y="5146452"/>
            <a:ext cx="1210566" cy="276999"/>
          </a:xfrm>
          <a:prstGeom prst="rect">
            <a:avLst/>
          </a:prstGeom>
          <a:noFill/>
        </p:spPr>
        <p:txBody>
          <a:bodyPr wrap="square" rtlCol="0">
            <a:spAutoFit/>
          </a:bodyPr>
          <a:lstStyle/>
          <a:p>
            <a:r>
              <a:rPr lang="es-AR" sz="1200" b="1" dirty="0"/>
              <a:t>Neuquén </a:t>
            </a:r>
          </a:p>
        </p:txBody>
      </p:sp>
      <p:sp>
        <p:nvSpPr>
          <p:cNvPr id="13" name="CuadroTexto 12">
            <a:extLst>
              <a:ext uri="{FF2B5EF4-FFF2-40B4-BE49-F238E27FC236}">
                <a16:creationId xmlns:a16="http://schemas.microsoft.com/office/drawing/2014/main" id="{B6A635D4-28BF-4158-A747-092A67120925}"/>
              </a:ext>
            </a:extLst>
          </p:cNvPr>
          <p:cNvSpPr txBox="1"/>
          <p:nvPr/>
        </p:nvSpPr>
        <p:spPr>
          <a:xfrm>
            <a:off x="3418406" y="3618186"/>
            <a:ext cx="1182767" cy="338554"/>
          </a:xfrm>
          <a:prstGeom prst="rect">
            <a:avLst/>
          </a:prstGeom>
          <a:noFill/>
        </p:spPr>
        <p:txBody>
          <a:bodyPr wrap="square" rtlCol="0">
            <a:spAutoFit/>
          </a:bodyPr>
          <a:lstStyle/>
          <a:p>
            <a:r>
              <a:rPr lang="es-AR" sz="1600" b="1" dirty="0"/>
              <a:t>Mendoza </a:t>
            </a:r>
          </a:p>
        </p:txBody>
      </p:sp>
      <p:sp>
        <p:nvSpPr>
          <p:cNvPr id="14" name="6 CuadroTexto">
            <a:extLst>
              <a:ext uri="{FF2B5EF4-FFF2-40B4-BE49-F238E27FC236}">
                <a16:creationId xmlns:a16="http://schemas.microsoft.com/office/drawing/2014/main" id="{FB285E9C-2943-4C06-9298-918AAC21F4AE}"/>
              </a:ext>
            </a:extLst>
          </p:cNvPr>
          <p:cNvSpPr txBox="1">
            <a:spLocks noChangeArrowheads="1"/>
          </p:cNvSpPr>
          <p:nvPr/>
        </p:nvSpPr>
        <p:spPr bwMode="auto">
          <a:xfrm>
            <a:off x="1762308" y="1693996"/>
            <a:ext cx="40961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s-AR" altLang="es-AR" b="1" dirty="0">
                <a:solidFill>
                  <a:prstClr val="black"/>
                </a:solidFill>
              </a:rPr>
              <a:t>Regional Oeste (Convencional)</a:t>
            </a:r>
          </a:p>
        </p:txBody>
      </p:sp>
      <p:grpSp>
        <p:nvGrpSpPr>
          <p:cNvPr id="15" name="209 Grupo">
            <a:extLst>
              <a:ext uri="{FF2B5EF4-FFF2-40B4-BE49-F238E27FC236}">
                <a16:creationId xmlns:a16="http://schemas.microsoft.com/office/drawing/2014/main" id="{D201B324-4CDA-427F-85AC-3BBDADEAC0B9}"/>
              </a:ext>
            </a:extLst>
          </p:cNvPr>
          <p:cNvGrpSpPr/>
          <p:nvPr/>
        </p:nvGrpSpPr>
        <p:grpSpPr>
          <a:xfrm>
            <a:off x="2750147" y="2342717"/>
            <a:ext cx="323181" cy="820417"/>
            <a:chOff x="4167188" y="3681413"/>
            <a:chExt cx="214313" cy="554038"/>
          </a:xfrm>
          <a:solidFill>
            <a:schemeClr val="bg1"/>
          </a:solidFill>
        </p:grpSpPr>
        <p:sp>
          <p:nvSpPr>
            <p:cNvPr id="16" name="Freeform 185">
              <a:extLst>
                <a:ext uri="{FF2B5EF4-FFF2-40B4-BE49-F238E27FC236}">
                  <a16:creationId xmlns:a16="http://schemas.microsoft.com/office/drawing/2014/main" id="{C31C8867-B049-4AF4-A85A-E2AED9CD7E6C}"/>
                </a:ext>
              </a:extLst>
            </p:cNvPr>
            <p:cNvSpPr>
              <a:spLocks noEditPoints="1"/>
            </p:cNvSpPr>
            <p:nvPr/>
          </p:nvSpPr>
          <p:spPr bwMode="auto">
            <a:xfrm>
              <a:off x="4340225" y="4152900"/>
              <a:ext cx="39688" cy="20638"/>
            </a:xfrm>
            <a:custGeom>
              <a:avLst/>
              <a:gdLst/>
              <a:ahLst/>
              <a:cxnLst>
                <a:cxn ang="0">
                  <a:pos x="11" y="0"/>
                </a:cxn>
                <a:cxn ang="0">
                  <a:pos x="9" y="0"/>
                </a:cxn>
                <a:cxn ang="0">
                  <a:pos x="6" y="1"/>
                </a:cxn>
                <a:cxn ang="0">
                  <a:pos x="8" y="2"/>
                </a:cxn>
                <a:cxn ang="0">
                  <a:pos x="6" y="1"/>
                </a:cxn>
                <a:cxn ang="0">
                  <a:pos x="0" y="7"/>
                </a:cxn>
                <a:cxn ang="0">
                  <a:pos x="3" y="8"/>
                </a:cxn>
                <a:cxn ang="0">
                  <a:pos x="0" y="8"/>
                </a:cxn>
                <a:cxn ang="0">
                  <a:pos x="12" y="11"/>
                </a:cxn>
                <a:cxn ang="0">
                  <a:pos x="15" y="13"/>
                </a:cxn>
                <a:cxn ang="0">
                  <a:pos x="15" y="12"/>
                </a:cxn>
                <a:cxn ang="0">
                  <a:pos x="15" y="11"/>
                </a:cxn>
                <a:cxn ang="0">
                  <a:pos x="17" y="11"/>
                </a:cxn>
                <a:cxn ang="0">
                  <a:pos x="16" y="9"/>
                </a:cxn>
                <a:cxn ang="0">
                  <a:pos x="20" y="9"/>
                </a:cxn>
                <a:cxn ang="0">
                  <a:pos x="19" y="9"/>
                </a:cxn>
                <a:cxn ang="0">
                  <a:pos x="18" y="7"/>
                </a:cxn>
                <a:cxn ang="0">
                  <a:pos x="21" y="7"/>
                </a:cxn>
                <a:cxn ang="0">
                  <a:pos x="25" y="6"/>
                </a:cxn>
                <a:cxn ang="0">
                  <a:pos x="24" y="4"/>
                </a:cxn>
                <a:cxn ang="0">
                  <a:pos x="24" y="3"/>
                </a:cxn>
                <a:cxn ang="0">
                  <a:pos x="25" y="2"/>
                </a:cxn>
                <a:cxn ang="0">
                  <a:pos x="21" y="2"/>
                </a:cxn>
                <a:cxn ang="0">
                  <a:pos x="20" y="4"/>
                </a:cxn>
                <a:cxn ang="0">
                  <a:pos x="20" y="1"/>
                </a:cxn>
                <a:cxn ang="0">
                  <a:pos x="17" y="2"/>
                </a:cxn>
                <a:cxn ang="0">
                  <a:pos x="16" y="3"/>
                </a:cxn>
                <a:cxn ang="0">
                  <a:pos x="17" y="7"/>
                </a:cxn>
                <a:cxn ang="0">
                  <a:pos x="16" y="7"/>
                </a:cxn>
                <a:cxn ang="0">
                  <a:pos x="12" y="11"/>
                </a:cxn>
                <a:cxn ang="0">
                  <a:pos x="10" y="2"/>
                </a:cxn>
                <a:cxn ang="0">
                  <a:pos x="12" y="3"/>
                </a:cxn>
                <a:cxn ang="0">
                  <a:pos x="14" y="2"/>
                </a:cxn>
                <a:cxn ang="0">
                  <a:pos x="14" y="5"/>
                </a:cxn>
                <a:cxn ang="0">
                  <a:pos x="11" y="8"/>
                </a:cxn>
                <a:cxn ang="0">
                  <a:pos x="7" y="9"/>
                </a:cxn>
                <a:cxn ang="0">
                  <a:pos x="7" y="11"/>
                </a:cxn>
                <a:cxn ang="0">
                  <a:pos x="5" y="12"/>
                </a:cxn>
                <a:cxn ang="0">
                  <a:pos x="2" y="12"/>
                </a:cxn>
                <a:cxn ang="0">
                  <a:pos x="3" y="11"/>
                </a:cxn>
                <a:cxn ang="0">
                  <a:pos x="5" y="7"/>
                </a:cxn>
                <a:cxn ang="0">
                  <a:pos x="8" y="7"/>
                </a:cxn>
                <a:cxn ang="0">
                  <a:pos x="5" y="6"/>
                </a:cxn>
                <a:cxn ang="0">
                  <a:pos x="5" y="2"/>
                </a:cxn>
                <a:cxn ang="0">
                  <a:pos x="8" y="4"/>
                </a:cxn>
                <a:cxn ang="0">
                  <a:pos x="10" y="2"/>
                </a:cxn>
              </a:cxnLst>
              <a:rect l="0" t="0" r="r" b="b"/>
              <a:pathLst>
                <a:path w="25" h="13">
                  <a:moveTo>
                    <a:pt x="9" y="0"/>
                  </a:moveTo>
                  <a:lnTo>
                    <a:pt x="11" y="0"/>
                  </a:lnTo>
                  <a:lnTo>
                    <a:pt x="12" y="1"/>
                  </a:lnTo>
                  <a:lnTo>
                    <a:pt x="9" y="0"/>
                  </a:lnTo>
                  <a:lnTo>
                    <a:pt x="9" y="0"/>
                  </a:lnTo>
                  <a:close/>
                  <a:moveTo>
                    <a:pt x="6" y="1"/>
                  </a:moveTo>
                  <a:lnTo>
                    <a:pt x="6" y="2"/>
                  </a:lnTo>
                  <a:lnTo>
                    <a:pt x="8" y="2"/>
                  </a:lnTo>
                  <a:lnTo>
                    <a:pt x="6" y="1"/>
                  </a:lnTo>
                  <a:lnTo>
                    <a:pt x="6" y="1"/>
                  </a:lnTo>
                  <a:close/>
                  <a:moveTo>
                    <a:pt x="0" y="8"/>
                  </a:moveTo>
                  <a:lnTo>
                    <a:pt x="0" y="7"/>
                  </a:lnTo>
                  <a:lnTo>
                    <a:pt x="2" y="8"/>
                  </a:lnTo>
                  <a:lnTo>
                    <a:pt x="3" y="8"/>
                  </a:lnTo>
                  <a:lnTo>
                    <a:pt x="0" y="9"/>
                  </a:lnTo>
                  <a:lnTo>
                    <a:pt x="0" y="8"/>
                  </a:lnTo>
                  <a:lnTo>
                    <a:pt x="0" y="8"/>
                  </a:lnTo>
                  <a:close/>
                  <a:moveTo>
                    <a:pt x="12" y="11"/>
                  </a:moveTo>
                  <a:lnTo>
                    <a:pt x="13" y="11"/>
                  </a:lnTo>
                  <a:lnTo>
                    <a:pt x="15" y="13"/>
                  </a:lnTo>
                  <a:lnTo>
                    <a:pt x="15" y="13"/>
                  </a:lnTo>
                  <a:lnTo>
                    <a:pt x="15" y="12"/>
                  </a:lnTo>
                  <a:lnTo>
                    <a:pt x="15" y="11"/>
                  </a:lnTo>
                  <a:lnTo>
                    <a:pt x="15" y="11"/>
                  </a:lnTo>
                  <a:lnTo>
                    <a:pt x="16" y="12"/>
                  </a:lnTo>
                  <a:lnTo>
                    <a:pt x="17" y="11"/>
                  </a:lnTo>
                  <a:lnTo>
                    <a:pt x="16" y="10"/>
                  </a:lnTo>
                  <a:lnTo>
                    <a:pt x="16" y="9"/>
                  </a:lnTo>
                  <a:lnTo>
                    <a:pt x="18" y="9"/>
                  </a:lnTo>
                  <a:lnTo>
                    <a:pt x="20" y="9"/>
                  </a:lnTo>
                  <a:lnTo>
                    <a:pt x="20" y="9"/>
                  </a:lnTo>
                  <a:lnTo>
                    <a:pt x="19" y="9"/>
                  </a:lnTo>
                  <a:lnTo>
                    <a:pt x="18" y="8"/>
                  </a:lnTo>
                  <a:lnTo>
                    <a:pt x="18" y="7"/>
                  </a:lnTo>
                  <a:lnTo>
                    <a:pt x="20" y="8"/>
                  </a:lnTo>
                  <a:lnTo>
                    <a:pt x="21" y="7"/>
                  </a:lnTo>
                  <a:lnTo>
                    <a:pt x="23" y="7"/>
                  </a:lnTo>
                  <a:lnTo>
                    <a:pt x="25" y="6"/>
                  </a:lnTo>
                  <a:lnTo>
                    <a:pt x="25" y="5"/>
                  </a:lnTo>
                  <a:lnTo>
                    <a:pt x="24" y="4"/>
                  </a:lnTo>
                  <a:lnTo>
                    <a:pt x="23" y="4"/>
                  </a:lnTo>
                  <a:lnTo>
                    <a:pt x="24" y="3"/>
                  </a:lnTo>
                  <a:lnTo>
                    <a:pt x="25" y="3"/>
                  </a:lnTo>
                  <a:lnTo>
                    <a:pt x="25" y="2"/>
                  </a:lnTo>
                  <a:lnTo>
                    <a:pt x="23" y="2"/>
                  </a:lnTo>
                  <a:lnTo>
                    <a:pt x="21" y="2"/>
                  </a:lnTo>
                  <a:lnTo>
                    <a:pt x="22" y="3"/>
                  </a:lnTo>
                  <a:lnTo>
                    <a:pt x="20" y="4"/>
                  </a:lnTo>
                  <a:lnTo>
                    <a:pt x="20" y="2"/>
                  </a:lnTo>
                  <a:lnTo>
                    <a:pt x="20" y="1"/>
                  </a:lnTo>
                  <a:lnTo>
                    <a:pt x="17" y="1"/>
                  </a:lnTo>
                  <a:lnTo>
                    <a:pt x="17" y="2"/>
                  </a:lnTo>
                  <a:lnTo>
                    <a:pt x="15" y="2"/>
                  </a:lnTo>
                  <a:lnTo>
                    <a:pt x="16" y="3"/>
                  </a:lnTo>
                  <a:lnTo>
                    <a:pt x="15" y="4"/>
                  </a:lnTo>
                  <a:lnTo>
                    <a:pt x="17" y="7"/>
                  </a:lnTo>
                  <a:lnTo>
                    <a:pt x="17" y="7"/>
                  </a:lnTo>
                  <a:lnTo>
                    <a:pt x="16" y="7"/>
                  </a:lnTo>
                  <a:lnTo>
                    <a:pt x="15" y="7"/>
                  </a:lnTo>
                  <a:lnTo>
                    <a:pt x="12" y="11"/>
                  </a:lnTo>
                  <a:lnTo>
                    <a:pt x="12" y="11"/>
                  </a:lnTo>
                  <a:close/>
                  <a:moveTo>
                    <a:pt x="10" y="2"/>
                  </a:moveTo>
                  <a:lnTo>
                    <a:pt x="11" y="3"/>
                  </a:lnTo>
                  <a:lnTo>
                    <a:pt x="12" y="3"/>
                  </a:lnTo>
                  <a:lnTo>
                    <a:pt x="12" y="2"/>
                  </a:lnTo>
                  <a:lnTo>
                    <a:pt x="14" y="2"/>
                  </a:lnTo>
                  <a:lnTo>
                    <a:pt x="15" y="3"/>
                  </a:lnTo>
                  <a:lnTo>
                    <a:pt x="14" y="5"/>
                  </a:lnTo>
                  <a:lnTo>
                    <a:pt x="11" y="7"/>
                  </a:lnTo>
                  <a:lnTo>
                    <a:pt x="11" y="8"/>
                  </a:lnTo>
                  <a:lnTo>
                    <a:pt x="10" y="9"/>
                  </a:lnTo>
                  <a:lnTo>
                    <a:pt x="7" y="9"/>
                  </a:lnTo>
                  <a:lnTo>
                    <a:pt x="5" y="10"/>
                  </a:lnTo>
                  <a:lnTo>
                    <a:pt x="7" y="11"/>
                  </a:lnTo>
                  <a:lnTo>
                    <a:pt x="6" y="12"/>
                  </a:lnTo>
                  <a:lnTo>
                    <a:pt x="5" y="12"/>
                  </a:lnTo>
                  <a:lnTo>
                    <a:pt x="4" y="12"/>
                  </a:lnTo>
                  <a:lnTo>
                    <a:pt x="2" y="12"/>
                  </a:lnTo>
                  <a:lnTo>
                    <a:pt x="2" y="11"/>
                  </a:lnTo>
                  <a:lnTo>
                    <a:pt x="3" y="11"/>
                  </a:lnTo>
                  <a:lnTo>
                    <a:pt x="5" y="9"/>
                  </a:lnTo>
                  <a:lnTo>
                    <a:pt x="5" y="7"/>
                  </a:lnTo>
                  <a:lnTo>
                    <a:pt x="5" y="7"/>
                  </a:lnTo>
                  <a:lnTo>
                    <a:pt x="8" y="7"/>
                  </a:lnTo>
                  <a:lnTo>
                    <a:pt x="8" y="7"/>
                  </a:lnTo>
                  <a:lnTo>
                    <a:pt x="5" y="6"/>
                  </a:lnTo>
                  <a:lnTo>
                    <a:pt x="4" y="3"/>
                  </a:lnTo>
                  <a:lnTo>
                    <a:pt x="5" y="2"/>
                  </a:lnTo>
                  <a:lnTo>
                    <a:pt x="6" y="4"/>
                  </a:lnTo>
                  <a:lnTo>
                    <a:pt x="8" y="4"/>
                  </a:lnTo>
                  <a:lnTo>
                    <a:pt x="8" y="2"/>
                  </a:lnTo>
                  <a:lnTo>
                    <a:pt x="10"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17" name="Freeform 186">
              <a:extLst>
                <a:ext uri="{FF2B5EF4-FFF2-40B4-BE49-F238E27FC236}">
                  <a16:creationId xmlns:a16="http://schemas.microsoft.com/office/drawing/2014/main" id="{AC5D73A5-DCE3-4268-BF97-B00F161A8F2F}"/>
                </a:ext>
              </a:extLst>
            </p:cNvPr>
            <p:cNvSpPr>
              <a:spLocks noEditPoints="1"/>
            </p:cNvSpPr>
            <p:nvPr/>
          </p:nvSpPr>
          <p:spPr bwMode="auto">
            <a:xfrm>
              <a:off x="4167188" y="3681413"/>
              <a:ext cx="214313" cy="554038"/>
            </a:xfrm>
            <a:custGeom>
              <a:avLst/>
              <a:gdLst/>
              <a:ahLst/>
              <a:cxnLst>
                <a:cxn ang="0">
                  <a:pos x="35" y="1"/>
                </a:cxn>
                <a:cxn ang="0">
                  <a:pos x="44" y="5"/>
                </a:cxn>
                <a:cxn ang="0">
                  <a:pos x="61" y="5"/>
                </a:cxn>
                <a:cxn ang="0">
                  <a:pos x="84" y="21"/>
                </a:cxn>
                <a:cxn ang="0">
                  <a:pos x="100" y="37"/>
                </a:cxn>
                <a:cxn ang="0">
                  <a:pos x="101" y="48"/>
                </a:cxn>
                <a:cxn ang="0">
                  <a:pos x="118" y="50"/>
                </a:cxn>
                <a:cxn ang="0">
                  <a:pos x="127" y="34"/>
                </a:cxn>
                <a:cxn ang="0">
                  <a:pos x="135" y="45"/>
                </a:cxn>
                <a:cxn ang="0">
                  <a:pos x="124" y="52"/>
                </a:cxn>
                <a:cxn ang="0">
                  <a:pos x="114" y="62"/>
                </a:cxn>
                <a:cxn ang="0">
                  <a:pos x="106" y="75"/>
                </a:cxn>
                <a:cxn ang="0">
                  <a:pos x="103" y="90"/>
                </a:cxn>
                <a:cxn ang="0">
                  <a:pos x="102" y="105"/>
                </a:cxn>
                <a:cxn ang="0">
                  <a:pos x="103" y="116"/>
                </a:cxn>
                <a:cxn ang="0">
                  <a:pos x="113" y="133"/>
                </a:cxn>
                <a:cxn ang="0">
                  <a:pos x="120" y="141"/>
                </a:cxn>
                <a:cxn ang="0">
                  <a:pos x="115" y="154"/>
                </a:cxn>
                <a:cxn ang="0">
                  <a:pos x="91" y="163"/>
                </a:cxn>
                <a:cxn ang="0">
                  <a:pos x="78" y="161"/>
                </a:cxn>
                <a:cxn ang="0">
                  <a:pos x="80" y="171"/>
                </a:cxn>
                <a:cxn ang="0">
                  <a:pos x="80" y="179"/>
                </a:cxn>
                <a:cxn ang="0">
                  <a:pos x="70" y="188"/>
                </a:cxn>
                <a:cxn ang="0">
                  <a:pos x="56" y="185"/>
                </a:cxn>
                <a:cxn ang="0">
                  <a:pos x="64" y="199"/>
                </a:cxn>
                <a:cxn ang="0">
                  <a:pos x="66" y="198"/>
                </a:cxn>
                <a:cxn ang="0">
                  <a:pos x="72" y="204"/>
                </a:cxn>
                <a:cxn ang="0">
                  <a:pos x="63" y="203"/>
                </a:cxn>
                <a:cxn ang="0">
                  <a:pos x="61" y="210"/>
                </a:cxn>
                <a:cxn ang="0">
                  <a:pos x="60" y="220"/>
                </a:cxn>
                <a:cxn ang="0">
                  <a:pos x="60" y="230"/>
                </a:cxn>
                <a:cxn ang="0">
                  <a:pos x="49" y="235"/>
                </a:cxn>
                <a:cxn ang="0">
                  <a:pos x="48" y="247"/>
                </a:cxn>
                <a:cxn ang="0">
                  <a:pos x="63" y="254"/>
                </a:cxn>
                <a:cxn ang="0">
                  <a:pos x="64" y="262"/>
                </a:cxn>
                <a:cxn ang="0">
                  <a:pos x="59" y="270"/>
                </a:cxn>
                <a:cxn ang="0">
                  <a:pos x="53" y="279"/>
                </a:cxn>
                <a:cxn ang="0">
                  <a:pos x="48" y="287"/>
                </a:cxn>
                <a:cxn ang="0">
                  <a:pos x="45" y="298"/>
                </a:cxn>
                <a:cxn ang="0">
                  <a:pos x="49" y="308"/>
                </a:cxn>
                <a:cxn ang="0">
                  <a:pos x="50" y="313"/>
                </a:cxn>
                <a:cxn ang="0">
                  <a:pos x="24" y="305"/>
                </a:cxn>
                <a:cxn ang="0">
                  <a:pos x="9" y="292"/>
                </a:cxn>
                <a:cxn ang="0">
                  <a:pos x="14" y="260"/>
                </a:cxn>
                <a:cxn ang="0">
                  <a:pos x="14" y="239"/>
                </a:cxn>
                <a:cxn ang="0">
                  <a:pos x="9" y="228"/>
                </a:cxn>
                <a:cxn ang="0">
                  <a:pos x="8" y="217"/>
                </a:cxn>
                <a:cxn ang="0">
                  <a:pos x="5" y="197"/>
                </a:cxn>
                <a:cxn ang="0">
                  <a:pos x="5" y="166"/>
                </a:cxn>
                <a:cxn ang="0">
                  <a:pos x="8" y="136"/>
                </a:cxn>
                <a:cxn ang="0">
                  <a:pos x="9" y="115"/>
                </a:cxn>
                <a:cxn ang="0">
                  <a:pos x="0" y="90"/>
                </a:cxn>
                <a:cxn ang="0">
                  <a:pos x="4" y="66"/>
                </a:cxn>
                <a:cxn ang="0">
                  <a:pos x="13" y="45"/>
                </a:cxn>
                <a:cxn ang="0">
                  <a:pos x="12" y="30"/>
                </a:cxn>
                <a:cxn ang="0">
                  <a:pos x="90" y="344"/>
                </a:cxn>
                <a:cxn ang="0">
                  <a:pos x="90" y="344"/>
                </a:cxn>
                <a:cxn ang="0">
                  <a:pos x="55" y="325"/>
                </a:cxn>
                <a:cxn ang="0">
                  <a:pos x="61" y="332"/>
                </a:cxn>
                <a:cxn ang="0">
                  <a:pos x="79" y="343"/>
                </a:cxn>
                <a:cxn ang="0">
                  <a:pos x="80" y="346"/>
                </a:cxn>
                <a:cxn ang="0">
                  <a:pos x="61" y="347"/>
                </a:cxn>
                <a:cxn ang="0">
                  <a:pos x="63" y="343"/>
                </a:cxn>
              </a:cxnLst>
              <a:rect l="0" t="0" r="r" b="b"/>
              <a:pathLst>
                <a:path w="135" h="349">
                  <a:moveTo>
                    <a:pt x="21" y="9"/>
                  </a:moveTo>
                  <a:lnTo>
                    <a:pt x="23" y="7"/>
                  </a:lnTo>
                  <a:lnTo>
                    <a:pt x="24" y="5"/>
                  </a:lnTo>
                  <a:lnTo>
                    <a:pt x="27" y="0"/>
                  </a:lnTo>
                  <a:lnTo>
                    <a:pt x="29" y="0"/>
                  </a:lnTo>
                  <a:lnTo>
                    <a:pt x="31" y="2"/>
                  </a:lnTo>
                  <a:lnTo>
                    <a:pt x="34" y="1"/>
                  </a:lnTo>
                  <a:lnTo>
                    <a:pt x="35" y="1"/>
                  </a:lnTo>
                  <a:lnTo>
                    <a:pt x="37" y="2"/>
                  </a:lnTo>
                  <a:lnTo>
                    <a:pt x="40" y="1"/>
                  </a:lnTo>
                  <a:lnTo>
                    <a:pt x="42" y="1"/>
                  </a:lnTo>
                  <a:lnTo>
                    <a:pt x="42" y="4"/>
                  </a:lnTo>
                  <a:lnTo>
                    <a:pt x="44" y="7"/>
                  </a:lnTo>
                  <a:lnTo>
                    <a:pt x="44" y="8"/>
                  </a:lnTo>
                  <a:lnTo>
                    <a:pt x="44" y="7"/>
                  </a:lnTo>
                  <a:lnTo>
                    <a:pt x="44" y="5"/>
                  </a:lnTo>
                  <a:lnTo>
                    <a:pt x="45" y="4"/>
                  </a:lnTo>
                  <a:lnTo>
                    <a:pt x="45" y="2"/>
                  </a:lnTo>
                  <a:lnTo>
                    <a:pt x="47" y="0"/>
                  </a:lnTo>
                  <a:lnTo>
                    <a:pt x="52" y="0"/>
                  </a:lnTo>
                  <a:lnTo>
                    <a:pt x="56" y="0"/>
                  </a:lnTo>
                  <a:lnTo>
                    <a:pt x="58" y="2"/>
                  </a:lnTo>
                  <a:lnTo>
                    <a:pt x="59" y="5"/>
                  </a:lnTo>
                  <a:lnTo>
                    <a:pt x="61" y="5"/>
                  </a:lnTo>
                  <a:lnTo>
                    <a:pt x="64" y="9"/>
                  </a:lnTo>
                  <a:lnTo>
                    <a:pt x="69" y="14"/>
                  </a:lnTo>
                  <a:lnTo>
                    <a:pt x="70" y="14"/>
                  </a:lnTo>
                  <a:lnTo>
                    <a:pt x="73" y="15"/>
                  </a:lnTo>
                  <a:lnTo>
                    <a:pt x="74" y="18"/>
                  </a:lnTo>
                  <a:lnTo>
                    <a:pt x="79" y="19"/>
                  </a:lnTo>
                  <a:lnTo>
                    <a:pt x="82" y="20"/>
                  </a:lnTo>
                  <a:lnTo>
                    <a:pt x="84" y="21"/>
                  </a:lnTo>
                  <a:lnTo>
                    <a:pt x="88" y="25"/>
                  </a:lnTo>
                  <a:lnTo>
                    <a:pt x="91" y="26"/>
                  </a:lnTo>
                  <a:lnTo>
                    <a:pt x="96" y="27"/>
                  </a:lnTo>
                  <a:lnTo>
                    <a:pt x="99" y="29"/>
                  </a:lnTo>
                  <a:lnTo>
                    <a:pt x="101" y="31"/>
                  </a:lnTo>
                  <a:lnTo>
                    <a:pt x="102" y="33"/>
                  </a:lnTo>
                  <a:lnTo>
                    <a:pt x="101" y="35"/>
                  </a:lnTo>
                  <a:lnTo>
                    <a:pt x="100" y="37"/>
                  </a:lnTo>
                  <a:lnTo>
                    <a:pt x="99" y="38"/>
                  </a:lnTo>
                  <a:lnTo>
                    <a:pt x="98" y="40"/>
                  </a:lnTo>
                  <a:lnTo>
                    <a:pt x="98" y="41"/>
                  </a:lnTo>
                  <a:lnTo>
                    <a:pt x="97" y="45"/>
                  </a:lnTo>
                  <a:lnTo>
                    <a:pt x="94" y="47"/>
                  </a:lnTo>
                  <a:lnTo>
                    <a:pt x="94" y="49"/>
                  </a:lnTo>
                  <a:lnTo>
                    <a:pt x="95" y="49"/>
                  </a:lnTo>
                  <a:lnTo>
                    <a:pt x="101" y="48"/>
                  </a:lnTo>
                  <a:lnTo>
                    <a:pt x="106" y="50"/>
                  </a:lnTo>
                  <a:lnTo>
                    <a:pt x="109" y="52"/>
                  </a:lnTo>
                  <a:lnTo>
                    <a:pt x="112" y="51"/>
                  </a:lnTo>
                  <a:lnTo>
                    <a:pt x="113" y="51"/>
                  </a:lnTo>
                  <a:lnTo>
                    <a:pt x="114" y="52"/>
                  </a:lnTo>
                  <a:lnTo>
                    <a:pt x="115" y="50"/>
                  </a:lnTo>
                  <a:lnTo>
                    <a:pt x="116" y="50"/>
                  </a:lnTo>
                  <a:lnTo>
                    <a:pt x="118" y="50"/>
                  </a:lnTo>
                  <a:lnTo>
                    <a:pt x="119" y="48"/>
                  </a:lnTo>
                  <a:lnTo>
                    <a:pt x="120" y="45"/>
                  </a:lnTo>
                  <a:lnTo>
                    <a:pt x="124" y="43"/>
                  </a:lnTo>
                  <a:lnTo>
                    <a:pt x="124" y="41"/>
                  </a:lnTo>
                  <a:lnTo>
                    <a:pt x="125" y="40"/>
                  </a:lnTo>
                  <a:lnTo>
                    <a:pt x="127" y="38"/>
                  </a:lnTo>
                  <a:lnTo>
                    <a:pt x="127" y="35"/>
                  </a:lnTo>
                  <a:lnTo>
                    <a:pt x="127" y="34"/>
                  </a:lnTo>
                  <a:lnTo>
                    <a:pt x="127" y="31"/>
                  </a:lnTo>
                  <a:lnTo>
                    <a:pt x="129" y="30"/>
                  </a:lnTo>
                  <a:lnTo>
                    <a:pt x="133" y="31"/>
                  </a:lnTo>
                  <a:lnTo>
                    <a:pt x="133" y="33"/>
                  </a:lnTo>
                  <a:lnTo>
                    <a:pt x="134" y="36"/>
                  </a:lnTo>
                  <a:lnTo>
                    <a:pt x="134" y="39"/>
                  </a:lnTo>
                  <a:lnTo>
                    <a:pt x="135" y="42"/>
                  </a:lnTo>
                  <a:lnTo>
                    <a:pt x="135" y="45"/>
                  </a:lnTo>
                  <a:lnTo>
                    <a:pt x="134" y="46"/>
                  </a:lnTo>
                  <a:lnTo>
                    <a:pt x="133" y="46"/>
                  </a:lnTo>
                  <a:lnTo>
                    <a:pt x="131" y="48"/>
                  </a:lnTo>
                  <a:lnTo>
                    <a:pt x="130" y="48"/>
                  </a:lnTo>
                  <a:lnTo>
                    <a:pt x="129" y="50"/>
                  </a:lnTo>
                  <a:lnTo>
                    <a:pt x="129" y="49"/>
                  </a:lnTo>
                  <a:lnTo>
                    <a:pt x="125" y="51"/>
                  </a:lnTo>
                  <a:lnTo>
                    <a:pt x="124" y="52"/>
                  </a:lnTo>
                  <a:lnTo>
                    <a:pt x="124" y="53"/>
                  </a:lnTo>
                  <a:lnTo>
                    <a:pt x="120" y="55"/>
                  </a:lnTo>
                  <a:lnTo>
                    <a:pt x="119" y="55"/>
                  </a:lnTo>
                  <a:lnTo>
                    <a:pt x="119" y="58"/>
                  </a:lnTo>
                  <a:lnTo>
                    <a:pt x="118" y="58"/>
                  </a:lnTo>
                  <a:lnTo>
                    <a:pt x="117" y="58"/>
                  </a:lnTo>
                  <a:lnTo>
                    <a:pt x="114" y="61"/>
                  </a:lnTo>
                  <a:lnTo>
                    <a:pt x="114" y="62"/>
                  </a:lnTo>
                  <a:lnTo>
                    <a:pt x="114" y="65"/>
                  </a:lnTo>
                  <a:lnTo>
                    <a:pt x="113" y="65"/>
                  </a:lnTo>
                  <a:lnTo>
                    <a:pt x="112" y="65"/>
                  </a:lnTo>
                  <a:lnTo>
                    <a:pt x="110" y="69"/>
                  </a:lnTo>
                  <a:lnTo>
                    <a:pt x="109" y="70"/>
                  </a:lnTo>
                  <a:lnTo>
                    <a:pt x="108" y="72"/>
                  </a:lnTo>
                  <a:lnTo>
                    <a:pt x="108" y="73"/>
                  </a:lnTo>
                  <a:lnTo>
                    <a:pt x="106" y="75"/>
                  </a:lnTo>
                  <a:lnTo>
                    <a:pt x="106" y="75"/>
                  </a:lnTo>
                  <a:lnTo>
                    <a:pt x="105" y="77"/>
                  </a:lnTo>
                  <a:lnTo>
                    <a:pt x="104" y="80"/>
                  </a:lnTo>
                  <a:lnTo>
                    <a:pt x="104" y="82"/>
                  </a:lnTo>
                  <a:lnTo>
                    <a:pt x="104" y="83"/>
                  </a:lnTo>
                  <a:lnTo>
                    <a:pt x="104" y="85"/>
                  </a:lnTo>
                  <a:lnTo>
                    <a:pt x="104" y="89"/>
                  </a:lnTo>
                  <a:lnTo>
                    <a:pt x="103" y="90"/>
                  </a:lnTo>
                  <a:lnTo>
                    <a:pt x="103" y="91"/>
                  </a:lnTo>
                  <a:lnTo>
                    <a:pt x="102" y="93"/>
                  </a:lnTo>
                  <a:lnTo>
                    <a:pt x="103" y="95"/>
                  </a:lnTo>
                  <a:lnTo>
                    <a:pt x="102" y="96"/>
                  </a:lnTo>
                  <a:lnTo>
                    <a:pt x="103" y="100"/>
                  </a:lnTo>
                  <a:lnTo>
                    <a:pt x="104" y="103"/>
                  </a:lnTo>
                  <a:lnTo>
                    <a:pt x="103" y="105"/>
                  </a:lnTo>
                  <a:lnTo>
                    <a:pt x="102" y="105"/>
                  </a:lnTo>
                  <a:lnTo>
                    <a:pt x="101" y="106"/>
                  </a:lnTo>
                  <a:lnTo>
                    <a:pt x="101" y="106"/>
                  </a:lnTo>
                  <a:lnTo>
                    <a:pt x="101" y="106"/>
                  </a:lnTo>
                  <a:lnTo>
                    <a:pt x="101" y="110"/>
                  </a:lnTo>
                  <a:lnTo>
                    <a:pt x="102" y="113"/>
                  </a:lnTo>
                  <a:lnTo>
                    <a:pt x="101" y="114"/>
                  </a:lnTo>
                  <a:lnTo>
                    <a:pt x="102" y="115"/>
                  </a:lnTo>
                  <a:lnTo>
                    <a:pt x="103" y="116"/>
                  </a:lnTo>
                  <a:lnTo>
                    <a:pt x="102" y="116"/>
                  </a:lnTo>
                  <a:lnTo>
                    <a:pt x="103" y="118"/>
                  </a:lnTo>
                  <a:lnTo>
                    <a:pt x="106" y="120"/>
                  </a:lnTo>
                  <a:lnTo>
                    <a:pt x="109" y="122"/>
                  </a:lnTo>
                  <a:lnTo>
                    <a:pt x="114" y="125"/>
                  </a:lnTo>
                  <a:lnTo>
                    <a:pt x="115" y="127"/>
                  </a:lnTo>
                  <a:lnTo>
                    <a:pt x="115" y="129"/>
                  </a:lnTo>
                  <a:lnTo>
                    <a:pt x="113" y="133"/>
                  </a:lnTo>
                  <a:lnTo>
                    <a:pt x="113" y="134"/>
                  </a:lnTo>
                  <a:lnTo>
                    <a:pt x="114" y="136"/>
                  </a:lnTo>
                  <a:lnTo>
                    <a:pt x="116" y="138"/>
                  </a:lnTo>
                  <a:lnTo>
                    <a:pt x="118" y="138"/>
                  </a:lnTo>
                  <a:lnTo>
                    <a:pt x="119" y="136"/>
                  </a:lnTo>
                  <a:lnTo>
                    <a:pt x="119" y="136"/>
                  </a:lnTo>
                  <a:lnTo>
                    <a:pt x="120" y="138"/>
                  </a:lnTo>
                  <a:lnTo>
                    <a:pt x="120" y="141"/>
                  </a:lnTo>
                  <a:lnTo>
                    <a:pt x="119" y="143"/>
                  </a:lnTo>
                  <a:lnTo>
                    <a:pt x="118" y="146"/>
                  </a:lnTo>
                  <a:lnTo>
                    <a:pt x="117" y="149"/>
                  </a:lnTo>
                  <a:lnTo>
                    <a:pt x="117" y="150"/>
                  </a:lnTo>
                  <a:lnTo>
                    <a:pt x="116" y="149"/>
                  </a:lnTo>
                  <a:lnTo>
                    <a:pt x="116" y="149"/>
                  </a:lnTo>
                  <a:lnTo>
                    <a:pt x="115" y="151"/>
                  </a:lnTo>
                  <a:lnTo>
                    <a:pt x="115" y="154"/>
                  </a:lnTo>
                  <a:lnTo>
                    <a:pt x="114" y="155"/>
                  </a:lnTo>
                  <a:lnTo>
                    <a:pt x="110" y="158"/>
                  </a:lnTo>
                  <a:lnTo>
                    <a:pt x="107" y="160"/>
                  </a:lnTo>
                  <a:lnTo>
                    <a:pt x="106" y="159"/>
                  </a:lnTo>
                  <a:lnTo>
                    <a:pt x="106" y="160"/>
                  </a:lnTo>
                  <a:lnTo>
                    <a:pt x="100" y="161"/>
                  </a:lnTo>
                  <a:lnTo>
                    <a:pt x="94" y="163"/>
                  </a:lnTo>
                  <a:lnTo>
                    <a:pt x="91" y="163"/>
                  </a:lnTo>
                  <a:lnTo>
                    <a:pt x="89" y="163"/>
                  </a:lnTo>
                  <a:lnTo>
                    <a:pt x="86" y="163"/>
                  </a:lnTo>
                  <a:lnTo>
                    <a:pt x="84" y="163"/>
                  </a:lnTo>
                  <a:lnTo>
                    <a:pt x="82" y="162"/>
                  </a:lnTo>
                  <a:lnTo>
                    <a:pt x="80" y="161"/>
                  </a:lnTo>
                  <a:lnTo>
                    <a:pt x="79" y="161"/>
                  </a:lnTo>
                  <a:lnTo>
                    <a:pt x="78" y="160"/>
                  </a:lnTo>
                  <a:lnTo>
                    <a:pt x="78" y="161"/>
                  </a:lnTo>
                  <a:lnTo>
                    <a:pt x="78" y="162"/>
                  </a:lnTo>
                  <a:lnTo>
                    <a:pt x="78" y="163"/>
                  </a:lnTo>
                  <a:lnTo>
                    <a:pt x="78" y="166"/>
                  </a:lnTo>
                  <a:lnTo>
                    <a:pt x="79" y="167"/>
                  </a:lnTo>
                  <a:lnTo>
                    <a:pt x="79" y="168"/>
                  </a:lnTo>
                  <a:lnTo>
                    <a:pt x="80" y="169"/>
                  </a:lnTo>
                  <a:lnTo>
                    <a:pt x="80" y="170"/>
                  </a:lnTo>
                  <a:lnTo>
                    <a:pt x="80" y="171"/>
                  </a:lnTo>
                  <a:lnTo>
                    <a:pt x="79" y="171"/>
                  </a:lnTo>
                  <a:lnTo>
                    <a:pt x="79" y="171"/>
                  </a:lnTo>
                  <a:lnTo>
                    <a:pt x="78" y="173"/>
                  </a:lnTo>
                  <a:lnTo>
                    <a:pt x="79" y="174"/>
                  </a:lnTo>
                  <a:lnTo>
                    <a:pt x="78" y="175"/>
                  </a:lnTo>
                  <a:lnTo>
                    <a:pt x="78" y="176"/>
                  </a:lnTo>
                  <a:lnTo>
                    <a:pt x="79" y="179"/>
                  </a:lnTo>
                  <a:lnTo>
                    <a:pt x="80" y="179"/>
                  </a:lnTo>
                  <a:lnTo>
                    <a:pt x="79" y="180"/>
                  </a:lnTo>
                  <a:lnTo>
                    <a:pt x="79" y="181"/>
                  </a:lnTo>
                  <a:lnTo>
                    <a:pt x="79" y="182"/>
                  </a:lnTo>
                  <a:lnTo>
                    <a:pt x="79" y="184"/>
                  </a:lnTo>
                  <a:lnTo>
                    <a:pt x="77" y="185"/>
                  </a:lnTo>
                  <a:lnTo>
                    <a:pt x="78" y="185"/>
                  </a:lnTo>
                  <a:lnTo>
                    <a:pt x="74" y="188"/>
                  </a:lnTo>
                  <a:lnTo>
                    <a:pt x="70" y="188"/>
                  </a:lnTo>
                  <a:lnTo>
                    <a:pt x="68" y="187"/>
                  </a:lnTo>
                  <a:lnTo>
                    <a:pt x="64" y="185"/>
                  </a:lnTo>
                  <a:lnTo>
                    <a:pt x="61" y="184"/>
                  </a:lnTo>
                  <a:lnTo>
                    <a:pt x="59" y="184"/>
                  </a:lnTo>
                  <a:lnTo>
                    <a:pt x="59" y="184"/>
                  </a:lnTo>
                  <a:lnTo>
                    <a:pt x="59" y="183"/>
                  </a:lnTo>
                  <a:lnTo>
                    <a:pt x="58" y="183"/>
                  </a:lnTo>
                  <a:lnTo>
                    <a:pt x="56" y="185"/>
                  </a:lnTo>
                  <a:lnTo>
                    <a:pt x="56" y="187"/>
                  </a:lnTo>
                  <a:lnTo>
                    <a:pt x="59" y="189"/>
                  </a:lnTo>
                  <a:lnTo>
                    <a:pt x="59" y="192"/>
                  </a:lnTo>
                  <a:lnTo>
                    <a:pt x="59" y="196"/>
                  </a:lnTo>
                  <a:lnTo>
                    <a:pt x="59" y="198"/>
                  </a:lnTo>
                  <a:lnTo>
                    <a:pt x="61" y="199"/>
                  </a:lnTo>
                  <a:lnTo>
                    <a:pt x="64" y="199"/>
                  </a:lnTo>
                  <a:lnTo>
                    <a:pt x="64" y="199"/>
                  </a:lnTo>
                  <a:lnTo>
                    <a:pt x="64" y="200"/>
                  </a:lnTo>
                  <a:lnTo>
                    <a:pt x="63" y="200"/>
                  </a:lnTo>
                  <a:lnTo>
                    <a:pt x="64" y="200"/>
                  </a:lnTo>
                  <a:lnTo>
                    <a:pt x="67" y="200"/>
                  </a:lnTo>
                  <a:lnTo>
                    <a:pt x="67" y="199"/>
                  </a:lnTo>
                  <a:lnTo>
                    <a:pt x="66" y="199"/>
                  </a:lnTo>
                  <a:lnTo>
                    <a:pt x="65" y="198"/>
                  </a:lnTo>
                  <a:lnTo>
                    <a:pt x="66" y="198"/>
                  </a:lnTo>
                  <a:lnTo>
                    <a:pt x="68" y="198"/>
                  </a:lnTo>
                  <a:lnTo>
                    <a:pt x="69" y="196"/>
                  </a:lnTo>
                  <a:lnTo>
                    <a:pt x="70" y="196"/>
                  </a:lnTo>
                  <a:lnTo>
                    <a:pt x="71" y="199"/>
                  </a:lnTo>
                  <a:lnTo>
                    <a:pt x="71" y="200"/>
                  </a:lnTo>
                  <a:lnTo>
                    <a:pt x="70" y="200"/>
                  </a:lnTo>
                  <a:lnTo>
                    <a:pt x="72" y="201"/>
                  </a:lnTo>
                  <a:lnTo>
                    <a:pt x="72" y="204"/>
                  </a:lnTo>
                  <a:lnTo>
                    <a:pt x="72" y="205"/>
                  </a:lnTo>
                  <a:lnTo>
                    <a:pt x="69" y="207"/>
                  </a:lnTo>
                  <a:lnTo>
                    <a:pt x="68" y="206"/>
                  </a:lnTo>
                  <a:lnTo>
                    <a:pt x="67" y="205"/>
                  </a:lnTo>
                  <a:lnTo>
                    <a:pt x="67" y="204"/>
                  </a:lnTo>
                  <a:lnTo>
                    <a:pt x="67" y="203"/>
                  </a:lnTo>
                  <a:lnTo>
                    <a:pt x="65" y="202"/>
                  </a:lnTo>
                  <a:lnTo>
                    <a:pt x="63" y="203"/>
                  </a:lnTo>
                  <a:lnTo>
                    <a:pt x="61" y="204"/>
                  </a:lnTo>
                  <a:lnTo>
                    <a:pt x="61" y="205"/>
                  </a:lnTo>
                  <a:lnTo>
                    <a:pt x="62" y="206"/>
                  </a:lnTo>
                  <a:lnTo>
                    <a:pt x="64" y="206"/>
                  </a:lnTo>
                  <a:lnTo>
                    <a:pt x="66" y="207"/>
                  </a:lnTo>
                  <a:lnTo>
                    <a:pt x="66" y="208"/>
                  </a:lnTo>
                  <a:lnTo>
                    <a:pt x="64" y="210"/>
                  </a:lnTo>
                  <a:lnTo>
                    <a:pt x="61" y="210"/>
                  </a:lnTo>
                  <a:lnTo>
                    <a:pt x="60" y="211"/>
                  </a:lnTo>
                  <a:lnTo>
                    <a:pt x="61" y="212"/>
                  </a:lnTo>
                  <a:lnTo>
                    <a:pt x="60" y="214"/>
                  </a:lnTo>
                  <a:lnTo>
                    <a:pt x="59" y="215"/>
                  </a:lnTo>
                  <a:lnTo>
                    <a:pt x="59" y="217"/>
                  </a:lnTo>
                  <a:lnTo>
                    <a:pt x="60" y="218"/>
                  </a:lnTo>
                  <a:lnTo>
                    <a:pt x="60" y="220"/>
                  </a:lnTo>
                  <a:lnTo>
                    <a:pt x="60" y="220"/>
                  </a:lnTo>
                  <a:lnTo>
                    <a:pt x="62" y="223"/>
                  </a:lnTo>
                  <a:lnTo>
                    <a:pt x="62" y="224"/>
                  </a:lnTo>
                  <a:lnTo>
                    <a:pt x="61" y="225"/>
                  </a:lnTo>
                  <a:lnTo>
                    <a:pt x="61" y="225"/>
                  </a:lnTo>
                  <a:lnTo>
                    <a:pt x="59" y="226"/>
                  </a:lnTo>
                  <a:lnTo>
                    <a:pt x="59" y="228"/>
                  </a:lnTo>
                  <a:lnTo>
                    <a:pt x="59" y="229"/>
                  </a:lnTo>
                  <a:lnTo>
                    <a:pt x="60" y="230"/>
                  </a:lnTo>
                  <a:lnTo>
                    <a:pt x="61" y="230"/>
                  </a:lnTo>
                  <a:lnTo>
                    <a:pt x="61" y="230"/>
                  </a:lnTo>
                  <a:lnTo>
                    <a:pt x="59" y="231"/>
                  </a:lnTo>
                  <a:lnTo>
                    <a:pt x="57" y="231"/>
                  </a:lnTo>
                  <a:lnTo>
                    <a:pt x="54" y="231"/>
                  </a:lnTo>
                  <a:lnTo>
                    <a:pt x="53" y="233"/>
                  </a:lnTo>
                  <a:lnTo>
                    <a:pt x="51" y="233"/>
                  </a:lnTo>
                  <a:lnTo>
                    <a:pt x="49" y="235"/>
                  </a:lnTo>
                  <a:lnTo>
                    <a:pt x="49" y="235"/>
                  </a:lnTo>
                  <a:lnTo>
                    <a:pt x="48" y="237"/>
                  </a:lnTo>
                  <a:lnTo>
                    <a:pt x="47" y="239"/>
                  </a:lnTo>
                  <a:lnTo>
                    <a:pt x="45" y="240"/>
                  </a:lnTo>
                  <a:lnTo>
                    <a:pt x="45" y="241"/>
                  </a:lnTo>
                  <a:lnTo>
                    <a:pt x="46" y="242"/>
                  </a:lnTo>
                  <a:lnTo>
                    <a:pt x="46" y="244"/>
                  </a:lnTo>
                  <a:lnTo>
                    <a:pt x="48" y="247"/>
                  </a:lnTo>
                  <a:lnTo>
                    <a:pt x="49" y="249"/>
                  </a:lnTo>
                  <a:lnTo>
                    <a:pt x="51" y="249"/>
                  </a:lnTo>
                  <a:lnTo>
                    <a:pt x="53" y="251"/>
                  </a:lnTo>
                  <a:lnTo>
                    <a:pt x="56" y="254"/>
                  </a:lnTo>
                  <a:lnTo>
                    <a:pt x="59" y="254"/>
                  </a:lnTo>
                  <a:lnTo>
                    <a:pt x="61" y="254"/>
                  </a:lnTo>
                  <a:lnTo>
                    <a:pt x="61" y="254"/>
                  </a:lnTo>
                  <a:lnTo>
                    <a:pt x="63" y="254"/>
                  </a:lnTo>
                  <a:lnTo>
                    <a:pt x="64" y="255"/>
                  </a:lnTo>
                  <a:lnTo>
                    <a:pt x="63" y="255"/>
                  </a:lnTo>
                  <a:lnTo>
                    <a:pt x="63" y="256"/>
                  </a:lnTo>
                  <a:lnTo>
                    <a:pt x="64" y="258"/>
                  </a:lnTo>
                  <a:lnTo>
                    <a:pt x="64" y="260"/>
                  </a:lnTo>
                  <a:lnTo>
                    <a:pt x="62" y="261"/>
                  </a:lnTo>
                  <a:lnTo>
                    <a:pt x="63" y="261"/>
                  </a:lnTo>
                  <a:lnTo>
                    <a:pt x="64" y="262"/>
                  </a:lnTo>
                  <a:lnTo>
                    <a:pt x="64" y="263"/>
                  </a:lnTo>
                  <a:lnTo>
                    <a:pt x="64" y="265"/>
                  </a:lnTo>
                  <a:lnTo>
                    <a:pt x="64" y="265"/>
                  </a:lnTo>
                  <a:lnTo>
                    <a:pt x="63" y="266"/>
                  </a:lnTo>
                  <a:lnTo>
                    <a:pt x="61" y="267"/>
                  </a:lnTo>
                  <a:lnTo>
                    <a:pt x="61" y="269"/>
                  </a:lnTo>
                  <a:lnTo>
                    <a:pt x="60" y="269"/>
                  </a:lnTo>
                  <a:lnTo>
                    <a:pt x="59" y="270"/>
                  </a:lnTo>
                  <a:lnTo>
                    <a:pt x="58" y="272"/>
                  </a:lnTo>
                  <a:lnTo>
                    <a:pt x="57" y="272"/>
                  </a:lnTo>
                  <a:lnTo>
                    <a:pt x="54" y="274"/>
                  </a:lnTo>
                  <a:lnTo>
                    <a:pt x="54" y="276"/>
                  </a:lnTo>
                  <a:lnTo>
                    <a:pt x="54" y="278"/>
                  </a:lnTo>
                  <a:lnTo>
                    <a:pt x="52" y="279"/>
                  </a:lnTo>
                  <a:lnTo>
                    <a:pt x="52" y="280"/>
                  </a:lnTo>
                  <a:lnTo>
                    <a:pt x="53" y="279"/>
                  </a:lnTo>
                  <a:lnTo>
                    <a:pt x="54" y="280"/>
                  </a:lnTo>
                  <a:lnTo>
                    <a:pt x="54" y="283"/>
                  </a:lnTo>
                  <a:lnTo>
                    <a:pt x="54" y="284"/>
                  </a:lnTo>
                  <a:lnTo>
                    <a:pt x="53" y="285"/>
                  </a:lnTo>
                  <a:lnTo>
                    <a:pt x="52" y="287"/>
                  </a:lnTo>
                  <a:lnTo>
                    <a:pt x="50" y="289"/>
                  </a:lnTo>
                  <a:lnTo>
                    <a:pt x="49" y="288"/>
                  </a:lnTo>
                  <a:lnTo>
                    <a:pt x="48" y="287"/>
                  </a:lnTo>
                  <a:lnTo>
                    <a:pt x="47" y="286"/>
                  </a:lnTo>
                  <a:lnTo>
                    <a:pt x="48" y="287"/>
                  </a:lnTo>
                  <a:lnTo>
                    <a:pt x="48" y="289"/>
                  </a:lnTo>
                  <a:lnTo>
                    <a:pt x="49" y="289"/>
                  </a:lnTo>
                  <a:lnTo>
                    <a:pt x="48" y="290"/>
                  </a:lnTo>
                  <a:lnTo>
                    <a:pt x="45" y="293"/>
                  </a:lnTo>
                  <a:lnTo>
                    <a:pt x="44" y="295"/>
                  </a:lnTo>
                  <a:lnTo>
                    <a:pt x="45" y="298"/>
                  </a:lnTo>
                  <a:lnTo>
                    <a:pt x="47" y="300"/>
                  </a:lnTo>
                  <a:lnTo>
                    <a:pt x="48" y="304"/>
                  </a:lnTo>
                  <a:lnTo>
                    <a:pt x="48" y="305"/>
                  </a:lnTo>
                  <a:lnTo>
                    <a:pt x="49" y="305"/>
                  </a:lnTo>
                  <a:lnTo>
                    <a:pt x="48" y="307"/>
                  </a:lnTo>
                  <a:lnTo>
                    <a:pt x="47" y="307"/>
                  </a:lnTo>
                  <a:lnTo>
                    <a:pt x="48" y="309"/>
                  </a:lnTo>
                  <a:lnTo>
                    <a:pt x="49" y="308"/>
                  </a:lnTo>
                  <a:lnTo>
                    <a:pt x="50" y="309"/>
                  </a:lnTo>
                  <a:lnTo>
                    <a:pt x="50" y="311"/>
                  </a:lnTo>
                  <a:lnTo>
                    <a:pt x="54" y="313"/>
                  </a:lnTo>
                  <a:lnTo>
                    <a:pt x="55" y="314"/>
                  </a:lnTo>
                  <a:lnTo>
                    <a:pt x="55" y="315"/>
                  </a:lnTo>
                  <a:lnTo>
                    <a:pt x="54" y="315"/>
                  </a:lnTo>
                  <a:lnTo>
                    <a:pt x="53" y="314"/>
                  </a:lnTo>
                  <a:lnTo>
                    <a:pt x="50" y="313"/>
                  </a:lnTo>
                  <a:lnTo>
                    <a:pt x="49" y="312"/>
                  </a:lnTo>
                  <a:lnTo>
                    <a:pt x="48" y="312"/>
                  </a:lnTo>
                  <a:lnTo>
                    <a:pt x="37" y="312"/>
                  </a:lnTo>
                  <a:lnTo>
                    <a:pt x="31" y="313"/>
                  </a:lnTo>
                  <a:lnTo>
                    <a:pt x="29" y="312"/>
                  </a:lnTo>
                  <a:lnTo>
                    <a:pt x="25" y="312"/>
                  </a:lnTo>
                  <a:lnTo>
                    <a:pt x="24" y="308"/>
                  </a:lnTo>
                  <a:lnTo>
                    <a:pt x="24" y="305"/>
                  </a:lnTo>
                  <a:lnTo>
                    <a:pt x="21" y="304"/>
                  </a:lnTo>
                  <a:lnTo>
                    <a:pt x="21" y="299"/>
                  </a:lnTo>
                  <a:lnTo>
                    <a:pt x="21" y="296"/>
                  </a:lnTo>
                  <a:lnTo>
                    <a:pt x="19" y="296"/>
                  </a:lnTo>
                  <a:lnTo>
                    <a:pt x="16" y="298"/>
                  </a:lnTo>
                  <a:lnTo>
                    <a:pt x="15" y="299"/>
                  </a:lnTo>
                  <a:lnTo>
                    <a:pt x="14" y="299"/>
                  </a:lnTo>
                  <a:lnTo>
                    <a:pt x="9" y="292"/>
                  </a:lnTo>
                  <a:lnTo>
                    <a:pt x="9" y="289"/>
                  </a:lnTo>
                  <a:lnTo>
                    <a:pt x="10" y="282"/>
                  </a:lnTo>
                  <a:lnTo>
                    <a:pt x="12" y="279"/>
                  </a:lnTo>
                  <a:lnTo>
                    <a:pt x="14" y="276"/>
                  </a:lnTo>
                  <a:lnTo>
                    <a:pt x="16" y="272"/>
                  </a:lnTo>
                  <a:lnTo>
                    <a:pt x="14" y="268"/>
                  </a:lnTo>
                  <a:lnTo>
                    <a:pt x="14" y="265"/>
                  </a:lnTo>
                  <a:lnTo>
                    <a:pt x="14" y="260"/>
                  </a:lnTo>
                  <a:lnTo>
                    <a:pt x="16" y="259"/>
                  </a:lnTo>
                  <a:lnTo>
                    <a:pt x="14" y="255"/>
                  </a:lnTo>
                  <a:lnTo>
                    <a:pt x="14" y="253"/>
                  </a:lnTo>
                  <a:lnTo>
                    <a:pt x="16" y="251"/>
                  </a:lnTo>
                  <a:lnTo>
                    <a:pt x="15" y="248"/>
                  </a:lnTo>
                  <a:lnTo>
                    <a:pt x="14" y="243"/>
                  </a:lnTo>
                  <a:lnTo>
                    <a:pt x="14" y="240"/>
                  </a:lnTo>
                  <a:lnTo>
                    <a:pt x="14" y="239"/>
                  </a:lnTo>
                  <a:lnTo>
                    <a:pt x="16" y="237"/>
                  </a:lnTo>
                  <a:lnTo>
                    <a:pt x="16" y="235"/>
                  </a:lnTo>
                  <a:lnTo>
                    <a:pt x="14" y="232"/>
                  </a:lnTo>
                  <a:lnTo>
                    <a:pt x="11" y="230"/>
                  </a:lnTo>
                  <a:lnTo>
                    <a:pt x="9" y="230"/>
                  </a:lnTo>
                  <a:lnTo>
                    <a:pt x="9" y="230"/>
                  </a:lnTo>
                  <a:lnTo>
                    <a:pt x="8" y="230"/>
                  </a:lnTo>
                  <a:lnTo>
                    <a:pt x="9" y="228"/>
                  </a:lnTo>
                  <a:lnTo>
                    <a:pt x="12" y="228"/>
                  </a:lnTo>
                  <a:lnTo>
                    <a:pt x="14" y="226"/>
                  </a:lnTo>
                  <a:lnTo>
                    <a:pt x="14" y="224"/>
                  </a:lnTo>
                  <a:lnTo>
                    <a:pt x="13" y="224"/>
                  </a:lnTo>
                  <a:lnTo>
                    <a:pt x="12" y="225"/>
                  </a:lnTo>
                  <a:lnTo>
                    <a:pt x="10" y="225"/>
                  </a:lnTo>
                  <a:lnTo>
                    <a:pt x="9" y="220"/>
                  </a:lnTo>
                  <a:lnTo>
                    <a:pt x="8" y="217"/>
                  </a:lnTo>
                  <a:lnTo>
                    <a:pt x="8" y="215"/>
                  </a:lnTo>
                  <a:lnTo>
                    <a:pt x="8" y="211"/>
                  </a:lnTo>
                  <a:lnTo>
                    <a:pt x="5" y="210"/>
                  </a:lnTo>
                  <a:lnTo>
                    <a:pt x="4" y="208"/>
                  </a:lnTo>
                  <a:lnTo>
                    <a:pt x="4" y="202"/>
                  </a:lnTo>
                  <a:lnTo>
                    <a:pt x="6" y="200"/>
                  </a:lnTo>
                  <a:lnTo>
                    <a:pt x="6" y="199"/>
                  </a:lnTo>
                  <a:lnTo>
                    <a:pt x="5" y="197"/>
                  </a:lnTo>
                  <a:lnTo>
                    <a:pt x="4" y="196"/>
                  </a:lnTo>
                  <a:lnTo>
                    <a:pt x="3" y="192"/>
                  </a:lnTo>
                  <a:lnTo>
                    <a:pt x="3" y="186"/>
                  </a:lnTo>
                  <a:lnTo>
                    <a:pt x="4" y="180"/>
                  </a:lnTo>
                  <a:lnTo>
                    <a:pt x="2" y="178"/>
                  </a:lnTo>
                  <a:lnTo>
                    <a:pt x="1" y="175"/>
                  </a:lnTo>
                  <a:lnTo>
                    <a:pt x="4" y="170"/>
                  </a:lnTo>
                  <a:lnTo>
                    <a:pt x="5" y="166"/>
                  </a:lnTo>
                  <a:lnTo>
                    <a:pt x="7" y="165"/>
                  </a:lnTo>
                  <a:lnTo>
                    <a:pt x="9" y="164"/>
                  </a:lnTo>
                  <a:lnTo>
                    <a:pt x="4" y="154"/>
                  </a:lnTo>
                  <a:lnTo>
                    <a:pt x="4" y="150"/>
                  </a:lnTo>
                  <a:lnTo>
                    <a:pt x="4" y="148"/>
                  </a:lnTo>
                  <a:lnTo>
                    <a:pt x="4" y="142"/>
                  </a:lnTo>
                  <a:lnTo>
                    <a:pt x="6" y="139"/>
                  </a:lnTo>
                  <a:lnTo>
                    <a:pt x="8" y="136"/>
                  </a:lnTo>
                  <a:lnTo>
                    <a:pt x="7" y="134"/>
                  </a:lnTo>
                  <a:lnTo>
                    <a:pt x="5" y="130"/>
                  </a:lnTo>
                  <a:lnTo>
                    <a:pt x="4" y="130"/>
                  </a:lnTo>
                  <a:lnTo>
                    <a:pt x="6" y="127"/>
                  </a:lnTo>
                  <a:lnTo>
                    <a:pt x="6" y="124"/>
                  </a:lnTo>
                  <a:lnTo>
                    <a:pt x="7" y="120"/>
                  </a:lnTo>
                  <a:lnTo>
                    <a:pt x="9" y="120"/>
                  </a:lnTo>
                  <a:lnTo>
                    <a:pt x="9" y="115"/>
                  </a:lnTo>
                  <a:lnTo>
                    <a:pt x="9" y="109"/>
                  </a:lnTo>
                  <a:lnTo>
                    <a:pt x="8" y="108"/>
                  </a:lnTo>
                  <a:lnTo>
                    <a:pt x="6" y="103"/>
                  </a:lnTo>
                  <a:lnTo>
                    <a:pt x="5" y="100"/>
                  </a:lnTo>
                  <a:lnTo>
                    <a:pt x="3" y="97"/>
                  </a:lnTo>
                  <a:lnTo>
                    <a:pt x="3" y="95"/>
                  </a:lnTo>
                  <a:lnTo>
                    <a:pt x="1" y="94"/>
                  </a:lnTo>
                  <a:lnTo>
                    <a:pt x="0" y="90"/>
                  </a:lnTo>
                  <a:lnTo>
                    <a:pt x="1" y="86"/>
                  </a:lnTo>
                  <a:lnTo>
                    <a:pt x="4" y="85"/>
                  </a:lnTo>
                  <a:lnTo>
                    <a:pt x="4" y="81"/>
                  </a:lnTo>
                  <a:lnTo>
                    <a:pt x="4" y="80"/>
                  </a:lnTo>
                  <a:lnTo>
                    <a:pt x="4" y="75"/>
                  </a:lnTo>
                  <a:lnTo>
                    <a:pt x="4" y="73"/>
                  </a:lnTo>
                  <a:lnTo>
                    <a:pt x="3" y="68"/>
                  </a:lnTo>
                  <a:lnTo>
                    <a:pt x="4" y="66"/>
                  </a:lnTo>
                  <a:lnTo>
                    <a:pt x="4" y="60"/>
                  </a:lnTo>
                  <a:lnTo>
                    <a:pt x="6" y="58"/>
                  </a:lnTo>
                  <a:lnTo>
                    <a:pt x="9" y="53"/>
                  </a:lnTo>
                  <a:lnTo>
                    <a:pt x="11" y="50"/>
                  </a:lnTo>
                  <a:lnTo>
                    <a:pt x="13" y="50"/>
                  </a:lnTo>
                  <a:lnTo>
                    <a:pt x="14" y="48"/>
                  </a:lnTo>
                  <a:lnTo>
                    <a:pt x="13" y="47"/>
                  </a:lnTo>
                  <a:lnTo>
                    <a:pt x="13" y="45"/>
                  </a:lnTo>
                  <a:lnTo>
                    <a:pt x="12" y="44"/>
                  </a:lnTo>
                  <a:lnTo>
                    <a:pt x="11" y="43"/>
                  </a:lnTo>
                  <a:lnTo>
                    <a:pt x="11" y="41"/>
                  </a:lnTo>
                  <a:lnTo>
                    <a:pt x="13" y="40"/>
                  </a:lnTo>
                  <a:lnTo>
                    <a:pt x="13" y="38"/>
                  </a:lnTo>
                  <a:lnTo>
                    <a:pt x="11" y="35"/>
                  </a:lnTo>
                  <a:lnTo>
                    <a:pt x="10" y="33"/>
                  </a:lnTo>
                  <a:lnTo>
                    <a:pt x="12" y="30"/>
                  </a:lnTo>
                  <a:lnTo>
                    <a:pt x="11" y="30"/>
                  </a:lnTo>
                  <a:lnTo>
                    <a:pt x="9" y="28"/>
                  </a:lnTo>
                  <a:lnTo>
                    <a:pt x="10" y="25"/>
                  </a:lnTo>
                  <a:lnTo>
                    <a:pt x="20" y="20"/>
                  </a:lnTo>
                  <a:lnTo>
                    <a:pt x="23" y="11"/>
                  </a:lnTo>
                  <a:lnTo>
                    <a:pt x="21" y="9"/>
                  </a:lnTo>
                  <a:lnTo>
                    <a:pt x="21" y="9"/>
                  </a:lnTo>
                  <a:close/>
                  <a:moveTo>
                    <a:pt x="90" y="344"/>
                  </a:moveTo>
                  <a:lnTo>
                    <a:pt x="92" y="345"/>
                  </a:lnTo>
                  <a:lnTo>
                    <a:pt x="94" y="344"/>
                  </a:lnTo>
                  <a:lnTo>
                    <a:pt x="95" y="344"/>
                  </a:lnTo>
                  <a:lnTo>
                    <a:pt x="97" y="342"/>
                  </a:lnTo>
                  <a:lnTo>
                    <a:pt x="94" y="342"/>
                  </a:lnTo>
                  <a:lnTo>
                    <a:pt x="94" y="344"/>
                  </a:lnTo>
                  <a:lnTo>
                    <a:pt x="91" y="344"/>
                  </a:lnTo>
                  <a:lnTo>
                    <a:pt x="90" y="344"/>
                  </a:lnTo>
                  <a:lnTo>
                    <a:pt x="90" y="344"/>
                  </a:lnTo>
                  <a:close/>
                  <a:moveTo>
                    <a:pt x="53" y="318"/>
                  </a:moveTo>
                  <a:lnTo>
                    <a:pt x="53" y="317"/>
                  </a:lnTo>
                  <a:lnTo>
                    <a:pt x="54" y="319"/>
                  </a:lnTo>
                  <a:lnTo>
                    <a:pt x="57" y="322"/>
                  </a:lnTo>
                  <a:lnTo>
                    <a:pt x="58" y="326"/>
                  </a:lnTo>
                  <a:lnTo>
                    <a:pt x="57" y="325"/>
                  </a:lnTo>
                  <a:lnTo>
                    <a:pt x="55" y="325"/>
                  </a:lnTo>
                  <a:lnTo>
                    <a:pt x="55" y="327"/>
                  </a:lnTo>
                  <a:lnTo>
                    <a:pt x="53" y="318"/>
                  </a:lnTo>
                  <a:lnTo>
                    <a:pt x="53" y="318"/>
                  </a:lnTo>
                  <a:close/>
                  <a:moveTo>
                    <a:pt x="55" y="328"/>
                  </a:moveTo>
                  <a:lnTo>
                    <a:pt x="57" y="328"/>
                  </a:lnTo>
                  <a:lnTo>
                    <a:pt x="59" y="328"/>
                  </a:lnTo>
                  <a:lnTo>
                    <a:pt x="60" y="329"/>
                  </a:lnTo>
                  <a:lnTo>
                    <a:pt x="61" y="332"/>
                  </a:lnTo>
                  <a:lnTo>
                    <a:pt x="63" y="333"/>
                  </a:lnTo>
                  <a:lnTo>
                    <a:pt x="65" y="334"/>
                  </a:lnTo>
                  <a:lnTo>
                    <a:pt x="65" y="336"/>
                  </a:lnTo>
                  <a:lnTo>
                    <a:pt x="67" y="337"/>
                  </a:lnTo>
                  <a:lnTo>
                    <a:pt x="74" y="339"/>
                  </a:lnTo>
                  <a:lnTo>
                    <a:pt x="74" y="339"/>
                  </a:lnTo>
                  <a:lnTo>
                    <a:pt x="77" y="340"/>
                  </a:lnTo>
                  <a:lnTo>
                    <a:pt x="79" y="343"/>
                  </a:lnTo>
                  <a:lnTo>
                    <a:pt x="81" y="343"/>
                  </a:lnTo>
                  <a:lnTo>
                    <a:pt x="84" y="342"/>
                  </a:lnTo>
                  <a:lnTo>
                    <a:pt x="85" y="343"/>
                  </a:lnTo>
                  <a:lnTo>
                    <a:pt x="85" y="344"/>
                  </a:lnTo>
                  <a:lnTo>
                    <a:pt x="84" y="345"/>
                  </a:lnTo>
                  <a:lnTo>
                    <a:pt x="83" y="344"/>
                  </a:lnTo>
                  <a:lnTo>
                    <a:pt x="81" y="345"/>
                  </a:lnTo>
                  <a:lnTo>
                    <a:pt x="80" y="346"/>
                  </a:lnTo>
                  <a:lnTo>
                    <a:pt x="79" y="348"/>
                  </a:lnTo>
                  <a:lnTo>
                    <a:pt x="77" y="349"/>
                  </a:lnTo>
                  <a:lnTo>
                    <a:pt x="75" y="348"/>
                  </a:lnTo>
                  <a:lnTo>
                    <a:pt x="74" y="347"/>
                  </a:lnTo>
                  <a:lnTo>
                    <a:pt x="69" y="346"/>
                  </a:lnTo>
                  <a:lnTo>
                    <a:pt x="68" y="346"/>
                  </a:lnTo>
                  <a:lnTo>
                    <a:pt x="64" y="346"/>
                  </a:lnTo>
                  <a:lnTo>
                    <a:pt x="61" y="347"/>
                  </a:lnTo>
                  <a:lnTo>
                    <a:pt x="60" y="347"/>
                  </a:lnTo>
                  <a:lnTo>
                    <a:pt x="59" y="344"/>
                  </a:lnTo>
                  <a:lnTo>
                    <a:pt x="64" y="344"/>
                  </a:lnTo>
                  <a:lnTo>
                    <a:pt x="65" y="343"/>
                  </a:lnTo>
                  <a:lnTo>
                    <a:pt x="67" y="343"/>
                  </a:lnTo>
                  <a:lnTo>
                    <a:pt x="67" y="342"/>
                  </a:lnTo>
                  <a:lnTo>
                    <a:pt x="65" y="343"/>
                  </a:lnTo>
                  <a:lnTo>
                    <a:pt x="63" y="343"/>
                  </a:lnTo>
                  <a:lnTo>
                    <a:pt x="59" y="344"/>
                  </a:lnTo>
                  <a:lnTo>
                    <a:pt x="59" y="343"/>
                  </a:lnTo>
                  <a:lnTo>
                    <a:pt x="55" y="32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s-ES"/>
            </a:p>
          </p:txBody>
        </p:sp>
      </p:grpSp>
      <p:sp>
        <p:nvSpPr>
          <p:cNvPr id="18" name="Rectángulo 17">
            <a:extLst>
              <a:ext uri="{FF2B5EF4-FFF2-40B4-BE49-F238E27FC236}">
                <a16:creationId xmlns:a16="http://schemas.microsoft.com/office/drawing/2014/main" id="{BEEA7038-49B5-4AA8-8910-8291193C7AED}"/>
              </a:ext>
            </a:extLst>
          </p:cNvPr>
          <p:cNvSpPr/>
          <p:nvPr/>
        </p:nvSpPr>
        <p:spPr>
          <a:xfrm>
            <a:off x="2785295" y="2597393"/>
            <a:ext cx="85641" cy="178537"/>
          </a:xfrm>
          <a:prstGeom prst="rect">
            <a:avLst/>
          </a:prstGeom>
          <a:no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a:p>
        </p:txBody>
      </p:sp>
      <p:pic>
        <p:nvPicPr>
          <p:cNvPr id="19" name="Imagen 18">
            <a:extLst>
              <a:ext uri="{FF2B5EF4-FFF2-40B4-BE49-F238E27FC236}">
                <a16:creationId xmlns:a16="http://schemas.microsoft.com/office/drawing/2014/main" id="{F2D60D2B-6CCD-4B87-950F-C89EEDB4D3C5}"/>
              </a:ext>
            </a:extLst>
          </p:cNvPr>
          <p:cNvPicPr>
            <a:picLocks noChangeAspect="1"/>
          </p:cNvPicPr>
          <p:nvPr/>
        </p:nvPicPr>
        <p:blipFill>
          <a:blip r:embed="rId3"/>
          <a:stretch>
            <a:fillRect/>
          </a:stretch>
        </p:blipFill>
        <p:spPr>
          <a:xfrm>
            <a:off x="6488218" y="2214011"/>
            <a:ext cx="3752571" cy="3943531"/>
          </a:xfrm>
          <a:prstGeom prst="rect">
            <a:avLst/>
          </a:prstGeom>
          <a:ln w="28575">
            <a:solidFill>
              <a:srgbClr val="FF0000"/>
            </a:solidFill>
          </a:ln>
        </p:spPr>
      </p:pic>
      <p:sp>
        <p:nvSpPr>
          <p:cNvPr id="20" name="5 Elipse">
            <a:extLst>
              <a:ext uri="{FF2B5EF4-FFF2-40B4-BE49-F238E27FC236}">
                <a16:creationId xmlns:a16="http://schemas.microsoft.com/office/drawing/2014/main" id="{D49275A3-3561-4C07-941A-603E3ACCE3C7}"/>
              </a:ext>
            </a:extLst>
          </p:cNvPr>
          <p:cNvSpPr/>
          <p:nvPr/>
        </p:nvSpPr>
        <p:spPr bwMode="auto">
          <a:xfrm rot="5400000">
            <a:off x="3548765" y="2896350"/>
            <a:ext cx="535301" cy="47463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AR">
              <a:solidFill>
                <a:prstClr val="white"/>
              </a:solidFill>
            </a:endParaRPr>
          </a:p>
        </p:txBody>
      </p:sp>
      <p:sp>
        <p:nvSpPr>
          <p:cNvPr id="21" name="CuadroTexto 20">
            <a:extLst>
              <a:ext uri="{FF2B5EF4-FFF2-40B4-BE49-F238E27FC236}">
                <a16:creationId xmlns:a16="http://schemas.microsoft.com/office/drawing/2014/main" id="{0F8ADED9-F41A-4EA1-8267-2CA395ECAEB3}"/>
              </a:ext>
            </a:extLst>
          </p:cNvPr>
          <p:cNvSpPr txBox="1"/>
          <p:nvPr/>
        </p:nvSpPr>
        <p:spPr>
          <a:xfrm>
            <a:off x="7395524" y="2440440"/>
            <a:ext cx="732893" cy="246221"/>
          </a:xfrm>
          <a:prstGeom prst="rect">
            <a:avLst/>
          </a:prstGeom>
          <a:solidFill>
            <a:schemeClr val="bg1">
              <a:lumMod val="95000"/>
            </a:schemeClr>
          </a:solidFill>
        </p:spPr>
        <p:txBody>
          <a:bodyPr wrap="none" rtlCol="0">
            <a:spAutoFit/>
          </a:bodyPr>
          <a:lstStyle/>
          <a:p>
            <a:r>
              <a:rPr lang="es-AR" sz="1000" b="1" dirty="0"/>
              <a:t>Mendoza</a:t>
            </a:r>
          </a:p>
        </p:txBody>
      </p:sp>
      <p:grpSp>
        <p:nvGrpSpPr>
          <p:cNvPr id="22" name="Grupo 21">
            <a:extLst>
              <a:ext uri="{FF2B5EF4-FFF2-40B4-BE49-F238E27FC236}">
                <a16:creationId xmlns:a16="http://schemas.microsoft.com/office/drawing/2014/main" id="{7DE8559B-B60F-4796-A30F-D143AA6B1159}"/>
              </a:ext>
            </a:extLst>
          </p:cNvPr>
          <p:cNvGrpSpPr/>
          <p:nvPr/>
        </p:nvGrpSpPr>
        <p:grpSpPr>
          <a:xfrm>
            <a:off x="6719687" y="2220902"/>
            <a:ext cx="3144757" cy="1272345"/>
            <a:chOff x="4760259" y="1103302"/>
            <a:chExt cx="3144757" cy="1272345"/>
          </a:xfrm>
        </p:grpSpPr>
        <p:sp>
          <p:nvSpPr>
            <p:cNvPr id="23" name="Forma libre: forma 22">
              <a:extLst>
                <a:ext uri="{FF2B5EF4-FFF2-40B4-BE49-F238E27FC236}">
                  <a16:creationId xmlns:a16="http://schemas.microsoft.com/office/drawing/2014/main" id="{79E2C966-5160-4746-8D96-A675EE1EC111}"/>
                </a:ext>
              </a:extLst>
            </p:cNvPr>
            <p:cNvSpPr/>
            <p:nvPr/>
          </p:nvSpPr>
          <p:spPr>
            <a:xfrm>
              <a:off x="4760259" y="1120588"/>
              <a:ext cx="2205385" cy="1255059"/>
            </a:xfrm>
            <a:custGeom>
              <a:avLst/>
              <a:gdLst>
                <a:gd name="connsiteX0" fmla="*/ 0 w 2205385"/>
                <a:gd name="connsiteY0" fmla="*/ 1138518 h 1255059"/>
                <a:gd name="connsiteX1" fmla="*/ 98612 w 2205385"/>
                <a:gd name="connsiteY1" fmla="*/ 1147483 h 1255059"/>
                <a:gd name="connsiteX2" fmla="*/ 134470 w 2205385"/>
                <a:gd name="connsiteY2" fmla="*/ 1165412 h 1255059"/>
                <a:gd name="connsiteX3" fmla="*/ 188259 w 2205385"/>
                <a:gd name="connsiteY3" fmla="*/ 1183341 h 1255059"/>
                <a:gd name="connsiteX4" fmla="*/ 259976 w 2205385"/>
                <a:gd name="connsiteY4" fmla="*/ 1201271 h 1255059"/>
                <a:gd name="connsiteX5" fmla="*/ 340659 w 2205385"/>
                <a:gd name="connsiteY5" fmla="*/ 1192306 h 1255059"/>
                <a:gd name="connsiteX6" fmla="*/ 385482 w 2205385"/>
                <a:gd name="connsiteY6" fmla="*/ 1183341 h 1255059"/>
                <a:gd name="connsiteX7" fmla="*/ 519953 w 2205385"/>
                <a:gd name="connsiteY7" fmla="*/ 1174377 h 1255059"/>
                <a:gd name="connsiteX8" fmla="*/ 986117 w 2205385"/>
                <a:gd name="connsiteY8" fmla="*/ 1174377 h 1255059"/>
                <a:gd name="connsiteX9" fmla="*/ 1021976 w 2205385"/>
                <a:gd name="connsiteY9" fmla="*/ 1165412 h 1255059"/>
                <a:gd name="connsiteX10" fmla="*/ 1192306 w 2205385"/>
                <a:gd name="connsiteY10" fmla="*/ 1192306 h 1255059"/>
                <a:gd name="connsiteX11" fmla="*/ 1228165 w 2205385"/>
                <a:gd name="connsiteY11" fmla="*/ 1228165 h 1255059"/>
                <a:gd name="connsiteX12" fmla="*/ 1281953 w 2205385"/>
                <a:gd name="connsiteY12" fmla="*/ 1246094 h 1255059"/>
                <a:gd name="connsiteX13" fmla="*/ 1308847 w 2205385"/>
                <a:gd name="connsiteY13" fmla="*/ 1255059 h 1255059"/>
                <a:gd name="connsiteX14" fmla="*/ 1461247 w 2205385"/>
                <a:gd name="connsiteY14" fmla="*/ 1246094 h 1255059"/>
                <a:gd name="connsiteX15" fmla="*/ 1524000 w 2205385"/>
                <a:gd name="connsiteY15" fmla="*/ 1228165 h 1255059"/>
                <a:gd name="connsiteX16" fmla="*/ 1541929 w 2205385"/>
                <a:gd name="connsiteY16" fmla="*/ 1201271 h 1255059"/>
                <a:gd name="connsiteX17" fmla="*/ 1613647 w 2205385"/>
                <a:gd name="connsiteY17" fmla="*/ 1138518 h 1255059"/>
                <a:gd name="connsiteX18" fmla="*/ 1622612 w 2205385"/>
                <a:gd name="connsiteY18" fmla="*/ 1111624 h 1255059"/>
                <a:gd name="connsiteX19" fmla="*/ 1649506 w 2205385"/>
                <a:gd name="connsiteY19" fmla="*/ 1093694 h 1255059"/>
                <a:gd name="connsiteX20" fmla="*/ 1676400 w 2205385"/>
                <a:gd name="connsiteY20" fmla="*/ 1066800 h 1255059"/>
                <a:gd name="connsiteX21" fmla="*/ 1703294 w 2205385"/>
                <a:gd name="connsiteY21" fmla="*/ 1030941 h 1255059"/>
                <a:gd name="connsiteX22" fmla="*/ 1730188 w 2205385"/>
                <a:gd name="connsiteY22" fmla="*/ 1004047 h 1255059"/>
                <a:gd name="connsiteX23" fmla="*/ 1748117 w 2205385"/>
                <a:gd name="connsiteY23" fmla="*/ 977153 h 1255059"/>
                <a:gd name="connsiteX24" fmla="*/ 1819835 w 2205385"/>
                <a:gd name="connsiteY24" fmla="*/ 887506 h 1255059"/>
                <a:gd name="connsiteX25" fmla="*/ 1873623 w 2205385"/>
                <a:gd name="connsiteY25" fmla="*/ 797859 h 1255059"/>
                <a:gd name="connsiteX26" fmla="*/ 1891553 w 2205385"/>
                <a:gd name="connsiteY26" fmla="*/ 779930 h 1255059"/>
                <a:gd name="connsiteX27" fmla="*/ 1900517 w 2205385"/>
                <a:gd name="connsiteY27" fmla="*/ 753036 h 1255059"/>
                <a:gd name="connsiteX28" fmla="*/ 1945341 w 2205385"/>
                <a:gd name="connsiteY28" fmla="*/ 717177 h 1255059"/>
                <a:gd name="connsiteX29" fmla="*/ 1981200 w 2205385"/>
                <a:gd name="connsiteY29" fmla="*/ 681318 h 1255059"/>
                <a:gd name="connsiteX30" fmla="*/ 1999129 w 2205385"/>
                <a:gd name="connsiteY30" fmla="*/ 663388 h 1255059"/>
                <a:gd name="connsiteX31" fmla="*/ 2017059 w 2205385"/>
                <a:gd name="connsiteY31" fmla="*/ 627530 h 1255059"/>
                <a:gd name="connsiteX32" fmla="*/ 2034988 w 2205385"/>
                <a:gd name="connsiteY32" fmla="*/ 600636 h 1255059"/>
                <a:gd name="connsiteX33" fmla="*/ 2052917 w 2205385"/>
                <a:gd name="connsiteY33" fmla="*/ 546847 h 1255059"/>
                <a:gd name="connsiteX34" fmla="*/ 2061882 w 2205385"/>
                <a:gd name="connsiteY34" fmla="*/ 412377 h 1255059"/>
                <a:gd name="connsiteX35" fmla="*/ 2079812 w 2205385"/>
                <a:gd name="connsiteY35" fmla="*/ 358588 h 1255059"/>
                <a:gd name="connsiteX36" fmla="*/ 2097741 w 2205385"/>
                <a:gd name="connsiteY36" fmla="*/ 295836 h 1255059"/>
                <a:gd name="connsiteX37" fmla="*/ 2106706 w 2205385"/>
                <a:gd name="connsiteY37" fmla="*/ 259977 h 1255059"/>
                <a:gd name="connsiteX38" fmla="*/ 2115670 w 2205385"/>
                <a:gd name="connsiteY38" fmla="*/ 233083 h 1255059"/>
                <a:gd name="connsiteX39" fmla="*/ 2142565 w 2205385"/>
                <a:gd name="connsiteY39" fmla="*/ 143436 h 1255059"/>
                <a:gd name="connsiteX40" fmla="*/ 2151529 w 2205385"/>
                <a:gd name="connsiteY40" fmla="*/ 116541 h 1255059"/>
                <a:gd name="connsiteX41" fmla="*/ 2169459 w 2205385"/>
                <a:gd name="connsiteY41" fmla="*/ 98612 h 1255059"/>
                <a:gd name="connsiteX42" fmla="*/ 2178423 w 2205385"/>
                <a:gd name="connsiteY42" fmla="*/ 71718 h 1255059"/>
                <a:gd name="connsiteX43" fmla="*/ 2196353 w 2205385"/>
                <a:gd name="connsiteY43" fmla="*/ 53788 h 1255059"/>
                <a:gd name="connsiteX44" fmla="*/ 2205317 w 2205385"/>
                <a:gd name="connsiteY44" fmla="*/ 0 h 125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05385" h="1255059">
                  <a:moveTo>
                    <a:pt x="0" y="1138518"/>
                  </a:moveTo>
                  <a:cubicBezTo>
                    <a:pt x="32871" y="1141506"/>
                    <a:pt x="66247" y="1141010"/>
                    <a:pt x="98612" y="1147483"/>
                  </a:cubicBezTo>
                  <a:cubicBezTo>
                    <a:pt x="111716" y="1150104"/>
                    <a:pt x="122062" y="1160449"/>
                    <a:pt x="134470" y="1165412"/>
                  </a:cubicBezTo>
                  <a:cubicBezTo>
                    <a:pt x="152018" y="1172431"/>
                    <a:pt x="169727" y="1179634"/>
                    <a:pt x="188259" y="1183341"/>
                  </a:cubicBezTo>
                  <a:cubicBezTo>
                    <a:pt x="242348" y="1194159"/>
                    <a:pt x="218627" y="1187488"/>
                    <a:pt x="259976" y="1201271"/>
                  </a:cubicBezTo>
                  <a:cubicBezTo>
                    <a:pt x="286870" y="1198283"/>
                    <a:pt x="313871" y="1196133"/>
                    <a:pt x="340659" y="1192306"/>
                  </a:cubicBezTo>
                  <a:cubicBezTo>
                    <a:pt x="355743" y="1190151"/>
                    <a:pt x="370321" y="1184857"/>
                    <a:pt x="385482" y="1183341"/>
                  </a:cubicBezTo>
                  <a:cubicBezTo>
                    <a:pt x="430182" y="1178871"/>
                    <a:pt x="475129" y="1177365"/>
                    <a:pt x="519953" y="1174377"/>
                  </a:cubicBezTo>
                  <a:cubicBezTo>
                    <a:pt x="733481" y="1189628"/>
                    <a:pt x="672001" y="1189335"/>
                    <a:pt x="986117" y="1174377"/>
                  </a:cubicBezTo>
                  <a:cubicBezTo>
                    <a:pt x="998424" y="1173791"/>
                    <a:pt x="1010023" y="1168400"/>
                    <a:pt x="1021976" y="1165412"/>
                  </a:cubicBezTo>
                  <a:cubicBezTo>
                    <a:pt x="1105016" y="1170602"/>
                    <a:pt x="1141554" y="1148804"/>
                    <a:pt x="1192306" y="1192306"/>
                  </a:cubicBezTo>
                  <a:cubicBezTo>
                    <a:pt x="1205141" y="1203307"/>
                    <a:pt x="1212128" y="1222820"/>
                    <a:pt x="1228165" y="1228165"/>
                  </a:cubicBezTo>
                  <a:lnTo>
                    <a:pt x="1281953" y="1246094"/>
                  </a:lnTo>
                  <a:lnTo>
                    <a:pt x="1308847" y="1255059"/>
                  </a:lnTo>
                  <a:cubicBezTo>
                    <a:pt x="1359647" y="1252071"/>
                    <a:pt x="1410588" y="1250919"/>
                    <a:pt x="1461247" y="1246094"/>
                  </a:cubicBezTo>
                  <a:cubicBezTo>
                    <a:pt x="1477012" y="1244593"/>
                    <a:pt x="1507860" y="1233545"/>
                    <a:pt x="1524000" y="1228165"/>
                  </a:cubicBezTo>
                  <a:cubicBezTo>
                    <a:pt x="1529976" y="1219200"/>
                    <a:pt x="1534834" y="1209379"/>
                    <a:pt x="1541929" y="1201271"/>
                  </a:cubicBezTo>
                  <a:cubicBezTo>
                    <a:pt x="1578639" y="1159317"/>
                    <a:pt x="1577193" y="1162820"/>
                    <a:pt x="1613647" y="1138518"/>
                  </a:cubicBezTo>
                  <a:cubicBezTo>
                    <a:pt x="1616635" y="1129553"/>
                    <a:pt x="1616709" y="1119003"/>
                    <a:pt x="1622612" y="1111624"/>
                  </a:cubicBezTo>
                  <a:cubicBezTo>
                    <a:pt x="1629343" y="1103211"/>
                    <a:pt x="1641229" y="1100592"/>
                    <a:pt x="1649506" y="1093694"/>
                  </a:cubicBezTo>
                  <a:cubicBezTo>
                    <a:pt x="1659245" y="1085578"/>
                    <a:pt x="1668149" y="1076426"/>
                    <a:pt x="1676400" y="1066800"/>
                  </a:cubicBezTo>
                  <a:cubicBezTo>
                    <a:pt x="1686124" y="1055456"/>
                    <a:pt x="1693570" y="1042285"/>
                    <a:pt x="1703294" y="1030941"/>
                  </a:cubicBezTo>
                  <a:cubicBezTo>
                    <a:pt x="1711545" y="1021315"/>
                    <a:pt x="1722072" y="1013787"/>
                    <a:pt x="1730188" y="1004047"/>
                  </a:cubicBezTo>
                  <a:cubicBezTo>
                    <a:pt x="1737085" y="995770"/>
                    <a:pt x="1741105" y="985333"/>
                    <a:pt x="1748117" y="977153"/>
                  </a:cubicBezTo>
                  <a:cubicBezTo>
                    <a:pt x="1788142" y="930457"/>
                    <a:pt x="1788712" y="949750"/>
                    <a:pt x="1819835" y="887506"/>
                  </a:cubicBezTo>
                  <a:cubicBezTo>
                    <a:pt x="1833982" y="859214"/>
                    <a:pt x="1851991" y="819490"/>
                    <a:pt x="1873623" y="797859"/>
                  </a:cubicBezTo>
                  <a:lnTo>
                    <a:pt x="1891553" y="779930"/>
                  </a:lnTo>
                  <a:cubicBezTo>
                    <a:pt x="1894541" y="770965"/>
                    <a:pt x="1895655" y="761139"/>
                    <a:pt x="1900517" y="753036"/>
                  </a:cubicBezTo>
                  <a:cubicBezTo>
                    <a:pt x="1911288" y="735084"/>
                    <a:pt x="1930251" y="730111"/>
                    <a:pt x="1945341" y="717177"/>
                  </a:cubicBezTo>
                  <a:cubicBezTo>
                    <a:pt x="1958176" y="706176"/>
                    <a:pt x="1969247" y="693271"/>
                    <a:pt x="1981200" y="681318"/>
                  </a:cubicBezTo>
                  <a:cubicBezTo>
                    <a:pt x="1987176" y="675341"/>
                    <a:pt x="1995349" y="670948"/>
                    <a:pt x="1999129" y="663388"/>
                  </a:cubicBezTo>
                  <a:cubicBezTo>
                    <a:pt x="2005106" y="651435"/>
                    <a:pt x="2010429" y="639133"/>
                    <a:pt x="2017059" y="627530"/>
                  </a:cubicBezTo>
                  <a:cubicBezTo>
                    <a:pt x="2022405" y="618175"/>
                    <a:pt x="2030612" y="610482"/>
                    <a:pt x="2034988" y="600636"/>
                  </a:cubicBezTo>
                  <a:cubicBezTo>
                    <a:pt x="2042664" y="583365"/>
                    <a:pt x="2052917" y="546847"/>
                    <a:pt x="2052917" y="546847"/>
                  </a:cubicBezTo>
                  <a:cubicBezTo>
                    <a:pt x="2055905" y="502024"/>
                    <a:pt x="2055529" y="456848"/>
                    <a:pt x="2061882" y="412377"/>
                  </a:cubicBezTo>
                  <a:cubicBezTo>
                    <a:pt x="2064555" y="393667"/>
                    <a:pt x="2075228" y="376923"/>
                    <a:pt x="2079812" y="358588"/>
                  </a:cubicBezTo>
                  <a:cubicBezTo>
                    <a:pt x="2107825" y="246529"/>
                    <a:pt x="2072027" y="385831"/>
                    <a:pt x="2097741" y="295836"/>
                  </a:cubicBezTo>
                  <a:cubicBezTo>
                    <a:pt x="2101126" y="283989"/>
                    <a:pt x="2103321" y="271824"/>
                    <a:pt x="2106706" y="259977"/>
                  </a:cubicBezTo>
                  <a:cubicBezTo>
                    <a:pt x="2109302" y="250891"/>
                    <a:pt x="2113074" y="242169"/>
                    <a:pt x="2115670" y="233083"/>
                  </a:cubicBezTo>
                  <a:cubicBezTo>
                    <a:pt x="2142765" y="138247"/>
                    <a:pt x="2099959" y="271255"/>
                    <a:pt x="2142565" y="143436"/>
                  </a:cubicBezTo>
                  <a:cubicBezTo>
                    <a:pt x="2145553" y="134471"/>
                    <a:pt x="2144847" y="123223"/>
                    <a:pt x="2151529" y="116541"/>
                  </a:cubicBezTo>
                  <a:lnTo>
                    <a:pt x="2169459" y="98612"/>
                  </a:lnTo>
                  <a:cubicBezTo>
                    <a:pt x="2172447" y="89647"/>
                    <a:pt x="2173561" y="79821"/>
                    <a:pt x="2178423" y="71718"/>
                  </a:cubicBezTo>
                  <a:cubicBezTo>
                    <a:pt x="2182772" y="64470"/>
                    <a:pt x="2192573" y="61348"/>
                    <a:pt x="2196353" y="53788"/>
                  </a:cubicBezTo>
                  <a:cubicBezTo>
                    <a:pt x="2206766" y="32961"/>
                    <a:pt x="2205317" y="20146"/>
                    <a:pt x="2205317" y="0"/>
                  </a:cubicBezTo>
                </a:path>
              </a:pathLst>
            </a:custGeom>
            <a:noFill/>
            <a:ln w="57150">
              <a:solidFill>
                <a:schemeClr val="accent5">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a:p>
          </p:txBody>
        </p:sp>
        <p:sp>
          <p:nvSpPr>
            <p:cNvPr id="24" name="CuadroTexto 23">
              <a:extLst>
                <a:ext uri="{FF2B5EF4-FFF2-40B4-BE49-F238E27FC236}">
                  <a16:creationId xmlns:a16="http://schemas.microsoft.com/office/drawing/2014/main" id="{764C944B-9079-4FC8-B828-F7A49437E2C6}"/>
                </a:ext>
              </a:extLst>
            </p:cNvPr>
            <p:cNvSpPr txBox="1"/>
            <p:nvPr/>
          </p:nvSpPr>
          <p:spPr>
            <a:xfrm>
              <a:off x="6930069" y="1103302"/>
              <a:ext cx="974947" cy="246221"/>
            </a:xfrm>
            <a:prstGeom prst="rect">
              <a:avLst/>
            </a:prstGeom>
            <a:solidFill>
              <a:schemeClr val="accent5">
                <a:lumMod val="60000"/>
                <a:lumOff val="40000"/>
              </a:schemeClr>
            </a:solidFill>
          </p:spPr>
          <p:txBody>
            <a:bodyPr wrap="none" rtlCol="0">
              <a:spAutoFit/>
            </a:bodyPr>
            <a:lstStyle/>
            <a:p>
              <a:r>
                <a:rPr lang="es-AR" sz="1000" b="1" dirty="0"/>
                <a:t>Río Mendoza</a:t>
              </a:r>
            </a:p>
          </p:txBody>
        </p:sp>
      </p:grpSp>
      <p:grpSp>
        <p:nvGrpSpPr>
          <p:cNvPr id="25" name="Grupo 24">
            <a:extLst>
              <a:ext uri="{FF2B5EF4-FFF2-40B4-BE49-F238E27FC236}">
                <a16:creationId xmlns:a16="http://schemas.microsoft.com/office/drawing/2014/main" id="{62E88867-69ED-47EA-A625-0AD2BEC8212E}"/>
              </a:ext>
            </a:extLst>
          </p:cNvPr>
          <p:cNvGrpSpPr/>
          <p:nvPr/>
        </p:nvGrpSpPr>
        <p:grpSpPr>
          <a:xfrm>
            <a:off x="7822346" y="3863880"/>
            <a:ext cx="2429435" cy="678238"/>
            <a:chOff x="5862918" y="2746280"/>
            <a:chExt cx="2429435" cy="678238"/>
          </a:xfrm>
        </p:grpSpPr>
        <p:sp>
          <p:nvSpPr>
            <p:cNvPr id="26" name="Forma libre: forma 25">
              <a:extLst>
                <a:ext uri="{FF2B5EF4-FFF2-40B4-BE49-F238E27FC236}">
                  <a16:creationId xmlns:a16="http://schemas.microsoft.com/office/drawing/2014/main" id="{CACAD06F-1776-4176-A518-0EDE49FB1FF1}"/>
                </a:ext>
              </a:extLst>
            </p:cNvPr>
            <p:cNvSpPr/>
            <p:nvPr/>
          </p:nvSpPr>
          <p:spPr>
            <a:xfrm>
              <a:off x="5862918" y="2974271"/>
              <a:ext cx="2429435" cy="450247"/>
            </a:xfrm>
            <a:custGeom>
              <a:avLst/>
              <a:gdLst>
                <a:gd name="connsiteX0" fmla="*/ 0 w 2429435"/>
                <a:gd name="connsiteY0" fmla="*/ 450247 h 450247"/>
                <a:gd name="connsiteX1" fmla="*/ 53788 w 2429435"/>
                <a:gd name="connsiteY1" fmla="*/ 396458 h 450247"/>
                <a:gd name="connsiteX2" fmla="*/ 89647 w 2429435"/>
                <a:gd name="connsiteY2" fmla="*/ 342670 h 450247"/>
                <a:gd name="connsiteX3" fmla="*/ 143435 w 2429435"/>
                <a:gd name="connsiteY3" fmla="*/ 217164 h 450247"/>
                <a:gd name="connsiteX4" fmla="*/ 170329 w 2429435"/>
                <a:gd name="connsiteY4" fmla="*/ 181305 h 450247"/>
                <a:gd name="connsiteX5" fmla="*/ 215153 w 2429435"/>
                <a:gd name="connsiteY5" fmla="*/ 118553 h 450247"/>
                <a:gd name="connsiteX6" fmla="*/ 242047 w 2429435"/>
                <a:gd name="connsiteY6" fmla="*/ 73729 h 450247"/>
                <a:gd name="connsiteX7" fmla="*/ 277906 w 2429435"/>
                <a:gd name="connsiteY7" fmla="*/ 19941 h 450247"/>
                <a:gd name="connsiteX8" fmla="*/ 340658 w 2429435"/>
                <a:gd name="connsiteY8" fmla="*/ 2011 h 450247"/>
                <a:gd name="connsiteX9" fmla="*/ 744070 w 2429435"/>
                <a:gd name="connsiteY9" fmla="*/ 19941 h 450247"/>
                <a:gd name="connsiteX10" fmla="*/ 770964 w 2429435"/>
                <a:gd name="connsiteY10" fmla="*/ 28905 h 450247"/>
                <a:gd name="connsiteX11" fmla="*/ 815788 w 2429435"/>
                <a:gd name="connsiteY11" fmla="*/ 55800 h 450247"/>
                <a:gd name="connsiteX12" fmla="*/ 1201270 w 2429435"/>
                <a:gd name="connsiteY12" fmla="*/ 73729 h 450247"/>
                <a:gd name="connsiteX13" fmla="*/ 1299882 w 2429435"/>
                <a:gd name="connsiteY13" fmla="*/ 82694 h 450247"/>
                <a:gd name="connsiteX14" fmla="*/ 1326776 w 2429435"/>
                <a:gd name="connsiteY14" fmla="*/ 91658 h 450247"/>
                <a:gd name="connsiteX15" fmla="*/ 1380564 w 2429435"/>
                <a:gd name="connsiteY15" fmla="*/ 118553 h 450247"/>
                <a:gd name="connsiteX16" fmla="*/ 1425388 w 2429435"/>
                <a:gd name="connsiteY16" fmla="*/ 163376 h 450247"/>
                <a:gd name="connsiteX17" fmla="*/ 1559858 w 2429435"/>
                <a:gd name="connsiteY17" fmla="*/ 190270 h 450247"/>
                <a:gd name="connsiteX18" fmla="*/ 1775011 w 2429435"/>
                <a:gd name="connsiteY18" fmla="*/ 199235 h 450247"/>
                <a:gd name="connsiteX19" fmla="*/ 1828800 w 2429435"/>
                <a:gd name="connsiteY19" fmla="*/ 226129 h 450247"/>
                <a:gd name="connsiteX20" fmla="*/ 1873623 w 2429435"/>
                <a:gd name="connsiteY20" fmla="*/ 270953 h 450247"/>
                <a:gd name="connsiteX21" fmla="*/ 2160494 w 2429435"/>
                <a:gd name="connsiteY21" fmla="*/ 261988 h 450247"/>
                <a:gd name="connsiteX22" fmla="*/ 2196353 w 2429435"/>
                <a:gd name="connsiteY22" fmla="*/ 244058 h 450247"/>
                <a:gd name="connsiteX23" fmla="*/ 2250141 w 2429435"/>
                <a:gd name="connsiteY23" fmla="*/ 208200 h 450247"/>
                <a:gd name="connsiteX24" fmla="*/ 2277035 w 2429435"/>
                <a:gd name="connsiteY24" fmla="*/ 190270 h 450247"/>
                <a:gd name="connsiteX25" fmla="*/ 2303929 w 2429435"/>
                <a:gd name="connsiteY25" fmla="*/ 181305 h 450247"/>
                <a:gd name="connsiteX26" fmla="*/ 2348753 w 2429435"/>
                <a:gd name="connsiteY26" fmla="*/ 136482 h 450247"/>
                <a:gd name="connsiteX27" fmla="*/ 2375647 w 2429435"/>
                <a:gd name="connsiteY27" fmla="*/ 127517 h 450247"/>
                <a:gd name="connsiteX28" fmla="*/ 2429435 w 2429435"/>
                <a:gd name="connsiteY28" fmla="*/ 91658 h 450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429435" h="450247">
                  <a:moveTo>
                    <a:pt x="0" y="450247"/>
                  </a:moveTo>
                  <a:cubicBezTo>
                    <a:pt x="77270" y="419337"/>
                    <a:pt x="24835" y="454363"/>
                    <a:pt x="53788" y="396458"/>
                  </a:cubicBezTo>
                  <a:cubicBezTo>
                    <a:pt x="63425" y="377185"/>
                    <a:pt x="89647" y="342670"/>
                    <a:pt x="89647" y="342670"/>
                  </a:cubicBezTo>
                  <a:cubicBezTo>
                    <a:pt x="103496" y="301124"/>
                    <a:pt x="116848" y="252614"/>
                    <a:pt x="143435" y="217164"/>
                  </a:cubicBezTo>
                  <a:cubicBezTo>
                    <a:pt x="152400" y="205211"/>
                    <a:pt x="162410" y="193975"/>
                    <a:pt x="170329" y="181305"/>
                  </a:cubicBezTo>
                  <a:cubicBezTo>
                    <a:pt x="209659" y="118377"/>
                    <a:pt x="163884" y="169820"/>
                    <a:pt x="215153" y="118553"/>
                  </a:cubicBezTo>
                  <a:cubicBezTo>
                    <a:pt x="232292" y="67129"/>
                    <a:pt x="212513" y="113107"/>
                    <a:pt x="242047" y="73729"/>
                  </a:cubicBezTo>
                  <a:cubicBezTo>
                    <a:pt x="254976" y="56490"/>
                    <a:pt x="257001" y="25168"/>
                    <a:pt x="277906" y="19941"/>
                  </a:cubicBezTo>
                  <a:cubicBezTo>
                    <a:pt x="322931" y="8684"/>
                    <a:pt x="302076" y="14872"/>
                    <a:pt x="340658" y="2011"/>
                  </a:cubicBezTo>
                  <a:cubicBezTo>
                    <a:pt x="431927" y="4293"/>
                    <a:pt x="618009" y="-11574"/>
                    <a:pt x="744070" y="19941"/>
                  </a:cubicBezTo>
                  <a:cubicBezTo>
                    <a:pt x="753237" y="22233"/>
                    <a:pt x="761999" y="25917"/>
                    <a:pt x="770964" y="28905"/>
                  </a:cubicBezTo>
                  <a:cubicBezTo>
                    <a:pt x="786619" y="44560"/>
                    <a:pt x="790890" y="54176"/>
                    <a:pt x="815788" y="55800"/>
                  </a:cubicBezTo>
                  <a:cubicBezTo>
                    <a:pt x="944148" y="64171"/>
                    <a:pt x="1072835" y="66594"/>
                    <a:pt x="1201270" y="73729"/>
                  </a:cubicBezTo>
                  <a:cubicBezTo>
                    <a:pt x="1234225" y="75560"/>
                    <a:pt x="1267011" y="79706"/>
                    <a:pt x="1299882" y="82694"/>
                  </a:cubicBezTo>
                  <a:cubicBezTo>
                    <a:pt x="1308847" y="85682"/>
                    <a:pt x="1318324" y="87432"/>
                    <a:pt x="1326776" y="91658"/>
                  </a:cubicBezTo>
                  <a:cubicBezTo>
                    <a:pt x="1396297" y="126418"/>
                    <a:pt x="1312959" y="96017"/>
                    <a:pt x="1380564" y="118553"/>
                  </a:cubicBezTo>
                  <a:cubicBezTo>
                    <a:pt x="1395505" y="133494"/>
                    <a:pt x="1404889" y="158251"/>
                    <a:pt x="1425388" y="163376"/>
                  </a:cubicBezTo>
                  <a:cubicBezTo>
                    <a:pt x="1474676" y="175698"/>
                    <a:pt x="1509523" y="187022"/>
                    <a:pt x="1559858" y="190270"/>
                  </a:cubicBezTo>
                  <a:cubicBezTo>
                    <a:pt x="1631489" y="194892"/>
                    <a:pt x="1703293" y="196247"/>
                    <a:pt x="1775011" y="199235"/>
                  </a:cubicBezTo>
                  <a:cubicBezTo>
                    <a:pt x="1800401" y="207698"/>
                    <a:pt x="1807412" y="207415"/>
                    <a:pt x="1828800" y="226129"/>
                  </a:cubicBezTo>
                  <a:cubicBezTo>
                    <a:pt x="1844702" y="240043"/>
                    <a:pt x="1873623" y="270953"/>
                    <a:pt x="1873623" y="270953"/>
                  </a:cubicBezTo>
                  <a:cubicBezTo>
                    <a:pt x="1969247" y="267965"/>
                    <a:pt x="2065154" y="269933"/>
                    <a:pt x="2160494" y="261988"/>
                  </a:cubicBezTo>
                  <a:cubicBezTo>
                    <a:pt x="2173812" y="260878"/>
                    <a:pt x="2184894" y="250934"/>
                    <a:pt x="2196353" y="244058"/>
                  </a:cubicBezTo>
                  <a:cubicBezTo>
                    <a:pt x="2214830" y="232972"/>
                    <a:pt x="2232212" y="220153"/>
                    <a:pt x="2250141" y="208200"/>
                  </a:cubicBezTo>
                  <a:cubicBezTo>
                    <a:pt x="2259106" y="202223"/>
                    <a:pt x="2266814" y="193677"/>
                    <a:pt x="2277035" y="190270"/>
                  </a:cubicBezTo>
                  <a:lnTo>
                    <a:pt x="2303929" y="181305"/>
                  </a:lnTo>
                  <a:cubicBezTo>
                    <a:pt x="2318870" y="166364"/>
                    <a:pt x="2328707" y="143164"/>
                    <a:pt x="2348753" y="136482"/>
                  </a:cubicBezTo>
                  <a:cubicBezTo>
                    <a:pt x="2357718" y="133494"/>
                    <a:pt x="2367387" y="132106"/>
                    <a:pt x="2375647" y="127517"/>
                  </a:cubicBezTo>
                  <a:cubicBezTo>
                    <a:pt x="2394484" y="117052"/>
                    <a:pt x="2429435" y="91658"/>
                    <a:pt x="2429435" y="91658"/>
                  </a:cubicBezTo>
                </a:path>
              </a:pathLst>
            </a:custGeom>
            <a:noFill/>
            <a:ln w="57150">
              <a:solidFill>
                <a:schemeClr val="accent5">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a:p>
          </p:txBody>
        </p:sp>
        <p:sp>
          <p:nvSpPr>
            <p:cNvPr id="27" name="CuadroTexto 26">
              <a:extLst>
                <a:ext uri="{FF2B5EF4-FFF2-40B4-BE49-F238E27FC236}">
                  <a16:creationId xmlns:a16="http://schemas.microsoft.com/office/drawing/2014/main" id="{BD0F9216-275E-49F4-8CEC-62ED3198AB34}"/>
                </a:ext>
              </a:extLst>
            </p:cNvPr>
            <p:cNvSpPr txBox="1"/>
            <p:nvPr/>
          </p:nvSpPr>
          <p:spPr>
            <a:xfrm>
              <a:off x="7317406" y="2746280"/>
              <a:ext cx="960519" cy="246221"/>
            </a:xfrm>
            <a:prstGeom prst="rect">
              <a:avLst/>
            </a:prstGeom>
            <a:solidFill>
              <a:schemeClr val="accent5">
                <a:lumMod val="60000"/>
                <a:lumOff val="40000"/>
              </a:schemeClr>
            </a:solidFill>
          </p:spPr>
          <p:txBody>
            <a:bodyPr wrap="none" rtlCol="0">
              <a:spAutoFit/>
            </a:bodyPr>
            <a:lstStyle/>
            <a:p>
              <a:r>
                <a:rPr lang="es-AR" sz="1000" b="1" dirty="0"/>
                <a:t>Río Tunuyán</a:t>
              </a:r>
            </a:p>
          </p:txBody>
        </p:sp>
      </p:grpSp>
      <p:grpSp>
        <p:nvGrpSpPr>
          <p:cNvPr id="28" name="Grupo 27">
            <a:extLst>
              <a:ext uri="{FF2B5EF4-FFF2-40B4-BE49-F238E27FC236}">
                <a16:creationId xmlns:a16="http://schemas.microsoft.com/office/drawing/2014/main" id="{CEF20B9C-8F14-4BB3-B680-2AE30FE728DB}"/>
              </a:ext>
            </a:extLst>
          </p:cNvPr>
          <p:cNvGrpSpPr/>
          <p:nvPr/>
        </p:nvGrpSpPr>
        <p:grpSpPr>
          <a:xfrm>
            <a:off x="6814566" y="3212540"/>
            <a:ext cx="1352550" cy="1466850"/>
            <a:chOff x="4855138" y="2094940"/>
            <a:chExt cx="1352550" cy="1466850"/>
          </a:xfrm>
        </p:grpSpPr>
        <p:sp>
          <p:nvSpPr>
            <p:cNvPr id="29" name="Forma libre: forma 28">
              <a:extLst>
                <a:ext uri="{FF2B5EF4-FFF2-40B4-BE49-F238E27FC236}">
                  <a16:creationId xmlns:a16="http://schemas.microsoft.com/office/drawing/2014/main" id="{CC9A57AA-7ACC-44E6-A003-4801925593CE}"/>
                </a:ext>
              </a:extLst>
            </p:cNvPr>
            <p:cNvSpPr/>
            <p:nvPr/>
          </p:nvSpPr>
          <p:spPr>
            <a:xfrm>
              <a:off x="4855138" y="2094940"/>
              <a:ext cx="1352550" cy="1466850"/>
            </a:xfrm>
            <a:custGeom>
              <a:avLst/>
              <a:gdLst>
                <a:gd name="connsiteX0" fmla="*/ 450850 w 1352550"/>
                <a:gd name="connsiteY0" fmla="*/ 12700 h 1466850"/>
                <a:gd name="connsiteX1" fmla="*/ 819150 w 1352550"/>
                <a:gd name="connsiteY1" fmla="*/ 0 h 1466850"/>
                <a:gd name="connsiteX2" fmla="*/ 1352550 w 1352550"/>
                <a:gd name="connsiteY2" fmla="*/ 1041400 h 1466850"/>
                <a:gd name="connsiteX3" fmla="*/ 1333500 w 1352550"/>
                <a:gd name="connsiteY3" fmla="*/ 1187450 h 1466850"/>
                <a:gd name="connsiteX4" fmla="*/ 889000 w 1352550"/>
                <a:gd name="connsiteY4" fmla="*/ 1193800 h 1466850"/>
                <a:gd name="connsiteX5" fmla="*/ 876300 w 1352550"/>
                <a:gd name="connsiteY5" fmla="*/ 1257300 h 1466850"/>
                <a:gd name="connsiteX6" fmla="*/ 692150 w 1352550"/>
                <a:gd name="connsiteY6" fmla="*/ 1263650 h 1466850"/>
                <a:gd name="connsiteX7" fmla="*/ 673100 w 1352550"/>
                <a:gd name="connsiteY7" fmla="*/ 1339850 h 1466850"/>
                <a:gd name="connsiteX8" fmla="*/ 558800 w 1352550"/>
                <a:gd name="connsiteY8" fmla="*/ 1466850 h 1466850"/>
                <a:gd name="connsiteX9" fmla="*/ 0 w 1352550"/>
                <a:gd name="connsiteY9" fmla="*/ 1466850 h 1466850"/>
                <a:gd name="connsiteX10" fmla="*/ 292100 w 1352550"/>
                <a:gd name="connsiteY10" fmla="*/ 844550 h 1466850"/>
                <a:gd name="connsiteX11" fmla="*/ 685800 w 1352550"/>
                <a:gd name="connsiteY11" fmla="*/ 844550 h 1466850"/>
                <a:gd name="connsiteX12" fmla="*/ 450850 w 1352550"/>
                <a:gd name="connsiteY12" fmla="*/ 12700 h 146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52550" h="1466850">
                  <a:moveTo>
                    <a:pt x="450850" y="12700"/>
                  </a:moveTo>
                  <a:lnTo>
                    <a:pt x="819150" y="0"/>
                  </a:lnTo>
                  <a:lnTo>
                    <a:pt x="1352550" y="1041400"/>
                  </a:lnTo>
                  <a:lnTo>
                    <a:pt x="1333500" y="1187450"/>
                  </a:lnTo>
                  <a:lnTo>
                    <a:pt x="889000" y="1193800"/>
                  </a:lnTo>
                  <a:lnTo>
                    <a:pt x="876300" y="1257300"/>
                  </a:lnTo>
                  <a:lnTo>
                    <a:pt x="692150" y="1263650"/>
                  </a:lnTo>
                  <a:lnTo>
                    <a:pt x="673100" y="1339850"/>
                  </a:lnTo>
                  <a:lnTo>
                    <a:pt x="558800" y="1466850"/>
                  </a:lnTo>
                  <a:lnTo>
                    <a:pt x="0" y="1466850"/>
                  </a:lnTo>
                  <a:lnTo>
                    <a:pt x="292100" y="844550"/>
                  </a:lnTo>
                  <a:lnTo>
                    <a:pt x="685800" y="844550"/>
                  </a:lnTo>
                  <a:lnTo>
                    <a:pt x="450850" y="12700"/>
                  </a:lnTo>
                  <a:close/>
                </a:path>
              </a:pathLst>
            </a:custGeom>
            <a:solidFill>
              <a:srgbClr val="F0CC46">
                <a:alpha val="50196"/>
              </a:srgbClr>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a:p>
          </p:txBody>
        </p:sp>
        <p:sp>
          <p:nvSpPr>
            <p:cNvPr id="30" name="CuadroTexto 29">
              <a:extLst>
                <a:ext uri="{FF2B5EF4-FFF2-40B4-BE49-F238E27FC236}">
                  <a16:creationId xmlns:a16="http://schemas.microsoft.com/office/drawing/2014/main" id="{159DBC98-D51D-4AD8-B44E-79DF7C1F93D0}"/>
                </a:ext>
              </a:extLst>
            </p:cNvPr>
            <p:cNvSpPr txBox="1"/>
            <p:nvPr/>
          </p:nvSpPr>
          <p:spPr>
            <a:xfrm>
              <a:off x="5224574" y="2992516"/>
              <a:ext cx="689612" cy="215444"/>
            </a:xfrm>
            <a:prstGeom prst="rect">
              <a:avLst/>
            </a:prstGeom>
            <a:noFill/>
            <a:ln>
              <a:noFill/>
            </a:ln>
          </p:spPr>
          <p:txBody>
            <a:bodyPr wrap="none" rtlCol="0">
              <a:spAutoFit/>
            </a:bodyPr>
            <a:lstStyle/>
            <a:p>
              <a:r>
                <a:rPr lang="es-AR" sz="800" b="1" dirty="0">
                  <a:solidFill>
                    <a:schemeClr val="accent2">
                      <a:lumMod val="50000"/>
                    </a:schemeClr>
                  </a:solidFill>
                </a:rPr>
                <a:t>Barrancas</a:t>
              </a:r>
            </a:p>
          </p:txBody>
        </p:sp>
      </p:grpSp>
      <p:grpSp>
        <p:nvGrpSpPr>
          <p:cNvPr id="31" name="Grupo 30">
            <a:extLst>
              <a:ext uri="{FF2B5EF4-FFF2-40B4-BE49-F238E27FC236}">
                <a16:creationId xmlns:a16="http://schemas.microsoft.com/office/drawing/2014/main" id="{83A42CA9-6B12-44D2-975A-D2BF4603E1DA}"/>
              </a:ext>
            </a:extLst>
          </p:cNvPr>
          <p:cNvGrpSpPr/>
          <p:nvPr/>
        </p:nvGrpSpPr>
        <p:grpSpPr>
          <a:xfrm>
            <a:off x="7704179" y="4431193"/>
            <a:ext cx="798921" cy="1189317"/>
            <a:chOff x="5744751" y="3313593"/>
            <a:chExt cx="798921" cy="1189317"/>
          </a:xfrm>
        </p:grpSpPr>
        <p:sp>
          <p:nvSpPr>
            <p:cNvPr id="32" name="Forma libre: forma 31">
              <a:extLst>
                <a:ext uri="{FF2B5EF4-FFF2-40B4-BE49-F238E27FC236}">
                  <a16:creationId xmlns:a16="http://schemas.microsoft.com/office/drawing/2014/main" id="{86ACD089-985F-42CA-9F5E-9A3D6852C154}"/>
                </a:ext>
              </a:extLst>
            </p:cNvPr>
            <p:cNvSpPr/>
            <p:nvPr/>
          </p:nvSpPr>
          <p:spPr>
            <a:xfrm>
              <a:off x="5744751" y="3313593"/>
              <a:ext cx="798921" cy="1189317"/>
            </a:xfrm>
            <a:custGeom>
              <a:avLst/>
              <a:gdLst>
                <a:gd name="connsiteX0" fmla="*/ 12700 w 546100"/>
                <a:gd name="connsiteY0" fmla="*/ 6350 h 1238250"/>
                <a:gd name="connsiteX1" fmla="*/ 0 w 546100"/>
                <a:gd name="connsiteY1" fmla="*/ 1003300 h 1238250"/>
                <a:gd name="connsiteX2" fmla="*/ 76200 w 546100"/>
                <a:gd name="connsiteY2" fmla="*/ 996950 h 1238250"/>
                <a:gd name="connsiteX3" fmla="*/ 88900 w 546100"/>
                <a:gd name="connsiteY3" fmla="*/ 1238250 h 1238250"/>
                <a:gd name="connsiteX4" fmla="*/ 546100 w 546100"/>
                <a:gd name="connsiteY4" fmla="*/ 1231900 h 1238250"/>
                <a:gd name="connsiteX5" fmla="*/ 533400 w 546100"/>
                <a:gd name="connsiteY5" fmla="*/ 539750 h 1238250"/>
                <a:gd name="connsiteX6" fmla="*/ 336550 w 546100"/>
                <a:gd name="connsiteY6" fmla="*/ 539750 h 1238250"/>
                <a:gd name="connsiteX7" fmla="*/ 336550 w 546100"/>
                <a:gd name="connsiteY7" fmla="*/ 0 h 1238250"/>
                <a:gd name="connsiteX8" fmla="*/ 12700 w 546100"/>
                <a:gd name="connsiteY8" fmla="*/ 6350 h 123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6100" h="1238250">
                  <a:moveTo>
                    <a:pt x="12700" y="6350"/>
                  </a:moveTo>
                  <a:lnTo>
                    <a:pt x="0" y="1003300"/>
                  </a:lnTo>
                  <a:lnTo>
                    <a:pt x="76200" y="996950"/>
                  </a:lnTo>
                  <a:lnTo>
                    <a:pt x="88900" y="1238250"/>
                  </a:lnTo>
                  <a:lnTo>
                    <a:pt x="546100" y="1231900"/>
                  </a:lnTo>
                  <a:lnTo>
                    <a:pt x="533400" y="539750"/>
                  </a:lnTo>
                  <a:lnTo>
                    <a:pt x="336550" y="539750"/>
                  </a:lnTo>
                  <a:lnTo>
                    <a:pt x="336550" y="0"/>
                  </a:lnTo>
                  <a:lnTo>
                    <a:pt x="12700" y="6350"/>
                  </a:lnTo>
                  <a:close/>
                </a:path>
              </a:pathLst>
            </a:custGeom>
            <a:solidFill>
              <a:srgbClr val="F0CC46">
                <a:alpha val="50196"/>
              </a:srgbClr>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a:p>
          </p:txBody>
        </p:sp>
        <p:sp>
          <p:nvSpPr>
            <p:cNvPr id="33" name="CuadroTexto 32">
              <a:extLst>
                <a:ext uri="{FF2B5EF4-FFF2-40B4-BE49-F238E27FC236}">
                  <a16:creationId xmlns:a16="http://schemas.microsoft.com/office/drawing/2014/main" id="{C405A959-F900-41A1-ABDD-D8DD46D0A6C9}"/>
                </a:ext>
              </a:extLst>
            </p:cNvPr>
            <p:cNvSpPr txBox="1"/>
            <p:nvPr/>
          </p:nvSpPr>
          <p:spPr>
            <a:xfrm>
              <a:off x="5776963" y="3908251"/>
              <a:ext cx="734496" cy="215444"/>
            </a:xfrm>
            <a:prstGeom prst="rect">
              <a:avLst/>
            </a:prstGeom>
            <a:noFill/>
            <a:ln>
              <a:noFill/>
            </a:ln>
          </p:spPr>
          <p:txBody>
            <a:bodyPr wrap="none" rtlCol="0">
              <a:spAutoFit/>
            </a:bodyPr>
            <a:lstStyle/>
            <a:p>
              <a:r>
                <a:rPr lang="es-AR" sz="800" b="1" dirty="0">
                  <a:solidFill>
                    <a:schemeClr val="accent2">
                      <a:lumMod val="50000"/>
                    </a:schemeClr>
                  </a:solidFill>
                </a:rPr>
                <a:t>La Ventana</a:t>
              </a:r>
            </a:p>
          </p:txBody>
        </p:sp>
      </p:grpSp>
      <p:grpSp>
        <p:nvGrpSpPr>
          <p:cNvPr id="34" name="Grupo 33">
            <a:extLst>
              <a:ext uri="{FF2B5EF4-FFF2-40B4-BE49-F238E27FC236}">
                <a16:creationId xmlns:a16="http://schemas.microsoft.com/office/drawing/2014/main" id="{A105A774-398D-45D4-A556-F3295209F1AD}"/>
              </a:ext>
            </a:extLst>
          </p:cNvPr>
          <p:cNvGrpSpPr/>
          <p:nvPr/>
        </p:nvGrpSpPr>
        <p:grpSpPr>
          <a:xfrm>
            <a:off x="8506278" y="4946650"/>
            <a:ext cx="1123950" cy="1104900"/>
            <a:chOff x="6546850" y="3829050"/>
            <a:chExt cx="1123950" cy="1104900"/>
          </a:xfrm>
        </p:grpSpPr>
        <p:sp>
          <p:nvSpPr>
            <p:cNvPr id="35" name="Forma libre: forma 34">
              <a:extLst>
                <a:ext uri="{FF2B5EF4-FFF2-40B4-BE49-F238E27FC236}">
                  <a16:creationId xmlns:a16="http://schemas.microsoft.com/office/drawing/2014/main" id="{D2EF2AA3-948F-4A44-BBB9-CC1AF5E21764}"/>
                </a:ext>
              </a:extLst>
            </p:cNvPr>
            <p:cNvSpPr/>
            <p:nvPr/>
          </p:nvSpPr>
          <p:spPr>
            <a:xfrm>
              <a:off x="6546850" y="3829050"/>
              <a:ext cx="1123950" cy="1104900"/>
            </a:xfrm>
            <a:custGeom>
              <a:avLst/>
              <a:gdLst>
                <a:gd name="connsiteX0" fmla="*/ 0 w 1123950"/>
                <a:gd name="connsiteY0" fmla="*/ 6350 h 1104900"/>
                <a:gd name="connsiteX1" fmla="*/ 355600 w 1123950"/>
                <a:gd name="connsiteY1" fmla="*/ 0 h 1104900"/>
                <a:gd name="connsiteX2" fmla="*/ 1123950 w 1123950"/>
                <a:gd name="connsiteY2" fmla="*/ 1104900 h 1104900"/>
                <a:gd name="connsiteX3" fmla="*/ 19050 w 1123950"/>
                <a:gd name="connsiteY3" fmla="*/ 1098550 h 1104900"/>
                <a:gd name="connsiteX4" fmla="*/ 0 w 1123950"/>
                <a:gd name="connsiteY4" fmla="*/ 6350 h 1104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3950" h="1104900">
                  <a:moveTo>
                    <a:pt x="0" y="6350"/>
                  </a:moveTo>
                  <a:lnTo>
                    <a:pt x="355600" y="0"/>
                  </a:lnTo>
                  <a:lnTo>
                    <a:pt x="1123950" y="1104900"/>
                  </a:lnTo>
                  <a:lnTo>
                    <a:pt x="19050" y="1098550"/>
                  </a:lnTo>
                  <a:lnTo>
                    <a:pt x="0" y="6350"/>
                  </a:lnTo>
                  <a:close/>
                </a:path>
              </a:pathLst>
            </a:custGeom>
            <a:solidFill>
              <a:srgbClr val="F0CC46">
                <a:alpha val="50196"/>
              </a:srgbClr>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a:p>
          </p:txBody>
        </p:sp>
        <p:sp>
          <p:nvSpPr>
            <p:cNvPr id="36" name="CuadroTexto 35">
              <a:extLst>
                <a:ext uri="{FF2B5EF4-FFF2-40B4-BE49-F238E27FC236}">
                  <a16:creationId xmlns:a16="http://schemas.microsoft.com/office/drawing/2014/main" id="{5B405FF8-84C5-48DD-AD7B-EB6E8CAA3049}"/>
                </a:ext>
              </a:extLst>
            </p:cNvPr>
            <p:cNvSpPr txBox="1"/>
            <p:nvPr/>
          </p:nvSpPr>
          <p:spPr>
            <a:xfrm>
              <a:off x="6552504" y="4373966"/>
              <a:ext cx="782587" cy="215444"/>
            </a:xfrm>
            <a:prstGeom prst="rect">
              <a:avLst/>
            </a:prstGeom>
            <a:noFill/>
            <a:ln>
              <a:noFill/>
            </a:ln>
          </p:spPr>
          <p:txBody>
            <a:bodyPr wrap="none" rtlCol="0">
              <a:spAutoFit/>
            </a:bodyPr>
            <a:lstStyle/>
            <a:p>
              <a:r>
                <a:rPr lang="es-AR" sz="800" b="1" dirty="0">
                  <a:solidFill>
                    <a:schemeClr val="accent2">
                      <a:lumMod val="50000"/>
                    </a:schemeClr>
                  </a:solidFill>
                </a:rPr>
                <a:t>Vizcacheras</a:t>
              </a:r>
            </a:p>
          </p:txBody>
        </p:sp>
      </p:grpSp>
      <p:sp>
        <p:nvSpPr>
          <p:cNvPr id="37" name="Título 1">
            <a:extLst>
              <a:ext uri="{FF2B5EF4-FFF2-40B4-BE49-F238E27FC236}">
                <a16:creationId xmlns:a16="http://schemas.microsoft.com/office/drawing/2014/main" id="{3E754236-B15C-47B2-8101-BDF4169182BF}"/>
              </a:ext>
            </a:extLst>
          </p:cNvPr>
          <p:cNvSpPr>
            <a:spLocks noGrp="1"/>
          </p:cNvSpPr>
          <p:nvPr>
            <p:ph type="title"/>
          </p:nvPr>
        </p:nvSpPr>
        <p:spPr>
          <a:xfrm>
            <a:off x="246742" y="1018268"/>
            <a:ext cx="11107058" cy="650875"/>
          </a:xfrm>
        </p:spPr>
        <p:txBody>
          <a:bodyPr/>
          <a:lstStyle/>
          <a:p>
            <a:r>
              <a:rPr lang="es-AR" sz="3200" b="1" i="1" dirty="0">
                <a:solidFill>
                  <a:schemeClr val="tx2"/>
                </a:solidFill>
              </a:rPr>
              <a:t>Ubicación</a:t>
            </a:r>
          </a:p>
        </p:txBody>
      </p:sp>
    </p:spTree>
    <p:extLst>
      <p:ext uri="{BB962C8B-B14F-4D97-AF65-F5344CB8AC3E}">
        <p14:creationId xmlns:p14="http://schemas.microsoft.com/office/powerpoint/2010/main" val="1318121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200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par>
                          <p:cTn id="10" fill="hold">
                            <p:stCondLst>
                              <p:cond delay="2500"/>
                            </p:stCondLst>
                            <p:childTnLst>
                              <p:par>
                                <p:cTn id="11" presetID="10" presetClass="entr" presetSubtype="0"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nodeType="withEffect">
                                  <p:stCondLst>
                                    <p:cond delay="25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nodeType="withEffect">
                                  <p:stCondLst>
                                    <p:cond delay="75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par>
                          <p:cTn id="23" fill="hold">
                            <p:stCondLst>
                              <p:cond delay="3750"/>
                            </p:stCondLst>
                            <p:childTnLst>
                              <p:par>
                                <p:cTn id="24" presetID="10" presetClass="entr" presetSubtype="0" fill="hold"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par>
                                <p:cTn id="27" presetID="10" presetClass="entr" presetSubtype="0" fill="hold" nodeType="withEffect">
                                  <p:stCondLst>
                                    <p:cond delay="25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500"/>
                                        <p:tgtEl>
                                          <p:spTgt spid="31"/>
                                        </p:tgtEl>
                                      </p:cBhvr>
                                    </p:animEffect>
                                  </p:childTnLst>
                                </p:cTn>
                              </p:par>
                              <p:par>
                                <p:cTn id="30" presetID="10" presetClass="entr" presetSubtype="0" fill="hold" nodeType="withEffect">
                                  <p:stCondLst>
                                    <p:cond delay="50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9992F5CB-0193-4292-B6C6-1CDDB6E474B9}"/>
              </a:ext>
            </a:extLst>
          </p:cNvPr>
          <p:cNvGraphicFramePr>
            <a:graphicFrameLocks noGrp="1"/>
          </p:cNvGraphicFramePr>
          <p:nvPr>
            <p:ph idx="1"/>
            <p:extLst>
              <p:ext uri="{D42A27DB-BD31-4B8C-83A1-F6EECF244321}">
                <p14:modId xmlns:p14="http://schemas.microsoft.com/office/powerpoint/2010/main" val="3160197831"/>
              </p:ext>
            </p:extLst>
          </p:nvPr>
        </p:nvGraphicFramePr>
        <p:xfrm>
          <a:off x="1734457" y="1449402"/>
          <a:ext cx="8723086" cy="4941164"/>
        </p:xfrm>
        <a:graphic>
          <a:graphicData uri="http://schemas.openxmlformats.org/drawingml/2006/table">
            <a:tbl>
              <a:tblPr firstRow="1" firstCol="1" bandRow="1"/>
              <a:tblGrid>
                <a:gridCol w="4218860">
                  <a:extLst>
                    <a:ext uri="{9D8B030D-6E8A-4147-A177-3AD203B41FA5}">
                      <a16:colId xmlns:a16="http://schemas.microsoft.com/office/drawing/2014/main" val="661926096"/>
                    </a:ext>
                  </a:extLst>
                </a:gridCol>
                <a:gridCol w="4504226">
                  <a:extLst>
                    <a:ext uri="{9D8B030D-6E8A-4147-A177-3AD203B41FA5}">
                      <a16:colId xmlns:a16="http://schemas.microsoft.com/office/drawing/2014/main" val="1215146887"/>
                    </a:ext>
                  </a:extLst>
                </a:gridCol>
              </a:tblGrid>
              <a:tr h="314942">
                <a:tc gridSpan="2">
                  <a:txBody>
                    <a:bodyPr/>
                    <a:lstStyle/>
                    <a:p>
                      <a:pPr algn="ctr">
                        <a:lnSpc>
                          <a:spcPct val="115000"/>
                        </a:lnSpc>
                        <a:spcAft>
                          <a:spcPts val="0"/>
                        </a:spcAft>
                      </a:pPr>
                      <a:r>
                        <a:rPr lang="es-MX" sz="2000" b="1">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Comparativa con Reentubado anticorrosivo</a:t>
                      </a:r>
                      <a:endParaRPr lang="es-AR"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880" marR="558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s-AR"/>
                    </a:p>
                  </a:txBody>
                  <a:tcPr/>
                </a:tc>
                <a:extLst>
                  <a:ext uri="{0D108BD9-81ED-4DB2-BD59-A6C34878D82A}">
                    <a16:rowId xmlns:a16="http://schemas.microsoft.com/office/drawing/2014/main" val="3694840133"/>
                  </a:ext>
                </a:extLst>
              </a:tr>
              <a:tr h="314942">
                <a:tc>
                  <a:txBody>
                    <a:bodyPr/>
                    <a:lstStyle/>
                    <a:p>
                      <a:pPr algn="just">
                        <a:lnSpc>
                          <a:spcPct val="115000"/>
                        </a:lnSpc>
                        <a:spcAft>
                          <a:spcPts val="0"/>
                        </a:spcAft>
                      </a:pPr>
                      <a:r>
                        <a:rPr lang="es-MX" sz="2000" b="1">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VENTAJAS</a:t>
                      </a:r>
                      <a:endParaRPr lang="es-AR"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880" marR="558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MX" sz="2000" b="1">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DESVENTAJAS</a:t>
                      </a:r>
                      <a:endParaRPr lang="es-AR"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880" marR="558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5669481"/>
                  </a:ext>
                </a:extLst>
              </a:tr>
              <a:tr h="4277970">
                <a:tc>
                  <a:txBody>
                    <a:bodyPr/>
                    <a:lstStyle/>
                    <a:p>
                      <a:pPr marL="342900" lvl="0" indent="-342900" algn="l">
                        <a:lnSpc>
                          <a:spcPct val="115000"/>
                        </a:lnSpc>
                        <a:spcAft>
                          <a:spcPts val="0"/>
                        </a:spcAft>
                        <a:buFont typeface="Wingdings" panose="05000000000000000000" pitchFamily="2" charset="2"/>
                        <a:buChar char=""/>
                      </a:pPr>
                      <a:r>
                        <a:rPr lang="es-MX" sz="20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Instalación removible.</a:t>
                      </a:r>
                      <a:endParaRPr lang="es-AR"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l">
                        <a:lnSpc>
                          <a:spcPct val="115000"/>
                        </a:lnSpc>
                        <a:spcAft>
                          <a:spcPts val="0"/>
                        </a:spcAft>
                        <a:buFont typeface="Wingdings" panose="05000000000000000000" pitchFamily="2" charset="2"/>
                        <a:buChar char=""/>
                      </a:pPr>
                      <a:r>
                        <a:rPr lang="es-MX" sz="20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Se pueden aislar zonas o selectividad.</a:t>
                      </a:r>
                      <a:endParaRPr lang="es-AR"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l">
                        <a:lnSpc>
                          <a:spcPct val="115000"/>
                        </a:lnSpc>
                        <a:spcAft>
                          <a:spcPts val="0"/>
                        </a:spcAft>
                        <a:buFont typeface="Wingdings" panose="05000000000000000000" pitchFamily="2" charset="2"/>
                        <a:buChar char=""/>
                      </a:pPr>
                      <a:r>
                        <a:rPr lang="es-MX" sz="20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El pozo no pierde diámetro (futuras limpiezas).</a:t>
                      </a:r>
                      <a:endParaRPr lang="es-AR"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l">
                        <a:lnSpc>
                          <a:spcPct val="115000"/>
                        </a:lnSpc>
                        <a:spcAft>
                          <a:spcPts val="0"/>
                        </a:spcAft>
                        <a:buFont typeface="Wingdings" panose="05000000000000000000" pitchFamily="2" charset="2"/>
                        <a:buChar char=""/>
                      </a:pPr>
                      <a:r>
                        <a:rPr lang="es-MX" sz="20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No es necesario adelantar maniobras de abandono.</a:t>
                      </a:r>
                      <a:endParaRPr lang="es-AR"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l">
                        <a:lnSpc>
                          <a:spcPct val="115000"/>
                        </a:lnSpc>
                        <a:spcAft>
                          <a:spcPts val="0"/>
                        </a:spcAft>
                        <a:buFont typeface="Wingdings" panose="05000000000000000000" pitchFamily="2" charset="2"/>
                        <a:buChar char=""/>
                      </a:pPr>
                      <a:r>
                        <a:rPr lang="es-MX" sz="20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Menores costos de intervención.</a:t>
                      </a:r>
                      <a:endParaRPr lang="es-AR"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880" marR="558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lnSpc>
                          <a:spcPct val="115000"/>
                        </a:lnSpc>
                        <a:spcAft>
                          <a:spcPts val="0"/>
                        </a:spcAft>
                        <a:buFont typeface="Wingdings" panose="05000000000000000000" pitchFamily="2" charset="2"/>
                        <a:buChar char=""/>
                      </a:pPr>
                      <a:r>
                        <a:rPr lang="es-MX" sz="20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Complejidad de instalación</a:t>
                      </a:r>
                      <a:endParaRPr lang="es-AR"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l">
                        <a:lnSpc>
                          <a:spcPct val="115000"/>
                        </a:lnSpc>
                        <a:spcAft>
                          <a:spcPts val="0"/>
                        </a:spcAft>
                        <a:buFont typeface="Wingdings" panose="05000000000000000000" pitchFamily="2" charset="2"/>
                        <a:buChar char=""/>
                      </a:pPr>
                      <a:r>
                        <a:rPr lang="es-MX" sz="20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Diámetro de inyección limitado a 2 </a:t>
                      </a:r>
                      <a:r>
                        <a:rPr lang="es-MX" sz="2000" baseline="300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3</a:t>
                      </a:r>
                      <a:r>
                        <a:rPr lang="es-MX" sz="20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a:t>
                      </a:r>
                      <a:r>
                        <a:rPr lang="es-MX" sz="2000" baseline="-250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8</a:t>
                      </a:r>
                      <a:r>
                        <a:rPr lang="es-MX" sz="20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(no aplica en inyectores de alto caudal)</a:t>
                      </a:r>
                      <a:endParaRPr lang="es-AR"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l">
                        <a:lnSpc>
                          <a:spcPct val="115000"/>
                        </a:lnSpc>
                        <a:spcAft>
                          <a:spcPts val="0"/>
                        </a:spcAft>
                        <a:buFont typeface="Wingdings" panose="05000000000000000000" pitchFamily="2" charset="2"/>
                        <a:buChar char=""/>
                      </a:pPr>
                      <a:r>
                        <a:rPr lang="es-MX" sz="20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Instalaciones susceptibles a cambios en regímenes de inyección y golpes de ariete</a:t>
                      </a:r>
                      <a:endParaRPr lang="es-AR"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l">
                        <a:lnSpc>
                          <a:spcPct val="115000"/>
                        </a:lnSpc>
                        <a:spcAft>
                          <a:spcPts val="0"/>
                        </a:spcAft>
                        <a:buFont typeface="Wingdings" panose="05000000000000000000" pitchFamily="2" charset="2"/>
                        <a:buChar char=""/>
                      </a:pPr>
                      <a:r>
                        <a:rPr lang="es-MX" sz="20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Necesidad de una cámara de casing de aislación con hermeticidad positiva </a:t>
                      </a:r>
                      <a:endParaRPr lang="es-AR"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880" marR="558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2395509"/>
                  </a:ext>
                </a:extLst>
              </a:tr>
            </a:tbl>
          </a:graphicData>
        </a:graphic>
      </p:graphicFrame>
    </p:spTree>
    <p:extLst>
      <p:ext uri="{BB962C8B-B14F-4D97-AF65-F5344CB8AC3E}">
        <p14:creationId xmlns:p14="http://schemas.microsoft.com/office/powerpoint/2010/main" val="2613454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CD0E19-525E-44BC-8506-88125703A108}"/>
              </a:ext>
            </a:extLst>
          </p:cNvPr>
          <p:cNvSpPr>
            <a:spLocks noGrp="1"/>
          </p:cNvSpPr>
          <p:nvPr>
            <p:ph type="title"/>
          </p:nvPr>
        </p:nvSpPr>
        <p:spPr>
          <a:xfrm>
            <a:off x="838200" y="1047298"/>
            <a:ext cx="10515600" cy="607332"/>
          </a:xfrm>
        </p:spPr>
        <p:txBody>
          <a:bodyPr/>
          <a:lstStyle/>
          <a:p>
            <a:r>
              <a:rPr lang="es-AR" sz="3200" b="1" i="1" dirty="0">
                <a:solidFill>
                  <a:srgbClr val="44546A"/>
                </a:solidFill>
              </a:rPr>
              <a:t>Conclusiones </a:t>
            </a:r>
            <a:endParaRPr lang="es-AR" dirty="0"/>
          </a:p>
        </p:txBody>
      </p:sp>
      <p:sp>
        <p:nvSpPr>
          <p:cNvPr id="3" name="Marcador de contenido 2">
            <a:extLst>
              <a:ext uri="{FF2B5EF4-FFF2-40B4-BE49-F238E27FC236}">
                <a16:creationId xmlns:a16="http://schemas.microsoft.com/office/drawing/2014/main" id="{6FF8D002-0CED-4A71-ABF7-185F0A888852}"/>
              </a:ext>
            </a:extLst>
          </p:cNvPr>
          <p:cNvSpPr>
            <a:spLocks noGrp="1"/>
          </p:cNvSpPr>
          <p:nvPr>
            <p:ph idx="1"/>
          </p:nvPr>
        </p:nvSpPr>
        <p:spPr>
          <a:xfrm>
            <a:off x="838200" y="1654630"/>
            <a:ext cx="10515600" cy="10961462"/>
          </a:xfrm>
        </p:spPr>
        <p:txBody>
          <a:bodyPr/>
          <a:lstStyle/>
          <a:p>
            <a:pPr lvl="0">
              <a:buFont typeface="Wingdings" panose="05000000000000000000" pitchFamily="2" charset="2"/>
              <a:buChar char="Ø"/>
            </a:pPr>
            <a:r>
              <a:rPr lang="es-MX" sz="1800" dirty="0"/>
              <a:t>Gran parte del éxito de la aplicación de casing suplementario es el correcto acondicionamiento previo del pozo.</a:t>
            </a:r>
            <a:endParaRPr lang="es-AR" sz="1800" dirty="0"/>
          </a:p>
          <a:p>
            <a:pPr lvl="0">
              <a:buFont typeface="Wingdings" panose="05000000000000000000" pitchFamily="2" charset="2"/>
              <a:buChar char="Ø"/>
            </a:pPr>
            <a:r>
              <a:rPr lang="es-MX" sz="1800" dirty="0"/>
              <a:t>Es importante contar con la mayor cantidad de información de pozo para realizar un correcto diseño, con su respectiva verificación mediante software.</a:t>
            </a:r>
            <a:endParaRPr lang="es-AR" sz="1800" dirty="0"/>
          </a:p>
          <a:p>
            <a:pPr lvl="0">
              <a:buFont typeface="Wingdings" panose="05000000000000000000" pitchFamily="2" charset="2"/>
              <a:buChar char="Ø"/>
            </a:pPr>
            <a:r>
              <a:rPr lang="es-MX" sz="1800" dirty="0"/>
              <a:t>Muchos de los problemas de falta de hermeticidad durante la maniobra de bajada son derivados de la utilización de cañería NU por lo que se recomienda migrar a roscas más robustas, por ejemplo 2 3/8” EU SC.</a:t>
            </a:r>
            <a:endParaRPr lang="es-AR" sz="1800" dirty="0"/>
          </a:p>
          <a:p>
            <a:pPr lvl="0">
              <a:buFont typeface="Wingdings" panose="05000000000000000000" pitchFamily="2" charset="2"/>
              <a:buChar char="Ø"/>
            </a:pPr>
            <a:r>
              <a:rPr lang="es-MX" sz="1800" dirty="0"/>
              <a:t>En pozos profundos con elevado nivel de sólidos no se recomienda el uso de Check valve para realizar pruebas de hermeticidad.</a:t>
            </a:r>
            <a:endParaRPr lang="es-AR" sz="1800" dirty="0"/>
          </a:p>
          <a:p>
            <a:pPr lvl="0">
              <a:buFont typeface="Wingdings" panose="05000000000000000000" pitchFamily="2" charset="2"/>
              <a:buChar char="Ø"/>
            </a:pPr>
            <a:r>
              <a:rPr lang="es-MX" sz="1800" dirty="0"/>
              <a:t>Se debe tener especial cuidado en la limpieza de piletas del equipo y en el fluido de pozo, para evitar la presencia de sólidos.</a:t>
            </a:r>
            <a:endParaRPr lang="es-AR" sz="1800" dirty="0"/>
          </a:p>
          <a:p>
            <a:pPr lvl="0">
              <a:buFont typeface="Wingdings" panose="05000000000000000000" pitchFamily="2" charset="2"/>
              <a:buChar char="Ø"/>
            </a:pPr>
            <a:r>
              <a:rPr lang="es-MX" sz="1800" dirty="0"/>
              <a:t>Los discos de ruptura presentan una buena alternativa para probar cañería en yacimientos con baja disponibilidad de equipos de alambre.</a:t>
            </a:r>
            <a:endParaRPr lang="es-AR" sz="1800" dirty="0"/>
          </a:p>
          <a:p>
            <a:pPr lvl="0">
              <a:buFont typeface="Wingdings" panose="05000000000000000000" pitchFamily="2" charset="2"/>
              <a:buChar char="Ø"/>
            </a:pPr>
            <a:r>
              <a:rPr lang="es-MX" sz="1800" dirty="0"/>
              <a:t>En yacimientos con elevadas presiones de inyección no se recomienda la utilización de colgadores a cuña.</a:t>
            </a:r>
            <a:endParaRPr lang="es-AR" sz="1800" dirty="0"/>
          </a:p>
          <a:p>
            <a:pPr lvl="0">
              <a:buFont typeface="Wingdings" panose="05000000000000000000" pitchFamily="2" charset="2"/>
              <a:buChar char="Ø"/>
            </a:pPr>
            <a:r>
              <a:rPr lang="es-MX" sz="1800" dirty="0"/>
              <a:t>En lo posible, cuando se utilizan tapones de prueba, no bajar los mismos insertados.</a:t>
            </a:r>
            <a:endParaRPr lang="es-AR" sz="1800" dirty="0"/>
          </a:p>
          <a:p>
            <a:pPr lvl="0">
              <a:buFont typeface="Wingdings" panose="05000000000000000000" pitchFamily="2" charset="2"/>
              <a:buChar char="Ø"/>
            </a:pPr>
            <a:r>
              <a:rPr lang="es-MX" sz="1800" dirty="0"/>
              <a:t>La realización de pruebas intermedias de alta presión aumenta el riesgo de dañar los elementos de prueba.</a:t>
            </a:r>
            <a:endParaRPr lang="es-AR" sz="1800" dirty="0"/>
          </a:p>
        </p:txBody>
      </p:sp>
    </p:spTree>
    <p:extLst>
      <p:ext uri="{BB962C8B-B14F-4D97-AF65-F5344CB8AC3E}">
        <p14:creationId xmlns:p14="http://schemas.microsoft.com/office/powerpoint/2010/main" val="5114214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EC79C2-0F7E-4576-BD43-037267868E34}"/>
              </a:ext>
            </a:extLst>
          </p:cNvPr>
          <p:cNvSpPr>
            <a:spLocks noGrp="1"/>
          </p:cNvSpPr>
          <p:nvPr>
            <p:ph type="title"/>
          </p:nvPr>
        </p:nvSpPr>
        <p:spPr>
          <a:xfrm>
            <a:off x="838200" y="2948668"/>
            <a:ext cx="10515600" cy="1325563"/>
          </a:xfrm>
        </p:spPr>
        <p:txBody>
          <a:bodyPr/>
          <a:lstStyle/>
          <a:p>
            <a:pPr algn="ctr"/>
            <a:r>
              <a:rPr lang="es-AR" sz="6000" b="1" dirty="0">
                <a:solidFill>
                  <a:schemeClr val="tx2"/>
                </a:solidFill>
              </a:rPr>
              <a:t>¡Muchas gracias¡</a:t>
            </a:r>
          </a:p>
        </p:txBody>
      </p:sp>
    </p:spTree>
    <p:extLst>
      <p:ext uri="{BB962C8B-B14F-4D97-AF65-F5344CB8AC3E}">
        <p14:creationId xmlns:p14="http://schemas.microsoft.com/office/powerpoint/2010/main" val="760995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342158-9B23-42FB-A97E-EB71828EE960}"/>
              </a:ext>
            </a:extLst>
          </p:cNvPr>
          <p:cNvSpPr>
            <a:spLocks noGrp="1"/>
          </p:cNvSpPr>
          <p:nvPr>
            <p:ph type="title"/>
          </p:nvPr>
        </p:nvSpPr>
        <p:spPr>
          <a:xfrm>
            <a:off x="246742" y="1018268"/>
            <a:ext cx="11107058" cy="650875"/>
          </a:xfrm>
        </p:spPr>
        <p:txBody>
          <a:bodyPr/>
          <a:lstStyle/>
          <a:p>
            <a:r>
              <a:rPr lang="es-AR" sz="3200" b="1" i="1" dirty="0">
                <a:solidFill>
                  <a:schemeClr val="tx2"/>
                </a:solidFill>
              </a:rPr>
              <a:t>Introducción</a:t>
            </a:r>
          </a:p>
        </p:txBody>
      </p:sp>
      <p:pic>
        <p:nvPicPr>
          <p:cNvPr id="4" name="Marcador de contenido 3">
            <a:extLst>
              <a:ext uri="{FF2B5EF4-FFF2-40B4-BE49-F238E27FC236}">
                <a16:creationId xmlns:a16="http://schemas.microsoft.com/office/drawing/2014/main" id="{333F515F-1060-4E87-82B4-C8657602CF5F}"/>
              </a:ext>
            </a:extLst>
          </p:cNvPr>
          <p:cNvPicPr>
            <a:picLocks noGrp="1" noChangeAspect="1"/>
          </p:cNvPicPr>
          <p:nvPr>
            <p:ph idx="1"/>
          </p:nvPr>
        </p:nvPicPr>
        <p:blipFill>
          <a:blip r:embed="rId2"/>
          <a:stretch>
            <a:fillRect/>
          </a:stretch>
        </p:blipFill>
        <p:spPr>
          <a:xfrm>
            <a:off x="7009951" y="1752600"/>
            <a:ext cx="5182049" cy="3352800"/>
          </a:xfrm>
          <a:prstGeom prst="rect">
            <a:avLst/>
          </a:prstGeom>
        </p:spPr>
      </p:pic>
      <p:sp>
        <p:nvSpPr>
          <p:cNvPr id="5" name="Rectángulo 4">
            <a:extLst>
              <a:ext uri="{FF2B5EF4-FFF2-40B4-BE49-F238E27FC236}">
                <a16:creationId xmlns:a16="http://schemas.microsoft.com/office/drawing/2014/main" id="{24958C0D-8F92-4861-8CB3-4D34B04DF614}"/>
              </a:ext>
            </a:extLst>
          </p:cNvPr>
          <p:cNvSpPr/>
          <p:nvPr/>
        </p:nvSpPr>
        <p:spPr>
          <a:xfrm>
            <a:off x="246742" y="1719853"/>
            <a:ext cx="7010400" cy="5078313"/>
          </a:xfrm>
          <a:prstGeom prst="rect">
            <a:avLst/>
          </a:prstGeom>
        </p:spPr>
        <p:txBody>
          <a:bodyPr wrap="square">
            <a:spAutoFit/>
          </a:bodyPr>
          <a:lstStyle/>
          <a:p>
            <a:r>
              <a:rPr lang="es-AR" dirty="0"/>
              <a:t>Dada la antigüedad de los yacimientos es un tema recurrente los problemas de integridad de Casing en pozos inyectores.</a:t>
            </a:r>
          </a:p>
          <a:p>
            <a:r>
              <a:rPr lang="es-AR" dirty="0"/>
              <a:t>Inicialmente se busca remediar las roturas mediante cementaciones a presión. En muchas ocasiones no es viable realizar dichas cementaciones debido principalmente a:</a:t>
            </a:r>
            <a:endParaRPr lang="es-ES" dirty="0"/>
          </a:p>
          <a:p>
            <a:endParaRPr lang="es-ES" dirty="0"/>
          </a:p>
          <a:p>
            <a:pPr marL="171450" indent="-171450">
              <a:buFont typeface="Wingdings" panose="05000000000000000000" pitchFamily="2" charset="2"/>
              <a:buChar char="Ø"/>
            </a:pPr>
            <a:r>
              <a:rPr lang="es-ES" b="1" dirty="0"/>
              <a:t>Admisiones de rotura muy bajas (inferiores a 1 </a:t>
            </a:r>
            <a:r>
              <a:rPr lang="es-ES" b="1" dirty="0" err="1"/>
              <a:t>bpm</a:t>
            </a:r>
            <a:r>
              <a:rPr lang="es-ES" b="1" dirty="0"/>
              <a:t>)</a:t>
            </a:r>
          </a:p>
          <a:p>
            <a:endParaRPr lang="es-ES" dirty="0"/>
          </a:p>
          <a:p>
            <a:pPr marL="171450" indent="-171450">
              <a:buFont typeface="Wingdings" panose="05000000000000000000" pitchFamily="2" charset="2"/>
              <a:buChar char="Ø"/>
            </a:pPr>
            <a:r>
              <a:rPr lang="es-ES" b="1" dirty="0"/>
              <a:t>Roturas de gran longitud </a:t>
            </a:r>
            <a:r>
              <a:rPr lang="es-AR" b="1" dirty="0"/>
              <a:t>(mayores a 200 m) </a:t>
            </a:r>
          </a:p>
          <a:p>
            <a:pPr marL="171450" indent="-171450">
              <a:buFont typeface="Wingdings" panose="05000000000000000000" pitchFamily="2" charset="2"/>
              <a:buChar char="Ø"/>
            </a:pPr>
            <a:endParaRPr lang="es-AR" dirty="0"/>
          </a:p>
          <a:p>
            <a:r>
              <a:rPr lang="es-AR" dirty="0"/>
              <a:t>Los intentos de lograr hermeticidad de Casing </a:t>
            </a:r>
            <a:r>
              <a:rPr lang="es-AR" b="1" dirty="0"/>
              <a:t>(20 kg/cm2 requeridos por la RES 81/2018)</a:t>
            </a:r>
            <a:r>
              <a:rPr lang="es-AR" dirty="0"/>
              <a:t> mediante </a:t>
            </a:r>
            <a:r>
              <a:rPr lang="es-AR" i="1" u="sng" dirty="0"/>
              <a:t>cementaciones por tapones balanceados no son exitosas</a:t>
            </a:r>
            <a:r>
              <a:rPr lang="es-AR" dirty="0"/>
              <a:t>, ya que las condiciones de hermeticidad negativa y muy baja admisión persisten.</a:t>
            </a:r>
          </a:p>
          <a:p>
            <a:endParaRPr lang="es-AR" dirty="0"/>
          </a:p>
          <a:p>
            <a:r>
              <a:rPr lang="es-AR" b="1" i="1" dirty="0">
                <a:solidFill>
                  <a:srgbClr val="FF0000"/>
                </a:solidFill>
              </a:rPr>
              <a:t>Una de las alternativas planteadas a estas situaciones son las instalaciones de Casing Suplementario.</a:t>
            </a:r>
          </a:p>
          <a:p>
            <a:endParaRPr lang="es-ES" dirty="0"/>
          </a:p>
        </p:txBody>
      </p:sp>
    </p:spTree>
    <p:extLst>
      <p:ext uri="{BB962C8B-B14F-4D97-AF65-F5344CB8AC3E}">
        <p14:creationId xmlns:p14="http://schemas.microsoft.com/office/powerpoint/2010/main" val="2748865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Marcador de número de diapositiva 4">
            <a:extLst>
              <a:ext uri="{FF2B5EF4-FFF2-40B4-BE49-F238E27FC236}">
                <a16:creationId xmlns:a16="http://schemas.microsoft.com/office/drawing/2014/main" id="{24672B12-C1B5-4940-AAB5-9BCB8F159C73}"/>
              </a:ext>
            </a:extLst>
          </p:cNvPr>
          <p:cNvSpPr txBox="1">
            <a:spLocks/>
          </p:cNvSpPr>
          <p:nvPr/>
        </p:nvSpPr>
        <p:spPr>
          <a:xfrm>
            <a:off x="320385" y="6017103"/>
            <a:ext cx="321652" cy="112729"/>
          </a:xfrm>
          <a:prstGeom prst="rect">
            <a:avLst/>
          </a:prstGeom>
        </p:spPr>
        <p:txBody>
          <a:bodyPr/>
          <a:lstStyle>
            <a:defPPr>
              <a:defRPr lang="es-ES"/>
            </a:defPPr>
            <a:lvl1pPr marL="0" algn="l" defTabSz="914400" rtl="0" eaLnBrk="1" latinLnBrk="0" hangingPunct="1">
              <a:defRPr sz="6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82B5CA-E49D-6744-8292-DFBC6A05FD3C}" type="slidenum">
              <a:rPr lang="en-US" smtClean="0">
                <a:solidFill>
                  <a:srgbClr val="000000"/>
                </a:solidFill>
                <a:latin typeface="Arial"/>
              </a:rPr>
              <a:pPr/>
              <a:t>4</a:t>
            </a:fld>
            <a:endParaRPr lang="en-US" dirty="0">
              <a:solidFill>
                <a:srgbClr val="000000"/>
              </a:solidFill>
              <a:latin typeface="Arial"/>
            </a:endParaRPr>
          </a:p>
        </p:txBody>
      </p:sp>
      <p:sp>
        <p:nvSpPr>
          <p:cNvPr id="88" name="91 Rectángulo">
            <a:extLst>
              <a:ext uri="{FF2B5EF4-FFF2-40B4-BE49-F238E27FC236}">
                <a16:creationId xmlns:a16="http://schemas.microsoft.com/office/drawing/2014/main" id="{BADCD5DA-C41A-4FFE-BDCE-A4804AFA5744}"/>
              </a:ext>
            </a:extLst>
          </p:cNvPr>
          <p:cNvSpPr/>
          <p:nvPr/>
        </p:nvSpPr>
        <p:spPr>
          <a:xfrm>
            <a:off x="1655195" y="1817874"/>
            <a:ext cx="720081" cy="522060"/>
          </a:xfrm>
          <a:prstGeom prst="rect">
            <a:avLst/>
          </a:prstGeom>
          <a:gradFill flip="none" rotWithShape="1">
            <a:gsLst>
              <a:gs pos="0">
                <a:srgbClr val="FFFFFF">
                  <a:lumMod val="85000"/>
                </a:srgbClr>
              </a:gs>
              <a:gs pos="50000">
                <a:srgbClr val="FFFFFF">
                  <a:lumMod val="50000"/>
                </a:srgbClr>
              </a:gs>
              <a:gs pos="100000">
                <a:srgbClr val="FFFFFF">
                  <a:lumMod val="85000"/>
                </a:srgbClr>
              </a:gs>
            </a:gsLst>
            <a:lin ang="0" scaled="1"/>
            <a:tileRect/>
          </a:gradFill>
          <a:ln w="6350" cap="flat" cmpd="sng" algn="ctr">
            <a:solidFill>
              <a:srgbClr val="000000"/>
            </a:solidFill>
            <a:prstDash val="solid"/>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AR" sz="1100" b="0" i="0" u="none" strike="noStrike" kern="0" cap="none" spc="0" normalizeH="0" baseline="0" noProof="0">
              <a:ln>
                <a:noFill/>
              </a:ln>
              <a:solidFill>
                <a:srgbClr val="FFFFFF"/>
              </a:solidFill>
              <a:effectLst/>
              <a:uLnTx/>
              <a:uFillTx/>
              <a:latin typeface="Arial"/>
              <a:ea typeface="+mn-ea"/>
              <a:cs typeface="+mn-cs"/>
            </a:endParaRPr>
          </a:p>
        </p:txBody>
      </p:sp>
      <p:sp>
        <p:nvSpPr>
          <p:cNvPr id="89" name="92 Rectángulo">
            <a:extLst>
              <a:ext uri="{FF2B5EF4-FFF2-40B4-BE49-F238E27FC236}">
                <a16:creationId xmlns:a16="http://schemas.microsoft.com/office/drawing/2014/main" id="{75EBF6CA-FC9A-4EB0-A693-E1239A8C9CED}"/>
              </a:ext>
            </a:extLst>
          </p:cNvPr>
          <p:cNvSpPr/>
          <p:nvPr/>
        </p:nvSpPr>
        <p:spPr>
          <a:xfrm>
            <a:off x="1727204" y="1808348"/>
            <a:ext cx="576064" cy="522059"/>
          </a:xfrm>
          <a:prstGeom prst="rect">
            <a:avLst/>
          </a:prstGeom>
          <a:gradFill flip="none" rotWithShape="1">
            <a:gsLst>
              <a:gs pos="0">
                <a:srgbClr val="FFFFFF">
                  <a:lumMod val="50000"/>
                </a:srgbClr>
              </a:gs>
              <a:gs pos="50000">
                <a:srgbClr val="FFFFFF">
                  <a:lumMod val="85000"/>
                </a:srgbClr>
              </a:gs>
              <a:gs pos="100000">
                <a:srgbClr val="FFFFFF">
                  <a:lumMod val="50000"/>
                </a:srgbClr>
              </a:gs>
            </a:gsLst>
            <a:lin ang="0" scaled="1"/>
            <a:tileRect/>
          </a:gradFill>
          <a:ln w="25400" cap="flat" cmpd="sng" algn="ctr">
            <a:noFill/>
            <a:prstDash val="solid"/>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AR" sz="1100" b="0" i="0" u="none" strike="noStrike" kern="0" cap="none" spc="0" normalizeH="0" baseline="0" noProof="0">
              <a:ln>
                <a:noFill/>
              </a:ln>
              <a:solidFill>
                <a:srgbClr val="FFFFFF"/>
              </a:solidFill>
              <a:effectLst/>
              <a:uLnTx/>
              <a:uFillTx/>
              <a:latin typeface="Arial"/>
              <a:ea typeface="+mn-ea"/>
              <a:cs typeface="+mn-cs"/>
            </a:endParaRPr>
          </a:p>
        </p:txBody>
      </p:sp>
      <p:sp>
        <p:nvSpPr>
          <p:cNvPr id="90" name="5 Rectángulo">
            <a:extLst>
              <a:ext uri="{FF2B5EF4-FFF2-40B4-BE49-F238E27FC236}">
                <a16:creationId xmlns:a16="http://schemas.microsoft.com/office/drawing/2014/main" id="{BDDFD505-D0DC-47D3-8FFD-133296D6CC0E}"/>
              </a:ext>
            </a:extLst>
          </p:cNvPr>
          <p:cNvSpPr/>
          <p:nvPr/>
        </p:nvSpPr>
        <p:spPr>
          <a:xfrm>
            <a:off x="1799212" y="1808348"/>
            <a:ext cx="432048" cy="4208755"/>
          </a:xfrm>
          <a:prstGeom prst="rect">
            <a:avLst/>
          </a:prstGeom>
          <a:gradFill flip="none" rotWithShape="1">
            <a:gsLst>
              <a:gs pos="0">
                <a:srgbClr val="FFFFFF">
                  <a:lumMod val="85000"/>
                </a:srgbClr>
              </a:gs>
              <a:gs pos="50000">
                <a:srgbClr val="FFFFFF">
                  <a:lumMod val="50000"/>
                </a:srgbClr>
              </a:gs>
              <a:gs pos="100000">
                <a:srgbClr val="FFFFFF">
                  <a:lumMod val="85000"/>
                </a:srgbClr>
              </a:gs>
            </a:gsLst>
            <a:lin ang="0" scaled="1"/>
            <a:tileRect/>
          </a:gradFill>
          <a:ln w="6350" cap="flat" cmpd="sng" algn="ctr">
            <a:solidFill>
              <a:srgbClr val="000000"/>
            </a:solidFill>
            <a:prstDash val="solid"/>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AR" sz="1100" b="0" i="0" u="none" strike="noStrike" kern="0" cap="none" spc="0" normalizeH="0" baseline="0" noProof="0">
              <a:ln>
                <a:noFill/>
              </a:ln>
              <a:solidFill>
                <a:srgbClr val="FFFFFF"/>
              </a:solidFill>
              <a:effectLst/>
              <a:uLnTx/>
              <a:uFillTx/>
              <a:latin typeface="Arial"/>
              <a:ea typeface="+mn-ea"/>
              <a:cs typeface="+mn-cs"/>
            </a:endParaRPr>
          </a:p>
        </p:txBody>
      </p:sp>
      <p:sp>
        <p:nvSpPr>
          <p:cNvPr id="91" name="6 Rectángulo">
            <a:extLst>
              <a:ext uri="{FF2B5EF4-FFF2-40B4-BE49-F238E27FC236}">
                <a16:creationId xmlns:a16="http://schemas.microsoft.com/office/drawing/2014/main" id="{8CDE21C7-B404-4F3F-AE63-FB760AD962CC}"/>
              </a:ext>
            </a:extLst>
          </p:cNvPr>
          <p:cNvSpPr/>
          <p:nvPr/>
        </p:nvSpPr>
        <p:spPr>
          <a:xfrm>
            <a:off x="1855698" y="1808348"/>
            <a:ext cx="326064" cy="4122459"/>
          </a:xfrm>
          <a:prstGeom prst="rect">
            <a:avLst/>
          </a:prstGeom>
          <a:gradFill flip="none" rotWithShape="1">
            <a:gsLst>
              <a:gs pos="0">
                <a:srgbClr val="FFFFFF">
                  <a:lumMod val="50000"/>
                </a:srgbClr>
              </a:gs>
              <a:gs pos="50000">
                <a:srgbClr val="FFFFFF">
                  <a:lumMod val="85000"/>
                </a:srgbClr>
              </a:gs>
              <a:gs pos="100000">
                <a:srgbClr val="FFFFFF">
                  <a:lumMod val="50000"/>
                </a:srgbClr>
              </a:gs>
            </a:gsLst>
            <a:lin ang="0" scaled="1"/>
            <a:tileRect/>
          </a:gradFill>
          <a:ln w="25400" cap="flat" cmpd="sng" algn="ctr">
            <a:noFill/>
            <a:prstDash val="solid"/>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AR" sz="1100" b="0" i="0" u="none" strike="noStrike" kern="0" cap="none" spc="0" normalizeH="0" baseline="0" noProof="0">
              <a:ln>
                <a:noFill/>
              </a:ln>
              <a:solidFill>
                <a:srgbClr val="FFFFFF"/>
              </a:solidFill>
              <a:effectLst/>
              <a:uLnTx/>
              <a:uFillTx/>
              <a:latin typeface="Arial"/>
              <a:ea typeface="+mn-ea"/>
              <a:cs typeface="+mn-cs"/>
            </a:endParaRPr>
          </a:p>
        </p:txBody>
      </p:sp>
      <p:grpSp>
        <p:nvGrpSpPr>
          <p:cNvPr id="92" name="Grupo 91">
            <a:extLst>
              <a:ext uri="{FF2B5EF4-FFF2-40B4-BE49-F238E27FC236}">
                <a16:creationId xmlns:a16="http://schemas.microsoft.com/office/drawing/2014/main" id="{33923924-72F9-4171-8144-B9E01119A618}"/>
              </a:ext>
            </a:extLst>
          </p:cNvPr>
          <p:cNvGrpSpPr/>
          <p:nvPr/>
        </p:nvGrpSpPr>
        <p:grpSpPr>
          <a:xfrm>
            <a:off x="2242629" y="4820499"/>
            <a:ext cx="223143" cy="86020"/>
            <a:chOff x="0" y="0"/>
            <a:chExt cx="478251" cy="208727"/>
          </a:xfrm>
        </p:grpSpPr>
        <p:sp>
          <p:nvSpPr>
            <p:cNvPr id="93" name="Triángulo isósceles 92">
              <a:extLst>
                <a:ext uri="{FF2B5EF4-FFF2-40B4-BE49-F238E27FC236}">
                  <a16:creationId xmlns:a16="http://schemas.microsoft.com/office/drawing/2014/main" id="{C63DD48F-0CE9-46F7-B3A1-BB7F5710FB1D}"/>
                </a:ext>
              </a:extLst>
            </p:cNvPr>
            <p:cNvSpPr/>
            <p:nvPr/>
          </p:nvSpPr>
          <p:spPr>
            <a:xfrm rot="5400000">
              <a:off x="192416" y="-192416"/>
              <a:ext cx="91418" cy="476249"/>
            </a:xfrm>
            <a:prstGeom prst="triangle">
              <a:avLst/>
            </a:prstGeom>
            <a:solidFill>
              <a:srgbClr val="274FBD"/>
            </a:solidFill>
            <a:ln w="12700" cap="flat" cmpd="sng" algn="ctr">
              <a:solidFill>
                <a:srgbClr val="E1E1E1">
                  <a:lumMod val="50000"/>
                </a:srgbClr>
              </a:solidFill>
              <a:prstDash val="solid"/>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AR" sz="1100" b="0" i="0" u="none" strike="noStrike" kern="0" cap="none" spc="0" normalizeH="0" baseline="0" noProof="0">
                <a:ln>
                  <a:noFill/>
                </a:ln>
                <a:solidFill>
                  <a:srgbClr val="FFFFFF"/>
                </a:solidFill>
                <a:effectLst/>
                <a:uLnTx/>
                <a:uFillTx/>
                <a:latin typeface="Arial"/>
                <a:ea typeface="+mn-ea"/>
                <a:cs typeface="+mn-cs"/>
              </a:endParaRPr>
            </a:p>
          </p:txBody>
        </p:sp>
        <p:sp>
          <p:nvSpPr>
            <p:cNvPr id="94" name="Triángulo isósceles 93">
              <a:extLst>
                <a:ext uri="{FF2B5EF4-FFF2-40B4-BE49-F238E27FC236}">
                  <a16:creationId xmlns:a16="http://schemas.microsoft.com/office/drawing/2014/main" id="{45899B32-5E56-4374-9519-A43B975515F7}"/>
                </a:ext>
              </a:extLst>
            </p:cNvPr>
            <p:cNvSpPr/>
            <p:nvPr/>
          </p:nvSpPr>
          <p:spPr>
            <a:xfrm rot="5400000">
              <a:off x="195007" y="-74517"/>
              <a:ext cx="90239" cy="476249"/>
            </a:xfrm>
            <a:prstGeom prst="triangle">
              <a:avLst/>
            </a:prstGeom>
            <a:solidFill>
              <a:srgbClr val="274FBD"/>
            </a:solidFill>
            <a:ln w="12700" cap="flat" cmpd="sng" algn="ctr">
              <a:solidFill>
                <a:srgbClr val="E1E1E1">
                  <a:lumMod val="50000"/>
                </a:srgbClr>
              </a:solidFill>
              <a:prstDash val="solid"/>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AR" sz="1100" b="0" i="0" u="none" strike="noStrike" kern="0" cap="none" spc="0" normalizeH="0" baseline="0" noProof="0">
                <a:ln>
                  <a:noFill/>
                </a:ln>
                <a:solidFill>
                  <a:srgbClr val="FFFFFF"/>
                </a:solidFill>
                <a:effectLst/>
                <a:uLnTx/>
                <a:uFillTx/>
                <a:latin typeface="Arial"/>
                <a:ea typeface="+mn-ea"/>
                <a:cs typeface="+mn-cs"/>
              </a:endParaRPr>
            </a:p>
          </p:txBody>
        </p:sp>
      </p:grpSp>
      <p:grpSp>
        <p:nvGrpSpPr>
          <p:cNvPr id="95" name="Grupo 94">
            <a:extLst>
              <a:ext uri="{FF2B5EF4-FFF2-40B4-BE49-F238E27FC236}">
                <a16:creationId xmlns:a16="http://schemas.microsoft.com/office/drawing/2014/main" id="{12DCAF28-1CF1-4B13-9910-E85B74B59F40}"/>
              </a:ext>
            </a:extLst>
          </p:cNvPr>
          <p:cNvGrpSpPr/>
          <p:nvPr/>
        </p:nvGrpSpPr>
        <p:grpSpPr>
          <a:xfrm>
            <a:off x="2227606" y="5444754"/>
            <a:ext cx="223143" cy="86020"/>
            <a:chOff x="0" y="0"/>
            <a:chExt cx="478251" cy="208727"/>
          </a:xfrm>
        </p:grpSpPr>
        <p:sp>
          <p:nvSpPr>
            <p:cNvPr id="96" name="Triángulo isósceles 95">
              <a:extLst>
                <a:ext uri="{FF2B5EF4-FFF2-40B4-BE49-F238E27FC236}">
                  <a16:creationId xmlns:a16="http://schemas.microsoft.com/office/drawing/2014/main" id="{A490CAB4-EFD7-4243-BDC3-208999F12BB2}"/>
                </a:ext>
              </a:extLst>
            </p:cNvPr>
            <p:cNvSpPr/>
            <p:nvPr/>
          </p:nvSpPr>
          <p:spPr>
            <a:xfrm rot="5400000">
              <a:off x="192416" y="-192416"/>
              <a:ext cx="91418" cy="476249"/>
            </a:xfrm>
            <a:prstGeom prst="triangle">
              <a:avLst/>
            </a:prstGeom>
            <a:solidFill>
              <a:srgbClr val="274FBD"/>
            </a:solidFill>
            <a:ln w="12700" cap="flat" cmpd="sng" algn="ctr">
              <a:solidFill>
                <a:srgbClr val="E1E1E1">
                  <a:lumMod val="50000"/>
                </a:srgbClr>
              </a:solidFill>
              <a:prstDash val="solid"/>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AR" sz="1100" b="0" i="0" u="none" strike="noStrike" kern="0" cap="none" spc="0" normalizeH="0" baseline="0" noProof="0">
                <a:ln>
                  <a:noFill/>
                </a:ln>
                <a:solidFill>
                  <a:srgbClr val="FFFFFF"/>
                </a:solidFill>
                <a:effectLst/>
                <a:uLnTx/>
                <a:uFillTx/>
                <a:latin typeface="Arial"/>
                <a:ea typeface="+mn-ea"/>
                <a:cs typeface="+mn-cs"/>
              </a:endParaRPr>
            </a:p>
          </p:txBody>
        </p:sp>
        <p:sp>
          <p:nvSpPr>
            <p:cNvPr id="97" name="Triángulo isósceles 96">
              <a:extLst>
                <a:ext uri="{FF2B5EF4-FFF2-40B4-BE49-F238E27FC236}">
                  <a16:creationId xmlns:a16="http://schemas.microsoft.com/office/drawing/2014/main" id="{0AEBA5A0-636D-4AB0-9BB2-4E8F2C995B86}"/>
                </a:ext>
              </a:extLst>
            </p:cNvPr>
            <p:cNvSpPr/>
            <p:nvPr/>
          </p:nvSpPr>
          <p:spPr>
            <a:xfrm rot="5400000">
              <a:off x="195007" y="-74517"/>
              <a:ext cx="90239" cy="476249"/>
            </a:xfrm>
            <a:prstGeom prst="triangle">
              <a:avLst/>
            </a:prstGeom>
            <a:solidFill>
              <a:srgbClr val="274FBD"/>
            </a:solidFill>
            <a:ln w="12700" cap="flat" cmpd="sng" algn="ctr">
              <a:solidFill>
                <a:srgbClr val="E1E1E1">
                  <a:lumMod val="50000"/>
                </a:srgbClr>
              </a:solidFill>
              <a:prstDash val="solid"/>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AR" sz="1100" b="0" i="0" u="none" strike="noStrike" kern="0" cap="none" spc="0" normalizeH="0" baseline="0" noProof="0">
                <a:ln>
                  <a:noFill/>
                </a:ln>
                <a:solidFill>
                  <a:srgbClr val="FFFFFF"/>
                </a:solidFill>
                <a:effectLst/>
                <a:uLnTx/>
                <a:uFillTx/>
                <a:latin typeface="Arial"/>
                <a:ea typeface="+mn-ea"/>
                <a:cs typeface="+mn-cs"/>
              </a:endParaRPr>
            </a:p>
          </p:txBody>
        </p:sp>
      </p:grpSp>
      <p:grpSp>
        <p:nvGrpSpPr>
          <p:cNvPr id="98" name="Grupo 97">
            <a:extLst>
              <a:ext uri="{FF2B5EF4-FFF2-40B4-BE49-F238E27FC236}">
                <a16:creationId xmlns:a16="http://schemas.microsoft.com/office/drawing/2014/main" id="{4924A348-07B9-470A-A73A-CE37118FBCA5}"/>
              </a:ext>
            </a:extLst>
          </p:cNvPr>
          <p:cNvGrpSpPr/>
          <p:nvPr/>
        </p:nvGrpSpPr>
        <p:grpSpPr>
          <a:xfrm rot="10800000">
            <a:off x="1570214" y="4837436"/>
            <a:ext cx="223143" cy="86020"/>
            <a:chOff x="0" y="0"/>
            <a:chExt cx="478251" cy="208727"/>
          </a:xfrm>
        </p:grpSpPr>
        <p:sp>
          <p:nvSpPr>
            <p:cNvPr id="99" name="Triángulo isósceles 98">
              <a:extLst>
                <a:ext uri="{FF2B5EF4-FFF2-40B4-BE49-F238E27FC236}">
                  <a16:creationId xmlns:a16="http://schemas.microsoft.com/office/drawing/2014/main" id="{73CE553C-C414-47F1-BC42-57E3CC031D90}"/>
                </a:ext>
              </a:extLst>
            </p:cNvPr>
            <p:cNvSpPr/>
            <p:nvPr/>
          </p:nvSpPr>
          <p:spPr>
            <a:xfrm rot="5400000">
              <a:off x="192416" y="-192416"/>
              <a:ext cx="91418" cy="476249"/>
            </a:xfrm>
            <a:prstGeom prst="triangle">
              <a:avLst/>
            </a:prstGeom>
            <a:solidFill>
              <a:srgbClr val="274FBD"/>
            </a:solidFill>
            <a:ln w="12700" cap="flat" cmpd="sng" algn="ctr">
              <a:solidFill>
                <a:srgbClr val="E1E1E1">
                  <a:lumMod val="50000"/>
                </a:srgbClr>
              </a:solidFill>
              <a:prstDash val="solid"/>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AR" sz="1100" b="0" i="0" u="none" strike="noStrike" kern="0" cap="none" spc="0" normalizeH="0" baseline="0" noProof="0">
                <a:ln>
                  <a:noFill/>
                </a:ln>
                <a:solidFill>
                  <a:srgbClr val="FFFFFF"/>
                </a:solidFill>
                <a:effectLst/>
                <a:uLnTx/>
                <a:uFillTx/>
                <a:latin typeface="Arial"/>
                <a:ea typeface="+mn-ea"/>
                <a:cs typeface="+mn-cs"/>
              </a:endParaRPr>
            </a:p>
          </p:txBody>
        </p:sp>
        <p:sp>
          <p:nvSpPr>
            <p:cNvPr id="100" name="Triángulo isósceles 99">
              <a:extLst>
                <a:ext uri="{FF2B5EF4-FFF2-40B4-BE49-F238E27FC236}">
                  <a16:creationId xmlns:a16="http://schemas.microsoft.com/office/drawing/2014/main" id="{BA52DECD-F8AE-4B9F-8B41-CC9510B97B9E}"/>
                </a:ext>
              </a:extLst>
            </p:cNvPr>
            <p:cNvSpPr/>
            <p:nvPr/>
          </p:nvSpPr>
          <p:spPr>
            <a:xfrm rot="5400000">
              <a:off x="195007" y="-74517"/>
              <a:ext cx="90239" cy="476249"/>
            </a:xfrm>
            <a:prstGeom prst="triangle">
              <a:avLst/>
            </a:prstGeom>
            <a:solidFill>
              <a:srgbClr val="274FBD"/>
            </a:solidFill>
            <a:ln w="12700" cap="flat" cmpd="sng" algn="ctr">
              <a:solidFill>
                <a:srgbClr val="E1E1E1">
                  <a:lumMod val="50000"/>
                </a:srgbClr>
              </a:solidFill>
              <a:prstDash val="solid"/>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AR" sz="1100" b="0" i="0" u="none" strike="noStrike" kern="0" cap="none" spc="0" normalizeH="0" baseline="0" noProof="0">
                <a:ln>
                  <a:noFill/>
                </a:ln>
                <a:solidFill>
                  <a:srgbClr val="FFFFFF"/>
                </a:solidFill>
                <a:effectLst/>
                <a:uLnTx/>
                <a:uFillTx/>
                <a:latin typeface="Arial"/>
                <a:ea typeface="+mn-ea"/>
                <a:cs typeface="+mn-cs"/>
              </a:endParaRPr>
            </a:p>
          </p:txBody>
        </p:sp>
      </p:grpSp>
      <p:grpSp>
        <p:nvGrpSpPr>
          <p:cNvPr id="101" name="Grupo 100">
            <a:extLst>
              <a:ext uri="{FF2B5EF4-FFF2-40B4-BE49-F238E27FC236}">
                <a16:creationId xmlns:a16="http://schemas.microsoft.com/office/drawing/2014/main" id="{623488CA-EC4B-41C0-A362-C6867865DEA6}"/>
              </a:ext>
            </a:extLst>
          </p:cNvPr>
          <p:cNvGrpSpPr/>
          <p:nvPr/>
        </p:nvGrpSpPr>
        <p:grpSpPr>
          <a:xfrm rot="10800000">
            <a:off x="1570214" y="5461394"/>
            <a:ext cx="223143" cy="86020"/>
            <a:chOff x="0" y="0"/>
            <a:chExt cx="478251" cy="208727"/>
          </a:xfrm>
        </p:grpSpPr>
        <p:sp>
          <p:nvSpPr>
            <p:cNvPr id="102" name="Triángulo isósceles 101">
              <a:extLst>
                <a:ext uri="{FF2B5EF4-FFF2-40B4-BE49-F238E27FC236}">
                  <a16:creationId xmlns:a16="http://schemas.microsoft.com/office/drawing/2014/main" id="{B15710AC-973B-4D8D-9333-29C6F6A02205}"/>
                </a:ext>
              </a:extLst>
            </p:cNvPr>
            <p:cNvSpPr/>
            <p:nvPr/>
          </p:nvSpPr>
          <p:spPr>
            <a:xfrm rot="5400000">
              <a:off x="192416" y="-192416"/>
              <a:ext cx="91418" cy="476249"/>
            </a:xfrm>
            <a:prstGeom prst="triangle">
              <a:avLst/>
            </a:prstGeom>
            <a:solidFill>
              <a:srgbClr val="274FBD"/>
            </a:solidFill>
            <a:ln w="12700" cap="flat" cmpd="sng" algn="ctr">
              <a:solidFill>
                <a:srgbClr val="E1E1E1">
                  <a:lumMod val="50000"/>
                </a:srgbClr>
              </a:solidFill>
              <a:prstDash val="solid"/>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AR" sz="1100" b="0" i="0" u="none" strike="noStrike" kern="0" cap="none" spc="0" normalizeH="0" baseline="0" noProof="0">
                <a:ln>
                  <a:noFill/>
                </a:ln>
                <a:solidFill>
                  <a:srgbClr val="FFFFFF"/>
                </a:solidFill>
                <a:effectLst/>
                <a:uLnTx/>
                <a:uFillTx/>
                <a:latin typeface="Arial"/>
                <a:ea typeface="+mn-ea"/>
                <a:cs typeface="+mn-cs"/>
              </a:endParaRPr>
            </a:p>
          </p:txBody>
        </p:sp>
        <p:sp>
          <p:nvSpPr>
            <p:cNvPr id="103" name="Triángulo isósceles 102">
              <a:extLst>
                <a:ext uri="{FF2B5EF4-FFF2-40B4-BE49-F238E27FC236}">
                  <a16:creationId xmlns:a16="http://schemas.microsoft.com/office/drawing/2014/main" id="{402AF79F-98E8-43C7-BD6A-162E6BB485AF}"/>
                </a:ext>
              </a:extLst>
            </p:cNvPr>
            <p:cNvSpPr/>
            <p:nvPr/>
          </p:nvSpPr>
          <p:spPr>
            <a:xfrm rot="5400000">
              <a:off x="195007" y="-74517"/>
              <a:ext cx="90239" cy="476249"/>
            </a:xfrm>
            <a:prstGeom prst="triangle">
              <a:avLst/>
            </a:prstGeom>
            <a:solidFill>
              <a:srgbClr val="274FBD"/>
            </a:solidFill>
            <a:ln w="12700" cap="flat" cmpd="sng" algn="ctr">
              <a:solidFill>
                <a:srgbClr val="E1E1E1">
                  <a:lumMod val="50000"/>
                </a:srgbClr>
              </a:solidFill>
              <a:prstDash val="solid"/>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AR" sz="1100" b="0" i="0" u="none" strike="noStrike" kern="0" cap="none" spc="0" normalizeH="0" baseline="0" noProof="0">
                <a:ln>
                  <a:noFill/>
                </a:ln>
                <a:solidFill>
                  <a:srgbClr val="FFFFFF"/>
                </a:solidFill>
                <a:effectLst/>
                <a:uLnTx/>
                <a:uFillTx/>
                <a:latin typeface="Arial"/>
                <a:ea typeface="+mn-ea"/>
                <a:cs typeface="+mn-cs"/>
              </a:endParaRPr>
            </a:p>
          </p:txBody>
        </p:sp>
      </p:grpSp>
      <p:sp>
        <p:nvSpPr>
          <p:cNvPr id="104" name="19 Rectángulo">
            <a:extLst>
              <a:ext uri="{FF2B5EF4-FFF2-40B4-BE49-F238E27FC236}">
                <a16:creationId xmlns:a16="http://schemas.microsoft.com/office/drawing/2014/main" id="{F019FF85-8BC6-44E3-9F30-7BFB446C19D7}"/>
              </a:ext>
            </a:extLst>
          </p:cNvPr>
          <p:cNvSpPr/>
          <p:nvPr/>
        </p:nvSpPr>
        <p:spPr>
          <a:xfrm flipH="1">
            <a:off x="1861393" y="3887515"/>
            <a:ext cx="312216" cy="391145"/>
          </a:xfrm>
          <a:prstGeom prst="rect">
            <a:avLst/>
          </a:prstGeom>
          <a:solidFill>
            <a:srgbClr val="838DAF"/>
          </a:solidFill>
          <a:ln w="12700" cap="flat" cmpd="sng" algn="ctr">
            <a:noFill/>
            <a:prstDash val="solid"/>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AR" sz="1100" b="0" i="0" u="none" strike="noStrike" kern="0" cap="none" spc="0" normalizeH="0" baseline="0" noProof="0" dirty="0">
              <a:ln>
                <a:noFill/>
              </a:ln>
              <a:solidFill>
                <a:srgbClr val="FFFFFF"/>
              </a:solidFill>
              <a:effectLst/>
              <a:uLnTx/>
              <a:uFillTx/>
              <a:latin typeface="Arial"/>
              <a:ea typeface="+mn-ea"/>
              <a:cs typeface="+mn-cs"/>
            </a:endParaRPr>
          </a:p>
        </p:txBody>
      </p:sp>
      <p:sp>
        <p:nvSpPr>
          <p:cNvPr id="105" name="19 Rectángulo">
            <a:extLst>
              <a:ext uri="{FF2B5EF4-FFF2-40B4-BE49-F238E27FC236}">
                <a16:creationId xmlns:a16="http://schemas.microsoft.com/office/drawing/2014/main" id="{35A69679-E983-473D-9C31-5BC356A8261B}"/>
              </a:ext>
            </a:extLst>
          </p:cNvPr>
          <p:cNvSpPr/>
          <p:nvPr/>
        </p:nvSpPr>
        <p:spPr>
          <a:xfrm flipH="1">
            <a:off x="1951232" y="1795468"/>
            <a:ext cx="127187" cy="1910248"/>
          </a:xfrm>
          <a:prstGeom prst="rect">
            <a:avLst/>
          </a:prstGeom>
          <a:solidFill>
            <a:srgbClr val="838DAF"/>
          </a:solidFill>
          <a:ln w="12700" cap="flat" cmpd="sng" algn="ctr">
            <a:solidFill>
              <a:srgbClr val="000000"/>
            </a:solidFill>
            <a:prstDash val="solid"/>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AR" sz="1100" b="0" i="0" u="none" strike="noStrike" kern="0" cap="none" spc="0" normalizeH="0" baseline="0" noProof="0" dirty="0">
              <a:ln>
                <a:noFill/>
              </a:ln>
              <a:solidFill>
                <a:srgbClr val="FFFFFF"/>
              </a:solidFill>
              <a:effectLst/>
              <a:uLnTx/>
              <a:uFillTx/>
              <a:latin typeface="Arial"/>
              <a:ea typeface="+mn-ea"/>
              <a:cs typeface="+mn-cs"/>
            </a:endParaRPr>
          </a:p>
        </p:txBody>
      </p:sp>
      <p:sp>
        <p:nvSpPr>
          <p:cNvPr id="106" name="5 Rectángulo">
            <a:extLst>
              <a:ext uri="{FF2B5EF4-FFF2-40B4-BE49-F238E27FC236}">
                <a16:creationId xmlns:a16="http://schemas.microsoft.com/office/drawing/2014/main" id="{88034880-5D99-4D9B-BE15-10A4A274E117}"/>
              </a:ext>
            </a:extLst>
          </p:cNvPr>
          <p:cNvSpPr/>
          <p:nvPr/>
        </p:nvSpPr>
        <p:spPr>
          <a:xfrm>
            <a:off x="1980654" y="1776402"/>
            <a:ext cx="65786" cy="2423664"/>
          </a:xfrm>
          <a:prstGeom prst="rect">
            <a:avLst/>
          </a:prstGeom>
          <a:solidFill>
            <a:srgbClr val="42E8C4">
              <a:lumMod val="75000"/>
            </a:srgbClr>
          </a:solidFill>
          <a:ln w="9525" cap="flat" cmpd="sng" algn="ctr">
            <a:solidFill>
              <a:srgbClr val="000000"/>
            </a:solidFill>
            <a:prstDash val="solid"/>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AR" sz="1100" b="0" i="0" u="none" strike="noStrike" kern="0" cap="none" spc="0" normalizeH="0" baseline="0" noProof="0">
              <a:ln>
                <a:noFill/>
              </a:ln>
              <a:solidFill>
                <a:srgbClr val="FFFFFF"/>
              </a:solidFill>
              <a:effectLst/>
              <a:uLnTx/>
              <a:uFillTx/>
              <a:latin typeface="Arial"/>
              <a:ea typeface="+mn-ea"/>
              <a:cs typeface="+mn-cs"/>
            </a:endParaRPr>
          </a:p>
        </p:txBody>
      </p:sp>
      <p:grpSp>
        <p:nvGrpSpPr>
          <p:cNvPr id="107" name="Grupo 106">
            <a:extLst>
              <a:ext uri="{FF2B5EF4-FFF2-40B4-BE49-F238E27FC236}">
                <a16:creationId xmlns:a16="http://schemas.microsoft.com/office/drawing/2014/main" id="{3971E7FD-0BA1-4680-AE51-E51DC5160BB7}"/>
              </a:ext>
            </a:extLst>
          </p:cNvPr>
          <p:cNvGrpSpPr/>
          <p:nvPr/>
        </p:nvGrpSpPr>
        <p:grpSpPr>
          <a:xfrm>
            <a:off x="1855698" y="4202615"/>
            <a:ext cx="326064" cy="1255020"/>
            <a:chOff x="1532142" y="3224937"/>
            <a:chExt cx="326064" cy="1255020"/>
          </a:xfrm>
        </p:grpSpPr>
        <p:grpSp>
          <p:nvGrpSpPr>
            <p:cNvPr id="108" name="Grupo 107">
              <a:extLst>
                <a:ext uri="{FF2B5EF4-FFF2-40B4-BE49-F238E27FC236}">
                  <a16:creationId xmlns:a16="http://schemas.microsoft.com/office/drawing/2014/main" id="{71876CC8-581B-4DD1-B246-190E30AC5652}"/>
                </a:ext>
              </a:extLst>
            </p:cNvPr>
            <p:cNvGrpSpPr/>
            <p:nvPr/>
          </p:nvGrpSpPr>
          <p:grpSpPr>
            <a:xfrm>
              <a:off x="1540295" y="3224937"/>
              <a:ext cx="317911" cy="337641"/>
              <a:chOff x="0" y="0"/>
              <a:chExt cx="793843" cy="582706"/>
            </a:xfrm>
          </p:grpSpPr>
          <p:sp>
            <p:nvSpPr>
              <p:cNvPr id="137" name="Rectangle 375">
                <a:extLst>
                  <a:ext uri="{FF2B5EF4-FFF2-40B4-BE49-F238E27FC236}">
                    <a16:creationId xmlns:a16="http://schemas.microsoft.com/office/drawing/2014/main" id="{EDE46567-B6A3-4CF1-B180-92B4E9A67127}"/>
                  </a:ext>
                </a:extLst>
              </p:cNvPr>
              <p:cNvSpPr>
                <a:spLocks noChangeArrowheads="1"/>
              </p:cNvSpPr>
              <p:nvPr/>
            </p:nvSpPr>
            <p:spPr bwMode="auto">
              <a:xfrm>
                <a:off x="40710" y="78744"/>
                <a:ext cx="671713" cy="409469"/>
              </a:xfrm>
              <a:prstGeom prst="rect">
                <a:avLst/>
              </a:prstGeom>
              <a:solidFill>
                <a:srgbClr val="FF0000"/>
              </a:solidFill>
              <a:ln w="9525">
                <a:solidFill>
                  <a:srgbClr val="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a:ln>
                    <a:noFill/>
                  </a:ln>
                  <a:solidFill>
                    <a:srgbClr val="000000"/>
                  </a:solidFill>
                  <a:effectLst/>
                  <a:uLnTx/>
                  <a:uFillTx/>
                  <a:latin typeface="Arial"/>
                </a:endParaRPr>
              </a:p>
            </p:txBody>
          </p:sp>
          <p:sp>
            <p:nvSpPr>
              <p:cNvPr id="138" name="Oval 376">
                <a:extLst>
                  <a:ext uri="{FF2B5EF4-FFF2-40B4-BE49-F238E27FC236}">
                    <a16:creationId xmlns:a16="http://schemas.microsoft.com/office/drawing/2014/main" id="{DA20D54A-3C93-4504-BE16-32FAB9B2F649}"/>
                  </a:ext>
                </a:extLst>
              </p:cNvPr>
              <p:cNvSpPr>
                <a:spLocks noChangeArrowheads="1"/>
              </p:cNvSpPr>
              <p:nvPr/>
            </p:nvSpPr>
            <p:spPr bwMode="auto">
              <a:xfrm>
                <a:off x="244259" y="157488"/>
                <a:ext cx="264614" cy="57746"/>
              </a:xfrm>
              <a:prstGeom prst="ellipse">
                <a:avLst/>
              </a:prstGeom>
              <a:pattFill prst="ltHorz">
                <a:fgClr>
                  <a:srgbClr val="000000"/>
                </a:fgClr>
                <a:bgClr>
                  <a:srgbClr val="FFFFFF"/>
                </a:bgClr>
              </a:pattFill>
              <a:ln w="9525">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a:ln>
                    <a:noFill/>
                  </a:ln>
                  <a:solidFill>
                    <a:srgbClr val="000000"/>
                  </a:solidFill>
                  <a:effectLst/>
                  <a:uLnTx/>
                  <a:uFillTx/>
                  <a:latin typeface="Arial"/>
                </a:endParaRPr>
              </a:p>
            </p:txBody>
          </p:sp>
          <p:sp>
            <p:nvSpPr>
              <p:cNvPr id="139" name="Rectangle 377">
                <a:extLst>
                  <a:ext uri="{FF2B5EF4-FFF2-40B4-BE49-F238E27FC236}">
                    <a16:creationId xmlns:a16="http://schemas.microsoft.com/office/drawing/2014/main" id="{18D5267B-7496-43F9-92C6-0237D656C4FB}"/>
                  </a:ext>
                </a:extLst>
              </p:cNvPr>
              <p:cNvSpPr>
                <a:spLocks noChangeArrowheads="1"/>
              </p:cNvSpPr>
              <p:nvPr/>
            </p:nvSpPr>
            <p:spPr bwMode="auto">
              <a:xfrm>
                <a:off x="264614" y="47246"/>
                <a:ext cx="244259" cy="31498"/>
              </a:xfrm>
              <a:prstGeom prst="rect">
                <a:avLst/>
              </a:prstGeom>
              <a:solidFill>
                <a:srgbClr val="FF0000"/>
              </a:solidFill>
              <a:ln w="9525">
                <a:solidFill>
                  <a:srgbClr val="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a:ln>
                    <a:noFill/>
                  </a:ln>
                  <a:solidFill>
                    <a:srgbClr val="000000"/>
                  </a:solidFill>
                  <a:effectLst/>
                  <a:uLnTx/>
                  <a:uFillTx/>
                  <a:latin typeface="Arial"/>
                </a:endParaRPr>
              </a:p>
            </p:txBody>
          </p:sp>
          <p:sp>
            <p:nvSpPr>
              <p:cNvPr id="140" name="Rectangle 378">
                <a:extLst>
                  <a:ext uri="{FF2B5EF4-FFF2-40B4-BE49-F238E27FC236}">
                    <a16:creationId xmlns:a16="http://schemas.microsoft.com/office/drawing/2014/main" id="{52E2C423-04D7-4990-8648-219CBE03B270}"/>
                  </a:ext>
                </a:extLst>
              </p:cNvPr>
              <p:cNvSpPr>
                <a:spLocks noChangeArrowheads="1"/>
              </p:cNvSpPr>
              <p:nvPr/>
            </p:nvSpPr>
            <p:spPr bwMode="auto">
              <a:xfrm>
                <a:off x="223904" y="0"/>
                <a:ext cx="325679" cy="52496"/>
              </a:xfrm>
              <a:prstGeom prst="rect">
                <a:avLst/>
              </a:prstGeom>
              <a:solidFill>
                <a:srgbClr val="FF0000"/>
              </a:solidFill>
              <a:ln w="9525">
                <a:solidFill>
                  <a:srgbClr val="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a:ln>
                    <a:noFill/>
                  </a:ln>
                  <a:solidFill>
                    <a:srgbClr val="000000"/>
                  </a:solidFill>
                  <a:effectLst/>
                  <a:uLnTx/>
                  <a:uFillTx/>
                  <a:latin typeface="Arial"/>
                </a:endParaRPr>
              </a:p>
            </p:txBody>
          </p:sp>
          <p:sp>
            <p:nvSpPr>
              <p:cNvPr id="141" name="Rectangle 379">
                <a:extLst>
                  <a:ext uri="{FF2B5EF4-FFF2-40B4-BE49-F238E27FC236}">
                    <a16:creationId xmlns:a16="http://schemas.microsoft.com/office/drawing/2014/main" id="{BE9648E9-C294-4D84-9872-5637344DC2D8}"/>
                  </a:ext>
                </a:extLst>
              </p:cNvPr>
              <p:cNvSpPr>
                <a:spLocks noChangeArrowheads="1"/>
              </p:cNvSpPr>
              <p:nvPr/>
            </p:nvSpPr>
            <p:spPr bwMode="auto">
              <a:xfrm>
                <a:off x="244259" y="488213"/>
                <a:ext cx="305324" cy="94493"/>
              </a:xfrm>
              <a:prstGeom prst="rect">
                <a:avLst/>
              </a:prstGeom>
              <a:solidFill>
                <a:srgbClr val="FF0000"/>
              </a:solidFill>
              <a:ln w="9525">
                <a:solidFill>
                  <a:srgbClr val="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a:ln>
                    <a:noFill/>
                  </a:ln>
                  <a:solidFill>
                    <a:srgbClr val="000000"/>
                  </a:solidFill>
                  <a:effectLst/>
                  <a:uLnTx/>
                  <a:uFillTx/>
                  <a:latin typeface="Arial"/>
                </a:endParaRPr>
              </a:p>
            </p:txBody>
          </p:sp>
          <p:sp>
            <p:nvSpPr>
              <p:cNvPr id="142" name="Rectangle 380">
                <a:extLst>
                  <a:ext uri="{FF2B5EF4-FFF2-40B4-BE49-F238E27FC236}">
                    <a16:creationId xmlns:a16="http://schemas.microsoft.com/office/drawing/2014/main" id="{FEFE57D2-813F-4C75-BC80-486F1B1DADC6}"/>
                  </a:ext>
                </a:extLst>
              </p:cNvPr>
              <p:cNvSpPr>
                <a:spLocks noChangeArrowheads="1"/>
              </p:cNvSpPr>
              <p:nvPr/>
            </p:nvSpPr>
            <p:spPr bwMode="auto">
              <a:xfrm>
                <a:off x="142485" y="509212"/>
                <a:ext cx="508874" cy="20998"/>
              </a:xfrm>
              <a:prstGeom prst="rect">
                <a:avLst/>
              </a:prstGeom>
              <a:solidFill>
                <a:srgbClr val="FF0000"/>
              </a:solidFill>
              <a:ln w="9525">
                <a:solidFill>
                  <a:srgbClr val="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a:ln>
                    <a:noFill/>
                  </a:ln>
                  <a:solidFill>
                    <a:srgbClr val="000000"/>
                  </a:solidFill>
                  <a:effectLst/>
                  <a:uLnTx/>
                  <a:uFillTx/>
                  <a:latin typeface="Arial"/>
                </a:endParaRPr>
              </a:p>
            </p:txBody>
          </p:sp>
          <p:sp>
            <p:nvSpPr>
              <p:cNvPr id="143" name="Rectangle 381">
                <a:extLst>
                  <a:ext uri="{FF2B5EF4-FFF2-40B4-BE49-F238E27FC236}">
                    <a16:creationId xmlns:a16="http://schemas.microsoft.com/office/drawing/2014/main" id="{761CE7F6-A180-4CE6-B11B-BAA29FB37758}"/>
                  </a:ext>
                </a:extLst>
              </p:cNvPr>
              <p:cNvSpPr>
                <a:spLocks noChangeArrowheads="1"/>
              </p:cNvSpPr>
              <p:nvPr/>
            </p:nvSpPr>
            <p:spPr bwMode="auto">
              <a:xfrm>
                <a:off x="0" y="225733"/>
                <a:ext cx="793843" cy="20998"/>
              </a:xfrm>
              <a:prstGeom prst="rect">
                <a:avLst/>
              </a:prstGeom>
              <a:solidFill>
                <a:srgbClr val="000000"/>
              </a:solidFill>
              <a:ln w="9525">
                <a:solidFill>
                  <a:srgbClr val="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a:ln>
                    <a:noFill/>
                  </a:ln>
                  <a:solidFill>
                    <a:srgbClr val="000000"/>
                  </a:solidFill>
                  <a:effectLst/>
                  <a:uLnTx/>
                  <a:uFillTx/>
                  <a:latin typeface="Arial"/>
                </a:endParaRPr>
              </a:p>
            </p:txBody>
          </p:sp>
          <p:sp>
            <p:nvSpPr>
              <p:cNvPr id="144" name="Oval 382">
                <a:extLst>
                  <a:ext uri="{FF2B5EF4-FFF2-40B4-BE49-F238E27FC236}">
                    <a16:creationId xmlns:a16="http://schemas.microsoft.com/office/drawing/2014/main" id="{BFD2D235-6F8F-4A42-994E-AC8B459C80D1}"/>
                  </a:ext>
                </a:extLst>
              </p:cNvPr>
              <p:cNvSpPr>
                <a:spLocks noChangeArrowheads="1"/>
              </p:cNvSpPr>
              <p:nvPr/>
            </p:nvSpPr>
            <p:spPr bwMode="auto">
              <a:xfrm>
                <a:off x="244259" y="94493"/>
                <a:ext cx="264614" cy="57746"/>
              </a:xfrm>
              <a:prstGeom prst="ellipse">
                <a:avLst/>
              </a:prstGeom>
              <a:pattFill prst="ltHorz">
                <a:fgClr>
                  <a:srgbClr val="000000"/>
                </a:fgClr>
                <a:bgClr>
                  <a:srgbClr val="FFFFFF"/>
                </a:bgClr>
              </a:pattFill>
              <a:ln w="9525">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a:ln>
                    <a:noFill/>
                  </a:ln>
                  <a:solidFill>
                    <a:srgbClr val="000000"/>
                  </a:solidFill>
                  <a:effectLst/>
                  <a:uLnTx/>
                  <a:uFillTx/>
                  <a:latin typeface="Arial"/>
                </a:endParaRPr>
              </a:p>
            </p:txBody>
          </p:sp>
          <p:sp>
            <p:nvSpPr>
              <p:cNvPr id="145" name="Rectangle 383">
                <a:extLst>
                  <a:ext uri="{FF2B5EF4-FFF2-40B4-BE49-F238E27FC236}">
                    <a16:creationId xmlns:a16="http://schemas.microsoft.com/office/drawing/2014/main" id="{EBA6AECC-E2B0-43BF-BB38-90878D29A978}"/>
                  </a:ext>
                </a:extLst>
              </p:cNvPr>
              <p:cNvSpPr>
                <a:spLocks noChangeArrowheads="1"/>
              </p:cNvSpPr>
              <p:nvPr/>
            </p:nvSpPr>
            <p:spPr bwMode="auto">
              <a:xfrm>
                <a:off x="0" y="262480"/>
                <a:ext cx="793843" cy="26248"/>
              </a:xfrm>
              <a:prstGeom prst="rect">
                <a:avLst/>
              </a:prstGeom>
              <a:solidFill>
                <a:srgbClr val="000000"/>
              </a:solidFill>
              <a:ln w="9525">
                <a:solidFill>
                  <a:srgbClr val="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a:ln>
                    <a:noFill/>
                  </a:ln>
                  <a:solidFill>
                    <a:srgbClr val="000000"/>
                  </a:solidFill>
                  <a:effectLst/>
                  <a:uLnTx/>
                  <a:uFillTx/>
                  <a:latin typeface="Arial"/>
                </a:endParaRPr>
              </a:p>
            </p:txBody>
          </p:sp>
          <p:sp>
            <p:nvSpPr>
              <p:cNvPr id="146" name="Rectangle 384">
                <a:extLst>
                  <a:ext uri="{FF2B5EF4-FFF2-40B4-BE49-F238E27FC236}">
                    <a16:creationId xmlns:a16="http://schemas.microsoft.com/office/drawing/2014/main" id="{217F529E-362F-471D-8B32-4B0EECC59CFF}"/>
                  </a:ext>
                </a:extLst>
              </p:cNvPr>
              <p:cNvSpPr>
                <a:spLocks noChangeArrowheads="1"/>
              </p:cNvSpPr>
              <p:nvPr/>
            </p:nvSpPr>
            <p:spPr bwMode="auto">
              <a:xfrm>
                <a:off x="0" y="304477"/>
                <a:ext cx="793843" cy="26248"/>
              </a:xfrm>
              <a:prstGeom prst="rect">
                <a:avLst/>
              </a:prstGeom>
              <a:solidFill>
                <a:srgbClr val="000000"/>
              </a:solidFill>
              <a:ln w="9525">
                <a:solidFill>
                  <a:srgbClr val="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a:ln>
                    <a:noFill/>
                  </a:ln>
                  <a:solidFill>
                    <a:srgbClr val="000000"/>
                  </a:solidFill>
                  <a:effectLst/>
                  <a:uLnTx/>
                  <a:uFillTx/>
                  <a:latin typeface="Arial"/>
                </a:endParaRPr>
              </a:p>
            </p:txBody>
          </p:sp>
          <p:sp>
            <p:nvSpPr>
              <p:cNvPr id="147" name="Rectangle 385">
                <a:extLst>
                  <a:ext uri="{FF2B5EF4-FFF2-40B4-BE49-F238E27FC236}">
                    <a16:creationId xmlns:a16="http://schemas.microsoft.com/office/drawing/2014/main" id="{D969F924-D09F-42FC-9100-58343D12F13C}"/>
                  </a:ext>
                </a:extLst>
              </p:cNvPr>
              <p:cNvSpPr>
                <a:spLocks noChangeArrowheads="1"/>
              </p:cNvSpPr>
              <p:nvPr/>
            </p:nvSpPr>
            <p:spPr bwMode="auto">
              <a:xfrm>
                <a:off x="0" y="356973"/>
                <a:ext cx="183195" cy="68245"/>
              </a:xfrm>
              <a:prstGeom prst="rect">
                <a:avLst/>
              </a:prstGeom>
              <a:pattFill prst="dkHorz">
                <a:fgClr>
                  <a:srgbClr val="000000"/>
                </a:fgClr>
                <a:bgClr>
                  <a:srgbClr val="FFFFFF"/>
                </a:bgClr>
              </a:pattFill>
              <a:ln>
                <a:noFill/>
              </a:ln>
              <a:extLst>
                <a:ext uri="{91240B29-F687-4F45-9708-019B960494DF}">
                  <a14:hiddenLine xmlns:a14="http://schemas.microsoft.com/office/drawing/2010/main" w="1">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a:ln>
                    <a:noFill/>
                  </a:ln>
                  <a:solidFill>
                    <a:srgbClr val="000000"/>
                  </a:solidFill>
                  <a:effectLst/>
                  <a:uLnTx/>
                  <a:uFillTx/>
                  <a:latin typeface="Arial"/>
                </a:endParaRPr>
              </a:p>
            </p:txBody>
          </p:sp>
          <p:sp>
            <p:nvSpPr>
              <p:cNvPr id="148" name="Rectangle 386">
                <a:extLst>
                  <a:ext uri="{FF2B5EF4-FFF2-40B4-BE49-F238E27FC236}">
                    <a16:creationId xmlns:a16="http://schemas.microsoft.com/office/drawing/2014/main" id="{9B3D57B3-F295-42B1-BF4E-371A108B6FD9}"/>
                  </a:ext>
                </a:extLst>
              </p:cNvPr>
              <p:cNvSpPr>
                <a:spLocks noChangeArrowheads="1"/>
              </p:cNvSpPr>
              <p:nvPr/>
            </p:nvSpPr>
            <p:spPr bwMode="auto">
              <a:xfrm>
                <a:off x="590294" y="356973"/>
                <a:ext cx="203549" cy="68245"/>
              </a:xfrm>
              <a:prstGeom prst="rect">
                <a:avLst/>
              </a:prstGeom>
              <a:pattFill prst="dkHorz">
                <a:fgClr>
                  <a:srgbClr val="000000"/>
                </a:fgClr>
                <a:bgClr>
                  <a:srgbClr val="FFFFFF"/>
                </a:bgClr>
              </a:pattFill>
              <a:ln>
                <a:noFill/>
              </a:ln>
              <a:extLst>
                <a:ext uri="{91240B29-F687-4F45-9708-019B960494DF}">
                  <a14:hiddenLine xmlns:a14="http://schemas.microsoft.com/office/drawing/2010/main" w="1">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a:ln>
                    <a:noFill/>
                  </a:ln>
                  <a:solidFill>
                    <a:srgbClr val="000000"/>
                  </a:solidFill>
                  <a:effectLst/>
                  <a:uLnTx/>
                  <a:uFillTx/>
                  <a:latin typeface="Arial"/>
                </a:endParaRPr>
              </a:p>
            </p:txBody>
          </p:sp>
        </p:grpSp>
        <p:sp>
          <p:nvSpPr>
            <p:cNvPr id="109" name="19 Rectángulo">
              <a:extLst>
                <a:ext uri="{FF2B5EF4-FFF2-40B4-BE49-F238E27FC236}">
                  <a16:creationId xmlns:a16="http://schemas.microsoft.com/office/drawing/2014/main" id="{C7D15018-117E-4016-B754-F3A5F708ED5F}"/>
                </a:ext>
              </a:extLst>
            </p:cNvPr>
            <p:cNvSpPr/>
            <p:nvPr/>
          </p:nvSpPr>
          <p:spPr>
            <a:xfrm flipH="1">
              <a:off x="1655083" y="3561402"/>
              <a:ext cx="72008" cy="580913"/>
            </a:xfrm>
            <a:prstGeom prst="rect">
              <a:avLst/>
            </a:prstGeom>
            <a:gradFill flip="none" rotWithShape="1">
              <a:gsLst>
                <a:gs pos="0">
                  <a:srgbClr val="FFFFFF">
                    <a:lumMod val="50000"/>
                  </a:srgbClr>
                </a:gs>
                <a:gs pos="50000">
                  <a:srgbClr val="FFFFFF">
                    <a:lumMod val="85000"/>
                  </a:srgbClr>
                </a:gs>
                <a:gs pos="100000">
                  <a:srgbClr val="FFFFFF">
                    <a:lumMod val="50000"/>
                  </a:srgbClr>
                </a:gs>
              </a:gsLst>
              <a:lin ang="0" scaled="1"/>
              <a:tileRect/>
            </a:gradFill>
            <a:ln w="19050" cap="flat" cmpd="sng" algn="ctr">
              <a:noFill/>
              <a:prstDash val="solid"/>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AR" sz="1100" b="0" i="0" u="none" strike="noStrike" kern="0" cap="none" spc="0" normalizeH="0" baseline="0" noProof="0" dirty="0">
                <a:ln>
                  <a:noFill/>
                </a:ln>
                <a:solidFill>
                  <a:srgbClr val="FFFFFF"/>
                </a:solidFill>
                <a:effectLst/>
                <a:uLnTx/>
                <a:uFillTx/>
                <a:latin typeface="Arial"/>
                <a:ea typeface="+mn-ea"/>
                <a:cs typeface="+mn-cs"/>
              </a:endParaRPr>
            </a:p>
          </p:txBody>
        </p:sp>
        <p:grpSp>
          <p:nvGrpSpPr>
            <p:cNvPr id="110" name="Grupo 109">
              <a:extLst>
                <a:ext uri="{FF2B5EF4-FFF2-40B4-BE49-F238E27FC236}">
                  <a16:creationId xmlns:a16="http://schemas.microsoft.com/office/drawing/2014/main" id="{9843508D-B550-49CE-A49E-E6020742BC32}"/>
                </a:ext>
              </a:extLst>
            </p:cNvPr>
            <p:cNvGrpSpPr/>
            <p:nvPr/>
          </p:nvGrpSpPr>
          <p:grpSpPr>
            <a:xfrm>
              <a:off x="1532142" y="4142316"/>
              <a:ext cx="317911" cy="337641"/>
              <a:chOff x="0" y="0"/>
              <a:chExt cx="793843" cy="582706"/>
            </a:xfrm>
          </p:grpSpPr>
          <p:sp>
            <p:nvSpPr>
              <p:cNvPr id="125" name="Rectangle 375">
                <a:extLst>
                  <a:ext uri="{FF2B5EF4-FFF2-40B4-BE49-F238E27FC236}">
                    <a16:creationId xmlns:a16="http://schemas.microsoft.com/office/drawing/2014/main" id="{BC625B8F-2E73-4FB2-A762-2CA44A65CA0D}"/>
                  </a:ext>
                </a:extLst>
              </p:cNvPr>
              <p:cNvSpPr>
                <a:spLocks noChangeArrowheads="1"/>
              </p:cNvSpPr>
              <p:nvPr/>
            </p:nvSpPr>
            <p:spPr bwMode="auto">
              <a:xfrm>
                <a:off x="40710" y="78744"/>
                <a:ext cx="671713" cy="409469"/>
              </a:xfrm>
              <a:prstGeom prst="rect">
                <a:avLst/>
              </a:prstGeom>
              <a:solidFill>
                <a:srgbClr val="FF0000"/>
              </a:solidFill>
              <a:ln w="9525">
                <a:solidFill>
                  <a:srgbClr val="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a:ln>
                    <a:noFill/>
                  </a:ln>
                  <a:solidFill>
                    <a:srgbClr val="000000"/>
                  </a:solidFill>
                  <a:effectLst/>
                  <a:uLnTx/>
                  <a:uFillTx/>
                  <a:latin typeface="Arial"/>
                </a:endParaRPr>
              </a:p>
            </p:txBody>
          </p:sp>
          <p:sp>
            <p:nvSpPr>
              <p:cNvPr id="126" name="Oval 376">
                <a:extLst>
                  <a:ext uri="{FF2B5EF4-FFF2-40B4-BE49-F238E27FC236}">
                    <a16:creationId xmlns:a16="http://schemas.microsoft.com/office/drawing/2014/main" id="{556DBA24-7B8C-4D82-9B9F-599C9317A8C4}"/>
                  </a:ext>
                </a:extLst>
              </p:cNvPr>
              <p:cNvSpPr>
                <a:spLocks noChangeArrowheads="1"/>
              </p:cNvSpPr>
              <p:nvPr/>
            </p:nvSpPr>
            <p:spPr bwMode="auto">
              <a:xfrm>
                <a:off x="244259" y="157488"/>
                <a:ext cx="264614" cy="57746"/>
              </a:xfrm>
              <a:prstGeom prst="ellipse">
                <a:avLst/>
              </a:prstGeom>
              <a:pattFill prst="ltHorz">
                <a:fgClr>
                  <a:srgbClr val="000000"/>
                </a:fgClr>
                <a:bgClr>
                  <a:srgbClr val="FFFFFF"/>
                </a:bgClr>
              </a:pattFill>
              <a:ln w="9525">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a:ln>
                    <a:noFill/>
                  </a:ln>
                  <a:solidFill>
                    <a:srgbClr val="000000"/>
                  </a:solidFill>
                  <a:effectLst/>
                  <a:uLnTx/>
                  <a:uFillTx/>
                  <a:latin typeface="Arial"/>
                </a:endParaRPr>
              </a:p>
            </p:txBody>
          </p:sp>
          <p:sp>
            <p:nvSpPr>
              <p:cNvPr id="127" name="Rectangle 377">
                <a:extLst>
                  <a:ext uri="{FF2B5EF4-FFF2-40B4-BE49-F238E27FC236}">
                    <a16:creationId xmlns:a16="http://schemas.microsoft.com/office/drawing/2014/main" id="{5F726316-C4B3-409E-9AC3-0C070F665BE7}"/>
                  </a:ext>
                </a:extLst>
              </p:cNvPr>
              <p:cNvSpPr>
                <a:spLocks noChangeArrowheads="1"/>
              </p:cNvSpPr>
              <p:nvPr/>
            </p:nvSpPr>
            <p:spPr bwMode="auto">
              <a:xfrm>
                <a:off x="264614" y="47246"/>
                <a:ext cx="244259" cy="31498"/>
              </a:xfrm>
              <a:prstGeom prst="rect">
                <a:avLst/>
              </a:prstGeom>
              <a:solidFill>
                <a:srgbClr val="FF0000"/>
              </a:solidFill>
              <a:ln w="9525">
                <a:solidFill>
                  <a:srgbClr val="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a:ln>
                    <a:noFill/>
                  </a:ln>
                  <a:solidFill>
                    <a:srgbClr val="000000"/>
                  </a:solidFill>
                  <a:effectLst/>
                  <a:uLnTx/>
                  <a:uFillTx/>
                  <a:latin typeface="Arial"/>
                </a:endParaRPr>
              </a:p>
            </p:txBody>
          </p:sp>
          <p:sp>
            <p:nvSpPr>
              <p:cNvPr id="128" name="Rectangle 378">
                <a:extLst>
                  <a:ext uri="{FF2B5EF4-FFF2-40B4-BE49-F238E27FC236}">
                    <a16:creationId xmlns:a16="http://schemas.microsoft.com/office/drawing/2014/main" id="{9AF7ED3E-691F-4847-B7ED-D58B7C5A593C}"/>
                  </a:ext>
                </a:extLst>
              </p:cNvPr>
              <p:cNvSpPr>
                <a:spLocks noChangeArrowheads="1"/>
              </p:cNvSpPr>
              <p:nvPr/>
            </p:nvSpPr>
            <p:spPr bwMode="auto">
              <a:xfrm>
                <a:off x="223904" y="0"/>
                <a:ext cx="325679" cy="52496"/>
              </a:xfrm>
              <a:prstGeom prst="rect">
                <a:avLst/>
              </a:prstGeom>
              <a:solidFill>
                <a:srgbClr val="FF0000"/>
              </a:solidFill>
              <a:ln w="9525">
                <a:solidFill>
                  <a:srgbClr val="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a:ln>
                    <a:noFill/>
                  </a:ln>
                  <a:solidFill>
                    <a:srgbClr val="000000"/>
                  </a:solidFill>
                  <a:effectLst/>
                  <a:uLnTx/>
                  <a:uFillTx/>
                  <a:latin typeface="Arial"/>
                </a:endParaRPr>
              </a:p>
            </p:txBody>
          </p:sp>
          <p:sp>
            <p:nvSpPr>
              <p:cNvPr id="129" name="Rectangle 379">
                <a:extLst>
                  <a:ext uri="{FF2B5EF4-FFF2-40B4-BE49-F238E27FC236}">
                    <a16:creationId xmlns:a16="http://schemas.microsoft.com/office/drawing/2014/main" id="{763D0628-1A47-4193-82C0-925BBF775073}"/>
                  </a:ext>
                </a:extLst>
              </p:cNvPr>
              <p:cNvSpPr>
                <a:spLocks noChangeArrowheads="1"/>
              </p:cNvSpPr>
              <p:nvPr/>
            </p:nvSpPr>
            <p:spPr bwMode="auto">
              <a:xfrm>
                <a:off x="244259" y="488213"/>
                <a:ext cx="305324" cy="94493"/>
              </a:xfrm>
              <a:prstGeom prst="rect">
                <a:avLst/>
              </a:prstGeom>
              <a:solidFill>
                <a:srgbClr val="FF0000"/>
              </a:solidFill>
              <a:ln w="9525">
                <a:solidFill>
                  <a:srgbClr val="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a:ln>
                    <a:noFill/>
                  </a:ln>
                  <a:solidFill>
                    <a:srgbClr val="000000"/>
                  </a:solidFill>
                  <a:effectLst/>
                  <a:uLnTx/>
                  <a:uFillTx/>
                  <a:latin typeface="Arial"/>
                </a:endParaRPr>
              </a:p>
            </p:txBody>
          </p:sp>
          <p:sp>
            <p:nvSpPr>
              <p:cNvPr id="130" name="Rectangle 380">
                <a:extLst>
                  <a:ext uri="{FF2B5EF4-FFF2-40B4-BE49-F238E27FC236}">
                    <a16:creationId xmlns:a16="http://schemas.microsoft.com/office/drawing/2014/main" id="{72FE0DDE-AB60-47E8-9476-0E15F99F6A0C}"/>
                  </a:ext>
                </a:extLst>
              </p:cNvPr>
              <p:cNvSpPr>
                <a:spLocks noChangeArrowheads="1"/>
              </p:cNvSpPr>
              <p:nvPr/>
            </p:nvSpPr>
            <p:spPr bwMode="auto">
              <a:xfrm>
                <a:off x="142485" y="509212"/>
                <a:ext cx="508874" cy="20998"/>
              </a:xfrm>
              <a:prstGeom prst="rect">
                <a:avLst/>
              </a:prstGeom>
              <a:solidFill>
                <a:srgbClr val="FF0000"/>
              </a:solidFill>
              <a:ln w="9525">
                <a:solidFill>
                  <a:srgbClr val="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a:ln>
                    <a:noFill/>
                  </a:ln>
                  <a:solidFill>
                    <a:srgbClr val="000000"/>
                  </a:solidFill>
                  <a:effectLst/>
                  <a:uLnTx/>
                  <a:uFillTx/>
                  <a:latin typeface="Arial"/>
                </a:endParaRPr>
              </a:p>
            </p:txBody>
          </p:sp>
          <p:sp>
            <p:nvSpPr>
              <p:cNvPr id="131" name="Rectangle 381">
                <a:extLst>
                  <a:ext uri="{FF2B5EF4-FFF2-40B4-BE49-F238E27FC236}">
                    <a16:creationId xmlns:a16="http://schemas.microsoft.com/office/drawing/2014/main" id="{F86B71E4-F271-4242-BE60-286391BC53B0}"/>
                  </a:ext>
                </a:extLst>
              </p:cNvPr>
              <p:cNvSpPr>
                <a:spLocks noChangeArrowheads="1"/>
              </p:cNvSpPr>
              <p:nvPr/>
            </p:nvSpPr>
            <p:spPr bwMode="auto">
              <a:xfrm>
                <a:off x="0" y="225733"/>
                <a:ext cx="793843" cy="20998"/>
              </a:xfrm>
              <a:prstGeom prst="rect">
                <a:avLst/>
              </a:prstGeom>
              <a:solidFill>
                <a:srgbClr val="000000"/>
              </a:solidFill>
              <a:ln w="9525">
                <a:solidFill>
                  <a:srgbClr val="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a:ln>
                    <a:noFill/>
                  </a:ln>
                  <a:solidFill>
                    <a:srgbClr val="000000"/>
                  </a:solidFill>
                  <a:effectLst/>
                  <a:uLnTx/>
                  <a:uFillTx/>
                  <a:latin typeface="Arial"/>
                </a:endParaRPr>
              </a:p>
            </p:txBody>
          </p:sp>
          <p:sp>
            <p:nvSpPr>
              <p:cNvPr id="132" name="Oval 382">
                <a:extLst>
                  <a:ext uri="{FF2B5EF4-FFF2-40B4-BE49-F238E27FC236}">
                    <a16:creationId xmlns:a16="http://schemas.microsoft.com/office/drawing/2014/main" id="{6C4A1006-762A-43DA-AC86-B2FE8398E654}"/>
                  </a:ext>
                </a:extLst>
              </p:cNvPr>
              <p:cNvSpPr>
                <a:spLocks noChangeArrowheads="1"/>
              </p:cNvSpPr>
              <p:nvPr/>
            </p:nvSpPr>
            <p:spPr bwMode="auto">
              <a:xfrm>
                <a:off x="244259" y="94493"/>
                <a:ext cx="264614" cy="57746"/>
              </a:xfrm>
              <a:prstGeom prst="ellipse">
                <a:avLst/>
              </a:prstGeom>
              <a:pattFill prst="ltHorz">
                <a:fgClr>
                  <a:srgbClr val="000000"/>
                </a:fgClr>
                <a:bgClr>
                  <a:srgbClr val="FFFFFF"/>
                </a:bgClr>
              </a:pattFill>
              <a:ln w="9525">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a:ln>
                    <a:noFill/>
                  </a:ln>
                  <a:solidFill>
                    <a:srgbClr val="000000"/>
                  </a:solidFill>
                  <a:effectLst/>
                  <a:uLnTx/>
                  <a:uFillTx/>
                  <a:latin typeface="Arial"/>
                </a:endParaRPr>
              </a:p>
            </p:txBody>
          </p:sp>
          <p:sp>
            <p:nvSpPr>
              <p:cNvPr id="133" name="Rectangle 383">
                <a:extLst>
                  <a:ext uri="{FF2B5EF4-FFF2-40B4-BE49-F238E27FC236}">
                    <a16:creationId xmlns:a16="http://schemas.microsoft.com/office/drawing/2014/main" id="{C1CEBDA8-17CB-455A-AFB4-0880DB14B126}"/>
                  </a:ext>
                </a:extLst>
              </p:cNvPr>
              <p:cNvSpPr>
                <a:spLocks noChangeArrowheads="1"/>
              </p:cNvSpPr>
              <p:nvPr/>
            </p:nvSpPr>
            <p:spPr bwMode="auto">
              <a:xfrm>
                <a:off x="0" y="262480"/>
                <a:ext cx="793843" cy="26248"/>
              </a:xfrm>
              <a:prstGeom prst="rect">
                <a:avLst/>
              </a:prstGeom>
              <a:solidFill>
                <a:srgbClr val="000000"/>
              </a:solidFill>
              <a:ln w="9525">
                <a:solidFill>
                  <a:srgbClr val="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a:ln>
                    <a:noFill/>
                  </a:ln>
                  <a:solidFill>
                    <a:srgbClr val="000000"/>
                  </a:solidFill>
                  <a:effectLst/>
                  <a:uLnTx/>
                  <a:uFillTx/>
                  <a:latin typeface="Arial"/>
                </a:endParaRPr>
              </a:p>
            </p:txBody>
          </p:sp>
          <p:sp>
            <p:nvSpPr>
              <p:cNvPr id="134" name="Rectangle 384">
                <a:extLst>
                  <a:ext uri="{FF2B5EF4-FFF2-40B4-BE49-F238E27FC236}">
                    <a16:creationId xmlns:a16="http://schemas.microsoft.com/office/drawing/2014/main" id="{4752612C-9FCE-49DE-B9CD-C07C1601BB04}"/>
                  </a:ext>
                </a:extLst>
              </p:cNvPr>
              <p:cNvSpPr>
                <a:spLocks noChangeArrowheads="1"/>
              </p:cNvSpPr>
              <p:nvPr/>
            </p:nvSpPr>
            <p:spPr bwMode="auto">
              <a:xfrm>
                <a:off x="0" y="304477"/>
                <a:ext cx="793843" cy="26248"/>
              </a:xfrm>
              <a:prstGeom prst="rect">
                <a:avLst/>
              </a:prstGeom>
              <a:solidFill>
                <a:srgbClr val="000000"/>
              </a:solidFill>
              <a:ln w="9525">
                <a:solidFill>
                  <a:srgbClr val="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a:ln>
                    <a:noFill/>
                  </a:ln>
                  <a:solidFill>
                    <a:srgbClr val="000000"/>
                  </a:solidFill>
                  <a:effectLst/>
                  <a:uLnTx/>
                  <a:uFillTx/>
                  <a:latin typeface="Arial"/>
                </a:endParaRPr>
              </a:p>
            </p:txBody>
          </p:sp>
          <p:sp>
            <p:nvSpPr>
              <p:cNvPr id="135" name="Rectangle 385">
                <a:extLst>
                  <a:ext uri="{FF2B5EF4-FFF2-40B4-BE49-F238E27FC236}">
                    <a16:creationId xmlns:a16="http://schemas.microsoft.com/office/drawing/2014/main" id="{049DF33E-C212-4443-89D6-E6B948CF0A1F}"/>
                  </a:ext>
                </a:extLst>
              </p:cNvPr>
              <p:cNvSpPr>
                <a:spLocks noChangeArrowheads="1"/>
              </p:cNvSpPr>
              <p:nvPr/>
            </p:nvSpPr>
            <p:spPr bwMode="auto">
              <a:xfrm>
                <a:off x="0" y="356973"/>
                <a:ext cx="183195" cy="68245"/>
              </a:xfrm>
              <a:prstGeom prst="rect">
                <a:avLst/>
              </a:prstGeom>
              <a:pattFill prst="dkHorz">
                <a:fgClr>
                  <a:srgbClr val="000000"/>
                </a:fgClr>
                <a:bgClr>
                  <a:srgbClr val="FFFFFF"/>
                </a:bgClr>
              </a:pattFill>
              <a:ln>
                <a:noFill/>
              </a:ln>
              <a:extLst>
                <a:ext uri="{91240B29-F687-4F45-9708-019B960494DF}">
                  <a14:hiddenLine xmlns:a14="http://schemas.microsoft.com/office/drawing/2010/main" w="1">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a:ln>
                    <a:noFill/>
                  </a:ln>
                  <a:solidFill>
                    <a:srgbClr val="000000"/>
                  </a:solidFill>
                  <a:effectLst/>
                  <a:uLnTx/>
                  <a:uFillTx/>
                  <a:latin typeface="Arial"/>
                </a:endParaRPr>
              </a:p>
            </p:txBody>
          </p:sp>
          <p:sp>
            <p:nvSpPr>
              <p:cNvPr id="136" name="Rectangle 386">
                <a:extLst>
                  <a:ext uri="{FF2B5EF4-FFF2-40B4-BE49-F238E27FC236}">
                    <a16:creationId xmlns:a16="http://schemas.microsoft.com/office/drawing/2014/main" id="{C40FDF64-715E-47D9-8A4E-AF7D296833B4}"/>
                  </a:ext>
                </a:extLst>
              </p:cNvPr>
              <p:cNvSpPr>
                <a:spLocks noChangeArrowheads="1"/>
              </p:cNvSpPr>
              <p:nvPr/>
            </p:nvSpPr>
            <p:spPr bwMode="auto">
              <a:xfrm>
                <a:off x="590294" y="356973"/>
                <a:ext cx="203549" cy="68245"/>
              </a:xfrm>
              <a:prstGeom prst="rect">
                <a:avLst/>
              </a:prstGeom>
              <a:pattFill prst="dkHorz">
                <a:fgClr>
                  <a:srgbClr val="000000"/>
                </a:fgClr>
                <a:bgClr>
                  <a:srgbClr val="FFFFFF"/>
                </a:bgClr>
              </a:pattFill>
              <a:ln>
                <a:noFill/>
              </a:ln>
              <a:extLst>
                <a:ext uri="{91240B29-F687-4F45-9708-019B960494DF}">
                  <a14:hiddenLine xmlns:a14="http://schemas.microsoft.com/office/drawing/2010/main" w="1">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a:ln>
                    <a:noFill/>
                  </a:ln>
                  <a:solidFill>
                    <a:srgbClr val="000000"/>
                  </a:solidFill>
                  <a:effectLst/>
                  <a:uLnTx/>
                  <a:uFillTx/>
                  <a:latin typeface="Arial"/>
                </a:endParaRPr>
              </a:p>
            </p:txBody>
          </p:sp>
        </p:grpSp>
        <p:grpSp>
          <p:nvGrpSpPr>
            <p:cNvPr id="111" name="Group 347">
              <a:extLst>
                <a:ext uri="{FF2B5EF4-FFF2-40B4-BE49-F238E27FC236}">
                  <a16:creationId xmlns:a16="http://schemas.microsoft.com/office/drawing/2014/main" id="{DF227485-3657-4A00-BF41-D64A76E33284}"/>
                </a:ext>
              </a:extLst>
            </p:cNvPr>
            <p:cNvGrpSpPr>
              <a:grpSpLocks/>
            </p:cNvGrpSpPr>
            <p:nvPr/>
          </p:nvGrpSpPr>
          <p:grpSpPr bwMode="auto">
            <a:xfrm>
              <a:off x="1638112" y="3683830"/>
              <a:ext cx="142667" cy="337233"/>
              <a:chOff x="0" y="1"/>
              <a:chExt cx="19" cy="102"/>
            </a:xfrm>
            <a:solidFill>
              <a:srgbClr val="FF0000"/>
            </a:solidFill>
          </p:grpSpPr>
          <p:grpSp>
            <p:nvGrpSpPr>
              <p:cNvPr id="112" name="Group 348">
                <a:extLst>
                  <a:ext uri="{FF2B5EF4-FFF2-40B4-BE49-F238E27FC236}">
                    <a16:creationId xmlns:a16="http://schemas.microsoft.com/office/drawing/2014/main" id="{4FFFD852-C4B0-4559-8152-BEC307F63C5D}"/>
                  </a:ext>
                </a:extLst>
              </p:cNvPr>
              <p:cNvGrpSpPr>
                <a:grpSpLocks/>
              </p:cNvGrpSpPr>
              <p:nvPr/>
            </p:nvGrpSpPr>
            <p:grpSpPr bwMode="auto">
              <a:xfrm>
                <a:off x="0" y="1"/>
                <a:ext cx="19" cy="89"/>
                <a:chOff x="0" y="1"/>
                <a:chExt cx="19" cy="89"/>
              </a:xfrm>
              <a:grpFill/>
            </p:grpSpPr>
            <p:grpSp>
              <p:nvGrpSpPr>
                <p:cNvPr id="116" name="Group 349">
                  <a:extLst>
                    <a:ext uri="{FF2B5EF4-FFF2-40B4-BE49-F238E27FC236}">
                      <a16:creationId xmlns:a16="http://schemas.microsoft.com/office/drawing/2014/main" id="{F6673C8E-3B19-49B2-8545-B695EE068BA7}"/>
                    </a:ext>
                  </a:extLst>
                </p:cNvPr>
                <p:cNvGrpSpPr>
                  <a:grpSpLocks/>
                </p:cNvGrpSpPr>
                <p:nvPr/>
              </p:nvGrpSpPr>
              <p:grpSpPr bwMode="auto">
                <a:xfrm>
                  <a:off x="1" y="1"/>
                  <a:ext cx="11" cy="14"/>
                  <a:chOff x="1" y="0"/>
                  <a:chExt cx="14" cy="165"/>
                </a:xfrm>
                <a:grpFill/>
              </p:grpSpPr>
              <p:sp>
                <p:nvSpPr>
                  <p:cNvPr id="123" name="Rectangle 350">
                    <a:extLst>
                      <a:ext uri="{FF2B5EF4-FFF2-40B4-BE49-F238E27FC236}">
                        <a16:creationId xmlns:a16="http://schemas.microsoft.com/office/drawing/2014/main" id="{B4E6B648-E2EC-4286-895E-C7B4E5A06AFA}"/>
                      </a:ext>
                    </a:extLst>
                  </p:cNvPr>
                  <p:cNvSpPr>
                    <a:spLocks noChangeArrowheads="1"/>
                  </p:cNvSpPr>
                  <p:nvPr/>
                </p:nvSpPr>
                <p:spPr bwMode="auto">
                  <a:xfrm>
                    <a:off x="2" y="55"/>
                    <a:ext cx="12" cy="110"/>
                  </a:xfrm>
                  <a:prstGeom prst="rect">
                    <a:avLst/>
                  </a:prstGeom>
                  <a:grpFill/>
                  <a:ln w="9525">
                    <a:solidFill>
                      <a:srgbClr val="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a:ln>
                        <a:noFill/>
                      </a:ln>
                      <a:solidFill>
                        <a:srgbClr val="000000"/>
                      </a:solidFill>
                      <a:effectLst/>
                      <a:uLnTx/>
                      <a:uFillTx/>
                      <a:latin typeface="Arial"/>
                    </a:endParaRPr>
                  </a:p>
                </p:txBody>
              </p:sp>
              <p:sp>
                <p:nvSpPr>
                  <p:cNvPr id="124" name="Rectangle 351">
                    <a:extLst>
                      <a:ext uri="{FF2B5EF4-FFF2-40B4-BE49-F238E27FC236}">
                        <a16:creationId xmlns:a16="http://schemas.microsoft.com/office/drawing/2014/main" id="{FBE602B2-FA6E-48C0-AEA3-4524C45E5A57}"/>
                      </a:ext>
                    </a:extLst>
                  </p:cNvPr>
                  <p:cNvSpPr>
                    <a:spLocks noChangeArrowheads="1"/>
                  </p:cNvSpPr>
                  <p:nvPr/>
                </p:nvSpPr>
                <p:spPr bwMode="auto">
                  <a:xfrm>
                    <a:off x="1" y="0"/>
                    <a:ext cx="14" cy="55"/>
                  </a:xfrm>
                  <a:prstGeom prst="rect">
                    <a:avLst/>
                  </a:prstGeom>
                  <a:grpFill/>
                  <a:ln w="9525">
                    <a:solidFill>
                      <a:srgbClr val="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a:ln>
                        <a:noFill/>
                      </a:ln>
                      <a:solidFill>
                        <a:srgbClr val="000000"/>
                      </a:solidFill>
                      <a:effectLst/>
                      <a:uLnTx/>
                      <a:uFillTx/>
                      <a:latin typeface="Arial"/>
                    </a:endParaRPr>
                  </a:p>
                </p:txBody>
              </p:sp>
            </p:grpSp>
            <p:grpSp>
              <p:nvGrpSpPr>
                <p:cNvPr id="117" name="Group 352">
                  <a:extLst>
                    <a:ext uri="{FF2B5EF4-FFF2-40B4-BE49-F238E27FC236}">
                      <a16:creationId xmlns:a16="http://schemas.microsoft.com/office/drawing/2014/main" id="{68937E53-0952-46E7-ADBD-B6629A3D1E13}"/>
                    </a:ext>
                  </a:extLst>
                </p:cNvPr>
                <p:cNvGrpSpPr>
                  <a:grpSpLocks/>
                </p:cNvGrpSpPr>
                <p:nvPr/>
              </p:nvGrpSpPr>
              <p:grpSpPr bwMode="auto">
                <a:xfrm>
                  <a:off x="0" y="14"/>
                  <a:ext cx="19" cy="76"/>
                  <a:chOff x="0" y="14"/>
                  <a:chExt cx="22" cy="168"/>
                </a:xfrm>
                <a:grpFill/>
              </p:grpSpPr>
              <p:sp>
                <p:nvSpPr>
                  <p:cNvPr id="118" name="Rectangle 353">
                    <a:extLst>
                      <a:ext uri="{FF2B5EF4-FFF2-40B4-BE49-F238E27FC236}">
                        <a16:creationId xmlns:a16="http://schemas.microsoft.com/office/drawing/2014/main" id="{DA410D17-7BBB-4BC9-93D6-DCA359AB1375}"/>
                      </a:ext>
                    </a:extLst>
                  </p:cNvPr>
                  <p:cNvSpPr>
                    <a:spLocks noChangeArrowheads="1"/>
                  </p:cNvSpPr>
                  <p:nvPr/>
                </p:nvSpPr>
                <p:spPr bwMode="auto">
                  <a:xfrm>
                    <a:off x="0" y="40"/>
                    <a:ext cx="22" cy="116"/>
                  </a:xfrm>
                  <a:prstGeom prst="rect">
                    <a:avLst/>
                  </a:prstGeom>
                  <a:grpFill/>
                  <a:ln w="9525">
                    <a:solidFill>
                      <a:srgbClr val="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dirty="0">
                      <a:ln>
                        <a:noFill/>
                      </a:ln>
                      <a:solidFill>
                        <a:srgbClr val="000000"/>
                      </a:solidFill>
                      <a:effectLst/>
                      <a:uLnTx/>
                      <a:uFillTx/>
                      <a:latin typeface="Arial"/>
                    </a:endParaRPr>
                  </a:p>
                </p:txBody>
              </p:sp>
              <p:sp>
                <p:nvSpPr>
                  <p:cNvPr id="119" name="Rectangle 354">
                    <a:extLst>
                      <a:ext uri="{FF2B5EF4-FFF2-40B4-BE49-F238E27FC236}">
                        <a16:creationId xmlns:a16="http://schemas.microsoft.com/office/drawing/2014/main" id="{E29AC5CC-F862-48DC-9D98-C4CC40D3A8B4}"/>
                      </a:ext>
                    </a:extLst>
                  </p:cNvPr>
                  <p:cNvSpPr>
                    <a:spLocks noChangeArrowheads="1"/>
                  </p:cNvSpPr>
                  <p:nvPr/>
                </p:nvSpPr>
                <p:spPr bwMode="auto">
                  <a:xfrm>
                    <a:off x="2" y="14"/>
                    <a:ext cx="12" cy="26"/>
                  </a:xfrm>
                  <a:prstGeom prst="rect">
                    <a:avLst/>
                  </a:prstGeom>
                  <a:grpFill/>
                  <a:ln w="9525">
                    <a:solidFill>
                      <a:srgbClr val="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a:ln>
                        <a:noFill/>
                      </a:ln>
                      <a:solidFill>
                        <a:srgbClr val="000000"/>
                      </a:solidFill>
                      <a:effectLst/>
                      <a:uLnTx/>
                      <a:uFillTx/>
                      <a:latin typeface="Arial"/>
                    </a:endParaRPr>
                  </a:p>
                </p:txBody>
              </p:sp>
              <p:sp>
                <p:nvSpPr>
                  <p:cNvPr id="120" name="Rectangle 355">
                    <a:extLst>
                      <a:ext uri="{FF2B5EF4-FFF2-40B4-BE49-F238E27FC236}">
                        <a16:creationId xmlns:a16="http://schemas.microsoft.com/office/drawing/2014/main" id="{36FE0487-40D0-4D84-B1C3-BE0690DDF184}"/>
                      </a:ext>
                    </a:extLst>
                  </p:cNvPr>
                  <p:cNvSpPr>
                    <a:spLocks noChangeArrowheads="1"/>
                  </p:cNvSpPr>
                  <p:nvPr/>
                </p:nvSpPr>
                <p:spPr bwMode="auto">
                  <a:xfrm>
                    <a:off x="2" y="156"/>
                    <a:ext cx="12" cy="26"/>
                  </a:xfrm>
                  <a:prstGeom prst="rect">
                    <a:avLst/>
                  </a:prstGeom>
                  <a:grpFill/>
                  <a:ln w="9525">
                    <a:solidFill>
                      <a:srgbClr val="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a:ln>
                        <a:noFill/>
                      </a:ln>
                      <a:solidFill>
                        <a:srgbClr val="000000"/>
                      </a:solidFill>
                      <a:effectLst/>
                      <a:uLnTx/>
                      <a:uFillTx/>
                      <a:latin typeface="Arial"/>
                    </a:endParaRPr>
                  </a:p>
                </p:txBody>
              </p:sp>
              <p:sp>
                <p:nvSpPr>
                  <p:cNvPr id="121" name="Rectangle 356">
                    <a:extLst>
                      <a:ext uri="{FF2B5EF4-FFF2-40B4-BE49-F238E27FC236}">
                        <a16:creationId xmlns:a16="http://schemas.microsoft.com/office/drawing/2014/main" id="{A3D44F8A-FB43-4450-827E-68249A97F4DA}"/>
                      </a:ext>
                    </a:extLst>
                  </p:cNvPr>
                  <p:cNvSpPr>
                    <a:spLocks noChangeArrowheads="1"/>
                  </p:cNvSpPr>
                  <p:nvPr/>
                </p:nvSpPr>
                <p:spPr bwMode="auto">
                  <a:xfrm>
                    <a:off x="17" y="84"/>
                    <a:ext cx="5" cy="62"/>
                  </a:xfrm>
                  <a:prstGeom prst="rect">
                    <a:avLst/>
                  </a:prstGeom>
                  <a:grpFill/>
                  <a:ln w="9525">
                    <a:solidFill>
                      <a:srgbClr val="000000"/>
                    </a:solidFill>
                    <a:miter lim="800000"/>
                    <a:headEnd/>
                    <a:tailEnd/>
                  </a:ln>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a:ln>
                        <a:noFill/>
                      </a:ln>
                      <a:solidFill>
                        <a:srgbClr val="000000"/>
                      </a:solidFill>
                      <a:effectLst/>
                      <a:uLnTx/>
                      <a:uFillTx/>
                      <a:latin typeface="Arial"/>
                    </a:endParaRPr>
                  </a:p>
                </p:txBody>
              </p:sp>
              <p:sp>
                <p:nvSpPr>
                  <p:cNvPr id="122" name="Rectangle 357">
                    <a:extLst>
                      <a:ext uri="{FF2B5EF4-FFF2-40B4-BE49-F238E27FC236}">
                        <a16:creationId xmlns:a16="http://schemas.microsoft.com/office/drawing/2014/main" id="{C985F458-E8A7-4150-8B04-43E2619A348F}"/>
                      </a:ext>
                    </a:extLst>
                  </p:cNvPr>
                  <p:cNvSpPr>
                    <a:spLocks noChangeArrowheads="1"/>
                  </p:cNvSpPr>
                  <p:nvPr/>
                </p:nvSpPr>
                <p:spPr bwMode="auto">
                  <a:xfrm>
                    <a:off x="17" y="114"/>
                    <a:ext cx="5" cy="24"/>
                  </a:xfrm>
                  <a:prstGeom prst="rect">
                    <a:avLst/>
                  </a:prstGeom>
                  <a:grpFill/>
                  <a:ln w="9525">
                    <a:solidFill>
                      <a:srgbClr val="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a:ln>
                        <a:noFill/>
                      </a:ln>
                      <a:solidFill>
                        <a:srgbClr val="000000"/>
                      </a:solidFill>
                      <a:effectLst/>
                      <a:uLnTx/>
                      <a:uFillTx/>
                      <a:latin typeface="Arial"/>
                    </a:endParaRPr>
                  </a:p>
                </p:txBody>
              </p:sp>
            </p:grpSp>
          </p:grpSp>
          <p:grpSp>
            <p:nvGrpSpPr>
              <p:cNvPr id="113" name="Group 358">
                <a:extLst>
                  <a:ext uri="{FF2B5EF4-FFF2-40B4-BE49-F238E27FC236}">
                    <a16:creationId xmlns:a16="http://schemas.microsoft.com/office/drawing/2014/main" id="{EBE6FBD2-B39A-48E4-887E-436F08D3A41E}"/>
                  </a:ext>
                </a:extLst>
              </p:cNvPr>
              <p:cNvGrpSpPr>
                <a:grpSpLocks/>
              </p:cNvGrpSpPr>
              <p:nvPr/>
            </p:nvGrpSpPr>
            <p:grpSpPr bwMode="auto">
              <a:xfrm>
                <a:off x="1" y="89"/>
                <a:ext cx="11" cy="14"/>
                <a:chOff x="1" y="89"/>
                <a:chExt cx="14" cy="165"/>
              </a:xfrm>
              <a:grpFill/>
            </p:grpSpPr>
            <p:sp>
              <p:nvSpPr>
                <p:cNvPr id="114" name="Rectangle 359">
                  <a:extLst>
                    <a:ext uri="{FF2B5EF4-FFF2-40B4-BE49-F238E27FC236}">
                      <a16:creationId xmlns:a16="http://schemas.microsoft.com/office/drawing/2014/main" id="{BDBC5832-E9EB-4B01-90EC-6E563936DB86}"/>
                    </a:ext>
                  </a:extLst>
                </p:cNvPr>
                <p:cNvSpPr>
                  <a:spLocks noChangeArrowheads="1"/>
                </p:cNvSpPr>
                <p:nvPr/>
              </p:nvSpPr>
              <p:spPr bwMode="auto">
                <a:xfrm>
                  <a:off x="2" y="144"/>
                  <a:ext cx="12" cy="110"/>
                </a:xfrm>
                <a:prstGeom prst="rect">
                  <a:avLst/>
                </a:prstGeom>
                <a:grpFill/>
                <a:ln w="9525">
                  <a:solidFill>
                    <a:srgbClr val="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a:ln>
                      <a:noFill/>
                    </a:ln>
                    <a:solidFill>
                      <a:srgbClr val="000000"/>
                    </a:solidFill>
                    <a:effectLst/>
                    <a:uLnTx/>
                    <a:uFillTx/>
                    <a:latin typeface="Arial"/>
                  </a:endParaRPr>
                </a:p>
              </p:txBody>
            </p:sp>
            <p:sp>
              <p:nvSpPr>
                <p:cNvPr id="115" name="Rectangle 360">
                  <a:extLst>
                    <a:ext uri="{FF2B5EF4-FFF2-40B4-BE49-F238E27FC236}">
                      <a16:creationId xmlns:a16="http://schemas.microsoft.com/office/drawing/2014/main" id="{B7520032-AC43-4FEE-B610-C008C816513A}"/>
                    </a:ext>
                  </a:extLst>
                </p:cNvPr>
                <p:cNvSpPr>
                  <a:spLocks noChangeArrowheads="1"/>
                </p:cNvSpPr>
                <p:nvPr/>
              </p:nvSpPr>
              <p:spPr bwMode="auto">
                <a:xfrm>
                  <a:off x="1" y="89"/>
                  <a:ext cx="14" cy="55"/>
                </a:xfrm>
                <a:prstGeom prst="rect">
                  <a:avLst/>
                </a:prstGeom>
                <a:grpFill/>
                <a:ln w="9525">
                  <a:solidFill>
                    <a:srgbClr val="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a:ln>
                      <a:noFill/>
                    </a:ln>
                    <a:solidFill>
                      <a:srgbClr val="000000"/>
                    </a:solidFill>
                    <a:effectLst/>
                    <a:uLnTx/>
                    <a:uFillTx/>
                    <a:latin typeface="Arial"/>
                  </a:endParaRPr>
                </a:p>
              </p:txBody>
            </p:sp>
          </p:grpSp>
        </p:grpSp>
      </p:grpSp>
      <p:grpSp>
        <p:nvGrpSpPr>
          <p:cNvPr id="149" name="Grupo 148">
            <a:extLst>
              <a:ext uri="{FF2B5EF4-FFF2-40B4-BE49-F238E27FC236}">
                <a16:creationId xmlns:a16="http://schemas.microsoft.com/office/drawing/2014/main" id="{C7E73A46-FF64-419F-AFBF-CCA4B626402D}"/>
              </a:ext>
            </a:extLst>
          </p:cNvPr>
          <p:cNvGrpSpPr/>
          <p:nvPr/>
        </p:nvGrpSpPr>
        <p:grpSpPr>
          <a:xfrm>
            <a:off x="1861392" y="3704727"/>
            <a:ext cx="317911" cy="337641"/>
            <a:chOff x="0" y="0"/>
            <a:chExt cx="793843" cy="582706"/>
          </a:xfrm>
        </p:grpSpPr>
        <p:sp>
          <p:nvSpPr>
            <p:cNvPr id="150" name="Rectangle 375">
              <a:extLst>
                <a:ext uri="{FF2B5EF4-FFF2-40B4-BE49-F238E27FC236}">
                  <a16:creationId xmlns:a16="http://schemas.microsoft.com/office/drawing/2014/main" id="{5E890E02-35CC-4C94-9092-DB51FDF49E5D}"/>
                </a:ext>
              </a:extLst>
            </p:cNvPr>
            <p:cNvSpPr>
              <a:spLocks noChangeArrowheads="1"/>
            </p:cNvSpPr>
            <p:nvPr/>
          </p:nvSpPr>
          <p:spPr bwMode="auto">
            <a:xfrm>
              <a:off x="40710" y="78744"/>
              <a:ext cx="671713" cy="409469"/>
            </a:xfrm>
            <a:prstGeom prst="rect">
              <a:avLst/>
            </a:prstGeom>
            <a:solidFill>
              <a:srgbClr val="FF0000"/>
            </a:solidFill>
            <a:ln w="9525">
              <a:solidFill>
                <a:srgbClr val="000000"/>
              </a:solidFill>
              <a:miter lim="800000"/>
              <a:headEnd/>
              <a:tailEnd/>
            </a:ln>
          </p:spPr>
          <p:txBody>
            <a:bodyPr/>
            <a:lstStyle/>
            <a:p>
              <a:endParaRPr lang="es-AR">
                <a:solidFill>
                  <a:srgbClr val="000000"/>
                </a:solidFill>
                <a:latin typeface="Arial"/>
              </a:endParaRPr>
            </a:p>
          </p:txBody>
        </p:sp>
        <p:sp>
          <p:nvSpPr>
            <p:cNvPr id="151" name="Oval 376">
              <a:extLst>
                <a:ext uri="{FF2B5EF4-FFF2-40B4-BE49-F238E27FC236}">
                  <a16:creationId xmlns:a16="http://schemas.microsoft.com/office/drawing/2014/main" id="{7B236C42-4FD8-449C-A58C-5C2D4D82B639}"/>
                </a:ext>
              </a:extLst>
            </p:cNvPr>
            <p:cNvSpPr>
              <a:spLocks noChangeArrowheads="1"/>
            </p:cNvSpPr>
            <p:nvPr/>
          </p:nvSpPr>
          <p:spPr bwMode="auto">
            <a:xfrm>
              <a:off x="244259" y="157488"/>
              <a:ext cx="264614" cy="57746"/>
            </a:xfrm>
            <a:prstGeom prst="ellipse">
              <a:avLst/>
            </a:prstGeom>
            <a:pattFill prst="ltHorz">
              <a:fgClr>
                <a:srgbClr val="000000"/>
              </a:fgClr>
              <a:bgClr>
                <a:srgbClr val="FFFFFF"/>
              </a:bgClr>
            </a:pattFill>
            <a:ln w="9525">
              <a:solidFill>
                <a:srgbClr val="000000"/>
              </a:solidFill>
              <a:round/>
              <a:headEnd/>
              <a:tailEnd/>
            </a:ln>
          </p:spPr>
          <p:txBody>
            <a:bodyPr/>
            <a:lstStyle/>
            <a:p>
              <a:endParaRPr lang="es-AR">
                <a:solidFill>
                  <a:srgbClr val="000000"/>
                </a:solidFill>
                <a:latin typeface="Arial"/>
              </a:endParaRPr>
            </a:p>
          </p:txBody>
        </p:sp>
        <p:sp>
          <p:nvSpPr>
            <p:cNvPr id="152" name="Rectangle 377">
              <a:extLst>
                <a:ext uri="{FF2B5EF4-FFF2-40B4-BE49-F238E27FC236}">
                  <a16:creationId xmlns:a16="http://schemas.microsoft.com/office/drawing/2014/main" id="{D1331577-91FC-475D-926F-FC2531BE2B79}"/>
                </a:ext>
              </a:extLst>
            </p:cNvPr>
            <p:cNvSpPr>
              <a:spLocks noChangeArrowheads="1"/>
            </p:cNvSpPr>
            <p:nvPr/>
          </p:nvSpPr>
          <p:spPr bwMode="auto">
            <a:xfrm>
              <a:off x="264614" y="47246"/>
              <a:ext cx="244259" cy="31498"/>
            </a:xfrm>
            <a:prstGeom prst="rect">
              <a:avLst/>
            </a:prstGeom>
            <a:solidFill>
              <a:srgbClr val="FF0000"/>
            </a:solidFill>
            <a:ln w="9525">
              <a:solidFill>
                <a:srgbClr val="000000"/>
              </a:solidFill>
              <a:miter lim="800000"/>
              <a:headEnd/>
              <a:tailEnd/>
            </a:ln>
          </p:spPr>
          <p:txBody>
            <a:bodyPr/>
            <a:lstStyle/>
            <a:p>
              <a:endParaRPr lang="es-AR">
                <a:solidFill>
                  <a:srgbClr val="000000"/>
                </a:solidFill>
                <a:latin typeface="Arial"/>
              </a:endParaRPr>
            </a:p>
          </p:txBody>
        </p:sp>
        <p:sp>
          <p:nvSpPr>
            <p:cNvPr id="153" name="Rectangle 378">
              <a:extLst>
                <a:ext uri="{FF2B5EF4-FFF2-40B4-BE49-F238E27FC236}">
                  <a16:creationId xmlns:a16="http://schemas.microsoft.com/office/drawing/2014/main" id="{3EE2057A-8215-4D02-A8C4-F092514BD08C}"/>
                </a:ext>
              </a:extLst>
            </p:cNvPr>
            <p:cNvSpPr>
              <a:spLocks noChangeArrowheads="1"/>
            </p:cNvSpPr>
            <p:nvPr/>
          </p:nvSpPr>
          <p:spPr bwMode="auto">
            <a:xfrm>
              <a:off x="223904" y="0"/>
              <a:ext cx="325679" cy="52496"/>
            </a:xfrm>
            <a:prstGeom prst="rect">
              <a:avLst/>
            </a:prstGeom>
            <a:solidFill>
              <a:srgbClr val="FF0000"/>
            </a:solidFill>
            <a:ln w="9525">
              <a:solidFill>
                <a:srgbClr val="000000"/>
              </a:solidFill>
              <a:miter lim="800000"/>
              <a:headEnd/>
              <a:tailEnd/>
            </a:ln>
          </p:spPr>
          <p:txBody>
            <a:bodyPr/>
            <a:lstStyle/>
            <a:p>
              <a:endParaRPr lang="es-AR">
                <a:solidFill>
                  <a:srgbClr val="000000"/>
                </a:solidFill>
                <a:latin typeface="Arial"/>
              </a:endParaRPr>
            </a:p>
          </p:txBody>
        </p:sp>
        <p:sp>
          <p:nvSpPr>
            <p:cNvPr id="154" name="Rectangle 379">
              <a:extLst>
                <a:ext uri="{FF2B5EF4-FFF2-40B4-BE49-F238E27FC236}">
                  <a16:creationId xmlns:a16="http://schemas.microsoft.com/office/drawing/2014/main" id="{ACCE4BC3-E5D8-4E66-8BF4-9268C796396A}"/>
                </a:ext>
              </a:extLst>
            </p:cNvPr>
            <p:cNvSpPr>
              <a:spLocks noChangeArrowheads="1"/>
            </p:cNvSpPr>
            <p:nvPr/>
          </p:nvSpPr>
          <p:spPr bwMode="auto">
            <a:xfrm>
              <a:off x="244259" y="488213"/>
              <a:ext cx="305324" cy="94493"/>
            </a:xfrm>
            <a:prstGeom prst="rect">
              <a:avLst/>
            </a:prstGeom>
            <a:solidFill>
              <a:srgbClr val="FF0000"/>
            </a:solidFill>
            <a:ln w="9525">
              <a:solidFill>
                <a:srgbClr val="000000"/>
              </a:solidFill>
              <a:miter lim="800000"/>
              <a:headEnd/>
              <a:tailEnd/>
            </a:ln>
          </p:spPr>
          <p:txBody>
            <a:bodyPr/>
            <a:lstStyle/>
            <a:p>
              <a:endParaRPr lang="es-AR">
                <a:solidFill>
                  <a:srgbClr val="000000"/>
                </a:solidFill>
                <a:latin typeface="Arial"/>
              </a:endParaRPr>
            </a:p>
          </p:txBody>
        </p:sp>
        <p:sp>
          <p:nvSpPr>
            <p:cNvPr id="155" name="Rectangle 380">
              <a:extLst>
                <a:ext uri="{FF2B5EF4-FFF2-40B4-BE49-F238E27FC236}">
                  <a16:creationId xmlns:a16="http://schemas.microsoft.com/office/drawing/2014/main" id="{EDCC6296-A216-403D-8039-A0A6E66B2AD6}"/>
                </a:ext>
              </a:extLst>
            </p:cNvPr>
            <p:cNvSpPr>
              <a:spLocks noChangeArrowheads="1"/>
            </p:cNvSpPr>
            <p:nvPr/>
          </p:nvSpPr>
          <p:spPr bwMode="auto">
            <a:xfrm>
              <a:off x="142485" y="509212"/>
              <a:ext cx="508874" cy="20998"/>
            </a:xfrm>
            <a:prstGeom prst="rect">
              <a:avLst/>
            </a:prstGeom>
            <a:solidFill>
              <a:srgbClr val="FF0000"/>
            </a:solidFill>
            <a:ln w="9525">
              <a:solidFill>
                <a:srgbClr val="000000"/>
              </a:solidFill>
              <a:miter lim="800000"/>
              <a:headEnd/>
              <a:tailEnd/>
            </a:ln>
          </p:spPr>
          <p:txBody>
            <a:bodyPr/>
            <a:lstStyle/>
            <a:p>
              <a:endParaRPr lang="es-AR">
                <a:solidFill>
                  <a:srgbClr val="000000"/>
                </a:solidFill>
                <a:latin typeface="Arial"/>
              </a:endParaRPr>
            </a:p>
          </p:txBody>
        </p:sp>
        <p:sp>
          <p:nvSpPr>
            <p:cNvPr id="156" name="Rectangle 381">
              <a:extLst>
                <a:ext uri="{FF2B5EF4-FFF2-40B4-BE49-F238E27FC236}">
                  <a16:creationId xmlns:a16="http://schemas.microsoft.com/office/drawing/2014/main" id="{92F020AB-ACD6-4CFA-BF96-F1FD46B49567}"/>
                </a:ext>
              </a:extLst>
            </p:cNvPr>
            <p:cNvSpPr>
              <a:spLocks noChangeArrowheads="1"/>
            </p:cNvSpPr>
            <p:nvPr/>
          </p:nvSpPr>
          <p:spPr bwMode="auto">
            <a:xfrm>
              <a:off x="0" y="225733"/>
              <a:ext cx="793843" cy="20998"/>
            </a:xfrm>
            <a:prstGeom prst="rect">
              <a:avLst/>
            </a:prstGeom>
            <a:solidFill>
              <a:srgbClr val="000000"/>
            </a:solidFill>
            <a:ln w="9525">
              <a:solidFill>
                <a:srgbClr val="000000"/>
              </a:solidFill>
              <a:miter lim="800000"/>
              <a:headEnd/>
              <a:tailEnd/>
            </a:ln>
          </p:spPr>
          <p:txBody>
            <a:bodyPr/>
            <a:lstStyle/>
            <a:p>
              <a:endParaRPr lang="es-AR">
                <a:solidFill>
                  <a:srgbClr val="000000"/>
                </a:solidFill>
                <a:latin typeface="Arial"/>
              </a:endParaRPr>
            </a:p>
          </p:txBody>
        </p:sp>
        <p:sp>
          <p:nvSpPr>
            <p:cNvPr id="157" name="Oval 382">
              <a:extLst>
                <a:ext uri="{FF2B5EF4-FFF2-40B4-BE49-F238E27FC236}">
                  <a16:creationId xmlns:a16="http://schemas.microsoft.com/office/drawing/2014/main" id="{73425B08-1698-48C0-AD43-E40652D2EC3E}"/>
                </a:ext>
              </a:extLst>
            </p:cNvPr>
            <p:cNvSpPr>
              <a:spLocks noChangeArrowheads="1"/>
            </p:cNvSpPr>
            <p:nvPr/>
          </p:nvSpPr>
          <p:spPr bwMode="auto">
            <a:xfrm>
              <a:off x="244259" y="94493"/>
              <a:ext cx="264614" cy="57746"/>
            </a:xfrm>
            <a:prstGeom prst="ellipse">
              <a:avLst/>
            </a:prstGeom>
            <a:pattFill prst="ltHorz">
              <a:fgClr>
                <a:srgbClr val="000000"/>
              </a:fgClr>
              <a:bgClr>
                <a:srgbClr val="FFFFFF"/>
              </a:bgClr>
            </a:pattFill>
            <a:ln w="9525">
              <a:solidFill>
                <a:srgbClr val="000000"/>
              </a:solidFill>
              <a:round/>
              <a:headEnd/>
              <a:tailEnd/>
            </a:ln>
          </p:spPr>
          <p:txBody>
            <a:bodyPr/>
            <a:lstStyle/>
            <a:p>
              <a:endParaRPr lang="es-AR">
                <a:solidFill>
                  <a:srgbClr val="000000"/>
                </a:solidFill>
                <a:latin typeface="Arial"/>
              </a:endParaRPr>
            </a:p>
          </p:txBody>
        </p:sp>
        <p:sp>
          <p:nvSpPr>
            <p:cNvPr id="158" name="Rectangle 383">
              <a:extLst>
                <a:ext uri="{FF2B5EF4-FFF2-40B4-BE49-F238E27FC236}">
                  <a16:creationId xmlns:a16="http://schemas.microsoft.com/office/drawing/2014/main" id="{D9A07587-36C5-4915-A9B3-375337FC2AAA}"/>
                </a:ext>
              </a:extLst>
            </p:cNvPr>
            <p:cNvSpPr>
              <a:spLocks noChangeArrowheads="1"/>
            </p:cNvSpPr>
            <p:nvPr/>
          </p:nvSpPr>
          <p:spPr bwMode="auto">
            <a:xfrm>
              <a:off x="0" y="262480"/>
              <a:ext cx="793843" cy="26248"/>
            </a:xfrm>
            <a:prstGeom prst="rect">
              <a:avLst/>
            </a:prstGeom>
            <a:solidFill>
              <a:srgbClr val="000000"/>
            </a:solidFill>
            <a:ln w="9525">
              <a:solidFill>
                <a:srgbClr val="000000"/>
              </a:solidFill>
              <a:miter lim="800000"/>
              <a:headEnd/>
              <a:tailEnd/>
            </a:ln>
          </p:spPr>
          <p:txBody>
            <a:bodyPr/>
            <a:lstStyle/>
            <a:p>
              <a:endParaRPr lang="es-AR">
                <a:solidFill>
                  <a:srgbClr val="000000"/>
                </a:solidFill>
                <a:latin typeface="Arial"/>
              </a:endParaRPr>
            </a:p>
          </p:txBody>
        </p:sp>
        <p:sp>
          <p:nvSpPr>
            <p:cNvPr id="159" name="Rectangle 384">
              <a:extLst>
                <a:ext uri="{FF2B5EF4-FFF2-40B4-BE49-F238E27FC236}">
                  <a16:creationId xmlns:a16="http://schemas.microsoft.com/office/drawing/2014/main" id="{E11D8DC9-6221-4B2E-A432-C0B2BF058A73}"/>
                </a:ext>
              </a:extLst>
            </p:cNvPr>
            <p:cNvSpPr>
              <a:spLocks noChangeArrowheads="1"/>
            </p:cNvSpPr>
            <p:nvPr/>
          </p:nvSpPr>
          <p:spPr bwMode="auto">
            <a:xfrm>
              <a:off x="0" y="304477"/>
              <a:ext cx="793843" cy="26248"/>
            </a:xfrm>
            <a:prstGeom prst="rect">
              <a:avLst/>
            </a:prstGeom>
            <a:solidFill>
              <a:srgbClr val="000000"/>
            </a:solidFill>
            <a:ln w="9525">
              <a:solidFill>
                <a:srgbClr val="000000"/>
              </a:solidFill>
              <a:miter lim="800000"/>
              <a:headEnd/>
              <a:tailEnd/>
            </a:ln>
          </p:spPr>
          <p:txBody>
            <a:bodyPr/>
            <a:lstStyle/>
            <a:p>
              <a:endParaRPr lang="es-AR">
                <a:solidFill>
                  <a:srgbClr val="000000"/>
                </a:solidFill>
                <a:latin typeface="Arial"/>
              </a:endParaRPr>
            </a:p>
          </p:txBody>
        </p:sp>
        <p:sp>
          <p:nvSpPr>
            <p:cNvPr id="160" name="Rectangle 385">
              <a:extLst>
                <a:ext uri="{FF2B5EF4-FFF2-40B4-BE49-F238E27FC236}">
                  <a16:creationId xmlns:a16="http://schemas.microsoft.com/office/drawing/2014/main" id="{7A27F165-1244-42C4-A327-6A43640F536F}"/>
                </a:ext>
              </a:extLst>
            </p:cNvPr>
            <p:cNvSpPr>
              <a:spLocks noChangeArrowheads="1"/>
            </p:cNvSpPr>
            <p:nvPr/>
          </p:nvSpPr>
          <p:spPr bwMode="auto">
            <a:xfrm>
              <a:off x="0" y="356973"/>
              <a:ext cx="183195" cy="68245"/>
            </a:xfrm>
            <a:prstGeom prst="rect">
              <a:avLst/>
            </a:prstGeom>
            <a:pattFill prst="dkHorz">
              <a:fgClr>
                <a:srgbClr val="000000"/>
              </a:fgClr>
              <a:bgClr>
                <a:srgbClr val="FFFFFF"/>
              </a:bgClr>
            </a:pattFill>
            <a:ln>
              <a:noFill/>
            </a:ln>
            <a:extLst>
              <a:ext uri="{91240B29-F687-4F45-9708-019B960494DF}">
                <a14:hiddenLine xmlns:a14="http://schemas.microsoft.com/office/drawing/2010/main" w="1">
                  <a:solidFill>
                    <a:srgbClr val="000000"/>
                  </a:solidFill>
                  <a:miter lim="800000"/>
                  <a:headEnd/>
                  <a:tailEnd/>
                </a14:hiddenLine>
              </a:ext>
            </a:extLst>
          </p:spPr>
          <p:txBody>
            <a:bodyPr/>
            <a:lstStyle/>
            <a:p>
              <a:endParaRPr lang="es-AR">
                <a:solidFill>
                  <a:srgbClr val="000000"/>
                </a:solidFill>
                <a:latin typeface="Arial"/>
              </a:endParaRPr>
            </a:p>
          </p:txBody>
        </p:sp>
        <p:sp>
          <p:nvSpPr>
            <p:cNvPr id="161" name="Rectangle 386">
              <a:extLst>
                <a:ext uri="{FF2B5EF4-FFF2-40B4-BE49-F238E27FC236}">
                  <a16:creationId xmlns:a16="http://schemas.microsoft.com/office/drawing/2014/main" id="{69DD4825-8775-4FB0-A317-F51246FAFFA2}"/>
                </a:ext>
              </a:extLst>
            </p:cNvPr>
            <p:cNvSpPr>
              <a:spLocks noChangeArrowheads="1"/>
            </p:cNvSpPr>
            <p:nvPr/>
          </p:nvSpPr>
          <p:spPr bwMode="auto">
            <a:xfrm>
              <a:off x="590294" y="356973"/>
              <a:ext cx="203549" cy="68245"/>
            </a:xfrm>
            <a:prstGeom prst="rect">
              <a:avLst/>
            </a:prstGeom>
            <a:pattFill prst="dkHorz">
              <a:fgClr>
                <a:srgbClr val="000000"/>
              </a:fgClr>
              <a:bgClr>
                <a:srgbClr val="FFFFFF"/>
              </a:bgClr>
            </a:pattFill>
            <a:ln>
              <a:noFill/>
            </a:ln>
            <a:extLst>
              <a:ext uri="{91240B29-F687-4F45-9708-019B960494DF}">
                <a14:hiddenLine xmlns:a14="http://schemas.microsoft.com/office/drawing/2010/main" w="1">
                  <a:solidFill>
                    <a:srgbClr val="000000"/>
                  </a:solidFill>
                  <a:miter lim="800000"/>
                  <a:headEnd/>
                  <a:tailEnd/>
                </a14:hiddenLine>
              </a:ext>
            </a:extLst>
          </p:spPr>
          <p:txBody>
            <a:bodyPr/>
            <a:lstStyle/>
            <a:p>
              <a:endParaRPr lang="es-AR">
                <a:solidFill>
                  <a:srgbClr val="000000"/>
                </a:solidFill>
                <a:latin typeface="Arial"/>
              </a:endParaRPr>
            </a:p>
          </p:txBody>
        </p:sp>
      </p:grpSp>
      <p:sp>
        <p:nvSpPr>
          <p:cNvPr id="162" name="Cerrar llave 161">
            <a:extLst>
              <a:ext uri="{FF2B5EF4-FFF2-40B4-BE49-F238E27FC236}">
                <a16:creationId xmlns:a16="http://schemas.microsoft.com/office/drawing/2014/main" id="{A395CC72-1FE5-4460-842A-78788B7151BB}"/>
              </a:ext>
            </a:extLst>
          </p:cNvPr>
          <p:cNvSpPr/>
          <p:nvPr/>
        </p:nvSpPr>
        <p:spPr>
          <a:xfrm>
            <a:off x="2536725" y="4327329"/>
            <a:ext cx="222209" cy="984300"/>
          </a:xfrm>
          <a:prstGeom prst="rightBrace">
            <a:avLst/>
          </a:prstGeom>
          <a:noFill/>
          <a:ln w="127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a:ln>
                <a:noFill/>
              </a:ln>
              <a:solidFill>
                <a:srgbClr val="000000"/>
              </a:solidFill>
              <a:effectLst/>
              <a:uLnTx/>
              <a:uFillTx/>
              <a:latin typeface="Arial"/>
              <a:ea typeface="+mn-ea"/>
              <a:cs typeface="+mn-cs"/>
            </a:endParaRPr>
          </a:p>
        </p:txBody>
      </p:sp>
      <p:sp>
        <p:nvSpPr>
          <p:cNvPr id="163" name="Cerrar llave 162">
            <a:extLst>
              <a:ext uri="{FF2B5EF4-FFF2-40B4-BE49-F238E27FC236}">
                <a16:creationId xmlns:a16="http://schemas.microsoft.com/office/drawing/2014/main" id="{28EB5D9E-BFD9-41C1-B1CF-650E7FB14A69}"/>
              </a:ext>
            </a:extLst>
          </p:cNvPr>
          <p:cNvSpPr/>
          <p:nvPr/>
        </p:nvSpPr>
        <p:spPr>
          <a:xfrm>
            <a:off x="2536725" y="3872026"/>
            <a:ext cx="222209" cy="455302"/>
          </a:xfrm>
          <a:prstGeom prst="rightBrace">
            <a:avLst>
              <a:gd name="adj1" fmla="val 8333"/>
              <a:gd name="adj2" fmla="val 51656"/>
            </a:avLst>
          </a:prstGeom>
          <a:noFill/>
          <a:ln w="127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a:ln>
                <a:noFill/>
              </a:ln>
              <a:solidFill>
                <a:srgbClr val="000000"/>
              </a:solidFill>
              <a:effectLst/>
              <a:uLnTx/>
              <a:uFillTx/>
              <a:latin typeface="Arial"/>
              <a:ea typeface="+mn-ea"/>
              <a:cs typeface="+mn-cs"/>
            </a:endParaRPr>
          </a:p>
        </p:txBody>
      </p:sp>
      <p:sp>
        <p:nvSpPr>
          <p:cNvPr id="164" name="Cerrar llave 163">
            <a:extLst>
              <a:ext uri="{FF2B5EF4-FFF2-40B4-BE49-F238E27FC236}">
                <a16:creationId xmlns:a16="http://schemas.microsoft.com/office/drawing/2014/main" id="{C93C91F8-1BE6-40CA-8638-41A095F1239E}"/>
              </a:ext>
            </a:extLst>
          </p:cNvPr>
          <p:cNvSpPr/>
          <p:nvPr/>
        </p:nvSpPr>
        <p:spPr>
          <a:xfrm>
            <a:off x="2524036" y="1817874"/>
            <a:ext cx="234898" cy="2038943"/>
          </a:xfrm>
          <a:prstGeom prst="rightBrace">
            <a:avLst>
              <a:gd name="adj1" fmla="val 8333"/>
              <a:gd name="adj2" fmla="val 51656"/>
            </a:avLst>
          </a:prstGeom>
          <a:noFill/>
          <a:ln w="127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a:ln>
                <a:noFill/>
              </a:ln>
              <a:solidFill>
                <a:srgbClr val="000000"/>
              </a:solidFill>
              <a:effectLst/>
              <a:uLnTx/>
              <a:uFillTx/>
              <a:latin typeface="Arial"/>
              <a:ea typeface="+mn-ea"/>
              <a:cs typeface="+mn-cs"/>
            </a:endParaRPr>
          </a:p>
        </p:txBody>
      </p:sp>
      <p:sp>
        <p:nvSpPr>
          <p:cNvPr id="165" name="Cerrar llave 164">
            <a:extLst>
              <a:ext uri="{FF2B5EF4-FFF2-40B4-BE49-F238E27FC236}">
                <a16:creationId xmlns:a16="http://schemas.microsoft.com/office/drawing/2014/main" id="{4392AD97-F716-4FBD-9798-392852785489}"/>
              </a:ext>
            </a:extLst>
          </p:cNvPr>
          <p:cNvSpPr/>
          <p:nvPr/>
        </p:nvSpPr>
        <p:spPr>
          <a:xfrm flipH="1">
            <a:off x="1295156" y="1817875"/>
            <a:ext cx="207198" cy="2509454"/>
          </a:xfrm>
          <a:prstGeom prst="rightBrace">
            <a:avLst>
              <a:gd name="adj1" fmla="val 0"/>
              <a:gd name="adj2" fmla="val 51656"/>
            </a:avLst>
          </a:prstGeom>
          <a:noFill/>
          <a:ln w="127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a:ln>
                <a:noFill/>
              </a:ln>
              <a:solidFill>
                <a:srgbClr val="000000"/>
              </a:solidFill>
              <a:effectLst/>
              <a:uLnTx/>
              <a:uFillTx/>
              <a:latin typeface="Arial"/>
              <a:ea typeface="+mn-ea"/>
              <a:cs typeface="+mn-cs"/>
            </a:endParaRPr>
          </a:p>
        </p:txBody>
      </p:sp>
      <p:sp>
        <p:nvSpPr>
          <p:cNvPr id="166" name="CuadroTexto 165">
            <a:extLst>
              <a:ext uri="{FF2B5EF4-FFF2-40B4-BE49-F238E27FC236}">
                <a16:creationId xmlns:a16="http://schemas.microsoft.com/office/drawing/2014/main" id="{E84AEDF1-BA28-419A-A84C-E5C7DF1F178A}"/>
              </a:ext>
            </a:extLst>
          </p:cNvPr>
          <p:cNvSpPr txBox="1"/>
          <p:nvPr/>
        </p:nvSpPr>
        <p:spPr>
          <a:xfrm>
            <a:off x="2735316" y="3987615"/>
            <a:ext cx="1224136" cy="230832"/>
          </a:xfrm>
          <a:prstGeom prst="rect">
            <a:avLst/>
          </a:prstGeom>
          <a:noFill/>
          <a:ln>
            <a:noFill/>
          </a:ln>
        </p:spPr>
        <p:txBody>
          <a:bodyPr wrap="square" rtlCol="0">
            <a:spAutoFit/>
          </a:bodyPr>
          <a:lstStyle/>
          <a:p>
            <a:r>
              <a:rPr lang="es-AR" sz="900" dirty="0">
                <a:solidFill>
                  <a:srgbClr val="000000"/>
                </a:solidFill>
                <a:latin typeface="Arial"/>
              </a:rPr>
              <a:t>Cámara 5 ½” o 7”</a:t>
            </a:r>
          </a:p>
        </p:txBody>
      </p:sp>
      <p:sp>
        <p:nvSpPr>
          <p:cNvPr id="167" name="CuadroTexto 166">
            <a:extLst>
              <a:ext uri="{FF2B5EF4-FFF2-40B4-BE49-F238E27FC236}">
                <a16:creationId xmlns:a16="http://schemas.microsoft.com/office/drawing/2014/main" id="{3CDE7FB7-F980-40D2-B03C-1F7F27BE32C2}"/>
              </a:ext>
            </a:extLst>
          </p:cNvPr>
          <p:cNvSpPr txBox="1"/>
          <p:nvPr/>
        </p:nvSpPr>
        <p:spPr>
          <a:xfrm>
            <a:off x="2715866" y="4691863"/>
            <a:ext cx="1224136" cy="230832"/>
          </a:xfrm>
          <a:prstGeom prst="rect">
            <a:avLst/>
          </a:prstGeom>
          <a:noFill/>
          <a:ln>
            <a:noFill/>
          </a:ln>
        </p:spPr>
        <p:txBody>
          <a:bodyPr wrap="square" rtlCol="0">
            <a:spAutoFit/>
          </a:bodyPr>
          <a:lstStyle/>
          <a:p>
            <a:r>
              <a:rPr lang="es-AR" sz="900" dirty="0">
                <a:solidFill>
                  <a:srgbClr val="000000"/>
                </a:solidFill>
                <a:latin typeface="Arial"/>
              </a:rPr>
              <a:t>Instalación selectiva</a:t>
            </a:r>
          </a:p>
        </p:txBody>
      </p:sp>
      <p:sp>
        <p:nvSpPr>
          <p:cNvPr id="168" name="CuadroTexto 167">
            <a:extLst>
              <a:ext uri="{FF2B5EF4-FFF2-40B4-BE49-F238E27FC236}">
                <a16:creationId xmlns:a16="http://schemas.microsoft.com/office/drawing/2014/main" id="{6ADC48BD-152E-4297-A0CF-10E3C196E244}"/>
              </a:ext>
            </a:extLst>
          </p:cNvPr>
          <p:cNvSpPr txBox="1"/>
          <p:nvPr/>
        </p:nvSpPr>
        <p:spPr>
          <a:xfrm>
            <a:off x="2715866" y="2751060"/>
            <a:ext cx="1224136" cy="230832"/>
          </a:xfrm>
          <a:prstGeom prst="rect">
            <a:avLst/>
          </a:prstGeom>
          <a:noFill/>
          <a:ln>
            <a:noFill/>
          </a:ln>
        </p:spPr>
        <p:txBody>
          <a:bodyPr wrap="square" rtlCol="0">
            <a:spAutoFit/>
          </a:bodyPr>
          <a:lstStyle/>
          <a:p>
            <a:r>
              <a:rPr lang="es-AR" sz="900" dirty="0">
                <a:solidFill>
                  <a:srgbClr val="000000"/>
                </a:solidFill>
                <a:latin typeface="Arial"/>
              </a:rPr>
              <a:t>Tubing 3 ½ “</a:t>
            </a:r>
          </a:p>
        </p:txBody>
      </p:sp>
      <p:sp>
        <p:nvSpPr>
          <p:cNvPr id="169" name="CuadroTexto 168">
            <a:extLst>
              <a:ext uri="{FF2B5EF4-FFF2-40B4-BE49-F238E27FC236}">
                <a16:creationId xmlns:a16="http://schemas.microsoft.com/office/drawing/2014/main" id="{985B1384-DD68-4BB2-97B0-7DEFBC57EEFD}"/>
              </a:ext>
            </a:extLst>
          </p:cNvPr>
          <p:cNvSpPr txBox="1"/>
          <p:nvPr/>
        </p:nvSpPr>
        <p:spPr>
          <a:xfrm>
            <a:off x="481211" y="2981892"/>
            <a:ext cx="962441" cy="230832"/>
          </a:xfrm>
          <a:prstGeom prst="rect">
            <a:avLst/>
          </a:prstGeom>
          <a:noFill/>
          <a:ln>
            <a:noFill/>
          </a:ln>
        </p:spPr>
        <p:txBody>
          <a:bodyPr wrap="square" rtlCol="0">
            <a:spAutoFit/>
          </a:bodyPr>
          <a:lstStyle/>
          <a:p>
            <a:r>
              <a:rPr lang="es-AR" sz="900" dirty="0">
                <a:solidFill>
                  <a:srgbClr val="000000"/>
                </a:solidFill>
                <a:latin typeface="Arial"/>
              </a:rPr>
              <a:t>Tubing 2 </a:t>
            </a:r>
            <a:r>
              <a:rPr lang="es-AR" sz="900" baseline="30000" dirty="0">
                <a:solidFill>
                  <a:srgbClr val="000000"/>
                </a:solidFill>
                <a:latin typeface="Arial"/>
              </a:rPr>
              <a:t>3</a:t>
            </a:r>
            <a:r>
              <a:rPr lang="es-AR" sz="900" dirty="0">
                <a:solidFill>
                  <a:srgbClr val="000000"/>
                </a:solidFill>
                <a:latin typeface="Arial"/>
              </a:rPr>
              <a:t>/</a:t>
            </a:r>
            <a:r>
              <a:rPr lang="es-AR" sz="900" baseline="-25000" dirty="0">
                <a:solidFill>
                  <a:srgbClr val="000000"/>
                </a:solidFill>
                <a:latin typeface="Arial"/>
              </a:rPr>
              <a:t>8</a:t>
            </a:r>
            <a:r>
              <a:rPr lang="es-AR" sz="900" dirty="0">
                <a:solidFill>
                  <a:srgbClr val="000000"/>
                </a:solidFill>
                <a:latin typeface="Arial"/>
              </a:rPr>
              <a:t>” </a:t>
            </a:r>
          </a:p>
        </p:txBody>
      </p:sp>
      <p:sp>
        <p:nvSpPr>
          <p:cNvPr id="171" name="CuadroTexto 170">
            <a:extLst>
              <a:ext uri="{FF2B5EF4-FFF2-40B4-BE49-F238E27FC236}">
                <a16:creationId xmlns:a16="http://schemas.microsoft.com/office/drawing/2014/main" id="{40B347FE-263D-4E0E-98A0-7C8FC8C28E19}"/>
              </a:ext>
            </a:extLst>
          </p:cNvPr>
          <p:cNvSpPr txBox="1"/>
          <p:nvPr/>
        </p:nvSpPr>
        <p:spPr>
          <a:xfrm>
            <a:off x="4058138" y="1442593"/>
            <a:ext cx="7868747" cy="4955203"/>
          </a:xfrm>
          <a:prstGeom prst="rect">
            <a:avLst/>
          </a:prstGeom>
          <a:noFill/>
        </p:spPr>
        <p:txBody>
          <a:bodyPr wrap="square" rtlCol="0">
            <a:spAutoFit/>
          </a:bodyPr>
          <a:lstStyle/>
          <a:p>
            <a:r>
              <a:rPr lang="es-AR" dirty="0"/>
              <a:t>La técnica de CSG suplementario consiste en restituir la barrera del Casing de aislación mediante una instalación de tubing de 3 ½”.</a:t>
            </a:r>
          </a:p>
          <a:p>
            <a:r>
              <a:rPr lang="es-AR" dirty="0"/>
              <a:t>Existen distintas configuraciones de bajado del mismo, pero en todas se sigue el mismo concepto.</a:t>
            </a:r>
          </a:p>
          <a:p>
            <a:endParaRPr lang="es-AR" sz="1400" i="1" dirty="0">
              <a:solidFill>
                <a:srgbClr val="000000"/>
              </a:solidFill>
              <a:latin typeface="Arial"/>
            </a:endParaRPr>
          </a:p>
          <a:p>
            <a:pPr lvl="0"/>
            <a:r>
              <a:rPr lang="es-MX" b="1" dirty="0"/>
              <a:t>Instalación selectiva</a:t>
            </a:r>
            <a:r>
              <a:rPr lang="es-MX" dirty="0"/>
              <a:t>: compuesta por mandriles y packers de accionamiento hidráulico, generalmente se utiliza cañería de 2 </a:t>
            </a:r>
            <a:r>
              <a:rPr lang="es-MX" baseline="30000" dirty="0"/>
              <a:t>7</a:t>
            </a:r>
            <a:r>
              <a:rPr lang="es-MX" dirty="0"/>
              <a:t>/</a:t>
            </a:r>
            <a:r>
              <a:rPr lang="es-MX" baseline="-25000" dirty="0"/>
              <a:t>8</a:t>
            </a:r>
            <a:r>
              <a:rPr lang="es-MX" dirty="0"/>
              <a:t>” o 2 </a:t>
            </a:r>
            <a:r>
              <a:rPr lang="es-MX" baseline="30000" dirty="0"/>
              <a:t>3</a:t>
            </a:r>
            <a:r>
              <a:rPr lang="es-MX" dirty="0"/>
              <a:t>/</a:t>
            </a:r>
            <a:r>
              <a:rPr lang="es-MX" baseline="-25000" dirty="0"/>
              <a:t>8</a:t>
            </a:r>
            <a:r>
              <a:rPr lang="es-MX" dirty="0"/>
              <a:t>”.</a:t>
            </a:r>
            <a:endParaRPr lang="es-AR" dirty="0"/>
          </a:p>
          <a:p>
            <a:pPr lvl="0"/>
            <a:r>
              <a:rPr lang="es-MX" dirty="0"/>
              <a:t>Instalación de Suplementario 3 ½”: compuesta por la cañería de 3 ½” y un packer, constituye la nueva </a:t>
            </a:r>
            <a:r>
              <a:rPr lang="es-MX" dirty="0" err="1"/>
              <a:t>entre-columna</a:t>
            </a:r>
            <a:r>
              <a:rPr lang="es-MX" dirty="0"/>
              <a:t>.</a:t>
            </a:r>
          </a:p>
          <a:p>
            <a:pPr lvl="0"/>
            <a:endParaRPr lang="es-AR" dirty="0"/>
          </a:p>
          <a:p>
            <a:pPr lvl="0"/>
            <a:r>
              <a:rPr lang="es-MX" b="1" dirty="0"/>
              <a:t>Cámara: </a:t>
            </a:r>
            <a:r>
              <a:rPr lang="es-MX" dirty="0"/>
              <a:t>se denomina al tramo de casing de aislación comprendido entre el packer superior de la instalación selectiva y el packer de suplementario. La cámara debe ser probada y verificar hermeticidad con 20 kg/cm</a:t>
            </a:r>
            <a:r>
              <a:rPr lang="es-MX" baseline="30000" dirty="0"/>
              <a:t>2</a:t>
            </a:r>
            <a:r>
              <a:rPr lang="es-MX" dirty="0"/>
              <a:t> (300 psi).  </a:t>
            </a:r>
          </a:p>
          <a:p>
            <a:pPr lvl="0"/>
            <a:endParaRPr lang="es-AR" dirty="0"/>
          </a:p>
          <a:p>
            <a:pPr lvl="0"/>
            <a:r>
              <a:rPr lang="es-MX" b="1" dirty="0"/>
              <a:t>Instalación de inyección de 2 </a:t>
            </a:r>
            <a:r>
              <a:rPr lang="es-MX" b="1" baseline="30000" dirty="0"/>
              <a:t>3</a:t>
            </a:r>
            <a:r>
              <a:rPr lang="es-MX" b="1" dirty="0"/>
              <a:t>/</a:t>
            </a:r>
            <a:r>
              <a:rPr lang="es-MX" b="1" baseline="-25000" dirty="0"/>
              <a:t>8</a:t>
            </a:r>
            <a:r>
              <a:rPr lang="es-MX" b="1" dirty="0"/>
              <a:t>”: </a:t>
            </a:r>
            <a:r>
              <a:rPr lang="es-MX" dirty="0"/>
              <a:t>compuesta por una stinger (conector) y la cañería de 2 </a:t>
            </a:r>
            <a:r>
              <a:rPr lang="es-MX" baseline="30000" dirty="0"/>
              <a:t>3</a:t>
            </a:r>
            <a:r>
              <a:rPr lang="es-MX" dirty="0"/>
              <a:t>/</a:t>
            </a:r>
            <a:r>
              <a:rPr lang="es-MX" baseline="-25000" dirty="0"/>
              <a:t>8</a:t>
            </a:r>
            <a:r>
              <a:rPr lang="es-MX" dirty="0"/>
              <a:t>”, Constituye la nueva directa por donde se realizará la inyección, se encuentra vinculada a la instalación selectiva. </a:t>
            </a:r>
            <a:endParaRPr lang="es-AR" dirty="0"/>
          </a:p>
          <a:p>
            <a:endParaRPr lang="es-AR" sz="1400" i="1" dirty="0">
              <a:solidFill>
                <a:srgbClr val="000000"/>
              </a:solidFill>
              <a:latin typeface="Arial"/>
            </a:endParaRPr>
          </a:p>
        </p:txBody>
      </p:sp>
      <p:sp>
        <p:nvSpPr>
          <p:cNvPr id="254" name="Título 1">
            <a:extLst>
              <a:ext uri="{FF2B5EF4-FFF2-40B4-BE49-F238E27FC236}">
                <a16:creationId xmlns:a16="http://schemas.microsoft.com/office/drawing/2014/main" id="{DEB44EC7-A785-4074-BCC8-D932F7601A74}"/>
              </a:ext>
            </a:extLst>
          </p:cNvPr>
          <p:cNvSpPr txBox="1">
            <a:spLocks/>
          </p:cNvSpPr>
          <p:nvPr/>
        </p:nvSpPr>
        <p:spPr>
          <a:xfrm>
            <a:off x="320385" y="1047012"/>
            <a:ext cx="10515600" cy="461426"/>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AR" sz="3200" b="1" i="1" dirty="0">
                <a:solidFill>
                  <a:schemeClr val="tx2"/>
                </a:solidFill>
              </a:rPr>
              <a:t>Descripción </a:t>
            </a:r>
          </a:p>
        </p:txBody>
      </p:sp>
    </p:spTree>
    <p:extLst>
      <p:ext uri="{BB962C8B-B14F-4D97-AF65-F5344CB8AC3E}">
        <p14:creationId xmlns:p14="http://schemas.microsoft.com/office/powerpoint/2010/main" val="3507860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1" fill="hold" nodeType="clickEffect">
                                  <p:stCondLst>
                                    <p:cond delay="0"/>
                                  </p:stCondLst>
                                  <p:childTnLst>
                                    <p:set>
                                      <p:cBhvr>
                                        <p:cTn id="10" dur="1" fill="hold">
                                          <p:stCondLst>
                                            <p:cond delay="0"/>
                                          </p:stCondLst>
                                        </p:cTn>
                                        <p:tgtEl>
                                          <p:spTgt spid="107"/>
                                        </p:tgtEl>
                                        <p:attrNameLst>
                                          <p:attrName>style.visibility</p:attrName>
                                        </p:attrNameLst>
                                      </p:cBhvr>
                                      <p:to>
                                        <p:strVal val="visible"/>
                                      </p:to>
                                    </p:set>
                                    <p:anim calcmode="lin" valueType="num">
                                      <p:cBhvr additive="base">
                                        <p:cTn id="11" dur="3000" fill="hold"/>
                                        <p:tgtEl>
                                          <p:spTgt spid="107"/>
                                        </p:tgtEl>
                                        <p:attrNameLst>
                                          <p:attrName>ppt_x</p:attrName>
                                        </p:attrNameLst>
                                      </p:cBhvr>
                                      <p:tavLst>
                                        <p:tav tm="0">
                                          <p:val>
                                            <p:strVal val="#ppt_x"/>
                                          </p:val>
                                        </p:tav>
                                        <p:tav tm="100000">
                                          <p:val>
                                            <p:strVal val="#ppt_x"/>
                                          </p:val>
                                        </p:tav>
                                      </p:tavLst>
                                    </p:anim>
                                    <p:anim calcmode="lin" valueType="num">
                                      <p:cBhvr additive="base">
                                        <p:cTn id="12" dur="3000" fill="hold"/>
                                        <p:tgtEl>
                                          <p:spTgt spid="107"/>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9"/>
                                        </p:tgtEl>
                                        <p:attrNameLst>
                                          <p:attrName>style.visibility</p:attrName>
                                        </p:attrNameLst>
                                      </p:cBhvr>
                                      <p:to>
                                        <p:strVal val="visible"/>
                                      </p:to>
                                    </p:set>
                                    <p:animEffect transition="in" filter="wipe(down)">
                                      <p:cBhvr>
                                        <p:cTn id="17" dur="2000"/>
                                        <p:tgtEl>
                                          <p:spTgt spid="149"/>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04"/>
                                        </p:tgtEl>
                                        <p:attrNameLst>
                                          <p:attrName>style.visibility</p:attrName>
                                        </p:attrNameLst>
                                      </p:cBhvr>
                                      <p:to>
                                        <p:strVal val="visible"/>
                                      </p:to>
                                    </p:set>
                                    <p:animEffect transition="in" filter="wipe(down)">
                                      <p:cBhvr>
                                        <p:cTn id="20" dur="2000"/>
                                        <p:tgtEl>
                                          <p:spTgt spid="104"/>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05"/>
                                        </p:tgtEl>
                                        <p:attrNameLst>
                                          <p:attrName>style.visibility</p:attrName>
                                        </p:attrNameLst>
                                      </p:cBhvr>
                                      <p:to>
                                        <p:strVal val="visible"/>
                                      </p:to>
                                    </p:set>
                                    <p:animEffect transition="in" filter="wipe(down)">
                                      <p:cBhvr>
                                        <p:cTn id="23" dur="2000"/>
                                        <p:tgtEl>
                                          <p:spTgt spid="105"/>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1" fill="hold" grpId="0" nodeType="click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additive="base">
                                        <p:cTn id="28" dur="3250" fill="hold"/>
                                        <p:tgtEl>
                                          <p:spTgt spid="106"/>
                                        </p:tgtEl>
                                        <p:attrNameLst>
                                          <p:attrName>ppt_x</p:attrName>
                                        </p:attrNameLst>
                                      </p:cBhvr>
                                      <p:tavLst>
                                        <p:tav tm="0">
                                          <p:val>
                                            <p:strVal val="#ppt_x"/>
                                          </p:val>
                                        </p:tav>
                                        <p:tav tm="100000">
                                          <p:val>
                                            <p:strVal val="#ppt_x"/>
                                          </p:val>
                                        </p:tav>
                                      </p:tavLst>
                                    </p:anim>
                                    <p:anim calcmode="lin" valueType="num">
                                      <p:cBhvr additive="base">
                                        <p:cTn id="29" dur="3250" fill="hold"/>
                                        <p:tgtEl>
                                          <p:spTgt spid="106"/>
                                        </p:tgtEl>
                                        <p:attrNameLst>
                                          <p:attrName>ppt_y</p:attrName>
                                        </p:attrNameLst>
                                      </p:cBhvr>
                                      <p:tavLst>
                                        <p:tav tm="0">
                                          <p:val>
                                            <p:strVal val="0-#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68"/>
                                        </p:tgtEl>
                                        <p:attrNameLst>
                                          <p:attrName>style.visibility</p:attrName>
                                        </p:attrNameLst>
                                      </p:cBhvr>
                                      <p:to>
                                        <p:strVal val="visible"/>
                                      </p:to>
                                    </p:set>
                                    <p:animEffect transition="in" filter="fade">
                                      <p:cBhvr>
                                        <p:cTn id="34" dur="1500"/>
                                        <p:tgtEl>
                                          <p:spTgt spid="16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4"/>
                                        </p:tgtEl>
                                        <p:attrNameLst>
                                          <p:attrName>style.visibility</p:attrName>
                                        </p:attrNameLst>
                                      </p:cBhvr>
                                      <p:to>
                                        <p:strVal val="visible"/>
                                      </p:to>
                                    </p:set>
                                    <p:animEffect transition="in" filter="fade">
                                      <p:cBhvr>
                                        <p:cTn id="37" dur="1500"/>
                                        <p:tgtEl>
                                          <p:spTgt spid="16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63"/>
                                        </p:tgtEl>
                                        <p:attrNameLst>
                                          <p:attrName>style.visibility</p:attrName>
                                        </p:attrNameLst>
                                      </p:cBhvr>
                                      <p:to>
                                        <p:strVal val="visible"/>
                                      </p:to>
                                    </p:set>
                                    <p:animEffect transition="in" filter="fade">
                                      <p:cBhvr>
                                        <p:cTn id="40" dur="1500"/>
                                        <p:tgtEl>
                                          <p:spTgt spid="16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62"/>
                                        </p:tgtEl>
                                        <p:attrNameLst>
                                          <p:attrName>style.visibility</p:attrName>
                                        </p:attrNameLst>
                                      </p:cBhvr>
                                      <p:to>
                                        <p:strVal val="visible"/>
                                      </p:to>
                                    </p:set>
                                    <p:animEffect transition="in" filter="fade">
                                      <p:cBhvr>
                                        <p:cTn id="43" dur="1500"/>
                                        <p:tgtEl>
                                          <p:spTgt spid="16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67"/>
                                        </p:tgtEl>
                                        <p:attrNameLst>
                                          <p:attrName>style.visibility</p:attrName>
                                        </p:attrNameLst>
                                      </p:cBhvr>
                                      <p:to>
                                        <p:strVal val="visible"/>
                                      </p:to>
                                    </p:set>
                                    <p:animEffect transition="in" filter="fade">
                                      <p:cBhvr>
                                        <p:cTn id="46" dur="1500"/>
                                        <p:tgtEl>
                                          <p:spTgt spid="16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66"/>
                                        </p:tgtEl>
                                        <p:attrNameLst>
                                          <p:attrName>style.visibility</p:attrName>
                                        </p:attrNameLst>
                                      </p:cBhvr>
                                      <p:to>
                                        <p:strVal val="visible"/>
                                      </p:to>
                                    </p:set>
                                    <p:animEffect transition="in" filter="fade">
                                      <p:cBhvr>
                                        <p:cTn id="49" dur="1500"/>
                                        <p:tgtEl>
                                          <p:spTgt spid="16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69"/>
                                        </p:tgtEl>
                                        <p:attrNameLst>
                                          <p:attrName>style.visibility</p:attrName>
                                        </p:attrNameLst>
                                      </p:cBhvr>
                                      <p:to>
                                        <p:strVal val="visible"/>
                                      </p:to>
                                    </p:set>
                                    <p:animEffect transition="in" filter="fade">
                                      <p:cBhvr>
                                        <p:cTn id="52" dur="1500"/>
                                        <p:tgtEl>
                                          <p:spTgt spid="16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65"/>
                                        </p:tgtEl>
                                        <p:attrNameLst>
                                          <p:attrName>style.visibility</p:attrName>
                                        </p:attrNameLst>
                                      </p:cBhvr>
                                      <p:to>
                                        <p:strVal val="visible"/>
                                      </p:to>
                                    </p:set>
                                    <p:animEffect transition="in" filter="fade">
                                      <p:cBhvr>
                                        <p:cTn id="55" dur="1500"/>
                                        <p:tgtEl>
                                          <p:spTgt spid="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62" grpId="0" animBg="1"/>
      <p:bldP spid="163" grpId="0" animBg="1"/>
      <p:bldP spid="164" grpId="0" animBg="1"/>
      <p:bldP spid="165" grpId="0" animBg="1"/>
      <p:bldP spid="166" grpId="0"/>
      <p:bldP spid="167" grpId="0"/>
      <p:bldP spid="168" grpId="0"/>
      <p:bldP spid="169" grpId="0"/>
      <p:bldP spid="17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08894A-5426-4C98-AF4D-11202101532A}"/>
              </a:ext>
            </a:extLst>
          </p:cNvPr>
          <p:cNvSpPr>
            <a:spLocks noGrp="1"/>
          </p:cNvSpPr>
          <p:nvPr>
            <p:ph type="title"/>
          </p:nvPr>
        </p:nvSpPr>
        <p:spPr>
          <a:xfrm>
            <a:off x="838200" y="1074057"/>
            <a:ext cx="10515600" cy="616631"/>
          </a:xfrm>
        </p:spPr>
        <p:txBody>
          <a:bodyPr/>
          <a:lstStyle/>
          <a:p>
            <a:r>
              <a:rPr lang="es-AR" sz="3200" b="1" i="1" dirty="0">
                <a:solidFill>
                  <a:schemeClr val="tx2"/>
                </a:solidFill>
                <a:ea typeface="+mn-ea"/>
                <a:cs typeface="+mn-cs"/>
              </a:rPr>
              <a:t>Esquema</a:t>
            </a:r>
            <a:r>
              <a:rPr lang="es-AR" sz="3200" b="1" i="1" dirty="0">
                <a:solidFill>
                  <a:srgbClr val="44546A"/>
                </a:solidFill>
                <a:ea typeface="+mn-ea"/>
                <a:cs typeface="+mn-cs"/>
              </a:rPr>
              <a:t> de barreras</a:t>
            </a:r>
            <a:endParaRPr lang="es-AR" b="1" dirty="0"/>
          </a:p>
        </p:txBody>
      </p:sp>
      <p:pic>
        <p:nvPicPr>
          <p:cNvPr id="4" name="Marcador de contenido 3">
            <a:extLst>
              <a:ext uri="{FF2B5EF4-FFF2-40B4-BE49-F238E27FC236}">
                <a16:creationId xmlns:a16="http://schemas.microsoft.com/office/drawing/2014/main" id="{1944CA07-DE1F-42C8-8D36-532B98B70021}"/>
              </a:ext>
            </a:extLst>
          </p:cNvPr>
          <p:cNvPicPr>
            <a:picLocks noGrp="1" noChangeAspect="1"/>
          </p:cNvPicPr>
          <p:nvPr>
            <p:ph idx="1"/>
          </p:nvPr>
        </p:nvPicPr>
        <p:blipFill>
          <a:blip r:embed="rId2"/>
          <a:stretch>
            <a:fillRect/>
          </a:stretch>
        </p:blipFill>
        <p:spPr>
          <a:xfrm>
            <a:off x="2641623" y="2347577"/>
            <a:ext cx="6364491" cy="4408990"/>
          </a:xfrm>
          <a:prstGeom prst="rect">
            <a:avLst/>
          </a:prstGeom>
        </p:spPr>
      </p:pic>
      <p:sp>
        <p:nvSpPr>
          <p:cNvPr id="5" name="CuadroTexto 4">
            <a:extLst>
              <a:ext uri="{FF2B5EF4-FFF2-40B4-BE49-F238E27FC236}">
                <a16:creationId xmlns:a16="http://schemas.microsoft.com/office/drawing/2014/main" id="{0E23D4EB-7E59-49AB-9135-0856D2863B60}"/>
              </a:ext>
            </a:extLst>
          </p:cNvPr>
          <p:cNvSpPr txBox="1"/>
          <p:nvPr/>
        </p:nvSpPr>
        <p:spPr>
          <a:xfrm>
            <a:off x="556985" y="1659598"/>
            <a:ext cx="11078029" cy="646331"/>
          </a:xfrm>
          <a:prstGeom prst="rect">
            <a:avLst/>
          </a:prstGeom>
          <a:noFill/>
        </p:spPr>
        <p:txBody>
          <a:bodyPr wrap="square" rtlCol="0">
            <a:spAutoFit/>
          </a:bodyPr>
          <a:lstStyle/>
          <a:p>
            <a:r>
              <a:rPr lang="es-MX" dirty="0"/>
              <a:t>Se representan los dos esquemas de barrera primarias </a:t>
            </a:r>
            <a:r>
              <a:rPr lang="es-MX" b="1" dirty="0">
                <a:solidFill>
                  <a:schemeClr val="accent1">
                    <a:lumMod val="50000"/>
                  </a:schemeClr>
                </a:solidFill>
              </a:rPr>
              <a:t>(azul) </a:t>
            </a:r>
            <a:r>
              <a:rPr lang="es-MX" dirty="0"/>
              <a:t>y secundarias </a:t>
            </a:r>
            <a:r>
              <a:rPr lang="es-MX" b="1" dirty="0">
                <a:solidFill>
                  <a:srgbClr val="FF0000"/>
                </a:solidFill>
              </a:rPr>
              <a:t>(rojo)</a:t>
            </a:r>
            <a:r>
              <a:rPr lang="es-MX" dirty="0"/>
              <a:t>. Como se observa, el sistema de 2 etapas de la compañía A, a diferencia de los otros, mantiene vinculado los Packers inferiores a la cañería de 3 ½”.</a:t>
            </a:r>
            <a:endParaRPr lang="es-AR" dirty="0"/>
          </a:p>
        </p:txBody>
      </p:sp>
    </p:spTree>
    <p:extLst>
      <p:ext uri="{BB962C8B-B14F-4D97-AF65-F5344CB8AC3E}">
        <p14:creationId xmlns:p14="http://schemas.microsoft.com/office/powerpoint/2010/main" val="702567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60F643E-2A24-478F-BA5E-223B19ECFD02}"/>
              </a:ext>
            </a:extLst>
          </p:cNvPr>
          <p:cNvSpPr>
            <a:spLocks noGrp="1"/>
          </p:cNvSpPr>
          <p:nvPr>
            <p:ph idx="1"/>
          </p:nvPr>
        </p:nvSpPr>
        <p:spPr>
          <a:xfrm>
            <a:off x="838199" y="1825625"/>
            <a:ext cx="10715171" cy="4351338"/>
          </a:xfrm>
        </p:spPr>
        <p:txBody>
          <a:bodyPr/>
          <a:lstStyle/>
          <a:p>
            <a:pPr marL="0" indent="0">
              <a:buNone/>
            </a:pPr>
            <a:r>
              <a:rPr lang="es-MX" sz="2000" dirty="0"/>
              <a:t>La combinación de temperatura, profundidad y presión, presentan un desafío para la implementación de instalaciones complejas como el casing suplementario.</a:t>
            </a:r>
          </a:p>
          <a:p>
            <a:pPr marL="0" indent="0">
              <a:buNone/>
            </a:pPr>
            <a:endParaRPr lang="es-MX" sz="2000" dirty="0"/>
          </a:p>
          <a:p>
            <a:pPr marL="0" indent="0">
              <a:buNone/>
            </a:pPr>
            <a:endParaRPr lang="es-AR" sz="2000" dirty="0"/>
          </a:p>
        </p:txBody>
      </p:sp>
      <p:sp>
        <p:nvSpPr>
          <p:cNvPr id="4" name="Título 1">
            <a:extLst>
              <a:ext uri="{FF2B5EF4-FFF2-40B4-BE49-F238E27FC236}">
                <a16:creationId xmlns:a16="http://schemas.microsoft.com/office/drawing/2014/main" id="{55FBD5DF-5F07-408A-9D3C-A0E15C2A7EC8}"/>
              </a:ext>
            </a:extLst>
          </p:cNvPr>
          <p:cNvSpPr txBox="1">
            <a:spLocks noGrp="1"/>
          </p:cNvSpPr>
          <p:nvPr>
            <p:ph type="title"/>
          </p:nvPr>
        </p:nvSpPr>
        <p:spPr>
          <a:xfrm>
            <a:off x="838200" y="365125"/>
            <a:ext cx="10515600" cy="132556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AR" sz="3200" b="1" i="1" dirty="0">
                <a:solidFill>
                  <a:schemeClr val="tx2"/>
                </a:solidFill>
              </a:rPr>
              <a:t>Condiciones de inyección  </a:t>
            </a:r>
          </a:p>
        </p:txBody>
      </p:sp>
      <p:pic>
        <p:nvPicPr>
          <p:cNvPr id="7" name="Imagen 6">
            <a:extLst>
              <a:ext uri="{FF2B5EF4-FFF2-40B4-BE49-F238E27FC236}">
                <a16:creationId xmlns:a16="http://schemas.microsoft.com/office/drawing/2014/main" id="{892B1B82-D7CC-457A-B649-6630BA4FEAD7}"/>
              </a:ext>
            </a:extLst>
          </p:cNvPr>
          <p:cNvPicPr>
            <a:picLocks noChangeAspect="1"/>
          </p:cNvPicPr>
          <p:nvPr/>
        </p:nvPicPr>
        <p:blipFill>
          <a:blip r:embed="rId2"/>
          <a:stretch>
            <a:fillRect/>
          </a:stretch>
        </p:blipFill>
        <p:spPr>
          <a:xfrm>
            <a:off x="1491755" y="2993571"/>
            <a:ext cx="9208490" cy="2302123"/>
          </a:xfrm>
          <a:prstGeom prst="rect">
            <a:avLst/>
          </a:prstGeom>
        </p:spPr>
      </p:pic>
    </p:spTree>
    <p:extLst>
      <p:ext uri="{BB962C8B-B14F-4D97-AF65-F5344CB8AC3E}">
        <p14:creationId xmlns:p14="http://schemas.microsoft.com/office/powerpoint/2010/main" val="363812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783A49-4E92-4865-9C4F-219E002BBC0B}"/>
              </a:ext>
            </a:extLst>
          </p:cNvPr>
          <p:cNvSpPr>
            <a:spLocks noGrp="1"/>
          </p:cNvSpPr>
          <p:nvPr>
            <p:ph type="title"/>
          </p:nvPr>
        </p:nvSpPr>
        <p:spPr>
          <a:xfrm>
            <a:off x="595086" y="1160236"/>
            <a:ext cx="10758714" cy="665389"/>
          </a:xfrm>
        </p:spPr>
        <p:txBody>
          <a:bodyPr/>
          <a:lstStyle/>
          <a:p>
            <a:r>
              <a:rPr lang="es-MX" sz="3200" b="1" i="1" dirty="0">
                <a:solidFill>
                  <a:schemeClr val="tx2"/>
                </a:solidFill>
              </a:rPr>
              <a:t>Maniobras previas a bajar instalación</a:t>
            </a:r>
            <a:br>
              <a:rPr lang="es-AR" dirty="0">
                <a:solidFill>
                  <a:srgbClr val="000000"/>
                </a:solidFill>
                <a:latin typeface="Times New Roman" panose="02020603050405020304" pitchFamily="18" charset="0"/>
                <a:ea typeface="Times New Roman" panose="02020603050405020304" pitchFamily="18" charset="0"/>
              </a:rPr>
            </a:br>
            <a:endParaRPr lang="es-AR" dirty="0"/>
          </a:p>
        </p:txBody>
      </p:sp>
      <p:sp>
        <p:nvSpPr>
          <p:cNvPr id="3" name="Marcador de contenido 2">
            <a:extLst>
              <a:ext uri="{FF2B5EF4-FFF2-40B4-BE49-F238E27FC236}">
                <a16:creationId xmlns:a16="http://schemas.microsoft.com/office/drawing/2014/main" id="{1015548A-55A1-43E5-956D-87A274FA45A1}"/>
              </a:ext>
            </a:extLst>
          </p:cNvPr>
          <p:cNvSpPr>
            <a:spLocks noGrp="1"/>
          </p:cNvSpPr>
          <p:nvPr>
            <p:ph idx="1"/>
          </p:nvPr>
        </p:nvSpPr>
        <p:spPr>
          <a:xfrm>
            <a:off x="317500" y="1825625"/>
            <a:ext cx="11557000" cy="4734832"/>
          </a:xfrm>
        </p:spPr>
        <p:txBody>
          <a:bodyPr/>
          <a:lstStyle/>
          <a:p>
            <a:pPr lvl="0">
              <a:buFont typeface="Wingdings" panose="05000000000000000000" pitchFamily="2" charset="2"/>
              <a:buChar char="Ø"/>
            </a:pPr>
            <a:r>
              <a:rPr lang="es-MX" sz="2000" dirty="0"/>
              <a:t>Se deberá calibrar el pozo teniendo en cuenta los anillos calibradores de los packers de la instalación. Dependiendo de los antecedentes y del estado del CSG se recomienda realizar una carrera de scrapper (rascador), repasando principalmente las zonas de fijación de pakers.</a:t>
            </a:r>
          </a:p>
          <a:p>
            <a:pPr lvl="0">
              <a:buFont typeface="Wingdings" panose="05000000000000000000" pitchFamily="2" charset="2"/>
              <a:buChar char="Ø"/>
            </a:pPr>
            <a:endParaRPr lang="es-AR" sz="2000" dirty="0"/>
          </a:p>
          <a:p>
            <a:pPr lvl="0">
              <a:buFont typeface="Wingdings" panose="05000000000000000000" pitchFamily="2" charset="2"/>
              <a:buChar char="Ø"/>
            </a:pPr>
            <a:r>
              <a:rPr lang="es-MX" sz="2000" dirty="0"/>
              <a:t>Es recomendable contar con perfiles actualizados de cemento e integridad de casing para determinar con mayor precisión las zonas mas aptas para la fijación de herramientas.</a:t>
            </a:r>
          </a:p>
          <a:p>
            <a:pPr lvl="0">
              <a:buFont typeface="Wingdings" panose="05000000000000000000" pitchFamily="2" charset="2"/>
              <a:buChar char="Ø"/>
            </a:pPr>
            <a:endParaRPr lang="es-AR" sz="2000" dirty="0"/>
          </a:p>
          <a:p>
            <a:pPr lvl="0">
              <a:buFont typeface="Wingdings" panose="05000000000000000000" pitchFamily="2" charset="2"/>
              <a:buChar char="Ø"/>
            </a:pPr>
            <a:r>
              <a:rPr lang="es-MX" sz="2000" dirty="0"/>
              <a:t>Se deberá acotar tope y base de las roturas de casing, asegurar mediante pruebas de presión y agotamiento que las mismas no aporten solidos ni fluidos.</a:t>
            </a:r>
          </a:p>
          <a:p>
            <a:pPr lvl="0">
              <a:buFont typeface="Wingdings" panose="05000000000000000000" pitchFamily="2" charset="2"/>
              <a:buChar char="Ø"/>
            </a:pPr>
            <a:endParaRPr lang="es-AR" sz="2000" dirty="0"/>
          </a:p>
          <a:p>
            <a:pPr lvl="0">
              <a:buFont typeface="Wingdings" panose="05000000000000000000" pitchFamily="2" charset="2"/>
              <a:buChar char="Ø"/>
            </a:pPr>
            <a:r>
              <a:rPr lang="es-MX" sz="2000" dirty="0"/>
              <a:t>Se debe establecer la cámara (ver figura 1), lo mas cercana a los punzados superiores para dejar expuesto la menor cantidad posible de casing al agua de inyección. La misma debe presentar hermeticidad positiva con 20 kg/cm2 o la presión de prueba que exija el ente regulador de la zona.</a:t>
            </a:r>
            <a:endParaRPr lang="es-AR" sz="2000" dirty="0"/>
          </a:p>
          <a:p>
            <a:pPr>
              <a:buFont typeface="Wingdings" panose="05000000000000000000" pitchFamily="2" charset="2"/>
              <a:buChar char="Ø"/>
            </a:pPr>
            <a:endParaRPr lang="es-AR" sz="2000" dirty="0"/>
          </a:p>
        </p:txBody>
      </p:sp>
    </p:spTree>
    <p:extLst>
      <p:ext uri="{BB962C8B-B14F-4D97-AF65-F5344CB8AC3E}">
        <p14:creationId xmlns:p14="http://schemas.microsoft.com/office/powerpoint/2010/main" val="343675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DD48DB-2DE2-49C7-9C3A-ED37B7B5F16D}"/>
              </a:ext>
            </a:extLst>
          </p:cNvPr>
          <p:cNvSpPr>
            <a:spLocks noGrp="1"/>
          </p:cNvSpPr>
          <p:nvPr>
            <p:ph type="title"/>
          </p:nvPr>
        </p:nvSpPr>
        <p:spPr>
          <a:xfrm>
            <a:off x="838200" y="947015"/>
            <a:ext cx="10515600" cy="549275"/>
          </a:xfrm>
        </p:spPr>
        <p:txBody>
          <a:bodyPr/>
          <a:lstStyle/>
          <a:p>
            <a:r>
              <a:rPr lang="es-MX" sz="3200" b="1" i="1" dirty="0">
                <a:solidFill>
                  <a:srgbClr val="44546A"/>
                </a:solidFill>
              </a:rPr>
              <a:t>Sistemas de Bajado</a:t>
            </a:r>
            <a:endParaRPr lang="es-AR" dirty="0"/>
          </a:p>
        </p:txBody>
      </p:sp>
      <p:sp>
        <p:nvSpPr>
          <p:cNvPr id="3" name="Marcador de contenido 2">
            <a:extLst>
              <a:ext uri="{FF2B5EF4-FFF2-40B4-BE49-F238E27FC236}">
                <a16:creationId xmlns:a16="http://schemas.microsoft.com/office/drawing/2014/main" id="{EC7DDA2A-2CE3-4B95-8732-112A0C979345}"/>
              </a:ext>
            </a:extLst>
          </p:cNvPr>
          <p:cNvSpPr>
            <a:spLocks noGrp="1"/>
          </p:cNvSpPr>
          <p:nvPr>
            <p:ph idx="1"/>
          </p:nvPr>
        </p:nvSpPr>
        <p:spPr>
          <a:xfrm>
            <a:off x="838200" y="1634836"/>
            <a:ext cx="10515600" cy="5932920"/>
          </a:xfrm>
        </p:spPr>
        <p:txBody>
          <a:bodyPr/>
          <a:lstStyle/>
          <a:p>
            <a:pPr marL="0" indent="0">
              <a:buNone/>
            </a:pPr>
            <a:r>
              <a:rPr lang="es-MX" sz="2200" i="1" u="sng" dirty="0"/>
              <a:t>Sistemas de 2 etapas </a:t>
            </a:r>
          </a:p>
          <a:p>
            <a:pPr marL="0" indent="0">
              <a:buNone/>
            </a:pPr>
            <a:r>
              <a:rPr lang="es-AR" sz="2200" dirty="0"/>
              <a:t>Existen dos sistemas de 2 etapas (Compañía A y Compañía B), los mismos fueron los primeros diseños propuestos, su objetivo es optimizar los tiempos de bajada, aunque para las solicitaciones de los yacimientos de Mendoza no se obtuvieron buenos valores de confiabilidad.</a:t>
            </a:r>
          </a:p>
          <a:p>
            <a:endParaRPr lang="es-AR" sz="2200" dirty="0"/>
          </a:p>
          <a:p>
            <a:r>
              <a:rPr lang="es-AR" sz="2200" dirty="0"/>
              <a:t>El sistema de la Compañía A consiste en bajar la instalación inferior en conjunto con la instalación </a:t>
            </a:r>
            <a:r>
              <a:rPr lang="es-MX" sz="2200" dirty="0"/>
              <a:t>de 3 ½”. Todos los packers son de accionamiento hidráulicos. Este sistema a diferencia de los otros tiene la particularidad de que la instalación inferior y 3 ½” permanecen vinculadas.</a:t>
            </a:r>
          </a:p>
          <a:p>
            <a:pPr marL="0" indent="0">
              <a:buNone/>
            </a:pPr>
            <a:endParaRPr lang="es-MX" sz="2200" dirty="0"/>
          </a:p>
          <a:p>
            <a:r>
              <a:rPr lang="es-AR" sz="2200" dirty="0"/>
              <a:t>En el sistema de la Compañía B, se baja la instalación selectiva con la cañería de </a:t>
            </a:r>
            <a:r>
              <a:rPr lang="es-MX" sz="2200" dirty="0"/>
              <a:t>3 ½” vinculada con un conector </a:t>
            </a:r>
            <a:r>
              <a:rPr lang="es-MX" sz="2200" dirty="0" err="1"/>
              <a:t>On</a:t>
            </a:r>
            <a:r>
              <a:rPr lang="es-MX" sz="2200" dirty="0"/>
              <a:t> Off con la capacidad de vincularse a dos diámetros de stinger.</a:t>
            </a:r>
            <a:endParaRPr lang="es-AR" sz="2200" dirty="0"/>
          </a:p>
          <a:p>
            <a:endParaRPr lang="es-AR" sz="2200" dirty="0"/>
          </a:p>
          <a:p>
            <a:endParaRPr lang="es-AR" sz="2200" dirty="0"/>
          </a:p>
        </p:txBody>
      </p:sp>
    </p:spTree>
    <p:extLst>
      <p:ext uri="{BB962C8B-B14F-4D97-AF65-F5344CB8AC3E}">
        <p14:creationId xmlns:p14="http://schemas.microsoft.com/office/powerpoint/2010/main" val="1922997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7D8CD9-0799-4961-B947-EF4413E158ED}"/>
              </a:ext>
            </a:extLst>
          </p:cNvPr>
          <p:cNvSpPr>
            <a:spLocks noGrp="1"/>
          </p:cNvSpPr>
          <p:nvPr>
            <p:ph type="title"/>
          </p:nvPr>
        </p:nvSpPr>
        <p:spPr>
          <a:xfrm>
            <a:off x="838200" y="985404"/>
            <a:ext cx="10515600" cy="840220"/>
          </a:xfrm>
        </p:spPr>
        <p:txBody>
          <a:bodyPr/>
          <a:lstStyle/>
          <a:p>
            <a:r>
              <a:rPr lang="es-MX" sz="3200" b="1" i="1" dirty="0">
                <a:solidFill>
                  <a:srgbClr val="44546A"/>
                </a:solidFill>
              </a:rPr>
              <a:t>Sistemas de Bajado</a:t>
            </a:r>
            <a:endParaRPr lang="es-AR" dirty="0"/>
          </a:p>
        </p:txBody>
      </p:sp>
      <p:sp>
        <p:nvSpPr>
          <p:cNvPr id="3" name="Marcador de contenido 2">
            <a:extLst>
              <a:ext uri="{FF2B5EF4-FFF2-40B4-BE49-F238E27FC236}">
                <a16:creationId xmlns:a16="http://schemas.microsoft.com/office/drawing/2014/main" id="{EA4002A3-E419-4F3A-A985-E3561910E957}"/>
              </a:ext>
            </a:extLst>
          </p:cNvPr>
          <p:cNvSpPr>
            <a:spLocks noGrp="1"/>
          </p:cNvSpPr>
          <p:nvPr>
            <p:ph idx="1"/>
          </p:nvPr>
        </p:nvSpPr>
        <p:spPr>
          <a:xfrm>
            <a:off x="838200" y="1659369"/>
            <a:ext cx="10515600" cy="4838411"/>
          </a:xfrm>
        </p:spPr>
        <p:txBody>
          <a:bodyPr/>
          <a:lstStyle/>
          <a:p>
            <a:pPr marL="0" indent="0">
              <a:buNone/>
            </a:pPr>
            <a:r>
              <a:rPr lang="es-MX" sz="2200" i="1" u="sng" dirty="0"/>
              <a:t>Sistemas de 3 etapas </a:t>
            </a:r>
            <a:endParaRPr lang="es-AR" sz="2200" dirty="0"/>
          </a:p>
          <a:p>
            <a:pPr marL="0" indent="0">
              <a:buNone/>
            </a:pPr>
            <a:r>
              <a:rPr lang="es-MX" sz="2200" dirty="0"/>
              <a:t>Los sistemas de 3 etapas consisten en bajar la instalación de la siguiente manera:</a:t>
            </a:r>
          </a:p>
          <a:p>
            <a:pPr marL="0" indent="0">
              <a:buNone/>
            </a:pPr>
            <a:endParaRPr lang="es-AR" sz="2200" dirty="0"/>
          </a:p>
          <a:p>
            <a:pPr marL="514350" lvl="0" indent="-514350">
              <a:buFont typeface="+mj-lt"/>
              <a:buAutoNum type="arabicPeriod"/>
            </a:pPr>
            <a:r>
              <a:rPr lang="es-MX" sz="2200" dirty="0"/>
              <a:t>Etapa instalación selectiva (Packers hidráulicos): la misma se baja con cañería de maniobra, con procedimientos de bajada similares a los de cualquier instalación de inyección selectiva.</a:t>
            </a:r>
          </a:p>
          <a:p>
            <a:pPr marL="514350" lvl="0" indent="-514350">
              <a:buFont typeface="+mj-lt"/>
              <a:buAutoNum type="arabicPeriod"/>
            </a:pPr>
            <a:endParaRPr lang="es-AR" sz="2200" dirty="0"/>
          </a:p>
          <a:p>
            <a:pPr marL="514350" lvl="0" indent="-514350">
              <a:buFont typeface="+mj-lt"/>
              <a:buAutoNum type="arabicPeriod"/>
            </a:pPr>
            <a:r>
              <a:rPr lang="es-MX" sz="2200" dirty="0"/>
              <a:t>Se baja el packer superior junto a la cañería de 3 ½”, se empaqueta boca de pozo y se realiza prueba de hermeticidad de cámara y cañería</a:t>
            </a:r>
          </a:p>
          <a:p>
            <a:pPr marL="514350" lvl="0" indent="-514350">
              <a:buFont typeface="+mj-lt"/>
              <a:buAutoNum type="arabicPeriod"/>
            </a:pPr>
            <a:endParaRPr lang="es-AR" sz="2200" dirty="0"/>
          </a:p>
          <a:p>
            <a:pPr marL="514350" lvl="0" indent="-514350">
              <a:buFont typeface="+mj-lt"/>
              <a:buAutoNum type="arabicPeriod"/>
            </a:pPr>
            <a:r>
              <a:rPr lang="es-MX" sz="2200" dirty="0"/>
              <a:t>Se baja cañería de 2 </a:t>
            </a:r>
            <a:r>
              <a:rPr lang="es-MX" sz="2200" baseline="30000" dirty="0"/>
              <a:t>3</a:t>
            </a:r>
            <a:r>
              <a:rPr lang="es-MX" sz="2200" dirty="0"/>
              <a:t>/</a:t>
            </a:r>
            <a:r>
              <a:rPr lang="es-MX" sz="2200" baseline="-25000" dirty="0"/>
              <a:t>8</a:t>
            </a:r>
            <a:r>
              <a:rPr lang="es-MX" sz="2200" dirty="0"/>
              <a:t>” y se vincula por medio de un conector ON-OFF a la instalación inferior.</a:t>
            </a:r>
            <a:endParaRPr lang="es-AR" sz="2200" dirty="0"/>
          </a:p>
          <a:p>
            <a:endParaRPr lang="es-AR" sz="2200" dirty="0"/>
          </a:p>
        </p:txBody>
      </p:sp>
    </p:spTree>
    <p:extLst>
      <p:ext uri="{BB962C8B-B14F-4D97-AF65-F5344CB8AC3E}">
        <p14:creationId xmlns:p14="http://schemas.microsoft.com/office/powerpoint/2010/main" val="138843154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03852848B1F7214BB16254ECD5B2BD9A" ma:contentTypeVersion="15" ma:contentTypeDescription="Crear nuevo documento." ma:contentTypeScope="" ma:versionID="3b157bd7458cc3fea32cf9c156b5c2c1">
  <xsd:schema xmlns:xsd="http://www.w3.org/2001/XMLSchema" xmlns:xs="http://www.w3.org/2001/XMLSchema" xmlns:p="http://schemas.microsoft.com/office/2006/metadata/properties" xmlns:ns3="2552a0fe-0201-43a2-a172-d2d9af851966" xmlns:ns4="f4b7f1b2-1516-40a5-a020-15147e230483" targetNamespace="http://schemas.microsoft.com/office/2006/metadata/properties" ma:root="true" ma:fieldsID="ae2355d555064f6b6d230a96e7adab25" ns3:_="" ns4:_="">
    <xsd:import namespace="2552a0fe-0201-43a2-a172-d2d9af851966"/>
    <xsd:import namespace="f4b7f1b2-1516-40a5-a020-15147e230483"/>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4:SharedWithUsers" minOccurs="0"/>
                <xsd:element ref="ns4:SharedWithDetails" minOccurs="0"/>
                <xsd:element ref="ns4:SharingHintHash" minOccurs="0"/>
                <xsd:element ref="ns3:MediaServiceLocation" minOccurs="0"/>
                <xsd:element ref="ns3:MediaServiceGenerationTime" minOccurs="0"/>
                <xsd:element ref="ns3:MediaServiceEventHashCode" minOccurs="0"/>
                <xsd:element ref="ns3:MediaLengthInSeconds" minOccurs="0"/>
                <xsd:element ref="ns3:_activity"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52a0fe-0201-43a2-a172-d2d9af8519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_activity" ma:index="20" nillable="true" ma:displayName="_activity" ma:hidden="true" ma:internalName="_activity">
      <xsd:simpleType>
        <xsd:restriction base="dms:Note"/>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ystemTags" ma:index="2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4b7f1b2-1516-40a5-a020-15147e230483" elementFormDefault="qualified">
    <xsd:import namespace="http://schemas.microsoft.com/office/2006/documentManagement/types"/>
    <xsd:import namespace="http://schemas.microsoft.com/office/infopath/2007/PartnerControls"/>
    <xsd:element name="SharedWithUsers" ma:index="13"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Detalles de uso compartido" ma:internalName="SharedWithDetails" ma:readOnly="true">
      <xsd:simpleType>
        <xsd:restriction base="dms:Note">
          <xsd:maxLength value="255"/>
        </xsd:restriction>
      </xsd:simpleType>
    </xsd:element>
    <xsd:element name="SharingHintHash" ma:index="15" nillable="true" ma:displayName="Hash de la sugerencia para comparti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2552a0fe-0201-43a2-a172-d2d9af851966" xsi:nil="true"/>
  </documentManagement>
</p:properties>
</file>

<file path=customXml/itemProps1.xml><?xml version="1.0" encoding="utf-8"?>
<ds:datastoreItem xmlns:ds="http://schemas.openxmlformats.org/officeDocument/2006/customXml" ds:itemID="{C2FB9A88-E6C9-4478-B1EB-B4C1084888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552a0fe-0201-43a2-a172-d2d9af851966"/>
    <ds:schemaRef ds:uri="f4b7f1b2-1516-40a5-a020-15147e2304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71FB695-F3FA-4C98-8B27-43CC630D7231}">
  <ds:schemaRefs>
    <ds:schemaRef ds:uri="http://schemas.microsoft.com/sharepoint/v3/contenttype/forms"/>
  </ds:schemaRefs>
</ds:datastoreItem>
</file>

<file path=customXml/itemProps3.xml><?xml version="1.0" encoding="utf-8"?>
<ds:datastoreItem xmlns:ds="http://schemas.openxmlformats.org/officeDocument/2006/customXml" ds:itemID="{6E23D7AE-D72E-4098-9F27-612A2994FD0E}">
  <ds:schemaRefs>
    <ds:schemaRef ds:uri="http://schemas.microsoft.com/office/infopath/2007/PartnerControls"/>
    <ds:schemaRef ds:uri="2552a0fe-0201-43a2-a172-d2d9af851966"/>
    <ds:schemaRef ds:uri="http://purl.org/dc/elements/1.1/"/>
    <ds:schemaRef ds:uri="http://schemas.microsoft.com/office/2006/metadata/properties"/>
    <ds:schemaRef ds:uri="f4b7f1b2-1516-40a5-a020-15147e230483"/>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399</TotalTime>
  <Words>1706</Words>
  <Application>Microsoft Office PowerPoint</Application>
  <PresentationFormat>Panorámica</PresentationFormat>
  <Paragraphs>126</Paragraphs>
  <Slides>22</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22</vt:i4>
      </vt:variant>
    </vt:vector>
  </HeadingPairs>
  <TitlesOfParts>
    <vt:vector size="30" baseType="lpstr">
      <vt:lpstr>Arial</vt:lpstr>
      <vt:lpstr>Calibri</vt:lpstr>
      <vt:lpstr>Calibri Light</vt:lpstr>
      <vt:lpstr>Cambria</vt:lpstr>
      <vt:lpstr>Lucida Grande</vt:lpstr>
      <vt:lpstr>Times New Roman</vt:lpstr>
      <vt:lpstr>Wingdings</vt:lpstr>
      <vt:lpstr>Tema de Office</vt:lpstr>
      <vt:lpstr>Implementación de casing suplementario en yacimientos Barrancas y Vizcacheras </vt:lpstr>
      <vt:lpstr>Ubicación</vt:lpstr>
      <vt:lpstr>Introducción</vt:lpstr>
      <vt:lpstr>Presentación de PowerPoint</vt:lpstr>
      <vt:lpstr>Esquema de barreras</vt:lpstr>
      <vt:lpstr>Condiciones de inyección  </vt:lpstr>
      <vt:lpstr>Maniobras previas a bajar instalación </vt:lpstr>
      <vt:lpstr>Sistemas de Bajado</vt:lpstr>
      <vt:lpstr>Sistemas de Bajado</vt:lpstr>
      <vt:lpstr>Sistemas de Bajado</vt:lpstr>
      <vt:lpstr>Lecciones Aprendidas – Evento 1</vt:lpstr>
      <vt:lpstr>Lecciones Aprendidas – Evento 1</vt:lpstr>
      <vt:lpstr>Lecciones Aprendidas – Evento 1</vt:lpstr>
      <vt:lpstr>Lecciones Aprendidas – Evento 1</vt:lpstr>
      <vt:lpstr>Lecciones Aprendidas – Evento 2</vt:lpstr>
      <vt:lpstr>Lecciones Aprendidas – Evento 2</vt:lpstr>
      <vt:lpstr>Lecciones Aprendidas – Evento 2</vt:lpstr>
      <vt:lpstr>Resultados obtenidos</vt:lpstr>
      <vt:lpstr>Presentación de PowerPoint</vt:lpstr>
      <vt:lpstr>Presentación de PowerPoint</vt:lpstr>
      <vt:lpstr>Conclusiones </vt:lpstr>
      <vt:lpstr>¡Muchas 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Diego Fuentes</dc:creator>
  <cp:lastModifiedBy>VIDES, FABIO ALEJANDRINO</cp:lastModifiedBy>
  <cp:revision>3</cp:revision>
  <dcterms:created xsi:type="dcterms:W3CDTF">2023-07-24T14:30:55Z</dcterms:created>
  <dcterms:modified xsi:type="dcterms:W3CDTF">2023-11-08T04:29:47Z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0x01010003852848B1F7214BB16254ECD5B2BD9A</vt:lpwstr>
  </property>
</Properties>
</file>