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56" r:id="rId5"/>
    <p:sldId id="257" r:id="rId6"/>
    <p:sldId id="259" r:id="rId7"/>
    <p:sldId id="258" r:id="rId8"/>
    <p:sldId id="262" r:id="rId9"/>
    <p:sldId id="260" r:id="rId10"/>
    <p:sldId id="278" r:id="rId11"/>
    <p:sldId id="279" r:id="rId12"/>
    <p:sldId id="280" r:id="rId13"/>
    <p:sldId id="261" r:id="rId14"/>
    <p:sldId id="298" r:id="rId15"/>
    <p:sldId id="281" r:id="rId16"/>
    <p:sldId id="284" r:id="rId17"/>
    <p:sldId id="291" r:id="rId18"/>
    <p:sldId id="292" r:id="rId19"/>
    <p:sldId id="297" r:id="rId20"/>
    <p:sldId id="295" r:id="rId21"/>
    <p:sldId id="293" r:id="rId22"/>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3E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D16CA0-D459-44B3-9133-35D7D01AB0A7}" v="1020" dt="2023-11-08T08:38:53.396"/>
    <p1510:client id="{879CBCF8-7A30-4CAD-9E25-FCFF20935797}" v="1884" dt="2023-11-07T23:09:07.357"/>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26" autoAdjust="0"/>
    <p:restoredTop sz="94353" autoAdjust="0"/>
  </p:normalViewPr>
  <p:slideViewPr>
    <p:cSldViewPr snapToGrid="0">
      <p:cViewPr varScale="1">
        <p:scale>
          <a:sx n="69" d="100"/>
          <a:sy n="69" d="100"/>
        </p:scale>
        <p:origin x="780" y="54"/>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DRIGUEZ REYES, CARLOS ARMANDO" userId="fbadbf31-32fd-4ce4-bb95-bf96cc03f350" providerId="ADAL" clId="{12D16CA0-D459-44B3-9133-35D7D01AB0A7}"/>
    <pc:docChg chg="undo custSel addSld modSld sldOrd">
      <pc:chgData name="RODRIGUEZ REYES, CARLOS ARMANDO" userId="fbadbf31-32fd-4ce4-bb95-bf96cc03f350" providerId="ADAL" clId="{12D16CA0-D459-44B3-9133-35D7D01AB0A7}" dt="2023-11-08T08:39:06.469" v="1110" actId="208"/>
      <pc:docMkLst>
        <pc:docMk/>
      </pc:docMkLst>
      <pc:sldChg chg="addSp delSp modSp mod ord">
        <pc:chgData name="RODRIGUEZ REYES, CARLOS ARMANDO" userId="fbadbf31-32fd-4ce4-bb95-bf96cc03f350" providerId="ADAL" clId="{12D16CA0-D459-44B3-9133-35D7D01AB0A7}" dt="2023-11-07T22:10:14.014" v="1108" actId="1076"/>
        <pc:sldMkLst>
          <pc:docMk/>
          <pc:sldMk cId="2374007696" sldId="259"/>
        </pc:sldMkLst>
        <pc:spChg chg="add mod">
          <ac:chgData name="RODRIGUEZ REYES, CARLOS ARMANDO" userId="fbadbf31-32fd-4ce4-bb95-bf96cc03f350" providerId="ADAL" clId="{12D16CA0-D459-44B3-9133-35D7D01AB0A7}" dt="2023-11-07T22:10:14.014" v="1108" actId="1076"/>
          <ac:spMkLst>
            <pc:docMk/>
            <pc:sldMk cId="2374007696" sldId="259"/>
            <ac:spMk id="3" creationId="{6D3F6E6E-986C-408D-826F-0F182353838F}"/>
          </ac:spMkLst>
        </pc:spChg>
        <pc:spChg chg="add mod">
          <ac:chgData name="RODRIGUEZ REYES, CARLOS ARMANDO" userId="fbadbf31-32fd-4ce4-bb95-bf96cc03f350" providerId="ADAL" clId="{12D16CA0-D459-44B3-9133-35D7D01AB0A7}" dt="2023-11-07T22:10:14.014" v="1108" actId="1076"/>
          <ac:spMkLst>
            <pc:docMk/>
            <pc:sldMk cId="2374007696" sldId="259"/>
            <ac:spMk id="18" creationId="{DF6BF82E-1BC2-481C-8957-A7B8595761AA}"/>
          </ac:spMkLst>
        </pc:spChg>
        <pc:picChg chg="add del mod">
          <ac:chgData name="RODRIGUEZ REYES, CARLOS ARMANDO" userId="fbadbf31-32fd-4ce4-bb95-bf96cc03f350" providerId="ADAL" clId="{12D16CA0-D459-44B3-9133-35D7D01AB0A7}" dt="2023-11-07T22:10:06.599" v="1107" actId="478"/>
          <ac:picMkLst>
            <pc:docMk/>
            <pc:sldMk cId="2374007696" sldId="259"/>
            <ac:picMk id="2" creationId="{CDD90C27-D8E6-413A-8C49-945B26A39107}"/>
          </ac:picMkLst>
        </pc:picChg>
        <pc:picChg chg="add mod">
          <ac:chgData name="RODRIGUEZ REYES, CARLOS ARMANDO" userId="fbadbf31-32fd-4ce4-bb95-bf96cc03f350" providerId="ADAL" clId="{12D16CA0-D459-44B3-9133-35D7D01AB0A7}" dt="2023-11-07T22:07:11.998" v="959"/>
          <ac:picMkLst>
            <pc:docMk/>
            <pc:sldMk cId="2374007696" sldId="259"/>
            <ac:picMk id="14" creationId="{E9683E17-4118-4424-9A24-9866760AE7FC}"/>
          </ac:picMkLst>
        </pc:picChg>
      </pc:sldChg>
      <pc:sldChg chg="ord">
        <pc:chgData name="RODRIGUEZ REYES, CARLOS ARMANDO" userId="fbadbf31-32fd-4ce4-bb95-bf96cc03f350" providerId="ADAL" clId="{12D16CA0-D459-44B3-9133-35D7D01AB0A7}" dt="2023-11-07T21:49:53.125" v="9"/>
        <pc:sldMkLst>
          <pc:docMk/>
          <pc:sldMk cId="2573260760" sldId="261"/>
        </pc:sldMkLst>
      </pc:sldChg>
      <pc:sldChg chg="modSp mod">
        <pc:chgData name="RODRIGUEZ REYES, CARLOS ARMANDO" userId="fbadbf31-32fd-4ce4-bb95-bf96cc03f350" providerId="ADAL" clId="{12D16CA0-D459-44B3-9133-35D7D01AB0A7}" dt="2023-11-07T21:49:04.865" v="7" actId="20577"/>
        <pc:sldMkLst>
          <pc:docMk/>
          <pc:sldMk cId="1429624017" sldId="279"/>
        </pc:sldMkLst>
        <pc:spChg chg="mod">
          <ac:chgData name="RODRIGUEZ REYES, CARLOS ARMANDO" userId="fbadbf31-32fd-4ce4-bb95-bf96cc03f350" providerId="ADAL" clId="{12D16CA0-D459-44B3-9133-35D7D01AB0A7}" dt="2023-11-07T21:49:04.865" v="7" actId="20577"/>
          <ac:spMkLst>
            <pc:docMk/>
            <pc:sldMk cId="1429624017" sldId="279"/>
            <ac:spMk id="6" creationId="{A0F2FA80-C474-431C-9534-AC4050ED0BC7}"/>
          </ac:spMkLst>
        </pc:spChg>
      </pc:sldChg>
      <pc:sldChg chg="addSp delSp modSp add mod">
        <pc:chgData name="RODRIGUEZ REYES, CARLOS ARMANDO" userId="fbadbf31-32fd-4ce4-bb95-bf96cc03f350" providerId="ADAL" clId="{12D16CA0-D459-44B3-9133-35D7D01AB0A7}" dt="2023-11-08T08:39:06.469" v="1110" actId="208"/>
        <pc:sldMkLst>
          <pc:docMk/>
          <pc:sldMk cId="2780408670" sldId="298"/>
        </pc:sldMkLst>
        <pc:grpChg chg="mod">
          <ac:chgData name="RODRIGUEZ REYES, CARLOS ARMANDO" userId="fbadbf31-32fd-4ce4-bb95-bf96cc03f350" providerId="ADAL" clId="{12D16CA0-D459-44B3-9133-35D7D01AB0A7}" dt="2023-11-08T08:38:53.396" v="1109" actId="14861"/>
          <ac:grpSpMkLst>
            <pc:docMk/>
            <pc:sldMk cId="2780408670" sldId="298"/>
            <ac:grpSpMk id="9" creationId="{4A809DBC-06FC-4A5B-B511-B57861790CE4}"/>
          </ac:grpSpMkLst>
        </pc:grpChg>
        <pc:grpChg chg="mod">
          <ac:chgData name="RODRIGUEZ REYES, CARLOS ARMANDO" userId="fbadbf31-32fd-4ce4-bb95-bf96cc03f350" providerId="ADAL" clId="{12D16CA0-D459-44B3-9133-35D7D01AB0A7}" dt="2023-11-08T08:38:53.396" v="1109" actId="14861"/>
          <ac:grpSpMkLst>
            <pc:docMk/>
            <pc:sldMk cId="2780408670" sldId="298"/>
            <ac:grpSpMk id="15" creationId="{0F4A93EF-368C-492B-BB03-BC3E87CE10F8}"/>
          </ac:grpSpMkLst>
        </pc:grpChg>
        <pc:graphicFrameChg chg="add del mod modGraphic">
          <ac:chgData name="RODRIGUEZ REYES, CARLOS ARMANDO" userId="fbadbf31-32fd-4ce4-bb95-bf96cc03f350" providerId="ADAL" clId="{12D16CA0-D459-44B3-9133-35D7D01AB0A7}" dt="2023-11-07T21:53:16.926" v="181" actId="478"/>
          <ac:graphicFrameMkLst>
            <pc:docMk/>
            <pc:sldMk cId="2780408670" sldId="298"/>
            <ac:graphicFrameMk id="2" creationId="{BBD7A4B6-180E-4C98-BB0C-72D4018051E8}"/>
          </ac:graphicFrameMkLst>
        </pc:graphicFrameChg>
        <pc:graphicFrameChg chg="del">
          <ac:chgData name="RODRIGUEZ REYES, CARLOS ARMANDO" userId="fbadbf31-32fd-4ce4-bb95-bf96cc03f350" providerId="ADAL" clId="{12D16CA0-D459-44B3-9133-35D7D01AB0A7}" dt="2023-11-07T21:50:03.978" v="11" actId="478"/>
          <ac:graphicFrameMkLst>
            <pc:docMk/>
            <pc:sldMk cId="2780408670" sldId="298"/>
            <ac:graphicFrameMk id="3" creationId="{FA2339DB-30DF-41A7-949B-F820E7FDD1F9}"/>
          </ac:graphicFrameMkLst>
        </pc:graphicFrameChg>
        <pc:graphicFrameChg chg="add mod modGraphic">
          <ac:chgData name="RODRIGUEZ REYES, CARLOS ARMANDO" userId="fbadbf31-32fd-4ce4-bb95-bf96cc03f350" providerId="ADAL" clId="{12D16CA0-D459-44B3-9133-35D7D01AB0A7}" dt="2023-11-07T21:56:40.597" v="955" actId="14100"/>
          <ac:graphicFrameMkLst>
            <pc:docMk/>
            <pc:sldMk cId="2780408670" sldId="298"/>
            <ac:graphicFrameMk id="6" creationId="{69F1020C-E6F4-4065-8FF4-A828AF887CD0}"/>
          </ac:graphicFrameMkLst>
        </pc:graphicFrameChg>
        <pc:picChg chg="mod">
          <ac:chgData name="RODRIGUEZ REYES, CARLOS ARMANDO" userId="fbadbf31-32fd-4ce4-bb95-bf96cc03f350" providerId="ADAL" clId="{12D16CA0-D459-44B3-9133-35D7D01AB0A7}" dt="2023-11-08T08:39:06.469" v="1110" actId="208"/>
          <ac:picMkLst>
            <pc:docMk/>
            <pc:sldMk cId="2780408670" sldId="298"/>
            <ac:picMk id="3" creationId="{3586FBDB-9B4B-45FF-B584-5AC4FC22426F}"/>
          </ac:picMkLst>
        </pc:picChg>
        <pc:picChg chg="mod">
          <ac:chgData name="RODRIGUEZ REYES, CARLOS ARMANDO" userId="fbadbf31-32fd-4ce4-bb95-bf96cc03f350" providerId="ADAL" clId="{12D16CA0-D459-44B3-9133-35D7D01AB0A7}" dt="2023-11-08T08:39:06.469" v="1110" actId="208"/>
          <ac:picMkLst>
            <pc:docMk/>
            <pc:sldMk cId="2780408670" sldId="298"/>
            <ac:picMk id="8" creationId="{553559DA-D509-4221-A0BA-696E9DB0D48D}"/>
          </ac:picMkLst>
        </pc:picChg>
        <pc:picChg chg="mod">
          <ac:chgData name="RODRIGUEZ REYES, CARLOS ARMANDO" userId="fbadbf31-32fd-4ce4-bb95-bf96cc03f350" providerId="ADAL" clId="{12D16CA0-D459-44B3-9133-35D7D01AB0A7}" dt="2023-11-08T08:39:06.469" v="1110" actId="208"/>
          <ac:picMkLst>
            <pc:docMk/>
            <pc:sldMk cId="2780408670" sldId="298"/>
            <ac:picMk id="13" creationId="{4D91D411-A64A-487D-A03B-643BDE8A1D16}"/>
          </ac:picMkLst>
        </pc:picChg>
        <pc:picChg chg="mod">
          <ac:chgData name="RODRIGUEZ REYES, CARLOS ARMANDO" userId="fbadbf31-32fd-4ce4-bb95-bf96cc03f350" providerId="ADAL" clId="{12D16CA0-D459-44B3-9133-35D7D01AB0A7}" dt="2023-11-08T08:39:06.469" v="1110" actId="208"/>
          <ac:picMkLst>
            <pc:docMk/>
            <pc:sldMk cId="2780408670" sldId="298"/>
            <ac:picMk id="16" creationId="{1E261685-126E-4648-BF0A-D198FD90F665}"/>
          </ac:picMkLst>
        </pc:picChg>
        <pc:picChg chg="mod">
          <ac:chgData name="RODRIGUEZ REYES, CARLOS ARMANDO" userId="fbadbf31-32fd-4ce4-bb95-bf96cc03f350" providerId="ADAL" clId="{12D16CA0-D459-44B3-9133-35D7D01AB0A7}" dt="2023-11-08T08:39:06.469" v="1110" actId="208"/>
          <ac:picMkLst>
            <pc:docMk/>
            <pc:sldMk cId="2780408670" sldId="298"/>
            <ac:picMk id="17" creationId="{0D7B5F92-5D4E-4F50-B0DC-E60BE2466D85}"/>
          </ac:picMkLst>
        </pc:picChg>
        <pc:picChg chg="mod">
          <ac:chgData name="RODRIGUEZ REYES, CARLOS ARMANDO" userId="fbadbf31-32fd-4ce4-bb95-bf96cc03f350" providerId="ADAL" clId="{12D16CA0-D459-44B3-9133-35D7D01AB0A7}" dt="2023-11-08T08:39:06.469" v="1110" actId="208"/>
          <ac:picMkLst>
            <pc:docMk/>
            <pc:sldMk cId="2780408670" sldId="298"/>
            <ac:picMk id="19" creationId="{60573451-EA9F-4CF0-9EB1-29DA818F7555}"/>
          </ac:picMkLst>
        </pc:picChg>
        <pc:picChg chg="mod">
          <ac:chgData name="RODRIGUEZ REYES, CARLOS ARMANDO" userId="fbadbf31-32fd-4ce4-bb95-bf96cc03f350" providerId="ADAL" clId="{12D16CA0-D459-44B3-9133-35D7D01AB0A7}" dt="2023-11-08T08:39:06.469" v="1110" actId="208"/>
          <ac:picMkLst>
            <pc:docMk/>
            <pc:sldMk cId="2780408670" sldId="298"/>
            <ac:picMk id="23" creationId="{793791DA-34BC-4094-8FF7-41EB8E8E776D}"/>
          </ac:picMkLst>
        </pc:picChg>
      </pc:sldChg>
    </pc:docChg>
  </pc:docChgLst>
  <pc:docChgLst>
    <pc:chgData name="KUNTZ, SOFIA" userId="aa3fb5f8-8ead-477c-aa98-73de6089aee7" providerId="ADAL" clId="{879CBCF8-7A30-4CAD-9E25-FCFF20935797}"/>
    <pc:docChg chg="undo custSel delSld modSld">
      <pc:chgData name="KUNTZ, SOFIA" userId="aa3fb5f8-8ead-477c-aa98-73de6089aee7" providerId="ADAL" clId="{879CBCF8-7A30-4CAD-9E25-FCFF20935797}" dt="2023-11-07T23:09:07.357" v="1893" actId="207"/>
      <pc:docMkLst>
        <pc:docMk/>
      </pc:docMkLst>
      <pc:sldChg chg="modSp">
        <pc:chgData name="KUNTZ, SOFIA" userId="aa3fb5f8-8ead-477c-aa98-73de6089aee7" providerId="ADAL" clId="{879CBCF8-7A30-4CAD-9E25-FCFF20935797}" dt="2023-11-07T22:14:34.953" v="68" actId="20577"/>
        <pc:sldMkLst>
          <pc:docMk/>
          <pc:sldMk cId="3850644848" sldId="257"/>
        </pc:sldMkLst>
        <pc:graphicFrameChg chg="mod">
          <ac:chgData name="KUNTZ, SOFIA" userId="aa3fb5f8-8ead-477c-aa98-73de6089aee7" providerId="ADAL" clId="{879CBCF8-7A30-4CAD-9E25-FCFF20935797}" dt="2023-11-07T22:14:34.953" v="68" actId="20577"/>
          <ac:graphicFrameMkLst>
            <pc:docMk/>
            <pc:sldMk cId="3850644848" sldId="257"/>
            <ac:graphicFrameMk id="2" creationId="{E67D1A6D-C6BF-4DEA-9B39-207A2F5F56EB}"/>
          </ac:graphicFrameMkLst>
        </pc:graphicFrameChg>
      </pc:sldChg>
      <pc:sldChg chg="modNotesTx">
        <pc:chgData name="KUNTZ, SOFIA" userId="aa3fb5f8-8ead-477c-aa98-73de6089aee7" providerId="ADAL" clId="{879CBCF8-7A30-4CAD-9E25-FCFF20935797}" dt="2023-11-03T16:47:10.956" v="6" actId="6549"/>
        <pc:sldMkLst>
          <pc:docMk/>
          <pc:sldMk cId="2374007696" sldId="259"/>
        </pc:sldMkLst>
      </pc:sldChg>
      <pc:sldChg chg="modSp mod">
        <pc:chgData name="KUNTZ, SOFIA" userId="aa3fb5f8-8ead-477c-aa98-73de6089aee7" providerId="ADAL" clId="{879CBCF8-7A30-4CAD-9E25-FCFF20935797}" dt="2023-11-07T22:15:50.857" v="131" actId="20577"/>
        <pc:sldMkLst>
          <pc:docMk/>
          <pc:sldMk cId="2573260760" sldId="261"/>
        </pc:sldMkLst>
        <pc:spChg chg="mod">
          <ac:chgData name="KUNTZ, SOFIA" userId="aa3fb5f8-8ead-477c-aa98-73de6089aee7" providerId="ADAL" clId="{879CBCF8-7A30-4CAD-9E25-FCFF20935797}" dt="2023-11-07T22:15:50.857" v="131" actId="20577"/>
          <ac:spMkLst>
            <pc:docMk/>
            <pc:sldMk cId="2573260760" sldId="261"/>
            <ac:spMk id="5" creationId="{0408BDF5-DDC5-4B82-BC1B-4B068784D58D}"/>
          </ac:spMkLst>
        </pc:spChg>
      </pc:sldChg>
      <pc:sldChg chg="mod modShow">
        <pc:chgData name="KUNTZ, SOFIA" userId="aa3fb5f8-8ead-477c-aa98-73de6089aee7" providerId="ADAL" clId="{879CBCF8-7A30-4CAD-9E25-FCFF20935797}" dt="2023-11-03T16:45:29.191" v="4" actId="729"/>
        <pc:sldMkLst>
          <pc:docMk/>
          <pc:sldMk cId="1878193691" sldId="262"/>
        </pc:sldMkLst>
      </pc:sldChg>
      <pc:sldChg chg="modSp mod">
        <pc:chgData name="KUNTZ, SOFIA" userId="aa3fb5f8-8ead-477c-aa98-73de6089aee7" providerId="ADAL" clId="{879CBCF8-7A30-4CAD-9E25-FCFF20935797}" dt="2023-11-07T22:15:10.958" v="97" actId="6549"/>
        <pc:sldMkLst>
          <pc:docMk/>
          <pc:sldMk cId="4122301548" sldId="278"/>
        </pc:sldMkLst>
        <pc:spChg chg="mod">
          <ac:chgData name="KUNTZ, SOFIA" userId="aa3fb5f8-8ead-477c-aa98-73de6089aee7" providerId="ADAL" clId="{879CBCF8-7A30-4CAD-9E25-FCFF20935797}" dt="2023-11-07T22:15:07.923" v="96" actId="20577"/>
          <ac:spMkLst>
            <pc:docMk/>
            <pc:sldMk cId="4122301548" sldId="278"/>
            <ac:spMk id="5" creationId="{31945B39-0A2C-4059-9D2C-76236922BBF3}"/>
          </ac:spMkLst>
        </pc:spChg>
        <pc:spChg chg="mod">
          <ac:chgData name="KUNTZ, SOFIA" userId="aa3fb5f8-8ead-477c-aa98-73de6089aee7" providerId="ADAL" clId="{879CBCF8-7A30-4CAD-9E25-FCFF20935797}" dt="2023-11-07T22:15:10.958" v="97" actId="6549"/>
          <ac:spMkLst>
            <pc:docMk/>
            <pc:sldMk cId="4122301548" sldId="278"/>
            <ac:spMk id="6" creationId="{A0F2FA80-C474-431C-9534-AC4050ED0BC7}"/>
          </ac:spMkLst>
        </pc:spChg>
      </pc:sldChg>
      <pc:sldChg chg="modSp mod">
        <pc:chgData name="KUNTZ, SOFIA" userId="aa3fb5f8-8ead-477c-aa98-73de6089aee7" providerId="ADAL" clId="{879CBCF8-7A30-4CAD-9E25-FCFF20935797}" dt="2023-11-07T22:15:22.761" v="98"/>
        <pc:sldMkLst>
          <pc:docMk/>
          <pc:sldMk cId="1429624017" sldId="279"/>
        </pc:sldMkLst>
        <pc:spChg chg="mod">
          <ac:chgData name="KUNTZ, SOFIA" userId="aa3fb5f8-8ead-477c-aa98-73de6089aee7" providerId="ADAL" clId="{879CBCF8-7A30-4CAD-9E25-FCFF20935797}" dt="2023-11-07T22:15:22.761" v="98"/>
          <ac:spMkLst>
            <pc:docMk/>
            <pc:sldMk cId="1429624017" sldId="279"/>
            <ac:spMk id="7" creationId="{5F5E5104-1CAA-4FA4-B36D-45182B80A83B}"/>
          </ac:spMkLst>
        </pc:spChg>
      </pc:sldChg>
      <pc:sldChg chg="delSp modSp mod">
        <pc:chgData name="KUNTZ, SOFIA" userId="aa3fb5f8-8ead-477c-aa98-73de6089aee7" providerId="ADAL" clId="{879CBCF8-7A30-4CAD-9E25-FCFF20935797}" dt="2023-11-07T22:15:38.402" v="118" actId="478"/>
        <pc:sldMkLst>
          <pc:docMk/>
          <pc:sldMk cId="3542999924" sldId="280"/>
        </pc:sldMkLst>
        <pc:spChg chg="del">
          <ac:chgData name="KUNTZ, SOFIA" userId="aa3fb5f8-8ead-477c-aa98-73de6089aee7" providerId="ADAL" clId="{879CBCF8-7A30-4CAD-9E25-FCFF20935797}" dt="2023-11-07T22:15:38.402" v="118" actId="478"/>
          <ac:spMkLst>
            <pc:docMk/>
            <pc:sldMk cId="3542999924" sldId="280"/>
            <ac:spMk id="6" creationId="{A0F2FA80-C474-431C-9534-AC4050ED0BC7}"/>
          </ac:spMkLst>
        </pc:spChg>
        <pc:spChg chg="mod">
          <ac:chgData name="KUNTZ, SOFIA" userId="aa3fb5f8-8ead-477c-aa98-73de6089aee7" providerId="ADAL" clId="{879CBCF8-7A30-4CAD-9E25-FCFF20935797}" dt="2023-11-07T22:15:35.645" v="117" actId="20577"/>
          <ac:spMkLst>
            <pc:docMk/>
            <pc:sldMk cId="3542999924" sldId="280"/>
            <ac:spMk id="13" creationId="{3D676A31-BBD9-47AF-A67E-120EC194610F}"/>
          </ac:spMkLst>
        </pc:spChg>
      </pc:sldChg>
      <pc:sldChg chg="modSp mod">
        <pc:chgData name="KUNTZ, SOFIA" userId="aa3fb5f8-8ead-477c-aa98-73de6089aee7" providerId="ADAL" clId="{879CBCF8-7A30-4CAD-9E25-FCFF20935797}" dt="2023-11-07T22:57:27.765" v="654" actId="20577"/>
        <pc:sldMkLst>
          <pc:docMk/>
          <pc:sldMk cId="726126788" sldId="281"/>
        </pc:sldMkLst>
        <pc:spChg chg="mod">
          <ac:chgData name="KUNTZ, SOFIA" userId="aa3fb5f8-8ead-477c-aa98-73de6089aee7" providerId="ADAL" clId="{879CBCF8-7A30-4CAD-9E25-FCFF20935797}" dt="2023-11-07T22:57:27.765" v="654" actId="20577"/>
          <ac:spMkLst>
            <pc:docMk/>
            <pc:sldMk cId="726126788" sldId="281"/>
            <ac:spMk id="18" creationId="{01AF7532-5220-4934-864A-F9518F298770}"/>
          </ac:spMkLst>
        </pc:spChg>
      </pc:sldChg>
      <pc:sldChg chg="del">
        <pc:chgData name="KUNTZ, SOFIA" userId="aa3fb5f8-8ead-477c-aa98-73de6089aee7" providerId="ADAL" clId="{879CBCF8-7A30-4CAD-9E25-FCFF20935797}" dt="2023-11-02T19:48:03.334" v="1" actId="2696"/>
        <pc:sldMkLst>
          <pc:docMk/>
          <pc:sldMk cId="3907806777" sldId="282"/>
        </pc:sldMkLst>
      </pc:sldChg>
      <pc:sldChg chg="del">
        <pc:chgData name="KUNTZ, SOFIA" userId="aa3fb5f8-8ead-477c-aa98-73de6089aee7" providerId="ADAL" clId="{879CBCF8-7A30-4CAD-9E25-FCFF20935797}" dt="2023-11-02T19:48:03.334" v="1" actId="2696"/>
        <pc:sldMkLst>
          <pc:docMk/>
          <pc:sldMk cId="2295321185" sldId="283"/>
        </pc:sldMkLst>
      </pc:sldChg>
      <pc:sldChg chg="modSp mod">
        <pc:chgData name="KUNTZ, SOFIA" userId="aa3fb5f8-8ead-477c-aa98-73de6089aee7" providerId="ADAL" clId="{879CBCF8-7A30-4CAD-9E25-FCFF20935797}" dt="2023-11-07T23:00:04.993" v="934" actId="20577"/>
        <pc:sldMkLst>
          <pc:docMk/>
          <pc:sldMk cId="2901658132" sldId="284"/>
        </pc:sldMkLst>
        <pc:spChg chg="mod">
          <ac:chgData name="KUNTZ, SOFIA" userId="aa3fb5f8-8ead-477c-aa98-73de6089aee7" providerId="ADAL" clId="{879CBCF8-7A30-4CAD-9E25-FCFF20935797}" dt="2023-11-07T23:00:04.993" v="934" actId="20577"/>
          <ac:spMkLst>
            <pc:docMk/>
            <pc:sldMk cId="2901658132" sldId="284"/>
            <ac:spMk id="13" creationId="{A2044936-F67A-4483-A4E1-3900C422B414}"/>
          </ac:spMkLst>
        </pc:spChg>
      </pc:sldChg>
      <pc:sldChg chg="del">
        <pc:chgData name="KUNTZ, SOFIA" userId="aa3fb5f8-8ead-477c-aa98-73de6089aee7" providerId="ADAL" clId="{879CBCF8-7A30-4CAD-9E25-FCFF20935797}" dt="2023-11-02T19:47:59.709" v="0" actId="2696"/>
        <pc:sldMkLst>
          <pc:docMk/>
          <pc:sldMk cId="2997626065" sldId="285"/>
        </pc:sldMkLst>
      </pc:sldChg>
      <pc:sldChg chg="del">
        <pc:chgData name="KUNTZ, SOFIA" userId="aa3fb5f8-8ead-477c-aa98-73de6089aee7" providerId="ADAL" clId="{879CBCF8-7A30-4CAD-9E25-FCFF20935797}" dt="2023-11-02T19:47:59.709" v="0" actId="2696"/>
        <pc:sldMkLst>
          <pc:docMk/>
          <pc:sldMk cId="813146295" sldId="286"/>
        </pc:sldMkLst>
      </pc:sldChg>
      <pc:sldChg chg="del">
        <pc:chgData name="KUNTZ, SOFIA" userId="aa3fb5f8-8ead-477c-aa98-73de6089aee7" providerId="ADAL" clId="{879CBCF8-7A30-4CAD-9E25-FCFF20935797}" dt="2023-11-02T19:48:06.050" v="2" actId="2696"/>
        <pc:sldMkLst>
          <pc:docMk/>
          <pc:sldMk cId="2738065384" sldId="287"/>
        </pc:sldMkLst>
      </pc:sldChg>
      <pc:sldChg chg="del">
        <pc:chgData name="KUNTZ, SOFIA" userId="aa3fb5f8-8ead-477c-aa98-73de6089aee7" providerId="ADAL" clId="{879CBCF8-7A30-4CAD-9E25-FCFF20935797}" dt="2023-11-02T19:47:59.709" v="0" actId="2696"/>
        <pc:sldMkLst>
          <pc:docMk/>
          <pc:sldMk cId="832214801" sldId="288"/>
        </pc:sldMkLst>
      </pc:sldChg>
      <pc:sldChg chg="del">
        <pc:chgData name="KUNTZ, SOFIA" userId="aa3fb5f8-8ead-477c-aa98-73de6089aee7" providerId="ADAL" clId="{879CBCF8-7A30-4CAD-9E25-FCFF20935797}" dt="2023-11-02T19:47:59.709" v="0" actId="2696"/>
        <pc:sldMkLst>
          <pc:docMk/>
          <pc:sldMk cId="1438702887" sldId="289"/>
        </pc:sldMkLst>
      </pc:sldChg>
      <pc:sldChg chg="addSp delSp modSp mod">
        <pc:chgData name="KUNTZ, SOFIA" userId="aa3fb5f8-8ead-477c-aa98-73de6089aee7" providerId="ADAL" clId="{879CBCF8-7A30-4CAD-9E25-FCFF20935797}" dt="2023-11-05T18:51:05.254" v="26" actId="1076"/>
        <pc:sldMkLst>
          <pc:docMk/>
          <pc:sldMk cId="1249020445" sldId="291"/>
        </pc:sldMkLst>
        <pc:graphicFrameChg chg="add del mod">
          <ac:chgData name="KUNTZ, SOFIA" userId="aa3fb5f8-8ead-477c-aa98-73de6089aee7" providerId="ADAL" clId="{879CBCF8-7A30-4CAD-9E25-FCFF20935797}" dt="2023-11-05T18:50:06.194" v="13"/>
          <ac:graphicFrameMkLst>
            <pc:docMk/>
            <pc:sldMk cId="1249020445" sldId="291"/>
            <ac:graphicFrameMk id="5" creationId="{981F2A14-32D5-40DF-84F0-1B9E1F6A8AD0}"/>
          </ac:graphicFrameMkLst>
        </pc:graphicFrameChg>
        <pc:graphicFrameChg chg="add mod">
          <ac:chgData name="KUNTZ, SOFIA" userId="aa3fb5f8-8ead-477c-aa98-73de6089aee7" providerId="ADAL" clId="{879CBCF8-7A30-4CAD-9E25-FCFF20935797}" dt="2023-11-05T18:50:15.770" v="15" actId="1076"/>
          <ac:graphicFrameMkLst>
            <pc:docMk/>
            <pc:sldMk cId="1249020445" sldId="291"/>
            <ac:graphicFrameMk id="6" creationId="{C2C8E2BA-A623-4815-8A10-0C9CF76692A0}"/>
          </ac:graphicFrameMkLst>
        </pc:graphicFrameChg>
        <pc:picChg chg="add del mod">
          <ac:chgData name="KUNTZ, SOFIA" userId="aa3fb5f8-8ead-477c-aa98-73de6089aee7" providerId="ADAL" clId="{879CBCF8-7A30-4CAD-9E25-FCFF20935797}" dt="2023-11-05T18:50:02.284" v="11" actId="478"/>
          <ac:picMkLst>
            <pc:docMk/>
            <pc:sldMk cId="1249020445" sldId="291"/>
            <ac:picMk id="4" creationId="{58E57732-7A89-4E40-8EF2-48FB53713787}"/>
          </ac:picMkLst>
        </pc:picChg>
        <pc:picChg chg="mod">
          <ac:chgData name="KUNTZ, SOFIA" userId="aa3fb5f8-8ead-477c-aa98-73de6089aee7" providerId="ADAL" clId="{879CBCF8-7A30-4CAD-9E25-FCFF20935797}" dt="2023-11-05T18:51:05.254" v="26" actId="1076"/>
          <ac:picMkLst>
            <pc:docMk/>
            <pc:sldMk cId="1249020445" sldId="291"/>
            <ac:picMk id="7" creationId="{6F495237-924E-4823-9865-8F8907AF5FBE}"/>
          </ac:picMkLst>
        </pc:picChg>
      </pc:sldChg>
      <pc:sldChg chg="addSp delSp modSp mod">
        <pc:chgData name="KUNTZ, SOFIA" userId="aa3fb5f8-8ead-477c-aa98-73de6089aee7" providerId="ADAL" clId="{879CBCF8-7A30-4CAD-9E25-FCFF20935797}" dt="2023-11-05T18:51:00.311" v="25" actId="1076"/>
        <pc:sldMkLst>
          <pc:docMk/>
          <pc:sldMk cId="65477695" sldId="292"/>
        </pc:sldMkLst>
        <pc:graphicFrameChg chg="add del mod">
          <ac:chgData name="KUNTZ, SOFIA" userId="aa3fb5f8-8ead-477c-aa98-73de6089aee7" providerId="ADAL" clId="{879CBCF8-7A30-4CAD-9E25-FCFF20935797}" dt="2023-11-05T18:50:35.893" v="17" actId="478"/>
          <ac:graphicFrameMkLst>
            <pc:docMk/>
            <pc:sldMk cId="65477695" sldId="292"/>
            <ac:graphicFrameMk id="2" creationId="{4902F40A-6DE1-4420-A2A3-026268AE22CE}"/>
          </ac:graphicFrameMkLst>
        </pc:graphicFrameChg>
        <pc:graphicFrameChg chg="add del mod">
          <ac:chgData name="KUNTZ, SOFIA" userId="aa3fb5f8-8ead-477c-aa98-73de6089aee7" providerId="ADAL" clId="{879CBCF8-7A30-4CAD-9E25-FCFF20935797}" dt="2023-11-05T18:50:38.811" v="19" actId="21"/>
          <ac:graphicFrameMkLst>
            <pc:docMk/>
            <pc:sldMk cId="65477695" sldId="292"/>
            <ac:graphicFrameMk id="3" creationId="{5FF684E6-EE3E-421F-813D-A59C25B9FDF5}"/>
          </ac:graphicFrameMkLst>
        </pc:graphicFrameChg>
        <pc:graphicFrameChg chg="add mod">
          <ac:chgData name="KUNTZ, SOFIA" userId="aa3fb5f8-8ead-477c-aa98-73de6089aee7" providerId="ADAL" clId="{879CBCF8-7A30-4CAD-9E25-FCFF20935797}" dt="2023-11-05T18:51:00.311" v="25" actId="1076"/>
          <ac:graphicFrameMkLst>
            <pc:docMk/>
            <pc:sldMk cId="65477695" sldId="292"/>
            <ac:graphicFrameMk id="4" creationId="{8B69AC1B-3B61-4389-9AF9-64FFAC1C4DA7}"/>
          </ac:graphicFrameMkLst>
        </pc:graphicFrameChg>
        <pc:picChg chg="mod">
          <ac:chgData name="KUNTZ, SOFIA" userId="aa3fb5f8-8ead-477c-aa98-73de6089aee7" providerId="ADAL" clId="{879CBCF8-7A30-4CAD-9E25-FCFF20935797}" dt="2023-11-05T18:50:49.342" v="22" actId="1076"/>
          <ac:picMkLst>
            <pc:docMk/>
            <pc:sldMk cId="65477695" sldId="292"/>
            <ac:picMk id="6" creationId="{A015EC75-50C5-4952-BF43-B965FCE3184C}"/>
          </ac:picMkLst>
        </pc:picChg>
        <pc:picChg chg="mod">
          <ac:chgData name="KUNTZ, SOFIA" userId="aa3fb5f8-8ead-477c-aa98-73de6089aee7" providerId="ADAL" clId="{879CBCF8-7A30-4CAD-9E25-FCFF20935797}" dt="2023-11-05T18:50:55.812" v="24" actId="1076"/>
          <ac:picMkLst>
            <pc:docMk/>
            <pc:sldMk cId="65477695" sldId="292"/>
            <ac:picMk id="9" creationId="{A71DDBAB-6F1B-4C9F-98CA-1DAA0B2E2A34}"/>
          </ac:picMkLst>
        </pc:picChg>
      </pc:sldChg>
      <pc:sldChg chg="modSp mod">
        <pc:chgData name="KUNTZ, SOFIA" userId="aa3fb5f8-8ead-477c-aa98-73de6089aee7" providerId="ADAL" clId="{879CBCF8-7A30-4CAD-9E25-FCFF20935797}" dt="2023-11-03T15:03:53.204" v="3" actId="1076"/>
        <pc:sldMkLst>
          <pc:docMk/>
          <pc:sldMk cId="4123183949" sldId="295"/>
        </pc:sldMkLst>
        <pc:spChg chg="mod">
          <ac:chgData name="KUNTZ, SOFIA" userId="aa3fb5f8-8ead-477c-aa98-73de6089aee7" providerId="ADAL" clId="{879CBCF8-7A30-4CAD-9E25-FCFF20935797}" dt="2023-11-03T15:03:53.204" v="3" actId="1076"/>
          <ac:spMkLst>
            <pc:docMk/>
            <pc:sldMk cId="4123183949" sldId="295"/>
            <ac:spMk id="17" creationId="{2822A690-80B8-487A-B0AC-F01F65D73E8F}"/>
          </ac:spMkLst>
        </pc:spChg>
      </pc:sldChg>
      <pc:sldChg chg="addSp modSp mod">
        <pc:chgData name="KUNTZ, SOFIA" userId="aa3fb5f8-8ead-477c-aa98-73de6089aee7" providerId="ADAL" clId="{879CBCF8-7A30-4CAD-9E25-FCFF20935797}" dt="2023-11-07T23:09:07.357" v="1893" actId="207"/>
        <pc:sldMkLst>
          <pc:docMk/>
          <pc:sldMk cId="820893736" sldId="297"/>
        </pc:sldMkLst>
        <pc:spChg chg="add mod">
          <ac:chgData name="KUNTZ, SOFIA" userId="aa3fb5f8-8ead-477c-aa98-73de6089aee7" providerId="ADAL" clId="{879CBCF8-7A30-4CAD-9E25-FCFF20935797}" dt="2023-11-07T23:08:46.466" v="1892" actId="122"/>
          <ac:spMkLst>
            <pc:docMk/>
            <pc:sldMk cId="820893736" sldId="297"/>
            <ac:spMk id="2" creationId="{B3806754-7292-4853-A92A-F2F95F2DA7E1}"/>
          </ac:spMkLst>
        </pc:spChg>
        <pc:spChg chg="add mod ord">
          <ac:chgData name="KUNTZ, SOFIA" userId="aa3fb5f8-8ead-477c-aa98-73de6089aee7" providerId="ADAL" clId="{879CBCF8-7A30-4CAD-9E25-FCFF20935797}" dt="2023-11-07T23:09:07.357" v="1893" actId="207"/>
          <ac:spMkLst>
            <pc:docMk/>
            <pc:sldMk cId="820893736" sldId="297"/>
            <ac:spMk id="3" creationId="{4CCE4732-D2AB-4E8B-B364-10FA38299133}"/>
          </ac:spMkLst>
        </pc:spChg>
        <pc:spChg chg="add mod ord">
          <ac:chgData name="KUNTZ, SOFIA" userId="aa3fb5f8-8ead-477c-aa98-73de6089aee7" providerId="ADAL" clId="{879CBCF8-7A30-4CAD-9E25-FCFF20935797}" dt="2023-11-07T23:08:10.979" v="1888" actId="1582"/>
          <ac:spMkLst>
            <pc:docMk/>
            <pc:sldMk cId="820893736" sldId="297"/>
            <ac:spMk id="5" creationId="{D291DC3A-AC2A-46B2-8E79-2715D38F4794}"/>
          </ac:spMkLst>
        </pc:spChg>
        <pc:spChg chg="mod">
          <ac:chgData name="KUNTZ, SOFIA" userId="aa3fb5f8-8ead-477c-aa98-73de6089aee7" providerId="ADAL" clId="{879CBCF8-7A30-4CAD-9E25-FCFF20935797}" dt="2023-11-07T23:03:55.454" v="1539" actId="20577"/>
          <ac:spMkLst>
            <pc:docMk/>
            <pc:sldMk cId="820893736" sldId="297"/>
            <ac:spMk id="17" creationId="{2822A690-80B8-487A-B0AC-F01F65D73E8F}"/>
          </ac:spMkLst>
        </pc:spChg>
      </pc:sldChg>
      <pc:sldChg chg="addSp delSp modSp mod">
        <pc:chgData name="KUNTZ, SOFIA" userId="aa3fb5f8-8ead-477c-aa98-73de6089aee7" providerId="ADAL" clId="{879CBCF8-7A30-4CAD-9E25-FCFF20935797}" dt="2023-11-07T22:42:53.449" v="267" actId="1076"/>
        <pc:sldMkLst>
          <pc:docMk/>
          <pc:sldMk cId="2780408670" sldId="298"/>
        </pc:sldMkLst>
        <pc:spChg chg="mod">
          <ac:chgData name="KUNTZ, SOFIA" userId="aa3fb5f8-8ead-477c-aa98-73de6089aee7" providerId="ADAL" clId="{879CBCF8-7A30-4CAD-9E25-FCFF20935797}" dt="2023-11-07T22:12:27.985" v="38" actId="20577"/>
          <ac:spMkLst>
            <pc:docMk/>
            <pc:sldMk cId="2780408670" sldId="298"/>
            <ac:spMk id="5" creationId="{0408BDF5-DDC5-4B82-BC1B-4B068784D58D}"/>
          </ac:spMkLst>
        </pc:spChg>
        <pc:grpChg chg="add mod">
          <ac:chgData name="KUNTZ, SOFIA" userId="aa3fb5f8-8ead-477c-aa98-73de6089aee7" providerId="ADAL" clId="{879CBCF8-7A30-4CAD-9E25-FCFF20935797}" dt="2023-11-07T22:42:24.987" v="263" actId="1076"/>
          <ac:grpSpMkLst>
            <pc:docMk/>
            <pc:sldMk cId="2780408670" sldId="298"/>
            <ac:grpSpMk id="9" creationId="{4A809DBC-06FC-4A5B-B511-B57861790CE4}"/>
          </ac:grpSpMkLst>
        </pc:grpChg>
        <pc:grpChg chg="add mod">
          <ac:chgData name="KUNTZ, SOFIA" userId="aa3fb5f8-8ead-477c-aa98-73de6089aee7" providerId="ADAL" clId="{879CBCF8-7A30-4CAD-9E25-FCFF20935797}" dt="2023-11-07T22:42:53.449" v="267" actId="1076"/>
          <ac:grpSpMkLst>
            <pc:docMk/>
            <pc:sldMk cId="2780408670" sldId="298"/>
            <ac:grpSpMk id="15" creationId="{0F4A93EF-368C-492B-BB03-BC3E87CE10F8}"/>
          </ac:grpSpMkLst>
        </pc:grpChg>
        <pc:graphicFrameChg chg="mod modGraphic">
          <ac:chgData name="KUNTZ, SOFIA" userId="aa3fb5f8-8ead-477c-aa98-73de6089aee7" providerId="ADAL" clId="{879CBCF8-7A30-4CAD-9E25-FCFF20935797}" dt="2023-11-07T22:41:41.411" v="262" actId="255"/>
          <ac:graphicFrameMkLst>
            <pc:docMk/>
            <pc:sldMk cId="2780408670" sldId="298"/>
            <ac:graphicFrameMk id="6" creationId="{69F1020C-E6F4-4065-8FF4-A828AF887CD0}"/>
          </ac:graphicFrameMkLst>
        </pc:graphicFrameChg>
        <pc:picChg chg="add mod">
          <ac:chgData name="KUNTZ, SOFIA" userId="aa3fb5f8-8ead-477c-aa98-73de6089aee7" providerId="ADAL" clId="{879CBCF8-7A30-4CAD-9E25-FCFF20935797}" dt="2023-11-07T22:20:48.289" v="141" actId="164"/>
          <ac:picMkLst>
            <pc:docMk/>
            <pc:sldMk cId="2780408670" sldId="298"/>
            <ac:picMk id="3" creationId="{3586FBDB-9B4B-45FF-B584-5AC4FC22426F}"/>
          </ac:picMkLst>
        </pc:picChg>
        <pc:picChg chg="add mod modCrop">
          <ac:chgData name="KUNTZ, SOFIA" userId="aa3fb5f8-8ead-477c-aa98-73de6089aee7" providerId="ADAL" clId="{879CBCF8-7A30-4CAD-9E25-FCFF20935797}" dt="2023-11-07T22:20:48.289" v="141" actId="164"/>
          <ac:picMkLst>
            <pc:docMk/>
            <pc:sldMk cId="2780408670" sldId="298"/>
            <ac:picMk id="8" creationId="{553559DA-D509-4221-A0BA-696E9DB0D48D}"/>
          </ac:picMkLst>
        </pc:picChg>
        <pc:picChg chg="add del mod">
          <ac:chgData name="KUNTZ, SOFIA" userId="aa3fb5f8-8ead-477c-aa98-73de6089aee7" providerId="ADAL" clId="{879CBCF8-7A30-4CAD-9E25-FCFF20935797}" dt="2023-11-07T22:33:59.775" v="160" actId="478"/>
          <ac:picMkLst>
            <pc:docMk/>
            <pc:sldMk cId="2780408670" sldId="298"/>
            <ac:picMk id="11" creationId="{4A6A5200-D3E5-4B72-89B7-5BF0D0B61F9E}"/>
          </ac:picMkLst>
        </pc:picChg>
        <pc:picChg chg="add mod">
          <ac:chgData name="KUNTZ, SOFIA" userId="aa3fb5f8-8ead-477c-aa98-73de6089aee7" providerId="ADAL" clId="{879CBCF8-7A30-4CAD-9E25-FCFF20935797}" dt="2023-11-07T22:42:45.433" v="265" actId="1076"/>
          <ac:picMkLst>
            <pc:docMk/>
            <pc:sldMk cId="2780408670" sldId="298"/>
            <ac:picMk id="13" creationId="{4D91D411-A64A-487D-A03B-643BDE8A1D16}"/>
          </ac:picMkLst>
        </pc:picChg>
        <pc:picChg chg="add del mod">
          <ac:chgData name="KUNTZ, SOFIA" userId="aa3fb5f8-8ead-477c-aa98-73de6089aee7" providerId="ADAL" clId="{879CBCF8-7A30-4CAD-9E25-FCFF20935797}" dt="2023-11-07T22:34:10.350" v="164" actId="478"/>
          <ac:picMkLst>
            <pc:docMk/>
            <pc:sldMk cId="2780408670" sldId="298"/>
            <ac:picMk id="14" creationId="{BA4B63EC-1F83-4D38-BDDA-030EE03FA09A}"/>
          </ac:picMkLst>
        </pc:picChg>
        <pc:picChg chg="mod">
          <ac:chgData name="KUNTZ, SOFIA" userId="aa3fb5f8-8ead-477c-aa98-73de6089aee7" providerId="ADAL" clId="{879CBCF8-7A30-4CAD-9E25-FCFF20935797}" dt="2023-11-07T22:33:37.069" v="158"/>
          <ac:picMkLst>
            <pc:docMk/>
            <pc:sldMk cId="2780408670" sldId="298"/>
            <ac:picMk id="16" creationId="{1E261685-126E-4648-BF0A-D198FD90F665}"/>
          </ac:picMkLst>
        </pc:picChg>
        <pc:picChg chg="mod">
          <ac:chgData name="KUNTZ, SOFIA" userId="aa3fb5f8-8ead-477c-aa98-73de6089aee7" providerId="ADAL" clId="{879CBCF8-7A30-4CAD-9E25-FCFF20935797}" dt="2023-11-07T22:36:52.853" v="182" actId="1076"/>
          <ac:picMkLst>
            <pc:docMk/>
            <pc:sldMk cId="2780408670" sldId="298"/>
            <ac:picMk id="17" creationId="{0D7B5F92-5D4E-4F50-B0DC-E60BE2466D85}"/>
          </ac:picMkLst>
        </pc:picChg>
        <pc:picChg chg="add mod">
          <ac:chgData name="KUNTZ, SOFIA" userId="aa3fb5f8-8ead-477c-aa98-73de6089aee7" providerId="ADAL" clId="{879CBCF8-7A30-4CAD-9E25-FCFF20935797}" dt="2023-11-07T22:42:32.945" v="264" actId="1076"/>
          <ac:picMkLst>
            <pc:docMk/>
            <pc:sldMk cId="2780408670" sldId="298"/>
            <ac:picMk id="19" creationId="{60573451-EA9F-4CF0-9EB1-29DA818F7555}"/>
          </ac:picMkLst>
        </pc:picChg>
        <pc:picChg chg="add del">
          <ac:chgData name="KUNTZ, SOFIA" userId="aa3fb5f8-8ead-477c-aa98-73de6089aee7" providerId="ADAL" clId="{879CBCF8-7A30-4CAD-9E25-FCFF20935797}" dt="2023-11-07T22:36:33.191" v="175" actId="478"/>
          <ac:picMkLst>
            <pc:docMk/>
            <pc:sldMk cId="2780408670" sldId="298"/>
            <ac:picMk id="21" creationId="{24875A38-4F40-4B82-99B8-79D289FF4970}"/>
          </ac:picMkLst>
        </pc:picChg>
        <pc:picChg chg="add del mod">
          <ac:chgData name="KUNTZ, SOFIA" userId="aa3fb5f8-8ead-477c-aa98-73de6089aee7" providerId="ADAL" clId="{879CBCF8-7A30-4CAD-9E25-FCFF20935797}" dt="2023-11-07T22:36:28.182" v="173"/>
          <ac:picMkLst>
            <pc:docMk/>
            <pc:sldMk cId="2780408670" sldId="298"/>
            <ac:picMk id="22" creationId="{87937D09-1160-4928-A2EF-E430FCB58D90}"/>
          </ac:picMkLst>
        </pc:picChg>
        <pc:picChg chg="add mod">
          <ac:chgData name="KUNTZ, SOFIA" userId="aa3fb5f8-8ead-477c-aa98-73de6089aee7" providerId="ADAL" clId="{879CBCF8-7A30-4CAD-9E25-FCFF20935797}" dt="2023-11-07T22:42:48.754" v="266" actId="1076"/>
          <ac:picMkLst>
            <pc:docMk/>
            <pc:sldMk cId="2780408670" sldId="298"/>
            <ac:picMk id="23" creationId="{793791DA-34BC-4094-8FF7-41EB8E8E776D}"/>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030E0E-5220-41B2-8B5C-EA53F32E289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AR"/>
        </a:p>
      </dgm:t>
    </dgm:pt>
    <dgm:pt modelId="{29B21CEB-2114-4A11-823C-45E1D068B6FF}">
      <dgm:prSet phldrT="[Texto]" custT="1"/>
      <dgm:spPr/>
      <dgm:t>
        <a:bodyPr/>
        <a:lstStyle/>
        <a:p>
          <a:r>
            <a:rPr lang="es-AR" sz="1800"/>
            <a:t>Ubicación geográfica</a:t>
          </a:r>
        </a:p>
      </dgm:t>
    </dgm:pt>
    <dgm:pt modelId="{26DCF988-619C-40E7-B3D9-DDEB8EA4D03B}" type="parTrans" cxnId="{09C05C28-4851-4515-A83F-03D9EAB90CA2}">
      <dgm:prSet/>
      <dgm:spPr/>
      <dgm:t>
        <a:bodyPr/>
        <a:lstStyle/>
        <a:p>
          <a:endParaRPr lang="es-AR"/>
        </a:p>
      </dgm:t>
    </dgm:pt>
    <dgm:pt modelId="{64C28A6B-FF6C-4FB5-89E6-F67CD7484918}" type="sibTrans" cxnId="{09C05C28-4851-4515-A83F-03D9EAB90CA2}">
      <dgm:prSet/>
      <dgm:spPr/>
      <dgm:t>
        <a:bodyPr/>
        <a:lstStyle/>
        <a:p>
          <a:endParaRPr lang="es-AR"/>
        </a:p>
      </dgm:t>
    </dgm:pt>
    <dgm:pt modelId="{823D505C-B897-4D37-82BE-DB4C04BDCB21}">
      <dgm:prSet phldrT="[Texto]" custT="1"/>
      <dgm:spPr/>
      <dgm:t>
        <a:bodyPr/>
        <a:lstStyle/>
        <a:p>
          <a:r>
            <a:rPr lang="es-AR" sz="1800"/>
            <a:t>Descripción del problema</a:t>
          </a:r>
        </a:p>
      </dgm:t>
    </dgm:pt>
    <dgm:pt modelId="{4DE3C43F-B324-4BB8-B8BA-54A7BEBC6ECE}" type="parTrans" cxnId="{1C3B50AF-5848-400E-AF31-D9E5507D06E4}">
      <dgm:prSet/>
      <dgm:spPr/>
      <dgm:t>
        <a:bodyPr/>
        <a:lstStyle/>
        <a:p>
          <a:endParaRPr lang="es-AR"/>
        </a:p>
      </dgm:t>
    </dgm:pt>
    <dgm:pt modelId="{037A1B73-71F3-420E-B176-30A4F48B9C68}" type="sibTrans" cxnId="{1C3B50AF-5848-400E-AF31-D9E5507D06E4}">
      <dgm:prSet/>
      <dgm:spPr/>
      <dgm:t>
        <a:bodyPr/>
        <a:lstStyle/>
        <a:p>
          <a:endParaRPr lang="es-AR"/>
        </a:p>
      </dgm:t>
    </dgm:pt>
    <dgm:pt modelId="{1361E021-F4A7-48DD-948A-F0D672D46DE2}">
      <dgm:prSet phldrT="[Texto]" custT="1"/>
      <dgm:spPr/>
      <dgm:t>
        <a:bodyPr/>
        <a:lstStyle/>
        <a:p>
          <a:r>
            <a:rPr lang="es-AR" sz="1800"/>
            <a:t>Selección pozo candidato</a:t>
          </a:r>
        </a:p>
      </dgm:t>
    </dgm:pt>
    <dgm:pt modelId="{F0FC77F8-EF3C-42B0-BE70-1FA1095E7782}" type="parTrans" cxnId="{64AF5314-5565-4309-A162-25EC4295DBE4}">
      <dgm:prSet/>
      <dgm:spPr/>
      <dgm:t>
        <a:bodyPr/>
        <a:lstStyle/>
        <a:p>
          <a:endParaRPr lang="es-AR"/>
        </a:p>
      </dgm:t>
    </dgm:pt>
    <dgm:pt modelId="{07B455FA-8962-4B31-B232-0347DF23651B}" type="sibTrans" cxnId="{64AF5314-5565-4309-A162-25EC4295DBE4}">
      <dgm:prSet/>
      <dgm:spPr/>
      <dgm:t>
        <a:bodyPr/>
        <a:lstStyle/>
        <a:p>
          <a:endParaRPr lang="es-AR"/>
        </a:p>
      </dgm:t>
    </dgm:pt>
    <dgm:pt modelId="{D995E500-C07D-4E56-B927-18AAE3230D1D}">
      <dgm:prSet phldrT="[Texto]" custT="1"/>
      <dgm:spPr/>
      <dgm:t>
        <a:bodyPr/>
        <a:lstStyle/>
        <a:p>
          <a:r>
            <a:rPr lang="es-AR" sz="1800"/>
            <a:t>Selección fluido estimulante</a:t>
          </a:r>
        </a:p>
      </dgm:t>
    </dgm:pt>
    <dgm:pt modelId="{4F735634-0770-432A-8697-1E43347F8FDB}" type="parTrans" cxnId="{034F4B5B-97CA-4C0D-8F93-65012D040D99}">
      <dgm:prSet/>
      <dgm:spPr/>
      <dgm:t>
        <a:bodyPr/>
        <a:lstStyle/>
        <a:p>
          <a:endParaRPr lang="es-AR"/>
        </a:p>
      </dgm:t>
    </dgm:pt>
    <dgm:pt modelId="{C23C26DF-C411-4C00-8CC6-084959B1BDC3}" type="sibTrans" cxnId="{034F4B5B-97CA-4C0D-8F93-65012D040D99}">
      <dgm:prSet/>
      <dgm:spPr/>
      <dgm:t>
        <a:bodyPr/>
        <a:lstStyle/>
        <a:p>
          <a:endParaRPr lang="es-AR"/>
        </a:p>
      </dgm:t>
    </dgm:pt>
    <dgm:pt modelId="{9C226B56-3F91-4FE9-AD62-EAF52C9750A1}">
      <dgm:prSet phldrT="[Texto]" custT="1"/>
      <dgm:spPr/>
      <dgm:t>
        <a:bodyPr/>
        <a:lstStyle/>
        <a:p>
          <a:r>
            <a:rPr lang="es-AR" sz="1800"/>
            <a:t>Casos de estudios</a:t>
          </a:r>
        </a:p>
      </dgm:t>
    </dgm:pt>
    <dgm:pt modelId="{5F2B2DC2-D619-41F7-AF2B-1715EBD9E20C}" type="parTrans" cxnId="{CB7856BD-3EA8-48D4-8AA3-A710C17FAB10}">
      <dgm:prSet/>
      <dgm:spPr/>
      <dgm:t>
        <a:bodyPr/>
        <a:lstStyle/>
        <a:p>
          <a:endParaRPr lang="es-AR"/>
        </a:p>
      </dgm:t>
    </dgm:pt>
    <dgm:pt modelId="{FE2F71AE-7503-4C3B-B9C4-CA21FC3B4B72}" type="sibTrans" cxnId="{CB7856BD-3EA8-48D4-8AA3-A710C17FAB10}">
      <dgm:prSet/>
      <dgm:spPr/>
      <dgm:t>
        <a:bodyPr/>
        <a:lstStyle/>
        <a:p>
          <a:endParaRPr lang="es-AR"/>
        </a:p>
      </dgm:t>
    </dgm:pt>
    <dgm:pt modelId="{B9628C85-66CB-49D0-A35E-E59C30EB200E}">
      <dgm:prSet phldrT="[Texto]" custT="1"/>
      <dgm:spPr/>
      <dgm:t>
        <a:bodyPr/>
        <a:lstStyle/>
        <a:p>
          <a:r>
            <a:rPr lang="es-AR" sz="1800"/>
            <a:t>Resultados</a:t>
          </a:r>
        </a:p>
      </dgm:t>
    </dgm:pt>
    <dgm:pt modelId="{242431A5-E731-49A6-810C-DAF1E42BC3C7}" type="parTrans" cxnId="{A91FAECC-58A7-4DBA-83A7-D4557226E49C}">
      <dgm:prSet/>
      <dgm:spPr/>
      <dgm:t>
        <a:bodyPr/>
        <a:lstStyle/>
        <a:p>
          <a:endParaRPr lang="es-AR"/>
        </a:p>
      </dgm:t>
    </dgm:pt>
    <dgm:pt modelId="{FCA867EB-78EB-499B-9E44-8E95F0182FB5}" type="sibTrans" cxnId="{A91FAECC-58A7-4DBA-83A7-D4557226E49C}">
      <dgm:prSet/>
      <dgm:spPr/>
      <dgm:t>
        <a:bodyPr/>
        <a:lstStyle/>
        <a:p>
          <a:endParaRPr lang="es-AR"/>
        </a:p>
      </dgm:t>
    </dgm:pt>
    <dgm:pt modelId="{5EF3F44A-977F-4D06-B3BB-3D33426F1BB2}">
      <dgm:prSet phldrT="[Texto]" custT="1"/>
      <dgm:spPr/>
      <dgm:t>
        <a:bodyPr/>
        <a:lstStyle/>
        <a:p>
          <a:r>
            <a:rPr lang="es-AR" sz="1800"/>
            <a:t>Conclusiones</a:t>
          </a:r>
        </a:p>
      </dgm:t>
    </dgm:pt>
    <dgm:pt modelId="{B5948F61-621D-4297-B154-443A675A55A4}" type="parTrans" cxnId="{C4E557DB-C96F-4AD0-8762-9316F6467C36}">
      <dgm:prSet/>
      <dgm:spPr/>
      <dgm:t>
        <a:bodyPr/>
        <a:lstStyle/>
        <a:p>
          <a:endParaRPr lang="es-AR"/>
        </a:p>
      </dgm:t>
    </dgm:pt>
    <dgm:pt modelId="{F7C7CFB2-6CEA-4747-B086-043B121C8AB9}" type="sibTrans" cxnId="{C4E557DB-C96F-4AD0-8762-9316F6467C36}">
      <dgm:prSet/>
      <dgm:spPr/>
      <dgm:t>
        <a:bodyPr/>
        <a:lstStyle/>
        <a:p>
          <a:endParaRPr lang="es-AR"/>
        </a:p>
      </dgm:t>
    </dgm:pt>
    <dgm:pt modelId="{03DBB5F4-99AA-499F-89F2-42A1754C752C}">
      <dgm:prSet phldrT="[Texto]" custT="1"/>
      <dgm:spPr/>
      <dgm:t>
        <a:bodyPr/>
        <a:lstStyle/>
        <a:p>
          <a:r>
            <a:rPr lang="es-AR" sz="1800"/>
            <a:t>Introducción</a:t>
          </a:r>
        </a:p>
      </dgm:t>
    </dgm:pt>
    <dgm:pt modelId="{0A16A127-6BF6-42DA-9BF4-C811F0DCD8CF}" type="parTrans" cxnId="{F1109D81-E181-42D0-A1B2-ACC78486BBED}">
      <dgm:prSet/>
      <dgm:spPr/>
      <dgm:t>
        <a:bodyPr/>
        <a:lstStyle/>
        <a:p>
          <a:endParaRPr lang="es-419"/>
        </a:p>
      </dgm:t>
    </dgm:pt>
    <dgm:pt modelId="{83792CC4-A1E5-4C3F-8E1D-5D91A015E4B7}" type="sibTrans" cxnId="{F1109D81-E181-42D0-A1B2-ACC78486BBED}">
      <dgm:prSet/>
      <dgm:spPr/>
      <dgm:t>
        <a:bodyPr/>
        <a:lstStyle/>
        <a:p>
          <a:endParaRPr lang="es-419"/>
        </a:p>
      </dgm:t>
    </dgm:pt>
    <dgm:pt modelId="{596E0B6D-C274-4D25-85DE-CE7FDDE4B6CF}">
      <dgm:prSet phldrT="[Texto]" custT="1"/>
      <dgm:spPr/>
      <dgm:t>
        <a:bodyPr/>
        <a:lstStyle/>
        <a:p>
          <a:r>
            <a:rPr lang="es-AR" sz="1800"/>
            <a:t>Metodología</a:t>
          </a:r>
        </a:p>
      </dgm:t>
    </dgm:pt>
    <dgm:pt modelId="{9DD7D637-FCE6-4497-AB8D-C3F048D8E426}" type="parTrans" cxnId="{94CCCDCF-C829-435A-BFF5-10DAF6FB179E}">
      <dgm:prSet/>
      <dgm:spPr/>
    </dgm:pt>
    <dgm:pt modelId="{EA8A9954-B76B-4A9A-8A1D-56E5F03F6CA3}" type="sibTrans" cxnId="{94CCCDCF-C829-435A-BFF5-10DAF6FB179E}">
      <dgm:prSet/>
      <dgm:spPr/>
    </dgm:pt>
    <dgm:pt modelId="{F9F869F1-AFFD-4B0F-8C5B-5B6099EC5A7B}" type="pres">
      <dgm:prSet presAssocID="{CB030E0E-5220-41B2-8B5C-EA53F32E2891}" presName="vert0" presStyleCnt="0">
        <dgm:presLayoutVars>
          <dgm:dir/>
          <dgm:animOne val="branch"/>
          <dgm:animLvl val="lvl"/>
        </dgm:presLayoutVars>
      </dgm:prSet>
      <dgm:spPr/>
    </dgm:pt>
    <dgm:pt modelId="{E609F17F-2217-4BB2-AA5F-A31CE7DA03F2}" type="pres">
      <dgm:prSet presAssocID="{29B21CEB-2114-4A11-823C-45E1D068B6FF}" presName="thickLine" presStyleLbl="alignNode1" presStyleIdx="0" presStyleCnt="9"/>
      <dgm:spPr/>
    </dgm:pt>
    <dgm:pt modelId="{E487844A-B3E1-4B8C-9937-4E17F2B3AF19}" type="pres">
      <dgm:prSet presAssocID="{29B21CEB-2114-4A11-823C-45E1D068B6FF}" presName="horz1" presStyleCnt="0"/>
      <dgm:spPr/>
    </dgm:pt>
    <dgm:pt modelId="{CAC8E230-B0E8-43FD-A32B-C400006B89AF}" type="pres">
      <dgm:prSet presAssocID="{29B21CEB-2114-4A11-823C-45E1D068B6FF}" presName="tx1" presStyleLbl="revTx" presStyleIdx="0" presStyleCnt="9"/>
      <dgm:spPr/>
    </dgm:pt>
    <dgm:pt modelId="{90063F80-2C44-45D8-AB8D-073D32F2931A}" type="pres">
      <dgm:prSet presAssocID="{29B21CEB-2114-4A11-823C-45E1D068B6FF}" presName="vert1" presStyleCnt="0"/>
      <dgm:spPr/>
    </dgm:pt>
    <dgm:pt modelId="{B81BB4DF-C60F-49E0-8ACC-790D05A5A32C}" type="pres">
      <dgm:prSet presAssocID="{03DBB5F4-99AA-499F-89F2-42A1754C752C}" presName="thickLine" presStyleLbl="alignNode1" presStyleIdx="1" presStyleCnt="9"/>
      <dgm:spPr/>
    </dgm:pt>
    <dgm:pt modelId="{6178CF65-3238-48A4-86A5-C26BFB45FF5E}" type="pres">
      <dgm:prSet presAssocID="{03DBB5F4-99AA-499F-89F2-42A1754C752C}" presName="horz1" presStyleCnt="0"/>
      <dgm:spPr/>
    </dgm:pt>
    <dgm:pt modelId="{AF096D5A-DCD4-43F2-8AC4-26383EF94EB9}" type="pres">
      <dgm:prSet presAssocID="{03DBB5F4-99AA-499F-89F2-42A1754C752C}" presName="tx1" presStyleLbl="revTx" presStyleIdx="1" presStyleCnt="9"/>
      <dgm:spPr/>
    </dgm:pt>
    <dgm:pt modelId="{ADFB5E5D-268A-430C-92BB-9191A2AF67AC}" type="pres">
      <dgm:prSet presAssocID="{03DBB5F4-99AA-499F-89F2-42A1754C752C}" presName="vert1" presStyleCnt="0"/>
      <dgm:spPr/>
    </dgm:pt>
    <dgm:pt modelId="{EE12DC19-A3D6-4C8B-9CFA-2A476F8AE937}" type="pres">
      <dgm:prSet presAssocID="{823D505C-B897-4D37-82BE-DB4C04BDCB21}" presName="thickLine" presStyleLbl="alignNode1" presStyleIdx="2" presStyleCnt="9"/>
      <dgm:spPr/>
    </dgm:pt>
    <dgm:pt modelId="{B9E4E7E5-FB6C-4301-8DF3-1CF8BAED04EA}" type="pres">
      <dgm:prSet presAssocID="{823D505C-B897-4D37-82BE-DB4C04BDCB21}" presName="horz1" presStyleCnt="0"/>
      <dgm:spPr/>
    </dgm:pt>
    <dgm:pt modelId="{22340057-AC0F-4945-BDA2-E4C231DD0BD2}" type="pres">
      <dgm:prSet presAssocID="{823D505C-B897-4D37-82BE-DB4C04BDCB21}" presName="tx1" presStyleLbl="revTx" presStyleIdx="2" presStyleCnt="9"/>
      <dgm:spPr/>
    </dgm:pt>
    <dgm:pt modelId="{B0CBFD58-E417-4963-8E69-C9CBB5D5E61A}" type="pres">
      <dgm:prSet presAssocID="{823D505C-B897-4D37-82BE-DB4C04BDCB21}" presName="vert1" presStyleCnt="0"/>
      <dgm:spPr/>
    </dgm:pt>
    <dgm:pt modelId="{9B40CFA4-DCC7-4A3A-A085-B67345395AA2}" type="pres">
      <dgm:prSet presAssocID="{1361E021-F4A7-48DD-948A-F0D672D46DE2}" presName="thickLine" presStyleLbl="alignNode1" presStyleIdx="3" presStyleCnt="9"/>
      <dgm:spPr/>
    </dgm:pt>
    <dgm:pt modelId="{DE292B87-DAAC-4AD2-A3E3-098A62D1E030}" type="pres">
      <dgm:prSet presAssocID="{1361E021-F4A7-48DD-948A-F0D672D46DE2}" presName="horz1" presStyleCnt="0"/>
      <dgm:spPr/>
    </dgm:pt>
    <dgm:pt modelId="{D6836A1E-7F5C-4503-B6F1-0030146630EA}" type="pres">
      <dgm:prSet presAssocID="{1361E021-F4A7-48DD-948A-F0D672D46DE2}" presName="tx1" presStyleLbl="revTx" presStyleIdx="3" presStyleCnt="9"/>
      <dgm:spPr/>
    </dgm:pt>
    <dgm:pt modelId="{85F396F6-3DAF-40CC-A78D-A141A232930E}" type="pres">
      <dgm:prSet presAssocID="{1361E021-F4A7-48DD-948A-F0D672D46DE2}" presName="vert1" presStyleCnt="0"/>
      <dgm:spPr/>
    </dgm:pt>
    <dgm:pt modelId="{88C93161-A20F-478D-A187-5E01B8D31E59}" type="pres">
      <dgm:prSet presAssocID="{D995E500-C07D-4E56-B927-18AAE3230D1D}" presName="thickLine" presStyleLbl="alignNode1" presStyleIdx="4" presStyleCnt="9"/>
      <dgm:spPr/>
    </dgm:pt>
    <dgm:pt modelId="{DA2F466D-7F0A-4C54-84A6-34B62B949FEF}" type="pres">
      <dgm:prSet presAssocID="{D995E500-C07D-4E56-B927-18AAE3230D1D}" presName="horz1" presStyleCnt="0"/>
      <dgm:spPr/>
    </dgm:pt>
    <dgm:pt modelId="{763A4806-12B3-47B6-B367-E64DAEA10A09}" type="pres">
      <dgm:prSet presAssocID="{D995E500-C07D-4E56-B927-18AAE3230D1D}" presName="tx1" presStyleLbl="revTx" presStyleIdx="4" presStyleCnt="9"/>
      <dgm:spPr/>
    </dgm:pt>
    <dgm:pt modelId="{64E25895-DC4D-41B1-8AE2-AF5BDD348472}" type="pres">
      <dgm:prSet presAssocID="{D995E500-C07D-4E56-B927-18AAE3230D1D}" presName="vert1" presStyleCnt="0"/>
      <dgm:spPr/>
    </dgm:pt>
    <dgm:pt modelId="{F71304E9-9C95-4924-89C8-E731B67B9B89}" type="pres">
      <dgm:prSet presAssocID="{596E0B6D-C274-4D25-85DE-CE7FDDE4B6CF}" presName="thickLine" presStyleLbl="alignNode1" presStyleIdx="5" presStyleCnt="9"/>
      <dgm:spPr/>
    </dgm:pt>
    <dgm:pt modelId="{69D1B45F-F6AC-4CB3-84C2-99739B5593B4}" type="pres">
      <dgm:prSet presAssocID="{596E0B6D-C274-4D25-85DE-CE7FDDE4B6CF}" presName="horz1" presStyleCnt="0"/>
      <dgm:spPr/>
    </dgm:pt>
    <dgm:pt modelId="{8BEEB1D3-D376-402F-93CD-8D8359B84CC9}" type="pres">
      <dgm:prSet presAssocID="{596E0B6D-C274-4D25-85DE-CE7FDDE4B6CF}" presName="tx1" presStyleLbl="revTx" presStyleIdx="5" presStyleCnt="9"/>
      <dgm:spPr/>
    </dgm:pt>
    <dgm:pt modelId="{C990FE3C-F893-45FC-AD21-4B1A4B56E802}" type="pres">
      <dgm:prSet presAssocID="{596E0B6D-C274-4D25-85DE-CE7FDDE4B6CF}" presName="vert1" presStyleCnt="0"/>
      <dgm:spPr/>
    </dgm:pt>
    <dgm:pt modelId="{9EF88F9E-9A05-4A39-A789-1B49FE6B3DFB}" type="pres">
      <dgm:prSet presAssocID="{9C226B56-3F91-4FE9-AD62-EAF52C9750A1}" presName="thickLine" presStyleLbl="alignNode1" presStyleIdx="6" presStyleCnt="9"/>
      <dgm:spPr/>
    </dgm:pt>
    <dgm:pt modelId="{37917FEA-8C03-43AC-A373-9620C726CF22}" type="pres">
      <dgm:prSet presAssocID="{9C226B56-3F91-4FE9-AD62-EAF52C9750A1}" presName="horz1" presStyleCnt="0"/>
      <dgm:spPr/>
    </dgm:pt>
    <dgm:pt modelId="{6694F0E0-4D88-4EA9-8221-D70B2198E0C8}" type="pres">
      <dgm:prSet presAssocID="{9C226B56-3F91-4FE9-AD62-EAF52C9750A1}" presName="tx1" presStyleLbl="revTx" presStyleIdx="6" presStyleCnt="9"/>
      <dgm:spPr/>
    </dgm:pt>
    <dgm:pt modelId="{BDC7A8B0-6D9D-4951-B5B9-DEEF0DCA39A4}" type="pres">
      <dgm:prSet presAssocID="{9C226B56-3F91-4FE9-AD62-EAF52C9750A1}" presName="vert1" presStyleCnt="0"/>
      <dgm:spPr/>
    </dgm:pt>
    <dgm:pt modelId="{BE5DEB9A-E79B-4FAF-8E97-7B1083B34382}" type="pres">
      <dgm:prSet presAssocID="{B9628C85-66CB-49D0-A35E-E59C30EB200E}" presName="thickLine" presStyleLbl="alignNode1" presStyleIdx="7" presStyleCnt="9"/>
      <dgm:spPr/>
    </dgm:pt>
    <dgm:pt modelId="{646D64E6-D8D3-4BFA-82F4-1C0E0D63E71E}" type="pres">
      <dgm:prSet presAssocID="{B9628C85-66CB-49D0-A35E-E59C30EB200E}" presName="horz1" presStyleCnt="0"/>
      <dgm:spPr/>
    </dgm:pt>
    <dgm:pt modelId="{8F21B83F-08C3-489D-AB47-AC1AA1FCD435}" type="pres">
      <dgm:prSet presAssocID="{B9628C85-66CB-49D0-A35E-E59C30EB200E}" presName="tx1" presStyleLbl="revTx" presStyleIdx="7" presStyleCnt="9"/>
      <dgm:spPr/>
    </dgm:pt>
    <dgm:pt modelId="{FE47BC7F-5CE0-46F6-8216-DAD04A429F8E}" type="pres">
      <dgm:prSet presAssocID="{B9628C85-66CB-49D0-A35E-E59C30EB200E}" presName="vert1" presStyleCnt="0"/>
      <dgm:spPr/>
    </dgm:pt>
    <dgm:pt modelId="{5F346A02-93B5-4E7C-ACA9-FF4CB70977FB}" type="pres">
      <dgm:prSet presAssocID="{5EF3F44A-977F-4D06-B3BB-3D33426F1BB2}" presName="thickLine" presStyleLbl="alignNode1" presStyleIdx="8" presStyleCnt="9"/>
      <dgm:spPr/>
    </dgm:pt>
    <dgm:pt modelId="{25AA52D3-148B-438D-AE96-15ECF16F8F14}" type="pres">
      <dgm:prSet presAssocID="{5EF3F44A-977F-4D06-B3BB-3D33426F1BB2}" presName="horz1" presStyleCnt="0"/>
      <dgm:spPr/>
    </dgm:pt>
    <dgm:pt modelId="{122078A1-0696-46DD-BC2C-06599125C8FB}" type="pres">
      <dgm:prSet presAssocID="{5EF3F44A-977F-4D06-B3BB-3D33426F1BB2}" presName="tx1" presStyleLbl="revTx" presStyleIdx="8" presStyleCnt="9"/>
      <dgm:spPr/>
    </dgm:pt>
    <dgm:pt modelId="{B241DC9F-F178-48AE-B744-7E6B1893ECA9}" type="pres">
      <dgm:prSet presAssocID="{5EF3F44A-977F-4D06-B3BB-3D33426F1BB2}" presName="vert1" presStyleCnt="0"/>
      <dgm:spPr/>
    </dgm:pt>
  </dgm:ptLst>
  <dgm:cxnLst>
    <dgm:cxn modelId="{64AF5314-5565-4309-A162-25EC4295DBE4}" srcId="{CB030E0E-5220-41B2-8B5C-EA53F32E2891}" destId="{1361E021-F4A7-48DD-948A-F0D672D46DE2}" srcOrd="3" destOrd="0" parTransId="{F0FC77F8-EF3C-42B0-BE70-1FA1095E7782}" sibTransId="{07B455FA-8962-4B31-B232-0347DF23651B}"/>
    <dgm:cxn modelId="{F4181817-3B94-473A-969A-DFFD680BD10F}" type="presOf" srcId="{03DBB5F4-99AA-499F-89F2-42A1754C752C}" destId="{AF096D5A-DCD4-43F2-8AC4-26383EF94EB9}" srcOrd="0" destOrd="0" presId="urn:microsoft.com/office/officeart/2008/layout/LinedList"/>
    <dgm:cxn modelId="{7683C31D-C9E9-49A3-B821-168EB46F9326}" type="presOf" srcId="{823D505C-B897-4D37-82BE-DB4C04BDCB21}" destId="{22340057-AC0F-4945-BDA2-E4C231DD0BD2}" srcOrd="0" destOrd="0" presId="urn:microsoft.com/office/officeart/2008/layout/LinedList"/>
    <dgm:cxn modelId="{09C05C28-4851-4515-A83F-03D9EAB90CA2}" srcId="{CB030E0E-5220-41B2-8B5C-EA53F32E2891}" destId="{29B21CEB-2114-4A11-823C-45E1D068B6FF}" srcOrd="0" destOrd="0" parTransId="{26DCF988-619C-40E7-B3D9-DDEB8EA4D03B}" sibTransId="{64C28A6B-FF6C-4FB5-89E6-F67CD7484918}"/>
    <dgm:cxn modelId="{B58ABE2B-B164-4C31-BA95-7FFAF4A55429}" type="presOf" srcId="{9C226B56-3F91-4FE9-AD62-EAF52C9750A1}" destId="{6694F0E0-4D88-4EA9-8221-D70B2198E0C8}" srcOrd="0" destOrd="0" presId="urn:microsoft.com/office/officeart/2008/layout/LinedList"/>
    <dgm:cxn modelId="{2B60FA2F-B158-4591-BA63-746F29A3C5EC}" type="presOf" srcId="{5EF3F44A-977F-4D06-B3BB-3D33426F1BB2}" destId="{122078A1-0696-46DD-BC2C-06599125C8FB}" srcOrd="0" destOrd="0" presId="urn:microsoft.com/office/officeart/2008/layout/LinedList"/>
    <dgm:cxn modelId="{5250DF31-39C9-4F9A-8782-08F2ED46101E}" type="presOf" srcId="{CB030E0E-5220-41B2-8B5C-EA53F32E2891}" destId="{F9F869F1-AFFD-4B0F-8C5B-5B6099EC5A7B}" srcOrd="0" destOrd="0" presId="urn:microsoft.com/office/officeart/2008/layout/LinedList"/>
    <dgm:cxn modelId="{034F4B5B-97CA-4C0D-8F93-65012D040D99}" srcId="{CB030E0E-5220-41B2-8B5C-EA53F32E2891}" destId="{D995E500-C07D-4E56-B927-18AAE3230D1D}" srcOrd="4" destOrd="0" parTransId="{4F735634-0770-432A-8697-1E43347F8FDB}" sibTransId="{C23C26DF-C411-4C00-8CC6-084959B1BDC3}"/>
    <dgm:cxn modelId="{BB801959-B551-4392-AB15-D53203C36059}" type="presOf" srcId="{D995E500-C07D-4E56-B927-18AAE3230D1D}" destId="{763A4806-12B3-47B6-B367-E64DAEA10A09}" srcOrd="0" destOrd="0" presId="urn:microsoft.com/office/officeart/2008/layout/LinedList"/>
    <dgm:cxn modelId="{1795017C-C84A-48C8-832D-E52D31E1579D}" type="presOf" srcId="{B9628C85-66CB-49D0-A35E-E59C30EB200E}" destId="{8F21B83F-08C3-489D-AB47-AC1AA1FCD435}" srcOrd="0" destOrd="0" presId="urn:microsoft.com/office/officeart/2008/layout/LinedList"/>
    <dgm:cxn modelId="{F1109D81-E181-42D0-A1B2-ACC78486BBED}" srcId="{CB030E0E-5220-41B2-8B5C-EA53F32E2891}" destId="{03DBB5F4-99AA-499F-89F2-42A1754C752C}" srcOrd="1" destOrd="0" parTransId="{0A16A127-6BF6-42DA-9BF4-C811F0DCD8CF}" sibTransId="{83792CC4-A1E5-4C3F-8E1D-5D91A015E4B7}"/>
    <dgm:cxn modelId="{1C3B50AF-5848-400E-AF31-D9E5507D06E4}" srcId="{CB030E0E-5220-41B2-8B5C-EA53F32E2891}" destId="{823D505C-B897-4D37-82BE-DB4C04BDCB21}" srcOrd="2" destOrd="0" parTransId="{4DE3C43F-B324-4BB8-B8BA-54A7BEBC6ECE}" sibTransId="{037A1B73-71F3-420E-B176-30A4F48B9C68}"/>
    <dgm:cxn modelId="{CB7856BD-3EA8-48D4-8AA3-A710C17FAB10}" srcId="{CB030E0E-5220-41B2-8B5C-EA53F32E2891}" destId="{9C226B56-3F91-4FE9-AD62-EAF52C9750A1}" srcOrd="6" destOrd="0" parTransId="{5F2B2DC2-D619-41F7-AF2B-1715EBD9E20C}" sibTransId="{FE2F71AE-7503-4C3B-B9C4-CA21FC3B4B72}"/>
    <dgm:cxn modelId="{E3C774C2-C8E5-45D3-A9D9-F3D23EFD7C87}" type="presOf" srcId="{29B21CEB-2114-4A11-823C-45E1D068B6FF}" destId="{CAC8E230-B0E8-43FD-A32B-C400006B89AF}" srcOrd="0" destOrd="0" presId="urn:microsoft.com/office/officeart/2008/layout/LinedList"/>
    <dgm:cxn modelId="{A91FAECC-58A7-4DBA-83A7-D4557226E49C}" srcId="{CB030E0E-5220-41B2-8B5C-EA53F32E2891}" destId="{B9628C85-66CB-49D0-A35E-E59C30EB200E}" srcOrd="7" destOrd="0" parTransId="{242431A5-E731-49A6-810C-DAF1E42BC3C7}" sibTransId="{FCA867EB-78EB-499B-9E44-8E95F0182FB5}"/>
    <dgm:cxn modelId="{94CCCDCF-C829-435A-BFF5-10DAF6FB179E}" srcId="{CB030E0E-5220-41B2-8B5C-EA53F32E2891}" destId="{596E0B6D-C274-4D25-85DE-CE7FDDE4B6CF}" srcOrd="5" destOrd="0" parTransId="{9DD7D637-FCE6-4497-AB8D-C3F048D8E426}" sibTransId="{EA8A9954-B76B-4A9A-8A1D-56E5F03F6CA3}"/>
    <dgm:cxn modelId="{C4E557DB-C96F-4AD0-8762-9316F6467C36}" srcId="{CB030E0E-5220-41B2-8B5C-EA53F32E2891}" destId="{5EF3F44A-977F-4D06-B3BB-3D33426F1BB2}" srcOrd="8" destOrd="0" parTransId="{B5948F61-621D-4297-B154-443A675A55A4}" sibTransId="{F7C7CFB2-6CEA-4747-B086-043B121C8AB9}"/>
    <dgm:cxn modelId="{A8FCD7E0-DBD2-4B5C-B161-BC04CCDE12ED}" type="presOf" srcId="{596E0B6D-C274-4D25-85DE-CE7FDDE4B6CF}" destId="{8BEEB1D3-D376-402F-93CD-8D8359B84CC9}" srcOrd="0" destOrd="0" presId="urn:microsoft.com/office/officeart/2008/layout/LinedList"/>
    <dgm:cxn modelId="{F1F1E0FF-60B2-4364-9C85-9BE69365708F}" type="presOf" srcId="{1361E021-F4A7-48DD-948A-F0D672D46DE2}" destId="{D6836A1E-7F5C-4503-B6F1-0030146630EA}" srcOrd="0" destOrd="0" presId="urn:microsoft.com/office/officeart/2008/layout/LinedList"/>
    <dgm:cxn modelId="{E3394D75-53EF-4C9C-A9AE-F519DABB8A7B}" type="presParOf" srcId="{F9F869F1-AFFD-4B0F-8C5B-5B6099EC5A7B}" destId="{E609F17F-2217-4BB2-AA5F-A31CE7DA03F2}" srcOrd="0" destOrd="0" presId="urn:microsoft.com/office/officeart/2008/layout/LinedList"/>
    <dgm:cxn modelId="{6C0ADCFC-0335-417D-9157-DB7D59F85799}" type="presParOf" srcId="{F9F869F1-AFFD-4B0F-8C5B-5B6099EC5A7B}" destId="{E487844A-B3E1-4B8C-9937-4E17F2B3AF19}" srcOrd="1" destOrd="0" presId="urn:microsoft.com/office/officeart/2008/layout/LinedList"/>
    <dgm:cxn modelId="{09DE7358-8BEA-474E-9CE4-DA3223BC6847}" type="presParOf" srcId="{E487844A-B3E1-4B8C-9937-4E17F2B3AF19}" destId="{CAC8E230-B0E8-43FD-A32B-C400006B89AF}" srcOrd="0" destOrd="0" presId="urn:microsoft.com/office/officeart/2008/layout/LinedList"/>
    <dgm:cxn modelId="{84DE3A27-2EB0-4A87-B42A-214DEA66C2C1}" type="presParOf" srcId="{E487844A-B3E1-4B8C-9937-4E17F2B3AF19}" destId="{90063F80-2C44-45D8-AB8D-073D32F2931A}" srcOrd="1" destOrd="0" presId="urn:microsoft.com/office/officeart/2008/layout/LinedList"/>
    <dgm:cxn modelId="{39E5071A-5DA3-4F4B-9153-2D7B2C01FA56}" type="presParOf" srcId="{F9F869F1-AFFD-4B0F-8C5B-5B6099EC5A7B}" destId="{B81BB4DF-C60F-49E0-8ACC-790D05A5A32C}" srcOrd="2" destOrd="0" presId="urn:microsoft.com/office/officeart/2008/layout/LinedList"/>
    <dgm:cxn modelId="{734CFC90-F018-46E0-B8E0-63471C400841}" type="presParOf" srcId="{F9F869F1-AFFD-4B0F-8C5B-5B6099EC5A7B}" destId="{6178CF65-3238-48A4-86A5-C26BFB45FF5E}" srcOrd="3" destOrd="0" presId="urn:microsoft.com/office/officeart/2008/layout/LinedList"/>
    <dgm:cxn modelId="{07818B63-6AB2-47D5-BC53-CC583977626D}" type="presParOf" srcId="{6178CF65-3238-48A4-86A5-C26BFB45FF5E}" destId="{AF096D5A-DCD4-43F2-8AC4-26383EF94EB9}" srcOrd="0" destOrd="0" presId="urn:microsoft.com/office/officeart/2008/layout/LinedList"/>
    <dgm:cxn modelId="{55B65A98-9667-47EA-B9F7-293AAEC1E907}" type="presParOf" srcId="{6178CF65-3238-48A4-86A5-C26BFB45FF5E}" destId="{ADFB5E5D-268A-430C-92BB-9191A2AF67AC}" srcOrd="1" destOrd="0" presId="urn:microsoft.com/office/officeart/2008/layout/LinedList"/>
    <dgm:cxn modelId="{BDE9AAD4-11F9-40E8-BF07-70F5196B40FB}" type="presParOf" srcId="{F9F869F1-AFFD-4B0F-8C5B-5B6099EC5A7B}" destId="{EE12DC19-A3D6-4C8B-9CFA-2A476F8AE937}" srcOrd="4" destOrd="0" presId="urn:microsoft.com/office/officeart/2008/layout/LinedList"/>
    <dgm:cxn modelId="{36B27F78-4486-4912-B122-427B2DDD3708}" type="presParOf" srcId="{F9F869F1-AFFD-4B0F-8C5B-5B6099EC5A7B}" destId="{B9E4E7E5-FB6C-4301-8DF3-1CF8BAED04EA}" srcOrd="5" destOrd="0" presId="urn:microsoft.com/office/officeart/2008/layout/LinedList"/>
    <dgm:cxn modelId="{12B9DF13-CB55-4FA1-B77F-F8602C4D1EEA}" type="presParOf" srcId="{B9E4E7E5-FB6C-4301-8DF3-1CF8BAED04EA}" destId="{22340057-AC0F-4945-BDA2-E4C231DD0BD2}" srcOrd="0" destOrd="0" presId="urn:microsoft.com/office/officeart/2008/layout/LinedList"/>
    <dgm:cxn modelId="{681C3F20-6FE7-4C71-99E1-08A31FE63D0B}" type="presParOf" srcId="{B9E4E7E5-FB6C-4301-8DF3-1CF8BAED04EA}" destId="{B0CBFD58-E417-4963-8E69-C9CBB5D5E61A}" srcOrd="1" destOrd="0" presId="urn:microsoft.com/office/officeart/2008/layout/LinedList"/>
    <dgm:cxn modelId="{20856C7F-47D0-45E7-91C8-627EB14C1F61}" type="presParOf" srcId="{F9F869F1-AFFD-4B0F-8C5B-5B6099EC5A7B}" destId="{9B40CFA4-DCC7-4A3A-A085-B67345395AA2}" srcOrd="6" destOrd="0" presId="urn:microsoft.com/office/officeart/2008/layout/LinedList"/>
    <dgm:cxn modelId="{0F7F60D3-76A8-41D2-815C-9FC05F7FF812}" type="presParOf" srcId="{F9F869F1-AFFD-4B0F-8C5B-5B6099EC5A7B}" destId="{DE292B87-DAAC-4AD2-A3E3-098A62D1E030}" srcOrd="7" destOrd="0" presId="urn:microsoft.com/office/officeart/2008/layout/LinedList"/>
    <dgm:cxn modelId="{45E21527-F0CD-461C-ADBF-25BFE8A49A68}" type="presParOf" srcId="{DE292B87-DAAC-4AD2-A3E3-098A62D1E030}" destId="{D6836A1E-7F5C-4503-B6F1-0030146630EA}" srcOrd="0" destOrd="0" presId="urn:microsoft.com/office/officeart/2008/layout/LinedList"/>
    <dgm:cxn modelId="{6B16506F-A0A6-4B87-9023-B144984BA702}" type="presParOf" srcId="{DE292B87-DAAC-4AD2-A3E3-098A62D1E030}" destId="{85F396F6-3DAF-40CC-A78D-A141A232930E}" srcOrd="1" destOrd="0" presId="urn:microsoft.com/office/officeart/2008/layout/LinedList"/>
    <dgm:cxn modelId="{FD6C2CF4-D7C3-4736-89AA-5D173EE31B08}" type="presParOf" srcId="{F9F869F1-AFFD-4B0F-8C5B-5B6099EC5A7B}" destId="{88C93161-A20F-478D-A187-5E01B8D31E59}" srcOrd="8" destOrd="0" presId="urn:microsoft.com/office/officeart/2008/layout/LinedList"/>
    <dgm:cxn modelId="{02DA4908-C50C-4885-B10D-2E7D15140362}" type="presParOf" srcId="{F9F869F1-AFFD-4B0F-8C5B-5B6099EC5A7B}" destId="{DA2F466D-7F0A-4C54-84A6-34B62B949FEF}" srcOrd="9" destOrd="0" presId="urn:microsoft.com/office/officeart/2008/layout/LinedList"/>
    <dgm:cxn modelId="{9535FFC9-7F81-4A97-A520-B1C576D34CE5}" type="presParOf" srcId="{DA2F466D-7F0A-4C54-84A6-34B62B949FEF}" destId="{763A4806-12B3-47B6-B367-E64DAEA10A09}" srcOrd="0" destOrd="0" presId="urn:microsoft.com/office/officeart/2008/layout/LinedList"/>
    <dgm:cxn modelId="{1E925CF2-4823-4860-90E9-81A986046174}" type="presParOf" srcId="{DA2F466D-7F0A-4C54-84A6-34B62B949FEF}" destId="{64E25895-DC4D-41B1-8AE2-AF5BDD348472}" srcOrd="1" destOrd="0" presId="urn:microsoft.com/office/officeart/2008/layout/LinedList"/>
    <dgm:cxn modelId="{C2C96EB1-B9DD-4112-A10C-E150C4C155EC}" type="presParOf" srcId="{F9F869F1-AFFD-4B0F-8C5B-5B6099EC5A7B}" destId="{F71304E9-9C95-4924-89C8-E731B67B9B89}" srcOrd="10" destOrd="0" presId="urn:microsoft.com/office/officeart/2008/layout/LinedList"/>
    <dgm:cxn modelId="{1F5916B9-F9E8-4B02-A211-D898DFA8F942}" type="presParOf" srcId="{F9F869F1-AFFD-4B0F-8C5B-5B6099EC5A7B}" destId="{69D1B45F-F6AC-4CB3-84C2-99739B5593B4}" srcOrd="11" destOrd="0" presId="urn:microsoft.com/office/officeart/2008/layout/LinedList"/>
    <dgm:cxn modelId="{FF4DF98D-85D4-4D62-9B92-70B131A74870}" type="presParOf" srcId="{69D1B45F-F6AC-4CB3-84C2-99739B5593B4}" destId="{8BEEB1D3-D376-402F-93CD-8D8359B84CC9}" srcOrd="0" destOrd="0" presId="urn:microsoft.com/office/officeart/2008/layout/LinedList"/>
    <dgm:cxn modelId="{DA610826-7BCE-435A-A3DE-6320C374FD9A}" type="presParOf" srcId="{69D1B45F-F6AC-4CB3-84C2-99739B5593B4}" destId="{C990FE3C-F893-45FC-AD21-4B1A4B56E802}" srcOrd="1" destOrd="0" presId="urn:microsoft.com/office/officeart/2008/layout/LinedList"/>
    <dgm:cxn modelId="{7C25CD7D-4E71-4B7D-9542-6E7DE82A51E9}" type="presParOf" srcId="{F9F869F1-AFFD-4B0F-8C5B-5B6099EC5A7B}" destId="{9EF88F9E-9A05-4A39-A789-1B49FE6B3DFB}" srcOrd="12" destOrd="0" presId="urn:microsoft.com/office/officeart/2008/layout/LinedList"/>
    <dgm:cxn modelId="{18D279C9-2209-4E85-BC1B-F3ABDDE4491A}" type="presParOf" srcId="{F9F869F1-AFFD-4B0F-8C5B-5B6099EC5A7B}" destId="{37917FEA-8C03-43AC-A373-9620C726CF22}" srcOrd="13" destOrd="0" presId="urn:microsoft.com/office/officeart/2008/layout/LinedList"/>
    <dgm:cxn modelId="{23384993-D17E-494F-9CD7-05ABFED74B17}" type="presParOf" srcId="{37917FEA-8C03-43AC-A373-9620C726CF22}" destId="{6694F0E0-4D88-4EA9-8221-D70B2198E0C8}" srcOrd="0" destOrd="0" presId="urn:microsoft.com/office/officeart/2008/layout/LinedList"/>
    <dgm:cxn modelId="{1EBA7169-2CEC-4C07-8A94-42AAA25C90E4}" type="presParOf" srcId="{37917FEA-8C03-43AC-A373-9620C726CF22}" destId="{BDC7A8B0-6D9D-4951-B5B9-DEEF0DCA39A4}" srcOrd="1" destOrd="0" presId="urn:microsoft.com/office/officeart/2008/layout/LinedList"/>
    <dgm:cxn modelId="{4A9059C0-A447-4843-A534-46A0121CBDFB}" type="presParOf" srcId="{F9F869F1-AFFD-4B0F-8C5B-5B6099EC5A7B}" destId="{BE5DEB9A-E79B-4FAF-8E97-7B1083B34382}" srcOrd="14" destOrd="0" presId="urn:microsoft.com/office/officeart/2008/layout/LinedList"/>
    <dgm:cxn modelId="{D3240FFB-D024-4834-99F4-49BA56064609}" type="presParOf" srcId="{F9F869F1-AFFD-4B0F-8C5B-5B6099EC5A7B}" destId="{646D64E6-D8D3-4BFA-82F4-1C0E0D63E71E}" srcOrd="15" destOrd="0" presId="urn:microsoft.com/office/officeart/2008/layout/LinedList"/>
    <dgm:cxn modelId="{8DB2CE39-F1C5-4AD5-8F29-C2079C43A2DC}" type="presParOf" srcId="{646D64E6-D8D3-4BFA-82F4-1C0E0D63E71E}" destId="{8F21B83F-08C3-489D-AB47-AC1AA1FCD435}" srcOrd="0" destOrd="0" presId="urn:microsoft.com/office/officeart/2008/layout/LinedList"/>
    <dgm:cxn modelId="{BAC3FDB6-128B-45E6-A831-1D9ACBE881DA}" type="presParOf" srcId="{646D64E6-D8D3-4BFA-82F4-1C0E0D63E71E}" destId="{FE47BC7F-5CE0-46F6-8216-DAD04A429F8E}" srcOrd="1" destOrd="0" presId="urn:microsoft.com/office/officeart/2008/layout/LinedList"/>
    <dgm:cxn modelId="{7523DFA1-6EE4-4D58-B8A6-AB724C6D9331}" type="presParOf" srcId="{F9F869F1-AFFD-4B0F-8C5B-5B6099EC5A7B}" destId="{5F346A02-93B5-4E7C-ACA9-FF4CB70977FB}" srcOrd="16" destOrd="0" presId="urn:microsoft.com/office/officeart/2008/layout/LinedList"/>
    <dgm:cxn modelId="{C401CBEA-95F8-46A7-B40E-5FAFE644F260}" type="presParOf" srcId="{F9F869F1-AFFD-4B0F-8C5B-5B6099EC5A7B}" destId="{25AA52D3-148B-438D-AE96-15ECF16F8F14}" srcOrd="17" destOrd="0" presId="urn:microsoft.com/office/officeart/2008/layout/LinedList"/>
    <dgm:cxn modelId="{CEE32C46-7E60-4BC3-8124-12C70E570FDB}" type="presParOf" srcId="{25AA52D3-148B-438D-AE96-15ECF16F8F14}" destId="{122078A1-0696-46DD-BC2C-06599125C8FB}" srcOrd="0" destOrd="0" presId="urn:microsoft.com/office/officeart/2008/layout/LinedList"/>
    <dgm:cxn modelId="{49540E96-8191-4562-907A-64A40A31055B}" type="presParOf" srcId="{25AA52D3-148B-438D-AE96-15ECF16F8F14}" destId="{B241DC9F-F178-48AE-B744-7E6B1893ECA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CEB9EF-11E6-4829-BF7A-11A80CF5FA11}" type="doc">
      <dgm:prSet loTypeId="urn:microsoft.com/office/officeart/2008/layout/CircleAccentTimeline" loCatId="process" qsTypeId="urn:microsoft.com/office/officeart/2005/8/quickstyle/simple1" qsCatId="simple" csTypeId="urn:microsoft.com/office/officeart/2005/8/colors/accent1_2" csCatId="accent1" phldr="1"/>
      <dgm:spPr/>
      <dgm:t>
        <a:bodyPr/>
        <a:lstStyle/>
        <a:p>
          <a:endParaRPr lang="es-AR"/>
        </a:p>
      </dgm:t>
    </dgm:pt>
    <dgm:pt modelId="{558B55AD-BAFB-407B-9C79-B61F70819A54}">
      <dgm:prSet phldrT="[Texto]" custT="1"/>
      <dgm:spPr/>
      <dgm:t>
        <a:bodyPr/>
        <a:lstStyle/>
        <a:p>
          <a:r>
            <a:rPr lang="es-AR" sz="1800"/>
            <a:t>Perdida de Admisión en pozos Inyectores</a:t>
          </a:r>
        </a:p>
      </dgm:t>
    </dgm:pt>
    <dgm:pt modelId="{406A1924-EFF9-410E-9631-F13E48F430A5}" type="parTrans" cxnId="{B48ACB6B-6818-4839-A9F6-2E461EDA2F20}">
      <dgm:prSet/>
      <dgm:spPr/>
      <dgm:t>
        <a:bodyPr/>
        <a:lstStyle/>
        <a:p>
          <a:endParaRPr lang="es-AR"/>
        </a:p>
      </dgm:t>
    </dgm:pt>
    <dgm:pt modelId="{990715C5-DE1C-4A16-A79A-7FE4006A63ED}" type="sibTrans" cxnId="{B48ACB6B-6818-4839-A9F6-2E461EDA2F20}">
      <dgm:prSet/>
      <dgm:spPr/>
      <dgm:t>
        <a:bodyPr/>
        <a:lstStyle/>
        <a:p>
          <a:endParaRPr lang="es-AR"/>
        </a:p>
      </dgm:t>
    </dgm:pt>
    <dgm:pt modelId="{C378B392-48A0-4459-A3A4-4A7C2EB9E125}">
      <dgm:prSet phldrT="[Texto]" custT="1"/>
      <dgm:spPr/>
      <dgm:t>
        <a:bodyPr/>
        <a:lstStyle/>
        <a:p>
          <a:r>
            <a:rPr lang="es-AR" sz="1800"/>
            <a:t>Causas</a:t>
          </a:r>
        </a:p>
      </dgm:t>
    </dgm:pt>
    <dgm:pt modelId="{8C40E818-38F8-4A56-A803-A7D55D224344}" type="parTrans" cxnId="{DE1383BD-BB54-4DB4-82DD-813D352CB607}">
      <dgm:prSet/>
      <dgm:spPr/>
      <dgm:t>
        <a:bodyPr/>
        <a:lstStyle/>
        <a:p>
          <a:endParaRPr lang="es-AR"/>
        </a:p>
      </dgm:t>
    </dgm:pt>
    <dgm:pt modelId="{18703603-71A7-4F79-8D2B-F7BF6F13D073}" type="sibTrans" cxnId="{DE1383BD-BB54-4DB4-82DD-813D352CB607}">
      <dgm:prSet/>
      <dgm:spPr/>
      <dgm:t>
        <a:bodyPr/>
        <a:lstStyle/>
        <a:p>
          <a:endParaRPr lang="es-AR"/>
        </a:p>
      </dgm:t>
    </dgm:pt>
    <dgm:pt modelId="{5CBCF124-DF41-4798-8215-137436CEBC62}">
      <dgm:prSet phldrT="[Texto]" custT="1"/>
      <dgm:spPr/>
      <dgm:t>
        <a:bodyPr/>
        <a:lstStyle/>
        <a:p>
          <a:r>
            <a:rPr lang="es-AR" sz="1800"/>
            <a:t>Consecuencias</a:t>
          </a:r>
        </a:p>
      </dgm:t>
    </dgm:pt>
    <dgm:pt modelId="{1F2EB3C4-D857-42A3-AF51-BF37C563F8B7}" type="parTrans" cxnId="{298D4DC6-6D66-4D45-AC13-721A5A6420BE}">
      <dgm:prSet/>
      <dgm:spPr/>
      <dgm:t>
        <a:bodyPr/>
        <a:lstStyle/>
        <a:p>
          <a:endParaRPr lang="es-AR"/>
        </a:p>
      </dgm:t>
    </dgm:pt>
    <dgm:pt modelId="{AB75ABD5-175D-4EF2-89C0-CB4ACF769BF9}" type="sibTrans" cxnId="{298D4DC6-6D66-4D45-AC13-721A5A6420BE}">
      <dgm:prSet/>
      <dgm:spPr/>
      <dgm:t>
        <a:bodyPr/>
        <a:lstStyle/>
        <a:p>
          <a:endParaRPr lang="es-AR"/>
        </a:p>
      </dgm:t>
    </dgm:pt>
    <dgm:pt modelId="{87A498F3-06AB-4B71-8E86-CD1021436AB0}">
      <dgm:prSet phldrT="[Texto]" custT="1"/>
      <dgm:spPr/>
      <dgm:t>
        <a:bodyPr/>
        <a:lstStyle/>
        <a:p>
          <a:r>
            <a:rPr lang="es-AR" sz="1800"/>
            <a:t>Encontrar Soluciones</a:t>
          </a:r>
        </a:p>
      </dgm:t>
    </dgm:pt>
    <dgm:pt modelId="{0281A566-3B8A-45EA-AEDF-526B8177A60A}" type="parTrans" cxnId="{B4997DFC-F6B0-4809-8689-DB85B6299015}">
      <dgm:prSet/>
      <dgm:spPr/>
      <dgm:t>
        <a:bodyPr/>
        <a:lstStyle/>
        <a:p>
          <a:endParaRPr lang="es-AR"/>
        </a:p>
      </dgm:t>
    </dgm:pt>
    <dgm:pt modelId="{F8B74979-0C24-484F-9A5B-59292072A58B}" type="sibTrans" cxnId="{B4997DFC-F6B0-4809-8689-DB85B6299015}">
      <dgm:prSet/>
      <dgm:spPr/>
      <dgm:t>
        <a:bodyPr/>
        <a:lstStyle/>
        <a:p>
          <a:endParaRPr lang="es-AR"/>
        </a:p>
      </dgm:t>
    </dgm:pt>
    <dgm:pt modelId="{F28FB128-CE82-4576-821C-6639551D9994}">
      <dgm:prSet phldrT="[Texto]" custT="1"/>
      <dgm:spPr/>
      <dgm:t>
        <a:bodyPr/>
        <a:lstStyle/>
        <a:p>
          <a:r>
            <a:rPr lang="es-AR" sz="1800"/>
            <a:t>Analizar Alternativas</a:t>
          </a:r>
        </a:p>
      </dgm:t>
    </dgm:pt>
    <dgm:pt modelId="{E69F17EC-B9F1-4F41-9B8D-8E1DEED73195}" type="parTrans" cxnId="{331DC699-4A0A-40CD-A81E-864D0B460BD7}">
      <dgm:prSet/>
      <dgm:spPr/>
      <dgm:t>
        <a:bodyPr/>
        <a:lstStyle/>
        <a:p>
          <a:endParaRPr lang="es-AR"/>
        </a:p>
      </dgm:t>
    </dgm:pt>
    <dgm:pt modelId="{A0B60737-766B-467A-BDD2-F5C216304F09}" type="sibTrans" cxnId="{331DC699-4A0A-40CD-A81E-864D0B460BD7}">
      <dgm:prSet/>
      <dgm:spPr/>
      <dgm:t>
        <a:bodyPr/>
        <a:lstStyle/>
        <a:p>
          <a:endParaRPr lang="es-AR"/>
        </a:p>
      </dgm:t>
    </dgm:pt>
    <dgm:pt modelId="{7A2C0A67-7039-435B-A965-122A4352100C}">
      <dgm:prSet phldrT="[Texto]" custT="1"/>
      <dgm:spPr/>
      <dgm:t>
        <a:bodyPr/>
        <a:lstStyle/>
        <a:p>
          <a:r>
            <a:rPr lang="es-AR" sz="1800"/>
            <a:t>Recursos Limitados</a:t>
          </a:r>
        </a:p>
      </dgm:t>
    </dgm:pt>
    <dgm:pt modelId="{DA3202C5-49CB-481E-997A-CD2CE38E7B90}" type="parTrans" cxnId="{A415E425-4BCD-457B-8BBB-EEE0332BCFE7}">
      <dgm:prSet/>
      <dgm:spPr/>
      <dgm:t>
        <a:bodyPr/>
        <a:lstStyle/>
        <a:p>
          <a:endParaRPr lang="es-AR"/>
        </a:p>
      </dgm:t>
    </dgm:pt>
    <dgm:pt modelId="{273AE93D-C048-451D-BBDA-B4D7F5417320}" type="sibTrans" cxnId="{A415E425-4BCD-457B-8BBB-EEE0332BCFE7}">
      <dgm:prSet/>
      <dgm:spPr/>
      <dgm:t>
        <a:bodyPr/>
        <a:lstStyle/>
        <a:p>
          <a:endParaRPr lang="es-AR"/>
        </a:p>
      </dgm:t>
    </dgm:pt>
    <dgm:pt modelId="{E7E495F8-FA16-474C-AFC8-9645743AEE52}">
      <dgm:prSet phldrT="[Texto]" custT="1"/>
      <dgm:spPr/>
      <dgm:t>
        <a:bodyPr/>
        <a:lstStyle/>
        <a:p>
          <a:r>
            <a:rPr lang="es-AR" sz="1800"/>
            <a:t>Implementación Rápida</a:t>
          </a:r>
        </a:p>
      </dgm:t>
    </dgm:pt>
    <dgm:pt modelId="{43386E5E-2BF9-4786-B7B5-F42BC9592BA3}" type="parTrans" cxnId="{04CD0C35-73EF-461B-A3A3-B372796D7C75}">
      <dgm:prSet/>
      <dgm:spPr/>
      <dgm:t>
        <a:bodyPr/>
        <a:lstStyle/>
        <a:p>
          <a:endParaRPr lang="es-AR"/>
        </a:p>
      </dgm:t>
    </dgm:pt>
    <dgm:pt modelId="{BDE4F55F-F3C6-4F96-A9FC-54F9E3581EC9}" type="sibTrans" cxnId="{04CD0C35-73EF-461B-A3A3-B372796D7C75}">
      <dgm:prSet/>
      <dgm:spPr/>
      <dgm:t>
        <a:bodyPr/>
        <a:lstStyle/>
        <a:p>
          <a:endParaRPr lang="es-AR"/>
        </a:p>
      </dgm:t>
    </dgm:pt>
    <dgm:pt modelId="{0695E71B-EA54-4386-A2DF-2D613280CC33}">
      <dgm:prSet phldrT="[Texto]" custT="1"/>
      <dgm:spPr/>
      <dgm:t>
        <a:bodyPr/>
        <a:lstStyle/>
        <a:p>
          <a:r>
            <a:rPr lang="es-AR" sz="1800"/>
            <a:t>Identificación de Candidatos</a:t>
          </a:r>
        </a:p>
      </dgm:t>
    </dgm:pt>
    <dgm:pt modelId="{B7A552ED-DE55-441A-A230-B6A5A00CA6F8}" type="parTrans" cxnId="{18931C57-F1FD-486F-A090-A7A562CC3729}">
      <dgm:prSet/>
      <dgm:spPr/>
      <dgm:t>
        <a:bodyPr/>
        <a:lstStyle/>
        <a:p>
          <a:endParaRPr lang="es-AR"/>
        </a:p>
      </dgm:t>
    </dgm:pt>
    <dgm:pt modelId="{F544DF57-7078-48CD-B333-8C8D08C693AA}" type="sibTrans" cxnId="{18931C57-F1FD-486F-A090-A7A562CC3729}">
      <dgm:prSet/>
      <dgm:spPr/>
      <dgm:t>
        <a:bodyPr/>
        <a:lstStyle/>
        <a:p>
          <a:endParaRPr lang="es-AR"/>
        </a:p>
      </dgm:t>
    </dgm:pt>
    <dgm:pt modelId="{5E788874-B4B1-444B-BD68-5CECFC692C08}">
      <dgm:prSet phldrT="[Texto]" custT="1"/>
      <dgm:spPr/>
      <dgm:t>
        <a:bodyPr/>
        <a:lstStyle/>
        <a:p>
          <a:r>
            <a:rPr lang="es-AR" sz="1800"/>
            <a:t>Pozos con Obstrucción</a:t>
          </a:r>
        </a:p>
      </dgm:t>
    </dgm:pt>
    <dgm:pt modelId="{C9366C4E-5904-4CA3-8DD6-FBB4282FB998}" type="parTrans" cxnId="{8CF73586-E711-4FFC-AB4D-95499CB10804}">
      <dgm:prSet/>
      <dgm:spPr/>
      <dgm:t>
        <a:bodyPr/>
        <a:lstStyle/>
        <a:p>
          <a:endParaRPr lang="es-AR"/>
        </a:p>
      </dgm:t>
    </dgm:pt>
    <dgm:pt modelId="{036A1642-D897-4F99-A17F-70D39DD4FE9D}" type="sibTrans" cxnId="{8CF73586-E711-4FFC-AB4D-95499CB10804}">
      <dgm:prSet/>
      <dgm:spPr/>
      <dgm:t>
        <a:bodyPr/>
        <a:lstStyle/>
        <a:p>
          <a:endParaRPr lang="es-AR"/>
        </a:p>
      </dgm:t>
    </dgm:pt>
    <dgm:pt modelId="{B8AC4883-916B-48B9-BE83-0C80D7C52C51}">
      <dgm:prSet phldrT="[Texto]" custT="1"/>
      <dgm:spPr/>
      <dgm:t>
        <a:bodyPr/>
        <a:lstStyle/>
        <a:p>
          <a:r>
            <a:rPr lang="es-AR" sz="1800"/>
            <a:t>Análisis de Antecedentes</a:t>
          </a:r>
        </a:p>
      </dgm:t>
    </dgm:pt>
    <dgm:pt modelId="{B808B675-3F73-4F23-978F-D0106B4A25EF}" type="parTrans" cxnId="{7C7A85E3-A073-4122-907B-0014475E70BA}">
      <dgm:prSet/>
      <dgm:spPr/>
      <dgm:t>
        <a:bodyPr/>
        <a:lstStyle/>
        <a:p>
          <a:endParaRPr lang="es-AR"/>
        </a:p>
      </dgm:t>
    </dgm:pt>
    <dgm:pt modelId="{FA87DA4B-CF59-4180-97B9-2BABC99E4B16}" type="sibTrans" cxnId="{7C7A85E3-A073-4122-907B-0014475E70BA}">
      <dgm:prSet/>
      <dgm:spPr/>
      <dgm:t>
        <a:bodyPr/>
        <a:lstStyle/>
        <a:p>
          <a:endParaRPr lang="es-AR"/>
        </a:p>
      </dgm:t>
    </dgm:pt>
    <dgm:pt modelId="{48937D04-A32A-4698-8E9F-1066F9A53035}">
      <dgm:prSet phldrT="[Texto]" custT="1"/>
      <dgm:spPr/>
      <dgm:t>
        <a:bodyPr/>
        <a:lstStyle/>
        <a:p>
          <a:r>
            <a:rPr lang="es-AR" sz="1800"/>
            <a:t>Selección de Fluido Estimulante</a:t>
          </a:r>
        </a:p>
      </dgm:t>
    </dgm:pt>
    <dgm:pt modelId="{F6AA0534-55FB-4153-82DC-5F109BDB7AC6}" type="parTrans" cxnId="{31E275A1-23C0-464D-9B88-EB7012E94FDA}">
      <dgm:prSet/>
      <dgm:spPr/>
      <dgm:t>
        <a:bodyPr/>
        <a:lstStyle/>
        <a:p>
          <a:endParaRPr lang="es-AR"/>
        </a:p>
      </dgm:t>
    </dgm:pt>
    <dgm:pt modelId="{CB9C807D-7FA3-4F7C-8D13-0D72F70293CF}" type="sibTrans" cxnId="{31E275A1-23C0-464D-9B88-EB7012E94FDA}">
      <dgm:prSet/>
      <dgm:spPr/>
      <dgm:t>
        <a:bodyPr/>
        <a:lstStyle/>
        <a:p>
          <a:endParaRPr lang="es-AR"/>
        </a:p>
      </dgm:t>
    </dgm:pt>
    <dgm:pt modelId="{682BD90C-5730-4B26-8734-C5B38DCE7E20}">
      <dgm:prSet phldrT="[Texto]" custT="1"/>
      <dgm:spPr/>
      <dgm:t>
        <a:bodyPr/>
        <a:lstStyle/>
        <a:p>
          <a:r>
            <a:rPr lang="es-AR" sz="1800"/>
            <a:t>Análisis Económico</a:t>
          </a:r>
        </a:p>
      </dgm:t>
    </dgm:pt>
    <dgm:pt modelId="{48F8EFBA-5E29-4975-9EAB-BD1E41F28E4A}" type="parTrans" cxnId="{32B106BE-F7AF-4EB5-975C-D0DCEF8E973E}">
      <dgm:prSet/>
      <dgm:spPr/>
      <dgm:t>
        <a:bodyPr/>
        <a:lstStyle/>
        <a:p>
          <a:endParaRPr lang="es-AR"/>
        </a:p>
      </dgm:t>
    </dgm:pt>
    <dgm:pt modelId="{80A3037D-6682-4BE4-A45B-0B6FAF96CD11}" type="sibTrans" cxnId="{32B106BE-F7AF-4EB5-975C-D0DCEF8E973E}">
      <dgm:prSet/>
      <dgm:spPr/>
      <dgm:t>
        <a:bodyPr/>
        <a:lstStyle/>
        <a:p>
          <a:endParaRPr lang="es-AR"/>
        </a:p>
      </dgm:t>
    </dgm:pt>
    <dgm:pt modelId="{DF2D785F-2831-4BD1-BC2E-454DD03A9F30}" type="pres">
      <dgm:prSet presAssocID="{B4CEB9EF-11E6-4829-BF7A-11A80CF5FA11}" presName="Name0" presStyleCnt="0">
        <dgm:presLayoutVars>
          <dgm:dir/>
        </dgm:presLayoutVars>
      </dgm:prSet>
      <dgm:spPr/>
    </dgm:pt>
    <dgm:pt modelId="{41BEFDAD-6842-49A6-9258-0356F92998A7}" type="pres">
      <dgm:prSet presAssocID="{558B55AD-BAFB-407B-9C79-B61F70819A54}" presName="parComposite" presStyleCnt="0"/>
      <dgm:spPr/>
    </dgm:pt>
    <dgm:pt modelId="{C448ED37-418B-4063-B0F3-6F5DDFA4C87C}" type="pres">
      <dgm:prSet presAssocID="{558B55AD-BAFB-407B-9C79-B61F70819A54}" presName="parBigCircle" presStyleLbl="node0" presStyleIdx="0" presStyleCnt="6"/>
      <dgm:spPr/>
    </dgm:pt>
    <dgm:pt modelId="{11DAA5E3-A25C-4CA3-958A-935CB86F4323}" type="pres">
      <dgm:prSet presAssocID="{558B55AD-BAFB-407B-9C79-B61F70819A54}" presName="parTx" presStyleLbl="revTx" presStyleIdx="0" presStyleCnt="18"/>
      <dgm:spPr/>
    </dgm:pt>
    <dgm:pt modelId="{406863FA-D520-4B1E-B3FA-0F7734EC527B}" type="pres">
      <dgm:prSet presAssocID="{558B55AD-BAFB-407B-9C79-B61F70819A54}" presName="bSpace" presStyleCnt="0"/>
      <dgm:spPr/>
    </dgm:pt>
    <dgm:pt modelId="{1F17BED2-2EA3-4587-AC75-D575FDA23F8F}" type="pres">
      <dgm:prSet presAssocID="{558B55AD-BAFB-407B-9C79-B61F70819A54}" presName="parBackupNorm" presStyleCnt="0"/>
      <dgm:spPr/>
    </dgm:pt>
    <dgm:pt modelId="{51CB6368-4B19-4254-A8E5-57BC7D62F138}" type="pres">
      <dgm:prSet presAssocID="{990715C5-DE1C-4A16-A79A-7FE4006A63ED}" presName="parSpace" presStyleCnt="0"/>
      <dgm:spPr/>
    </dgm:pt>
    <dgm:pt modelId="{EE1362FD-49AC-449A-98C2-4B9486CBC523}" type="pres">
      <dgm:prSet presAssocID="{C378B392-48A0-4459-A3A4-4A7C2EB9E125}" presName="desBackupLeftNorm" presStyleCnt="0"/>
      <dgm:spPr/>
    </dgm:pt>
    <dgm:pt modelId="{BC2F3CAC-7CD6-4315-BABA-8B91FAAD8752}" type="pres">
      <dgm:prSet presAssocID="{C378B392-48A0-4459-A3A4-4A7C2EB9E125}" presName="desComposite" presStyleCnt="0"/>
      <dgm:spPr/>
    </dgm:pt>
    <dgm:pt modelId="{4093064B-8AD9-424C-93C7-3AD32599D41F}" type="pres">
      <dgm:prSet presAssocID="{C378B392-48A0-4459-A3A4-4A7C2EB9E125}" presName="desCircle" presStyleLbl="node1" presStyleIdx="0" presStyleCnt="6"/>
      <dgm:spPr/>
    </dgm:pt>
    <dgm:pt modelId="{D0E35269-3B47-41CD-B681-29E57A0A0DB6}" type="pres">
      <dgm:prSet presAssocID="{C378B392-48A0-4459-A3A4-4A7C2EB9E125}" presName="chTx" presStyleLbl="revTx" presStyleIdx="1" presStyleCnt="18"/>
      <dgm:spPr/>
    </dgm:pt>
    <dgm:pt modelId="{96CB2107-9943-4F09-A60E-D167FED953AF}" type="pres">
      <dgm:prSet presAssocID="{C378B392-48A0-4459-A3A4-4A7C2EB9E125}" presName="desTx" presStyleLbl="revTx" presStyleIdx="2" presStyleCnt="18">
        <dgm:presLayoutVars>
          <dgm:bulletEnabled val="1"/>
        </dgm:presLayoutVars>
      </dgm:prSet>
      <dgm:spPr/>
    </dgm:pt>
    <dgm:pt modelId="{84E62C6D-CDE2-41F5-AAB1-66F5D2360163}" type="pres">
      <dgm:prSet presAssocID="{C378B392-48A0-4459-A3A4-4A7C2EB9E125}" presName="desBackupRightNorm" presStyleCnt="0"/>
      <dgm:spPr/>
    </dgm:pt>
    <dgm:pt modelId="{AEC550AE-6DEA-4255-96EE-2A284319F155}" type="pres">
      <dgm:prSet presAssocID="{18703603-71A7-4F79-8D2B-F7BF6F13D073}" presName="desSpace" presStyleCnt="0"/>
      <dgm:spPr/>
    </dgm:pt>
    <dgm:pt modelId="{AE048DB9-576A-4FB4-8CFE-DC7F6A88370B}" type="pres">
      <dgm:prSet presAssocID="{5CBCF124-DF41-4798-8215-137436CEBC62}" presName="desBackupLeftNorm" presStyleCnt="0"/>
      <dgm:spPr/>
    </dgm:pt>
    <dgm:pt modelId="{3B0672D2-5D26-4870-902C-92DA9E99D80F}" type="pres">
      <dgm:prSet presAssocID="{5CBCF124-DF41-4798-8215-137436CEBC62}" presName="desComposite" presStyleCnt="0"/>
      <dgm:spPr/>
    </dgm:pt>
    <dgm:pt modelId="{2C34A7CA-7311-44C0-85F9-09ECDEE7DDAE}" type="pres">
      <dgm:prSet presAssocID="{5CBCF124-DF41-4798-8215-137436CEBC62}" presName="desCircle" presStyleLbl="node1" presStyleIdx="1" presStyleCnt="6"/>
      <dgm:spPr/>
    </dgm:pt>
    <dgm:pt modelId="{D3965EB7-F336-4F5E-ABCF-74B548072377}" type="pres">
      <dgm:prSet presAssocID="{5CBCF124-DF41-4798-8215-137436CEBC62}" presName="chTx" presStyleLbl="revTx" presStyleIdx="3" presStyleCnt="18"/>
      <dgm:spPr/>
    </dgm:pt>
    <dgm:pt modelId="{B0D8B1BB-768C-46BF-9F57-C958098CCDA3}" type="pres">
      <dgm:prSet presAssocID="{5CBCF124-DF41-4798-8215-137436CEBC62}" presName="desTx" presStyleLbl="revTx" presStyleIdx="4" presStyleCnt="18">
        <dgm:presLayoutVars>
          <dgm:bulletEnabled val="1"/>
        </dgm:presLayoutVars>
      </dgm:prSet>
      <dgm:spPr/>
    </dgm:pt>
    <dgm:pt modelId="{2488BEDC-A30B-49E9-869A-D1849A7F35E3}" type="pres">
      <dgm:prSet presAssocID="{5CBCF124-DF41-4798-8215-137436CEBC62}" presName="desBackupRightNorm" presStyleCnt="0"/>
      <dgm:spPr/>
    </dgm:pt>
    <dgm:pt modelId="{514D6C06-B686-4837-AAF3-7E3BF3DE2184}" type="pres">
      <dgm:prSet presAssocID="{AB75ABD5-175D-4EF2-89C0-CB4ACF769BF9}" presName="desSpace" presStyleCnt="0"/>
      <dgm:spPr/>
    </dgm:pt>
    <dgm:pt modelId="{77112984-5E68-4587-8FC7-D05B6FFE7DBE}" type="pres">
      <dgm:prSet presAssocID="{87A498F3-06AB-4B71-8E86-CD1021436AB0}" presName="parComposite" presStyleCnt="0"/>
      <dgm:spPr/>
    </dgm:pt>
    <dgm:pt modelId="{5E6068E0-A2F2-4BCF-9B48-CDE51CD27CBF}" type="pres">
      <dgm:prSet presAssocID="{87A498F3-06AB-4B71-8E86-CD1021436AB0}" presName="parBigCircle" presStyleLbl="node0" presStyleIdx="1" presStyleCnt="6"/>
      <dgm:spPr/>
    </dgm:pt>
    <dgm:pt modelId="{49E4A4E6-0948-48D3-8CA5-DD4A4CC26B7B}" type="pres">
      <dgm:prSet presAssocID="{87A498F3-06AB-4B71-8E86-CD1021436AB0}" presName="parTx" presStyleLbl="revTx" presStyleIdx="5" presStyleCnt="18"/>
      <dgm:spPr/>
    </dgm:pt>
    <dgm:pt modelId="{B52A53AF-0E4D-4DBC-ABB6-89CE364A3682}" type="pres">
      <dgm:prSet presAssocID="{87A498F3-06AB-4B71-8E86-CD1021436AB0}" presName="bSpace" presStyleCnt="0"/>
      <dgm:spPr/>
    </dgm:pt>
    <dgm:pt modelId="{E398DE03-50CC-4D42-A209-00CA661BA4C4}" type="pres">
      <dgm:prSet presAssocID="{87A498F3-06AB-4B71-8E86-CD1021436AB0}" presName="parBackupNorm" presStyleCnt="0"/>
      <dgm:spPr/>
    </dgm:pt>
    <dgm:pt modelId="{B73BBB19-EEE6-4303-A4C0-79542C715E58}" type="pres">
      <dgm:prSet presAssocID="{F8B74979-0C24-484F-9A5B-59292072A58B}" presName="parSpace" presStyleCnt="0"/>
      <dgm:spPr/>
    </dgm:pt>
    <dgm:pt modelId="{BCAB8147-E8F4-4CAC-A4FF-F143CA9D3B21}" type="pres">
      <dgm:prSet presAssocID="{F28FB128-CE82-4576-821C-6639551D9994}" presName="desBackupLeftNorm" presStyleCnt="0"/>
      <dgm:spPr/>
    </dgm:pt>
    <dgm:pt modelId="{E1C9C28F-388D-4D65-A045-E0BEFB2FDC52}" type="pres">
      <dgm:prSet presAssocID="{F28FB128-CE82-4576-821C-6639551D9994}" presName="desComposite" presStyleCnt="0"/>
      <dgm:spPr/>
    </dgm:pt>
    <dgm:pt modelId="{5A310998-5893-4FC7-9FBE-5C3511E3C050}" type="pres">
      <dgm:prSet presAssocID="{F28FB128-CE82-4576-821C-6639551D9994}" presName="desCircle" presStyleLbl="node1" presStyleIdx="2" presStyleCnt="6"/>
      <dgm:spPr/>
    </dgm:pt>
    <dgm:pt modelId="{7E381571-93F1-4838-BFF0-A8D43D5B7D7A}" type="pres">
      <dgm:prSet presAssocID="{F28FB128-CE82-4576-821C-6639551D9994}" presName="chTx" presStyleLbl="revTx" presStyleIdx="6" presStyleCnt="18"/>
      <dgm:spPr/>
    </dgm:pt>
    <dgm:pt modelId="{41D52CFA-3182-483D-94E2-88B9BDF57C9E}" type="pres">
      <dgm:prSet presAssocID="{F28FB128-CE82-4576-821C-6639551D9994}" presName="desTx" presStyleLbl="revTx" presStyleIdx="7" presStyleCnt="18">
        <dgm:presLayoutVars>
          <dgm:bulletEnabled val="1"/>
        </dgm:presLayoutVars>
      </dgm:prSet>
      <dgm:spPr/>
    </dgm:pt>
    <dgm:pt modelId="{B3B964A6-B278-486F-ACBF-9A400F90D8CE}" type="pres">
      <dgm:prSet presAssocID="{F28FB128-CE82-4576-821C-6639551D9994}" presName="desBackupRightNorm" presStyleCnt="0"/>
      <dgm:spPr/>
    </dgm:pt>
    <dgm:pt modelId="{F3A75522-23C1-41B1-86FB-1208B3539512}" type="pres">
      <dgm:prSet presAssocID="{A0B60737-766B-467A-BDD2-F5C216304F09}" presName="desSpace" presStyleCnt="0"/>
      <dgm:spPr/>
    </dgm:pt>
    <dgm:pt modelId="{82AF8DF8-D049-48E5-B213-3E6695CA9655}" type="pres">
      <dgm:prSet presAssocID="{7A2C0A67-7039-435B-A965-122A4352100C}" presName="desBackupLeftNorm" presStyleCnt="0"/>
      <dgm:spPr/>
    </dgm:pt>
    <dgm:pt modelId="{9039CDFF-25C4-4F76-9CD9-16E68BF175BD}" type="pres">
      <dgm:prSet presAssocID="{7A2C0A67-7039-435B-A965-122A4352100C}" presName="desComposite" presStyleCnt="0"/>
      <dgm:spPr/>
    </dgm:pt>
    <dgm:pt modelId="{CFF537A8-511D-4582-A4BE-BD0860E1E8FF}" type="pres">
      <dgm:prSet presAssocID="{7A2C0A67-7039-435B-A965-122A4352100C}" presName="desCircle" presStyleLbl="node1" presStyleIdx="3" presStyleCnt="6"/>
      <dgm:spPr/>
    </dgm:pt>
    <dgm:pt modelId="{9B93FCE0-4C10-4209-8E93-26448E22E79B}" type="pres">
      <dgm:prSet presAssocID="{7A2C0A67-7039-435B-A965-122A4352100C}" presName="chTx" presStyleLbl="revTx" presStyleIdx="8" presStyleCnt="18"/>
      <dgm:spPr/>
    </dgm:pt>
    <dgm:pt modelId="{D5512558-B436-4FBB-8E21-7678670FF13F}" type="pres">
      <dgm:prSet presAssocID="{7A2C0A67-7039-435B-A965-122A4352100C}" presName="desTx" presStyleLbl="revTx" presStyleIdx="9" presStyleCnt="18">
        <dgm:presLayoutVars>
          <dgm:bulletEnabled val="1"/>
        </dgm:presLayoutVars>
      </dgm:prSet>
      <dgm:spPr/>
    </dgm:pt>
    <dgm:pt modelId="{7D607DB6-5514-4C93-8B31-26B033012A00}" type="pres">
      <dgm:prSet presAssocID="{7A2C0A67-7039-435B-A965-122A4352100C}" presName="desBackupRightNorm" presStyleCnt="0"/>
      <dgm:spPr/>
    </dgm:pt>
    <dgm:pt modelId="{783B7489-C8E0-416B-AFF8-ABABCFDEB30C}" type="pres">
      <dgm:prSet presAssocID="{273AE93D-C048-451D-BBDA-B4D7F5417320}" presName="desSpace" presStyleCnt="0"/>
      <dgm:spPr/>
    </dgm:pt>
    <dgm:pt modelId="{3355D4E3-C7F2-412E-A66F-47193FE940A6}" type="pres">
      <dgm:prSet presAssocID="{E7E495F8-FA16-474C-AFC8-9645743AEE52}" presName="desBackupLeftNorm" presStyleCnt="0"/>
      <dgm:spPr/>
    </dgm:pt>
    <dgm:pt modelId="{EC38D49B-608D-4AFE-A94C-FE760EA8FCDB}" type="pres">
      <dgm:prSet presAssocID="{E7E495F8-FA16-474C-AFC8-9645743AEE52}" presName="desComposite" presStyleCnt="0"/>
      <dgm:spPr/>
    </dgm:pt>
    <dgm:pt modelId="{8419DDF0-8239-45B2-8011-CD66F61F303E}" type="pres">
      <dgm:prSet presAssocID="{E7E495F8-FA16-474C-AFC8-9645743AEE52}" presName="desCircle" presStyleLbl="node1" presStyleIdx="4" presStyleCnt="6"/>
      <dgm:spPr/>
    </dgm:pt>
    <dgm:pt modelId="{AF1DA20A-CC3D-4539-A265-DDCD769E470D}" type="pres">
      <dgm:prSet presAssocID="{E7E495F8-FA16-474C-AFC8-9645743AEE52}" presName="chTx" presStyleLbl="revTx" presStyleIdx="10" presStyleCnt="18"/>
      <dgm:spPr/>
    </dgm:pt>
    <dgm:pt modelId="{CF301581-5CEA-49B3-A79A-84E1DEE22568}" type="pres">
      <dgm:prSet presAssocID="{E7E495F8-FA16-474C-AFC8-9645743AEE52}" presName="desTx" presStyleLbl="revTx" presStyleIdx="11" presStyleCnt="18">
        <dgm:presLayoutVars>
          <dgm:bulletEnabled val="1"/>
        </dgm:presLayoutVars>
      </dgm:prSet>
      <dgm:spPr/>
    </dgm:pt>
    <dgm:pt modelId="{D25D98E1-EBD2-4C23-B7CE-568852A9CD1D}" type="pres">
      <dgm:prSet presAssocID="{E7E495F8-FA16-474C-AFC8-9645743AEE52}" presName="desBackupRightNorm" presStyleCnt="0"/>
      <dgm:spPr/>
    </dgm:pt>
    <dgm:pt modelId="{775DE8A1-7DB3-4AEA-9DE7-399F5DAA645F}" type="pres">
      <dgm:prSet presAssocID="{BDE4F55F-F3C6-4F96-A9FC-54F9E3581EC9}" presName="desSpace" presStyleCnt="0"/>
      <dgm:spPr/>
    </dgm:pt>
    <dgm:pt modelId="{8B22EAA5-773D-4E7B-9E21-95111E01CA49}" type="pres">
      <dgm:prSet presAssocID="{0695E71B-EA54-4386-A2DF-2D613280CC33}" presName="parComposite" presStyleCnt="0"/>
      <dgm:spPr/>
    </dgm:pt>
    <dgm:pt modelId="{3A7B318B-392C-45F2-8834-1714762FFD40}" type="pres">
      <dgm:prSet presAssocID="{0695E71B-EA54-4386-A2DF-2D613280CC33}" presName="parBigCircle" presStyleLbl="node0" presStyleIdx="2" presStyleCnt="6"/>
      <dgm:spPr/>
    </dgm:pt>
    <dgm:pt modelId="{B5352F95-CA3B-4556-9873-4A22D5E51FFE}" type="pres">
      <dgm:prSet presAssocID="{0695E71B-EA54-4386-A2DF-2D613280CC33}" presName="parTx" presStyleLbl="revTx" presStyleIdx="12" presStyleCnt="18"/>
      <dgm:spPr/>
    </dgm:pt>
    <dgm:pt modelId="{D7502A31-B6D1-45E2-AFA3-151671E82450}" type="pres">
      <dgm:prSet presAssocID="{0695E71B-EA54-4386-A2DF-2D613280CC33}" presName="bSpace" presStyleCnt="0"/>
      <dgm:spPr/>
    </dgm:pt>
    <dgm:pt modelId="{58605473-B8CB-4EFA-A96A-BA89372F5143}" type="pres">
      <dgm:prSet presAssocID="{0695E71B-EA54-4386-A2DF-2D613280CC33}" presName="parBackupNorm" presStyleCnt="0"/>
      <dgm:spPr/>
    </dgm:pt>
    <dgm:pt modelId="{31A12515-7D91-4BAC-AB66-DB05F8B06D96}" type="pres">
      <dgm:prSet presAssocID="{F544DF57-7078-48CD-B333-8C8D08C693AA}" presName="parSpace" presStyleCnt="0"/>
      <dgm:spPr/>
    </dgm:pt>
    <dgm:pt modelId="{C83072C6-E336-4413-9033-75C89DDA75CF}" type="pres">
      <dgm:prSet presAssocID="{5E788874-B4B1-444B-BD68-5CECFC692C08}" presName="desBackupLeftNorm" presStyleCnt="0"/>
      <dgm:spPr/>
    </dgm:pt>
    <dgm:pt modelId="{5B64216D-C0FE-491A-8E71-27F1E8027CAB}" type="pres">
      <dgm:prSet presAssocID="{5E788874-B4B1-444B-BD68-5CECFC692C08}" presName="desComposite" presStyleCnt="0"/>
      <dgm:spPr/>
    </dgm:pt>
    <dgm:pt modelId="{483C70AF-33EE-478C-AFE0-439374AE7F14}" type="pres">
      <dgm:prSet presAssocID="{5E788874-B4B1-444B-BD68-5CECFC692C08}" presName="desCircle" presStyleLbl="node1" presStyleIdx="5" presStyleCnt="6"/>
      <dgm:spPr/>
    </dgm:pt>
    <dgm:pt modelId="{41400E83-4DAB-43FA-89CE-2423A28C8E26}" type="pres">
      <dgm:prSet presAssocID="{5E788874-B4B1-444B-BD68-5CECFC692C08}" presName="chTx" presStyleLbl="revTx" presStyleIdx="13" presStyleCnt="18"/>
      <dgm:spPr/>
    </dgm:pt>
    <dgm:pt modelId="{2F602148-7805-48FB-AA9B-8363CA00BBB8}" type="pres">
      <dgm:prSet presAssocID="{5E788874-B4B1-444B-BD68-5CECFC692C08}" presName="desTx" presStyleLbl="revTx" presStyleIdx="14" presStyleCnt="18">
        <dgm:presLayoutVars>
          <dgm:bulletEnabled val="1"/>
        </dgm:presLayoutVars>
      </dgm:prSet>
      <dgm:spPr/>
    </dgm:pt>
    <dgm:pt modelId="{4D028811-9FD9-421C-8FC1-F68206FB99B9}" type="pres">
      <dgm:prSet presAssocID="{5E788874-B4B1-444B-BD68-5CECFC692C08}" presName="desBackupRightNorm" presStyleCnt="0"/>
      <dgm:spPr/>
    </dgm:pt>
    <dgm:pt modelId="{0C07B439-7A33-4DA2-ADB1-451FA47413AA}" type="pres">
      <dgm:prSet presAssocID="{036A1642-D897-4F99-A17F-70D39DD4FE9D}" presName="desSpace" presStyleCnt="0"/>
      <dgm:spPr/>
    </dgm:pt>
    <dgm:pt modelId="{0DF85700-7AF8-4C21-9BA9-82BE11FA89F1}" type="pres">
      <dgm:prSet presAssocID="{B8AC4883-916B-48B9-BE83-0C80D7C52C51}" presName="parComposite" presStyleCnt="0"/>
      <dgm:spPr/>
    </dgm:pt>
    <dgm:pt modelId="{9CBEB1A5-10ED-45D6-AE4B-6FC1F8533937}" type="pres">
      <dgm:prSet presAssocID="{B8AC4883-916B-48B9-BE83-0C80D7C52C51}" presName="parBigCircle" presStyleLbl="node0" presStyleIdx="3" presStyleCnt="6"/>
      <dgm:spPr/>
    </dgm:pt>
    <dgm:pt modelId="{22800849-C8D0-498C-9AA1-223D275D9F8F}" type="pres">
      <dgm:prSet presAssocID="{B8AC4883-916B-48B9-BE83-0C80D7C52C51}" presName="parTx" presStyleLbl="revTx" presStyleIdx="15" presStyleCnt="18"/>
      <dgm:spPr/>
    </dgm:pt>
    <dgm:pt modelId="{0FF86E0C-70C6-4A73-BB2E-42CDF7C5B527}" type="pres">
      <dgm:prSet presAssocID="{B8AC4883-916B-48B9-BE83-0C80D7C52C51}" presName="bSpace" presStyleCnt="0"/>
      <dgm:spPr/>
    </dgm:pt>
    <dgm:pt modelId="{CA545D21-02A4-4574-89F9-7AFDCBB4F441}" type="pres">
      <dgm:prSet presAssocID="{B8AC4883-916B-48B9-BE83-0C80D7C52C51}" presName="parBackupNorm" presStyleCnt="0"/>
      <dgm:spPr/>
    </dgm:pt>
    <dgm:pt modelId="{712FCECB-0A68-489C-90D1-627F0CE7B631}" type="pres">
      <dgm:prSet presAssocID="{FA87DA4B-CF59-4180-97B9-2BABC99E4B16}" presName="parSpace" presStyleCnt="0"/>
      <dgm:spPr/>
    </dgm:pt>
    <dgm:pt modelId="{BF9D3043-F4E8-4719-9E8D-18992B0EAB5A}" type="pres">
      <dgm:prSet presAssocID="{48937D04-A32A-4698-8E9F-1066F9A53035}" presName="parComposite" presStyleCnt="0"/>
      <dgm:spPr/>
    </dgm:pt>
    <dgm:pt modelId="{ED44BCAA-8CF2-4706-A5AD-15E5603F0909}" type="pres">
      <dgm:prSet presAssocID="{48937D04-A32A-4698-8E9F-1066F9A53035}" presName="parBigCircle" presStyleLbl="node0" presStyleIdx="4" presStyleCnt="6"/>
      <dgm:spPr/>
    </dgm:pt>
    <dgm:pt modelId="{2002E93D-FF28-4292-9C70-47D475F6E7D5}" type="pres">
      <dgm:prSet presAssocID="{48937D04-A32A-4698-8E9F-1066F9A53035}" presName="parTx" presStyleLbl="revTx" presStyleIdx="16" presStyleCnt="18"/>
      <dgm:spPr/>
    </dgm:pt>
    <dgm:pt modelId="{49FD8400-D923-431E-8547-0ED5E5E8451D}" type="pres">
      <dgm:prSet presAssocID="{48937D04-A32A-4698-8E9F-1066F9A53035}" presName="bSpace" presStyleCnt="0"/>
      <dgm:spPr/>
    </dgm:pt>
    <dgm:pt modelId="{C3313FCE-A7EC-4B4B-A249-9364694404C7}" type="pres">
      <dgm:prSet presAssocID="{48937D04-A32A-4698-8E9F-1066F9A53035}" presName="parBackupNorm" presStyleCnt="0"/>
      <dgm:spPr/>
    </dgm:pt>
    <dgm:pt modelId="{55EE98D1-FD16-4ACE-88E8-B43E41BC0761}" type="pres">
      <dgm:prSet presAssocID="{CB9C807D-7FA3-4F7C-8D13-0D72F70293CF}" presName="parSpace" presStyleCnt="0"/>
      <dgm:spPr/>
    </dgm:pt>
    <dgm:pt modelId="{1B983005-BA9A-463E-8257-9969903EC62B}" type="pres">
      <dgm:prSet presAssocID="{682BD90C-5730-4B26-8734-C5B38DCE7E20}" presName="parComposite" presStyleCnt="0"/>
      <dgm:spPr/>
    </dgm:pt>
    <dgm:pt modelId="{FFC8B9F6-0671-4060-96C6-ED85C07F71A5}" type="pres">
      <dgm:prSet presAssocID="{682BD90C-5730-4B26-8734-C5B38DCE7E20}" presName="parBigCircle" presStyleLbl="node0" presStyleIdx="5" presStyleCnt="6"/>
      <dgm:spPr/>
    </dgm:pt>
    <dgm:pt modelId="{1F9CC153-D198-4058-8032-49237C45B69B}" type="pres">
      <dgm:prSet presAssocID="{682BD90C-5730-4B26-8734-C5B38DCE7E20}" presName="parTx" presStyleLbl="revTx" presStyleIdx="17" presStyleCnt="18"/>
      <dgm:spPr/>
    </dgm:pt>
    <dgm:pt modelId="{D4447D96-4BC1-4C8A-840D-1AE74EC02F0B}" type="pres">
      <dgm:prSet presAssocID="{682BD90C-5730-4B26-8734-C5B38DCE7E20}" presName="bSpace" presStyleCnt="0"/>
      <dgm:spPr/>
    </dgm:pt>
    <dgm:pt modelId="{EF1B23C7-D2F4-419C-83F4-B7E4AB0531DA}" type="pres">
      <dgm:prSet presAssocID="{682BD90C-5730-4B26-8734-C5B38DCE7E20}" presName="parBackupNorm" presStyleCnt="0"/>
      <dgm:spPr/>
    </dgm:pt>
    <dgm:pt modelId="{B50D4EF9-7F23-4BC2-820E-87E322570CA7}" type="pres">
      <dgm:prSet presAssocID="{80A3037D-6682-4BE4-A45B-0B6FAF96CD11}" presName="parSpace" presStyleCnt="0"/>
      <dgm:spPr/>
    </dgm:pt>
  </dgm:ptLst>
  <dgm:cxnLst>
    <dgm:cxn modelId="{68178C0B-C093-4CC9-99DF-AF7EE57E3950}" type="presOf" srcId="{87A498F3-06AB-4B71-8E86-CD1021436AB0}" destId="{49E4A4E6-0948-48D3-8CA5-DD4A4CC26B7B}" srcOrd="0" destOrd="0" presId="urn:microsoft.com/office/officeart/2008/layout/CircleAccentTimeline"/>
    <dgm:cxn modelId="{C4A0BB22-32DD-490F-B43F-60E85BB7BB30}" type="presOf" srcId="{E7E495F8-FA16-474C-AFC8-9645743AEE52}" destId="{AF1DA20A-CC3D-4539-A265-DDCD769E470D}" srcOrd="0" destOrd="0" presId="urn:microsoft.com/office/officeart/2008/layout/CircleAccentTimeline"/>
    <dgm:cxn modelId="{A415E425-4BCD-457B-8BBB-EEE0332BCFE7}" srcId="{87A498F3-06AB-4B71-8E86-CD1021436AB0}" destId="{7A2C0A67-7039-435B-A965-122A4352100C}" srcOrd="1" destOrd="0" parTransId="{DA3202C5-49CB-481E-997A-CD2CE38E7B90}" sibTransId="{273AE93D-C048-451D-BBDA-B4D7F5417320}"/>
    <dgm:cxn modelId="{04CD0C35-73EF-461B-A3A3-B372796D7C75}" srcId="{87A498F3-06AB-4B71-8E86-CD1021436AB0}" destId="{E7E495F8-FA16-474C-AFC8-9645743AEE52}" srcOrd="2" destOrd="0" parTransId="{43386E5E-2BF9-4786-B7B5-F42BC9592BA3}" sibTransId="{BDE4F55F-F3C6-4F96-A9FC-54F9E3581EC9}"/>
    <dgm:cxn modelId="{21843E45-7FA4-4E57-A1AE-58193471A43F}" type="presOf" srcId="{F28FB128-CE82-4576-821C-6639551D9994}" destId="{7E381571-93F1-4838-BFF0-A8D43D5B7D7A}" srcOrd="0" destOrd="0" presId="urn:microsoft.com/office/officeart/2008/layout/CircleAccentTimeline"/>
    <dgm:cxn modelId="{6FABE445-F8A9-4B51-BDD6-725F043BF62D}" type="presOf" srcId="{5E788874-B4B1-444B-BD68-5CECFC692C08}" destId="{41400E83-4DAB-43FA-89CE-2423A28C8E26}" srcOrd="0" destOrd="0" presId="urn:microsoft.com/office/officeart/2008/layout/CircleAccentTimeline"/>
    <dgm:cxn modelId="{8908A168-93FA-4DEB-80C6-81D8B4ADA532}" type="presOf" srcId="{7A2C0A67-7039-435B-A965-122A4352100C}" destId="{9B93FCE0-4C10-4209-8E93-26448E22E79B}" srcOrd="0" destOrd="0" presId="urn:microsoft.com/office/officeart/2008/layout/CircleAccentTimeline"/>
    <dgm:cxn modelId="{B48ACB6B-6818-4839-A9F6-2E461EDA2F20}" srcId="{B4CEB9EF-11E6-4829-BF7A-11A80CF5FA11}" destId="{558B55AD-BAFB-407B-9C79-B61F70819A54}" srcOrd="0" destOrd="0" parTransId="{406A1924-EFF9-410E-9631-F13E48F430A5}" sibTransId="{990715C5-DE1C-4A16-A79A-7FE4006A63ED}"/>
    <dgm:cxn modelId="{5796CD52-1BB1-4457-A304-F886A08023C7}" type="presOf" srcId="{5CBCF124-DF41-4798-8215-137436CEBC62}" destId="{D3965EB7-F336-4F5E-ABCF-74B548072377}" srcOrd="0" destOrd="0" presId="urn:microsoft.com/office/officeart/2008/layout/CircleAccentTimeline"/>
    <dgm:cxn modelId="{18931C57-F1FD-486F-A090-A7A562CC3729}" srcId="{B4CEB9EF-11E6-4829-BF7A-11A80CF5FA11}" destId="{0695E71B-EA54-4386-A2DF-2D613280CC33}" srcOrd="2" destOrd="0" parTransId="{B7A552ED-DE55-441A-A230-B6A5A00CA6F8}" sibTransId="{F544DF57-7078-48CD-B333-8C8D08C693AA}"/>
    <dgm:cxn modelId="{EA6D3B83-4F3C-4563-9DBA-2538DF1F2277}" type="presOf" srcId="{B8AC4883-916B-48B9-BE83-0C80D7C52C51}" destId="{22800849-C8D0-498C-9AA1-223D275D9F8F}" srcOrd="0" destOrd="0" presId="urn:microsoft.com/office/officeart/2008/layout/CircleAccentTimeline"/>
    <dgm:cxn modelId="{8CF73586-E711-4FFC-AB4D-95499CB10804}" srcId="{0695E71B-EA54-4386-A2DF-2D613280CC33}" destId="{5E788874-B4B1-444B-BD68-5CECFC692C08}" srcOrd="0" destOrd="0" parTransId="{C9366C4E-5904-4CA3-8DD6-FBB4282FB998}" sibTransId="{036A1642-D897-4F99-A17F-70D39DD4FE9D}"/>
    <dgm:cxn modelId="{B572048B-4AE6-48DD-AD2D-42198FCDF158}" type="presOf" srcId="{B4CEB9EF-11E6-4829-BF7A-11A80CF5FA11}" destId="{DF2D785F-2831-4BD1-BC2E-454DD03A9F30}" srcOrd="0" destOrd="0" presId="urn:microsoft.com/office/officeart/2008/layout/CircleAccentTimeline"/>
    <dgm:cxn modelId="{21260890-66C8-431E-BBC5-D44C96BE3E83}" type="presOf" srcId="{558B55AD-BAFB-407B-9C79-B61F70819A54}" destId="{11DAA5E3-A25C-4CA3-958A-935CB86F4323}" srcOrd="0" destOrd="0" presId="urn:microsoft.com/office/officeart/2008/layout/CircleAccentTimeline"/>
    <dgm:cxn modelId="{331DC699-4A0A-40CD-A81E-864D0B460BD7}" srcId="{87A498F3-06AB-4B71-8E86-CD1021436AB0}" destId="{F28FB128-CE82-4576-821C-6639551D9994}" srcOrd="0" destOrd="0" parTransId="{E69F17EC-B9F1-4F41-9B8D-8E1DEED73195}" sibTransId="{A0B60737-766B-467A-BDD2-F5C216304F09}"/>
    <dgm:cxn modelId="{31E275A1-23C0-464D-9B88-EB7012E94FDA}" srcId="{B4CEB9EF-11E6-4829-BF7A-11A80CF5FA11}" destId="{48937D04-A32A-4698-8E9F-1066F9A53035}" srcOrd="4" destOrd="0" parTransId="{F6AA0534-55FB-4153-82DC-5F109BDB7AC6}" sibTransId="{CB9C807D-7FA3-4F7C-8D13-0D72F70293CF}"/>
    <dgm:cxn modelId="{52A0A3B2-E8B2-4892-8432-E844AE6CF9F7}" type="presOf" srcId="{0695E71B-EA54-4386-A2DF-2D613280CC33}" destId="{B5352F95-CA3B-4556-9873-4A22D5E51FFE}" srcOrd="0" destOrd="0" presId="urn:microsoft.com/office/officeart/2008/layout/CircleAccentTimeline"/>
    <dgm:cxn modelId="{51E092B4-0D6F-4841-A37F-D89BC3549C4A}" type="presOf" srcId="{C378B392-48A0-4459-A3A4-4A7C2EB9E125}" destId="{D0E35269-3B47-41CD-B681-29E57A0A0DB6}" srcOrd="0" destOrd="0" presId="urn:microsoft.com/office/officeart/2008/layout/CircleAccentTimeline"/>
    <dgm:cxn modelId="{DE1383BD-BB54-4DB4-82DD-813D352CB607}" srcId="{558B55AD-BAFB-407B-9C79-B61F70819A54}" destId="{C378B392-48A0-4459-A3A4-4A7C2EB9E125}" srcOrd="0" destOrd="0" parTransId="{8C40E818-38F8-4A56-A803-A7D55D224344}" sibTransId="{18703603-71A7-4F79-8D2B-F7BF6F13D073}"/>
    <dgm:cxn modelId="{32B106BE-F7AF-4EB5-975C-D0DCEF8E973E}" srcId="{B4CEB9EF-11E6-4829-BF7A-11A80CF5FA11}" destId="{682BD90C-5730-4B26-8734-C5B38DCE7E20}" srcOrd="5" destOrd="0" parTransId="{48F8EFBA-5E29-4975-9EAB-BD1E41F28E4A}" sibTransId="{80A3037D-6682-4BE4-A45B-0B6FAF96CD11}"/>
    <dgm:cxn modelId="{298D4DC6-6D66-4D45-AC13-721A5A6420BE}" srcId="{558B55AD-BAFB-407B-9C79-B61F70819A54}" destId="{5CBCF124-DF41-4798-8215-137436CEBC62}" srcOrd="1" destOrd="0" parTransId="{1F2EB3C4-D857-42A3-AF51-BF37C563F8B7}" sibTransId="{AB75ABD5-175D-4EF2-89C0-CB4ACF769BF9}"/>
    <dgm:cxn modelId="{7A709EC6-A8E8-4DD3-86AE-CB2D80961A23}" type="presOf" srcId="{682BD90C-5730-4B26-8734-C5B38DCE7E20}" destId="{1F9CC153-D198-4058-8032-49237C45B69B}" srcOrd="0" destOrd="0" presId="urn:microsoft.com/office/officeart/2008/layout/CircleAccentTimeline"/>
    <dgm:cxn modelId="{7C7A85E3-A073-4122-907B-0014475E70BA}" srcId="{B4CEB9EF-11E6-4829-BF7A-11A80CF5FA11}" destId="{B8AC4883-916B-48B9-BE83-0C80D7C52C51}" srcOrd="3" destOrd="0" parTransId="{B808B675-3F73-4F23-978F-D0106B4A25EF}" sibTransId="{FA87DA4B-CF59-4180-97B9-2BABC99E4B16}"/>
    <dgm:cxn modelId="{B4997DFC-F6B0-4809-8689-DB85B6299015}" srcId="{B4CEB9EF-11E6-4829-BF7A-11A80CF5FA11}" destId="{87A498F3-06AB-4B71-8E86-CD1021436AB0}" srcOrd="1" destOrd="0" parTransId="{0281A566-3B8A-45EA-AEDF-526B8177A60A}" sibTransId="{F8B74979-0C24-484F-9A5B-59292072A58B}"/>
    <dgm:cxn modelId="{0E40A4FF-F26F-4619-9D28-11BDC57948D2}" type="presOf" srcId="{48937D04-A32A-4698-8E9F-1066F9A53035}" destId="{2002E93D-FF28-4292-9C70-47D475F6E7D5}" srcOrd="0" destOrd="0" presId="urn:microsoft.com/office/officeart/2008/layout/CircleAccentTimeline"/>
    <dgm:cxn modelId="{1F4651A5-E630-41FD-8EC7-44089A574B42}" type="presParOf" srcId="{DF2D785F-2831-4BD1-BC2E-454DD03A9F30}" destId="{41BEFDAD-6842-49A6-9258-0356F92998A7}" srcOrd="0" destOrd="0" presId="urn:microsoft.com/office/officeart/2008/layout/CircleAccentTimeline"/>
    <dgm:cxn modelId="{A669A5CC-26AB-4DD4-B808-CF09DD7BA58A}" type="presParOf" srcId="{41BEFDAD-6842-49A6-9258-0356F92998A7}" destId="{C448ED37-418B-4063-B0F3-6F5DDFA4C87C}" srcOrd="0" destOrd="0" presId="urn:microsoft.com/office/officeart/2008/layout/CircleAccentTimeline"/>
    <dgm:cxn modelId="{F7B044AE-103B-4950-8DA5-1C6AEAEEB40E}" type="presParOf" srcId="{41BEFDAD-6842-49A6-9258-0356F92998A7}" destId="{11DAA5E3-A25C-4CA3-958A-935CB86F4323}" srcOrd="1" destOrd="0" presId="urn:microsoft.com/office/officeart/2008/layout/CircleAccentTimeline"/>
    <dgm:cxn modelId="{405B397C-7C3E-4DA0-9117-0AA78CA96C36}" type="presParOf" srcId="{41BEFDAD-6842-49A6-9258-0356F92998A7}" destId="{406863FA-D520-4B1E-B3FA-0F7734EC527B}" srcOrd="2" destOrd="0" presId="urn:microsoft.com/office/officeart/2008/layout/CircleAccentTimeline"/>
    <dgm:cxn modelId="{41A78FF3-346B-4877-8DDF-713E92C25F85}" type="presParOf" srcId="{DF2D785F-2831-4BD1-BC2E-454DD03A9F30}" destId="{1F17BED2-2EA3-4587-AC75-D575FDA23F8F}" srcOrd="1" destOrd="0" presId="urn:microsoft.com/office/officeart/2008/layout/CircleAccentTimeline"/>
    <dgm:cxn modelId="{AB8D3C3D-9518-4A5C-BB21-25F6B7215D33}" type="presParOf" srcId="{DF2D785F-2831-4BD1-BC2E-454DD03A9F30}" destId="{51CB6368-4B19-4254-A8E5-57BC7D62F138}" srcOrd="2" destOrd="0" presId="urn:microsoft.com/office/officeart/2008/layout/CircleAccentTimeline"/>
    <dgm:cxn modelId="{884A04FB-00AA-4744-9974-0601DFA2ADF5}" type="presParOf" srcId="{DF2D785F-2831-4BD1-BC2E-454DD03A9F30}" destId="{EE1362FD-49AC-449A-98C2-4B9486CBC523}" srcOrd="3" destOrd="0" presId="urn:microsoft.com/office/officeart/2008/layout/CircleAccentTimeline"/>
    <dgm:cxn modelId="{E824B883-B6DE-4394-81DF-1DC68F924E09}" type="presParOf" srcId="{DF2D785F-2831-4BD1-BC2E-454DD03A9F30}" destId="{BC2F3CAC-7CD6-4315-BABA-8B91FAAD8752}" srcOrd="4" destOrd="0" presId="urn:microsoft.com/office/officeart/2008/layout/CircleAccentTimeline"/>
    <dgm:cxn modelId="{1FE2DB69-CCE8-4258-9961-BB87339E7844}" type="presParOf" srcId="{BC2F3CAC-7CD6-4315-BABA-8B91FAAD8752}" destId="{4093064B-8AD9-424C-93C7-3AD32599D41F}" srcOrd="0" destOrd="0" presId="urn:microsoft.com/office/officeart/2008/layout/CircleAccentTimeline"/>
    <dgm:cxn modelId="{85071F2E-450E-46DC-8B64-95DA298EA2B2}" type="presParOf" srcId="{BC2F3CAC-7CD6-4315-BABA-8B91FAAD8752}" destId="{D0E35269-3B47-41CD-B681-29E57A0A0DB6}" srcOrd="1" destOrd="0" presId="urn:microsoft.com/office/officeart/2008/layout/CircleAccentTimeline"/>
    <dgm:cxn modelId="{C5815ACC-9AEB-499C-8022-9DBCEED90E97}" type="presParOf" srcId="{BC2F3CAC-7CD6-4315-BABA-8B91FAAD8752}" destId="{96CB2107-9943-4F09-A60E-D167FED953AF}" srcOrd="2" destOrd="0" presId="urn:microsoft.com/office/officeart/2008/layout/CircleAccentTimeline"/>
    <dgm:cxn modelId="{C31FB392-0933-4E51-96D3-6D01387F01DE}" type="presParOf" srcId="{DF2D785F-2831-4BD1-BC2E-454DD03A9F30}" destId="{84E62C6D-CDE2-41F5-AAB1-66F5D2360163}" srcOrd="5" destOrd="0" presId="urn:microsoft.com/office/officeart/2008/layout/CircleAccentTimeline"/>
    <dgm:cxn modelId="{4292AF43-BBEE-4703-A015-45D55960EFFE}" type="presParOf" srcId="{DF2D785F-2831-4BD1-BC2E-454DD03A9F30}" destId="{AEC550AE-6DEA-4255-96EE-2A284319F155}" srcOrd="6" destOrd="0" presId="urn:microsoft.com/office/officeart/2008/layout/CircleAccentTimeline"/>
    <dgm:cxn modelId="{69DA93D4-4B79-40E1-9794-A50BD2DE2BDF}" type="presParOf" srcId="{DF2D785F-2831-4BD1-BC2E-454DD03A9F30}" destId="{AE048DB9-576A-4FB4-8CFE-DC7F6A88370B}" srcOrd="7" destOrd="0" presId="urn:microsoft.com/office/officeart/2008/layout/CircleAccentTimeline"/>
    <dgm:cxn modelId="{204E169E-9930-4E93-88FD-68538E3DD658}" type="presParOf" srcId="{DF2D785F-2831-4BD1-BC2E-454DD03A9F30}" destId="{3B0672D2-5D26-4870-902C-92DA9E99D80F}" srcOrd="8" destOrd="0" presId="urn:microsoft.com/office/officeart/2008/layout/CircleAccentTimeline"/>
    <dgm:cxn modelId="{FA80F04E-81AE-4D07-B1EB-8CB09F0B3734}" type="presParOf" srcId="{3B0672D2-5D26-4870-902C-92DA9E99D80F}" destId="{2C34A7CA-7311-44C0-85F9-09ECDEE7DDAE}" srcOrd="0" destOrd="0" presId="urn:microsoft.com/office/officeart/2008/layout/CircleAccentTimeline"/>
    <dgm:cxn modelId="{3045EA88-AAA9-4B27-8D9F-B563F3413F6D}" type="presParOf" srcId="{3B0672D2-5D26-4870-902C-92DA9E99D80F}" destId="{D3965EB7-F336-4F5E-ABCF-74B548072377}" srcOrd="1" destOrd="0" presId="urn:microsoft.com/office/officeart/2008/layout/CircleAccentTimeline"/>
    <dgm:cxn modelId="{D25805DC-C4BA-463C-9A91-E16B6E536E7D}" type="presParOf" srcId="{3B0672D2-5D26-4870-902C-92DA9E99D80F}" destId="{B0D8B1BB-768C-46BF-9F57-C958098CCDA3}" srcOrd="2" destOrd="0" presId="urn:microsoft.com/office/officeart/2008/layout/CircleAccentTimeline"/>
    <dgm:cxn modelId="{51B40D2C-955C-4CA8-BEF2-C435A74B9284}" type="presParOf" srcId="{DF2D785F-2831-4BD1-BC2E-454DD03A9F30}" destId="{2488BEDC-A30B-49E9-869A-D1849A7F35E3}" srcOrd="9" destOrd="0" presId="urn:microsoft.com/office/officeart/2008/layout/CircleAccentTimeline"/>
    <dgm:cxn modelId="{8957CDBD-F97C-4791-A25F-3AFCD8C4077E}" type="presParOf" srcId="{DF2D785F-2831-4BD1-BC2E-454DD03A9F30}" destId="{514D6C06-B686-4837-AAF3-7E3BF3DE2184}" srcOrd="10" destOrd="0" presId="urn:microsoft.com/office/officeart/2008/layout/CircleAccentTimeline"/>
    <dgm:cxn modelId="{A6FBFC38-A775-428B-8BAC-BC3961C088C5}" type="presParOf" srcId="{DF2D785F-2831-4BD1-BC2E-454DD03A9F30}" destId="{77112984-5E68-4587-8FC7-D05B6FFE7DBE}" srcOrd="11" destOrd="0" presId="urn:microsoft.com/office/officeart/2008/layout/CircleAccentTimeline"/>
    <dgm:cxn modelId="{827C4C12-8438-49CC-99ED-04E0EBA02EFF}" type="presParOf" srcId="{77112984-5E68-4587-8FC7-D05B6FFE7DBE}" destId="{5E6068E0-A2F2-4BCF-9B48-CDE51CD27CBF}" srcOrd="0" destOrd="0" presId="urn:microsoft.com/office/officeart/2008/layout/CircleAccentTimeline"/>
    <dgm:cxn modelId="{04846BE1-240E-4AC7-A708-41FA4039A31D}" type="presParOf" srcId="{77112984-5E68-4587-8FC7-D05B6FFE7DBE}" destId="{49E4A4E6-0948-48D3-8CA5-DD4A4CC26B7B}" srcOrd="1" destOrd="0" presId="urn:microsoft.com/office/officeart/2008/layout/CircleAccentTimeline"/>
    <dgm:cxn modelId="{F5C62E42-C9E4-4693-8CB7-8DAFBE471EFD}" type="presParOf" srcId="{77112984-5E68-4587-8FC7-D05B6FFE7DBE}" destId="{B52A53AF-0E4D-4DBC-ABB6-89CE364A3682}" srcOrd="2" destOrd="0" presId="urn:microsoft.com/office/officeart/2008/layout/CircleAccentTimeline"/>
    <dgm:cxn modelId="{FDFAD740-DBC0-4D20-9A0E-E298C17397C3}" type="presParOf" srcId="{DF2D785F-2831-4BD1-BC2E-454DD03A9F30}" destId="{E398DE03-50CC-4D42-A209-00CA661BA4C4}" srcOrd="12" destOrd="0" presId="urn:microsoft.com/office/officeart/2008/layout/CircleAccentTimeline"/>
    <dgm:cxn modelId="{F46CE8B1-C637-4708-8E78-CF8094ED94D5}" type="presParOf" srcId="{DF2D785F-2831-4BD1-BC2E-454DD03A9F30}" destId="{B73BBB19-EEE6-4303-A4C0-79542C715E58}" srcOrd="13" destOrd="0" presId="urn:microsoft.com/office/officeart/2008/layout/CircleAccentTimeline"/>
    <dgm:cxn modelId="{60E95B0E-A8D5-4212-9859-A2FECB8AB4CF}" type="presParOf" srcId="{DF2D785F-2831-4BD1-BC2E-454DD03A9F30}" destId="{BCAB8147-E8F4-4CAC-A4FF-F143CA9D3B21}" srcOrd="14" destOrd="0" presId="urn:microsoft.com/office/officeart/2008/layout/CircleAccentTimeline"/>
    <dgm:cxn modelId="{9ED3A808-E30F-402E-A74A-1E910DB6ECA8}" type="presParOf" srcId="{DF2D785F-2831-4BD1-BC2E-454DD03A9F30}" destId="{E1C9C28F-388D-4D65-A045-E0BEFB2FDC52}" srcOrd="15" destOrd="0" presId="urn:microsoft.com/office/officeart/2008/layout/CircleAccentTimeline"/>
    <dgm:cxn modelId="{0A000E79-26AE-4359-A197-0DA25C16CBCE}" type="presParOf" srcId="{E1C9C28F-388D-4D65-A045-E0BEFB2FDC52}" destId="{5A310998-5893-4FC7-9FBE-5C3511E3C050}" srcOrd="0" destOrd="0" presId="urn:microsoft.com/office/officeart/2008/layout/CircleAccentTimeline"/>
    <dgm:cxn modelId="{0E4270E5-551C-49AB-AC3B-BE0E5D7E2362}" type="presParOf" srcId="{E1C9C28F-388D-4D65-A045-E0BEFB2FDC52}" destId="{7E381571-93F1-4838-BFF0-A8D43D5B7D7A}" srcOrd="1" destOrd="0" presId="urn:microsoft.com/office/officeart/2008/layout/CircleAccentTimeline"/>
    <dgm:cxn modelId="{5E0B1B36-60C4-4C26-AB95-65706E6C39AE}" type="presParOf" srcId="{E1C9C28F-388D-4D65-A045-E0BEFB2FDC52}" destId="{41D52CFA-3182-483D-94E2-88B9BDF57C9E}" srcOrd="2" destOrd="0" presId="urn:microsoft.com/office/officeart/2008/layout/CircleAccentTimeline"/>
    <dgm:cxn modelId="{164700D3-B314-4ECD-A291-6DDFAC2276A4}" type="presParOf" srcId="{DF2D785F-2831-4BD1-BC2E-454DD03A9F30}" destId="{B3B964A6-B278-486F-ACBF-9A400F90D8CE}" srcOrd="16" destOrd="0" presId="urn:microsoft.com/office/officeart/2008/layout/CircleAccentTimeline"/>
    <dgm:cxn modelId="{6AB42FA8-BC39-432B-A879-4091A7E2B340}" type="presParOf" srcId="{DF2D785F-2831-4BD1-BC2E-454DD03A9F30}" destId="{F3A75522-23C1-41B1-86FB-1208B3539512}" srcOrd="17" destOrd="0" presId="urn:microsoft.com/office/officeart/2008/layout/CircleAccentTimeline"/>
    <dgm:cxn modelId="{9C4E563C-3715-4F70-B059-F069A3E848E6}" type="presParOf" srcId="{DF2D785F-2831-4BD1-BC2E-454DD03A9F30}" destId="{82AF8DF8-D049-48E5-B213-3E6695CA9655}" srcOrd="18" destOrd="0" presId="urn:microsoft.com/office/officeart/2008/layout/CircleAccentTimeline"/>
    <dgm:cxn modelId="{7FA9B132-9A21-4E41-B54E-E505D793FC13}" type="presParOf" srcId="{DF2D785F-2831-4BD1-BC2E-454DD03A9F30}" destId="{9039CDFF-25C4-4F76-9CD9-16E68BF175BD}" srcOrd="19" destOrd="0" presId="urn:microsoft.com/office/officeart/2008/layout/CircleAccentTimeline"/>
    <dgm:cxn modelId="{FF43D839-59A4-429E-A4A8-C742CFBB585D}" type="presParOf" srcId="{9039CDFF-25C4-4F76-9CD9-16E68BF175BD}" destId="{CFF537A8-511D-4582-A4BE-BD0860E1E8FF}" srcOrd="0" destOrd="0" presId="urn:microsoft.com/office/officeart/2008/layout/CircleAccentTimeline"/>
    <dgm:cxn modelId="{1CCD77BB-DA68-406C-94F5-0ACBA1276091}" type="presParOf" srcId="{9039CDFF-25C4-4F76-9CD9-16E68BF175BD}" destId="{9B93FCE0-4C10-4209-8E93-26448E22E79B}" srcOrd="1" destOrd="0" presId="urn:microsoft.com/office/officeart/2008/layout/CircleAccentTimeline"/>
    <dgm:cxn modelId="{0D63DEDB-6064-4D48-91AF-BADC0BC8092A}" type="presParOf" srcId="{9039CDFF-25C4-4F76-9CD9-16E68BF175BD}" destId="{D5512558-B436-4FBB-8E21-7678670FF13F}" srcOrd="2" destOrd="0" presId="urn:microsoft.com/office/officeart/2008/layout/CircleAccentTimeline"/>
    <dgm:cxn modelId="{4A336086-0E00-4A8A-A055-3CE80D409921}" type="presParOf" srcId="{DF2D785F-2831-4BD1-BC2E-454DD03A9F30}" destId="{7D607DB6-5514-4C93-8B31-26B033012A00}" srcOrd="20" destOrd="0" presId="urn:microsoft.com/office/officeart/2008/layout/CircleAccentTimeline"/>
    <dgm:cxn modelId="{FDDD3D61-6275-49ED-B28D-80DE7FF8AA0C}" type="presParOf" srcId="{DF2D785F-2831-4BD1-BC2E-454DD03A9F30}" destId="{783B7489-C8E0-416B-AFF8-ABABCFDEB30C}" srcOrd="21" destOrd="0" presId="urn:microsoft.com/office/officeart/2008/layout/CircleAccentTimeline"/>
    <dgm:cxn modelId="{B71B2B43-6CE4-446C-B73C-51D5A2314BE0}" type="presParOf" srcId="{DF2D785F-2831-4BD1-BC2E-454DD03A9F30}" destId="{3355D4E3-C7F2-412E-A66F-47193FE940A6}" srcOrd="22" destOrd="0" presId="urn:microsoft.com/office/officeart/2008/layout/CircleAccentTimeline"/>
    <dgm:cxn modelId="{FADF7DFE-0156-45FB-A013-380CD70B8035}" type="presParOf" srcId="{DF2D785F-2831-4BD1-BC2E-454DD03A9F30}" destId="{EC38D49B-608D-4AFE-A94C-FE760EA8FCDB}" srcOrd="23" destOrd="0" presId="urn:microsoft.com/office/officeart/2008/layout/CircleAccentTimeline"/>
    <dgm:cxn modelId="{2A04CB76-341B-4FD4-B6FB-28CE9C956A3B}" type="presParOf" srcId="{EC38D49B-608D-4AFE-A94C-FE760EA8FCDB}" destId="{8419DDF0-8239-45B2-8011-CD66F61F303E}" srcOrd="0" destOrd="0" presId="urn:microsoft.com/office/officeart/2008/layout/CircleAccentTimeline"/>
    <dgm:cxn modelId="{41925970-10AE-4FE8-A58F-5B817D749EC9}" type="presParOf" srcId="{EC38D49B-608D-4AFE-A94C-FE760EA8FCDB}" destId="{AF1DA20A-CC3D-4539-A265-DDCD769E470D}" srcOrd="1" destOrd="0" presId="urn:microsoft.com/office/officeart/2008/layout/CircleAccentTimeline"/>
    <dgm:cxn modelId="{C25408BF-86F8-4AA2-BE45-74F54ACFA75C}" type="presParOf" srcId="{EC38D49B-608D-4AFE-A94C-FE760EA8FCDB}" destId="{CF301581-5CEA-49B3-A79A-84E1DEE22568}" srcOrd="2" destOrd="0" presId="urn:microsoft.com/office/officeart/2008/layout/CircleAccentTimeline"/>
    <dgm:cxn modelId="{92666A01-402B-41B6-99CC-7E1862715863}" type="presParOf" srcId="{DF2D785F-2831-4BD1-BC2E-454DD03A9F30}" destId="{D25D98E1-EBD2-4C23-B7CE-568852A9CD1D}" srcOrd="24" destOrd="0" presId="urn:microsoft.com/office/officeart/2008/layout/CircleAccentTimeline"/>
    <dgm:cxn modelId="{7DE35979-9AA6-4097-A815-175D0BED9B34}" type="presParOf" srcId="{DF2D785F-2831-4BD1-BC2E-454DD03A9F30}" destId="{775DE8A1-7DB3-4AEA-9DE7-399F5DAA645F}" srcOrd="25" destOrd="0" presId="urn:microsoft.com/office/officeart/2008/layout/CircleAccentTimeline"/>
    <dgm:cxn modelId="{7C592DAA-28E7-4E64-BC42-479E168C2614}" type="presParOf" srcId="{DF2D785F-2831-4BD1-BC2E-454DD03A9F30}" destId="{8B22EAA5-773D-4E7B-9E21-95111E01CA49}" srcOrd="26" destOrd="0" presId="urn:microsoft.com/office/officeart/2008/layout/CircleAccentTimeline"/>
    <dgm:cxn modelId="{7166739F-EEBA-4F53-A014-D443CC0BF1B7}" type="presParOf" srcId="{8B22EAA5-773D-4E7B-9E21-95111E01CA49}" destId="{3A7B318B-392C-45F2-8834-1714762FFD40}" srcOrd="0" destOrd="0" presId="urn:microsoft.com/office/officeart/2008/layout/CircleAccentTimeline"/>
    <dgm:cxn modelId="{94CD0F39-624E-48D3-B996-9B8A6D081B28}" type="presParOf" srcId="{8B22EAA5-773D-4E7B-9E21-95111E01CA49}" destId="{B5352F95-CA3B-4556-9873-4A22D5E51FFE}" srcOrd="1" destOrd="0" presId="urn:microsoft.com/office/officeart/2008/layout/CircleAccentTimeline"/>
    <dgm:cxn modelId="{A11C3360-7B96-4657-8E7D-390FC48BD38F}" type="presParOf" srcId="{8B22EAA5-773D-4E7B-9E21-95111E01CA49}" destId="{D7502A31-B6D1-45E2-AFA3-151671E82450}" srcOrd="2" destOrd="0" presId="urn:microsoft.com/office/officeart/2008/layout/CircleAccentTimeline"/>
    <dgm:cxn modelId="{CD10C350-134D-435D-BB38-FB4092AFA2D4}" type="presParOf" srcId="{DF2D785F-2831-4BD1-BC2E-454DD03A9F30}" destId="{58605473-B8CB-4EFA-A96A-BA89372F5143}" srcOrd="27" destOrd="0" presId="urn:microsoft.com/office/officeart/2008/layout/CircleAccentTimeline"/>
    <dgm:cxn modelId="{80C079A2-AAB1-40DC-8B7F-F52B545C5DC9}" type="presParOf" srcId="{DF2D785F-2831-4BD1-BC2E-454DD03A9F30}" destId="{31A12515-7D91-4BAC-AB66-DB05F8B06D96}" srcOrd="28" destOrd="0" presId="urn:microsoft.com/office/officeart/2008/layout/CircleAccentTimeline"/>
    <dgm:cxn modelId="{6288C372-A290-4A1F-8077-B99A5038F6B3}" type="presParOf" srcId="{DF2D785F-2831-4BD1-BC2E-454DD03A9F30}" destId="{C83072C6-E336-4413-9033-75C89DDA75CF}" srcOrd="29" destOrd="0" presId="urn:microsoft.com/office/officeart/2008/layout/CircleAccentTimeline"/>
    <dgm:cxn modelId="{F7B768F4-F066-4A66-92ED-F6FB7B377E80}" type="presParOf" srcId="{DF2D785F-2831-4BD1-BC2E-454DD03A9F30}" destId="{5B64216D-C0FE-491A-8E71-27F1E8027CAB}" srcOrd="30" destOrd="0" presId="urn:microsoft.com/office/officeart/2008/layout/CircleAccentTimeline"/>
    <dgm:cxn modelId="{00D8A753-5672-4D0C-A721-756711CB33B7}" type="presParOf" srcId="{5B64216D-C0FE-491A-8E71-27F1E8027CAB}" destId="{483C70AF-33EE-478C-AFE0-439374AE7F14}" srcOrd="0" destOrd="0" presId="urn:microsoft.com/office/officeart/2008/layout/CircleAccentTimeline"/>
    <dgm:cxn modelId="{B1153E63-E9C8-4DB1-8254-8F24B027FF46}" type="presParOf" srcId="{5B64216D-C0FE-491A-8E71-27F1E8027CAB}" destId="{41400E83-4DAB-43FA-89CE-2423A28C8E26}" srcOrd="1" destOrd="0" presId="urn:microsoft.com/office/officeart/2008/layout/CircleAccentTimeline"/>
    <dgm:cxn modelId="{ED6B16E4-C73A-4EE7-AB1D-3CE267326DB2}" type="presParOf" srcId="{5B64216D-C0FE-491A-8E71-27F1E8027CAB}" destId="{2F602148-7805-48FB-AA9B-8363CA00BBB8}" srcOrd="2" destOrd="0" presId="urn:microsoft.com/office/officeart/2008/layout/CircleAccentTimeline"/>
    <dgm:cxn modelId="{7A39216D-47F8-4D47-B56F-BA2B62E86B36}" type="presParOf" srcId="{DF2D785F-2831-4BD1-BC2E-454DD03A9F30}" destId="{4D028811-9FD9-421C-8FC1-F68206FB99B9}" srcOrd="31" destOrd="0" presId="urn:microsoft.com/office/officeart/2008/layout/CircleAccentTimeline"/>
    <dgm:cxn modelId="{4B5745C5-EADF-47B3-AFA9-7A1DDF1915BB}" type="presParOf" srcId="{DF2D785F-2831-4BD1-BC2E-454DD03A9F30}" destId="{0C07B439-7A33-4DA2-ADB1-451FA47413AA}" srcOrd="32" destOrd="0" presId="urn:microsoft.com/office/officeart/2008/layout/CircleAccentTimeline"/>
    <dgm:cxn modelId="{32A1BA15-DCEB-4711-9E56-CFAAB2930316}" type="presParOf" srcId="{DF2D785F-2831-4BD1-BC2E-454DD03A9F30}" destId="{0DF85700-7AF8-4C21-9BA9-82BE11FA89F1}" srcOrd="33" destOrd="0" presId="urn:microsoft.com/office/officeart/2008/layout/CircleAccentTimeline"/>
    <dgm:cxn modelId="{3716729E-07F2-4AD7-A10D-C8EE2E9C9A99}" type="presParOf" srcId="{0DF85700-7AF8-4C21-9BA9-82BE11FA89F1}" destId="{9CBEB1A5-10ED-45D6-AE4B-6FC1F8533937}" srcOrd="0" destOrd="0" presId="urn:microsoft.com/office/officeart/2008/layout/CircleAccentTimeline"/>
    <dgm:cxn modelId="{9870D6A8-7E78-4C90-91F3-525F6660DDE8}" type="presParOf" srcId="{0DF85700-7AF8-4C21-9BA9-82BE11FA89F1}" destId="{22800849-C8D0-498C-9AA1-223D275D9F8F}" srcOrd="1" destOrd="0" presId="urn:microsoft.com/office/officeart/2008/layout/CircleAccentTimeline"/>
    <dgm:cxn modelId="{9D2A56F3-FDDF-410F-93DF-8E54C4E3AF92}" type="presParOf" srcId="{0DF85700-7AF8-4C21-9BA9-82BE11FA89F1}" destId="{0FF86E0C-70C6-4A73-BB2E-42CDF7C5B527}" srcOrd="2" destOrd="0" presId="urn:microsoft.com/office/officeart/2008/layout/CircleAccentTimeline"/>
    <dgm:cxn modelId="{C3D92E5B-95BE-442E-A694-602982FA80CF}" type="presParOf" srcId="{DF2D785F-2831-4BD1-BC2E-454DD03A9F30}" destId="{CA545D21-02A4-4574-89F9-7AFDCBB4F441}" srcOrd="34" destOrd="0" presId="urn:microsoft.com/office/officeart/2008/layout/CircleAccentTimeline"/>
    <dgm:cxn modelId="{34664E8C-ED5E-4D17-831E-7C5C52A91B86}" type="presParOf" srcId="{DF2D785F-2831-4BD1-BC2E-454DD03A9F30}" destId="{712FCECB-0A68-489C-90D1-627F0CE7B631}" srcOrd="35" destOrd="0" presId="urn:microsoft.com/office/officeart/2008/layout/CircleAccentTimeline"/>
    <dgm:cxn modelId="{B19F7602-7B66-42C6-9C19-74321F498CA2}" type="presParOf" srcId="{DF2D785F-2831-4BD1-BC2E-454DD03A9F30}" destId="{BF9D3043-F4E8-4719-9E8D-18992B0EAB5A}" srcOrd="36" destOrd="0" presId="urn:microsoft.com/office/officeart/2008/layout/CircleAccentTimeline"/>
    <dgm:cxn modelId="{ABBEC055-204E-4523-8269-05494A12456A}" type="presParOf" srcId="{BF9D3043-F4E8-4719-9E8D-18992B0EAB5A}" destId="{ED44BCAA-8CF2-4706-A5AD-15E5603F0909}" srcOrd="0" destOrd="0" presId="urn:microsoft.com/office/officeart/2008/layout/CircleAccentTimeline"/>
    <dgm:cxn modelId="{4CAF7C3E-C384-4768-BF50-755C3F3677A4}" type="presParOf" srcId="{BF9D3043-F4E8-4719-9E8D-18992B0EAB5A}" destId="{2002E93D-FF28-4292-9C70-47D475F6E7D5}" srcOrd="1" destOrd="0" presId="urn:microsoft.com/office/officeart/2008/layout/CircleAccentTimeline"/>
    <dgm:cxn modelId="{F2330BD9-CD5B-41CA-8AF4-11B6E52E1C98}" type="presParOf" srcId="{BF9D3043-F4E8-4719-9E8D-18992B0EAB5A}" destId="{49FD8400-D923-431E-8547-0ED5E5E8451D}" srcOrd="2" destOrd="0" presId="urn:microsoft.com/office/officeart/2008/layout/CircleAccentTimeline"/>
    <dgm:cxn modelId="{CB58E9CF-D69F-4751-9040-3D7669793C3D}" type="presParOf" srcId="{DF2D785F-2831-4BD1-BC2E-454DD03A9F30}" destId="{C3313FCE-A7EC-4B4B-A249-9364694404C7}" srcOrd="37" destOrd="0" presId="urn:microsoft.com/office/officeart/2008/layout/CircleAccentTimeline"/>
    <dgm:cxn modelId="{41602A1F-A91F-4855-B6C5-51CB90736E20}" type="presParOf" srcId="{DF2D785F-2831-4BD1-BC2E-454DD03A9F30}" destId="{55EE98D1-FD16-4ACE-88E8-B43E41BC0761}" srcOrd="38" destOrd="0" presId="urn:microsoft.com/office/officeart/2008/layout/CircleAccentTimeline"/>
    <dgm:cxn modelId="{F93335B4-5A44-496B-8195-F494A46879EB}" type="presParOf" srcId="{DF2D785F-2831-4BD1-BC2E-454DD03A9F30}" destId="{1B983005-BA9A-463E-8257-9969903EC62B}" srcOrd="39" destOrd="0" presId="urn:microsoft.com/office/officeart/2008/layout/CircleAccentTimeline"/>
    <dgm:cxn modelId="{E5273B96-3481-4F40-8F11-32E9470C4955}" type="presParOf" srcId="{1B983005-BA9A-463E-8257-9969903EC62B}" destId="{FFC8B9F6-0671-4060-96C6-ED85C07F71A5}" srcOrd="0" destOrd="0" presId="urn:microsoft.com/office/officeart/2008/layout/CircleAccentTimeline"/>
    <dgm:cxn modelId="{4D23EFC5-5E7E-4890-BBE6-FD69587BE13D}" type="presParOf" srcId="{1B983005-BA9A-463E-8257-9969903EC62B}" destId="{1F9CC153-D198-4058-8032-49237C45B69B}" srcOrd="1" destOrd="0" presId="urn:microsoft.com/office/officeart/2008/layout/CircleAccentTimeline"/>
    <dgm:cxn modelId="{402B2AC3-8946-404F-9008-A3117D80C4D3}" type="presParOf" srcId="{1B983005-BA9A-463E-8257-9969903EC62B}" destId="{D4447D96-4BC1-4C8A-840D-1AE74EC02F0B}" srcOrd="2" destOrd="0" presId="urn:microsoft.com/office/officeart/2008/layout/CircleAccentTimeline"/>
    <dgm:cxn modelId="{9E9F3492-960E-4BBA-97F4-2000E0DFAD87}" type="presParOf" srcId="{DF2D785F-2831-4BD1-BC2E-454DD03A9F30}" destId="{EF1B23C7-D2F4-419C-83F4-B7E4AB0531DA}" srcOrd="40" destOrd="0" presId="urn:microsoft.com/office/officeart/2008/layout/CircleAccentTimeline"/>
    <dgm:cxn modelId="{00DC53D7-3AF8-4E90-AC5A-242B3523CFEE}" type="presParOf" srcId="{DF2D785F-2831-4BD1-BC2E-454DD03A9F30}" destId="{B50D4EF9-7F23-4BC2-820E-87E322570CA7}" srcOrd="41" destOrd="0" presId="urn:microsoft.com/office/officeart/2008/layout/CircleAccent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8856E8-91B7-4C6D-857C-7E3D8E716D4E}"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s-AR"/>
        </a:p>
      </dgm:t>
    </dgm:pt>
    <dgm:pt modelId="{27C8E98B-F5A7-41C9-B212-D6CDACABE531}">
      <dgm:prSet phldrT="[Texto]" custT="1"/>
      <dgm:spPr/>
      <dgm:t>
        <a:bodyPr/>
        <a:lstStyle/>
        <a:p>
          <a:r>
            <a:rPr lang="es-AR" sz="1800"/>
            <a:t>Importancia de los pozos Inyectores de Agua.</a:t>
          </a:r>
        </a:p>
      </dgm:t>
    </dgm:pt>
    <dgm:pt modelId="{18BE8A55-19DC-4219-8C27-3EA5E8108346}" type="parTrans" cxnId="{39009968-C6F4-4801-95C4-76588BAE59A6}">
      <dgm:prSet/>
      <dgm:spPr/>
      <dgm:t>
        <a:bodyPr/>
        <a:lstStyle/>
        <a:p>
          <a:endParaRPr lang="es-AR"/>
        </a:p>
      </dgm:t>
    </dgm:pt>
    <dgm:pt modelId="{BBCDB36F-C350-43CC-8378-6B77E5E8E79C}" type="sibTrans" cxnId="{39009968-C6F4-4801-95C4-76588BAE59A6}">
      <dgm:prSet/>
      <dgm:spPr/>
      <dgm:t>
        <a:bodyPr/>
        <a:lstStyle/>
        <a:p>
          <a:endParaRPr lang="es-AR"/>
        </a:p>
      </dgm:t>
    </dgm:pt>
    <dgm:pt modelId="{70F0C2D7-D85A-4C4F-9B8A-3704617B566A}">
      <dgm:prSet phldrT="[Texto]" custT="1"/>
      <dgm:spPr/>
      <dgm:t>
        <a:bodyPr/>
        <a:lstStyle/>
        <a:p>
          <a:r>
            <a:rPr lang="es-AR" sz="1800"/>
            <a:t>Impacto del daño en la eficiencia de la recuperación</a:t>
          </a:r>
        </a:p>
      </dgm:t>
    </dgm:pt>
    <dgm:pt modelId="{763F74AF-3A05-402A-8876-9FCB2704714D}" type="parTrans" cxnId="{E1410A7F-E52D-4120-8BAA-FD89E5AD41ED}">
      <dgm:prSet/>
      <dgm:spPr/>
      <dgm:t>
        <a:bodyPr/>
        <a:lstStyle/>
        <a:p>
          <a:endParaRPr lang="es-AR"/>
        </a:p>
      </dgm:t>
    </dgm:pt>
    <dgm:pt modelId="{071C925A-4C75-413C-B5B9-CD43BD38134D}" type="sibTrans" cxnId="{E1410A7F-E52D-4120-8BAA-FD89E5AD41ED}">
      <dgm:prSet/>
      <dgm:spPr/>
      <dgm:t>
        <a:bodyPr/>
        <a:lstStyle/>
        <a:p>
          <a:endParaRPr lang="es-AR"/>
        </a:p>
      </dgm:t>
    </dgm:pt>
    <dgm:pt modelId="{FF7983E4-D2D0-4115-A643-9125310E8801}">
      <dgm:prSet phldrT="[Texto]" custT="1"/>
      <dgm:spPr/>
      <dgm:t>
        <a:bodyPr/>
        <a:lstStyle/>
        <a:p>
          <a:r>
            <a:rPr lang="es-AR" sz="1800"/>
            <a:t>Factores que influyen en el éxito de la estimulación</a:t>
          </a:r>
        </a:p>
      </dgm:t>
    </dgm:pt>
    <dgm:pt modelId="{0F7024BF-8C1B-410C-A37F-31AF2C4413D3}" type="parTrans" cxnId="{9A5C3B9C-1530-4FA7-B25E-42AD4E18DB5C}">
      <dgm:prSet/>
      <dgm:spPr/>
      <dgm:t>
        <a:bodyPr/>
        <a:lstStyle/>
        <a:p>
          <a:endParaRPr lang="es-AR"/>
        </a:p>
      </dgm:t>
    </dgm:pt>
    <dgm:pt modelId="{6DC73733-AD6A-446B-9CAB-E645F52210BD}" type="sibTrans" cxnId="{9A5C3B9C-1530-4FA7-B25E-42AD4E18DB5C}">
      <dgm:prSet/>
      <dgm:spPr/>
      <dgm:t>
        <a:bodyPr/>
        <a:lstStyle/>
        <a:p>
          <a:endParaRPr lang="es-AR"/>
        </a:p>
      </dgm:t>
    </dgm:pt>
    <dgm:pt modelId="{5AA1A5BE-FBDE-40B9-8C07-5876DE81D7B8}">
      <dgm:prSet phldrT="[Texto]" custT="1"/>
      <dgm:spPr/>
      <dgm:t>
        <a:bodyPr/>
        <a:lstStyle/>
        <a:p>
          <a:r>
            <a:rPr lang="es-AR" sz="1800"/>
            <a:t>Desafíos asociados con la calidad de agua</a:t>
          </a:r>
        </a:p>
      </dgm:t>
    </dgm:pt>
    <dgm:pt modelId="{E59B5BFD-0E75-40C5-9677-A4190371CC2E}" type="parTrans" cxnId="{2802E59A-0AC2-42FE-8696-236344B790C9}">
      <dgm:prSet/>
      <dgm:spPr/>
      <dgm:t>
        <a:bodyPr/>
        <a:lstStyle/>
        <a:p>
          <a:endParaRPr lang="es-AR"/>
        </a:p>
      </dgm:t>
    </dgm:pt>
    <dgm:pt modelId="{D23CA359-34B2-4CA7-889E-4A8DD0474F3C}" type="sibTrans" cxnId="{2802E59A-0AC2-42FE-8696-236344B790C9}">
      <dgm:prSet/>
      <dgm:spPr/>
      <dgm:t>
        <a:bodyPr/>
        <a:lstStyle/>
        <a:p>
          <a:endParaRPr lang="es-AR"/>
        </a:p>
      </dgm:t>
    </dgm:pt>
    <dgm:pt modelId="{3486394D-0778-42A0-8FC7-406EF040EE44}">
      <dgm:prSet phldrT="[Texto]" custT="1"/>
      <dgm:spPr/>
      <dgm:t>
        <a:bodyPr/>
        <a:lstStyle/>
        <a:p>
          <a:r>
            <a:rPr lang="es-AR" sz="1800"/>
            <a:t>Daño de formación en Pozos Inyectores</a:t>
          </a:r>
        </a:p>
      </dgm:t>
    </dgm:pt>
    <dgm:pt modelId="{DF42F987-F6B3-4102-9FA3-E595779FB0EB}" type="parTrans" cxnId="{126E7353-5E29-416D-89CC-DD2E1A2351F4}">
      <dgm:prSet/>
      <dgm:spPr/>
      <dgm:t>
        <a:bodyPr/>
        <a:lstStyle/>
        <a:p>
          <a:endParaRPr lang="es-AR"/>
        </a:p>
      </dgm:t>
    </dgm:pt>
    <dgm:pt modelId="{3B94C203-AC56-4FA6-A768-15764737131F}" type="sibTrans" cxnId="{126E7353-5E29-416D-89CC-DD2E1A2351F4}">
      <dgm:prSet/>
      <dgm:spPr/>
      <dgm:t>
        <a:bodyPr/>
        <a:lstStyle/>
        <a:p>
          <a:endParaRPr lang="es-AR"/>
        </a:p>
      </dgm:t>
    </dgm:pt>
    <dgm:pt modelId="{A82D9BDA-A3AC-422C-B152-3062852A740E}" type="pres">
      <dgm:prSet presAssocID="{F68856E8-91B7-4C6D-857C-7E3D8E716D4E}" presName="Name0" presStyleCnt="0">
        <dgm:presLayoutVars>
          <dgm:dir/>
          <dgm:resizeHandles val="exact"/>
        </dgm:presLayoutVars>
      </dgm:prSet>
      <dgm:spPr/>
    </dgm:pt>
    <dgm:pt modelId="{400D523A-68C2-47DC-909D-8F4A596BE30D}" type="pres">
      <dgm:prSet presAssocID="{F68856E8-91B7-4C6D-857C-7E3D8E716D4E}" presName="cycle" presStyleCnt="0"/>
      <dgm:spPr/>
    </dgm:pt>
    <dgm:pt modelId="{58743951-F670-4F69-B519-31E8ED99B516}" type="pres">
      <dgm:prSet presAssocID="{27C8E98B-F5A7-41C9-B212-D6CDACABE531}" presName="nodeFirstNode" presStyleLbl="node1" presStyleIdx="0" presStyleCnt="5">
        <dgm:presLayoutVars>
          <dgm:bulletEnabled val="1"/>
        </dgm:presLayoutVars>
      </dgm:prSet>
      <dgm:spPr/>
    </dgm:pt>
    <dgm:pt modelId="{5EBC5785-086B-4C2E-859A-A4B0232717A9}" type="pres">
      <dgm:prSet presAssocID="{BBCDB36F-C350-43CC-8378-6B77E5E8E79C}" presName="sibTransFirstNode" presStyleLbl="bgShp" presStyleIdx="0" presStyleCnt="1"/>
      <dgm:spPr/>
    </dgm:pt>
    <dgm:pt modelId="{FE7B2600-275B-444A-89E1-747743BBF647}" type="pres">
      <dgm:prSet presAssocID="{5AA1A5BE-FBDE-40B9-8C07-5876DE81D7B8}" presName="nodeFollowingNodes" presStyleLbl="node1" presStyleIdx="1" presStyleCnt="5">
        <dgm:presLayoutVars>
          <dgm:bulletEnabled val="1"/>
        </dgm:presLayoutVars>
      </dgm:prSet>
      <dgm:spPr/>
    </dgm:pt>
    <dgm:pt modelId="{EE030B90-88D4-4DAC-BC6F-EA9E0B3D9B40}" type="pres">
      <dgm:prSet presAssocID="{3486394D-0778-42A0-8FC7-406EF040EE44}" presName="nodeFollowingNodes" presStyleLbl="node1" presStyleIdx="2" presStyleCnt="5">
        <dgm:presLayoutVars>
          <dgm:bulletEnabled val="1"/>
        </dgm:presLayoutVars>
      </dgm:prSet>
      <dgm:spPr/>
    </dgm:pt>
    <dgm:pt modelId="{B680BBD4-0136-43C9-999E-21858A51B143}" type="pres">
      <dgm:prSet presAssocID="{70F0C2D7-D85A-4C4F-9B8A-3704617B566A}" presName="nodeFollowingNodes" presStyleLbl="node1" presStyleIdx="3" presStyleCnt="5">
        <dgm:presLayoutVars>
          <dgm:bulletEnabled val="1"/>
        </dgm:presLayoutVars>
      </dgm:prSet>
      <dgm:spPr/>
    </dgm:pt>
    <dgm:pt modelId="{7B187EFF-751E-41B8-984D-0C540F522DD5}" type="pres">
      <dgm:prSet presAssocID="{FF7983E4-D2D0-4115-A643-9125310E8801}" presName="nodeFollowingNodes" presStyleLbl="node1" presStyleIdx="4" presStyleCnt="5">
        <dgm:presLayoutVars>
          <dgm:bulletEnabled val="1"/>
        </dgm:presLayoutVars>
      </dgm:prSet>
      <dgm:spPr/>
    </dgm:pt>
  </dgm:ptLst>
  <dgm:cxnLst>
    <dgm:cxn modelId="{C0064D04-A263-491A-AE06-2F97FA875140}" type="presOf" srcId="{5AA1A5BE-FBDE-40B9-8C07-5876DE81D7B8}" destId="{FE7B2600-275B-444A-89E1-747743BBF647}" srcOrd="0" destOrd="0" presId="urn:microsoft.com/office/officeart/2005/8/layout/cycle3"/>
    <dgm:cxn modelId="{81756A61-4AC1-4971-B8E7-F1A56D60F86C}" type="presOf" srcId="{BBCDB36F-C350-43CC-8378-6B77E5E8E79C}" destId="{5EBC5785-086B-4C2E-859A-A4B0232717A9}" srcOrd="0" destOrd="0" presId="urn:microsoft.com/office/officeart/2005/8/layout/cycle3"/>
    <dgm:cxn modelId="{39009968-C6F4-4801-95C4-76588BAE59A6}" srcId="{F68856E8-91B7-4C6D-857C-7E3D8E716D4E}" destId="{27C8E98B-F5A7-41C9-B212-D6CDACABE531}" srcOrd="0" destOrd="0" parTransId="{18BE8A55-19DC-4219-8C27-3EA5E8108346}" sibTransId="{BBCDB36F-C350-43CC-8378-6B77E5E8E79C}"/>
    <dgm:cxn modelId="{126E7353-5E29-416D-89CC-DD2E1A2351F4}" srcId="{F68856E8-91B7-4C6D-857C-7E3D8E716D4E}" destId="{3486394D-0778-42A0-8FC7-406EF040EE44}" srcOrd="2" destOrd="0" parTransId="{DF42F987-F6B3-4102-9FA3-E595779FB0EB}" sibTransId="{3B94C203-AC56-4FA6-A768-15764737131F}"/>
    <dgm:cxn modelId="{1247B656-EC47-4E4A-8731-A93DA54ECB32}" type="presOf" srcId="{FF7983E4-D2D0-4115-A643-9125310E8801}" destId="{7B187EFF-751E-41B8-984D-0C540F522DD5}" srcOrd="0" destOrd="0" presId="urn:microsoft.com/office/officeart/2005/8/layout/cycle3"/>
    <dgm:cxn modelId="{E1410A7F-E52D-4120-8BAA-FD89E5AD41ED}" srcId="{F68856E8-91B7-4C6D-857C-7E3D8E716D4E}" destId="{70F0C2D7-D85A-4C4F-9B8A-3704617B566A}" srcOrd="3" destOrd="0" parTransId="{763F74AF-3A05-402A-8876-9FCB2704714D}" sibTransId="{071C925A-4C75-413C-B5B9-CD43BD38134D}"/>
    <dgm:cxn modelId="{B7DFB48C-D758-40C0-A84A-F55F5BAAE830}" type="presOf" srcId="{F68856E8-91B7-4C6D-857C-7E3D8E716D4E}" destId="{A82D9BDA-A3AC-422C-B152-3062852A740E}" srcOrd="0" destOrd="0" presId="urn:microsoft.com/office/officeart/2005/8/layout/cycle3"/>
    <dgm:cxn modelId="{C472508D-181F-4E8C-86E6-9B75F895CB49}" type="presOf" srcId="{70F0C2D7-D85A-4C4F-9B8A-3704617B566A}" destId="{B680BBD4-0136-43C9-999E-21858A51B143}" srcOrd="0" destOrd="0" presId="urn:microsoft.com/office/officeart/2005/8/layout/cycle3"/>
    <dgm:cxn modelId="{2802E59A-0AC2-42FE-8696-236344B790C9}" srcId="{F68856E8-91B7-4C6D-857C-7E3D8E716D4E}" destId="{5AA1A5BE-FBDE-40B9-8C07-5876DE81D7B8}" srcOrd="1" destOrd="0" parTransId="{E59B5BFD-0E75-40C5-9677-A4190371CC2E}" sibTransId="{D23CA359-34B2-4CA7-889E-4A8DD0474F3C}"/>
    <dgm:cxn modelId="{9A5C3B9C-1530-4FA7-B25E-42AD4E18DB5C}" srcId="{F68856E8-91B7-4C6D-857C-7E3D8E716D4E}" destId="{FF7983E4-D2D0-4115-A643-9125310E8801}" srcOrd="4" destOrd="0" parTransId="{0F7024BF-8C1B-410C-A37F-31AF2C4413D3}" sibTransId="{6DC73733-AD6A-446B-9CAB-E645F52210BD}"/>
    <dgm:cxn modelId="{F50EAAD7-5BE2-4886-8AE3-DF63608764C1}" type="presOf" srcId="{27C8E98B-F5A7-41C9-B212-D6CDACABE531}" destId="{58743951-F670-4F69-B519-31E8ED99B516}" srcOrd="0" destOrd="0" presId="urn:microsoft.com/office/officeart/2005/8/layout/cycle3"/>
    <dgm:cxn modelId="{AC6019F0-BE50-46C5-B390-F7495BEB56D7}" type="presOf" srcId="{3486394D-0778-42A0-8FC7-406EF040EE44}" destId="{EE030B90-88D4-4DAC-BC6F-EA9E0B3D9B40}" srcOrd="0" destOrd="0" presId="urn:microsoft.com/office/officeart/2005/8/layout/cycle3"/>
    <dgm:cxn modelId="{661AD39A-AFD9-43BE-A394-E6BE8B7A357B}" type="presParOf" srcId="{A82D9BDA-A3AC-422C-B152-3062852A740E}" destId="{400D523A-68C2-47DC-909D-8F4A596BE30D}" srcOrd="0" destOrd="0" presId="urn:microsoft.com/office/officeart/2005/8/layout/cycle3"/>
    <dgm:cxn modelId="{413F1542-0011-476F-AAE6-1A59B5E05B3E}" type="presParOf" srcId="{400D523A-68C2-47DC-909D-8F4A596BE30D}" destId="{58743951-F670-4F69-B519-31E8ED99B516}" srcOrd="0" destOrd="0" presId="urn:microsoft.com/office/officeart/2005/8/layout/cycle3"/>
    <dgm:cxn modelId="{FF500900-B19A-4EAD-800D-E9A88DDC427F}" type="presParOf" srcId="{400D523A-68C2-47DC-909D-8F4A596BE30D}" destId="{5EBC5785-086B-4C2E-859A-A4B0232717A9}" srcOrd="1" destOrd="0" presId="urn:microsoft.com/office/officeart/2005/8/layout/cycle3"/>
    <dgm:cxn modelId="{C996241E-5ADC-441E-AF2D-5977F8E32B73}" type="presParOf" srcId="{400D523A-68C2-47DC-909D-8F4A596BE30D}" destId="{FE7B2600-275B-444A-89E1-747743BBF647}" srcOrd="2" destOrd="0" presId="urn:microsoft.com/office/officeart/2005/8/layout/cycle3"/>
    <dgm:cxn modelId="{A1B54C52-A1B8-4870-88CA-2BBB41DDD11B}" type="presParOf" srcId="{400D523A-68C2-47DC-909D-8F4A596BE30D}" destId="{EE030B90-88D4-4DAC-BC6F-EA9E0B3D9B40}" srcOrd="3" destOrd="0" presId="urn:microsoft.com/office/officeart/2005/8/layout/cycle3"/>
    <dgm:cxn modelId="{F0BB7458-E378-409C-B0E0-715A7ECE009D}" type="presParOf" srcId="{400D523A-68C2-47DC-909D-8F4A596BE30D}" destId="{B680BBD4-0136-43C9-999E-21858A51B143}" srcOrd="4" destOrd="0" presId="urn:microsoft.com/office/officeart/2005/8/layout/cycle3"/>
    <dgm:cxn modelId="{CEDB098A-B56C-42D9-9948-E56E7D94A31E}" type="presParOf" srcId="{400D523A-68C2-47DC-909D-8F4A596BE30D}" destId="{7B187EFF-751E-41B8-984D-0C540F522DD5}"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EF8A945-E43C-4CD3-907C-1F94E9584480}" type="doc">
      <dgm:prSet loTypeId="urn:microsoft.com/office/officeart/2005/8/layout/equation1" loCatId="process" qsTypeId="urn:microsoft.com/office/officeart/2005/8/quickstyle/simple1" qsCatId="simple" csTypeId="urn:microsoft.com/office/officeart/2005/8/colors/accent1_2" csCatId="accent1" phldr="1"/>
      <dgm:spPr/>
    </dgm:pt>
    <dgm:pt modelId="{6B02B2D6-7E77-4AA1-BD32-D64144B9AB3B}">
      <dgm:prSet phldrT="[Texto]"/>
      <dgm:spPr/>
      <dgm:t>
        <a:bodyPr/>
        <a:lstStyle/>
        <a:p>
          <a:r>
            <a:rPr lang="es-AR"/>
            <a:t>Fluido Taylor </a:t>
          </a:r>
          <a:r>
            <a:rPr lang="es-AR" err="1"/>
            <a:t>Made</a:t>
          </a:r>
          <a:endParaRPr lang="es-AR"/>
        </a:p>
      </dgm:t>
    </dgm:pt>
    <dgm:pt modelId="{BF3DFAB5-5234-449A-AE9F-75FD652F1B40}" type="parTrans" cxnId="{8249CC22-AAF4-4818-9A1A-D51B959577EB}">
      <dgm:prSet/>
      <dgm:spPr/>
      <dgm:t>
        <a:bodyPr/>
        <a:lstStyle/>
        <a:p>
          <a:endParaRPr lang="es-AR"/>
        </a:p>
      </dgm:t>
    </dgm:pt>
    <dgm:pt modelId="{1DD88BE5-60D8-4B26-9430-66EBA7E4EE17}" type="sibTrans" cxnId="{8249CC22-AAF4-4818-9A1A-D51B959577EB}">
      <dgm:prSet/>
      <dgm:spPr/>
      <dgm:t>
        <a:bodyPr/>
        <a:lstStyle/>
        <a:p>
          <a:endParaRPr lang="es-AR"/>
        </a:p>
      </dgm:t>
    </dgm:pt>
    <dgm:pt modelId="{8A036FC6-43F6-441B-AEC2-6195DD0B6EFF}">
      <dgm:prSet phldrT="[Texto]"/>
      <dgm:spPr/>
      <dgm:t>
        <a:bodyPr/>
        <a:lstStyle/>
        <a:p>
          <a:r>
            <a:rPr lang="es-AR"/>
            <a:t>Propiedades</a:t>
          </a:r>
        </a:p>
      </dgm:t>
    </dgm:pt>
    <dgm:pt modelId="{A60424D0-7BA8-4064-94B2-CF474DDB3AAE}" type="parTrans" cxnId="{2B500470-62C4-48C7-9C06-68713985EDAA}">
      <dgm:prSet/>
      <dgm:spPr/>
      <dgm:t>
        <a:bodyPr/>
        <a:lstStyle/>
        <a:p>
          <a:endParaRPr lang="es-AR"/>
        </a:p>
      </dgm:t>
    </dgm:pt>
    <dgm:pt modelId="{761D5985-03AC-4FB1-840D-BC15D48B3345}" type="sibTrans" cxnId="{2B500470-62C4-48C7-9C06-68713985EDAA}">
      <dgm:prSet/>
      <dgm:spPr/>
      <dgm:t>
        <a:bodyPr/>
        <a:lstStyle/>
        <a:p>
          <a:endParaRPr lang="es-AR"/>
        </a:p>
      </dgm:t>
    </dgm:pt>
    <dgm:pt modelId="{7E599D1D-B11D-48EB-BC12-8F55378F8A06}">
      <dgm:prSet phldrT="[Texto]"/>
      <dgm:spPr/>
      <dgm:t>
        <a:bodyPr/>
        <a:lstStyle/>
        <a:p>
          <a:r>
            <a:rPr lang="es-AR"/>
            <a:t>Ácidos</a:t>
          </a:r>
        </a:p>
      </dgm:t>
    </dgm:pt>
    <dgm:pt modelId="{42CF641F-4CD4-45E6-ABB3-33025245F08A}" type="parTrans" cxnId="{97E75F77-764C-44C0-BBEC-BF3C91262BEE}">
      <dgm:prSet/>
      <dgm:spPr/>
      <dgm:t>
        <a:bodyPr/>
        <a:lstStyle/>
        <a:p>
          <a:endParaRPr lang="es-AR"/>
        </a:p>
      </dgm:t>
    </dgm:pt>
    <dgm:pt modelId="{AF05CEA7-AD0F-4BD4-B307-7B40DA55BA49}" type="sibTrans" cxnId="{97E75F77-764C-44C0-BBEC-BF3C91262BEE}">
      <dgm:prSet/>
      <dgm:spPr/>
      <dgm:t>
        <a:bodyPr/>
        <a:lstStyle/>
        <a:p>
          <a:endParaRPr lang="es-AR"/>
        </a:p>
      </dgm:t>
    </dgm:pt>
    <dgm:pt modelId="{D24269E6-7090-43A7-AE04-43033B9A154A}">
      <dgm:prSet phldrT="[Texto]"/>
      <dgm:spPr/>
      <dgm:t>
        <a:bodyPr/>
        <a:lstStyle/>
        <a:p>
          <a:r>
            <a:rPr lang="es-AR"/>
            <a:t>Compatibilidad química con Litología</a:t>
          </a:r>
        </a:p>
      </dgm:t>
    </dgm:pt>
    <dgm:pt modelId="{EB9BD8E8-DAB2-471C-A77B-2C2095571417}" type="parTrans" cxnId="{CB055D65-3A36-40B7-B5AF-E287478AA3F6}">
      <dgm:prSet/>
      <dgm:spPr/>
      <dgm:t>
        <a:bodyPr/>
        <a:lstStyle/>
        <a:p>
          <a:endParaRPr lang="es-AR"/>
        </a:p>
      </dgm:t>
    </dgm:pt>
    <dgm:pt modelId="{8C25F2F8-50A6-4931-B651-A358EC74EE88}" type="sibTrans" cxnId="{CB055D65-3A36-40B7-B5AF-E287478AA3F6}">
      <dgm:prSet/>
      <dgm:spPr/>
      <dgm:t>
        <a:bodyPr/>
        <a:lstStyle/>
        <a:p>
          <a:endParaRPr lang="es-AR"/>
        </a:p>
      </dgm:t>
    </dgm:pt>
    <dgm:pt modelId="{25BF3152-6736-4437-B836-2825B322DD4E}">
      <dgm:prSet phldrT="[Texto]"/>
      <dgm:spPr/>
      <dgm:t>
        <a:bodyPr/>
        <a:lstStyle/>
        <a:p>
          <a:r>
            <a:rPr lang="es-AR"/>
            <a:t>Solventes</a:t>
          </a:r>
        </a:p>
      </dgm:t>
    </dgm:pt>
    <dgm:pt modelId="{677F2AF6-A8ED-4D64-AB6B-964AEEF3CC5D}" type="parTrans" cxnId="{87319162-5B7D-430F-8CB0-02681AFFB80F}">
      <dgm:prSet/>
      <dgm:spPr/>
      <dgm:t>
        <a:bodyPr/>
        <a:lstStyle/>
        <a:p>
          <a:endParaRPr lang="es-AR"/>
        </a:p>
      </dgm:t>
    </dgm:pt>
    <dgm:pt modelId="{AFCCD632-ADEA-419A-980F-9A562554291C}" type="sibTrans" cxnId="{87319162-5B7D-430F-8CB0-02681AFFB80F}">
      <dgm:prSet/>
      <dgm:spPr/>
      <dgm:t>
        <a:bodyPr/>
        <a:lstStyle/>
        <a:p>
          <a:endParaRPr lang="es-AR"/>
        </a:p>
      </dgm:t>
    </dgm:pt>
    <dgm:pt modelId="{1AF40465-CDFE-46E3-949B-2AFB02733EB7}">
      <dgm:prSet phldrT="[Texto]">
        <dgm:style>
          <a:lnRef idx="0">
            <a:schemeClr val="accent6"/>
          </a:lnRef>
          <a:fillRef idx="3">
            <a:schemeClr val="accent6"/>
          </a:fillRef>
          <a:effectRef idx="3">
            <a:schemeClr val="accent6"/>
          </a:effectRef>
          <a:fontRef idx="minor">
            <a:schemeClr val="lt1"/>
          </a:fontRef>
        </dgm:style>
      </dgm:prSet>
      <dgm:spPr/>
      <dgm:t>
        <a:bodyPr/>
        <a:lstStyle/>
        <a:p>
          <a:r>
            <a:rPr lang="es-AR"/>
            <a:t>Estimulación Exitosa</a:t>
          </a:r>
        </a:p>
      </dgm:t>
    </dgm:pt>
    <dgm:pt modelId="{D8535FBB-F8F2-484E-90AF-3356484BAB44}" type="parTrans" cxnId="{15FCA9F1-22D4-4B14-A006-0CD21EF29D84}">
      <dgm:prSet/>
      <dgm:spPr/>
      <dgm:t>
        <a:bodyPr/>
        <a:lstStyle/>
        <a:p>
          <a:endParaRPr lang="es-AR"/>
        </a:p>
      </dgm:t>
    </dgm:pt>
    <dgm:pt modelId="{F0AFF7A2-F742-428C-A20C-9CE27B6A7550}" type="sibTrans" cxnId="{15FCA9F1-22D4-4B14-A006-0CD21EF29D84}">
      <dgm:prSet/>
      <dgm:spPr/>
      <dgm:t>
        <a:bodyPr/>
        <a:lstStyle/>
        <a:p>
          <a:endParaRPr lang="es-AR"/>
        </a:p>
      </dgm:t>
    </dgm:pt>
    <dgm:pt modelId="{776451C2-2F39-4BC9-A335-755A4F1CF8D8}">
      <dgm:prSet phldrT="[Texto]"/>
      <dgm:spPr/>
      <dgm:t>
        <a:bodyPr/>
        <a:lstStyle/>
        <a:p>
          <a:r>
            <a:rPr lang="es-AR"/>
            <a:t>Aditivos Adicionales</a:t>
          </a:r>
        </a:p>
      </dgm:t>
    </dgm:pt>
    <dgm:pt modelId="{1BEADEF0-8C6A-4C06-8AD9-DD030D552262}" type="parTrans" cxnId="{2DCF8A43-4F48-4574-8434-16D4ADB80D7B}">
      <dgm:prSet/>
      <dgm:spPr/>
      <dgm:t>
        <a:bodyPr/>
        <a:lstStyle/>
        <a:p>
          <a:endParaRPr lang="es-AR"/>
        </a:p>
      </dgm:t>
    </dgm:pt>
    <dgm:pt modelId="{1D127732-E452-479A-A636-D450BD317F68}" type="sibTrans" cxnId="{2DCF8A43-4F48-4574-8434-16D4ADB80D7B}">
      <dgm:prSet/>
      <dgm:spPr/>
      <dgm:t>
        <a:bodyPr/>
        <a:lstStyle/>
        <a:p>
          <a:endParaRPr lang="es-AR"/>
        </a:p>
      </dgm:t>
    </dgm:pt>
    <dgm:pt modelId="{A2A8F6D5-625B-48E4-9D76-13D53FA4BFF9}" type="pres">
      <dgm:prSet presAssocID="{CEF8A945-E43C-4CD3-907C-1F94E9584480}" presName="linearFlow" presStyleCnt="0">
        <dgm:presLayoutVars>
          <dgm:dir/>
          <dgm:resizeHandles val="exact"/>
        </dgm:presLayoutVars>
      </dgm:prSet>
      <dgm:spPr/>
    </dgm:pt>
    <dgm:pt modelId="{87D03706-55C6-4CB0-AFDC-8D4E01FF6C2A}" type="pres">
      <dgm:prSet presAssocID="{6B02B2D6-7E77-4AA1-BD32-D64144B9AB3B}" presName="node" presStyleLbl="node1" presStyleIdx="0" presStyleCnt="7">
        <dgm:presLayoutVars>
          <dgm:bulletEnabled val="1"/>
        </dgm:presLayoutVars>
      </dgm:prSet>
      <dgm:spPr/>
    </dgm:pt>
    <dgm:pt modelId="{B7713961-E175-48BF-B1E0-F6A882758636}" type="pres">
      <dgm:prSet presAssocID="{1DD88BE5-60D8-4B26-9430-66EBA7E4EE17}" presName="spacerL" presStyleCnt="0"/>
      <dgm:spPr/>
    </dgm:pt>
    <dgm:pt modelId="{134A5482-1505-4132-AF40-A07399B3C341}" type="pres">
      <dgm:prSet presAssocID="{1DD88BE5-60D8-4B26-9430-66EBA7E4EE17}" presName="sibTrans" presStyleLbl="sibTrans2D1" presStyleIdx="0" presStyleCnt="6"/>
      <dgm:spPr/>
    </dgm:pt>
    <dgm:pt modelId="{1BF29E12-3A36-47A9-93E0-E1D6C8F1C945}" type="pres">
      <dgm:prSet presAssocID="{1DD88BE5-60D8-4B26-9430-66EBA7E4EE17}" presName="spacerR" presStyleCnt="0"/>
      <dgm:spPr/>
    </dgm:pt>
    <dgm:pt modelId="{52EDAFFA-2828-4219-9353-559E904FBFAB}" type="pres">
      <dgm:prSet presAssocID="{D24269E6-7090-43A7-AE04-43033B9A154A}" presName="node" presStyleLbl="node1" presStyleIdx="1" presStyleCnt="7">
        <dgm:presLayoutVars>
          <dgm:bulletEnabled val="1"/>
        </dgm:presLayoutVars>
      </dgm:prSet>
      <dgm:spPr/>
    </dgm:pt>
    <dgm:pt modelId="{215528D4-9511-4B87-8F02-34A69C93CFBB}" type="pres">
      <dgm:prSet presAssocID="{8C25F2F8-50A6-4931-B651-A358EC74EE88}" presName="spacerL" presStyleCnt="0"/>
      <dgm:spPr/>
    </dgm:pt>
    <dgm:pt modelId="{492268A9-B0FB-4E1A-9BCB-00C764588E8C}" type="pres">
      <dgm:prSet presAssocID="{8C25F2F8-50A6-4931-B651-A358EC74EE88}" presName="sibTrans" presStyleLbl="sibTrans2D1" presStyleIdx="1" presStyleCnt="6"/>
      <dgm:spPr/>
    </dgm:pt>
    <dgm:pt modelId="{B527B7BD-2A90-488B-B422-14E92363E1AD}" type="pres">
      <dgm:prSet presAssocID="{8C25F2F8-50A6-4931-B651-A358EC74EE88}" presName="spacerR" presStyleCnt="0"/>
      <dgm:spPr/>
    </dgm:pt>
    <dgm:pt modelId="{43CD8667-F6A2-47F5-A25D-8BDBB66F8F5E}" type="pres">
      <dgm:prSet presAssocID="{8A036FC6-43F6-441B-AEC2-6195DD0B6EFF}" presName="node" presStyleLbl="node1" presStyleIdx="2" presStyleCnt="7">
        <dgm:presLayoutVars>
          <dgm:bulletEnabled val="1"/>
        </dgm:presLayoutVars>
      </dgm:prSet>
      <dgm:spPr/>
    </dgm:pt>
    <dgm:pt modelId="{5B0FED9E-E00B-4EBC-9E85-6F96988A7129}" type="pres">
      <dgm:prSet presAssocID="{761D5985-03AC-4FB1-840D-BC15D48B3345}" presName="spacerL" presStyleCnt="0"/>
      <dgm:spPr/>
    </dgm:pt>
    <dgm:pt modelId="{20CD4819-91F8-48D6-9720-2DAB12986BCD}" type="pres">
      <dgm:prSet presAssocID="{761D5985-03AC-4FB1-840D-BC15D48B3345}" presName="sibTrans" presStyleLbl="sibTrans2D1" presStyleIdx="2" presStyleCnt="6"/>
      <dgm:spPr/>
    </dgm:pt>
    <dgm:pt modelId="{8C6ABD95-34E8-4201-B046-2520C50117D9}" type="pres">
      <dgm:prSet presAssocID="{761D5985-03AC-4FB1-840D-BC15D48B3345}" presName="spacerR" presStyleCnt="0"/>
      <dgm:spPr/>
    </dgm:pt>
    <dgm:pt modelId="{7ED08F24-DD16-40BC-BFE0-82620E1B3045}" type="pres">
      <dgm:prSet presAssocID="{7E599D1D-B11D-48EB-BC12-8F55378F8A06}" presName="node" presStyleLbl="node1" presStyleIdx="3" presStyleCnt="7">
        <dgm:presLayoutVars>
          <dgm:bulletEnabled val="1"/>
        </dgm:presLayoutVars>
      </dgm:prSet>
      <dgm:spPr/>
    </dgm:pt>
    <dgm:pt modelId="{55FF7EF6-F53D-44A3-A107-3DD3E79B9CEE}" type="pres">
      <dgm:prSet presAssocID="{AF05CEA7-AD0F-4BD4-B307-7B40DA55BA49}" presName="spacerL" presStyleCnt="0"/>
      <dgm:spPr/>
    </dgm:pt>
    <dgm:pt modelId="{FDD63BCB-45A6-4D87-9FD1-D7C60A1456BD}" type="pres">
      <dgm:prSet presAssocID="{AF05CEA7-AD0F-4BD4-B307-7B40DA55BA49}" presName="sibTrans" presStyleLbl="sibTrans2D1" presStyleIdx="3" presStyleCnt="6"/>
      <dgm:spPr/>
    </dgm:pt>
    <dgm:pt modelId="{87A9E03C-262A-4ED0-91CB-10BDD5E9D150}" type="pres">
      <dgm:prSet presAssocID="{AF05CEA7-AD0F-4BD4-B307-7B40DA55BA49}" presName="spacerR" presStyleCnt="0"/>
      <dgm:spPr/>
    </dgm:pt>
    <dgm:pt modelId="{5FC24059-AE79-4139-958B-781DC0FC2350}" type="pres">
      <dgm:prSet presAssocID="{25BF3152-6736-4437-B836-2825B322DD4E}" presName="node" presStyleLbl="node1" presStyleIdx="4" presStyleCnt="7">
        <dgm:presLayoutVars>
          <dgm:bulletEnabled val="1"/>
        </dgm:presLayoutVars>
      </dgm:prSet>
      <dgm:spPr/>
    </dgm:pt>
    <dgm:pt modelId="{ECBA6AB7-BED6-4901-90DF-A3F04321C976}" type="pres">
      <dgm:prSet presAssocID="{AFCCD632-ADEA-419A-980F-9A562554291C}" presName="spacerL" presStyleCnt="0"/>
      <dgm:spPr/>
    </dgm:pt>
    <dgm:pt modelId="{C5718674-6C2F-4AB7-838A-A3FB6C716470}" type="pres">
      <dgm:prSet presAssocID="{AFCCD632-ADEA-419A-980F-9A562554291C}" presName="sibTrans" presStyleLbl="sibTrans2D1" presStyleIdx="4" presStyleCnt="6"/>
      <dgm:spPr/>
    </dgm:pt>
    <dgm:pt modelId="{A8C18019-1CDA-414C-93DF-B2EA845CF82A}" type="pres">
      <dgm:prSet presAssocID="{AFCCD632-ADEA-419A-980F-9A562554291C}" presName="spacerR" presStyleCnt="0"/>
      <dgm:spPr/>
    </dgm:pt>
    <dgm:pt modelId="{4A7E0EC1-12FD-499A-BE17-95B6F90DCAEA}" type="pres">
      <dgm:prSet presAssocID="{776451C2-2F39-4BC9-A335-755A4F1CF8D8}" presName="node" presStyleLbl="node1" presStyleIdx="5" presStyleCnt="7">
        <dgm:presLayoutVars>
          <dgm:bulletEnabled val="1"/>
        </dgm:presLayoutVars>
      </dgm:prSet>
      <dgm:spPr/>
    </dgm:pt>
    <dgm:pt modelId="{29D652A3-D896-4199-976A-CF7D237DCB6D}" type="pres">
      <dgm:prSet presAssocID="{1D127732-E452-479A-A636-D450BD317F68}" presName="spacerL" presStyleCnt="0"/>
      <dgm:spPr/>
    </dgm:pt>
    <dgm:pt modelId="{86F98077-5D21-46E3-90DD-1E86DCFEC7FC}" type="pres">
      <dgm:prSet presAssocID="{1D127732-E452-479A-A636-D450BD317F68}" presName="sibTrans" presStyleLbl="sibTrans2D1" presStyleIdx="5" presStyleCnt="6"/>
      <dgm:spPr/>
    </dgm:pt>
    <dgm:pt modelId="{3724D1DD-5CB2-4C56-A4C9-45153A4ADC08}" type="pres">
      <dgm:prSet presAssocID="{1D127732-E452-479A-A636-D450BD317F68}" presName="spacerR" presStyleCnt="0"/>
      <dgm:spPr/>
    </dgm:pt>
    <dgm:pt modelId="{61BDBE0E-E54C-4A31-BBAD-79ED1528FAE1}" type="pres">
      <dgm:prSet presAssocID="{1AF40465-CDFE-46E3-949B-2AFB02733EB7}" presName="node" presStyleLbl="node1" presStyleIdx="6" presStyleCnt="7">
        <dgm:presLayoutVars>
          <dgm:bulletEnabled val="1"/>
        </dgm:presLayoutVars>
      </dgm:prSet>
      <dgm:spPr/>
    </dgm:pt>
  </dgm:ptLst>
  <dgm:cxnLst>
    <dgm:cxn modelId="{1B310D03-E5EF-4D85-809C-BB4EA0D8C49A}" type="presOf" srcId="{1AF40465-CDFE-46E3-949B-2AFB02733EB7}" destId="{61BDBE0E-E54C-4A31-BBAD-79ED1528FAE1}" srcOrd="0" destOrd="0" presId="urn:microsoft.com/office/officeart/2005/8/layout/equation1"/>
    <dgm:cxn modelId="{D97A3303-D7C7-4C9D-8D89-3763D249A08E}" type="presOf" srcId="{6B02B2D6-7E77-4AA1-BD32-D64144B9AB3B}" destId="{87D03706-55C6-4CB0-AFDC-8D4E01FF6C2A}" srcOrd="0" destOrd="0" presId="urn:microsoft.com/office/officeart/2005/8/layout/equation1"/>
    <dgm:cxn modelId="{522A4B04-04FA-4AF4-950B-F26A377C02B7}" type="presOf" srcId="{1D127732-E452-479A-A636-D450BD317F68}" destId="{86F98077-5D21-46E3-90DD-1E86DCFEC7FC}" srcOrd="0" destOrd="0" presId="urn:microsoft.com/office/officeart/2005/8/layout/equation1"/>
    <dgm:cxn modelId="{EA459012-B41E-4500-A39D-2CF4605EDD25}" type="presOf" srcId="{8A036FC6-43F6-441B-AEC2-6195DD0B6EFF}" destId="{43CD8667-F6A2-47F5-A25D-8BDBB66F8F5E}" srcOrd="0" destOrd="0" presId="urn:microsoft.com/office/officeart/2005/8/layout/equation1"/>
    <dgm:cxn modelId="{69AF9E1A-F581-4A11-97B5-EEC077C0F1E1}" type="presOf" srcId="{AF05CEA7-AD0F-4BD4-B307-7B40DA55BA49}" destId="{FDD63BCB-45A6-4D87-9FD1-D7C60A1456BD}" srcOrd="0" destOrd="0" presId="urn:microsoft.com/office/officeart/2005/8/layout/equation1"/>
    <dgm:cxn modelId="{8249CC22-AAF4-4818-9A1A-D51B959577EB}" srcId="{CEF8A945-E43C-4CD3-907C-1F94E9584480}" destId="{6B02B2D6-7E77-4AA1-BD32-D64144B9AB3B}" srcOrd="0" destOrd="0" parTransId="{BF3DFAB5-5234-449A-AE9F-75FD652F1B40}" sibTransId="{1DD88BE5-60D8-4B26-9430-66EBA7E4EE17}"/>
    <dgm:cxn modelId="{FBF5D426-DDFB-4A5E-8DE2-ACCC55161C43}" type="presOf" srcId="{8C25F2F8-50A6-4931-B651-A358EC74EE88}" destId="{492268A9-B0FB-4E1A-9BCB-00C764588E8C}" srcOrd="0" destOrd="0" presId="urn:microsoft.com/office/officeart/2005/8/layout/equation1"/>
    <dgm:cxn modelId="{CB19EB5E-6CCE-4349-B664-34C9D0C41F78}" type="presOf" srcId="{AFCCD632-ADEA-419A-980F-9A562554291C}" destId="{C5718674-6C2F-4AB7-838A-A3FB6C716470}" srcOrd="0" destOrd="0" presId="urn:microsoft.com/office/officeart/2005/8/layout/equation1"/>
    <dgm:cxn modelId="{87319162-5B7D-430F-8CB0-02681AFFB80F}" srcId="{CEF8A945-E43C-4CD3-907C-1F94E9584480}" destId="{25BF3152-6736-4437-B836-2825B322DD4E}" srcOrd="4" destOrd="0" parTransId="{677F2AF6-A8ED-4D64-AB6B-964AEEF3CC5D}" sibTransId="{AFCCD632-ADEA-419A-980F-9A562554291C}"/>
    <dgm:cxn modelId="{C4435E63-D4ED-45CD-B56E-E38E7440142A}" type="presOf" srcId="{25BF3152-6736-4437-B836-2825B322DD4E}" destId="{5FC24059-AE79-4139-958B-781DC0FC2350}" srcOrd="0" destOrd="0" presId="urn:microsoft.com/office/officeart/2005/8/layout/equation1"/>
    <dgm:cxn modelId="{2DCF8A43-4F48-4574-8434-16D4ADB80D7B}" srcId="{CEF8A945-E43C-4CD3-907C-1F94E9584480}" destId="{776451C2-2F39-4BC9-A335-755A4F1CF8D8}" srcOrd="5" destOrd="0" parTransId="{1BEADEF0-8C6A-4C06-8AD9-DD030D552262}" sibTransId="{1D127732-E452-479A-A636-D450BD317F68}"/>
    <dgm:cxn modelId="{195C9344-4896-4CB2-9A3E-D9DE2DDD9C03}" type="presOf" srcId="{CEF8A945-E43C-4CD3-907C-1F94E9584480}" destId="{A2A8F6D5-625B-48E4-9D76-13D53FA4BFF9}" srcOrd="0" destOrd="0" presId="urn:microsoft.com/office/officeart/2005/8/layout/equation1"/>
    <dgm:cxn modelId="{CB055D65-3A36-40B7-B5AF-E287478AA3F6}" srcId="{CEF8A945-E43C-4CD3-907C-1F94E9584480}" destId="{D24269E6-7090-43A7-AE04-43033B9A154A}" srcOrd="1" destOrd="0" parTransId="{EB9BD8E8-DAB2-471C-A77B-2C2095571417}" sibTransId="{8C25F2F8-50A6-4931-B651-A358EC74EE88}"/>
    <dgm:cxn modelId="{53548B6B-AF30-4F6A-B772-9DF55629A29D}" type="presOf" srcId="{761D5985-03AC-4FB1-840D-BC15D48B3345}" destId="{20CD4819-91F8-48D6-9720-2DAB12986BCD}" srcOrd="0" destOrd="0" presId="urn:microsoft.com/office/officeart/2005/8/layout/equation1"/>
    <dgm:cxn modelId="{2B500470-62C4-48C7-9C06-68713985EDAA}" srcId="{CEF8A945-E43C-4CD3-907C-1F94E9584480}" destId="{8A036FC6-43F6-441B-AEC2-6195DD0B6EFF}" srcOrd="2" destOrd="0" parTransId="{A60424D0-7BA8-4064-94B2-CF474DDB3AAE}" sibTransId="{761D5985-03AC-4FB1-840D-BC15D48B3345}"/>
    <dgm:cxn modelId="{97E75F77-764C-44C0-BBEC-BF3C91262BEE}" srcId="{CEF8A945-E43C-4CD3-907C-1F94E9584480}" destId="{7E599D1D-B11D-48EB-BC12-8F55378F8A06}" srcOrd="3" destOrd="0" parTransId="{42CF641F-4CD4-45E6-ABB3-33025245F08A}" sibTransId="{AF05CEA7-AD0F-4BD4-B307-7B40DA55BA49}"/>
    <dgm:cxn modelId="{232846BA-697C-4467-B919-2768D87FE7EB}" type="presOf" srcId="{776451C2-2F39-4BC9-A335-755A4F1CF8D8}" destId="{4A7E0EC1-12FD-499A-BE17-95B6F90DCAEA}" srcOrd="0" destOrd="0" presId="urn:microsoft.com/office/officeart/2005/8/layout/equation1"/>
    <dgm:cxn modelId="{D35FD5BE-770F-494F-9EF0-9B221DB86E65}" type="presOf" srcId="{7E599D1D-B11D-48EB-BC12-8F55378F8A06}" destId="{7ED08F24-DD16-40BC-BFE0-82620E1B3045}" srcOrd="0" destOrd="0" presId="urn:microsoft.com/office/officeart/2005/8/layout/equation1"/>
    <dgm:cxn modelId="{EE197DCE-7E3C-4400-9F69-4EBB872E22B4}" type="presOf" srcId="{1DD88BE5-60D8-4B26-9430-66EBA7E4EE17}" destId="{134A5482-1505-4132-AF40-A07399B3C341}" srcOrd="0" destOrd="0" presId="urn:microsoft.com/office/officeart/2005/8/layout/equation1"/>
    <dgm:cxn modelId="{6F3076EB-A28B-40D5-A14A-DAC873E76DA0}" type="presOf" srcId="{D24269E6-7090-43A7-AE04-43033B9A154A}" destId="{52EDAFFA-2828-4219-9353-559E904FBFAB}" srcOrd="0" destOrd="0" presId="urn:microsoft.com/office/officeart/2005/8/layout/equation1"/>
    <dgm:cxn modelId="{15FCA9F1-22D4-4B14-A006-0CD21EF29D84}" srcId="{CEF8A945-E43C-4CD3-907C-1F94E9584480}" destId="{1AF40465-CDFE-46E3-949B-2AFB02733EB7}" srcOrd="6" destOrd="0" parTransId="{D8535FBB-F8F2-484E-90AF-3356484BAB44}" sibTransId="{F0AFF7A2-F742-428C-A20C-9CE27B6A7550}"/>
    <dgm:cxn modelId="{01CDE789-0688-490D-9341-B85BBB8354DA}" type="presParOf" srcId="{A2A8F6D5-625B-48E4-9D76-13D53FA4BFF9}" destId="{87D03706-55C6-4CB0-AFDC-8D4E01FF6C2A}" srcOrd="0" destOrd="0" presId="urn:microsoft.com/office/officeart/2005/8/layout/equation1"/>
    <dgm:cxn modelId="{290C5271-E977-4085-B511-B04E9BF24896}" type="presParOf" srcId="{A2A8F6D5-625B-48E4-9D76-13D53FA4BFF9}" destId="{B7713961-E175-48BF-B1E0-F6A882758636}" srcOrd="1" destOrd="0" presId="urn:microsoft.com/office/officeart/2005/8/layout/equation1"/>
    <dgm:cxn modelId="{FFA27042-068A-4539-9FEA-075C5487DC4B}" type="presParOf" srcId="{A2A8F6D5-625B-48E4-9D76-13D53FA4BFF9}" destId="{134A5482-1505-4132-AF40-A07399B3C341}" srcOrd="2" destOrd="0" presId="urn:microsoft.com/office/officeart/2005/8/layout/equation1"/>
    <dgm:cxn modelId="{7E09C24B-3A13-42DA-8E51-FF9DCB64AE2B}" type="presParOf" srcId="{A2A8F6D5-625B-48E4-9D76-13D53FA4BFF9}" destId="{1BF29E12-3A36-47A9-93E0-E1D6C8F1C945}" srcOrd="3" destOrd="0" presId="urn:microsoft.com/office/officeart/2005/8/layout/equation1"/>
    <dgm:cxn modelId="{CF59DE11-187E-48FF-9A2F-5293E7CE427B}" type="presParOf" srcId="{A2A8F6D5-625B-48E4-9D76-13D53FA4BFF9}" destId="{52EDAFFA-2828-4219-9353-559E904FBFAB}" srcOrd="4" destOrd="0" presId="urn:microsoft.com/office/officeart/2005/8/layout/equation1"/>
    <dgm:cxn modelId="{AEE04C27-78EB-403B-A740-FEC9790DC132}" type="presParOf" srcId="{A2A8F6D5-625B-48E4-9D76-13D53FA4BFF9}" destId="{215528D4-9511-4B87-8F02-34A69C93CFBB}" srcOrd="5" destOrd="0" presId="urn:microsoft.com/office/officeart/2005/8/layout/equation1"/>
    <dgm:cxn modelId="{D3C31140-89C9-4035-80BC-7B7367BEAB0A}" type="presParOf" srcId="{A2A8F6D5-625B-48E4-9D76-13D53FA4BFF9}" destId="{492268A9-B0FB-4E1A-9BCB-00C764588E8C}" srcOrd="6" destOrd="0" presId="urn:microsoft.com/office/officeart/2005/8/layout/equation1"/>
    <dgm:cxn modelId="{D9A7295D-31F8-416A-A8D6-D0452AE1680D}" type="presParOf" srcId="{A2A8F6D5-625B-48E4-9D76-13D53FA4BFF9}" destId="{B527B7BD-2A90-488B-B422-14E92363E1AD}" srcOrd="7" destOrd="0" presId="urn:microsoft.com/office/officeart/2005/8/layout/equation1"/>
    <dgm:cxn modelId="{13B6AE86-9203-4727-AB2D-0DF9B4C37759}" type="presParOf" srcId="{A2A8F6D5-625B-48E4-9D76-13D53FA4BFF9}" destId="{43CD8667-F6A2-47F5-A25D-8BDBB66F8F5E}" srcOrd="8" destOrd="0" presId="urn:microsoft.com/office/officeart/2005/8/layout/equation1"/>
    <dgm:cxn modelId="{2B4B86CA-6D74-4583-9E5E-5E01991A253D}" type="presParOf" srcId="{A2A8F6D5-625B-48E4-9D76-13D53FA4BFF9}" destId="{5B0FED9E-E00B-4EBC-9E85-6F96988A7129}" srcOrd="9" destOrd="0" presId="urn:microsoft.com/office/officeart/2005/8/layout/equation1"/>
    <dgm:cxn modelId="{589C1640-8799-4FB0-BC40-E6ABF3A554C7}" type="presParOf" srcId="{A2A8F6D5-625B-48E4-9D76-13D53FA4BFF9}" destId="{20CD4819-91F8-48D6-9720-2DAB12986BCD}" srcOrd="10" destOrd="0" presId="urn:microsoft.com/office/officeart/2005/8/layout/equation1"/>
    <dgm:cxn modelId="{EDF930EE-3FD0-46B8-BCB8-6348A86381D9}" type="presParOf" srcId="{A2A8F6D5-625B-48E4-9D76-13D53FA4BFF9}" destId="{8C6ABD95-34E8-4201-B046-2520C50117D9}" srcOrd="11" destOrd="0" presId="urn:microsoft.com/office/officeart/2005/8/layout/equation1"/>
    <dgm:cxn modelId="{6BC038C2-079D-4809-8D20-437B7BBC4CA9}" type="presParOf" srcId="{A2A8F6D5-625B-48E4-9D76-13D53FA4BFF9}" destId="{7ED08F24-DD16-40BC-BFE0-82620E1B3045}" srcOrd="12" destOrd="0" presId="urn:microsoft.com/office/officeart/2005/8/layout/equation1"/>
    <dgm:cxn modelId="{D2A7327C-0F7E-4168-AD1F-E39032793064}" type="presParOf" srcId="{A2A8F6D5-625B-48E4-9D76-13D53FA4BFF9}" destId="{55FF7EF6-F53D-44A3-A107-3DD3E79B9CEE}" srcOrd="13" destOrd="0" presId="urn:microsoft.com/office/officeart/2005/8/layout/equation1"/>
    <dgm:cxn modelId="{0E7A99BA-217F-447B-A6DD-F955C6E05A61}" type="presParOf" srcId="{A2A8F6D5-625B-48E4-9D76-13D53FA4BFF9}" destId="{FDD63BCB-45A6-4D87-9FD1-D7C60A1456BD}" srcOrd="14" destOrd="0" presId="urn:microsoft.com/office/officeart/2005/8/layout/equation1"/>
    <dgm:cxn modelId="{0B3F8123-8404-45A6-AE8D-E315278A998E}" type="presParOf" srcId="{A2A8F6D5-625B-48E4-9D76-13D53FA4BFF9}" destId="{87A9E03C-262A-4ED0-91CB-10BDD5E9D150}" srcOrd="15" destOrd="0" presId="urn:microsoft.com/office/officeart/2005/8/layout/equation1"/>
    <dgm:cxn modelId="{F8D113CE-7375-4105-9E1C-837B37073D4A}" type="presParOf" srcId="{A2A8F6D5-625B-48E4-9D76-13D53FA4BFF9}" destId="{5FC24059-AE79-4139-958B-781DC0FC2350}" srcOrd="16" destOrd="0" presId="urn:microsoft.com/office/officeart/2005/8/layout/equation1"/>
    <dgm:cxn modelId="{B4BF349E-D875-4660-8574-7AA778A33B12}" type="presParOf" srcId="{A2A8F6D5-625B-48E4-9D76-13D53FA4BFF9}" destId="{ECBA6AB7-BED6-4901-90DF-A3F04321C976}" srcOrd="17" destOrd="0" presId="urn:microsoft.com/office/officeart/2005/8/layout/equation1"/>
    <dgm:cxn modelId="{B93EC8DC-4180-4108-A7F8-061CEC569826}" type="presParOf" srcId="{A2A8F6D5-625B-48E4-9D76-13D53FA4BFF9}" destId="{C5718674-6C2F-4AB7-838A-A3FB6C716470}" srcOrd="18" destOrd="0" presId="urn:microsoft.com/office/officeart/2005/8/layout/equation1"/>
    <dgm:cxn modelId="{CB00E3B7-D84C-4CFF-8CED-41997FA612A1}" type="presParOf" srcId="{A2A8F6D5-625B-48E4-9D76-13D53FA4BFF9}" destId="{A8C18019-1CDA-414C-93DF-B2EA845CF82A}" srcOrd="19" destOrd="0" presId="urn:microsoft.com/office/officeart/2005/8/layout/equation1"/>
    <dgm:cxn modelId="{951188E6-B753-42A0-BAA6-40C67EF28D0D}" type="presParOf" srcId="{A2A8F6D5-625B-48E4-9D76-13D53FA4BFF9}" destId="{4A7E0EC1-12FD-499A-BE17-95B6F90DCAEA}" srcOrd="20" destOrd="0" presId="urn:microsoft.com/office/officeart/2005/8/layout/equation1"/>
    <dgm:cxn modelId="{8531497B-000F-40F1-A2B2-89643B1C2236}" type="presParOf" srcId="{A2A8F6D5-625B-48E4-9D76-13D53FA4BFF9}" destId="{29D652A3-D896-4199-976A-CF7D237DCB6D}" srcOrd="21" destOrd="0" presId="urn:microsoft.com/office/officeart/2005/8/layout/equation1"/>
    <dgm:cxn modelId="{04AAE6A6-2340-4E8A-863E-4DC734E4D124}" type="presParOf" srcId="{A2A8F6D5-625B-48E4-9D76-13D53FA4BFF9}" destId="{86F98077-5D21-46E3-90DD-1E86DCFEC7FC}" srcOrd="22" destOrd="0" presId="urn:microsoft.com/office/officeart/2005/8/layout/equation1"/>
    <dgm:cxn modelId="{7FA5708F-6932-45FE-AB56-CB8CD5BEEFBB}" type="presParOf" srcId="{A2A8F6D5-625B-48E4-9D76-13D53FA4BFF9}" destId="{3724D1DD-5CB2-4C56-A4C9-45153A4ADC08}" srcOrd="23" destOrd="0" presId="urn:microsoft.com/office/officeart/2005/8/layout/equation1"/>
    <dgm:cxn modelId="{DAEB769B-3DA0-45F8-8EAC-9DE946F9B25F}" type="presParOf" srcId="{A2A8F6D5-625B-48E4-9D76-13D53FA4BFF9}" destId="{61BDBE0E-E54C-4A31-BBAD-79ED1528FAE1}" srcOrd="24"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DCCD16F-0D18-4B26-BAA8-7A77353B3EC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AR"/>
        </a:p>
      </dgm:t>
    </dgm:pt>
    <dgm:pt modelId="{9CFF5258-4D80-4924-8C5E-1DA891531DD8}">
      <dgm:prSet phldrT="[Texto]" custT="1"/>
      <dgm:spPr/>
      <dgm:t>
        <a:bodyPr/>
        <a:lstStyle/>
        <a:p>
          <a:r>
            <a:rPr lang="es-AR" sz="1800"/>
            <a:t>En que consiste?</a:t>
          </a:r>
        </a:p>
      </dgm:t>
    </dgm:pt>
    <dgm:pt modelId="{D0F8C1CF-757D-414D-B17A-8A3917F80EE6}" type="parTrans" cxnId="{80D92A8A-2C77-4503-B099-2C0B5AB9B6C1}">
      <dgm:prSet/>
      <dgm:spPr/>
      <dgm:t>
        <a:bodyPr/>
        <a:lstStyle/>
        <a:p>
          <a:endParaRPr lang="es-AR"/>
        </a:p>
      </dgm:t>
    </dgm:pt>
    <dgm:pt modelId="{F0C96FE8-8B70-49B8-9D0F-CD42B3F314FF}" type="sibTrans" cxnId="{80D92A8A-2C77-4503-B099-2C0B5AB9B6C1}">
      <dgm:prSet/>
      <dgm:spPr/>
      <dgm:t>
        <a:bodyPr/>
        <a:lstStyle/>
        <a:p>
          <a:endParaRPr lang="es-AR"/>
        </a:p>
      </dgm:t>
    </dgm:pt>
    <dgm:pt modelId="{91145FA6-D0B9-4CA7-9EB8-F9A16B482290}">
      <dgm:prSet phldrT="[Texto]" custT="1"/>
      <dgm:spPr/>
      <dgm:t>
        <a:bodyPr/>
        <a:lstStyle/>
        <a:p>
          <a:r>
            <a:rPr lang="es-AR" sz="1800"/>
            <a:t>Bombeo controlado de agentes estimulantes a pozo cerrado</a:t>
          </a:r>
        </a:p>
      </dgm:t>
    </dgm:pt>
    <dgm:pt modelId="{AE9600FC-0A1D-4885-A7E6-A8205C3C04C0}" type="parTrans" cxnId="{0F61BFB6-6F6C-4E69-A066-DD367E81642C}">
      <dgm:prSet/>
      <dgm:spPr/>
      <dgm:t>
        <a:bodyPr/>
        <a:lstStyle/>
        <a:p>
          <a:endParaRPr lang="es-AR"/>
        </a:p>
      </dgm:t>
    </dgm:pt>
    <dgm:pt modelId="{42034FE3-10D4-4299-AF35-C4F155364EAF}" type="sibTrans" cxnId="{0F61BFB6-6F6C-4E69-A066-DD367E81642C}">
      <dgm:prSet/>
      <dgm:spPr/>
      <dgm:t>
        <a:bodyPr/>
        <a:lstStyle/>
        <a:p>
          <a:endParaRPr lang="es-AR"/>
        </a:p>
      </dgm:t>
    </dgm:pt>
    <dgm:pt modelId="{0328B02B-A4D0-4428-B25F-49D5F08480AB}">
      <dgm:prSet phldrT="[Texto]" custT="1"/>
      <dgm:spPr/>
      <dgm:t>
        <a:bodyPr/>
        <a:lstStyle/>
        <a:p>
          <a:r>
            <a:rPr lang="es-AR" sz="1800"/>
            <a:t>Método de Inyección</a:t>
          </a:r>
        </a:p>
      </dgm:t>
    </dgm:pt>
    <dgm:pt modelId="{C91A5F2A-5C82-45FE-A283-905CE44C32BC}" type="parTrans" cxnId="{AA84DC2B-AD3C-4F48-B1F3-C97D64153FE0}">
      <dgm:prSet/>
      <dgm:spPr/>
      <dgm:t>
        <a:bodyPr/>
        <a:lstStyle/>
        <a:p>
          <a:endParaRPr lang="es-AR"/>
        </a:p>
      </dgm:t>
    </dgm:pt>
    <dgm:pt modelId="{3C26046F-7E63-4A3E-84CE-ADB57BCE2A74}" type="sibTrans" cxnId="{AA84DC2B-AD3C-4F48-B1F3-C97D64153FE0}">
      <dgm:prSet/>
      <dgm:spPr/>
      <dgm:t>
        <a:bodyPr/>
        <a:lstStyle/>
        <a:p>
          <a:endParaRPr lang="es-AR"/>
        </a:p>
      </dgm:t>
    </dgm:pt>
    <dgm:pt modelId="{983CAECE-3D34-4CAE-AD0A-53F7B71E3858}">
      <dgm:prSet phldrT="[Texto]" custT="1"/>
      <dgm:spPr/>
      <dgm:t>
        <a:bodyPr/>
        <a:lstStyle/>
        <a:p>
          <a:r>
            <a:rPr lang="es-AR" sz="1800"/>
            <a:t>Uso de camión bomba</a:t>
          </a:r>
        </a:p>
      </dgm:t>
    </dgm:pt>
    <dgm:pt modelId="{A581165D-DE2A-4785-A40F-EF4C43B25A6B}" type="parTrans" cxnId="{979A6FAC-8DFD-40A6-9415-2C5459626A92}">
      <dgm:prSet/>
      <dgm:spPr/>
      <dgm:t>
        <a:bodyPr/>
        <a:lstStyle/>
        <a:p>
          <a:endParaRPr lang="es-AR"/>
        </a:p>
      </dgm:t>
    </dgm:pt>
    <dgm:pt modelId="{0E7DB1A7-5439-40A7-951A-4BE672DE42A7}" type="sibTrans" cxnId="{979A6FAC-8DFD-40A6-9415-2C5459626A92}">
      <dgm:prSet/>
      <dgm:spPr/>
      <dgm:t>
        <a:bodyPr/>
        <a:lstStyle/>
        <a:p>
          <a:endParaRPr lang="es-AR"/>
        </a:p>
      </dgm:t>
    </dgm:pt>
    <dgm:pt modelId="{3D6A96EB-44AC-4DE2-AA3D-D88BD7DAF5AD}">
      <dgm:prSet phldrT="[Texto]" custT="1"/>
      <dgm:spPr/>
      <dgm:t>
        <a:bodyPr/>
        <a:lstStyle/>
        <a:p>
          <a:r>
            <a:rPr lang="es-AR" sz="1800"/>
            <a:t>Inyección de agentes selectivos (ácidos, solventes, </a:t>
          </a:r>
          <a:r>
            <a:rPr lang="es-AR" sz="1800" err="1"/>
            <a:t>etc</a:t>
          </a:r>
          <a:r>
            <a:rPr lang="es-AR" sz="1800"/>
            <a:t>)</a:t>
          </a:r>
        </a:p>
      </dgm:t>
    </dgm:pt>
    <dgm:pt modelId="{45A5219F-F1CE-485E-A75C-FF807DD44B50}" type="parTrans" cxnId="{4E69C7C3-84B0-4609-9409-A0F43D97E766}">
      <dgm:prSet/>
      <dgm:spPr/>
      <dgm:t>
        <a:bodyPr/>
        <a:lstStyle/>
        <a:p>
          <a:endParaRPr lang="es-AR"/>
        </a:p>
      </dgm:t>
    </dgm:pt>
    <dgm:pt modelId="{6148A104-D142-4278-A8A1-9F6335C623C2}" type="sibTrans" cxnId="{4E69C7C3-84B0-4609-9409-A0F43D97E766}">
      <dgm:prSet/>
      <dgm:spPr/>
      <dgm:t>
        <a:bodyPr/>
        <a:lstStyle/>
        <a:p>
          <a:endParaRPr lang="es-AR"/>
        </a:p>
      </dgm:t>
    </dgm:pt>
    <dgm:pt modelId="{F445FA58-5958-401B-9E44-20103C40B19A}">
      <dgm:prSet phldrT="[Texto]" custT="1"/>
      <dgm:spPr/>
      <dgm:t>
        <a:bodyPr/>
        <a:lstStyle/>
        <a:p>
          <a:r>
            <a:rPr lang="es-AR" sz="1800"/>
            <a:t>Aplicación de la Técnica</a:t>
          </a:r>
        </a:p>
      </dgm:t>
    </dgm:pt>
    <dgm:pt modelId="{79ECF2A3-4193-4292-BC4D-8D2BAD23D8E6}" type="parTrans" cxnId="{B6704C61-2E15-45F5-B2DF-BCB12F18D973}">
      <dgm:prSet/>
      <dgm:spPr/>
      <dgm:t>
        <a:bodyPr/>
        <a:lstStyle/>
        <a:p>
          <a:endParaRPr lang="es-AR"/>
        </a:p>
      </dgm:t>
    </dgm:pt>
    <dgm:pt modelId="{A2E9A1B1-D9A2-4EA0-BD30-8675B70FE939}" type="sibTrans" cxnId="{B6704C61-2E15-45F5-B2DF-BCB12F18D973}">
      <dgm:prSet/>
      <dgm:spPr/>
      <dgm:t>
        <a:bodyPr/>
        <a:lstStyle/>
        <a:p>
          <a:endParaRPr lang="es-AR"/>
        </a:p>
      </dgm:t>
    </dgm:pt>
    <dgm:pt modelId="{65103C3F-2F1A-4722-AB9E-957A108E401E}">
      <dgm:prSet phldrT="[Texto]" custT="1"/>
      <dgm:spPr/>
      <dgm:t>
        <a:bodyPr/>
        <a:lstStyle/>
        <a:p>
          <a:r>
            <a:rPr lang="es-AR" sz="1800"/>
            <a:t>Instalación de inyección</a:t>
          </a:r>
        </a:p>
      </dgm:t>
    </dgm:pt>
    <dgm:pt modelId="{C1C0FD97-ED84-4CB9-A87F-DE3895773330}" type="parTrans" cxnId="{B04AE665-5C54-44D5-90AC-62B3C7110D1C}">
      <dgm:prSet/>
      <dgm:spPr/>
      <dgm:t>
        <a:bodyPr/>
        <a:lstStyle/>
        <a:p>
          <a:endParaRPr lang="es-AR"/>
        </a:p>
      </dgm:t>
    </dgm:pt>
    <dgm:pt modelId="{2FF71B69-6ABA-463F-A001-62D3361F9BF0}" type="sibTrans" cxnId="{B04AE665-5C54-44D5-90AC-62B3C7110D1C}">
      <dgm:prSet/>
      <dgm:spPr/>
      <dgm:t>
        <a:bodyPr/>
        <a:lstStyle/>
        <a:p>
          <a:endParaRPr lang="es-AR"/>
        </a:p>
      </dgm:t>
    </dgm:pt>
    <dgm:pt modelId="{8872D110-9CC0-46D5-BD1C-D42D45380BF7}">
      <dgm:prSet phldrT="[Texto]" custT="1"/>
      <dgm:spPr/>
      <dgm:t>
        <a:bodyPr/>
        <a:lstStyle/>
        <a:p>
          <a:r>
            <a:rPr lang="es-AR" sz="1800"/>
            <a:t>Cegado de mandriles</a:t>
          </a:r>
        </a:p>
      </dgm:t>
    </dgm:pt>
    <dgm:pt modelId="{C0127847-2134-4727-9FAA-8E722016C9A7}" type="parTrans" cxnId="{D536C7C4-6F94-4146-886C-71D529B0E0BD}">
      <dgm:prSet/>
      <dgm:spPr/>
      <dgm:t>
        <a:bodyPr/>
        <a:lstStyle/>
        <a:p>
          <a:endParaRPr lang="es-AR"/>
        </a:p>
      </dgm:t>
    </dgm:pt>
    <dgm:pt modelId="{06975244-8D3D-4F02-BBDA-2F9C2D072902}" type="sibTrans" cxnId="{D536C7C4-6F94-4146-886C-71D529B0E0BD}">
      <dgm:prSet/>
      <dgm:spPr/>
      <dgm:t>
        <a:bodyPr/>
        <a:lstStyle/>
        <a:p>
          <a:endParaRPr lang="es-AR"/>
        </a:p>
      </dgm:t>
    </dgm:pt>
    <dgm:pt modelId="{93141EAB-5DF6-4E67-B20C-FA1FE0EE7437}">
      <dgm:prSet phldrT="[Texto]" custT="1"/>
      <dgm:spPr/>
      <dgm:t>
        <a:bodyPr/>
        <a:lstStyle/>
        <a:p>
          <a:r>
            <a:rPr lang="es-AR" sz="1800"/>
            <a:t>Preparación de mandril donde se realizará estimulación</a:t>
          </a:r>
        </a:p>
      </dgm:t>
    </dgm:pt>
    <dgm:pt modelId="{F71E9607-F1F4-4749-927E-2EBEC899FDC1}" type="parTrans" cxnId="{E296E333-03A8-4156-BC2F-D36C3B9BD6F7}">
      <dgm:prSet/>
      <dgm:spPr/>
      <dgm:t>
        <a:bodyPr/>
        <a:lstStyle/>
        <a:p>
          <a:endParaRPr lang="es-AR"/>
        </a:p>
      </dgm:t>
    </dgm:pt>
    <dgm:pt modelId="{8CF9D94F-992A-4AF6-B757-21F01A8C3D8D}" type="sibTrans" cxnId="{E296E333-03A8-4156-BC2F-D36C3B9BD6F7}">
      <dgm:prSet/>
      <dgm:spPr/>
      <dgm:t>
        <a:bodyPr/>
        <a:lstStyle/>
        <a:p>
          <a:endParaRPr lang="es-AR"/>
        </a:p>
      </dgm:t>
    </dgm:pt>
    <dgm:pt modelId="{45EAB548-1506-493D-8934-05A01D6DC508}" type="pres">
      <dgm:prSet presAssocID="{9DCCD16F-0D18-4B26-BAA8-7A77353B3EC9}" presName="linear" presStyleCnt="0">
        <dgm:presLayoutVars>
          <dgm:dir/>
          <dgm:animLvl val="lvl"/>
          <dgm:resizeHandles val="exact"/>
        </dgm:presLayoutVars>
      </dgm:prSet>
      <dgm:spPr/>
    </dgm:pt>
    <dgm:pt modelId="{61A667BE-006A-4EC7-AB91-EF04BEE50BA1}" type="pres">
      <dgm:prSet presAssocID="{9CFF5258-4D80-4924-8C5E-1DA891531DD8}" presName="parentLin" presStyleCnt="0"/>
      <dgm:spPr/>
    </dgm:pt>
    <dgm:pt modelId="{711E7F21-01A1-4B90-B675-ED3DF019AE7A}" type="pres">
      <dgm:prSet presAssocID="{9CFF5258-4D80-4924-8C5E-1DA891531DD8}" presName="parentLeftMargin" presStyleLbl="node1" presStyleIdx="0" presStyleCnt="3"/>
      <dgm:spPr/>
    </dgm:pt>
    <dgm:pt modelId="{9A02E8FD-F0DE-46DD-B84A-761D58D059A7}" type="pres">
      <dgm:prSet presAssocID="{9CFF5258-4D80-4924-8C5E-1DA891531DD8}" presName="parentText" presStyleLbl="node1" presStyleIdx="0" presStyleCnt="3">
        <dgm:presLayoutVars>
          <dgm:chMax val="0"/>
          <dgm:bulletEnabled val="1"/>
        </dgm:presLayoutVars>
      </dgm:prSet>
      <dgm:spPr/>
    </dgm:pt>
    <dgm:pt modelId="{520DABE8-1EB6-440A-8100-74C2A961F549}" type="pres">
      <dgm:prSet presAssocID="{9CFF5258-4D80-4924-8C5E-1DA891531DD8}" presName="negativeSpace" presStyleCnt="0"/>
      <dgm:spPr/>
    </dgm:pt>
    <dgm:pt modelId="{69718856-9980-4142-BCE5-7F20EAC466A6}" type="pres">
      <dgm:prSet presAssocID="{9CFF5258-4D80-4924-8C5E-1DA891531DD8}" presName="childText" presStyleLbl="conFgAcc1" presStyleIdx="0" presStyleCnt="3">
        <dgm:presLayoutVars>
          <dgm:bulletEnabled val="1"/>
        </dgm:presLayoutVars>
      </dgm:prSet>
      <dgm:spPr/>
    </dgm:pt>
    <dgm:pt modelId="{2EC9FA69-601F-412C-85DA-927F83660FDA}" type="pres">
      <dgm:prSet presAssocID="{F0C96FE8-8B70-49B8-9D0F-CD42B3F314FF}" presName="spaceBetweenRectangles" presStyleCnt="0"/>
      <dgm:spPr/>
    </dgm:pt>
    <dgm:pt modelId="{25494262-F8D9-4B1B-ADAA-48D6E65AEEAF}" type="pres">
      <dgm:prSet presAssocID="{0328B02B-A4D0-4428-B25F-49D5F08480AB}" presName="parentLin" presStyleCnt="0"/>
      <dgm:spPr/>
    </dgm:pt>
    <dgm:pt modelId="{13040EDD-C791-405D-84B0-4123488CA63D}" type="pres">
      <dgm:prSet presAssocID="{0328B02B-A4D0-4428-B25F-49D5F08480AB}" presName="parentLeftMargin" presStyleLbl="node1" presStyleIdx="0" presStyleCnt="3"/>
      <dgm:spPr/>
    </dgm:pt>
    <dgm:pt modelId="{3DB04F92-0017-46CE-BB4B-95DFF312EDA9}" type="pres">
      <dgm:prSet presAssocID="{0328B02B-A4D0-4428-B25F-49D5F08480AB}" presName="parentText" presStyleLbl="node1" presStyleIdx="1" presStyleCnt="3">
        <dgm:presLayoutVars>
          <dgm:chMax val="0"/>
          <dgm:bulletEnabled val="1"/>
        </dgm:presLayoutVars>
      </dgm:prSet>
      <dgm:spPr/>
    </dgm:pt>
    <dgm:pt modelId="{45B18B00-06EB-49EE-B500-CA0F3627BE4D}" type="pres">
      <dgm:prSet presAssocID="{0328B02B-A4D0-4428-B25F-49D5F08480AB}" presName="negativeSpace" presStyleCnt="0"/>
      <dgm:spPr/>
    </dgm:pt>
    <dgm:pt modelId="{A00294C5-8ACC-4F6A-ACB3-DD8165607A1C}" type="pres">
      <dgm:prSet presAssocID="{0328B02B-A4D0-4428-B25F-49D5F08480AB}" presName="childText" presStyleLbl="conFgAcc1" presStyleIdx="1" presStyleCnt="3">
        <dgm:presLayoutVars>
          <dgm:bulletEnabled val="1"/>
        </dgm:presLayoutVars>
      </dgm:prSet>
      <dgm:spPr/>
    </dgm:pt>
    <dgm:pt modelId="{D77F1447-0AED-4EC8-A91E-F65BDE2FCE91}" type="pres">
      <dgm:prSet presAssocID="{3C26046F-7E63-4A3E-84CE-ADB57BCE2A74}" presName="spaceBetweenRectangles" presStyleCnt="0"/>
      <dgm:spPr/>
    </dgm:pt>
    <dgm:pt modelId="{71434ED8-2EBA-4DA3-8D8F-BA15EC7F5D5B}" type="pres">
      <dgm:prSet presAssocID="{F445FA58-5958-401B-9E44-20103C40B19A}" presName="parentLin" presStyleCnt="0"/>
      <dgm:spPr/>
    </dgm:pt>
    <dgm:pt modelId="{56594ADF-5F98-4C81-AFE5-C24148A248FA}" type="pres">
      <dgm:prSet presAssocID="{F445FA58-5958-401B-9E44-20103C40B19A}" presName="parentLeftMargin" presStyleLbl="node1" presStyleIdx="1" presStyleCnt="3"/>
      <dgm:spPr/>
    </dgm:pt>
    <dgm:pt modelId="{970D8912-8766-45C2-9559-E1DDBB37BD10}" type="pres">
      <dgm:prSet presAssocID="{F445FA58-5958-401B-9E44-20103C40B19A}" presName="parentText" presStyleLbl="node1" presStyleIdx="2" presStyleCnt="3">
        <dgm:presLayoutVars>
          <dgm:chMax val="0"/>
          <dgm:bulletEnabled val="1"/>
        </dgm:presLayoutVars>
      </dgm:prSet>
      <dgm:spPr/>
    </dgm:pt>
    <dgm:pt modelId="{F919B055-C7FA-4DFE-BE4E-F2B18F9E7D57}" type="pres">
      <dgm:prSet presAssocID="{F445FA58-5958-401B-9E44-20103C40B19A}" presName="negativeSpace" presStyleCnt="0"/>
      <dgm:spPr/>
    </dgm:pt>
    <dgm:pt modelId="{F86B428A-3E75-4772-BE8B-D37B4A8FA685}" type="pres">
      <dgm:prSet presAssocID="{F445FA58-5958-401B-9E44-20103C40B19A}" presName="childText" presStyleLbl="conFgAcc1" presStyleIdx="2" presStyleCnt="3">
        <dgm:presLayoutVars>
          <dgm:bulletEnabled val="1"/>
        </dgm:presLayoutVars>
      </dgm:prSet>
      <dgm:spPr/>
    </dgm:pt>
  </dgm:ptLst>
  <dgm:cxnLst>
    <dgm:cxn modelId="{D8B7651D-8E36-4579-B610-7816745D78E7}" type="presOf" srcId="{9DCCD16F-0D18-4B26-BAA8-7A77353B3EC9}" destId="{45EAB548-1506-493D-8934-05A01D6DC508}" srcOrd="0" destOrd="0" presId="urn:microsoft.com/office/officeart/2005/8/layout/list1"/>
    <dgm:cxn modelId="{AA84DC2B-AD3C-4F48-B1F3-C97D64153FE0}" srcId="{9DCCD16F-0D18-4B26-BAA8-7A77353B3EC9}" destId="{0328B02B-A4D0-4428-B25F-49D5F08480AB}" srcOrd="1" destOrd="0" parTransId="{C91A5F2A-5C82-45FE-A283-905CE44C32BC}" sibTransId="{3C26046F-7E63-4A3E-84CE-ADB57BCE2A74}"/>
    <dgm:cxn modelId="{E296E333-03A8-4156-BC2F-D36C3B9BD6F7}" srcId="{F445FA58-5958-401B-9E44-20103C40B19A}" destId="{93141EAB-5DF6-4E67-B20C-FA1FE0EE7437}" srcOrd="2" destOrd="0" parTransId="{F71E9607-F1F4-4749-927E-2EBEC899FDC1}" sibTransId="{8CF9D94F-992A-4AF6-B757-21F01A8C3D8D}"/>
    <dgm:cxn modelId="{B6704C61-2E15-45F5-B2DF-BCB12F18D973}" srcId="{9DCCD16F-0D18-4B26-BAA8-7A77353B3EC9}" destId="{F445FA58-5958-401B-9E44-20103C40B19A}" srcOrd="2" destOrd="0" parTransId="{79ECF2A3-4193-4292-BC4D-8D2BAD23D8E6}" sibTransId="{A2E9A1B1-D9A2-4EA0-BD30-8675B70FE939}"/>
    <dgm:cxn modelId="{B04AE665-5C54-44D5-90AC-62B3C7110D1C}" srcId="{F445FA58-5958-401B-9E44-20103C40B19A}" destId="{65103C3F-2F1A-4722-AB9E-957A108E401E}" srcOrd="0" destOrd="0" parTransId="{C1C0FD97-ED84-4CB9-A87F-DE3895773330}" sibTransId="{2FF71B69-6ABA-463F-A001-62D3361F9BF0}"/>
    <dgm:cxn modelId="{032E424D-14A5-4365-94B1-0329C90F40B4}" type="presOf" srcId="{93141EAB-5DF6-4E67-B20C-FA1FE0EE7437}" destId="{F86B428A-3E75-4772-BE8B-D37B4A8FA685}" srcOrd="0" destOrd="2" presId="urn:microsoft.com/office/officeart/2005/8/layout/list1"/>
    <dgm:cxn modelId="{D1C39E6F-126E-4644-9F28-058E563DBE01}" type="presOf" srcId="{8872D110-9CC0-46D5-BD1C-D42D45380BF7}" destId="{F86B428A-3E75-4772-BE8B-D37B4A8FA685}" srcOrd="0" destOrd="1" presId="urn:microsoft.com/office/officeart/2005/8/layout/list1"/>
    <dgm:cxn modelId="{DCA87377-BC94-4AF3-A87C-FB3B813783E4}" type="presOf" srcId="{65103C3F-2F1A-4722-AB9E-957A108E401E}" destId="{F86B428A-3E75-4772-BE8B-D37B4A8FA685}" srcOrd="0" destOrd="0" presId="urn:microsoft.com/office/officeart/2005/8/layout/list1"/>
    <dgm:cxn modelId="{F0FEBE7B-1D2A-4217-9C22-49FA6F784BCF}" type="presOf" srcId="{91145FA6-D0B9-4CA7-9EB8-F9A16B482290}" destId="{69718856-9980-4142-BCE5-7F20EAC466A6}" srcOrd="0" destOrd="0" presId="urn:microsoft.com/office/officeart/2005/8/layout/list1"/>
    <dgm:cxn modelId="{1205997E-DC54-4BAC-96F8-6DB3FFDF6B67}" type="presOf" srcId="{0328B02B-A4D0-4428-B25F-49D5F08480AB}" destId="{3DB04F92-0017-46CE-BB4B-95DFF312EDA9}" srcOrd="1" destOrd="0" presId="urn:microsoft.com/office/officeart/2005/8/layout/list1"/>
    <dgm:cxn modelId="{80D92A8A-2C77-4503-B099-2C0B5AB9B6C1}" srcId="{9DCCD16F-0D18-4B26-BAA8-7A77353B3EC9}" destId="{9CFF5258-4D80-4924-8C5E-1DA891531DD8}" srcOrd="0" destOrd="0" parTransId="{D0F8C1CF-757D-414D-B17A-8A3917F80EE6}" sibTransId="{F0C96FE8-8B70-49B8-9D0F-CD42B3F314FF}"/>
    <dgm:cxn modelId="{2217FA91-3BC3-48B4-B115-A1BB08FA7D07}" type="presOf" srcId="{0328B02B-A4D0-4428-B25F-49D5F08480AB}" destId="{13040EDD-C791-405D-84B0-4123488CA63D}" srcOrd="0" destOrd="0" presId="urn:microsoft.com/office/officeart/2005/8/layout/list1"/>
    <dgm:cxn modelId="{979A6FAC-8DFD-40A6-9415-2C5459626A92}" srcId="{0328B02B-A4D0-4428-B25F-49D5F08480AB}" destId="{983CAECE-3D34-4CAE-AD0A-53F7B71E3858}" srcOrd="0" destOrd="0" parTransId="{A581165D-DE2A-4785-A40F-EF4C43B25A6B}" sibTransId="{0E7DB1A7-5439-40A7-951A-4BE672DE42A7}"/>
    <dgm:cxn modelId="{0F61BFB6-6F6C-4E69-A066-DD367E81642C}" srcId="{9CFF5258-4D80-4924-8C5E-1DA891531DD8}" destId="{91145FA6-D0B9-4CA7-9EB8-F9A16B482290}" srcOrd="0" destOrd="0" parTransId="{AE9600FC-0A1D-4885-A7E6-A8205C3C04C0}" sibTransId="{42034FE3-10D4-4299-AF35-C4F155364EAF}"/>
    <dgm:cxn modelId="{8485EBBE-CA38-444E-9305-FB46B35FEA96}" type="presOf" srcId="{983CAECE-3D34-4CAE-AD0A-53F7B71E3858}" destId="{A00294C5-8ACC-4F6A-ACB3-DD8165607A1C}" srcOrd="0" destOrd="0" presId="urn:microsoft.com/office/officeart/2005/8/layout/list1"/>
    <dgm:cxn modelId="{4E69C7C3-84B0-4609-9409-A0F43D97E766}" srcId="{0328B02B-A4D0-4428-B25F-49D5F08480AB}" destId="{3D6A96EB-44AC-4DE2-AA3D-D88BD7DAF5AD}" srcOrd="1" destOrd="0" parTransId="{45A5219F-F1CE-485E-A75C-FF807DD44B50}" sibTransId="{6148A104-D142-4278-A8A1-9F6335C623C2}"/>
    <dgm:cxn modelId="{D536C7C4-6F94-4146-886C-71D529B0E0BD}" srcId="{F445FA58-5958-401B-9E44-20103C40B19A}" destId="{8872D110-9CC0-46D5-BD1C-D42D45380BF7}" srcOrd="1" destOrd="0" parTransId="{C0127847-2134-4727-9FAA-8E722016C9A7}" sibTransId="{06975244-8D3D-4F02-BBDA-2F9C2D072902}"/>
    <dgm:cxn modelId="{D99653D8-6415-4F2F-AD13-6AD31C33CFD4}" type="presOf" srcId="{3D6A96EB-44AC-4DE2-AA3D-D88BD7DAF5AD}" destId="{A00294C5-8ACC-4F6A-ACB3-DD8165607A1C}" srcOrd="0" destOrd="1" presId="urn:microsoft.com/office/officeart/2005/8/layout/list1"/>
    <dgm:cxn modelId="{454909DD-6B1E-48B2-9B79-E98B0643C702}" type="presOf" srcId="{F445FA58-5958-401B-9E44-20103C40B19A}" destId="{56594ADF-5F98-4C81-AFE5-C24148A248FA}" srcOrd="0" destOrd="0" presId="urn:microsoft.com/office/officeart/2005/8/layout/list1"/>
    <dgm:cxn modelId="{E18501E3-D4D9-45E0-8A2D-5F6279438348}" type="presOf" srcId="{9CFF5258-4D80-4924-8C5E-1DA891531DD8}" destId="{9A02E8FD-F0DE-46DD-B84A-761D58D059A7}" srcOrd="1" destOrd="0" presId="urn:microsoft.com/office/officeart/2005/8/layout/list1"/>
    <dgm:cxn modelId="{FBC102F7-4A8B-47A0-8149-81DD12AE3509}" type="presOf" srcId="{9CFF5258-4D80-4924-8C5E-1DA891531DD8}" destId="{711E7F21-01A1-4B90-B675-ED3DF019AE7A}" srcOrd="0" destOrd="0" presId="urn:microsoft.com/office/officeart/2005/8/layout/list1"/>
    <dgm:cxn modelId="{6715A6F9-02AE-40F7-B9FF-278F56AC0FFE}" type="presOf" srcId="{F445FA58-5958-401B-9E44-20103C40B19A}" destId="{970D8912-8766-45C2-9559-E1DDBB37BD10}" srcOrd="1" destOrd="0" presId="urn:microsoft.com/office/officeart/2005/8/layout/list1"/>
    <dgm:cxn modelId="{B160E841-3CF2-4A22-AF5D-8CE7042F798A}" type="presParOf" srcId="{45EAB548-1506-493D-8934-05A01D6DC508}" destId="{61A667BE-006A-4EC7-AB91-EF04BEE50BA1}" srcOrd="0" destOrd="0" presId="urn:microsoft.com/office/officeart/2005/8/layout/list1"/>
    <dgm:cxn modelId="{89F43DF6-0A7A-48D5-845E-5D100D509476}" type="presParOf" srcId="{61A667BE-006A-4EC7-AB91-EF04BEE50BA1}" destId="{711E7F21-01A1-4B90-B675-ED3DF019AE7A}" srcOrd="0" destOrd="0" presId="urn:microsoft.com/office/officeart/2005/8/layout/list1"/>
    <dgm:cxn modelId="{C532BF64-FE23-4D26-9117-BC6452BF58E7}" type="presParOf" srcId="{61A667BE-006A-4EC7-AB91-EF04BEE50BA1}" destId="{9A02E8FD-F0DE-46DD-B84A-761D58D059A7}" srcOrd="1" destOrd="0" presId="urn:microsoft.com/office/officeart/2005/8/layout/list1"/>
    <dgm:cxn modelId="{1F257FA8-5317-45B8-BEC1-E6F275BCA985}" type="presParOf" srcId="{45EAB548-1506-493D-8934-05A01D6DC508}" destId="{520DABE8-1EB6-440A-8100-74C2A961F549}" srcOrd="1" destOrd="0" presId="urn:microsoft.com/office/officeart/2005/8/layout/list1"/>
    <dgm:cxn modelId="{DC6435AE-07B7-485B-B770-88355D8842BC}" type="presParOf" srcId="{45EAB548-1506-493D-8934-05A01D6DC508}" destId="{69718856-9980-4142-BCE5-7F20EAC466A6}" srcOrd="2" destOrd="0" presId="urn:microsoft.com/office/officeart/2005/8/layout/list1"/>
    <dgm:cxn modelId="{2BA20259-7F5D-4252-A371-1487F112A100}" type="presParOf" srcId="{45EAB548-1506-493D-8934-05A01D6DC508}" destId="{2EC9FA69-601F-412C-85DA-927F83660FDA}" srcOrd="3" destOrd="0" presId="urn:microsoft.com/office/officeart/2005/8/layout/list1"/>
    <dgm:cxn modelId="{6DE78A61-9113-4069-AC75-9333EE49F15B}" type="presParOf" srcId="{45EAB548-1506-493D-8934-05A01D6DC508}" destId="{25494262-F8D9-4B1B-ADAA-48D6E65AEEAF}" srcOrd="4" destOrd="0" presId="urn:microsoft.com/office/officeart/2005/8/layout/list1"/>
    <dgm:cxn modelId="{40A11A28-9953-4CFB-B8D6-DB5A751F57F2}" type="presParOf" srcId="{25494262-F8D9-4B1B-ADAA-48D6E65AEEAF}" destId="{13040EDD-C791-405D-84B0-4123488CA63D}" srcOrd="0" destOrd="0" presId="urn:microsoft.com/office/officeart/2005/8/layout/list1"/>
    <dgm:cxn modelId="{9B8667DF-D9ED-4AB9-B5DB-3AF7997A6683}" type="presParOf" srcId="{25494262-F8D9-4B1B-ADAA-48D6E65AEEAF}" destId="{3DB04F92-0017-46CE-BB4B-95DFF312EDA9}" srcOrd="1" destOrd="0" presId="urn:microsoft.com/office/officeart/2005/8/layout/list1"/>
    <dgm:cxn modelId="{4F0C4904-B6DF-401C-97CA-E75A18EE6648}" type="presParOf" srcId="{45EAB548-1506-493D-8934-05A01D6DC508}" destId="{45B18B00-06EB-49EE-B500-CA0F3627BE4D}" srcOrd="5" destOrd="0" presId="urn:microsoft.com/office/officeart/2005/8/layout/list1"/>
    <dgm:cxn modelId="{A1632C23-00C6-43B0-9419-2B6E070B5E48}" type="presParOf" srcId="{45EAB548-1506-493D-8934-05A01D6DC508}" destId="{A00294C5-8ACC-4F6A-ACB3-DD8165607A1C}" srcOrd="6" destOrd="0" presId="urn:microsoft.com/office/officeart/2005/8/layout/list1"/>
    <dgm:cxn modelId="{3CCAB901-CBF3-444C-8B5A-BF99DC349A0A}" type="presParOf" srcId="{45EAB548-1506-493D-8934-05A01D6DC508}" destId="{D77F1447-0AED-4EC8-A91E-F65BDE2FCE91}" srcOrd="7" destOrd="0" presId="urn:microsoft.com/office/officeart/2005/8/layout/list1"/>
    <dgm:cxn modelId="{40C1BF5B-D47F-414A-93CB-73CDA87756D7}" type="presParOf" srcId="{45EAB548-1506-493D-8934-05A01D6DC508}" destId="{71434ED8-2EBA-4DA3-8D8F-BA15EC7F5D5B}" srcOrd="8" destOrd="0" presId="urn:microsoft.com/office/officeart/2005/8/layout/list1"/>
    <dgm:cxn modelId="{7B710D54-5327-46DF-BA3D-0CD57BAA0232}" type="presParOf" srcId="{71434ED8-2EBA-4DA3-8D8F-BA15EC7F5D5B}" destId="{56594ADF-5F98-4C81-AFE5-C24148A248FA}" srcOrd="0" destOrd="0" presId="urn:microsoft.com/office/officeart/2005/8/layout/list1"/>
    <dgm:cxn modelId="{0F36342D-CA20-4F83-B9DC-EC7ED22B223B}" type="presParOf" srcId="{71434ED8-2EBA-4DA3-8D8F-BA15EC7F5D5B}" destId="{970D8912-8766-45C2-9559-E1DDBB37BD10}" srcOrd="1" destOrd="0" presId="urn:microsoft.com/office/officeart/2005/8/layout/list1"/>
    <dgm:cxn modelId="{98546CAA-14B4-46F4-81AB-680D8B08DCEC}" type="presParOf" srcId="{45EAB548-1506-493D-8934-05A01D6DC508}" destId="{F919B055-C7FA-4DFE-BE4E-F2B18F9E7D57}" srcOrd="9" destOrd="0" presId="urn:microsoft.com/office/officeart/2005/8/layout/list1"/>
    <dgm:cxn modelId="{523F1119-A049-492F-A38C-2084EE7ADE67}" type="presParOf" srcId="{45EAB548-1506-493D-8934-05A01D6DC508}" destId="{F86B428A-3E75-4772-BE8B-D37B4A8FA685}"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A3FB6E7-998D-429E-8054-6819AB27292A}"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s-AR"/>
        </a:p>
      </dgm:t>
    </dgm:pt>
    <dgm:pt modelId="{840E70BC-0304-4729-A353-880B84174DA3}">
      <dgm:prSet phldrT="[Texto]" custT="1"/>
      <dgm:spPr/>
      <dgm:t>
        <a:bodyPr/>
        <a:lstStyle/>
        <a:p>
          <a:r>
            <a:rPr lang="es-AR" sz="1200" b="1"/>
            <a:t>Perfil de Tránsito</a:t>
          </a:r>
        </a:p>
      </dgm:t>
    </dgm:pt>
    <dgm:pt modelId="{2C23899B-BB22-43AA-8FC6-85125E3B3764}" type="parTrans" cxnId="{095EEB82-7859-416D-B6BA-D2D23ADD8E90}">
      <dgm:prSet/>
      <dgm:spPr/>
      <dgm:t>
        <a:bodyPr/>
        <a:lstStyle/>
        <a:p>
          <a:endParaRPr lang="es-AR"/>
        </a:p>
      </dgm:t>
    </dgm:pt>
    <dgm:pt modelId="{F4359C64-B5D8-402F-A472-37474C03D682}" type="sibTrans" cxnId="{095EEB82-7859-416D-B6BA-D2D23ADD8E90}">
      <dgm:prSet/>
      <dgm:spPr/>
      <dgm:t>
        <a:bodyPr/>
        <a:lstStyle/>
        <a:p>
          <a:endParaRPr lang="es-AR"/>
        </a:p>
      </dgm:t>
    </dgm:pt>
    <dgm:pt modelId="{FF458FDE-A3A4-40AC-B9EB-E789931533E8}">
      <dgm:prSet phldrT="[Texto]" custT="1"/>
      <dgm:spPr/>
      <dgm:t>
        <a:bodyPr/>
        <a:lstStyle/>
        <a:p>
          <a:r>
            <a:rPr lang="es-AR" sz="1050"/>
            <a:t>Evaluar estado mecánico de la instalación de Inyección.</a:t>
          </a:r>
        </a:p>
      </dgm:t>
    </dgm:pt>
    <dgm:pt modelId="{15479063-7F0D-4DB9-9000-B38B06743E7C}" type="parTrans" cxnId="{5E3BDEBB-8C57-4E19-A1DD-614279C060E1}">
      <dgm:prSet/>
      <dgm:spPr/>
      <dgm:t>
        <a:bodyPr/>
        <a:lstStyle/>
        <a:p>
          <a:endParaRPr lang="es-AR"/>
        </a:p>
      </dgm:t>
    </dgm:pt>
    <dgm:pt modelId="{B0979EE6-A2F3-4D1A-800F-A824106244D7}" type="sibTrans" cxnId="{5E3BDEBB-8C57-4E19-A1DD-614279C060E1}">
      <dgm:prSet/>
      <dgm:spPr/>
      <dgm:t>
        <a:bodyPr/>
        <a:lstStyle/>
        <a:p>
          <a:endParaRPr lang="es-AR"/>
        </a:p>
      </dgm:t>
    </dgm:pt>
    <dgm:pt modelId="{B5CE0749-9B37-4E06-B78C-94311D59C408}">
      <dgm:prSet phldrT="[Texto]" custT="1"/>
      <dgm:spPr>
        <a:solidFill>
          <a:srgbClr val="5B9BD5">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85344" tIns="85344" rIns="85344" bIns="45720" numCol="1" spcCol="1270" anchor="t" anchorCtr="0"/>
        <a:lstStyle/>
        <a:p>
          <a:pPr marL="0" lvl="0" indent="0" algn="l" defTabSz="533400">
            <a:lnSpc>
              <a:spcPct val="90000"/>
            </a:lnSpc>
            <a:spcBef>
              <a:spcPct val="0"/>
            </a:spcBef>
            <a:spcAft>
              <a:spcPct val="35000"/>
            </a:spcAft>
            <a:buNone/>
          </a:pPr>
          <a:r>
            <a:rPr lang="es-AR" sz="1200" b="1" kern="1200">
              <a:solidFill>
                <a:prstClr val="white"/>
              </a:solidFill>
              <a:latin typeface="Calibri" panose="020F0502020204030204"/>
              <a:ea typeface="+mn-ea"/>
              <a:cs typeface="+mn-cs"/>
            </a:rPr>
            <a:t>Intervención con Slickline</a:t>
          </a:r>
        </a:p>
      </dgm:t>
    </dgm:pt>
    <dgm:pt modelId="{66CE7C31-13D8-41A1-98BC-C310AB8E89CC}" type="parTrans" cxnId="{8C48DC7A-00E8-48F3-B40E-55EF2C3C0F5E}">
      <dgm:prSet/>
      <dgm:spPr/>
      <dgm:t>
        <a:bodyPr/>
        <a:lstStyle/>
        <a:p>
          <a:endParaRPr lang="es-AR"/>
        </a:p>
      </dgm:t>
    </dgm:pt>
    <dgm:pt modelId="{AD5D17E6-A40E-44E4-932C-0E32EBFF8E04}" type="sibTrans" cxnId="{8C48DC7A-00E8-48F3-B40E-55EF2C3C0F5E}">
      <dgm:prSet/>
      <dgm:spPr/>
      <dgm:t>
        <a:bodyPr/>
        <a:lstStyle/>
        <a:p>
          <a:endParaRPr lang="es-AR"/>
        </a:p>
      </dgm:t>
    </dgm:pt>
    <dgm:pt modelId="{19F33AF9-3F54-4B88-92FF-D32AC4585F3A}">
      <dgm:prSet phldrT="[Texto]" custT="1"/>
      <dgm:spPr/>
      <dgm:t>
        <a:bodyPr/>
        <a:lstStyle/>
        <a:p>
          <a:r>
            <a:rPr lang="es-AR" sz="1050"/>
            <a:t>Dejar libre mandril de interés para la estimulación</a:t>
          </a:r>
        </a:p>
      </dgm:t>
    </dgm:pt>
    <dgm:pt modelId="{41AD636A-77BD-4983-B58C-1E5F0C275B80}" type="parTrans" cxnId="{31E8C09D-3F0A-4D26-8F94-5029ECF9EC6A}">
      <dgm:prSet/>
      <dgm:spPr/>
      <dgm:t>
        <a:bodyPr/>
        <a:lstStyle/>
        <a:p>
          <a:endParaRPr lang="es-AR"/>
        </a:p>
      </dgm:t>
    </dgm:pt>
    <dgm:pt modelId="{7AE327F6-337F-41E5-B29E-9989812FA48E}" type="sibTrans" cxnId="{31E8C09D-3F0A-4D26-8F94-5029ECF9EC6A}">
      <dgm:prSet/>
      <dgm:spPr/>
      <dgm:t>
        <a:bodyPr/>
        <a:lstStyle/>
        <a:p>
          <a:endParaRPr lang="es-AR"/>
        </a:p>
      </dgm:t>
    </dgm:pt>
    <dgm:pt modelId="{58337F7E-3B9B-447D-AE94-630F30B861F1}">
      <dgm:prSet phldrT="[Texto]" custT="1"/>
      <dgm:spPr>
        <a:solidFill>
          <a:srgbClr val="5B9BD5">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85344" tIns="85344" rIns="85344" bIns="45720" numCol="1" spcCol="1270" anchor="t" anchorCtr="0"/>
        <a:lstStyle/>
        <a:p>
          <a:pPr marL="0" lvl="0" indent="0" algn="l" defTabSz="533400">
            <a:lnSpc>
              <a:spcPct val="90000"/>
            </a:lnSpc>
            <a:spcBef>
              <a:spcPct val="0"/>
            </a:spcBef>
            <a:spcAft>
              <a:spcPct val="35000"/>
            </a:spcAft>
            <a:buNone/>
          </a:pPr>
          <a:r>
            <a:rPr lang="es-AR" sz="1200" b="1" kern="1200">
              <a:solidFill>
                <a:prstClr val="white"/>
              </a:solidFill>
              <a:latin typeface="Calibri" panose="020F0502020204030204"/>
              <a:ea typeface="+mn-ea"/>
              <a:cs typeface="+mn-cs"/>
            </a:rPr>
            <a:t>Estimulación</a:t>
          </a:r>
        </a:p>
      </dgm:t>
    </dgm:pt>
    <dgm:pt modelId="{57D63C71-C29F-49A0-B47C-8261A5848052}" type="parTrans" cxnId="{1EC68914-B83D-4B5C-A582-86DCA9E8E49E}">
      <dgm:prSet/>
      <dgm:spPr/>
      <dgm:t>
        <a:bodyPr/>
        <a:lstStyle/>
        <a:p>
          <a:endParaRPr lang="es-AR"/>
        </a:p>
      </dgm:t>
    </dgm:pt>
    <dgm:pt modelId="{461A1C5B-020F-4A59-AC85-3D4ADA8E766F}" type="sibTrans" cxnId="{1EC68914-B83D-4B5C-A582-86DCA9E8E49E}">
      <dgm:prSet/>
      <dgm:spPr/>
      <dgm:t>
        <a:bodyPr/>
        <a:lstStyle/>
        <a:p>
          <a:endParaRPr lang="es-AR"/>
        </a:p>
      </dgm:t>
    </dgm:pt>
    <dgm:pt modelId="{B6E794A6-3A28-4733-AA09-262A3D7CFF59}">
      <dgm:prSet phldrT="[Texto]" custT="1"/>
      <dgm:spPr/>
      <dgm:t>
        <a:bodyPr/>
        <a:lstStyle/>
        <a:p>
          <a:r>
            <a:rPr lang="es-AR" sz="1050"/>
            <a:t>Inyección desde superficie con camión bomba</a:t>
          </a:r>
        </a:p>
      </dgm:t>
    </dgm:pt>
    <dgm:pt modelId="{A16E59FC-845B-4511-8486-063B753FD730}" type="parTrans" cxnId="{92C08AAF-A0DA-480F-9E59-C110F6D7CC17}">
      <dgm:prSet/>
      <dgm:spPr/>
      <dgm:t>
        <a:bodyPr/>
        <a:lstStyle/>
        <a:p>
          <a:endParaRPr lang="es-AR"/>
        </a:p>
      </dgm:t>
    </dgm:pt>
    <dgm:pt modelId="{216FFB09-F581-48B0-818D-22C15924EDAC}" type="sibTrans" cxnId="{92C08AAF-A0DA-480F-9E59-C110F6D7CC17}">
      <dgm:prSet/>
      <dgm:spPr/>
      <dgm:t>
        <a:bodyPr/>
        <a:lstStyle/>
        <a:p>
          <a:endParaRPr lang="es-AR"/>
        </a:p>
      </dgm:t>
    </dgm:pt>
    <dgm:pt modelId="{4CFA7663-9C09-42A5-95DB-5BF58B27FC24}">
      <dgm:prSet phldrT="[Texto]" custT="1"/>
      <dgm:spPr/>
      <dgm:t>
        <a:bodyPr/>
        <a:lstStyle/>
        <a:p>
          <a:r>
            <a:rPr lang="es-AR" sz="1050"/>
            <a:t>Cegar demás mandriles en instalación selectiva</a:t>
          </a:r>
        </a:p>
      </dgm:t>
    </dgm:pt>
    <dgm:pt modelId="{41E84798-61EE-45B4-B6E5-B777BF4A6F26}" type="parTrans" cxnId="{140AE3F7-825E-4D08-B5E3-6DE3D7483FAD}">
      <dgm:prSet/>
      <dgm:spPr/>
      <dgm:t>
        <a:bodyPr/>
        <a:lstStyle/>
        <a:p>
          <a:endParaRPr lang="es-AR"/>
        </a:p>
      </dgm:t>
    </dgm:pt>
    <dgm:pt modelId="{1BE63084-FB14-4FD2-8A2E-5633D918635A}" type="sibTrans" cxnId="{140AE3F7-825E-4D08-B5E3-6DE3D7483FAD}">
      <dgm:prSet/>
      <dgm:spPr/>
      <dgm:t>
        <a:bodyPr/>
        <a:lstStyle/>
        <a:p>
          <a:endParaRPr lang="es-AR"/>
        </a:p>
      </dgm:t>
    </dgm:pt>
    <dgm:pt modelId="{A5D8A219-78D1-4551-88FE-8BFB7579D737}">
      <dgm:prSet phldrT="[Texto]" custT="1"/>
      <dgm:spPr>
        <a:solidFill>
          <a:srgbClr val="5B9BD5">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85344" tIns="85344" rIns="85344" bIns="45720" numCol="1" spcCol="1270" anchor="t" anchorCtr="0"/>
        <a:lstStyle/>
        <a:p>
          <a:pPr marL="0" lvl="0" indent="0" algn="l" defTabSz="533400">
            <a:lnSpc>
              <a:spcPct val="90000"/>
            </a:lnSpc>
            <a:spcBef>
              <a:spcPct val="0"/>
            </a:spcBef>
            <a:spcAft>
              <a:spcPct val="35000"/>
            </a:spcAft>
            <a:buNone/>
          </a:pPr>
          <a:r>
            <a:rPr lang="es-AR" sz="1200" b="1" kern="1200">
              <a:solidFill>
                <a:prstClr val="white"/>
              </a:solidFill>
              <a:latin typeface="Calibri" panose="020F0502020204030204"/>
              <a:ea typeface="+mn-ea"/>
              <a:cs typeface="+mn-cs"/>
            </a:rPr>
            <a:t>Desplazar </a:t>
          </a:r>
          <a:r>
            <a:rPr lang="es-AR" sz="1200" b="1" kern="1200" err="1">
              <a:solidFill>
                <a:prstClr val="white"/>
              </a:solidFill>
              <a:latin typeface="Calibri" panose="020F0502020204030204"/>
              <a:ea typeface="+mn-ea"/>
              <a:cs typeface="+mn-cs"/>
            </a:rPr>
            <a:t>tratatamiento</a:t>
          </a:r>
          <a:r>
            <a:rPr lang="es-AR" sz="1200" b="1" kern="1200">
              <a:solidFill>
                <a:prstClr val="white"/>
              </a:solidFill>
              <a:latin typeface="Calibri" panose="020F0502020204030204"/>
              <a:ea typeface="+mn-ea"/>
              <a:cs typeface="+mn-cs"/>
            </a:rPr>
            <a:t> </a:t>
          </a:r>
        </a:p>
      </dgm:t>
    </dgm:pt>
    <dgm:pt modelId="{163FA2B9-7FB9-4C66-A9E2-27A5981F92B6}" type="parTrans" cxnId="{C1E2964A-6B49-47C3-9167-3247E1720359}">
      <dgm:prSet/>
      <dgm:spPr/>
      <dgm:t>
        <a:bodyPr/>
        <a:lstStyle/>
        <a:p>
          <a:endParaRPr lang="es-AR"/>
        </a:p>
      </dgm:t>
    </dgm:pt>
    <dgm:pt modelId="{4A5C3844-74FE-4F0D-956A-F6CB9DFB4B48}" type="sibTrans" cxnId="{C1E2964A-6B49-47C3-9167-3247E1720359}">
      <dgm:prSet/>
      <dgm:spPr/>
      <dgm:t>
        <a:bodyPr/>
        <a:lstStyle/>
        <a:p>
          <a:endParaRPr lang="es-AR"/>
        </a:p>
      </dgm:t>
    </dgm:pt>
    <dgm:pt modelId="{23E53F00-4354-4834-AD3E-C861B71E7E2F}">
      <dgm:prSet phldrT="[Texto]" custT="1"/>
      <dgm:spPr/>
      <dgm:t>
        <a:bodyPr/>
        <a:lstStyle/>
        <a:p>
          <a:r>
            <a:rPr lang="es-AR" sz="1050"/>
            <a:t>Garantizar el </a:t>
          </a:r>
          <a:r>
            <a:rPr lang="es-AR" sz="1050" err="1"/>
            <a:t>sobredesplazamiento</a:t>
          </a:r>
          <a:r>
            <a:rPr lang="es-AR" sz="1050"/>
            <a:t> del fluido estimulante</a:t>
          </a:r>
        </a:p>
      </dgm:t>
    </dgm:pt>
    <dgm:pt modelId="{6DB4CE43-3AF5-43CD-BC1C-B0454924362C}" type="parTrans" cxnId="{30F7D646-F10D-4880-88DC-490C2D97F442}">
      <dgm:prSet/>
      <dgm:spPr/>
      <dgm:t>
        <a:bodyPr/>
        <a:lstStyle/>
        <a:p>
          <a:endParaRPr lang="es-AR"/>
        </a:p>
      </dgm:t>
    </dgm:pt>
    <dgm:pt modelId="{75AF1BD5-9F5E-4198-82B7-3B90B9A324B2}" type="sibTrans" cxnId="{30F7D646-F10D-4880-88DC-490C2D97F442}">
      <dgm:prSet/>
      <dgm:spPr/>
      <dgm:t>
        <a:bodyPr/>
        <a:lstStyle/>
        <a:p>
          <a:endParaRPr lang="es-AR"/>
        </a:p>
      </dgm:t>
    </dgm:pt>
    <dgm:pt modelId="{75CA4051-5EAF-4922-A165-A91DDB90DC79}">
      <dgm:prSet phldrT="[Texto]" custT="1"/>
      <dgm:spPr>
        <a:solidFill>
          <a:srgbClr val="5B9BD5">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85344" tIns="85344" rIns="85344" bIns="45720" numCol="1" spcCol="1270" anchor="t" anchorCtr="0"/>
        <a:lstStyle/>
        <a:p>
          <a:pPr marL="0" lvl="0" indent="0" algn="l" defTabSz="533400">
            <a:lnSpc>
              <a:spcPct val="90000"/>
            </a:lnSpc>
            <a:spcBef>
              <a:spcPct val="0"/>
            </a:spcBef>
            <a:spcAft>
              <a:spcPct val="35000"/>
            </a:spcAft>
            <a:buNone/>
          </a:pPr>
          <a:r>
            <a:rPr lang="es-AR" sz="1200" b="1" kern="1200">
              <a:solidFill>
                <a:prstClr val="white"/>
              </a:solidFill>
              <a:latin typeface="Calibri" panose="020F0502020204030204"/>
              <a:ea typeface="+mn-ea"/>
              <a:cs typeface="+mn-cs"/>
            </a:rPr>
            <a:t>Intervención con Slickline</a:t>
          </a:r>
        </a:p>
      </dgm:t>
    </dgm:pt>
    <dgm:pt modelId="{6A758824-E73B-4F26-86A3-374AFCB95122}" type="parTrans" cxnId="{F98A9A0D-2432-461E-9F7D-E9D3663F1152}">
      <dgm:prSet/>
      <dgm:spPr/>
      <dgm:t>
        <a:bodyPr/>
        <a:lstStyle/>
        <a:p>
          <a:endParaRPr lang="es-AR"/>
        </a:p>
      </dgm:t>
    </dgm:pt>
    <dgm:pt modelId="{1559A296-34F8-4DEA-B691-1F3FE14386B2}" type="sibTrans" cxnId="{F98A9A0D-2432-461E-9F7D-E9D3663F1152}">
      <dgm:prSet/>
      <dgm:spPr/>
      <dgm:t>
        <a:bodyPr/>
        <a:lstStyle/>
        <a:p>
          <a:endParaRPr lang="es-AR"/>
        </a:p>
      </dgm:t>
    </dgm:pt>
    <dgm:pt modelId="{5A6BB52B-BCB1-4D48-A527-ECFF1D36F7B0}">
      <dgm:prSet phldrT="[Texto]" custT="1"/>
      <dgm:spPr>
        <a:solidFill>
          <a:prstClr val="white">
            <a:alpha val="90000"/>
            <a:hueOff val="0"/>
            <a:satOff val="0"/>
            <a:lumOff val="0"/>
            <a:alphaOff val="0"/>
          </a:prstClr>
        </a:solidFill>
        <a:ln w="12700" cap="flat" cmpd="sng" algn="ctr">
          <a:solidFill>
            <a:srgbClr val="5B9BD5">
              <a:hueOff val="0"/>
              <a:satOff val="0"/>
              <a:lumOff val="0"/>
              <a:alphaOff val="0"/>
            </a:srgbClr>
          </a:solidFill>
          <a:prstDash val="solid"/>
          <a:miter lim="800000"/>
        </a:ln>
        <a:effectLst/>
      </dgm:spPr>
      <dgm:t>
        <a:bodyPr spcFirstLastPara="0" vert="horz" wrap="square" lIns="78232" tIns="78232" rIns="78232" bIns="78232" numCol="1" spcCol="1270" anchor="t" anchorCtr="0"/>
        <a:lstStyle/>
        <a:p>
          <a:pPr marL="57150" lvl="1" indent="-57150" algn="l" defTabSz="466725">
            <a:lnSpc>
              <a:spcPct val="90000"/>
            </a:lnSpc>
            <a:spcBef>
              <a:spcPct val="0"/>
            </a:spcBef>
            <a:spcAft>
              <a:spcPct val="15000"/>
            </a:spcAft>
            <a:buChar char="•"/>
          </a:pPr>
          <a:r>
            <a:rPr lang="es-AR" sz="1050" kern="1200">
              <a:solidFill>
                <a:prstClr val="black">
                  <a:hueOff val="0"/>
                  <a:satOff val="0"/>
                  <a:lumOff val="0"/>
                  <a:alphaOff val="0"/>
                </a:prstClr>
              </a:solidFill>
              <a:latin typeface="Calibri" panose="020F0502020204030204"/>
              <a:ea typeface="+mn-ea"/>
              <a:cs typeface="+mn-cs"/>
            </a:rPr>
            <a:t>Regular mandriles para los caudales operativos</a:t>
          </a:r>
        </a:p>
      </dgm:t>
    </dgm:pt>
    <dgm:pt modelId="{694A525E-A8FD-4749-9AAE-530A1DD17F37}" type="parTrans" cxnId="{F682665C-6D0F-4E4F-9074-726D2467A17D}">
      <dgm:prSet/>
      <dgm:spPr/>
      <dgm:t>
        <a:bodyPr/>
        <a:lstStyle/>
        <a:p>
          <a:endParaRPr lang="es-AR"/>
        </a:p>
      </dgm:t>
    </dgm:pt>
    <dgm:pt modelId="{B1B4CA6A-8260-42BB-92E7-8382D08C7F8B}" type="sibTrans" cxnId="{F682665C-6D0F-4E4F-9074-726D2467A17D}">
      <dgm:prSet/>
      <dgm:spPr/>
      <dgm:t>
        <a:bodyPr/>
        <a:lstStyle/>
        <a:p>
          <a:endParaRPr lang="es-AR"/>
        </a:p>
      </dgm:t>
    </dgm:pt>
    <dgm:pt modelId="{DFC86EE5-C1ED-4974-B6BC-71644B0B1CA7}">
      <dgm:prSet phldrT="[Texto]" custT="1"/>
      <dgm:spPr>
        <a:solidFill>
          <a:prstClr val="white">
            <a:alpha val="90000"/>
            <a:hueOff val="0"/>
            <a:satOff val="0"/>
            <a:lumOff val="0"/>
            <a:alphaOff val="0"/>
          </a:prstClr>
        </a:solidFill>
        <a:ln w="12700" cap="flat" cmpd="sng" algn="ctr">
          <a:solidFill>
            <a:srgbClr val="5B9BD5">
              <a:hueOff val="0"/>
              <a:satOff val="0"/>
              <a:lumOff val="0"/>
              <a:alphaOff val="0"/>
            </a:srgbClr>
          </a:solidFill>
          <a:prstDash val="solid"/>
          <a:miter lim="800000"/>
        </a:ln>
        <a:effectLst/>
      </dgm:spPr>
      <dgm:t>
        <a:bodyPr spcFirstLastPara="0" vert="horz" wrap="square" lIns="78232" tIns="78232" rIns="78232" bIns="78232" numCol="1" spcCol="1270" anchor="t" anchorCtr="0"/>
        <a:lstStyle/>
        <a:p>
          <a:pPr marL="57150" lvl="1" indent="-57150" algn="l" defTabSz="466725">
            <a:lnSpc>
              <a:spcPct val="90000"/>
            </a:lnSpc>
            <a:spcBef>
              <a:spcPct val="0"/>
            </a:spcBef>
            <a:spcAft>
              <a:spcPct val="15000"/>
            </a:spcAft>
            <a:buChar char="•"/>
          </a:pPr>
          <a:r>
            <a:rPr lang="es-AR" sz="1050" kern="1200">
              <a:solidFill>
                <a:prstClr val="black">
                  <a:hueOff val="0"/>
                  <a:satOff val="0"/>
                  <a:lumOff val="0"/>
                  <a:alphaOff val="0"/>
                </a:prstClr>
              </a:solidFill>
              <a:latin typeface="Calibri" panose="020F0502020204030204"/>
              <a:ea typeface="+mn-ea"/>
              <a:cs typeface="+mn-cs"/>
            </a:rPr>
            <a:t>De ser necesario la estimulación de otra zona de interés, volver al paso 2</a:t>
          </a:r>
        </a:p>
      </dgm:t>
    </dgm:pt>
    <dgm:pt modelId="{03B67315-17FB-4E91-A7C0-699C2CFB3DE8}" type="parTrans" cxnId="{CAD8F845-294F-408D-8FFD-7EDC8500BF40}">
      <dgm:prSet/>
      <dgm:spPr/>
      <dgm:t>
        <a:bodyPr/>
        <a:lstStyle/>
        <a:p>
          <a:endParaRPr lang="es-AR"/>
        </a:p>
      </dgm:t>
    </dgm:pt>
    <dgm:pt modelId="{79472E15-4A22-47D2-A320-AF8E50EB0A6D}" type="sibTrans" cxnId="{CAD8F845-294F-408D-8FFD-7EDC8500BF40}">
      <dgm:prSet/>
      <dgm:spPr/>
      <dgm:t>
        <a:bodyPr/>
        <a:lstStyle/>
        <a:p>
          <a:endParaRPr lang="es-AR"/>
        </a:p>
      </dgm:t>
    </dgm:pt>
    <dgm:pt modelId="{710877A7-8C30-4F86-BE90-F479EE04CD15}">
      <dgm:prSet phldrT="[Texto]" custT="1"/>
      <dgm:spPr>
        <a:solidFill>
          <a:srgbClr val="5B9BD5">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85344" tIns="85344" rIns="85344" bIns="45720" numCol="1" spcCol="1270" anchor="t" anchorCtr="0"/>
        <a:lstStyle/>
        <a:p>
          <a:pPr marL="0" lvl="0" indent="0" algn="l" defTabSz="533400">
            <a:lnSpc>
              <a:spcPct val="90000"/>
            </a:lnSpc>
            <a:spcBef>
              <a:spcPct val="0"/>
            </a:spcBef>
            <a:spcAft>
              <a:spcPct val="35000"/>
            </a:spcAft>
            <a:buNone/>
          </a:pPr>
          <a:r>
            <a:rPr lang="es-AR" sz="1200" b="1" kern="1200">
              <a:solidFill>
                <a:prstClr val="white"/>
              </a:solidFill>
              <a:latin typeface="Calibri" panose="020F0502020204030204"/>
              <a:ea typeface="+mn-ea"/>
              <a:cs typeface="+mn-cs"/>
            </a:rPr>
            <a:t>Perfil de Tránsito</a:t>
          </a:r>
        </a:p>
      </dgm:t>
    </dgm:pt>
    <dgm:pt modelId="{A3E8594B-D7DF-4B80-A4D5-B294E6FB6298}" type="parTrans" cxnId="{D80DCDFC-DCD4-4F87-A3A1-88CA4134887C}">
      <dgm:prSet/>
      <dgm:spPr/>
      <dgm:t>
        <a:bodyPr/>
        <a:lstStyle/>
        <a:p>
          <a:endParaRPr lang="es-AR"/>
        </a:p>
      </dgm:t>
    </dgm:pt>
    <dgm:pt modelId="{F2EA8867-5A7D-4277-85F0-C82EFB400150}" type="sibTrans" cxnId="{D80DCDFC-DCD4-4F87-A3A1-88CA4134887C}">
      <dgm:prSet/>
      <dgm:spPr/>
      <dgm:t>
        <a:bodyPr/>
        <a:lstStyle/>
        <a:p>
          <a:endParaRPr lang="es-AR"/>
        </a:p>
      </dgm:t>
    </dgm:pt>
    <dgm:pt modelId="{7E5B28C9-44BE-48DC-88DF-8FC388762202}">
      <dgm:prSet phldrT="[Texto]"/>
      <dgm:spPr/>
      <dgm:t>
        <a:bodyPr/>
        <a:lstStyle/>
        <a:p>
          <a:r>
            <a:rPr lang="es-AR"/>
            <a:t>Evaluar resultados del tratamiento</a:t>
          </a:r>
        </a:p>
      </dgm:t>
    </dgm:pt>
    <dgm:pt modelId="{CB3A0D30-4413-4213-826B-DA921D358AFD}" type="parTrans" cxnId="{34512B56-94E7-4014-8CB8-DAB3E9E36F8F}">
      <dgm:prSet/>
      <dgm:spPr/>
      <dgm:t>
        <a:bodyPr/>
        <a:lstStyle/>
        <a:p>
          <a:endParaRPr lang="es-AR"/>
        </a:p>
      </dgm:t>
    </dgm:pt>
    <dgm:pt modelId="{4C640E62-82DA-4F9A-BB74-4A98337CB622}" type="sibTrans" cxnId="{34512B56-94E7-4014-8CB8-DAB3E9E36F8F}">
      <dgm:prSet/>
      <dgm:spPr/>
      <dgm:t>
        <a:bodyPr/>
        <a:lstStyle/>
        <a:p>
          <a:endParaRPr lang="es-AR"/>
        </a:p>
      </dgm:t>
    </dgm:pt>
    <dgm:pt modelId="{7D27D5CD-9642-4E92-826D-B228D9530D15}" type="pres">
      <dgm:prSet presAssocID="{7A3FB6E7-998D-429E-8054-6819AB27292A}" presName="linearFlow" presStyleCnt="0">
        <dgm:presLayoutVars>
          <dgm:dir/>
          <dgm:animLvl val="lvl"/>
          <dgm:resizeHandles val="exact"/>
        </dgm:presLayoutVars>
      </dgm:prSet>
      <dgm:spPr/>
    </dgm:pt>
    <dgm:pt modelId="{CAAAAA48-511A-482C-8B32-D45FDB7B9ACC}" type="pres">
      <dgm:prSet presAssocID="{840E70BC-0304-4729-A353-880B84174DA3}" presName="composite" presStyleCnt="0"/>
      <dgm:spPr/>
    </dgm:pt>
    <dgm:pt modelId="{547D1CAF-001F-46D6-8FC0-069A7A9F4859}" type="pres">
      <dgm:prSet presAssocID="{840E70BC-0304-4729-A353-880B84174DA3}" presName="parTx" presStyleLbl="node1" presStyleIdx="0" presStyleCnt="6">
        <dgm:presLayoutVars>
          <dgm:chMax val="0"/>
          <dgm:chPref val="0"/>
          <dgm:bulletEnabled val="1"/>
        </dgm:presLayoutVars>
      </dgm:prSet>
      <dgm:spPr/>
    </dgm:pt>
    <dgm:pt modelId="{438B3A31-4400-4923-8648-84AC041CA1AE}" type="pres">
      <dgm:prSet presAssocID="{840E70BC-0304-4729-A353-880B84174DA3}" presName="parSh" presStyleLbl="node1" presStyleIdx="0" presStyleCnt="6"/>
      <dgm:spPr/>
    </dgm:pt>
    <dgm:pt modelId="{36082E72-55FA-4157-ABDC-686EACE5A396}" type="pres">
      <dgm:prSet presAssocID="{840E70BC-0304-4729-A353-880B84174DA3}" presName="desTx" presStyleLbl="fgAcc1" presStyleIdx="0" presStyleCnt="6">
        <dgm:presLayoutVars>
          <dgm:bulletEnabled val="1"/>
        </dgm:presLayoutVars>
      </dgm:prSet>
      <dgm:spPr/>
    </dgm:pt>
    <dgm:pt modelId="{235917DC-52F1-4337-8E39-91F805EAAD36}" type="pres">
      <dgm:prSet presAssocID="{F4359C64-B5D8-402F-A472-37474C03D682}" presName="sibTrans" presStyleLbl="sibTrans2D1" presStyleIdx="0" presStyleCnt="5"/>
      <dgm:spPr/>
    </dgm:pt>
    <dgm:pt modelId="{C3CA64B4-6617-4638-8107-1D93652E118A}" type="pres">
      <dgm:prSet presAssocID="{F4359C64-B5D8-402F-A472-37474C03D682}" presName="connTx" presStyleLbl="sibTrans2D1" presStyleIdx="0" presStyleCnt="5"/>
      <dgm:spPr/>
    </dgm:pt>
    <dgm:pt modelId="{1ED4A1F1-96A5-4086-8E25-14582918E48B}" type="pres">
      <dgm:prSet presAssocID="{B5CE0749-9B37-4E06-B78C-94311D59C408}" presName="composite" presStyleCnt="0"/>
      <dgm:spPr/>
    </dgm:pt>
    <dgm:pt modelId="{D3A63593-0E02-484D-A5E5-2FDB04398426}" type="pres">
      <dgm:prSet presAssocID="{B5CE0749-9B37-4E06-B78C-94311D59C408}" presName="parTx" presStyleLbl="node1" presStyleIdx="0" presStyleCnt="6">
        <dgm:presLayoutVars>
          <dgm:chMax val="0"/>
          <dgm:chPref val="0"/>
          <dgm:bulletEnabled val="1"/>
        </dgm:presLayoutVars>
      </dgm:prSet>
      <dgm:spPr/>
    </dgm:pt>
    <dgm:pt modelId="{D2931D2D-9C60-4999-A0BD-75704EA37C4C}" type="pres">
      <dgm:prSet presAssocID="{B5CE0749-9B37-4E06-B78C-94311D59C408}" presName="parSh" presStyleLbl="node1" presStyleIdx="1" presStyleCnt="6"/>
      <dgm:spPr>
        <a:xfrm>
          <a:off x="2077383" y="2272582"/>
          <a:ext cx="1291309" cy="530529"/>
        </a:xfrm>
        <a:prstGeom prst="roundRect">
          <a:avLst>
            <a:gd name="adj" fmla="val 10000"/>
          </a:avLst>
        </a:prstGeom>
      </dgm:spPr>
    </dgm:pt>
    <dgm:pt modelId="{14BFE469-2863-4C81-9123-7AA4406A0248}" type="pres">
      <dgm:prSet presAssocID="{B5CE0749-9B37-4E06-B78C-94311D59C408}" presName="desTx" presStyleLbl="fgAcc1" presStyleIdx="1" presStyleCnt="6">
        <dgm:presLayoutVars>
          <dgm:bulletEnabled val="1"/>
        </dgm:presLayoutVars>
      </dgm:prSet>
      <dgm:spPr/>
    </dgm:pt>
    <dgm:pt modelId="{DF8AAFDE-3813-4ECE-A895-EED832B03F45}" type="pres">
      <dgm:prSet presAssocID="{AD5D17E6-A40E-44E4-932C-0E32EBFF8E04}" presName="sibTrans" presStyleLbl="sibTrans2D1" presStyleIdx="1" presStyleCnt="5"/>
      <dgm:spPr/>
    </dgm:pt>
    <dgm:pt modelId="{90CB4274-2F4E-45AA-B260-774093F590B1}" type="pres">
      <dgm:prSet presAssocID="{AD5D17E6-A40E-44E4-932C-0E32EBFF8E04}" presName="connTx" presStyleLbl="sibTrans2D1" presStyleIdx="1" presStyleCnt="5"/>
      <dgm:spPr/>
    </dgm:pt>
    <dgm:pt modelId="{7FEBD6BA-49FA-4E98-B205-05FF452898EF}" type="pres">
      <dgm:prSet presAssocID="{58337F7E-3B9B-447D-AE94-630F30B861F1}" presName="composite" presStyleCnt="0"/>
      <dgm:spPr/>
    </dgm:pt>
    <dgm:pt modelId="{66885360-9C89-48E5-A041-A3F6A7AB2DA4}" type="pres">
      <dgm:prSet presAssocID="{58337F7E-3B9B-447D-AE94-630F30B861F1}" presName="parTx" presStyleLbl="node1" presStyleIdx="1" presStyleCnt="6">
        <dgm:presLayoutVars>
          <dgm:chMax val="0"/>
          <dgm:chPref val="0"/>
          <dgm:bulletEnabled val="1"/>
        </dgm:presLayoutVars>
      </dgm:prSet>
      <dgm:spPr/>
    </dgm:pt>
    <dgm:pt modelId="{49243AB1-BD49-4A05-ABF2-3218DB4EF4BE}" type="pres">
      <dgm:prSet presAssocID="{58337F7E-3B9B-447D-AE94-630F30B861F1}" presName="parSh" presStyleLbl="node1" presStyleIdx="2" presStyleCnt="6"/>
      <dgm:spPr>
        <a:xfrm>
          <a:off x="4151724" y="2214911"/>
          <a:ext cx="1291309" cy="703544"/>
        </a:xfrm>
        <a:prstGeom prst="roundRect">
          <a:avLst>
            <a:gd name="adj" fmla="val 10000"/>
          </a:avLst>
        </a:prstGeom>
      </dgm:spPr>
    </dgm:pt>
    <dgm:pt modelId="{FF2BBFFA-0AB0-4BBD-884C-CAEFEFFA12B3}" type="pres">
      <dgm:prSet presAssocID="{58337F7E-3B9B-447D-AE94-630F30B861F1}" presName="desTx" presStyleLbl="fgAcc1" presStyleIdx="2" presStyleCnt="6">
        <dgm:presLayoutVars>
          <dgm:bulletEnabled val="1"/>
        </dgm:presLayoutVars>
      </dgm:prSet>
      <dgm:spPr/>
    </dgm:pt>
    <dgm:pt modelId="{CADB7423-9407-4F5B-A188-F4880D8F9C62}" type="pres">
      <dgm:prSet presAssocID="{461A1C5B-020F-4A59-AC85-3D4ADA8E766F}" presName="sibTrans" presStyleLbl="sibTrans2D1" presStyleIdx="2" presStyleCnt="5"/>
      <dgm:spPr/>
    </dgm:pt>
    <dgm:pt modelId="{1F8CEE9E-6E54-48F3-AF41-E7E01E76C54A}" type="pres">
      <dgm:prSet presAssocID="{461A1C5B-020F-4A59-AC85-3D4ADA8E766F}" presName="connTx" presStyleLbl="sibTrans2D1" presStyleIdx="2" presStyleCnt="5"/>
      <dgm:spPr/>
    </dgm:pt>
    <dgm:pt modelId="{28813682-C3B3-44C8-9429-852345D4A306}" type="pres">
      <dgm:prSet presAssocID="{A5D8A219-78D1-4551-88FE-8BFB7579D737}" presName="composite" presStyleCnt="0"/>
      <dgm:spPr/>
    </dgm:pt>
    <dgm:pt modelId="{991B0C94-6207-4315-8325-C24B4C06AB58}" type="pres">
      <dgm:prSet presAssocID="{A5D8A219-78D1-4551-88FE-8BFB7579D737}" presName="parTx" presStyleLbl="node1" presStyleIdx="2" presStyleCnt="6">
        <dgm:presLayoutVars>
          <dgm:chMax val="0"/>
          <dgm:chPref val="0"/>
          <dgm:bulletEnabled val="1"/>
        </dgm:presLayoutVars>
      </dgm:prSet>
      <dgm:spPr/>
    </dgm:pt>
    <dgm:pt modelId="{CD2652D6-48B9-4FD1-9E78-6AC45AFCD726}" type="pres">
      <dgm:prSet presAssocID="{A5D8A219-78D1-4551-88FE-8BFB7579D737}" presName="parSh" presStyleLbl="node1" presStyleIdx="3" presStyleCnt="6"/>
      <dgm:spPr>
        <a:xfrm>
          <a:off x="6226064" y="2214911"/>
          <a:ext cx="1291309" cy="703544"/>
        </a:xfrm>
        <a:prstGeom prst="roundRect">
          <a:avLst>
            <a:gd name="adj" fmla="val 10000"/>
          </a:avLst>
        </a:prstGeom>
      </dgm:spPr>
    </dgm:pt>
    <dgm:pt modelId="{26CC2905-195C-43E5-B0DB-8D0322EA2C68}" type="pres">
      <dgm:prSet presAssocID="{A5D8A219-78D1-4551-88FE-8BFB7579D737}" presName="desTx" presStyleLbl="fgAcc1" presStyleIdx="3" presStyleCnt="6">
        <dgm:presLayoutVars>
          <dgm:bulletEnabled val="1"/>
        </dgm:presLayoutVars>
      </dgm:prSet>
      <dgm:spPr/>
    </dgm:pt>
    <dgm:pt modelId="{BBD7C233-AEC7-4305-AE1A-FF6D7BA6D280}" type="pres">
      <dgm:prSet presAssocID="{4A5C3844-74FE-4F0D-956A-F6CB9DFB4B48}" presName="sibTrans" presStyleLbl="sibTrans2D1" presStyleIdx="3" presStyleCnt="5"/>
      <dgm:spPr/>
    </dgm:pt>
    <dgm:pt modelId="{ABC1E94F-5EEB-4A0C-8C3B-650E5C3B4EEB}" type="pres">
      <dgm:prSet presAssocID="{4A5C3844-74FE-4F0D-956A-F6CB9DFB4B48}" presName="connTx" presStyleLbl="sibTrans2D1" presStyleIdx="3" presStyleCnt="5"/>
      <dgm:spPr/>
    </dgm:pt>
    <dgm:pt modelId="{D470B65C-7FFF-4AFA-A8BF-FDBB2319A0DA}" type="pres">
      <dgm:prSet presAssocID="{75CA4051-5EAF-4922-A165-A91DDB90DC79}" presName="composite" presStyleCnt="0"/>
      <dgm:spPr/>
    </dgm:pt>
    <dgm:pt modelId="{7716CD7D-0D0A-41C1-BEF8-C1F38799167F}" type="pres">
      <dgm:prSet presAssocID="{75CA4051-5EAF-4922-A165-A91DDB90DC79}" presName="parTx" presStyleLbl="node1" presStyleIdx="3" presStyleCnt="6">
        <dgm:presLayoutVars>
          <dgm:chMax val="0"/>
          <dgm:chPref val="0"/>
          <dgm:bulletEnabled val="1"/>
        </dgm:presLayoutVars>
      </dgm:prSet>
      <dgm:spPr>
        <a:xfrm>
          <a:off x="8300405" y="2214911"/>
          <a:ext cx="1291309" cy="469029"/>
        </a:xfrm>
        <a:prstGeom prst="rect">
          <a:avLst/>
        </a:prstGeom>
      </dgm:spPr>
    </dgm:pt>
    <dgm:pt modelId="{CD8D2C66-6644-478D-9FA2-7DEAE71E68B6}" type="pres">
      <dgm:prSet presAssocID="{75CA4051-5EAF-4922-A165-A91DDB90DC79}" presName="parSh" presStyleLbl="node1" presStyleIdx="4" presStyleCnt="6"/>
      <dgm:spPr>
        <a:xfrm>
          <a:off x="8300405" y="2214911"/>
          <a:ext cx="1291309" cy="703544"/>
        </a:xfrm>
        <a:prstGeom prst="roundRect">
          <a:avLst>
            <a:gd name="adj" fmla="val 10000"/>
          </a:avLst>
        </a:prstGeom>
      </dgm:spPr>
    </dgm:pt>
    <dgm:pt modelId="{CC979B67-50CD-47CC-A29A-23B0E5E5CE9F}" type="pres">
      <dgm:prSet presAssocID="{75CA4051-5EAF-4922-A165-A91DDB90DC79}" presName="desTx" presStyleLbl="fgAcc1" presStyleIdx="4" presStyleCnt="6">
        <dgm:presLayoutVars>
          <dgm:bulletEnabled val="1"/>
        </dgm:presLayoutVars>
      </dgm:prSet>
      <dgm:spPr>
        <a:xfrm>
          <a:off x="8564890" y="1994187"/>
          <a:ext cx="1291309" cy="2478480"/>
        </a:xfrm>
        <a:prstGeom prst="roundRect">
          <a:avLst>
            <a:gd name="adj" fmla="val 10000"/>
          </a:avLst>
        </a:prstGeom>
      </dgm:spPr>
    </dgm:pt>
    <dgm:pt modelId="{2A0D4BAB-C335-42D3-8E1C-0E23613F09CE}" type="pres">
      <dgm:prSet presAssocID="{1559A296-34F8-4DEA-B691-1F3FE14386B2}" presName="sibTrans" presStyleLbl="sibTrans2D1" presStyleIdx="4" presStyleCnt="5"/>
      <dgm:spPr/>
    </dgm:pt>
    <dgm:pt modelId="{72D963AB-F746-495B-83F7-E39638E98B69}" type="pres">
      <dgm:prSet presAssocID="{1559A296-34F8-4DEA-B691-1F3FE14386B2}" presName="connTx" presStyleLbl="sibTrans2D1" presStyleIdx="4" presStyleCnt="5"/>
      <dgm:spPr/>
    </dgm:pt>
    <dgm:pt modelId="{1FB93CC9-99C2-4DD3-83AB-3AA3BA9F528E}" type="pres">
      <dgm:prSet presAssocID="{710877A7-8C30-4F86-BE90-F479EE04CD15}" presName="composite" presStyleCnt="0"/>
      <dgm:spPr/>
    </dgm:pt>
    <dgm:pt modelId="{FC7A3778-AAA0-4DA8-861C-52015EE59FEB}" type="pres">
      <dgm:prSet presAssocID="{710877A7-8C30-4F86-BE90-F479EE04CD15}" presName="parTx" presStyleLbl="node1" presStyleIdx="4" presStyleCnt="6">
        <dgm:presLayoutVars>
          <dgm:chMax val="0"/>
          <dgm:chPref val="0"/>
          <dgm:bulletEnabled val="1"/>
        </dgm:presLayoutVars>
      </dgm:prSet>
      <dgm:spPr/>
    </dgm:pt>
    <dgm:pt modelId="{0EC2BA5E-A674-4DDD-8138-023457561096}" type="pres">
      <dgm:prSet presAssocID="{710877A7-8C30-4F86-BE90-F479EE04CD15}" presName="parSh" presStyleLbl="node1" presStyleIdx="5" presStyleCnt="6"/>
      <dgm:spPr>
        <a:xfrm>
          <a:off x="10374745" y="2214911"/>
          <a:ext cx="1291309" cy="703544"/>
        </a:xfrm>
        <a:prstGeom prst="roundRect">
          <a:avLst>
            <a:gd name="adj" fmla="val 10000"/>
          </a:avLst>
        </a:prstGeom>
      </dgm:spPr>
    </dgm:pt>
    <dgm:pt modelId="{E0E128B2-5A4F-4FA1-A22B-957273005A49}" type="pres">
      <dgm:prSet presAssocID="{710877A7-8C30-4F86-BE90-F479EE04CD15}" presName="desTx" presStyleLbl="fgAcc1" presStyleIdx="5" presStyleCnt="6">
        <dgm:presLayoutVars>
          <dgm:bulletEnabled val="1"/>
        </dgm:presLayoutVars>
      </dgm:prSet>
      <dgm:spPr/>
    </dgm:pt>
  </dgm:ptLst>
  <dgm:cxnLst>
    <dgm:cxn modelId="{E6584403-852B-416B-9D73-9077E431026F}" type="presOf" srcId="{B6E794A6-3A28-4733-AA09-262A3D7CFF59}" destId="{FF2BBFFA-0AB0-4BBD-884C-CAEFEFFA12B3}" srcOrd="0" destOrd="0" presId="urn:microsoft.com/office/officeart/2005/8/layout/process3"/>
    <dgm:cxn modelId="{44722208-CC07-4E9E-BE26-C85DE72ACCFF}" type="presOf" srcId="{461A1C5B-020F-4A59-AC85-3D4ADA8E766F}" destId="{CADB7423-9407-4F5B-A188-F4880D8F9C62}" srcOrd="0" destOrd="0" presId="urn:microsoft.com/office/officeart/2005/8/layout/process3"/>
    <dgm:cxn modelId="{F98A9A0D-2432-461E-9F7D-E9D3663F1152}" srcId="{7A3FB6E7-998D-429E-8054-6819AB27292A}" destId="{75CA4051-5EAF-4922-A165-A91DDB90DC79}" srcOrd="4" destOrd="0" parTransId="{6A758824-E73B-4F26-86A3-374AFCB95122}" sibTransId="{1559A296-34F8-4DEA-B691-1F3FE14386B2}"/>
    <dgm:cxn modelId="{B017900F-9F56-4D2E-839D-04D763B7EE0F}" type="presOf" srcId="{461A1C5B-020F-4A59-AC85-3D4ADA8E766F}" destId="{1F8CEE9E-6E54-48F3-AF41-E7E01E76C54A}" srcOrd="1" destOrd="0" presId="urn:microsoft.com/office/officeart/2005/8/layout/process3"/>
    <dgm:cxn modelId="{1EC68914-B83D-4B5C-A582-86DCA9E8E49E}" srcId="{7A3FB6E7-998D-429E-8054-6819AB27292A}" destId="{58337F7E-3B9B-447D-AE94-630F30B861F1}" srcOrd="2" destOrd="0" parTransId="{57D63C71-C29F-49A0-B47C-8261A5848052}" sibTransId="{461A1C5B-020F-4A59-AC85-3D4ADA8E766F}"/>
    <dgm:cxn modelId="{D4E0671A-A496-4800-B4D9-1FDFF2397956}" type="presOf" srcId="{B5CE0749-9B37-4E06-B78C-94311D59C408}" destId="{D3A63593-0E02-484D-A5E5-2FDB04398426}" srcOrd="0" destOrd="0" presId="urn:microsoft.com/office/officeart/2005/8/layout/process3"/>
    <dgm:cxn modelId="{F5EB6D1F-FB8E-4E52-95D3-E617A971204B}" type="presOf" srcId="{840E70BC-0304-4729-A353-880B84174DA3}" destId="{438B3A31-4400-4923-8648-84AC041CA1AE}" srcOrd="1" destOrd="0" presId="urn:microsoft.com/office/officeart/2005/8/layout/process3"/>
    <dgm:cxn modelId="{EA5B6427-F59D-4398-8FB1-C1D5E58B3A66}" type="presOf" srcId="{4CFA7663-9C09-42A5-95DB-5BF58B27FC24}" destId="{14BFE469-2863-4C81-9123-7AA4406A0248}" srcOrd="0" destOrd="1" presId="urn:microsoft.com/office/officeart/2005/8/layout/process3"/>
    <dgm:cxn modelId="{9F35CF2E-AFDE-4597-9811-2759D427759B}" type="presOf" srcId="{710877A7-8C30-4F86-BE90-F479EE04CD15}" destId="{FC7A3778-AAA0-4DA8-861C-52015EE59FEB}" srcOrd="0" destOrd="0" presId="urn:microsoft.com/office/officeart/2005/8/layout/process3"/>
    <dgm:cxn modelId="{F682665C-6D0F-4E4F-9074-726D2467A17D}" srcId="{75CA4051-5EAF-4922-A165-A91DDB90DC79}" destId="{5A6BB52B-BCB1-4D48-A527-ECFF1D36F7B0}" srcOrd="0" destOrd="0" parTransId="{694A525E-A8FD-4749-9AAE-530A1DD17F37}" sibTransId="{B1B4CA6A-8260-42BB-92E7-8382D08C7F8B}"/>
    <dgm:cxn modelId="{09D23944-B11C-496C-A114-E0A123F48E8F}" type="presOf" srcId="{4A5C3844-74FE-4F0D-956A-F6CB9DFB4B48}" destId="{ABC1E94F-5EEB-4A0C-8C3B-650E5C3B4EEB}" srcOrd="1" destOrd="0" presId="urn:microsoft.com/office/officeart/2005/8/layout/process3"/>
    <dgm:cxn modelId="{CAD8F845-294F-408D-8FFD-7EDC8500BF40}" srcId="{75CA4051-5EAF-4922-A165-A91DDB90DC79}" destId="{DFC86EE5-C1ED-4974-B6BC-71644B0B1CA7}" srcOrd="1" destOrd="0" parTransId="{03B67315-17FB-4E91-A7C0-699C2CFB3DE8}" sibTransId="{79472E15-4A22-47D2-A320-AF8E50EB0A6D}"/>
    <dgm:cxn modelId="{30F7D646-F10D-4880-88DC-490C2D97F442}" srcId="{A5D8A219-78D1-4551-88FE-8BFB7579D737}" destId="{23E53F00-4354-4834-AD3E-C861B71E7E2F}" srcOrd="0" destOrd="0" parTransId="{6DB4CE43-3AF5-43CD-BC1C-B0454924362C}" sibTransId="{75AF1BD5-9F5E-4198-82B7-3B90B9A324B2}"/>
    <dgm:cxn modelId="{30CF9D49-9D2A-4C23-BF07-01388FFED21B}" type="presOf" srcId="{840E70BC-0304-4729-A353-880B84174DA3}" destId="{547D1CAF-001F-46D6-8FC0-069A7A9F4859}" srcOrd="0" destOrd="0" presId="urn:microsoft.com/office/officeart/2005/8/layout/process3"/>
    <dgm:cxn modelId="{C1E2964A-6B49-47C3-9167-3247E1720359}" srcId="{7A3FB6E7-998D-429E-8054-6819AB27292A}" destId="{A5D8A219-78D1-4551-88FE-8BFB7579D737}" srcOrd="3" destOrd="0" parTransId="{163FA2B9-7FB9-4C66-A9E2-27A5981F92B6}" sibTransId="{4A5C3844-74FE-4F0D-956A-F6CB9DFB4B48}"/>
    <dgm:cxn modelId="{63106E72-D5C3-4C49-8CED-8BC9479CBD63}" type="presOf" srcId="{FF458FDE-A3A4-40AC-B9EB-E789931533E8}" destId="{36082E72-55FA-4157-ABDC-686EACE5A396}" srcOrd="0" destOrd="0" presId="urn:microsoft.com/office/officeart/2005/8/layout/process3"/>
    <dgm:cxn modelId="{34512B56-94E7-4014-8CB8-DAB3E9E36F8F}" srcId="{710877A7-8C30-4F86-BE90-F479EE04CD15}" destId="{7E5B28C9-44BE-48DC-88DF-8FC388762202}" srcOrd="0" destOrd="0" parTransId="{CB3A0D30-4413-4213-826B-DA921D358AFD}" sibTransId="{4C640E62-82DA-4F9A-BB74-4A98337CB622}"/>
    <dgm:cxn modelId="{0F253D78-A11E-406F-B6D6-0754E76911E9}" type="presOf" srcId="{DFC86EE5-C1ED-4974-B6BC-71644B0B1CA7}" destId="{CC979B67-50CD-47CC-A29A-23B0E5E5CE9F}" srcOrd="0" destOrd="1" presId="urn:microsoft.com/office/officeart/2005/8/layout/process3"/>
    <dgm:cxn modelId="{8C48DC7A-00E8-48F3-B40E-55EF2C3C0F5E}" srcId="{7A3FB6E7-998D-429E-8054-6819AB27292A}" destId="{B5CE0749-9B37-4E06-B78C-94311D59C408}" srcOrd="1" destOrd="0" parTransId="{66CE7C31-13D8-41A1-98BC-C310AB8E89CC}" sibTransId="{AD5D17E6-A40E-44E4-932C-0E32EBFF8E04}"/>
    <dgm:cxn modelId="{5139F17D-8DE2-4801-8BF9-1000EBBFB99E}" type="presOf" srcId="{58337F7E-3B9B-447D-AE94-630F30B861F1}" destId="{66885360-9C89-48E5-A041-A3F6A7AB2DA4}" srcOrd="0" destOrd="0" presId="urn:microsoft.com/office/officeart/2005/8/layout/process3"/>
    <dgm:cxn modelId="{8F02FE80-C6AE-4B7B-A4CA-EC520291ECD5}" type="presOf" srcId="{7A3FB6E7-998D-429E-8054-6819AB27292A}" destId="{7D27D5CD-9642-4E92-826D-B228D9530D15}" srcOrd="0" destOrd="0" presId="urn:microsoft.com/office/officeart/2005/8/layout/process3"/>
    <dgm:cxn modelId="{11573381-A873-4C1A-8D55-C51BC2D5CB1A}" type="presOf" srcId="{F4359C64-B5D8-402F-A472-37474C03D682}" destId="{C3CA64B4-6617-4638-8107-1D93652E118A}" srcOrd="1" destOrd="0" presId="urn:microsoft.com/office/officeart/2005/8/layout/process3"/>
    <dgm:cxn modelId="{095EEB82-7859-416D-B6BA-D2D23ADD8E90}" srcId="{7A3FB6E7-998D-429E-8054-6819AB27292A}" destId="{840E70BC-0304-4729-A353-880B84174DA3}" srcOrd="0" destOrd="0" parTransId="{2C23899B-BB22-43AA-8FC6-85125E3B3764}" sibTransId="{F4359C64-B5D8-402F-A472-37474C03D682}"/>
    <dgm:cxn modelId="{7EA8F987-922D-4BCD-B2E9-623710555DC6}" type="presOf" srcId="{710877A7-8C30-4F86-BE90-F479EE04CD15}" destId="{0EC2BA5E-A674-4DDD-8138-023457561096}" srcOrd="1" destOrd="0" presId="urn:microsoft.com/office/officeart/2005/8/layout/process3"/>
    <dgm:cxn modelId="{725B218D-1CDC-45C0-8687-8244B6617F6D}" type="presOf" srcId="{19F33AF9-3F54-4B88-92FF-D32AC4585F3A}" destId="{14BFE469-2863-4C81-9123-7AA4406A0248}" srcOrd="0" destOrd="0" presId="urn:microsoft.com/office/officeart/2005/8/layout/process3"/>
    <dgm:cxn modelId="{5CA4488D-1911-4836-B92F-AAD978B22BEB}" type="presOf" srcId="{A5D8A219-78D1-4551-88FE-8BFB7579D737}" destId="{CD2652D6-48B9-4FD1-9E78-6AC45AFCD726}" srcOrd="1" destOrd="0" presId="urn:microsoft.com/office/officeart/2005/8/layout/process3"/>
    <dgm:cxn modelId="{CFB6619B-1372-4D25-9B65-B595816AE09C}" type="presOf" srcId="{5A6BB52B-BCB1-4D48-A527-ECFF1D36F7B0}" destId="{CC979B67-50CD-47CC-A29A-23B0E5E5CE9F}" srcOrd="0" destOrd="0" presId="urn:microsoft.com/office/officeart/2005/8/layout/process3"/>
    <dgm:cxn modelId="{E00EDF9B-959A-4ADD-9CBA-A0B323D1FFC8}" type="presOf" srcId="{75CA4051-5EAF-4922-A165-A91DDB90DC79}" destId="{CD8D2C66-6644-478D-9FA2-7DEAE71E68B6}" srcOrd="1" destOrd="0" presId="urn:microsoft.com/office/officeart/2005/8/layout/process3"/>
    <dgm:cxn modelId="{0CBE749D-18D9-4295-AEAE-0904913910C2}" type="presOf" srcId="{F4359C64-B5D8-402F-A472-37474C03D682}" destId="{235917DC-52F1-4337-8E39-91F805EAAD36}" srcOrd="0" destOrd="0" presId="urn:microsoft.com/office/officeart/2005/8/layout/process3"/>
    <dgm:cxn modelId="{31E8C09D-3F0A-4D26-8F94-5029ECF9EC6A}" srcId="{B5CE0749-9B37-4E06-B78C-94311D59C408}" destId="{19F33AF9-3F54-4B88-92FF-D32AC4585F3A}" srcOrd="0" destOrd="0" parTransId="{41AD636A-77BD-4983-B58C-1E5F0C275B80}" sibTransId="{7AE327F6-337F-41E5-B29E-9989812FA48E}"/>
    <dgm:cxn modelId="{C46B1DA8-160E-4AB1-9562-9F588AE82C9A}" type="presOf" srcId="{1559A296-34F8-4DEA-B691-1F3FE14386B2}" destId="{72D963AB-F746-495B-83F7-E39638E98B69}" srcOrd="1" destOrd="0" presId="urn:microsoft.com/office/officeart/2005/8/layout/process3"/>
    <dgm:cxn modelId="{3A1FF1AB-04D4-4653-9479-C164FF51DA7C}" type="presOf" srcId="{AD5D17E6-A40E-44E4-932C-0E32EBFF8E04}" destId="{DF8AAFDE-3813-4ECE-A895-EED832B03F45}" srcOrd="0" destOrd="0" presId="urn:microsoft.com/office/officeart/2005/8/layout/process3"/>
    <dgm:cxn modelId="{92C08AAF-A0DA-480F-9E59-C110F6D7CC17}" srcId="{58337F7E-3B9B-447D-AE94-630F30B861F1}" destId="{B6E794A6-3A28-4733-AA09-262A3D7CFF59}" srcOrd="0" destOrd="0" parTransId="{A16E59FC-845B-4511-8486-063B753FD730}" sibTransId="{216FFB09-F581-48B0-818D-22C15924EDAC}"/>
    <dgm:cxn modelId="{FAE02EB8-E823-4144-A1F8-73D759FD5CCE}" type="presOf" srcId="{58337F7E-3B9B-447D-AE94-630F30B861F1}" destId="{49243AB1-BD49-4A05-ABF2-3218DB4EF4BE}" srcOrd="1" destOrd="0" presId="urn:microsoft.com/office/officeart/2005/8/layout/process3"/>
    <dgm:cxn modelId="{208640BB-F552-4859-85CF-9AC931ABF513}" type="presOf" srcId="{AD5D17E6-A40E-44E4-932C-0E32EBFF8E04}" destId="{90CB4274-2F4E-45AA-B260-774093F590B1}" srcOrd="1" destOrd="0" presId="urn:microsoft.com/office/officeart/2005/8/layout/process3"/>
    <dgm:cxn modelId="{5E3BDEBB-8C57-4E19-A1DD-614279C060E1}" srcId="{840E70BC-0304-4729-A353-880B84174DA3}" destId="{FF458FDE-A3A4-40AC-B9EB-E789931533E8}" srcOrd="0" destOrd="0" parTransId="{15479063-7F0D-4DB9-9000-B38B06743E7C}" sibTransId="{B0979EE6-A2F3-4D1A-800F-A824106244D7}"/>
    <dgm:cxn modelId="{B733E8BF-5DD7-44F0-B135-4467ACC74DA0}" type="presOf" srcId="{7E5B28C9-44BE-48DC-88DF-8FC388762202}" destId="{E0E128B2-5A4F-4FA1-A22B-957273005A49}" srcOrd="0" destOrd="0" presId="urn:microsoft.com/office/officeart/2005/8/layout/process3"/>
    <dgm:cxn modelId="{DC55EADF-EECD-45E7-81CD-818ABD0663A5}" type="presOf" srcId="{4A5C3844-74FE-4F0D-956A-F6CB9DFB4B48}" destId="{BBD7C233-AEC7-4305-AE1A-FF6D7BA6D280}" srcOrd="0" destOrd="0" presId="urn:microsoft.com/office/officeart/2005/8/layout/process3"/>
    <dgm:cxn modelId="{9169EDE7-9932-4AD4-98EE-60EF4CE021A8}" type="presOf" srcId="{1559A296-34F8-4DEA-B691-1F3FE14386B2}" destId="{2A0D4BAB-C335-42D3-8E1C-0E23613F09CE}" srcOrd="0" destOrd="0" presId="urn:microsoft.com/office/officeart/2005/8/layout/process3"/>
    <dgm:cxn modelId="{99A61EEB-AD8C-4219-8062-D98CB07560EB}" type="presOf" srcId="{A5D8A219-78D1-4551-88FE-8BFB7579D737}" destId="{991B0C94-6207-4315-8325-C24B4C06AB58}" srcOrd="0" destOrd="0" presId="urn:microsoft.com/office/officeart/2005/8/layout/process3"/>
    <dgm:cxn modelId="{A189E9EE-DF24-48DF-B773-17A0A04B5FAA}" type="presOf" srcId="{75CA4051-5EAF-4922-A165-A91DDB90DC79}" destId="{7716CD7D-0D0A-41C1-BEF8-C1F38799167F}" srcOrd="0" destOrd="0" presId="urn:microsoft.com/office/officeart/2005/8/layout/process3"/>
    <dgm:cxn modelId="{7CE608F5-D7A9-4823-96F7-9D64ACCE916B}" type="presOf" srcId="{23E53F00-4354-4834-AD3E-C861B71E7E2F}" destId="{26CC2905-195C-43E5-B0DB-8D0322EA2C68}" srcOrd="0" destOrd="0" presId="urn:microsoft.com/office/officeart/2005/8/layout/process3"/>
    <dgm:cxn modelId="{53DBDCF5-BD07-4DE3-8B8C-866CFDED70B0}" type="presOf" srcId="{B5CE0749-9B37-4E06-B78C-94311D59C408}" destId="{D2931D2D-9C60-4999-A0BD-75704EA37C4C}" srcOrd="1" destOrd="0" presId="urn:microsoft.com/office/officeart/2005/8/layout/process3"/>
    <dgm:cxn modelId="{140AE3F7-825E-4D08-B5E3-6DE3D7483FAD}" srcId="{B5CE0749-9B37-4E06-B78C-94311D59C408}" destId="{4CFA7663-9C09-42A5-95DB-5BF58B27FC24}" srcOrd="1" destOrd="0" parTransId="{41E84798-61EE-45B4-B6E5-B777BF4A6F26}" sibTransId="{1BE63084-FB14-4FD2-8A2E-5633D918635A}"/>
    <dgm:cxn modelId="{D80DCDFC-DCD4-4F87-A3A1-88CA4134887C}" srcId="{7A3FB6E7-998D-429E-8054-6819AB27292A}" destId="{710877A7-8C30-4F86-BE90-F479EE04CD15}" srcOrd="5" destOrd="0" parTransId="{A3E8594B-D7DF-4B80-A4D5-B294E6FB6298}" sibTransId="{F2EA8867-5A7D-4277-85F0-C82EFB400150}"/>
    <dgm:cxn modelId="{4C4C78DB-5C10-4D7F-8E5E-F2CC84BBA84F}" type="presParOf" srcId="{7D27D5CD-9642-4E92-826D-B228D9530D15}" destId="{CAAAAA48-511A-482C-8B32-D45FDB7B9ACC}" srcOrd="0" destOrd="0" presId="urn:microsoft.com/office/officeart/2005/8/layout/process3"/>
    <dgm:cxn modelId="{1614BF90-BD56-4E7B-B400-9F8AE4038F46}" type="presParOf" srcId="{CAAAAA48-511A-482C-8B32-D45FDB7B9ACC}" destId="{547D1CAF-001F-46D6-8FC0-069A7A9F4859}" srcOrd="0" destOrd="0" presId="urn:microsoft.com/office/officeart/2005/8/layout/process3"/>
    <dgm:cxn modelId="{B6CCBCA7-4354-4D1B-B64E-21D7CF012179}" type="presParOf" srcId="{CAAAAA48-511A-482C-8B32-D45FDB7B9ACC}" destId="{438B3A31-4400-4923-8648-84AC041CA1AE}" srcOrd="1" destOrd="0" presId="urn:microsoft.com/office/officeart/2005/8/layout/process3"/>
    <dgm:cxn modelId="{051D1B9E-9FC4-4BE3-ACA3-987C77FFF915}" type="presParOf" srcId="{CAAAAA48-511A-482C-8B32-D45FDB7B9ACC}" destId="{36082E72-55FA-4157-ABDC-686EACE5A396}" srcOrd="2" destOrd="0" presId="urn:microsoft.com/office/officeart/2005/8/layout/process3"/>
    <dgm:cxn modelId="{36EB88E8-1E52-4156-8CE5-001DFCE6EF5A}" type="presParOf" srcId="{7D27D5CD-9642-4E92-826D-B228D9530D15}" destId="{235917DC-52F1-4337-8E39-91F805EAAD36}" srcOrd="1" destOrd="0" presId="urn:microsoft.com/office/officeart/2005/8/layout/process3"/>
    <dgm:cxn modelId="{2572BC59-FD3A-4CA3-91A8-2BFB71CA5858}" type="presParOf" srcId="{235917DC-52F1-4337-8E39-91F805EAAD36}" destId="{C3CA64B4-6617-4638-8107-1D93652E118A}" srcOrd="0" destOrd="0" presId="urn:microsoft.com/office/officeart/2005/8/layout/process3"/>
    <dgm:cxn modelId="{D0CF01FB-C0B5-4BDB-AB4D-C3FC43F8C5EC}" type="presParOf" srcId="{7D27D5CD-9642-4E92-826D-B228D9530D15}" destId="{1ED4A1F1-96A5-4086-8E25-14582918E48B}" srcOrd="2" destOrd="0" presId="urn:microsoft.com/office/officeart/2005/8/layout/process3"/>
    <dgm:cxn modelId="{FAD66D4F-8525-4021-867F-FE4E4C1F43E6}" type="presParOf" srcId="{1ED4A1F1-96A5-4086-8E25-14582918E48B}" destId="{D3A63593-0E02-484D-A5E5-2FDB04398426}" srcOrd="0" destOrd="0" presId="urn:microsoft.com/office/officeart/2005/8/layout/process3"/>
    <dgm:cxn modelId="{1E53204A-D850-4541-8A09-A46A10477796}" type="presParOf" srcId="{1ED4A1F1-96A5-4086-8E25-14582918E48B}" destId="{D2931D2D-9C60-4999-A0BD-75704EA37C4C}" srcOrd="1" destOrd="0" presId="urn:microsoft.com/office/officeart/2005/8/layout/process3"/>
    <dgm:cxn modelId="{9117E171-69FF-40EC-8B05-D2CD2FB2065D}" type="presParOf" srcId="{1ED4A1F1-96A5-4086-8E25-14582918E48B}" destId="{14BFE469-2863-4C81-9123-7AA4406A0248}" srcOrd="2" destOrd="0" presId="urn:microsoft.com/office/officeart/2005/8/layout/process3"/>
    <dgm:cxn modelId="{A11C2627-AC6C-4DBC-B7B8-0E90945B4211}" type="presParOf" srcId="{7D27D5CD-9642-4E92-826D-B228D9530D15}" destId="{DF8AAFDE-3813-4ECE-A895-EED832B03F45}" srcOrd="3" destOrd="0" presId="urn:microsoft.com/office/officeart/2005/8/layout/process3"/>
    <dgm:cxn modelId="{52B6EF39-71DB-49E0-9F70-35045F6C6149}" type="presParOf" srcId="{DF8AAFDE-3813-4ECE-A895-EED832B03F45}" destId="{90CB4274-2F4E-45AA-B260-774093F590B1}" srcOrd="0" destOrd="0" presId="urn:microsoft.com/office/officeart/2005/8/layout/process3"/>
    <dgm:cxn modelId="{5D8B267C-EFE6-49A9-B7B8-BD9CA575B9F8}" type="presParOf" srcId="{7D27D5CD-9642-4E92-826D-B228D9530D15}" destId="{7FEBD6BA-49FA-4E98-B205-05FF452898EF}" srcOrd="4" destOrd="0" presId="urn:microsoft.com/office/officeart/2005/8/layout/process3"/>
    <dgm:cxn modelId="{B97BE25C-350A-4F6A-BA60-9F7AEFE9D118}" type="presParOf" srcId="{7FEBD6BA-49FA-4E98-B205-05FF452898EF}" destId="{66885360-9C89-48E5-A041-A3F6A7AB2DA4}" srcOrd="0" destOrd="0" presId="urn:microsoft.com/office/officeart/2005/8/layout/process3"/>
    <dgm:cxn modelId="{3B289F8D-004B-4404-BDA2-743D77081290}" type="presParOf" srcId="{7FEBD6BA-49FA-4E98-B205-05FF452898EF}" destId="{49243AB1-BD49-4A05-ABF2-3218DB4EF4BE}" srcOrd="1" destOrd="0" presId="urn:microsoft.com/office/officeart/2005/8/layout/process3"/>
    <dgm:cxn modelId="{6034BCA3-0003-451D-87B1-5DB865B4C8AB}" type="presParOf" srcId="{7FEBD6BA-49FA-4E98-B205-05FF452898EF}" destId="{FF2BBFFA-0AB0-4BBD-884C-CAEFEFFA12B3}" srcOrd="2" destOrd="0" presId="urn:microsoft.com/office/officeart/2005/8/layout/process3"/>
    <dgm:cxn modelId="{8CE74D03-B6BF-442D-AC11-BD900D220254}" type="presParOf" srcId="{7D27D5CD-9642-4E92-826D-B228D9530D15}" destId="{CADB7423-9407-4F5B-A188-F4880D8F9C62}" srcOrd="5" destOrd="0" presId="urn:microsoft.com/office/officeart/2005/8/layout/process3"/>
    <dgm:cxn modelId="{B883BA64-7ABD-45D4-A8DE-C0BE9F320F34}" type="presParOf" srcId="{CADB7423-9407-4F5B-A188-F4880D8F9C62}" destId="{1F8CEE9E-6E54-48F3-AF41-E7E01E76C54A}" srcOrd="0" destOrd="0" presId="urn:microsoft.com/office/officeart/2005/8/layout/process3"/>
    <dgm:cxn modelId="{D3E89FD1-35BC-496D-BC45-25C0022EE133}" type="presParOf" srcId="{7D27D5CD-9642-4E92-826D-B228D9530D15}" destId="{28813682-C3B3-44C8-9429-852345D4A306}" srcOrd="6" destOrd="0" presId="urn:microsoft.com/office/officeart/2005/8/layout/process3"/>
    <dgm:cxn modelId="{8E7039B6-13D2-4972-80E0-D6ACE5400E21}" type="presParOf" srcId="{28813682-C3B3-44C8-9429-852345D4A306}" destId="{991B0C94-6207-4315-8325-C24B4C06AB58}" srcOrd="0" destOrd="0" presId="urn:microsoft.com/office/officeart/2005/8/layout/process3"/>
    <dgm:cxn modelId="{CC5A39A4-10CA-437E-ABA8-998D4AEB27A0}" type="presParOf" srcId="{28813682-C3B3-44C8-9429-852345D4A306}" destId="{CD2652D6-48B9-4FD1-9E78-6AC45AFCD726}" srcOrd="1" destOrd="0" presId="urn:microsoft.com/office/officeart/2005/8/layout/process3"/>
    <dgm:cxn modelId="{6811C367-E595-4B07-A33D-AB8B1E896617}" type="presParOf" srcId="{28813682-C3B3-44C8-9429-852345D4A306}" destId="{26CC2905-195C-43E5-B0DB-8D0322EA2C68}" srcOrd="2" destOrd="0" presId="urn:microsoft.com/office/officeart/2005/8/layout/process3"/>
    <dgm:cxn modelId="{31FDBC05-7E9E-4FA1-92CE-1FE416291F49}" type="presParOf" srcId="{7D27D5CD-9642-4E92-826D-B228D9530D15}" destId="{BBD7C233-AEC7-4305-AE1A-FF6D7BA6D280}" srcOrd="7" destOrd="0" presId="urn:microsoft.com/office/officeart/2005/8/layout/process3"/>
    <dgm:cxn modelId="{EACEDC78-48D5-49B4-9C4A-03C706DF0BEB}" type="presParOf" srcId="{BBD7C233-AEC7-4305-AE1A-FF6D7BA6D280}" destId="{ABC1E94F-5EEB-4A0C-8C3B-650E5C3B4EEB}" srcOrd="0" destOrd="0" presId="urn:microsoft.com/office/officeart/2005/8/layout/process3"/>
    <dgm:cxn modelId="{5EBEC57C-25DC-4BC4-820B-5F438870B582}" type="presParOf" srcId="{7D27D5CD-9642-4E92-826D-B228D9530D15}" destId="{D470B65C-7FFF-4AFA-A8BF-FDBB2319A0DA}" srcOrd="8" destOrd="0" presId="urn:microsoft.com/office/officeart/2005/8/layout/process3"/>
    <dgm:cxn modelId="{ECB60139-22A8-484E-B571-EF6B1BE71965}" type="presParOf" srcId="{D470B65C-7FFF-4AFA-A8BF-FDBB2319A0DA}" destId="{7716CD7D-0D0A-41C1-BEF8-C1F38799167F}" srcOrd="0" destOrd="0" presId="urn:microsoft.com/office/officeart/2005/8/layout/process3"/>
    <dgm:cxn modelId="{3A25229C-104F-4DDD-8356-048A968DE3FA}" type="presParOf" srcId="{D470B65C-7FFF-4AFA-A8BF-FDBB2319A0DA}" destId="{CD8D2C66-6644-478D-9FA2-7DEAE71E68B6}" srcOrd="1" destOrd="0" presId="urn:microsoft.com/office/officeart/2005/8/layout/process3"/>
    <dgm:cxn modelId="{362F46BB-9C5B-4911-9557-03878ADE7F0E}" type="presParOf" srcId="{D470B65C-7FFF-4AFA-A8BF-FDBB2319A0DA}" destId="{CC979B67-50CD-47CC-A29A-23B0E5E5CE9F}" srcOrd="2" destOrd="0" presId="urn:microsoft.com/office/officeart/2005/8/layout/process3"/>
    <dgm:cxn modelId="{E5478937-F816-4CE2-B321-F2E390F0C5C6}" type="presParOf" srcId="{7D27D5CD-9642-4E92-826D-B228D9530D15}" destId="{2A0D4BAB-C335-42D3-8E1C-0E23613F09CE}" srcOrd="9" destOrd="0" presId="urn:microsoft.com/office/officeart/2005/8/layout/process3"/>
    <dgm:cxn modelId="{FD8580F6-0CAA-4274-AFBC-3249B65247CE}" type="presParOf" srcId="{2A0D4BAB-C335-42D3-8E1C-0E23613F09CE}" destId="{72D963AB-F746-495B-83F7-E39638E98B69}" srcOrd="0" destOrd="0" presId="urn:microsoft.com/office/officeart/2005/8/layout/process3"/>
    <dgm:cxn modelId="{E606F767-71E1-4F4D-BDBA-E3ACC773F9F9}" type="presParOf" srcId="{7D27D5CD-9642-4E92-826D-B228D9530D15}" destId="{1FB93CC9-99C2-4DD3-83AB-3AA3BA9F528E}" srcOrd="10" destOrd="0" presId="urn:microsoft.com/office/officeart/2005/8/layout/process3"/>
    <dgm:cxn modelId="{F620B3AD-0E63-4C6D-BC6C-D15AA64EA033}" type="presParOf" srcId="{1FB93CC9-99C2-4DD3-83AB-3AA3BA9F528E}" destId="{FC7A3778-AAA0-4DA8-861C-52015EE59FEB}" srcOrd="0" destOrd="0" presId="urn:microsoft.com/office/officeart/2005/8/layout/process3"/>
    <dgm:cxn modelId="{63DC67EE-7410-40F8-A40A-5A164607A4BA}" type="presParOf" srcId="{1FB93CC9-99C2-4DD3-83AB-3AA3BA9F528E}" destId="{0EC2BA5E-A674-4DDD-8138-023457561096}" srcOrd="1" destOrd="0" presId="urn:microsoft.com/office/officeart/2005/8/layout/process3"/>
    <dgm:cxn modelId="{2B7A1864-E20C-4B29-A579-6DDDED56EA26}" type="presParOf" srcId="{1FB93CC9-99C2-4DD3-83AB-3AA3BA9F528E}" destId="{E0E128B2-5A4F-4FA1-A22B-957273005A49}" srcOrd="2" destOrd="0" presId="urn:microsoft.com/office/officeart/2005/8/layout/process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09F17F-2217-4BB2-AA5F-A31CE7DA03F2}">
      <dsp:nvSpPr>
        <dsp:cNvPr id="0" name=""/>
        <dsp:cNvSpPr/>
      </dsp:nvSpPr>
      <dsp:spPr>
        <a:xfrm>
          <a:off x="0" y="629"/>
          <a:ext cx="782918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C8E230-B0E8-43FD-A32B-C400006B89AF}">
      <dsp:nvSpPr>
        <dsp:cNvPr id="0" name=""/>
        <dsp:cNvSpPr/>
      </dsp:nvSpPr>
      <dsp:spPr>
        <a:xfrm>
          <a:off x="0" y="629"/>
          <a:ext cx="7829186" cy="572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AR" sz="1800" kern="1200"/>
            <a:t>Ubicación geográfica</a:t>
          </a:r>
        </a:p>
      </dsp:txBody>
      <dsp:txXfrm>
        <a:off x="0" y="629"/>
        <a:ext cx="7829186" cy="572739"/>
      </dsp:txXfrm>
    </dsp:sp>
    <dsp:sp modelId="{B81BB4DF-C60F-49E0-8ACC-790D05A5A32C}">
      <dsp:nvSpPr>
        <dsp:cNvPr id="0" name=""/>
        <dsp:cNvSpPr/>
      </dsp:nvSpPr>
      <dsp:spPr>
        <a:xfrm>
          <a:off x="0" y="573368"/>
          <a:ext cx="782918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096D5A-DCD4-43F2-8AC4-26383EF94EB9}">
      <dsp:nvSpPr>
        <dsp:cNvPr id="0" name=""/>
        <dsp:cNvSpPr/>
      </dsp:nvSpPr>
      <dsp:spPr>
        <a:xfrm>
          <a:off x="0" y="573368"/>
          <a:ext cx="7829186" cy="572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AR" sz="1800" kern="1200"/>
            <a:t>Introducción</a:t>
          </a:r>
        </a:p>
      </dsp:txBody>
      <dsp:txXfrm>
        <a:off x="0" y="573368"/>
        <a:ext cx="7829186" cy="572739"/>
      </dsp:txXfrm>
    </dsp:sp>
    <dsp:sp modelId="{EE12DC19-A3D6-4C8B-9CFA-2A476F8AE937}">
      <dsp:nvSpPr>
        <dsp:cNvPr id="0" name=""/>
        <dsp:cNvSpPr/>
      </dsp:nvSpPr>
      <dsp:spPr>
        <a:xfrm>
          <a:off x="0" y="1146108"/>
          <a:ext cx="782918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340057-AC0F-4945-BDA2-E4C231DD0BD2}">
      <dsp:nvSpPr>
        <dsp:cNvPr id="0" name=""/>
        <dsp:cNvSpPr/>
      </dsp:nvSpPr>
      <dsp:spPr>
        <a:xfrm>
          <a:off x="0" y="1146108"/>
          <a:ext cx="7829186" cy="572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AR" sz="1800" kern="1200"/>
            <a:t>Descripción del problema</a:t>
          </a:r>
        </a:p>
      </dsp:txBody>
      <dsp:txXfrm>
        <a:off x="0" y="1146108"/>
        <a:ext cx="7829186" cy="572739"/>
      </dsp:txXfrm>
    </dsp:sp>
    <dsp:sp modelId="{9B40CFA4-DCC7-4A3A-A085-B67345395AA2}">
      <dsp:nvSpPr>
        <dsp:cNvPr id="0" name=""/>
        <dsp:cNvSpPr/>
      </dsp:nvSpPr>
      <dsp:spPr>
        <a:xfrm>
          <a:off x="0" y="1718847"/>
          <a:ext cx="782918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836A1E-7F5C-4503-B6F1-0030146630EA}">
      <dsp:nvSpPr>
        <dsp:cNvPr id="0" name=""/>
        <dsp:cNvSpPr/>
      </dsp:nvSpPr>
      <dsp:spPr>
        <a:xfrm>
          <a:off x="0" y="1718847"/>
          <a:ext cx="7829186" cy="572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AR" sz="1800" kern="1200"/>
            <a:t>Selección pozo candidato</a:t>
          </a:r>
        </a:p>
      </dsp:txBody>
      <dsp:txXfrm>
        <a:off x="0" y="1718847"/>
        <a:ext cx="7829186" cy="572739"/>
      </dsp:txXfrm>
    </dsp:sp>
    <dsp:sp modelId="{88C93161-A20F-478D-A187-5E01B8D31E59}">
      <dsp:nvSpPr>
        <dsp:cNvPr id="0" name=""/>
        <dsp:cNvSpPr/>
      </dsp:nvSpPr>
      <dsp:spPr>
        <a:xfrm>
          <a:off x="0" y="2291587"/>
          <a:ext cx="782918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3A4806-12B3-47B6-B367-E64DAEA10A09}">
      <dsp:nvSpPr>
        <dsp:cNvPr id="0" name=""/>
        <dsp:cNvSpPr/>
      </dsp:nvSpPr>
      <dsp:spPr>
        <a:xfrm>
          <a:off x="0" y="2291587"/>
          <a:ext cx="7829186" cy="572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AR" sz="1800" kern="1200"/>
            <a:t>Selección fluido estimulante</a:t>
          </a:r>
        </a:p>
      </dsp:txBody>
      <dsp:txXfrm>
        <a:off x="0" y="2291587"/>
        <a:ext cx="7829186" cy="572739"/>
      </dsp:txXfrm>
    </dsp:sp>
    <dsp:sp modelId="{F71304E9-9C95-4924-89C8-E731B67B9B89}">
      <dsp:nvSpPr>
        <dsp:cNvPr id="0" name=""/>
        <dsp:cNvSpPr/>
      </dsp:nvSpPr>
      <dsp:spPr>
        <a:xfrm>
          <a:off x="0" y="2864326"/>
          <a:ext cx="782918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EEB1D3-D376-402F-93CD-8D8359B84CC9}">
      <dsp:nvSpPr>
        <dsp:cNvPr id="0" name=""/>
        <dsp:cNvSpPr/>
      </dsp:nvSpPr>
      <dsp:spPr>
        <a:xfrm>
          <a:off x="0" y="2864326"/>
          <a:ext cx="7829186" cy="572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AR" sz="1800" kern="1200"/>
            <a:t>Metodología</a:t>
          </a:r>
        </a:p>
      </dsp:txBody>
      <dsp:txXfrm>
        <a:off x="0" y="2864326"/>
        <a:ext cx="7829186" cy="572739"/>
      </dsp:txXfrm>
    </dsp:sp>
    <dsp:sp modelId="{9EF88F9E-9A05-4A39-A789-1B49FE6B3DFB}">
      <dsp:nvSpPr>
        <dsp:cNvPr id="0" name=""/>
        <dsp:cNvSpPr/>
      </dsp:nvSpPr>
      <dsp:spPr>
        <a:xfrm>
          <a:off x="0" y="3437066"/>
          <a:ext cx="782918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94F0E0-4D88-4EA9-8221-D70B2198E0C8}">
      <dsp:nvSpPr>
        <dsp:cNvPr id="0" name=""/>
        <dsp:cNvSpPr/>
      </dsp:nvSpPr>
      <dsp:spPr>
        <a:xfrm>
          <a:off x="0" y="3437066"/>
          <a:ext cx="7829186" cy="572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AR" sz="1800" kern="1200"/>
            <a:t>Casos de estudios</a:t>
          </a:r>
        </a:p>
      </dsp:txBody>
      <dsp:txXfrm>
        <a:off x="0" y="3437066"/>
        <a:ext cx="7829186" cy="572739"/>
      </dsp:txXfrm>
    </dsp:sp>
    <dsp:sp modelId="{BE5DEB9A-E79B-4FAF-8E97-7B1083B34382}">
      <dsp:nvSpPr>
        <dsp:cNvPr id="0" name=""/>
        <dsp:cNvSpPr/>
      </dsp:nvSpPr>
      <dsp:spPr>
        <a:xfrm>
          <a:off x="0" y="4009805"/>
          <a:ext cx="782918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21B83F-08C3-489D-AB47-AC1AA1FCD435}">
      <dsp:nvSpPr>
        <dsp:cNvPr id="0" name=""/>
        <dsp:cNvSpPr/>
      </dsp:nvSpPr>
      <dsp:spPr>
        <a:xfrm>
          <a:off x="0" y="4009805"/>
          <a:ext cx="7829186" cy="572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AR" sz="1800" kern="1200"/>
            <a:t>Resultados</a:t>
          </a:r>
        </a:p>
      </dsp:txBody>
      <dsp:txXfrm>
        <a:off x="0" y="4009805"/>
        <a:ext cx="7829186" cy="572739"/>
      </dsp:txXfrm>
    </dsp:sp>
    <dsp:sp modelId="{5F346A02-93B5-4E7C-ACA9-FF4CB70977FB}">
      <dsp:nvSpPr>
        <dsp:cNvPr id="0" name=""/>
        <dsp:cNvSpPr/>
      </dsp:nvSpPr>
      <dsp:spPr>
        <a:xfrm>
          <a:off x="0" y="4582545"/>
          <a:ext cx="782918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2078A1-0696-46DD-BC2C-06599125C8FB}">
      <dsp:nvSpPr>
        <dsp:cNvPr id="0" name=""/>
        <dsp:cNvSpPr/>
      </dsp:nvSpPr>
      <dsp:spPr>
        <a:xfrm>
          <a:off x="0" y="4582545"/>
          <a:ext cx="7829186" cy="572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AR" sz="1800" kern="1200"/>
            <a:t>Conclusiones</a:t>
          </a:r>
        </a:p>
      </dsp:txBody>
      <dsp:txXfrm>
        <a:off x="0" y="4582545"/>
        <a:ext cx="7829186" cy="5727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48ED37-418B-4063-B0F3-6F5DDFA4C87C}">
      <dsp:nvSpPr>
        <dsp:cNvPr id="0" name=""/>
        <dsp:cNvSpPr/>
      </dsp:nvSpPr>
      <dsp:spPr>
        <a:xfrm>
          <a:off x="9495" y="2979838"/>
          <a:ext cx="1110701" cy="1110701"/>
        </a:xfrm>
        <a:prstGeom prst="donut">
          <a:avLst>
            <a:gd name="adj" fmla="val 2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DAA5E3-A25C-4CA3-958A-935CB86F4323}">
      <dsp:nvSpPr>
        <dsp:cNvPr id="0" name=""/>
        <dsp:cNvSpPr/>
      </dsp:nvSpPr>
      <dsp:spPr>
        <a:xfrm rot="17700000">
          <a:off x="400856" y="2074389"/>
          <a:ext cx="1380725" cy="665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0" rIns="0" bIns="0" numCol="1" spcCol="1270" anchor="ctr" anchorCtr="0">
          <a:noAutofit/>
        </a:bodyPr>
        <a:lstStyle/>
        <a:p>
          <a:pPr marL="0" lvl="0" indent="0" algn="l" defTabSz="800100">
            <a:lnSpc>
              <a:spcPct val="90000"/>
            </a:lnSpc>
            <a:spcBef>
              <a:spcPct val="0"/>
            </a:spcBef>
            <a:spcAft>
              <a:spcPct val="35000"/>
            </a:spcAft>
            <a:buNone/>
          </a:pPr>
          <a:r>
            <a:rPr lang="es-AR" sz="1800" kern="1200"/>
            <a:t>Perdida de Admisión en pozos Inyectores</a:t>
          </a:r>
        </a:p>
      </dsp:txBody>
      <dsp:txXfrm>
        <a:off x="400856" y="2074389"/>
        <a:ext cx="1380725" cy="665402"/>
      </dsp:txXfrm>
    </dsp:sp>
    <dsp:sp modelId="{4093064B-8AD9-424C-93C7-3AD32599D41F}">
      <dsp:nvSpPr>
        <dsp:cNvPr id="0" name=""/>
        <dsp:cNvSpPr/>
      </dsp:nvSpPr>
      <dsp:spPr>
        <a:xfrm>
          <a:off x="1203858" y="3246926"/>
          <a:ext cx="576524" cy="57652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E35269-3B47-41CD-B681-29E57A0A0DB6}">
      <dsp:nvSpPr>
        <dsp:cNvPr id="0" name=""/>
        <dsp:cNvSpPr/>
      </dsp:nvSpPr>
      <dsp:spPr>
        <a:xfrm rot="17700000">
          <a:off x="521044" y="4049357"/>
          <a:ext cx="1194392" cy="575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5720" bIns="0" numCol="1" spcCol="1270" anchor="ctr" anchorCtr="0">
          <a:noAutofit/>
        </a:bodyPr>
        <a:lstStyle/>
        <a:p>
          <a:pPr marL="0" lvl="0" indent="0" algn="r" defTabSz="800100">
            <a:lnSpc>
              <a:spcPct val="90000"/>
            </a:lnSpc>
            <a:spcBef>
              <a:spcPct val="0"/>
            </a:spcBef>
            <a:spcAft>
              <a:spcPct val="35000"/>
            </a:spcAft>
            <a:buNone/>
          </a:pPr>
          <a:r>
            <a:rPr lang="es-AR" sz="1800" kern="1200"/>
            <a:t>Causas</a:t>
          </a:r>
        </a:p>
      </dsp:txBody>
      <dsp:txXfrm>
        <a:off x="521044" y="4049357"/>
        <a:ext cx="1194392" cy="575891"/>
      </dsp:txXfrm>
    </dsp:sp>
    <dsp:sp modelId="{96CB2107-9943-4F09-A60E-D167FED953AF}">
      <dsp:nvSpPr>
        <dsp:cNvPr id="0" name=""/>
        <dsp:cNvSpPr/>
      </dsp:nvSpPr>
      <dsp:spPr>
        <a:xfrm rot="17700000">
          <a:off x="1268804" y="2445128"/>
          <a:ext cx="1194392" cy="575891"/>
        </a:xfrm>
        <a:prstGeom prst="rect">
          <a:avLst/>
        </a:prstGeom>
        <a:noFill/>
        <a:ln>
          <a:noFill/>
        </a:ln>
        <a:effectLst/>
      </dsp:spPr>
      <dsp:style>
        <a:lnRef idx="0">
          <a:scrgbClr r="0" g="0" b="0"/>
        </a:lnRef>
        <a:fillRef idx="0">
          <a:scrgbClr r="0" g="0" b="0"/>
        </a:fillRef>
        <a:effectRef idx="0">
          <a:scrgbClr r="0" g="0" b="0"/>
        </a:effectRef>
        <a:fontRef idx="minor"/>
      </dsp:style>
    </dsp:sp>
    <dsp:sp modelId="{2C34A7CA-7311-44C0-85F9-09ECDEE7DDAE}">
      <dsp:nvSpPr>
        <dsp:cNvPr id="0" name=""/>
        <dsp:cNvSpPr/>
      </dsp:nvSpPr>
      <dsp:spPr>
        <a:xfrm>
          <a:off x="1863956" y="3246926"/>
          <a:ext cx="576524" cy="57652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965EB7-F336-4F5E-ABCF-74B548072377}">
      <dsp:nvSpPr>
        <dsp:cNvPr id="0" name=""/>
        <dsp:cNvSpPr/>
      </dsp:nvSpPr>
      <dsp:spPr>
        <a:xfrm rot="17700000">
          <a:off x="1181141" y="4049357"/>
          <a:ext cx="1194392" cy="575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5720" bIns="0" numCol="1" spcCol="1270" anchor="ctr" anchorCtr="0">
          <a:noAutofit/>
        </a:bodyPr>
        <a:lstStyle/>
        <a:p>
          <a:pPr marL="0" lvl="0" indent="0" algn="r" defTabSz="800100">
            <a:lnSpc>
              <a:spcPct val="90000"/>
            </a:lnSpc>
            <a:spcBef>
              <a:spcPct val="0"/>
            </a:spcBef>
            <a:spcAft>
              <a:spcPct val="35000"/>
            </a:spcAft>
            <a:buNone/>
          </a:pPr>
          <a:r>
            <a:rPr lang="es-AR" sz="1800" kern="1200"/>
            <a:t>Consecuencias</a:t>
          </a:r>
        </a:p>
      </dsp:txBody>
      <dsp:txXfrm>
        <a:off x="1181141" y="4049357"/>
        <a:ext cx="1194392" cy="575891"/>
      </dsp:txXfrm>
    </dsp:sp>
    <dsp:sp modelId="{B0D8B1BB-768C-46BF-9F57-C958098CCDA3}">
      <dsp:nvSpPr>
        <dsp:cNvPr id="0" name=""/>
        <dsp:cNvSpPr/>
      </dsp:nvSpPr>
      <dsp:spPr>
        <a:xfrm rot="17700000">
          <a:off x="1928902" y="2445128"/>
          <a:ext cx="1194392" cy="575891"/>
        </a:xfrm>
        <a:prstGeom prst="rect">
          <a:avLst/>
        </a:prstGeom>
        <a:noFill/>
        <a:ln>
          <a:noFill/>
        </a:ln>
        <a:effectLst/>
      </dsp:spPr>
      <dsp:style>
        <a:lnRef idx="0">
          <a:scrgbClr r="0" g="0" b="0"/>
        </a:lnRef>
        <a:fillRef idx="0">
          <a:scrgbClr r="0" g="0" b="0"/>
        </a:fillRef>
        <a:effectRef idx="0">
          <a:scrgbClr r="0" g="0" b="0"/>
        </a:effectRef>
        <a:fontRef idx="minor"/>
      </dsp:style>
    </dsp:sp>
    <dsp:sp modelId="{5E6068E0-A2F2-4BCF-9B48-CDE51CD27CBF}">
      <dsp:nvSpPr>
        <dsp:cNvPr id="0" name=""/>
        <dsp:cNvSpPr/>
      </dsp:nvSpPr>
      <dsp:spPr>
        <a:xfrm>
          <a:off x="2524142" y="2979838"/>
          <a:ext cx="1110701" cy="1110701"/>
        </a:xfrm>
        <a:prstGeom prst="donut">
          <a:avLst>
            <a:gd name="adj" fmla="val 2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E4A4E6-0948-48D3-8CA5-DD4A4CC26B7B}">
      <dsp:nvSpPr>
        <dsp:cNvPr id="0" name=""/>
        <dsp:cNvSpPr/>
      </dsp:nvSpPr>
      <dsp:spPr>
        <a:xfrm rot="17700000">
          <a:off x="2915503" y="2074389"/>
          <a:ext cx="1380725" cy="665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0" rIns="0" bIns="0" numCol="1" spcCol="1270" anchor="ctr" anchorCtr="0">
          <a:noAutofit/>
        </a:bodyPr>
        <a:lstStyle/>
        <a:p>
          <a:pPr marL="0" lvl="0" indent="0" algn="l" defTabSz="800100">
            <a:lnSpc>
              <a:spcPct val="90000"/>
            </a:lnSpc>
            <a:spcBef>
              <a:spcPct val="0"/>
            </a:spcBef>
            <a:spcAft>
              <a:spcPct val="35000"/>
            </a:spcAft>
            <a:buNone/>
          </a:pPr>
          <a:r>
            <a:rPr lang="es-AR" sz="1800" kern="1200"/>
            <a:t>Encontrar Soluciones</a:t>
          </a:r>
        </a:p>
      </dsp:txBody>
      <dsp:txXfrm>
        <a:off x="2915503" y="2074389"/>
        <a:ext cx="1380725" cy="665402"/>
      </dsp:txXfrm>
    </dsp:sp>
    <dsp:sp modelId="{5A310998-5893-4FC7-9FBE-5C3511E3C050}">
      <dsp:nvSpPr>
        <dsp:cNvPr id="0" name=""/>
        <dsp:cNvSpPr/>
      </dsp:nvSpPr>
      <dsp:spPr>
        <a:xfrm>
          <a:off x="3718505" y="3246926"/>
          <a:ext cx="576524" cy="57652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381571-93F1-4838-BFF0-A8D43D5B7D7A}">
      <dsp:nvSpPr>
        <dsp:cNvPr id="0" name=""/>
        <dsp:cNvSpPr/>
      </dsp:nvSpPr>
      <dsp:spPr>
        <a:xfrm rot="17700000">
          <a:off x="3035691" y="4049357"/>
          <a:ext cx="1194392" cy="575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5720" bIns="0" numCol="1" spcCol="1270" anchor="ctr" anchorCtr="0">
          <a:noAutofit/>
        </a:bodyPr>
        <a:lstStyle/>
        <a:p>
          <a:pPr marL="0" lvl="0" indent="0" algn="r" defTabSz="800100">
            <a:lnSpc>
              <a:spcPct val="90000"/>
            </a:lnSpc>
            <a:spcBef>
              <a:spcPct val="0"/>
            </a:spcBef>
            <a:spcAft>
              <a:spcPct val="35000"/>
            </a:spcAft>
            <a:buNone/>
          </a:pPr>
          <a:r>
            <a:rPr lang="es-AR" sz="1800" kern="1200"/>
            <a:t>Analizar Alternativas</a:t>
          </a:r>
        </a:p>
      </dsp:txBody>
      <dsp:txXfrm>
        <a:off x="3035691" y="4049357"/>
        <a:ext cx="1194392" cy="575891"/>
      </dsp:txXfrm>
    </dsp:sp>
    <dsp:sp modelId="{41D52CFA-3182-483D-94E2-88B9BDF57C9E}">
      <dsp:nvSpPr>
        <dsp:cNvPr id="0" name=""/>
        <dsp:cNvSpPr/>
      </dsp:nvSpPr>
      <dsp:spPr>
        <a:xfrm rot="17700000">
          <a:off x="3783452" y="2445128"/>
          <a:ext cx="1194392" cy="575891"/>
        </a:xfrm>
        <a:prstGeom prst="rect">
          <a:avLst/>
        </a:prstGeom>
        <a:noFill/>
        <a:ln>
          <a:noFill/>
        </a:ln>
        <a:effectLst/>
      </dsp:spPr>
      <dsp:style>
        <a:lnRef idx="0">
          <a:scrgbClr r="0" g="0" b="0"/>
        </a:lnRef>
        <a:fillRef idx="0">
          <a:scrgbClr r="0" g="0" b="0"/>
        </a:fillRef>
        <a:effectRef idx="0">
          <a:scrgbClr r="0" g="0" b="0"/>
        </a:effectRef>
        <a:fontRef idx="minor"/>
      </dsp:style>
    </dsp:sp>
    <dsp:sp modelId="{CFF537A8-511D-4582-A4BE-BD0860E1E8FF}">
      <dsp:nvSpPr>
        <dsp:cNvPr id="0" name=""/>
        <dsp:cNvSpPr/>
      </dsp:nvSpPr>
      <dsp:spPr>
        <a:xfrm>
          <a:off x="4378603" y="3246926"/>
          <a:ext cx="576524" cy="57652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93FCE0-4C10-4209-8E93-26448E22E79B}">
      <dsp:nvSpPr>
        <dsp:cNvPr id="0" name=""/>
        <dsp:cNvSpPr/>
      </dsp:nvSpPr>
      <dsp:spPr>
        <a:xfrm rot="17700000">
          <a:off x="3695789" y="4049357"/>
          <a:ext cx="1194392" cy="575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5720" bIns="0" numCol="1" spcCol="1270" anchor="ctr" anchorCtr="0">
          <a:noAutofit/>
        </a:bodyPr>
        <a:lstStyle/>
        <a:p>
          <a:pPr marL="0" lvl="0" indent="0" algn="r" defTabSz="800100">
            <a:lnSpc>
              <a:spcPct val="90000"/>
            </a:lnSpc>
            <a:spcBef>
              <a:spcPct val="0"/>
            </a:spcBef>
            <a:spcAft>
              <a:spcPct val="35000"/>
            </a:spcAft>
            <a:buNone/>
          </a:pPr>
          <a:r>
            <a:rPr lang="es-AR" sz="1800" kern="1200"/>
            <a:t>Recursos Limitados</a:t>
          </a:r>
        </a:p>
      </dsp:txBody>
      <dsp:txXfrm>
        <a:off x="3695789" y="4049357"/>
        <a:ext cx="1194392" cy="575891"/>
      </dsp:txXfrm>
    </dsp:sp>
    <dsp:sp modelId="{D5512558-B436-4FBB-8E21-7678670FF13F}">
      <dsp:nvSpPr>
        <dsp:cNvPr id="0" name=""/>
        <dsp:cNvSpPr/>
      </dsp:nvSpPr>
      <dsp:spPr>
        <a:xfrm rot="17700000">
          <a:off x="4443549" y="2445128"/>
          <a:ext cx="1194392" cy="575891"/>
        </a:xfrm>
        <a:prstGeom prst="rect">
          <a:avLst/>
        </a:prstGeom>
        <a:noFill/>
        <a:ln>
          <a:noFill/>
        </a:ln>
        <a:effectLst/>
      </dsp:spPr>
      <dsp:style>
        <a:lnRef idx="0">
          <a:scrgbClr r="0" g="0" b="0"/>
        </a:lnRef>
        <a:fillRef idx="0">
          <a:scrgbClr r="0" g="0" b="0"/>
        </a:fillRef>
        <a:effectRef idx="0">
          <a:scrgbClr r="0" g="0" b="0"/>
        </a:effectRef>
        <a:fontRef idx="minor"/>
      </dsp:style>
    </dsp:sp>
    <dsp:sp modelId="{8419DDF0-8239-45B2-8011-CD66F61F303E}">
      <dsp:nvSpPr>
        <dsp:cNvPr id="0" name=""/>
        <dsp:cNvSpPr/>
      </dsp:nvSpPr>
      <dsp:spPr>
        <a:xfrm>
          <a:off x="5038701" y="3246926"/>
          <a:ext cx="576524" cy="57652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1DA20A-CC3D-4539-A265-DDCD769E470D}">
      <dsp:nvSpPr>
        <dsp:cNvPr id="0" name=""/>
        <dsp:cNvSpPr/>
      </dsp:nvSpPr>
      <dsp:spPr>
        <a:xfrm rot="17700000">
          <a:off x="4355886" y="4049357"/>
          <a:ext cx="1194392" cy="575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5720" bIns="0" numCol="1" spcCol="1270" anchor="ctr" anchorCtr="0">
          <a:noAutofit/>
        </a:bodyPr>
        <a:lstStyle/>
        <a:p>
          <a:pPr marL="0" lvl="0" indent="0" algn="r" defTabSz="800100">
            <a:lnSpc>
              <a:spcPct val="90000"/>
            </a:lnSpc>
            <a:spcBef>
              <a:spcPct val="0"/>
            </a:spcBef>
            <a:spcAft>
              <a:spcPct val="35000"/>
            </a:spcAft>
            <a:buNone/>
          </a:pPr>
          <a:r>
            <a:rPr lang="es-AR" sz="1800" kern="1200"/>
            <a:t>Implementación Rápida</a:t>
          </a:r>
        </a:p>
      </dsp:txBody>
      <dsp:txXfrm>
        <a:off x="4355886" y="4049357"/>
        <a:ext cx="1194392" cy="575891"/>
      </dsp:txXfrm>
    </dsp:sp>
    <dsp:sp modelId="{CF301581-5CEA-49B3-A79A-84E1DEE22568}">
      <dsp:nvSpPr>
        <dsp:cNvPr id="0" name=""/>
        <dsp:cNvSpPr/>
      </dsp:nvSpPr>
      <dsp:spPr>
        <a:xfrm rot="17700000">
          <a:off x="5103647" y="2445128"/>
          <a:ext cx="1194392" cy="575891"/>
        </a:xfrm>
        <a:prstGeom prst="rect">
          <a:avLst/>
        </a:prstGeom>
        <a:noFill/>
        <a:ln>
          <a:noFill/>
        </a:ln>
        <a:effectLst/>
      </dsp:spPr>
      <dsp:style>
        <a:lnRef idx="0">
          <a:scrgbClr r="0" g="0" b="0"/>
        </a:lnRef>
        <a:fillRef idx="0">
          <a:scrgbClr r="0" g="0" b="0"/>
        </a:fillRef>
        <a:effectRef idx="0">
          <a:scrgbClr r="0" g="0" b="0"/>
        </a:effectRef>
        <a:fontRef idx="minor"/>
      </dsp:style>
    </dsp:sp>
    <dsp:sp modelId="{3A7B318B-392C-45F2-8834-1714762FFD40}">
      <dsp:nvSpPr>
        <dsp:cNvPr id="0" name=""/>
        <dsp:cNvSpPr/>
      </dsp:nvSpPr>
      <dsp:spPr>
        <a:xfrm>
          <a:off x="5698887" y="2979838"/>
          <a:ext cx="1110701" cy="1110701"/>
        </a:xfrm>
        <a:prstGeom prst="donut">
          <a:avLst>
            <a:gd name="adj" fmla="val 2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352F95-CA3B-4556-9873-4A22D5E51FFE}">
      <dsp:nvSpPr>
        <dsp:cNvPr id="0" name=""/>
        <dsp:cNvSpPr/>
      </dsp:nvSpPr>
      <dsp:spPr>
        <a:xfrm rot="17700000">
          <a:off x="6090248" y="2074389"/>
          <a:ext cx="1380725" cy="665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0" rIns="0" bIns="0" numCol="1" spcCol="1270" anchor="ctr" anchorCtr="0">
          <a:noAutofit/>
        </a:bodyPr>
        <a:lstStyle/>
        <a:p>
          <a:pPr marL="0" lvl="0" indent="0" algn="l" defTabSz="800100">
            <a:lnSpc>
              <a:spcPct val="90000"/>
            </a:lnSpc>
            <a:spcBef>
              <a:spcPct val="0"/>
            </a:spcBef>
            <a:spcAft>
              <a:spcPct val="35000"/>
            </a:spcAft>
            <a:buNone/>
          </a:pPr>
          <a:r>
            <a:rPr lang="es-AR" sz="1800" kern="1200"/>
            <a:t>Identificación de Candidatos</a:t>
          </a:r>
        </a:p>
      </dsp:txBody>
      <dsp:txXfrm>
        <a:off x="6090248" y="2074389"/>
        <a:ext cx="1380725" cy="665402"/>
      </dsp:txXfrm>
    </dsp:sp>
    <dsp:sp modelId="{483C70AF-33EE-478C-AFE0-439374AE7F14}">
      <dsp:nvSpPr>
        <dsp:cNvPr id="0" name=""/>
        <dsp:cNvSpPr/>
      </dsp:nvSpPr>
      <dsp:spPr>
        <a:xfrm>
          <a:off x="6893250" y="3246926"/>
          <a:ext cx="576524" cy="57652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400E83-4DAB-43FA-89CE-2423A28C8E26}">
      <dsp:nvSpPr>
        <dsp:cNvPr id="0" name=""/>
        <dsp:cNvSpPr/>
      </dsp:nvSpPr>
      <dsp:spPr>
        <a:xfrm rot="17700000">
          <a:off x="6210436" y="4049357"/>
          <a:ext cx="1194392" cy="575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5720" bIns="0" numCol="1" spcCol="1270" anchor="ctr" anchorCtr="0">
          <a:noAutofit/>
        </a:bodyPr>
        <a:lstStyle/>
        <a:p>
          <a:pPr marL="0" lvl="0" indent="0" algn="r" defTabSz="800100">
            <a:lnSpc>
              <a:spcPct val="90000"/>
            </a:lnSpc>
            <a:spcBef>
              <a:spcPct val="0"/>
            </a:spcBef>
            <a:spcAft>
              <a:spcPct val="35000"/>
            </a:spcAft>
            <a:buNone/>
          </a:pPr>
          <a:r>
            <a:rPr lang="es-AR" sz="1800" kern="1200"/>
            <a:t>Pozos con Obstrucción</a:t>
          </a:r>
        </a:p>
      </dsp:txBody>
      <dsp:txXfrm>
        <a:off x="6210436" y="4049357"/>
        <a:ext cx="1194392" cy="575891"/>
      </dsp:txXfrm>
    </dsp:sp>
    <dsp:sp modelId="{2F602148-7805-48FB-AA9B-8363CA00BBB8}">
      <dsp:nvSpPr>
        <dsp:cNvPr id="0" name=""/>
        <dsp:cNvSpPr/>
      </dsp:nvSpPr>
      <dsp:spPr>
        <a:xfrm rot="17700000">
          <a:off x="6958197" y="2445128"/>
          <a:ext cx="1194392" cy="575891"/>
        </a:xfrm>
        <a:prstGeom prst="rect">
          <a:avLst/>
        </a:prstGeom>
        <a:noFill/>
        <a:ln>
          <a:noFill/>
        </a:ln>
        <a:effectLst/>
      </dsp:spPr>
      <dsp:style>
        <a:lnRef idx="0">
          <a:scrgbClr r="0" g="0" b="0"/>
        </a:lnRef>
        <a:fillRef idx="0">
          <a:scrgbClr r="0" g="0" b="0"/>
        </a:fillRef>
        <a:effectRef idx="0">
          <a:scrgbClr r="0" g="0" b="0"/>
        </a:effectRef>
        <a:fontRef idx="minor"/>
      </dsp:style>
    </dsp:sp>
    <dsp:sp modelId="{9CBEB1A5-10ED-45D6-AE4B-6FC1F8533937}">
      <dsp:nvSpPr>
        <dsp:cNvPr id="0" name=""/>
        <dsp:cNvSpPr/>
      </dsp:nvSpPr>
      <dsp:spPr>
        <a:xfrm>
          <a:off x="7553437" y="2979838"/>
          <a:ext cx="1110701" cy="1110701"/>
        </a:xfrm>
        <a:prstGeom prst="donut">
          <a:avLst>
            <a:gd name="adj" fmla="val 2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800849-C8D0-498C-9AA1-223D275D9F8F}">
      <dsp:nvSpPr>
        <dsp:cNvPr id="0" name=""/>
        <dsp:cNvSpPr/>
      </dsp:nvSpPr>
      <dsp:spPr>
        <a:xfrm rot="17700000">
          <a:off x="7944798" y="2074389"/>
          <a:ext cx="1380725" cy="665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0" rIns="0" bIns="0" numCol="1" spcCol="1270" anchor="ctr" anchorCtr="0">
          <a:noAutofit/>
        </a:bodyPr>
        <a:lstStyle/>
        <a:p>
          <a:pPr marL="0" lvl="0" indent="0" algn="l" defTabSz="800100">
            <a:lnSpc>
              <a:spcPct val="90000"/>
            </a:lnSpc>
            <a:spcBef>
              <a:spcPct val="0"/>
            </a:spcBef>
            <a:spcAft>
              <a:spcPct val="35000"/>
            </a:spcAft>
            <a:buNone/>
          </a:pPr>
          <a:r>
            <a:rPr lang="es-AR" sz="1800" kern="1200"/>
            <a:t>Análisis de Antecedentes</a:t>
          </a:r>
        </a:p>
      </dsp:txBody>
      <dsp:txXfrm>
        <a:off x="7944798" y="2074389"/>
        <a:ext cx="1380725" cy="665402"/>
      </dsp:txXfrm>
    </dsp:sp>
    <dsp:sp modelId="{ED44BCAA-8CF2-4706-A5AD-15E5603F0909}">
      <dsp:nvSpPr>
        <dsp:cNvPr id="0" name=""/>
        <dsp:cNvSpPr/>
      </dsp:nvSpPr>
      <dsp:spPr>
        <a:xfrm>
          <a:off x="8747889" y="2979838"/>
          <a:ext cx="1110701" cy="1110701"/>
        </a:xfrm>
        <a:prstGeom prst="donut">
          <a:avLst>
            <a:gd name="adj" fmla="val 2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02E93D-FF28-4292-9C70-47D475F6E7D5}">
      <dsp:nvSpPr>
        <dsp:cNvPr id="0" name=""/>
        <dsp:cNvSpPr/>
      </dsp:nvSpPr>
      <dsp:spPr>
        <a:xfrm rot="17700000">
          <a:off x="9139250" y="2074389"/>
          <a:ext cx="1380725" cy="665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0" rIns="0" bIns="0" numCol="1" spcCol="1270" anchor="ctr" anchorCtr="0">
          <a:noAutofit/>
        </a:bodyPr>
        <a:lstStyle/>
        <a:p>
          <a:pPr marL="0" lvl="0" indent="0" algn="l" defTabSz="800100">
            <a:lnSpc>
              <a:spcPct val="90000"/>
            </a:lnSpc>
            <a:spcBef>
              <a:spcPct val="0"/>
            </a:spcBef>
            <a:spcAft>
              <a:spcPct val="35000"/>
            </a:spcAft>
            <a:buNone/>
          </a:pPr>
          <a:r>
            <a:rPr lang="es-AR" sz="1800" kern="1200"/>
            <a:t>Selección de Fluido Estimulante</a:t>
          </a:r>
        </a:p>
      </dsp:txBody>
      <dsp:txXfrm>
        <a:off x="9139250" y="2074389"/>
        <a:ext cx="1380725" cy="665402"/>
      </dsp:txXfrm>
    </dsp:sp>
    <dsp:sp modelId="{FFC8B9F6-0671-4060-96C6-ED85C07F71A5}">
      <dsp:nvSpPr>
        <dsp:cNvPr id="0" name=""/>
        <dsp:cNvSpPr/>
      </dsp:nvSpPr>
      <dsp:spPr>
        <a:xfrm>
          <a:off x="9942341" y="2979838"/>
          <a:ext cx="1110701" cy="1110701"/>
        </a:xfrm>
        <a:prstGeom prst="donut">
          <a:avLst>
            <a:gd name="adj" fmla="val 2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9CC153-D198-4058-8032-49237C45B69B}">
      <dsp:nvSpPr>
        <dsp:cNvPr id="0" name=""/>
        <dsp:cNvSpPr/>
      </dsp:nvSpPr>
      <dsp:spPr>
        <a:xfrm rot="17700000">
          <a:off x="10333702" y="2074389"/>
          <a:ext cx="1380725" cy="665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0" rIns="0" bIns="0" numCol="1" spcCol="1270" anchor="ctr" anchorCtr="0">
          <a:noAutofit/>
        </a:bodyPr>
        <a:lstStyle/>
        <a:p>
          <a:pPr marL="0" lvl="0" indent="0" algn="l" defTabSz="800100">
            <a:lnSpc>
              <a:spcPct val="90000"/>
            </a:lnSpc>
            <a:spcBef>
              <a:spcPct val="0"/>
            </a:spcBef>
            <a:spcAft>
              <a:spcPct val="35000"/>
            </a:spcAft>
            <a:buNone/>
          </a:pPr>
          <a:r>
            <a:rPr lang="es-AR" sz="1800" kern="1200"/>
            <a:t>Análisis Económico</a:t>
          </a:r>
        </a:p>
      </dsp:txBody>
      <dsp:txXfrm>
        <a:off x="10333702" y="2074389"/>
        <a:ext cx="1380725" cy="6654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BC5785-086B-4C2E-859A-A4B0232717A9}">
      <dsp:nvSpPr>
        <dsp:cNvPr id="0" name=""/>
        <dsp:cNvSpPr/>
      </dsp:nvSpPr>
      <dsp:spPr>
        <a:xfrm>
          <a:off x="1297206" y="-28511"/>
          <a:ext cx="4894619" cy="4894619"/>
        </a:xfrm>
        <a:prstGeom prst="circularArrow">
          <a:avLst>
            <a:gd name="adj1" fmla="val 5544"/>
            <a:gd name="adj2" fmla="val 330680"/>
            <a:gd name="adj3" fmla="val 13782496"/>
            <a:gd name="adj4" fmla="val 17381967"/>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743951-F670-4F69-B519-31E8ED99B516}">
      <dsp:nvSpPr>
        <dsp:cNvPr id="0" name=""/>
        <dsp:cNvSpPr/>
      </dsp:nvSpPr>
      <dsp:spPr>
        <a:xfrm>
          <a:off x="2601780" y="1813"/>
          <a:ext cx="2285471" cy="11427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AR" sz="1800" kern="1200"/>
            <a:t>Importancia de los pozos Inyectores de Agua.</a:t>
          </a:r>
        </a:p>
      </dsp:txBody>
      <dsp:txXfrm>
        <a:off x="2657564" y="57597"/>
        <a:ext cx="2173903" cy="1031167"/>
      </dsp:txXfrm>
    </dsp:sp>
    <dsp:sp modelId="{FE7B2600-275B-444A-89E1-747743BBF647}">
      <dsp:nvSpPr>
        <dsp:cNvPr id="0" name=""/>
        <dsp:cNvSpPr/>
      </dsp:nvSpPr>
      <dsp:spPr>
        <a:xfrm>
          <a:off x="4586880" y="1444073"/>
          <a:ext cx="2285471" cy="11427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AR" sz="1800" kern="1200"/>
            <a:t>Desafíos asociados con la calidad de agua</a:t>
          </a:r>
        </a:p>
      </dsp:txBody>
      <dsp:txXfrm>
        <a:off x="4642664" y="1499857"/>
        <a:ext cx="2173903" cy="1031167"/>
      </dsp:txXfrm>
    </dsp:sp>
    <dsp:sp modelId="{EE030B90-88D4-4DAC-BC6F-EA9E0B3D9B40}">
      <dsp:nvSpPr>
        <dsp:cNvPr id="0" name=""/>
        <dsp:cNvSpPr/>
      </dsp:nvSpPr>
      <dsp:spPr>
        <a:xfrm>
          <a:off x="3828640" y="3777698"/>
          <a:ext cx="2285471" cy="11427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AR" sz="1800" kern="1200"/>
            <a:t>Daño de formación en Pozos Inyectores</a:t>
          </a:r>
        </a:p>
      </dsp:txBody>
      <dsp:txXfrm>
        <a:off x="3884424" y="3833482"/>
        <a:ext cx="2173903" cy="1031167"/>
      </dsp:txXfrm>
    </dsp:sp>
    <dsp:sp modelId="{B680BBD4-0136-43C9-999E-21858A51B143}">
      <dsp:nvSpPr>
        <dsp:cNvPr id="0" name=""/>
        <dsp:cNvSpPr/>
      </dsp:nvSpPr>
      <dsp:spPr>
        <a:xfrm>
          <a:off x="1374921" y="3777698"/>
          <a:ext cx="2285471" cy="11427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AR" sz="1800" kern="1200"/>
            <a:t>Impacto del daño en la eficiencia de la recuperación</a:t>
          </a:r>
        </a:p>
      </dsp:txBody>
      <dsp:txXfrm>
        <a:off x="1430705" y="3833482"/>
        <a:ext cx="2173903" cy="1031167"/>
      </dsp:txXfrm>
    </dsp:sp>
    <dsp:sp modelId="{7B187EFF-751E-41B8-984D-0C540F522DD5}">
      <dsp:nvSpPr>
        <dsp:cNvPr id="0" name=""/>
        <dsp:cNvSpPr/>
      </dsp:nvSpPr>
      <dsp:spPr>
        <a:xfrm>
          <a:off x="616680" y="1444073"/>
          <a:ext cx="2285471" cy="11427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AR" sz="1800" kern="1200"/>
            <a:t>Factores que influyen en el éxito de la estimulación</a:t>
          </a:r>
        </a:p>
      </dsp:txBody>
      <dsp:txXfrm>
        <a:off x="672464" y="1499857"/>
        <a:ext cx="2173903" cy="10311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D03706-55C6-4CB0-AFDC-8D4E01FF6C2A}">
      <dsp:nvSpPr>
        <dsp:cNvPr id="0" name=""/>
        <dsp:cNvSpPr/>
      </dsp:nvSpPr>
      <dsp:spPr>
        <a:xfrm>
          <a:off x="1541" y="2705227"/>
          <a:ext cx="1047494" cy="10474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s-AR" sz="900" kern="1200"/>
            <a:t>Fluido Taylor </a:t>
          </a:r>
          <a:r>
            <a:rPr lang="es-AR" sz="900" kern="1200" err="1"/>
            <a:t>Made</a:t>
          </a:r>
          <a:endParaRPr lang="es-AR" sz="900" kern="1200"/>
        </a:p>
      </dsp:txBody>
      <dsp:txXfrm>
        <a:off x="154943" y="2858629"/>
        <a:ext cx="740690" cy="740690"/>
      </dsp:txXfrm>
    </dsp:sp>
    <dsp:sp modelId="{134A5482-1505-4132-AF40-A07399B3C341}">
      <dsp:nvSpPr>
        <dsp:cNvPr id="0" name=""/>
        <dsp:cNvSpPr/>
      </dsp:nvSpPr>
      <dsp:spPr>
        <a:xfrm>
          <a:off x="1134091" y="2925201"/>
          <a:ext cx="607546" cy="607546"/>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s-AR" sz="700" kern="1200"/>
        </a:p>
      </dsp:txBody>
      <dsp:txXfrm>
        <a:off x="1214621" y="3157527"/>
        <a:ext cx="446486" cy="142894"/>
      </dsp:txXfrm>
    </dsp:sp>
    <dsp:sp modelId="{52EDAFFA-2828-4219-9353-559E904FBFAB}">
      <dsp:nvSpPr>
        <dsp:cNvPr id="0" name=""/>
        <dsp:cNvSpPr/>
      </dsp:nvSpPr>
      <dsp:spPr>
        <a:xfrm>
          <a:off x="1826695" y="2705227"/>
          <a:ext cx="1047494" cy="10474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s-AR" sz="900" kern="1200"/>
            <a:t>Compatibilidad química con Litología</a:t>
          </a:r>
        </a:p>
      </dsp:txBody>
      <dsp:txXfrm>
        <a:off x="1980097" y="2858629"/>
        <a:ext cx="740690" cy="740690"/>
      </dsp:txXfrm>
    </dsp:sp>
    <dsp:sp modelId="{492268A9-B0FB-4E1A-9BCB-00C764588E8C}">
      <dsp:nvSpPr>
        <dsp:cNvPr id="0" name=""/>
        <dsp:cNvSpPr/>
      </dsp:nvSpPr>
      <dsp:spPr>
        <a:xfrm>
          <a:off x="2959245" y="2925201"/>
          <a:ext cx="607546" cy="607546"/>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s-AR" sz="700" kern="1200"/>
        </a:p>
      </dsp:txBody>
      <dsp:txXfrm>
        <a:off x="3039775" y="3157527"/>
        <a:ext cx="446486" cy="142894"/>
      </dsp:txXfrm>
    </dsp:sp>
    <dsp:sp modelId="{43CD8667-F6A2-47F5-A25D-8BDBB66F8F5E}">
      <dsp:nvSpPr>
        <dsp:cNvPr id="0" name=""/>
        <dsp:cNvSpPr/>
      </dsp:nvSpPr>
      <dsp:spPr>
        <a:xfrm>
          <a:off x="3651849" y="2705227"/>
          <a:ext cx="1047494" cy="10474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s-AR" sz="900" kern="1200"/>
            <a:t>Propiedades</a:t>
          </a:r>
        </a:p>
      </dsp:txBody>
      <dsp:txXfrm>
        <a:off x="3805251" y="2858629"/>
        <a:ext cx="740690" cy="740690"/>
      </dsp:txXfrm>
    </dsp:sp>
    <dsp:sp modelId="{20CD4819-91F8-48D6-9720-2DAB12986BCD}">
      <dsp:nvSpPr>
        <dsp:cNvPr id="0" name=""/>
        <dsp:cNvSpPr/>
      </dsp:nvSpPr>
      <dsp:spPr>
        <a:xfrm>
          <a:off x="4784399" y="2925201"/>
          <a:ext cx="607546" cy="607546"/>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s-AR" sz="700" kern="1200"/>
        </a:p>
      </dsp:txBody>
      <dsp:txXfrm>
        <a:off x="4864929" y="3157527"/>
        <a:ext cx="446486" cy="142894"/>
      </dsp:txXfrm>
    </dsp:sp>
    <dsp:sp modelId="{7ED08F24-DD16-40BC-BFE0-82620E1B3045}">
      <dsp:nvSpPr>
        <dsp:cNvPr id="0" name=""/>
        <dsp:cNvSpPr/>
      </dsp:nvSpPr>
      <dsp:spPr>
        <a:xfrm>
          <a:off x="5477002" y="2705227"/>
          <a:ext cx="1047494" cy="10474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s-AR" sz="900" kern="1200"/>
            <a:t>Ácidos</a:t>
          </a:r>
        </a:p>
      </dsp:txBody>
      <dsp:txXfrm>
        <a:off x="5630404" y="2858629"/>
        <a:ext cx="740690" cy="740690"/>
      </dsp:txXfrm>
    </dsp:sp>
    <dsp:sp modelId="{FDD63BCB-45A6-4D87-9FD1-D7C60A1456BD}">
      <dsp:nvSpPr>
        <dsp:cNvPr id="0" name=""/>
        <dsp:cNvSpPr/>
      </dsp:nvSpPr>
      <dsp:spPr>
        <a:xfrm>
          <a:off x="6609553" y="2925201"/>
          <a:ext cx="607546" cy="607546"/>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s-AR" sz="700" kern="1200"/>
        </a:p>
      </dsp:txBody>
      <dsp:txXfrm>
        <a:off x="6690083" y="3157527"/>
        <a:ext cx="446486" cy="142894"/>
      </dsp:txXfrm>
    </dsp:sp>
    <dsp:sp modelId="{5FC24059-AE79-4139-958B-781DC0FC2350}">
      <dsp:nvSpPr>
        <dsp:cNvPr id="0" name=""/>
        <dsp:cNvSpPr/>
      </dsp:nvSpPr>
      <dsp:spPr>
        <a:xfrm>
          <a:off x="7302156" y="2705227"/>
          <a:ext cx="1047494" cy="10474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s-AR" sz="900" kern="1200"/>
            <a:t>Solventes</a:t>
          </a:r>
        </a:p>
      </dsp:txBody>
      <dsp:txXfrm>
        <a:off x="7455558" y="2858629"/>
        <a:ext cx="740690" cy="740690"/>
      </dsp:txXfrm>
    </dsp:sp>
    <dsp:sp modelId="{C5718674-6C2F-4AB7-838A-A3FB6C716470}">
      <dsp:nvSpPr>
        <dsp:cNvPr id="0" name=""/>
        <dsp:cNvSpPr/>
      </dsp:nvSpPr>
      <dsp:spPr>
        <a:xfrm>
          <a:off x="8434707" y="2925201"/>
          <a:ext cx="607546" cy="607546"/>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s-AR" sz="700" kern="1200"/>
        </a:p>
      </dsp:txBody>
      <dsp:txXfrm>
        <a:off x="8515237" y="3157527"/>
        <a:ext cx="446486" cy="142894"/>
      </dsp:txXfrm>
    </dsp:sp>
    <dsp:sp modelId="{4A7E0EC1-12FD-499A-BE17-95B6F90DCAEA}">
      <dsp:nvSpPr>
        <dsp:cNvPr id="0" name=""/>
        <dsp:cNvSpPr/>
      </dsp:nvSpPr>
      <dsp:spPr>
        <a:xfrm>
          <a:off x="9127310" y="2705227"/>
          <a:ext cx="1047494" cy="10474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s-AR" sz="900" kern="1200"/>
            <a:t>Aditivos Adicionales</a:t>
          </a:r>
        </a:p>
      </dsp:txBody>
      <dsp:txXfrm>
        <a:off x="9280712" y="2858629"/>
        <a:ext cx="740690" cy="740690"/>
      </dsp:txXfrm>
    </dsp:sp>
    <dsp:sp modelId="{86F98077-5D21-46E3-90DD-1E86DCFEC7FC}">
      <dsp:nvSpPr>
        <dsp:cNvPr id="0" name=""/>
        <dsp:cNvSpPr/>
      </dsp:nvSpPr>
      <dsp:spPr>
        <a:xfrm>
          <a:off x="10259861" y="2925201"/>
          <a:ext cx="607546" cy="607546"/>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s-AR" sz="700" kern="1200"/>
        </a:p>
      </dsp:txBody>
      <dsp:txXfrm>
        <a:off x="10340391" y="3050355"/>
        <a:ext cx="446486" cy="357238"/>
      </dsp:txXfrm>
    </dsp:sp>
    <dsp:sp modelId="{61BDBE0E-E54C-4A31-BBAD-79ED1528FAE1}">
      <dsp:nvSpPr>
        <dsp:cNvPr id="0" name=""/>
        <dsp:cNvSpPr/>
      </dsp:nvSpPr>
      <dsp:spPr>
        <a:xfrm>
          <a:off x="10952464" y="2705227"/>
          <a:ext cx="1047494" cy="1047494"/>
        </a:xfrm>
        <a:prstGeom prst="ellipse">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s-AR" sz="900" kern="1200"/>
            <a:t>Estimulación Exitosa</a:t>
          </a:r>
        </a:p>
      </dsp:txBody>
      <dsp:txXfrm>
        <a:off x="11105866" y="2858629"/>
        <a:ext cx="740690" cy="7406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718856-9980-4142-BCE5-7F20EAC466A6}">
      <dsp:nvSpPr>
        <dsp:cNvPr id="0" name=""/>
        <dsp:cNvSpPr/>
      </dsp:nvSpPr>
      <dsp:spPr>
        <a:xfrm>
          <a:off x="0" y="291982"/>
          <a:ext cx="9572625" cy="736312"/>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2942" tIns="354076" rIns="742942" bIns="128016" numCol="1" spcCol="1270" anchor="t" anchorCtr="0">
          <a:noAutofit/>
        </a:bodyPr>
        <a:lstStyle/>
        <a:p>
          <a:pPr marL="171450" lvl="1" indent="-171450" algn="l" defTabSz="800100">
            <a:lnSpc>
              <a:spcPct val="90000"/>
            </a:lnSpc>
            <a:spcBef>
              <a:spcPct val="0"/>
            </a:spcBef>
            <a:spcAft>
              <a:spcPct val="15000"/>
            </a:spcAft>
            <a:buChar char="•"/>
          </a:pPr>
          <a:r>
            <a:rPr lang="es-AR" sz="1800" kern="1200"/>
            <a:t>Bombeo controlado de agentes estimulantes a pozo cerrado</a:t>
          </a:r>
        </a:p>
      </dsp:txBody>
      <dsp:txXfrm>
        <a:off x="0" y="291982"/>
        <a:ext cx="9572625" cy="736312"/>
      </dsp:txXfrm>
    </dsp:sp>
    <dsp:sp modelId="{9A02E8FD-F0DE-46DD-B84A-761D58D059A7}">
      <dsp:nvSpPr>
        <dsp:cNvPr id="0" name=""/>
        <dsp:cNvSpPr/>
      </dsp:nvSpPr>
      <dsp:spPr>
        <a:xfrm>
          <a:off x="478631" y="41062"/>
          <a:ext cx="6700837"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276" tIns="0" rIns="253276" bIns="0" numCol="1" spcCol="1270" anchor="ctr" anchorCtr="0">
          <a:noAutofit/>
        </a:bodyPr>
        <a:lstStyle/>
        <a:p>
          <a:pPr marL="0" lvl="0" indent="0" algn="l" defTabSz="800100">
            <a:lnSpc>
              <a:spcPct val="90000"/>
            </a:lnSpc>
            <a:spcBef>
              <a:spcPct val="0"/>
            </a:spcBef>
            <a:spcAft>
              <a:spcPct val="35000"/>
            </a:spcAft>
            <a:buNone/>
          </a:pPr>
          <a:r>
            <a:rPr lang="es-AR" sz="1800" kern="1200"/>
            <a:t>En que consiste?</a:t>
          </a:r>
        </a:p>
      </dsp:txBody>
      <dsp:txXfrm>
        <a:off x="503129" y="65560"/>
        <a:ext cx="6651841" cy="452844"/>
      </dsp:txXfrm>
    </dsp:sp>
    <dsp:sp modelId="{A00294C5-8ACC-4F6A-ACB3-DD8165607A1C}">
      <dsp:nvSpPr>
        <dsp:cNvPr id="0" name=""/>
        <dsp:cNvSpPr/>
      </dsp:nvSpPr>
      <dsp:spPr>
        <a:xfrm>
          <a:off x="0" y="1371014"/>
          <a:ext cx="9572625" cy="10442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2942" tIns="354076" rIns="742942" bIns="128016" numCol="1" spcCol="1270" anchor="t" anchorCtr="0">
          <a:noAutofit/>
        </a:bodyPr>
        <a:lstStyle/>
        <a:p>
          <a:pPr marL="171450" lvl="1" indent="-171450" algn="l" defTabSz="800100">
            <a:lnSpc>
              <a:spcPct val="90000"/>
            </a:lnSpc>
            <a:spcBef>
              <a:spcPct val="0"/>
            </a:spcBef>
            <a:spcAft>
              <a:spcPct val="15000"/>
            </a:spcAft>
            <a:buChar char="•"/>
          </a:pPr>
          <a:r>
            <a:rPr lang="es-AR" sz="1800" kern="1200"/>
            <a:t>Uso de camión bomba</a:t>
          </a:r>
        </a:p>
        <a:p>
          <a:pPr marL="171450" lvl="1" indent="-171450" algn="l" defTabSz="800100">
            <a:lnSpc>
              <a:spcPct val="90000"/>
            </a:lnSpc>
            <a:spcBef>
              <a:spcPct val="0"/>
            </a:spcBef>
            <a:spcAft>
              <a:spcPct val="15000"/>
            </a:spcAft>
            <a:buChar char="•"/>
          </a:pPr>
          <a:r>
            <a:rPr lang="es-AR" sz="1800" kern="1200"/>
            <a:t>Inyección de agentes selectivos (ácidos, solventes, </a:t>
          </a:r>
          <a:r>
            <a:rPr lang="es-AR" sz="1800" kern="1200" err="1"/>
            <a:t>etc</a:t>
          </a:r>
          <a:r>
            <a:rPr lang="es-AR" sz="1800" kern="1200"/>
            <a:t>)</a:t>
          </a:r>
        </a:p>
      </dsp:txBody>
      <dsp:txXfrm>
        <a:off x="0" y="1371014"/>
        <a:ext cx="9572625" cy="1044225"/>
      </dsp:txXfrm>
    </dsp:sp>
    <dsp:sp modelId="{3DB04F92-0017-46CE-BB4B-95DFF312EDA9}">
      <dsp:nvSpPr>
        <dsp:cNvPr id="0" name=""/>
        <dsp:cNvSpPr/>
      </dsp:nvSpPr>
      <dsp:spPr>
        <a:xfrm>
          <a:off x="478631" y="1120094"/>
          <a:ext cx="6700837"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276" tIns="0" rIns="253276" bIns="0" numCol="1" spcCol="1270" anchor="ctr" anchorCtr="0">
          <a:noAutofit/>
        </a:bodyPr>
        <a:lstStyle/>
        <a:p>
          <a:pPr marL="0" lvl="0" indent="0" algn="l" defTabSz="800100">
            <a:lnSpc>
              <a:spcPct val="90000"/>
            </a:lnSpc>
            <a:spcBef>
              <a:spcPct val="0"/>
            </a:spcBef>
            <a:spcAft>
              <a:spcPct val="35000"/>
            </a:spcAft>
            <a:buNone/>
          </a:pPr>
          <a:r>
            <a:rPr lang="es-AR" sz="1800" kern="1200"/>
            <a:t>Método de Inyección</a:t>
          </a:r>
        </a:p>
      </dsp:txBody>
      <dsp:txXfrm>
        <a:off x="503129" y="1144592"/>
        <a:ext cx="6651841" cy="452844"/>
      </dsp:txXfrm>
    </dsp:sp>
    <dsp:sp modelId="{F86B428A-3E75-4772-BE8B-D37B4A8FA685}">
      <dsp:nvSpPr>
        <dsp:cNvPr id="0" name=""/>
        <dsp:cNvSpPr/>
      </dsp:nvSpPr>
      <dsp:spPr>
        <a:xfrm>
          <a:off x="0" y="2757959"/>
          <a:ext cx="9572625" cy="13387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2942" tIns="354076" rIns="742942" bIns="128016" numCol="1" spcCol="1270" anchor="t" anchorCtr="0">
          <a:noAutofit/>
        </a:bodyPr>
        <a:lstStyle/>
        <a:p>
          <a:pPr marL="171450" lvl="1" indent="-171450" algn="l" defTabSz="800100">
            <a:lnSpc>
              <a:spcPct val="90000"/>
            </a:lnSpc>
            <a:spcBef>
              <a:spcPct val="0"/>
            </a:spcBef>
            <a:spcAft>
              <a:spcPct val="15000"/>
            </a:spcAft>
            <a:buChar char="•"/>
          </a:pPr>
          <a:r>
            <a:rPr lang="es-AR" sz="1800" kern="1200"/>
            <a:t>Instalación de inyección</a:t>
          </a:r>
        </a:p>
        <a:p>
          <a:pPr marL="171450" lvl="1" indent="-171450" algn="l" defTabSz="800100">
            <a:lnSpc>
              <a:spcPct val="90000"/>
            </a:lnSpc>
            <a:spcBef>
              <a:spcPct val="0"/>
            </a:spcBef>
            <a:spcAft>
              <a:spcPct val="15000"/>
            </a:spcAft>
            <a:buChar char="•"/>
          </a:pPr>
          <a:r>
            <a:rPr lang="es-AR" sz="1800" kern="1200"/>
            <a:t>Cegado de mandriles</a:t>
          </a:r>
        </a:p>
        <a:p>
          <a:pPr marL="171450" lvl="1" indent="-171450" algn="l" defTabSz="800100">
            <a:lnSpc>
              <a:spcPct val="90000"/>
            </a:lnSpc>
            <a:spcBef>
              <a:spcPct val="0"/>
            </a:spcBef>
            <a:spcAft>
              <a:spcPct val="15000"/>
            </a:spcAft>
            <a:buChar char="•"/>
          </a:pPr>
          <a:r>
            <a:rPr lang="es-AR" sz="1800" kern="1200"/>
            <a:t>Preparación de mandril donde se realizará estimulación</a:t>
          </a:r>
        </a:p>
      </dsp:txBody>
      <dsp:txXfrm>
        <a:off x="0" y="2757959"/>
        <a:ext cx="9572625" cy="1338750"/>
      </dsp:txXfrm>
    </dsp:sp>
    <dsp:sp modelId="{970D8912-8766-45C2-9559-E1DDBB37BD10}">
      <dsp:nvSpPr>
        <dsp:cNvPr id="0" name=""/>
        <dsp:cNvSpPr/>
      </dsp:nvSpPr>
      <dsp:spPr>
        <a:xfrm>
          <a:off x="478631" y="2507039"/>
          <a:ext cx="6700837"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276" tIns="0" rIns="253276" bIns="0" numCol="1" spcCol="1270" anchor="ctr" anchorCtr="0">
          <a:noAutofit/>
        </a:bodyPr>
        <a:lstStyle/>
        <a:p>
          <a:pPr marL="0" lvl="0" indent="0" algn="l" defTabSz="800100">
            <a:lnSpc>
              <a:spcPct val="90000"/>
            </a:lnSpc>
            <a:spcBef>
              <a:spcPct val="0"/>
            </a:spcBef>
            <a:spcAft>
              <a:spcPct val="35000"/>
            </a:spcAft>
            <a:buNone/>
          </a:pPr>
          <a:r>
            <a:rPr lang="es-AR" sz="1800" kern="1200"/>
            <a:t>Aplicación de la Técnica</a:t>
          </a:r>
        </a:p>
      </dsp:txBody>
      <dsp:txXfrm>
        <a:off x="503129" y="2531537"/>
        <a:ext cx="6651841" cy="4528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8B3A31-4400-4923-8648-84AC041CA1AE}">
      <dsp:nvSpPr>
        <dsp:cNvPr id="0" name=""/>
        <dsp:cNvSpPr/>
      </dsp:nvSpPr>
      <dsp:spPr>
        <a:xfrm>
          <a:off x="3043" y="2047920"/>
          <a:ext cx="1291309" cy="7004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es-AR" sz="1200" b="1" kern="1200"/>
            <a:t>Perfil de Tránsito</a:t>
          </a:r>
        </a:p>
      </dsp:txBody>
      <dsp:txXfrm>
        <a:off x="3043" y="2047920"/>
        <a:ext cx="1291309" cy="466944"/>
      </dsp:txXfrm>
    </dsp:sp>
    <dsp:sp modelId="{36082E72-55FA-4157-ABDC-686EACE5A396}">
      <dsp:nvSpPr>
        <dsp:cNvPr id="0" name=""/>
        <dsp:cNvSpPr/>
      </dsp:nvSpPr>
      <dsp:spPr>
        <a:xfrm>
          <a:off x="267528" y="2514865"/>
          <a:ext cx="1291309" cy="14364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66725">
            <a:lnSpc>
              <a:spcPct val="90000"/>
            </a:lnSpc>
            <a:spcBef>
              <a:spcPct val="0"/>
            </a:spcBef>
            <a:spcAft>
              <a:spcPct val="15000"/>
            </a:spcAft>
            <a:buChar char="•"/>
          </a:pPr>
          <a:r>
            <a:rPr lang="es-AR" sz="1050" kern="1200"/>
            <a:t>Evaluar estado mecánico de la instalación de Inyección.</a:t>
          </a:r>
        </a:p>
      </dsp:txBody>
      <dsp:txXfrm>
        <a:off x="305349" y="2552686"/>
        <a:ext cx="1215667" cy="1360758"/>
      </dsp:txXfrm>
    </dsp:sp>
    <dsp:sp modelId="{235917DC-52F1-4337-8E39-91F805EAAD36}">
      <dsp:nvSpPr>
        <dsp:cNvPr id="0" name=""/>
        <dsp:cNvSpPr/>
      </dsp:nvSpPr>
      <dsp:spPr>
        <a:xfrm>
          <a:off x="1490110" y="2120643"/>
          <a:ext cx="415006" cy="32149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AR" sz="1100" kern="1200"/>
        </a:p>
      </dsp:txBody>
      <dsp:txXfrm>
        <a:off x="1490110" y="2184943"/>
        <a:ext cx="318557" cy="192898"/>
      </dsp:txXfrm>
    </dsp:sp>
    <dsp:sp modelId="{D2931D2D-9C60-4999-A0BD-75704EA37C4C}">
      <dsp:nvSpPr>
        <dsp:cNvPr id="0" name=""/>
        <dsp:cNvSpPr/>
      </dsp:nvSpPr>
      <dsp:spPr>
        <a:xfrm>
          <a:off x="2077383" y="2047920"/>
          <a:ext cx="1291309" cy="700416"/>
        </a:xfrm>
        <a:prstGeom prst="roundRect">
          <a:avLst>
            <a:gd name="adj" fmla="val 10000"/>
          </a:avLst>
        </a:prstGeom>
        <a:solidFill>
          <a:srgbClr val="5B9BD5">
            <a:hueOff val="0"/>
            <a:satOff val="0"/>
            <a:lumOff val="0"/>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es-AR" sz="1200" b="1" kern="1200">
              <a:solidFill>
                <a:prstClr val="white"/>
              </a:solidFill>
              <a:latin typeface="Calibri" panose="020F0502020204030204"/>
              <a:ea typeface="+mn-ea"/>
              <a:cs typeface="+mn-cs"/>
            </a:rPr>
            <a:t>Intervención con Slickline</a:t>
          </a:r>
        </a:p>
      </dsp:txBody>
      <dsp:txXfrm>
        <a:off x="2077383" y="2047920"/>
        <a:ext cx="1291309" cy="466944"/>
      </dsp:txXfrm>
    </dsp:sp>
    <dsp:sp modelId="{14BFE469-2863-4C81-9123-7AA4406A0248}">
      <dsp:nvSpPr>
        <dsp:cNvPr id="0" name=""/>
        <dsp:cNvSpPr/>
      </dsp:nvSpPr>
      <dsp:spPr>
        <a:xfrm>
          <a:off x="2341868" y="2514865"/>
          <a:ext cx="1291309" cy="14364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66725">
            <a:lnSpc>
              <a:spcPct val="90000"/>
            </a:lnSpc>
            <a:spcBef>
              <a:spcPct val="0"/>
            </a:spcBef>
            <a:spcAft>
              <a:spcPct val="15000"/>
            </a:spcAft>
            <a:buChar char="•"/>
          </a:pPr>
          <a:r>
            <a:rPr lang="es-AR" sz="1050" kern="1200"/>
            <a:t>Dejar libre mandril de interés para la estimulación</a:t>
          </a:r>
        </a:p>
        <a:p>
          <a:pPr marL="57150" lvl="1" indent="-57150" algn="l" defTabSz="466725">
            <a:lnSpc>
              <a:spcPct val="90000"/>
            </a:lnSpc>
            <a:spcBef>
              <a:spcPct val="0"/>
            </a:spcBef>
            <a:spcAft>
              <a:spcPct val="15000"/>
            </a:spcAft>
            <a:buChar char="•"/>
          </a:pPr>
          <a:r>
            <a:rPr lang="es-AR" sz="1050" kern="1200"/>
            <a:t>Cegar demás mandriles en instalación selectiva</a:t>
          </a:r>
        </a:p>
      </dsp:txBody>
      <dsp:txXfrm>
        <a:off x="2379689" y="2552686"/>
        <a:ext cx="1215667" cy="1360758"/>
      </dsp:txXfrm>
    </dsp:sp>
    <dsp:sp modelId="{DF8AAFDE-3813-4ECE-A895-EED832B03F45}">
      <dsp:nvSpPr>
        <dsp:cNvPr id="0" name=""/>
        <dsp:cNvSpPr/>
      </dsp:nvSpPr>
      <dsp:spPr>
        <a:xfrm>
          <a:off x="3564450" y="2120643"/>
          <a:ext cx="415006" cy="32149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AR" sz="1100" kern="1200"/>
        </a:p>
      </dsp:txBody>
      <dsp:txXfrm>
        <a:off x="3564450" y="2184943"/>
        <a:ext cx="318557" cy="192898"/>
      </dsp:txXfrm>
    </dsp:sp>
    <dsp:sp modelId="{49243AB1-BD49-4A05-ABF2-3218DB4EF4BE}">
      <dsp:nvSpPr>
        <dsp:cNvPr id="0" name=""/>
        <dsp:cNvSpPr/>
      </dsp:nvSpPr>
      <dsp:spPr>
        <a:xfrm>
          <a:off x="4151724" y="2047920"/>
          <a:ext cx="1291309" cy="700416"/>
        </a:xfrm>
        <a:prstGeom prst="roundRect">
          <a:avLst>
            <a:gd name="adj" fmla="val 10000"/>
          </a:avLst>
        </a:prstGeom>
        <a:solidFill>
          <a:srgbClr val="5B9BD5">
            <a:hueOff val="0"/>
            <a:satOff val="0"/>
            <a:lumOff val="0"/>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es-AR" sz="1200" b="1" kern="1200">
              <a:solidFill>
                <a:prstClr val="white"/>
              </a:solidFill>
              <a:latin typeface="Calibri" panose="020F0502020204030204"/>
              <a:ea typeface="+mn-ea"/>
              <a:cs typeface="+mn-cs"/>
            </a:rPr>
            <a:t>Estimulación</a:t>
          </a:r>
        </a:p>
      </dsp:txBody>
      <dsp:txXfrm>
        <a:off x="4151724" y="2047920"/>
        <a:ext cx="1291309" cy="466944"/>
      </dsp:txXfrm>
    </dsp:sp>
    <dsp:sp modelId="{FF2BBFFA-0AB0-4BBD-884C-CAEFEFFA12B3}">
      <dsp:nvSpPr>
        <dsp:cNvPr id="0" name=""/>
        <dsp:cNvSpPr/>
      </dsp:nvSpPr>
      <dsp:spPr>
        <a:xfrm>
          <a:off x="4416209" y="2514865"/>
          <a:ext cx="1291309" cy="14364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66725">
            <a:lnSpc>
              <a:spcPct val="90000"/>
            </a:lnSpc>
            <a:spcBef>
              <a:spcPct val="0"/>
            </a:spcBef>
            <a:spcAft>
              <a:spcPct val="15000"/>
            </a:spcAft>
            <a:buChar char="•"/>
          </a:pPr>
          <a:r>
            <a:rPr lang="es-AR" sz="1050" kern="1200"/>
            <a:t>Inyección desde superficie con camión bomba</a:t>
          </a:r>
        </a:p>
      </dsp:txBody>
      <dsp:txXfrm>
        <a:off x="4454030" y="2552686"/>
        <a:ext cx="1215667" cy="1360758"/>
      </dsp:txXfrm>
    </dsp:sp>
    <dsp:sp modelId="{CADB7423-9407-4F5B-A188-F4880D8F9C62}">
      <dsp:nvSpPr>
        <dsp:cNvPr id="0" name=""/>
        <dsp:cNvSpPr/>
      </dsp:nvSpPr>
      <dsp:spPr>
        <a:xfrm>
          <a:off x="5638791" y="2120643"/>
          <a:ext cx="415006" cy="32149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AR" sz="1100" kern="1200"/>
        </a:p>
      </dsp:txBody>
      <dsp:txXfrm>
        <a:off x="5638791" y="2184943"/>
        <a:ext cx="318557" cy="192898"/>
      </dsp:txXfrm>
    </dsp:sp>
    <dsp:sp modelId="{CD2652D6-48B9-4FD1-9E78-6AC45AFCD726}">
      <dsp:nvSpPr>
        <dsp:cNvPr id="0" name=""/>
        <dsp:cNvSpPr/>
      </dsp:nvSpPr>
      <dsp:spPr>
        <a:xfrm>
          <a:off x="6226064" y="2047920"/>
          <a:ext cx="1291309" cy="700416"/>
        </a:xfrm>
        <a:prstGeom prst="roundRect">
          <a:avLst>
            <a:gd name="adj" fmla="val 10000"/>
          </a:avLst>
        </a:prstGeom>
        <a:solidFill>
          <a:srgbClr val="5B9BD5">
            <a:hueOff val="0"/>
            <a:satOff val="0"/>
            <a:lumOff val="0"/>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es-AR" sz="1200" b="1" kern="1200">
              <a:solidFill>
                <a:prstClr val="white"/>
              </a:solidFill>
              <a:latin typeface="Calibri" panose="020F0502020204030204"/>
              <a:ea typeface="+mn-ea"/>
              <a:cs typeface="+mn-cs"/>
            </a:rPr>
            <a:t>Desplazar </a:t>
          </a:r>
          <a:r>
            <a:rPr lang="es-AR" sz="1200" b="1" kern="1200" err="1">
              <a:solidFill>
                <a:prstClr val="white"/>
              </a:solidFill>
              <a:latin typeface="Calibri" panose="020F0502020204030204"/>
              <a:ea typeface="+mn-ea"/>
              <a:cs typeface="+mn-cs"/>
            </a:rPr>
            <a:t>tratatamiento</a:t>
          </a:r>
          <a:r>
            <a:rPr lang="es-AR" sz="1200" b="1" kern="1200">
              <a:solidFill>
                <a:prstClr val="white"/>
              </a:solidFill>
              <a:latin typeface="Calibri" panose="020F0502020204030204"/>
              <a:ea typeface="+mn-ea"/>
              <a:cs typeface="+mn-cs"/>
            </a:rPr>
            <a:t> </a:t>
          </a:r>
        </a:p>
      </dsp:txBody>
      <dsp:txXfrm>
        <a:off x="6226064" y="2047920"/>
        <a:ext cx="1291309" cy="466944"/>
      </dsp:txXfrm>
    </dsp:sp>
    <dsp:sp modelId="{26CC2905-195C-43E5-B0DB-8D0322EA2C68}">
      <dsp:nvSpPr>
        <dsp:cNvPr id="0" name=""/>
        <dsp:cNvSpPr/>
      </dsp:nvSpPr>
      <dsp:spPr>
        <a:xfrm>
          <a:off x="6490549" y="2514865"/>
          <a:ext cx="1291309" cy="14364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66725">
            <a:lnSpc>
              <a:spcPct val="90000"/>
            </a:lnSpc>
            <a:spcBef>
              <a:spcPct val="0"/>
            </a:spcBef>
            <a:spcAft>
              <a:spcPct val="15000"/>
            </a:spcAft>
            <a:buChar char="•"/>
          </a:pPr>
          <a:r>
            <a:rPr lang="es-AR" sz="1050" kern="1200"/>
            <a:t>Garantizar el </a:t>
          </a:r>
          <a:r>
            <a:rPr lang="es-AR" sz="1050" kern="1200" err="1"/>
            <a:t>sobredesplazamiento</a:t>
          </a:r>
          <a:r>
            <a:rPr lang="es-AR" sz="1050" kern="1200"/>
            <a:t> del fluido estimulante</a:t>
          </a:r>
        </a:p>
      </dsp:txBody>
      <dsp:txXfrm>
        <a:off x="6528370" y="2552686"/>
        <a:ext cx="1215667" cy="1360758"/>
      </dsp:txXfrm>
    </dsp:sp>
    <dsp:sp modelId="{BBD7C233-AEC7-4305-AE1A-FF6D7BA6D280}">
      <dsp:nvSpPr>
        <dsp:cNvPr id="0" name=""/>
        <dsp:cNvSpPr/>
      </dsp:nvSpPr>
      <dsp:spPr>
        <a:xfrm>
          <a:off x="7713131" y="2120643"/>
          <a:ext cx="415006" cy="32149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AR" sz="1100" kern="1200"/>
        </a:p>
      </dsp:txBody>
      <dsp:txXfrm>
        <a:off x="7713131" y="2184943"/>
        <a:ext cx="318557" cy="192898"/>
      </dsp:txXfrm>
    </dsp:sp>
    <dsp:sp modelId="{CD8D2C66-6644-478D-9FA2-7DEAE71E68B6}">
      <dsp:nvSpPr>
        <dsp:cNvPr id="0" name=""/>
        <dsp:cNvSpPr/>
      </dsp:nvSpPr>
      <dsp:spPr>
        <a:xfrm>
          <a:off x="8300405" y="2047920"/>
          <a:ext cx="1291309" cy="700416"/>
        </a:xfrm>
        <a:prstGeom prst="roundRect">
          <a:avLst>
            <a:gd name="adj" fmla="val 10000"/>
          </a:avLst>
        </a:prstGeom>
        <a:solidFill>
          <a:srgbClr val="5B9BD5">
            <a:hueOff val="0"/>
            <a:satOff val="0"/>
            <a:lumOff val="0"/>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es-AR" sz="1200" b="1" kern="1200">
              <a:solidFill>
                <a:prstClr val="white"/>
              </a:solidFill>
              <a:latin typeface="Calibri" panose="020F0502020204030204"/>
              <a:ea typeface="+mn-ea"/>
              <a:cs typeface="+mn-cs"/>
            </a:rPr>
            <a:t>Intervención con Slickline</a:t>
          </a:r>
        </a:p>
      </dsp:txBody>
      <dsp:txXfrm>
        <a:off x="8300405" y="2047920"/>
        <a:ext cx="1291309" cy="466944"/>
      </dsp:txXfrm>
    </dsp:sp>
    <dsp:sp modelId="{CC979B67-50CD-47CC-A29A-23B0E5E5CE9F}">
      <dsp:nvSpPr>
        <dsp:cNvPr id="0" name=""/>
        <dsp:cNvSpPr/>
      </dsp:nvSpPr>
      <dsp:spPr>
        <a:xfrm>
          <a:off x="8564890" y="2514865"/>
          <a:ext cx="1291309" cy="1436400"/>
        </a:xfrm>
        <a:prstGeom prst="roundRect">
          <a:avLst>
            <a:gd name="adj" fmla="val 10000"/>
          </a:avLst>
        </a:prstGeom>
        <a:solidFill>
          <a:prstClr val="white">
            <a:alpha val="90000"/>
            <a:hueOff val="0"/>
            <a:satOff val="0"/>
            <a:lumOff val="0"/>
            <a:alphaOff val="0"/>
          </a:prst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66725">
            <a:lnSpc>
              <a:spcPct val="90000"/>
            </a:lnSpc>
            <a:spcBef>
              <a:spcPct val="0"/>
            </a:spcBef>
            <a:spcAft>
              <a:spcPct val="15000"/>
            </a:spcAft>
            <a:buChar char="•"/>
          </a:pPr>
          <a:r>
            <a:rPr lang="es-AR" sz="1050" kern="1200">
              <a:solidFill>
                <a:prstClr val="black">
                  <a:hueOff val="0"/>
                  <a:satOff val="0"/>
                  <a:lumOff val="0"/>
                  <a:alphaOff val="0"/>
                </a:prstClr>
              </a:solidFill>
              <a:latin typeface="Calibri" panose="020F0502020204030204"/>
              <a:ea typeface="+mn-ea"/>
              <a:cs typeface="+mn-cs"/>
            </a:rPr>
            <a:t>Regular mandriles para los caudales operativos</a:t>
          </a:r>
        </a:p>
        <a:p>
          <a:pPr marL="57150" lvl="1" indent="-57150" algn="l" defTabSz="466725">
            <a:lnSpc>
              <a:spcPct val="90000"/>
            </a:lnSpc>
            <a:spcBef>
              <a:spcPct val="0"/>
            </a:spcBef>
            <a:spcAft>
              <a:spcPct val="15000"/>
            </a:spcAft>
            <a:buChar char="•"/>
          </a:pPr>
          <a:r>
            <a:rPr lang="es-AR" sz="1050" kern="1200">
              <a:solidFill>
                <a:prstClr val="black">
                  <a:hueOff val="0"/>
                  <a:satOff val="0"/>
                  <a:lumOff val="0"/>
                  <a:alphaOff val="0"/>
                </a:prstClr>
              </a:solidFill>
              <a:latin typeface="Calibri" panose="020F0502020204030204"/>
              <a:ea typeface="+mn-ea"/>
              <a:cs typeface="+mn-cs"/>
            </a:rPr>
            <a:t>De ser necesario la estimulación de otra zona de interés, volver al paso 2</a:t>
          </a:r>
        </a:p>
      </dsp:txBody>
      <dsp:txXfrm>
        <a:off x="8602711" y="2552686"/>
        <a:ext cx="1215667" cy="1360758"/>
      </dsp:txXfrm>
    </dsp:sp>
    <dsp:sp modelId="{2A0D4BAB-C335-42D3-8E1C-0E23613F09CE}">
      <dsp:nvSpPr>
        <dsp:cNvPr id="0" name=""/>
        <dsp:cNvSpPr/>
      </dsp:nvSpPr>
      <dsp:spPr>
        <a:xfrm>
          <a:off x="9787472" y="2120643"/>
          <a:ext cx="415006" cy="32149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AR" sz="1100" kern="1200"/>
        </a:p>
      </dsp:txBody>
      <dsp:txXfrm>
        <a:off x="9787472" y="2184943"/>
        <a:ext cx="318557" cy="192898"/>
      </dsp:txXfrm>
    </dsp:sp>
    <dsp:sp modelId="{0EC2BA5E-A674-4DDD-8138-023457561096}">
      <dsp:nvSpPr>
        <dsp:cNvPr id="0" name=""/>
        <dsp:cNvSpPr/>
      </dsp:nvSpPr>
      <dsp:spPr>
        <a:xfrm>
          <a:off x="10374745" y="2047920"/>
          <a:ext cx="1291309" cy="700416"/>
        </a:xfrm>
        <a:prstGeom prst="roundRect">
          <a:avLst>
            <a:gd name="adj" fmla="val 10000"/>
          </a:avLst>
        </a:prstGeom>
        <a:solidFill>
          <a:srgbClr val="5B9BD5">
            <a:hueOff val="0"/>
            <a:satOff val="0"/>
            <a:lumOff val="0"/>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es-AR" sz="1200" b="1" kern="1200">
              <a:solidFill>
                <a:prstClr val="white"/>
              </a:solidFill>
              <a:latin typeface="Calibri" panose="020F0502020204030204"/>
              <a:ea typeface="+mn-ea"/>
              <a:cs typeface="+mn-cs"/>
            </a:rPr>
            <a:t>Perfil de Tránsito</a:t>
          </a:r>
        </a:p>
      </dsp:txBody>
      <dsp:txXfrm>
        <a:off x="10374745" y="2047920"/>
        <a:ext cx="1291309" cy="466944"/>
      </dsp:txXfrm>
    </dsp:sp>
    <dsp:sp modelId="{E0E128B2-5A4F-4FA1-A22B-957273005A49}">
      <dsp:nvSpPr>
        <dsp:cNvPr id="0" name=""/>
        <dsp:cNvSpPr/>
      </dsp:nvSpPr>
      <dsp:spPr>
        <a:xfrm>
          <a:off x="10639230" y="2514865"/>
          <a:ext cx="1291309" cy="14364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s-AR" sz="1400" kern="1200"/>
            <a:t>Evaluar resultados del tratamiento</a:t>
          </a:r>
        </a:p>
      </dsp:txBody>
      <dsp:txXfrm>
        <a:off x="10677051" y="2552686"/>
        <a:ext cx="1215667" cy="136075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884313-9575-4362-8B4C-9B142F622693}" type="datetimeFigureOut">
              <a:rPr lang="es-AR" smtClean="0"/>
              <a:t>7/11/2023</a:t>
            </a:fld>
            <a:endParaRPr lang="es-A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9D5F89-C3A1-42B5-8FF3-F81A46BE860B}" type="slidenum">
              <a:rPr lang="es-AR" smtClean="0"/>
              <a:t>‹Nº›</a:t>
            </a:fld>
            <a:endParaRPr lang="es-AR"/>
          </a:p>
        </p:txBody>
      </p:sp>
    </p:spTree>
    <p:extLst>
      <p:ext uri="{BB962C8B-B14F-4D97-AF65-F5344CB8AC3E}">
        <p14:creationId xmlns:p14="http://schemas.microsoft.com/office/powerpoint/2010/main" val="2674182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MX" sz="1800">
                <a:solidFill>
                  <a:srgbClr val="000000"/>
                </a:solidFill>
                <a:effectLst/>
                <a:latin typeface="Times New Roman" panose="02020603050405020304" pitchFamily="18" charset="0"/>
                <a:ea typeface="Times New Roman" panose="02020603050405020304" pitchFamily="18" charset="0"/>
              </a:rPr>
              <a:t>El bloque Seco-León, ubicado en el Flanco Sur de la Cuenca del Golfo de San Jorge, en el yacimiento Cañadón León, es el foco de atención en este estudio. En particular, se centra en el área de Cañadón León Oeste, donde se han desarrollado tres proyectos de secundaria. Dos de estos proyectos iniciaron la inyección a partir de 1996, enfocándose en la Formación Cañadón Seco, mientras que el tercer proyecto de recuperación secundaria se implementó en 2017 para la Formación Mina del Carmen.</a:t>
            </a:r>
            <a:endParaRPr lang="es-AR" sz="1800">
              <a:solidFill>
                <a:srgbClr val="000000"/>
              </a:solidFill>
              <a:effectLst/>
              <a:latin typeface="Times New Roman" panose="02020603050405020304" pitchFamily="18" charset="0"/>
              <a:ea typeface="Times New Roman" panose="02020603050405020304" pitchFamily="18" charset="0"/>
            </a:endParaRPr>
          </a:p>
          <a:p>
            <a:pPr algn="just"/>
            <a:r>
              <a:rPr lang="es-MX" sz="1800">
                <a:solidFill>
                  <a:srgbClr val="000000"/>
                </a:solidFill>
                <a:effectLst/>
                <a:latin typeface="Times New Roman" panose="02020603050405020304" pitchFamily="18" charset="0"/>
                <a:ea typeface="Times New Roman" panose="02020603050405020304" pitchFamily="18" charset="0"/>
              </a:rPr>
              <a:t> </a:t>
            </a:r>
            <a:endParaRPr lang="es-AR"/>
          </a:p>
        </p:txBody>
      </p:sp>
      <p:sp>
        <p:nvSpPr>
          <p:cNvPr id="4" name="Marcador de número de diapositiva 3"/>
          <p:cNvSpPr>
            <a:spLocks noGrp="1"/>
          </p:cNvSpPr>
          <p:nvPr>
            <p:ph type="sldNum" sz="quarter" idx="5"/>
          </p:nvPr>
        </p:nvSpPr>
        <p:spPr/>
        <p:txBody>
          <a:bodyPr/>
          <a:lstStyle/>
          <a:p>
            <a:fld id="{2C9D5F89-C3A1-42B5-8FF3-F81A46BE860B}" type="slidenum">
              <a:rPr lang="es-AR" smtClean="0"/>
              <a:t>3</a:t>
            </a:fld>
            <a:endParaRPr lang="es-AR"/>
          </a:p>
        </p:txBody>
      </p:sp>
    </p:spTree>
    <p:extLst>
      <p:ext uri="{BB962C8B-B14F-4D97-AF65-F5344CB8AC3E}">
        <p14:creationId xmlns:p14="http://schemas.microsoft.com/office/powerpoint/2010/main" val="3831034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endParaRPr lang="en-US" b="0" i="0">
              <a:effectLst/>
              <a:latin typeface="SLBsans"/>
            </a:endParaRPr>
          </a:p>
          <a:p>
            <a:r>
              <a:rPr lang="es-AR"/>
              <a:t>Preguntar donde esta el Excel para cortarlo.</a:t>
            </a:r>
          </a:p>
        </p:txBody>
      </p:sp>
      <p:sp>
        <p:nvSpPr>
          <p:cNvPr id="4" name="Marcador de número de diapositiva 3"/>
          <p:cNvSpPr>
            <a:spLocks noGrp="1"/>
          </p:cNvSpPr>
          <p:nvPr>
            <p:ph type="sldNum" sz="quarter" idx="5"/>
          </p:nvPr>
        </p:nvSpPr>
        <p:spPr/>
        <p:txBody>
          <a:bodyPr/>
          <a:lstStyle/>
          <a:p>
            <a:fld id="{2C9D5F89-C3A1-42B5-8FF3-F81A46BE860B}" type="slidenum">
              <a:rPr lang="es-AR" smtClean="0"/>
              <a:t>5</a:t>
            </a:fld>
            <a:endParaRPr lang="es-AR"/>
          </a:p>
        </p:txBody>
      </p:sp>
    </p:spTree>
    <p:extLst>
      <p:ext uri="{BB962C8B-B14F-4D97-AF65-F5344CB8AC3E}">
        <p14:creationId xmlns:p14="http://schemas.microsoft.com/office/powerpoint/2010/main" val="890523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endParaRPr lang="en-US" b="0" i="0">
              <a:effectLst/>
              <a:latin typeface="SLBsans"/>
            </a:endParaRPr>
          </a:p>
          <a:p>
            <a:endParaRPr lang="es-AR"/>
          </a:p>
        </p:txBody>
      </p:sp>
      <p:sp>
        <p:nvSpPr>
          <p:cNvPr id="4" name="Marcador de número de diapositiva 3"/>
          <p:cNvSpPr>
            <a:spLocks noGrp="1"/>
          </p:cNvSpPr>
          <p:nvPr>
            <p:ph type="sldNum" sz="quarter" idx="5"/>
          </p:nvPr>
        </p:nvSpPr>
        <p:spPr/>
        <p:txBody>
          <a:bodyPr/>
          <a:lstStyle/>
          <a:p>
            <a:fld id="{2C9D5F89-C3A1-42B5-8FF3-F81A46BE860B}" type="slidenum">
              <a:rPr lang="es-AR" smtClean="0"/>
              <a:t>7</a:t>
            </a:fld>
            <a:endParaRPr lang="es-AR"/>
          </a:p>
        </p:txBody>
      </p:sp>
    </p:spTree>
    <p:extLst>
      <p:ext uri="{BB962C8B-B14F-4D97-AF65-F5344CB8AC3E}">
        <p14:creationId xmlns:p14="http://schemas.microsoft.com/office/powerpoint/2010/main" val="2489940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endParaRPr lang="en-US" b="0" i="0">
              <a:effectLst/>
              <a:latin typeface="SLBsans"/>
            </a:endParaRPr>
          </a:p>
          <a:p>
            <a:endParaRPr lang="es-AR"/>
          </a:p>
        </p:txBody>
      </p:sp>
      <p:sp>
        <p:nvSpPr>
          <p:cNvPr id="4" name="Marcador de número de diapositiva 3"/>
          <p:cNvSpPr>
            <a:spLocks noGrp="1"/>
          </p:cNvSpPr>
          <p:nvPr>
            <p:ph type="sldNum" sz="quarter" idx="5"/>
          </p:nvPr>
        </p:nvSpPr>
        <p:spPr/>
        <p:txBody>
          <a:bodyPr/>
          <a:lstStyle/>
          <a:p>
            <a:fld id="{2C9D5F89-C3A1-42B5-8FF3-F81A46BE860B}" type="slidenum">
              <a:rPr lang="es-AR" smtClean="0"/>
              <a:t>8</a:t>
            </a:fld>
            <a:endParaRPr lang="es-AR"/>
          </a:p>
        </p:txBody>
      </p:sp>
    </p:spTree>
    <p:extLst>
      <p:ext uri="{BB962C8B-B14F-4D97-AF65-F5344CB8AC3E}">
        <p14:creationId xmlns:p14="http://schemas.microsoft.com/office/powerpoint/2010/main" val="2612966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endParaRPr lang="en-US" b="0" i="0">
              <a:effectLst/>
              <a:latin typeface="SLBsans"/>
            </a:endParaRPr>
          </a:p>
          <a:p>
            <a:endParaRPr lang="es-AR"/>
          </a:p>
        </p:txBody>
      </p:sp>
      <p:sp>
        <p:nvSpPr>
          <p:cNvPr id="4" name="Marcador de número de diapositiva 3"/>
          <p:cNvSpPr>
            <a:spLocks noGrp="1"/>
          </p:cNvSpPr>
          <p:nvPr>
            <p:ph type="sldNum" sz="quarter" idx="5"/>
          </p:nvPr>
        </p:nvSpPr>
        <p:spPr/>
        <p:txBody>
          <a:bodyPr/>
          <a:lstStyle/>
          <a:p>
            <a:fld id="{2C9D5F89-C3A1-42B5-8FF3-F81A46BE860B}" type="slidenum">
              <a:rPr lang="es-AR" smtClean="0"/>
              <a:t>9</a:t>
            </a:fld>
            <a:endParaRPr lang="es-AR"/>
          </a:p>
        </p:txBody>
      </p:sp>
    </p:spTree>
    <p:extLst>
      <p:ext uri="{BB962C8B-B14F-4D97-AF65-F5344CB8AC3E}">
        <p14:creationId xmlns:p14="http://schemas.microsoft.com/office/powerpoint/2010/main" val="3737182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endParaRPr lang="en-US" b="0" i="0">
              <a:effectLst/>
              <a:latin typeface="SLBsans"/>
            </a:endParaRPr>
          </a:p>
          <a:p>
            <a:endParaRPr lang="es-AR"/>
          </a:p>
        </p:txBody>
      </p:sp>
      <p:sp>
        <p:nvSpPr>
          <p:cNvPr id="4" name="Marcador de número de diapositiva 3"/>
          <p:cNvSpPr>
            <a:spLocks noGrp="1"/>
          </p:cNvSpPr>
          <p:nvPr>
            <p:ph type="sldNum" sz="quarter" idx="5"/>
          </p:nvPr>
        </p:nvSpPr>
        <p:spPr/>
        <p:txBody>
          <a:bodyPr/>
          <a:lstStyle/>
          <a:p>
            <a:fld id="{2C9D5F89-C3A1-42B5-8FF3-F81A46BE860B}" type="slidenum">
              <a:rPr lang="es-AR" smtClean="0"/>
              <a:t>12</a:t>
            </a:fld>
            <a:endParaRPr lang="es-AR"/>
          </a:p>
        </p:txBody>
      </p:sp>
    </p:spTree>
    <p:extLst>
      <p:ext uri="{BB962C8B-B14F-4D97-AF65-F5344CB8AC3E}">
        <p14:creationId xmlns:p14="http://schemas.microsoft.com/office/powerpoint/2010/main" val="533653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endParaRPr lang="en-US" b="0" i="0">
              <a:effectLst/>
              <a:latin typeface="SLBsans"/>
            </a:endParaRPr>
          </a:p>
          <a:p>
            <a:endParaRPr lang="es-AR"/>
          </a:p>
        </p:txBody>
      </p:sp>
      <p:sp>
        <p:nvSpPr>
          <p:cNvPr id="4" name="Marcador de número de diapositiva 3"/>
          <p:cNvSpPr>
            <a:spLocks noGrp="1"/>
          </p:cNvSpPr>
          <p:nvPr>
            <p:ph type="sldNum" sz="quarter" idx="5"/>
          </p:nvPr>
        </p:nvSpPr>
        <p:spPr/>
        <p:txBody>
          <a:bodyPr/>
          <a:lstStyle/>
          <a:p>
            <a:fld id="{2C9D5F89-C3A1-42B5-8FF3-F81A46BE860B}" type="slidenum">
              <a:rPr lang="es-AR" smtClean="0"/>
              <a:t>13</a:t>
            </a:fld>
            <a:endParaRPr lang="es-AR"/>
          </a:p>
        </p:txBody>
      </p:sp>
    </p:spTree>
    <p:extLst>
      <p:ext uri="{BB962C8B-B14F-4D97-AF65-F5344CB8AC3E}">
        <p14:creationId xmlns:p14="http://schemas.microsoft.com/office/powerpoint/2010/main" val="917308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endParaRPr lang="en-US" b="0" i="0">
              <a:effectLst/>
              <a:latin typeface="SLBsans"/>
            </a:endParaRPr>
          </a:p>
          <a:p>
            <a:endParaRPr lang="es-AR"/>
          </a:p>
        </p:txBody>
      </p:sp>
      <p:sp>
        <p:nvSpPr>
          <p:cNvPr id="4" name="Marcador de número de diapositiva 3"/>
          <p:cNvSpPr>
            <a:spLocks noGrp="1"/>
          </p:cNvSpPr>
          <p:nvPr>
            <p:ph type="sldNum" sz="quarter" idx="5"/>
          </p:nvPr>
        </p:nvSpPr>
        <p:spPr/>
        <p:txBody>
          <a:bodyPr/>
          <a:lstStyle/>
          <a:p>
            <a:fld id="{2C9D5F89-C3A1-42B5-8FF3-F81A46BE860B}" type="slidenum">
              <a:rPr lang="es-AR" smtClean="0"/>
              <a:t>14</a:t>
            </a:fld>
            <a:endParaRPr lang="es-AR"/>
          </a:p>
        </p:txBody>
      </p:sp>
    </p:spTree>
    <p:extLst>
      <p:ext uri="{BB962C8B-B14F-4D97-AF65-F5344CB8AC3E}">
        <p14:creationId xmlns:p14="http://schemas.microsoft.com/office/powerpoint/2010/main" val="3039309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endParaRPr lang="en-US" b="0" i="0">
              <a:effectLst/>
              <a:latin typeface="SLBsans"/>
            </a:endParaRPr>
          </a:p>
          <a:p>
            <a:endParaRPr lang="es-AR"/>
          </a:p>
        </p:txBody>
      </p:sp>
      <p:sp>
        <p:nvSpPr>
          <p:cNvPr id="4" name="Marcador de número de diapositiva 3"/>
          <p:cNvSpPr>
            <a:spLocks noGrp="1"/>
          </p:cNvSpPr>
          <p:nvPr>
            <p:ph type="sldNum" sz="quarter" idx="5"/>
          </p:nvPr>
        </p:nvSpPr>
        <p:spPr/>
        <p:txBody>
          <a:bodyPr/>
          <a:lstStyle/>
          <a:p>
            <a:fld id="{2C9D5F89-C3A1-42B5-8FF3-F81A46BE860B}" type="slidenum">
              <a:rPr lang="es-AR" smtClean="0"/>
              <a:t>15</a:t>
            </a:fld>
            <a:endParaRPr lang="es-AR"/>
          </a:p>
        </p:txBody>
      </p:sp>
    </p:spTree>
    <p:extLst>
      <p:ext uri="{BB962C8B-B14F-4D97-AF65-F5344CB8AC3E}">
        <p14:creationId xmlns:p14="http://schemas.microsoft.com/office/powerpoint/2010/main" val="3968579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a:t>Haga clic para modificar el estilo de título del patrón</a:t>
            </a:r>
            <a:endParaRPr lang="es-AR"/>
          </a:p>
        </p:txBody>
      </p:sp>
      <p:sp>
        <p:nvSpPr>
          <p:cNvPr id="3" name="Subtítulo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E78E2F5B-277F-43C1-8D0F-B057777ABF0D}" type="datetimeFigureOut">
              <a:rPr lang="es-AR" smtClean="0"/>
              <a:t>7/11/2023</a:t>
            </a:fld>
            <a:endParaRPr lang="es-AR"/>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AR"/>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1567801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AR"/>
          </a:p>
        </p:txBody>
      </p:sp>
      <p:sp>
        <p:nvSpPr>
          <p:cNvPr id="3" name="Marcador de texto vertical 2"/>
          <p:cNvSpPr>
            <a:spLocks noGrp="1"/>
          </p:cNvSpPr>
          <p:nvPr>
            <p:ph type="body" orient="vert" idx="1"/>
          </p:nvPr>
        </p:nvSpPr>
        <p:spPr>
          <a:xfrm>
            <a:off x="838200" y="1825625"/>
            <a:ext cx="10515600" cy="4351338"/>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E78E2F5B-277F-43C1-8D0F-B057777ABF0D}" type="datetimeFigureOut">
              <a:rPr lang="es-AR" smtClean="0"/>
              <a:t>7/11/2023</a:t>
            </a:fld>
            <a:endParaRPr lang="es-AR"/>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AR"/>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195082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a:prstGeom prst="rect">
            <a:avLst/>
          </a:prstGeom>
        </p:spPr>
        <p:txBody>
          <a:bodyPr vert="eaVert"/>
          <a:lstStyle/>
          <a:p>
            <a:r>
              <a:rPr lang="es-ES"/>
              <a:t>Haga clic para modificar el estilo de título del patrón</a:t>
            </a:r>
            <a:endParaRPr lang="es-AR"/>
          </a:p>
        </p:txBody>
      </p:sp>
      <p:sp>
        <p:nvSpPr>
          <p:cNvPr id="3" name="Marcador de texto vertical 2"/>
          <p:cNvSpPr>
            <a:spLocks noGrp="1"/>
          </p:cNvSpPr>
          <p:nvPr>
            <p:ph type="body" orient="vert" idx="1"/>
          </p:nvPr>
        </p:nvSpPr>
        <p:spPr>
          <a:xfrm>
            <a:off x="838200" y="365125"/>
            <a:ext cx="7734300" cy="5811838"/>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E78E2F5B-277F-43C1-8D0F-B057777ABF0D}" type="datetimeFigureOut">
              <a:rPr lang="es-AR" smtClean="0"/>
              <a:t>7/11/2023</a:t>
            </a:fld>
            <a:endParaRPr lang="es-AR"/>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AR"/>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512246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AR"/>
          </a:p>
        </p:txBody>
      </p:sp>
      <p:sp>
        <p:nvSpPr>
          <p:cNvPr id="3" name="Marcador de contenido 2"/>
          <p:cNvSpPr>
            <a:spLocks noGrp="1"/>
          </p:cNvSpPr>
          <p:nvPr>
            <p:ph idx="1"/>
          </p:nvPr>
        </p:nvSpPr>
        <p:spPr>
          <a:xfrm>
            <a:off x="838200" y="1825625"/>
            <a:ext cx="1051560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E78E2F5B-277F-43C1-8D0F-B057777ABF0D}" type="datetimeFigureOut">
              <a:rPr lang="es-AR" smtClean="0"/>
              <a:t>7/11/2023</a:t>
            </a:fld>
            <a:endParaRPr lang="es-AR"/>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AR"/>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4008884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a:prstGeom prst="rect">
            <a:avLst/>
          </a:prstGeom>
        </p:spPr>
        <p:txBody>
          <a:bodyPr anchor="b"/>
          <a:lstStyle>
            <a:lvl1pPr>
              <a:defRPr sz="6000"/>
            </a:lvl1pPr>
          </a:lstStyle>
          <a:p>
            <a:r>
              <a:rPr lang="es-ES"/>
              <a:t>Haga clic para modificar el estilo de título del patrón</a:t>
            </a:r>
            <a:endParaRPr lang="es-AR"/>
          </a:p>
        </p:txBody>
      </p:sp>
      <p:sp>
        <p:nvSpPr>
          <p:cNvPr id="3" name="Marcador de texto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E78E2F5B-277F-43C1-8D0F-B057777ABF0D}" type="datetimeFigureOut">
              <a:rPr lang="es-AR" smtClean="0"/>
              <a:t>7/11/2023</a:t>
            </a:fld>
            <a:endParaRPr lang="es-AR"/>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AR"/>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1619138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AR"/>
          </a:p>
        </p:txBody>
      </p:sp>
      <p:sp>
        <p:nvSpPr>
          <p:cNvPr id="3" name="Marcador de contenido 2"/>
          <p:cNvSpPr>
            <a:spLocks noGrp="1"/>
          </p:cNvSpPr>
          <p:nvPr>
            <p:ph sz="half" idx="1"/>
          </p:nvPr>
        </p:nvSpPr>
        <p:spPr>
          <a:xfrm>
            <a:off x="838200" y="1825625"/>
            <a:ext cx="518160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contenido 3"/>
          <p:cNvSpPr>
            <a:spLocks noGrp="1"/>
          </p:cNvSpPr>
          <p:nvPr>
            <p:ph sz="half" idx="2"/>
          </p:nvPr>
        </p:nvSpPr>
        <p:spPr>
          <a:xfrm>
            <a:off x="6172200" y="1825625"/>
            <a:ext cx="518160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E78E2F5B-277F-43C1-8D0F-B057777ABF0D}" type="datetimeFigureOut">
              <a:rPr lang="es-AR" smtClean="0"/>
              <a:t>7/11/2023</a:t>
            </a:fld>
            <a:endParaRPr lang="es-AR"/>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AR"/>
          </a:p>
        </p:txBody>
      </p:sp>
      <p:sp>
        <p:nvSpPr>
          <p:cNvPr id="7" name="Marcador de número de diapositiva 6"/>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2653287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endParaRPr lang="es-AR"/>
          </a:p>
        </p:txBody>
      </p:sp>
      <p:sp>
        <p:nvSpPr>
          <p:cNvPr id="3" name="Marcador de texto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texto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Marcador de fecha 6"/>
          <p:cNvSpPr>
            <a:spLocks noGrp="1"/>
          </p:cNvSpPr>
          <p:nvPr>
            <p:ph type="dt" sz="half" idx="10"/>
          </p:nvPr>
        </p:nvSpPr>
        <p:spPr>
          <a:xfrm>
            <a:off x="838200" y="6356350"/>
            <a:ext cx="2743200" cy="365125"/>
          </a:xfrm>
          <a:prstGeom prst="rect">
            <a:avLst/>
          </a:prstGeom>
        </p:spPr>
        <p:txBody>
          <a:bodyPr/>
          <a:lstStyle/>
          <a:p>
            <a:fld id="{E78E2F5B-277F-43C1-8D0F-B057777ABF0D}" type="datetimeFigureOut">
              <a:rPr lang="es-AR" smtClean="0"/>
              <a:t>7/11/2023</a:t>
            </a:fld>
            <a:endParaRPr lang="es-AR"/>
          </a:p>
        </p:txBody>
      </p:sp>
      <p:sp>
        <p:nvSpPr>
          <p:cNvPr id="8" name="Marcador de pie de página 7"/>
          <p:cNvSpPr>
            <a:spLocks noGrp="1"/>
          </p:cNvSpPr>
          <p:nvPr>
            <p:ph type="ftr" sz="quarter" idx="11"/>
          </p:nvPr>
        </p:nvSpPr>
        <p:spPr>
          <a:xfrm>
            <a:off x="4038600" y="6356350"/>
            <a:ext cx="4114800" cy="365125"/>
          </a:xfrm>
          <a:prstGeom prst="rect">
            <a:avLst/>
          </a:prstGeom>
        </p:spPr>
        <p:txBody>
          <a:bodyPr/>
          <a:lstStyle/>
          <a:p>
            <a:endParaRPr lang="es-AR"/>
          </a:p>
        </p:txBody>
      </p:sp>
      <p:sp>
        <p:nvSpPr>
          <p:cNvPr id="9" name="Marcador de número de diapositiva 8"/>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2771918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AR"/>
          </a:p>
        </p:txBody>
      </p:sp>
      <p:sp>
        <p:nvSpPr>
          <p:cNvPr id="3" name="Marcador de fecha 2"/>
          <p:cNvSpPr>
            <a:spLocks noGrp="1"/>
          </p:cNvSpPr>
          <p:nvPr>
            <p:ph type="dt" sz="half" idx="10"/>
          </p:nvPr>
        </p:nvSpPr>
        <p:spPr>
          <a:xfrm>
            <a:off x="838200" y="6356350"/>
            <a:ext cx="2743200" cy="365125"/>
          </a:xfrm>
          <a:prstGeom prst="rect">
            <a:avLst/>
          </a:prstGeom>
        </p:spPr>
        <p:txBody>
          <a:bodyPr/>
          <a:lstStyle/>
          <a:p>
            <a:fld id="{E78E2F5B-277F-43C1-8D0F-B057777ABF0D}" type="datetimeFigureOut">
              <a:rPr lang="es-AR" smtClean="0"/>
              <a:t>7/11/2023</a:t>
            </a:fld>
            <a:endParaRPr lang="es-AR"/>
          </a:p>
        </p:txBody>
      </p:sp>
      <p:sp>
        <p:nvSpPr>
          <p:cNvPr id="4" name="Marcador de pie de página 3"/>
          <p:cNvSpPr>
            <a:spLocks noGrp="1"/>
          </p:cNvSpPr>
          <p:nvPr>
            <p:ph type="ftr" sz="quarter" idx="11"/>
          </p:nvPr>
        </p:nvSpPr>
        <p:spPr>
          <a:xfrm>
            <a:off x="4038600" y="6356350"/>
            <a:ext cx="4114800" cy="365125"/>
          </a:xfrm>
          <a:prstGeom prst="rect">
            <a:avLst/>
          </a:prstGeom>
        </p:spPr>
        <p:txBody>
          <a:bodyPr/>
          <a:lstStyle/>
          <a:p>
            <a:endParaRPr lang="es-AR"/>
          </a:p>
        </p:txBody>
      </p:sp>
      <p:sp>
        <p:nvSpPr>
          <p:cNvPr id="5" name="Marcador de número de diapositiva 4"/>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2020613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838200" y="6356350"/>
            <a:ext cx="2743200" cy="365125"/>
          </a:xfrm>
          <a:prstGeom prst="rect">
            <a:avLst/>
          </a:prstGeom>
        </p:spPr>
        <p:txBody>
          <a:bodyPr/>
          <a:lstStyle/>
          <a:p>
            <a:fld id="{E78E2F5B-277F-43C1-8D0F-B057777ABF0D}" type="datetimeFigureOut">
              <a:rPr lang="es-AR" smtClean="0"/>
              <a:t>7/11/2023</a:t>
            </a:fld>
            <a:endParaRPr lang="es-AR"/>
          </a:p>
        </p:txBody>
      </p:sp>
      <p:sp>
        <p:nvSpPr>
          <p:cNvPr id="3" name="Marcador de pie de página 2"/>
          <p:cNvSpPr>
            <a:spLocks noGrp="1"/>
          </p:cNvSpPr>
          <p:nvPr>
            <p:ph type="ftr" sz="quarter" idx="11"/>
          </p:nvPr>
        </p:nvSpPr>
        <p:spPr>
          <a:xfrm>
            <a:off x="4038600" y="6356350"/>
            <a:ext cx="4114800" cy="365125"/>
          </a:xfrm>
          <a:prstGeom prst="rect">
            <a:avLst/>
          </a:prstGeom>
        </p:spPr>
        <p:txBody>
          <a:bodyPr/>
          <a:lstStyle/>
          <a:p>
            <a:endParaRPr lang="es-AR"/>
          </a:p>
        </p:txBody>
      </p:sp>
      <p:sp>
        <p:nvSpPr>
          <p:cNvPr id="4" name="Marcador de número de diapositiva 3"/>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1732872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AR"/>
          </a:p>
        </p:txBody>
      </p:sp>
      <p:sp>
        <p:nvSpPr>
          <p:cNvPr id="3" name="Marcador de contenido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texto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E78E2F5B-277F-43C1-8D0F-B057777ABF0D}" type="datetimeFigureOut">
              <a:rPr lang="es-AR" smtClean="0"/>
              <a:t>7/11/2023</a:t>
            </a:fld>
            <a:endParaRPr lang="es-AR"/>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AR"/>
          </a:p>
        </p:txBody>
      </p:sp>
      <p:sp>
        <p:nvSpPr>
          <p:cNvPr id="7" name="Marcador de número de diapositiva 6"/>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654523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AR"/>
          </a:p>
        </p:txBody>
      </p:sp>
      <p:sp>
        <p:nvSpPr>
          <p:cNvPr id="3" name="Marcador de posición de imagen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Marcador de texto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E78E2F5B-277F-43C1-8D0F-B057777ABF0D}" type="datetimeFigureOut">
              <a:rPr lang="es-AR" smtClean="0"/>
              <a:t>7/11/2023</a:t>
            </a:fld>
            <a:endParaRPr lang="es-AR"/>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AR"/>
          </a:p>
        </p:txBody>
      </p:sp>
      <p:sp>
        <p:nvSpPr>
          <p:cNvPr id="7" name="Marcador de número de diapositiva 6"/>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612634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96742" y="168231"/>
            <a:ext cx="1743470" cy="669969"/>
          </a:xfrm>
          <a:prstGeom prst="rect">
            <a:avLst/>
          </a:prstGeom>
        </p:spPr>
      </p:pic>
      <p:pic>
        <p:nvPicPr>
          <p:cNvPr id="8" name="Imagen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988999" y="364277"/>
            <a:ext cx="1813534" cy="277876"/>
          </a:xfrm>
          <a:prstGeom prst="rect">
            <a:avLst/>
          </a:prstGeom>
        </p:spPr>
      </p:pic>
      <p:pic>
        <p:nvPicPr>
          <p:cNvPr id="9" name="Imagen 8"/>
          <p:cNvPicPr>
            <a:picLocks noChangeAspect="1"/>
          </p:cNvPicPr>
          <p:nvPr userDrawn="1"/>
        </p:nvPicPr>
        <p:blipFill rotWithShape="1">
          <a:blip r:embed="rId15">
            <a:extLst>
              <a:ext uri="{28A0092B-C50C-407E-A947-70E740481C1C}">
                <a14:useLocalDpi xmlns:a14="http://schemas.microsoft.com/office/drawing/2010/main" val="0"/>
              </a:ext>
            </a:extLst>
          </a:blip>
          <a:srcRect l="80543"/>
          <a:stretch/>
        </p:blipFill>
        <p:spPr>
          <a:xfrm>
            <a:off x="5088466" y="283452"/>
            <a:ext cx="1478578" cy="554748"/>
          </a:xfrm>
          <a:prstGeom prst="rect">
            <a:avLst/>
          </a:prstGeom>
        </p:spPr>
      </p:pic>
      <p:sp>
        <p:nvSpPr>
          <p:cNvPr id="4" name="CuadroTexto 3">
            <a:extLst>
              <a:ext uri="{FF2B5EF4-FFF2-40B4-BE49-F238E27FC236}">
                <a16:creationId xmlns:a16="http://schemas.microsoft.com/office/drawing/2014/main" id="{2E5DFECA-38CC-40A2-834D-AD0F2BF9DD5D}"/>
              </a:ext>
            </a:extLst>
          </p:cNvPr>
          <p:cNvSpPr txBox="1"/>
          <p:nvPr userDrawn="1">
            <p:extLst>
              <p:ext uri="{1162E1C5-73C7-4A58-AE30-91384D911F3F}">
                <p184:classification xmlns:p184="http://schemas.microsoft.com/office/powerpoint/2018/4/main" val="hdr"/>
              </p:ext>
            </p:extLst>
          </p:nvPr>
        </p:nvSpPr>
        <p:spPr>
          <a:xfrm>
            <a:off x="10726738" y="0"/>
            <a:ext cx="1309687" cy="152400"/>
          </a:xfrm>
          <a:prstGeom prst="rect">
            <a:avLst/>
          </a:prstGeom>
        </p:spPr>
        <p:txBody>
          <a:bodyPr horzOverflow="overflow" lIns="0" tIns="0" rIns="0" bIns="0">
            <a:spAutoFit/>
          </a:bodyPr>
          <a:lstStyle/>
          <a:p>
            <a:pPr algn="r"/>
            <a:r>
              <a:rPr lang="es-AR" sz="1000">
                <a:solidFill>
                  <a:srgbClr val="000000"/>
                </a:solidFill>
                <a:latin typeface="Calibri" panose="020F0502020204030204" pitchFamily="34" charset="0"/>
                <a:cs typeface="Calibri" panose="020F0502020204030204" pitchFamily="34" charset="0"/>
              </a:rPr>
              <a:t>Documento: YPF-Privado</a:t>
            </a:r>
          </a:p>
        </p:txBody>
      </p:sp>
      <p:sp>
        <p:nvSpPr>
          <p:cNvPr id="5" name="CuadroTexto 4">
            <a:extLst>
              <a:ext uri="{FF2B5EF4-FFF2-40B4-BE49-F238E27FC236}">
                <a16:creationId xmlns:a16="http://schemas.microsoft.com/office/drawing/2014/main" id="{F5FD4432-3630-465E-869E-FD60EAFFA12C}"/>
              </a:ext>
            </a:extLst>
          </p:cNvPr>
          <p:cNvSpPr txBox="1"/>
          <p:nvPr userDrawn="1">
            <p:extLst>
              <p:ext uri="{1162E1C5-73C7-4A58-AE30-91384D911F3F}">
                <p184:classification xmlns:p184="http://schemas.microsoft.com/office/powerpoint/2018/4/main" val="ftr"/>
              </p:ext>
            </p:extLst>
          </p:nvPr>
        </p:nvSpPr>
        <p:spPr>
          <a:xfrm>
            <a:off x="10726738" y="6705600"/>
            <a:ext cx="1309687" cy="152400"/>
          </a:xfrm>
          <a:prstGeom prst="rect">
            <a:avLst/>
          </a:prstGeom>
        </p:spPr>
        <p:txBody>
          <a:bodyPr horzOverflow="overflow" lIns="0" tIns="0" rIns="0" bIns="0">
            <a:spAutoFit/>
          </a:bodyPr>
          <a:lstStyle/>
          <a:p>
            <a:pPr algn="r"/>
            <a:r>
              <a:rPr lang="es-AR" sz="1000">
                <a:solidFill>
                  <a:srgbClr val="000000"/>
                </a:solidFill>
                <a:latin typeface="Calibri" panose="020F0502020204030204" pitchFamily="34" charset="0"/>
                <a:cs typeface="Calibri" panose="020F0502020204030204" pitchFamily="34" charset="0"/>
              </a:rPr>
              <a:t>Documento: YPF-Privado</a:t>
            </a:r>
          </a:p>
        </p:txBody>
      </p:sp>
    </p:spTree>
    <p:extLst>
      <p:ext uri="{BB962C8B-B14F-4D97-AF65-F5344CB8AC3E}">
        <p14:creationId xmlns:p14="http://schemas.microsoft.com/office/powerpoint/2010/main" val="2543953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mailto:lorena.ketz@ypf.com" TargetMode="External"/><Relationship Id="rId7"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hyperlink" Target="mailto:Carlos.a.rodriguez.r@ypf.com" TargetMode="Externa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Layout" Target="../diagrams/layout6.xml"/><Relationship Id="rId7" Type="http://schemas.openxmlformats.org/officeDocument/2006/relationships/image" Target="../media/image17.png"/><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10" Type="http://schemas.openxmlformats.org/officeDocument/2006/relationships/image" Target="../media/image20.png"/><Relationship Id="rId4" Type="http://schemas.openxmlformats.org/officeDocument/2006/relationships/diagramQuickStyle" Target="../diagrams/quickStyle6.xml"/><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2.jpe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9A66C953-1F0A-4650-836F-B141A9CCBC3E}"/>
              </a:ext>
            </a:extLst>
          </p:cNvPr>
          <p:cNvSpPr/>
          <p:nvPr/>
        </p:nvSpPr>
        <p:spPr>
          <a:xfrm>
            <a:off x="0" y="952501"/>
            <a:ext cx="12192000" cy="309264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4" name="Picture 2" descr="YPF aclara información. – El Ciudadano de las Heras">
            <a:extLst>
              <a:ext uri="{FF2B5EF4-FFF2-40B4-BE49-F238E27FC236}">
                <a16:creationId xmlns:a16="http://schemas.microsoft.com/office/drawing/2014/main" id="{B913CD4F-D9DD-4532-B200-AD49091B6D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972"/>
          <a:stretch/>
        </p:blipFill>
        <p:spPr bwMode="auto">
          <a:xfrm>
            <a:off x="2895594" y="975509"/>
            <a:ext cx="2237016" cy="1006973"/>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7E348341-A1B7-4D1E-8257-620D58016F6E}"/>
              </a:ext>
            </a:extLst>
          </p:cNvPr>
          <p:cNvSpPr txBox="1"/>
          <p:nvPr/>
        </p:nvSpPr>
        <p:spPr>
          <a:xfrm>
            <a:off x="1139734" y="4352975"/>
            <a:ext cx="10420894" cy="830997"/>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a:spAutoFit/>
          </a:bodyPr>
          <a:lstStyle/>
          <a:p>
            <a:pPr algn="ctr"/>
            <a:r>
              <a:rPr lang="es-MX" sz="2400" b="1" cap="all">
                <a:solidFill>
                  <a:srgbClr val="000000"/>
                </a:solidFill>
                <a:effectLst/>
                <a:ea typeface="Times New Roman" panose="02020603050405020304" pitchFamily="18" charset="0"/>
              </a:rPr>
              <a:t>Estimulación matricial selectiva en reservorios de areniscas lenticulares utilizando técnica bullheading.</a:t>
            </a:r>
            <a:endParaRPr lang="es-AR" sz="2400" b="1">
              <a:solidFill>
                <a:srgbClr val="000000"/>
              </a:solidFill>
              <a:effectLst/>
              <a:ea typeface="Times New Roman" panose="02020603050405020304" pitchFamily="18" charset="0"/>
            </a:endParaRPr>
          </a:p>
        </p:txBody>
      </p:sp>
      <p:sp>
        <p:nvSpPr>
          <p:cNvPr id="11" name="CuadroTexto 10">
            <a:extLst>
              <a:ext uri="{FF2B5EF4-FFF2-40B4-BE49-F238E27FC236}">
                <a16:creationId xmlns:a16="http://schemas.microsoft.com/office/drawing/2014/main" id="{89CE959E-376E-43F9-88E5-194A7CBC02B5}"/>
              </a:ext>
            </a:extLst>
          </p:cNvPr>
          <p:cNvSpPr txBox="1"/>
          <p:nvPr/>
        </p:nvSpPr>
        <p:spPr>
          <a:xfrm>
            <a:off x="122342" y="5491802"/>
            <a:ext cx="6093822" cy="923330"/>
          </a:xfrm>
          <a:prstGeom prst="rect">
            <a:avLst/>
          </a:prstGeom>
        </p:spPr>
        <p:style>
          <a:lnRef idx="0">
            <a:scrgbClr r="0" g="0" b="0"/>
          </a:lnRef>
          <a:fillRef idx="1002">
            <a:schemeClr val="lt2"/>
          </a:fillRef>
          <a:effectRef idx="0">
            <a:scrgbClr r="0" g="0" b="0"/>
          </a:effectRef>
          <a:fontRef idx="major"/>
        </p:style>
        <p:txBody>
          <a:bodyPr wrap="square">
            <a:spAutoFit/>
          </a:bodyPr>
          <a:lstStyle/>
          <a:p>
            <a:r>
              <a:rPr lang="es-AR" sz="1800" err="1">
                <a:solidFill>
                  <a:srgbClr val="000000"/>
                </a:solidFill>
                <a:effectLst/>
                <a:ea typeface="Times New Roman" panose="02020603050405020304" pitchFamily="18" charset="0"/>
              </a:rPr>
              <a:t>Ketz</a:t>
            </a:r>
            <a:r>
              <a:rPr lang="es-AR" sz="1800">
                <a:solidFill>
                  <a:srgbClr val="000000"/>
                </a:solidFill>
                <a:effectLst/>
                <a:ea typeface="Times New Roman" panose="02020603050405020304" pitchFamily="18" charset="0"/>
              </a:rPr>
              <a:t> Lorena, YPF, </a:t>
            </a:r>
            <a:r>
              <a:rPr lang="es-VE" sz="1800" u="sng">
                <a:solidFill>
                  <a:srgbClr val="0070C0"/>
                </a:solidFill>
                <a:effectLst/>
                <a:ea typeface="Times New Roman" panose="02020603050405020304" pitchFamily="18" charset="0"/>
                <a:hlinkClick r:id="rId3">
                  <a:extLst>
                    <a:ext uri="{A12FA001-AC4F-418D-AE19-62706E023703}">
                      <ahyp:hlinkClr xmlns:ahyp="http://schemas.microsoft.com/office/drawing/2018/hyperlinkcolor" val="tx"/>
                    </a:ext>
                  </a:extLst>
                </a:hlinkClick>
              </a:rPr>
              <a:t>lorena.ketz@ypf.com</a:t>
            </a:r>
            <a:r>
              <a:rPr lang="es-VE" sz="1800" u="sng">
                <a:solidFill>
                  <a:srgbClr val="0070C0"/>
                </a:solidFill>
                <a:effectLst/>
                <a:ea typeface="Times New Roman" panose="02020603050405020304" pitchFamily="18" charset="0"/>
              </a:rPr>
              <a:t>; </a:t>
            </a:r>
          </a:p>
          <a:p>
            <a:r>
              <a:rPr lang="es-VE" sz="1800" err="1">
                <a:solidFill>
                  <a:srgbClr val="000000"/>
                </a:solidFill>
                <a:effectLst/>
                <a:ea typeface="Times New Roman" panose="02020603050405020304" pitchFamily="18" charset="0"/>
              </a:rPr>
              <a:t>Kuntz</a:t>
            </a:r>
            <a:r>
              <a:rPr lang="es-VE" sz="1800">
                <a:solidFill>
                  <a:srgbClr val="000000"/>
                </a:solidFill>
                <a:effectLst/>
                <a:ea typeface="Times New Roman" panose="02020603050405020304" pitchFamily="18" charset="0"/>
              </a:rPr>
              <a:t> Sofia, YPF</a:t>
            </a:r>
            <a:r>
              <a:rPr lang="es-VE" sz="1800">
                <a:effectLst/>
                <a:ea typeface="Times New Roman" panose="02020603050405020304" pitchFamily="18" charset="0"/>
              </a:rPr>
              <a:t>,</a:t>
            </a:r>
            <a:r>
              <a:rPr lang="es-VE" sz="1800" u="sng">
                <a:solidFill>
                  <a:srgbClr val="0070C0"/>
                </a:solidFill>
                <a:effectLst/>
                <a:ea typeface="Times New Roman" panose="02020603050405020304" pitchFamily="18" charset="0"/>
              </a:rPr>
              <a:t> </a:t>
            </a:r>
            <a:r>
              <a:rPr lang="es-AR" sz="1800" u="sng">
                <a:solidFill>
                  <a:srgbClr val="0070C0"/>
                </a:solidFill>
                <a:effectLst/>
                <a:ea typeface="Times New Roman" panose="02020603050405020304" pitchFamily="18" charset="0"/>
              </a:rPr>
              <a:t>sofia.kunz@ypf.com</a:t>
            </a:r>
            <a:endParaRPr lang="es-AR" sz="1800">
              <a:solidFill>
                <a:srgbClr val="0070C0"/>
              </a:solidFill>
              <a:effectLst/>
              <a:ea typeface="Times New Roman" panose="02020603050405020304" pitchFamily="18" charset="0"/>
            </a:endParaRPr>
          </a:p>
          <a:p>
            <a:r>
              <a:rPr lang="es-AR" sz="1800">
                <a:solidFill>
                  <a:srgbClr val="000000"/>
                </a:solidFill>
                <a:effectLst/>
                <a:ea typeface="Times New Roman" panose="02020603050405020304" pitchFamily="18" charset="0"/>
              </a:rPr>
              <a:t>Rodríguez Carl</a:t>
            </a:r>
            <a:r>
              <a:rPr lang="es-VE" sz="1800">
                <a:solidFill>
                  <a:srgbClr val="000000"/>
                </a:solidFill>
                <a:effectLst/>
                <a:ea typeface="Times New Roman" panose="02020603050405020304" pitchFamily="18" charset="0"/>
              </a:rPr>
              <a:t>os, YPF,</a:t>
            </a:r>
            <a:r>
              <a:rPr lang="es-VE" sz="1800" u="sng">
                <a:solidFill>
                  <a:srgbClr val="0070C0"/>
                </a:solidFill>
                <a:effectLst/>
                <a:ea typeface="Times New Roman" panose="02020603050405020304" pitchFamily="18" charset="0"/>
              </a:rPr>
              <a:t> </a:t>
            </a:r>
            <a:r>
              <a:rPr lang="es-AR" sz="1800" u="sng">
                <a:solidFill>
                  <a:srgbClr val="0070C0"/>
                </a:solidFill>
                <a:effectLst/>
                <a:ea typeface="Times New Roman" panose="02020603050405020304" pitchFamily="18" charset="0"/>
                <a:hlinkClick r:id="rId4">
                  <a:extLst>
                    <a:ext uri="{A12FA001-AC4F-418D-AE19-62706E023703}">
                      <ahyp:hlinkClr xmlns:ahyp="http://schemas.microsoft.com/office/drawing/2018/hyperlinkcolor" val="tx"/>
                    </a:ext>
                  </a:extLst>
                </a:hlinkClick>
              </a:rPr>
              <a:t>Carlos.a.rodriguez.r@ypf.com</a:t>
            </a:r>
            <a:r>
              <a:rPr lang="es-AR" sz="1800" u="sng">
                <a:solidFill>
                  <a:srgbClr val="0070C0"/>
                </a:solidFill>
                <a:effectLst/>
                <a:ea typeface="Times New Roman" panose="02020603050405020304" pitchFamily="18" charset="0"/>
              </a:rPr>
              <a:t>; </a:t>
            </a:r>
            <a:endParaRPr lang="es-AR" sz="1800">
              <a:solidFill>
                <a:srgbClr val="0070C0"/>
              </a:solidFill>
              <a:effectLst/>
              <a:ea typeface="Times New Roman" panose="02020603050405020304" pitchFamily="18" charset="0"/>
            </a:endParaRPr>
          </a:p>
        </p:txBody>
      </p:sp>
      <p:pic>
        <p:nvPicPr>
          <p:cNvPr id="3" name="Imagen 2" descr="Diagrama, Dibujo de ingeniería&#10;&#10;Descripción generada automáticamente">
            <a:extLst>
              <a:ext uri="{FF2B5EF4-FFF2-40B4-BE49-F238E27FC236}">
                <a16:creationId xmlns:a16="http://schemas.microsoft.com/office/drawing/2014/main" id="{D8C65563-6EF0-40B7-91AB-EA6BA683161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15760" y="964906"/>
            <a:ext cx="3080238" cy="3080238"/>
          </a:xfrm>
          <a:prstGeom prst="rect">
            <a:avLst/>
          </a:prstGeom>
          <a:effectLst>
            <a:softEdge rad="457200"/>
          </a:effectLst>
        </p:spPr>
      </p:pic>
      <p:pic>
        <p:nvPicPr>
          <p:cNvPr id="8" name="Imagen 7" descr="Diagrama, Dibujo de ingeniería&#10;&#10;Descripción generada automáticamente">
            <a:extLst>
              <a:ext uri="{FF2B5EF4-FFF2-40B4-BE49-F238E27FC236}">
                <a16:creationId xmlns:a16="http://schemas.microsoft.com/office/drawing/2014/main" id="{58C3408B-9C0C-4ED0-AB4D-778C1F3FB79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16164" y="964906"/>
            <a:ext cx="3080238" cy="3080238"/>
          </a:xfrm>
          <a:prstGeom prst="rect">
            <a:avLst/>
          </a:prstGeom>
          <a:effectLst>
            <a:softEdge rad="368300"/>
          </a:effectLst>
        </p:spPr>
      </p:pic>
      <p:pic>
        <p:nvPicPr>
          <p:cNvPr id="14" name="Imagen 13" descr="Imagen que contiene exterior, camioneta, camión, hombre&#10;&#10;Descripción generada automáticamente">
            <a:extLst>
              <a:ext uri="{FF2B5EF4-FFF2-40B4-BE49-F238E27FC236}">
                <a16:creationId xmlns:a16="http://schemas.microsoft.com/office/drawing/2014/main" id="{EF38AF69-47AF-4EFA-ADBF-B337EDD3FDD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964906"/>
            <a:ext cx="3080238" cy="3080238"/>
          </a:xfrm>
          <a:prstGeom prst="rect">
            <a:avLst/>
          </a:prstGeom>
          <a:effectLst>
            <a:softEdge rad="139700"/>
          </a:effectLst>
        </p:spPr>
      </p:pic>
      <p:pic>
        <p:nvPicPr>
          <p:cNvPr id="16" name="Imagen 15" descr="Imagen que contiene transporte, camioneta, tren, azul&#10;&#10;Descripción generada automáticamente">
            <a:extLst>
              <a:ext uri="{FF2B5EF4-FFF2-40B4-BE49-F238E27FC236}">
                <a16:creationId xmlns:a16="http://schemas.microsoft.com/office/drawing/2014/main" id="{E41D4EA4-AF17-4E34-90D7-F8013E2E684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03181" y="975509"/>
            <a:ext cx="3082040" cy="3082040"/>
          </a:xfrm>
          <a:prstGeom prst="rect">
            <a:avLst/>
          </a:prstGeom>
          <a:effectLst>
            <a:softEdge rad="342900"/>
          </a:effectLst>
        </p:spPr>
      </p:pic>
      <p:sp>
        <p:nvSpPr>
          <p:cNvPr id="17" name="CuadroTexto 16">
            <a:extLst>
              <a:ext uri="{FF2B5EF4-FFF2-40B4-BE49-F238E27FC236}">
                <a16:creationId xmlns:a16="http://schemas.microsoft.com/office/drawing/2014/main" id="{2822A690-80B8-487A-B0AC-F01F65D73E8F}"/>
              </a:ext>
            </a:extLst>
          </p:cNvPr>
          <p:cNvSpPr txBox="1"/>
          <p:nvPr/>
        </p:nvSpPr>
        <p:spPr>
          <a:xfrm>
            <a:off x="6249491" y="5661079"/>
            <a:ext cx="5820167" cy="584775"/>
          </a:xfrm>
          <a:prstGeom prst="rect">
            <a:avLst/>
          </a:prstGeom>
          <a:noFill/>
        </p:spPr>
        <p:style>
          <a:lnRef idx="0">
            <a:scrgbClr r="0" g="0" b="0"/>
          </a:lnRef>
          <a:fillRef idx="1002">
            <a:schemeClr val="lt2"/>
          </a:fillRef>
          <a:effectRef idx="0">
            <a:scrgbClr r="0" g="0" b="0"/>
          </a:effectRef>
          <a:fontRef idx="major"/>
        </p:style>
        <p:txBody>
          <a:bodyPr wrap="square">
            <a:spAutoFit/>
          </a:bodyPr>
          <a:lstStyle/>
          <a:p>
            <a:pPr algn="ctr"/>
            <a:r>
              <a:rPr lang="es-AR" sz="1600" b="1">
                <a:solidFill>
                  <a:srgbClr val="000000"/>
                </a:solidFill>
                <a:effectLst/>
                <a:latin typeface="+mn-lt"/>
                <a:ea typeface="Times New Roman" panose="02020603050405020304" pitchFamily="18" charset="0"/>
              </a:rPr>
              <a:t>Desarrollo </a:t>
            </a:r>
            <a:r>
              <a:rPr lang="es-AR" sz="1600" b="1">
                <a:solidFill>
                  <a:srgbClr val="000000"/>
                </a:solidFill>
                <a:latin typeface="+mn-lt"/>
                <a:ea typeface="Times New Roman" panose="02020603050405020304" pitchFamily="18" charset="0"/>
              </a:rPr>
              <a:t>o</a:t>
            </a:r>
            <a:r>
              <a:rPr lang="es-AR" sz="1600" b="1">
                <a:solidFill>
                  <a:srgbClr val="000000"/>
                </a:solidFill>
                <a:effectLst/>
                <a:latin typeface="+mn-lt"/>
                <a:ea typeface="Times New Roman" panose="02020603050405020304" pitchFamily="18" charset="0"/>
              </a:rPr>
              <a:t>perativo Cañadón Seco-León</a:t>
            </a:r>
          </a:p>
          <a:p>
            <a:pPr algn="ctr"/>
            <a:r>
              <a:rPr lang="es-AR" sz="1600" b="1">
                <a:solidFill>
                  <a:srgbClr val="000000"/>
                </a:solidFill>
                <a:effectLst/>
                <a:latin typeface="+mn-lt"/>
                <a:ea typeface="Times New Roman" panose="02020603050405020304" pitchFamily="18" charset="0"/>
              </a:rPr>
              <a:t>Cuenca Golfo San Jorge</a:t>
            </a:r>
          </a:p>
        </p:txBody>
      </p:sp>
    </p:spTree>
    <p:extLst>
      <p:ext uri="{BB962C8B-B14F-4D97-AF65-F5344CB8AC3E}">
        <p14:creationId xmlns:p14="http://schemas.microsoft.com/office/powerpoint/2010/main" val="3507860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71EBF12-70F4-4D64-A553-7FCA0ACB8410}"/>
              </a:ext>
            </a:extLst>
          </p:cNvPr>
          <p:cNvSpPr/>
          <p:nvPr/>
        </p:nvSpPr>
        <p:spPr>
          <a:xfrm>
            <a:off x="0" y="928279"/>
            <a:ext cx="3705225" cy="281396"/>
          </a:xfrm>
          <a:prstGeom prst="rect">
            <a:avLst/>
          </a:prstGeom>
          <a:solidFill>
            <a:schemeClr val="accent3">
              <a:lumMod val="40000"/>
              <a:lumOff val="60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s-AR" sz="2000" b="1"/>
              <a:t>INYECCIÓN BULLHEADING</a:t>
            </a:r>
          </a:p>
        </p:txBody>
      </p:sp>
      <p:graphicFrame>
        <p:nvGraphicFramePr>
          <p:cNvPr id="3" name="Diagrama 2">
            <a:extLst>
              <a:ext uri="{FF2B5EF4-FFF2-40B4-BE49-F238E27FC236}">
                <a16:creationId xmlns:a16="http://schemas.microsoft.com/office/drawing/2014/main" id="{FA2339DB-30DF-41A7-949B-F820E7FDD1F9}"/>
              </a:ext>
            </a:extLst>
          </p:cNvPr>
          <p:cNvGraphicFramePr/>
          <p:nvPr>
            <p:extLst>
              <p:ext uri="{D42A27DB-BD31-4B8C-83A1-F6EECF244321}">
                <p14:modId xmlns:p14="http://schemas.microsoft.com/office/powerpoint/2010/main" val="2299583579"/>
              </p:ext>
            </p:extLst>
          </p:nvPr>
        </p:nvGraphicFramePr>
        <p:xfrm>
          <a:off x="1309687" y="1720103"/>
          <a:ext cx="9572625" cy="41377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a:extLst>
              <a:ext uri="{FF2B5EF4-FFF2-40B4-BE49-F238E27FC236}">
                <a16:creationId xmlns:a16="http://schemas.microsoft.com/office/drawing/2014/main" id="{0408BDF5-DDC5-4B82-BC1B-4B068784D58D}"/>
              </a:ext>
            </a:extLst>
          </p:cNvPr>
          <p:cNvSpPr/>
          <p:nvPr/>
        </p:nvSpPr>
        <p:spPr>
          <a:xfrm>
            <a:off x="0" y="856939"/>
            <a:ext cx="12192000" cy="37178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AR" sz="2400" b="1"/>
              <a:t>METODOLOGÍA</a:t>
            </a:r>
            <a:endParaRPr lang="es-AR" sz="2000" b="1"/>
          </a:p>
        </p:txBody>
      </p:sp>
    </p:spTree>
    <p:extLst>
      <p:ext uri="{BB962C8B-B14F-4D97-AF65-F5344CB8AC3E}">
        <p14:creationId xmlns:p14="http://schemas.microsoft.com/office/powerpoint/2010/main" val="2573260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71EBF12-70F4-4D64-A553-7FCA0ACB8410}"/>
              </a:ext>
            </a:extLst>
          </p:cNvPr>
          <p:cNvSpPr/>
          <p:nvPr/>
        </p:nvSpPr>
        <p:spPr>
          <a:xfrm>
            <a:off x="0" y="928279"/>
            <a:ext cx="3705225" cy="281396"/>
          </a:xfrm>
          <a:prstGeom prst="rect">
            <a:avLst/>
          </a:prstGeom>
          <a:solidFill>
            <a:schemeClr val="accent3">
              <a:lumMod val="40000"/>
              <a:lumOff val="60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s-AR" sz="2000" b="1"/>
              <a:t>INYECCIÓN BULLHEADING</a:t>
            </a:r>
          </a:p>
        </p:txBody>
      </p:sp>
      <p:sp>
        <p:nvSpPr>
          <p:cNvPr id="5" name="Rectángulo 4">
            <a:extLst>
              <a:ext uri="{FF2B5EF4-FFF2-40B4-BE49-F238E27FC236}">
                <a16:creationId xmlns:a16="http://schemas.microsoft.com/office/drawing/2014/main" id="{0408BDF5-DDC5-4B82-BC1B-4B068784D58D}"/>
              </a:ext>
            </a:extLst>
          </p:cNvPr>
          <p:cNvSpPr/>
          <p:nvPr/>
        </p:nvSpPr>
        <p:spPr>
          <a:xfrm>
            <a:off x="0" y="856939"/>
            <a:ext cx="12192000" cy="37178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AR" sz="2400" b="1"/>
              <a:t>METODOLOGÍA</a:t>
            </a:r>
            <a:endParaRPr lang="es-AR" sz="2000" b="1"/>
          </a:p>
        </p:txBody>
      </p:sp>
      <p:graphicFrame>
        <p:nvGraphicFramePr>
          <p:cNvPr id="6" name="Diagrama 5">
            <a:extLst>
              <a:ext uri="{FF2B5EF4-FFF2-40B4-BE49-F238E27FC236}">
                <a16:creationId xmlns:a16="http://schemas.microsoft.com/office/drawing/2014/main" id="{69F1020C-E6F4-4065-8FF4-A828AF887CD0}"/>
              </a:ext>
            </a:extLst>
          </p:cNvPr>
          <p:cNvGraphicFramePr/>
          <p:nvPr>
            <p:extLst>
              <p:ext uri="{D42A27DB-BD31-4B8C-83A1-F6EECF244321}">
                <p14:modId xmlns:p14="http://schemas.microsoft.com/office/powerpoint/2010/main" val="2616435510"/>
              </p:ext>
            </p:extLst>
          </p:nvPr>
        </p:nvGraphicFramePr>
        <p:xfrm>
          <a:off x="75317" y="-555331"/>
          <a:ext cx="11933583" cy="59991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9" name="Grupo 8">
            <a:extLst>
              <a:ext uri="{FF2B5EF4-FFF2-40B4-BE49-F238E27FC236}">
                <a16:creationId xmlns:a16="http://schemas.microsoft.com/office/drawing/2014/main" id="{4A809DBC-06FC-4A5B-B511-B57861790CE4}"/>
              </a:ext>
            </a:extLst>
          </p:cNvPr>
          <p:cNvGrpSpPr/>
          <p:nvPr/>
        </p:nvGrpSpPr>
        <p:grpSpPr>
          <a:xfrm>
            <a:off x="284570" y="3650948"/>
            <a:ext cx="970599" cy="2804869"/>
            <a:chOff x="5556810" y="1527980"/>
            <a:chExt cx="4257675" cy="5330020"/>
          </a:xfrm>
          <a:effectLst>
            <a:outerShdw blurRad="50800" dist="38100" dir="13500000" algn="br" rotWithShape="0">
              <a:prstClr val="black">
                <a:alpha val="40000"/>
              </a:prstClr>
            </a:outerShdw>
          </a:effectLst>
        </p:grpSpPr>
        <p:pic>
          <p:nvPicPr>
            <p:cNvPr id="3" name="Imagen 2">
              <a:extLst>
                <a:ext uri="{FF2B5EF4-FFF2-40B4-BE49-F238E27FC236}">
                  <a16:creationId xmlns:a16="http://schemas.microsoft.com/office/drawing/2014/main" id="{3586FBDB-9B4B-45FF-B584-5AC4FC22426F}"/>
                </a:ext>
              </a:extLst>
            </p:cNvPr>
            <p:cNvPicPr>
              <a:picLocks noChangeAspect="1"/>
            </p:cNvPicPr>
            <p:nvPr/>
          </p:nvPicPr>
          <p:blipFill>
            <a:blip r:embed="rId7"/>
            <a:stretch>
              <a:fillRect/>
            </a:stretch>
          </p:blipFill>
          <p:spPr>
            <a:xfrm>
              <a:off x="5556810" y="1527980"/>
              <a:ext cx="4257675" cy="847725"/>
            </a:xfrm>
            <a:prstGeom prst="rect">
              <a:avLst/>
            </a:prstGeom>
            <a:ln>
              <a:solidFill>
                <a:schemeClr val="tx1"/>
              </a:solidFill>
            </a:ln>
          </p:spPr>
        </p:pic>
        <p:pic>
          <p:nvPicPr>
            <p:cNvPr id="8" name="Imagen 7">
              <a:extLst>
                <a:ext uri="{FF2B5EF4-FFF2-40B4-BE49-F238E27FC236}">
                  <a16:creationId xmlns:a16="http://schemas.microsoft.com/office/drawing/2014/main" id="{553559DA-D509-4221-A0BA-696E9DB0D48D}"/>
                </a:ext>
              </a:extLst>
            </p:cNvPr>
            <p:cNvPicPr>
              <a:picLocks noChangeAspect="1"/>
            </p:cNvPicPr>
            <p:nvPr/>
          </p:nvPicPr>
          <p:blipFill rotWithShape="1">
            <a:blip r:embed="rId8"/>
            <a:srcRect l="3918" r="3918"/>
            <a:stretch/>
          </p:blipFill>
          <p:spPr>
            <a:xfrm>
              <a:off x="5556810" y="2381250"/>
              <a:ext cx="4257675" cy="4476750"/>
            </a:xfrm>
            <a:prstGeom prst="rect">
              <a:avLst/>
            </a:prstGeom>
            <a:ln>
              <a:solidFill>
                <a:schemeClr val="tx1"/>
              </a:solidFill>
            </a:ln>
          </p:spPr>
        </p:pic>
      </p:grpSp>
      <p:pic>
        <p:nvPicPr>
          <p:cNvPr id="13" name="Imagen 12">
            <a:extLst>
              <a:ext uri="{FF2B5EF4-FFF2-40B4-BE49-F238E27FC236}">
                <a16:creationId xmlns:a16="http://schemas.microsoft.com/office/drawing/2014/main" id="{4D91D411-A64A-487D-A03B-643BDE8A1D16}"/>
              </a:ext>
            </a:extLst>
          </p:cNvPr>
          <p:cNvPicPr>
            <a:picLocks noChangeAspect="1"/>
          </p:cNvPicPr>
          <p:nvPr/>
        </p:nvPicPr>
        <p:blipFill>
          <a:blip r:embed="rId9"/>
          <a:stretch>
            <a:fillRect/>
          </a:stretch>
        </p:blipFill>
        <p:spPr>
          <a:xfrm>
            <a:off x="4330747" y="3650948"/>
            <a:ext cx="3422722" cy="2341293"/>
          </a:xfrm>
          <a:prstGeom prst="rect">
            <a:avLst/>
          </a:prstGeom>
          <a:ln>
            <a:solidFill>
              <a:schemeClr val="tx1"/>
            </a:solidFill>
          </a:ln>
          <a:effectLst>
            <a:outerShdw blurRad="50800" dist="38100" dir="13500000" algn="br" rotWithShape="0">
              <a:prstClr val="black">
                <a:alpha val="40000"/>
              </a:prstClr>
            </a:outerShdw>
          </a:effectLst>
        </p:spPr>
      </p:pic>
      <p:grpSp>
        <p:nvGrpSpPr>
          <p:cNvPr id="15" name="Grupo 14">
            <a:extLst>
              <a:ext uri="{FF2B5EF4-FFF2-40B4-BE49-F238E27FC236}">
                <a16:creationId xmlns:a16="http://schemas.microsoft.com/office/drawing/2014/main" id="{0F4A93EF-368C-492B-BB03-BC3E87CE10F8}"/>
              </a:ext>
            </a:extLst>
          </p:cNvPr>
          <p:cNvGrpSpPr/>
          <p:nvPr/>
        </p:nvGrpSpPr>
        <p:grpSpPr>
          <a:xfrm>
            <a:off x="10888300" y="3650948"/>
            <a:ext cx="970599" cy="2804869"/>
            <a:chOff x="5556810" y="1527980"/>
            <a:chExt cx="4257675" cy="5330020"/>
          </a:xfrm>
          <a:effectLst>
            <a:outerShdw blurRad="50800" dist="38100" dir="13500000" algn="br" rotWithShape="0">
              <a:prstClr val="black">
                <a:alpha val="40000"/>
              </a:prstClr>
            </a:outerShdw>
          </a:effectLst>
        </p:grpSpPr>
        <p:pic>
          <p:nvPicPr>
            <p:cNvPr id="16" name="Imagen 15">
              <a:extLst>
                <a:ext uri="{FF2B5EF4-FFF2-40B4-BE49-F238E27FC236}">
                  <a16:creationId xmlns:a16="http://schemas.microsoft.com/office/drawing/2014/main" id="{1E261685-126E-4648-BF0A-D198FD90F665}"/>
                </a:ext>
              </a:extLst>
            </p:cNvPr>
            <p:cNvPicPr>
              <a:picLocks noChangeAspect="1"/>
            </p:cNvPicPr>
            <p:nvPr/>
          </p:nvPicPr>
          <p:blipFill>
            <a:blip r:embed="rId7"/>
            <a:stretch>
              <a:fillRect/>
            </a:stretch>
          </p:blipFill>
          <p:spPr>
            <a:xfrm>
              <a:off x="5556810" y="1527980"/>
              <a:ext cx="4257675" cy="847725"/>
            </a:xfrm>
            <a:prstGeom prst="rect">
              <a:avLst/>
            </a:prstGeom>
            <a:ln>
              <a:solidFill>
                <a:schemeClr val="tx1"/>
              </a:solidFill>
            </a:ln>
          </p:spPr>
        </p:pic>
        <p:pic>
          <p:nvPicPr>
            <p:cNvPr id="17" name="Imagen 16">
              <a:extLst>
                <a:ext uri="{FF2B5EF4-FFF2-40B4-BE49-F238E27FC236}">
                  <a16:creationId xmlns:a16="http://schemas.microsoft.com/office/drawing/2014/main" id="{0D7B5F92-5D4E-4F50-B0DC-E60BE2466D85}"/>
                </a:ext>
              </a:extLst>
            </p:cNvPr>
            <p:cNvPicPr>
              <a:picLocks noChangeAspect="1"/>
            </p:cNvPicPr>
            <p:nvPr/>
          </p:nvPicPr>
          <p:blipFill rotWithShape="1">
            <a:blip r:embed="rId8"/>
            <a:srcRect l="3918" r="3918"/>
            <a:stretch/>
          </p:blipFill>
          <p:spPr>
            <a:xfrm>
              <a:off x="5556810" y="2381251"/>
              <a:ext cx="4257675" cy="4476749"/>
            </a:xfrm>
            <a:prstGeom prst="rect">
              <a:avLst/>
            </a:prstGeom>
            <a:ln>
              <a:solidFill>
                <a:schemeClr val="tx1"/>
              </a:solidFill>
            </a:ln>
          </p:spPr>
        </p:pic>
      </p:grpSp>
      <p:pic>
        <p:nvPicPr>
          <p:cNvPr id="19" name="Imagen 18">
            <a:extLst>
              <a:ext uri="{FF2B5EF4-FFF2-40B4-BE49-F238E27FC236}">
                <a16:creationId xmlns:a16="http://schemas.microsoft.com/office/drawing/2014/main" id="{60573451-EA9F-4CF0-9EB1-29DA818F7555}"/>
              </a:ext>
            </a:extLst>
          </p:cNvPr>
          <p:cNvPicPr>
            <a:picLocks noChangeAspect="1"/>
          </p:cNvPicPr>
          <p:nvPr/>
        </p:nvPicPr>
        <p:blipFill>
          <a:blip r:embed="rId10"/>
          <a:stretch>
            <a:fillRect/>
          </a:stretch>
        </p:blipFill>
        <p:spPr>
          <a:xfrm>
            <a:off x="1925766" y="3650948"/>
            <a:ext cx="2038350" cy="2009775"/>
          </a:xfrm>
          <a:prstGeom prst="rect">
            <a:avLst/>
          </a:prstGeom>
          <a:ln>
            <a:solidFill>
              <a:schemeClr val="tx1"/>
            </a:solidFill>
          </a:ln>
          <a:effectLst>
            <a:outerShdw blurRad="50800" dist="38100" dir="13500000" algn="br" rotWithShape="0">
              <a:prstClr val="black">
                <a:alpha val="40000"/>
              </a:prstClr>
            </a:outerShdw>
          </a:effectLst>
        </p:spPr>
      </p:pic>
      <p:pic>
        <p:nvPicPr>
          <p:cNvPr id="23" name="Imagen 22">
            <a:extLst>
              <a:ext uri="{FF2B5EF4-FFF2-40B4-BE49-F238E27FC236}">
                <a16:creationId xmlns:a16="http://schemas.microsoft.com/office/drawing/2014/main" id="{793791DA-34BC-4094-8FF7-41EB8E8E776D}"/>
              </a:ext>
            </a:extLst>
          </p:cNvPr>
          <p:cNvPicPr>
            <a:picLocks noChangeAspect="1"/>
          </p:cNvPicPr>
          <p:nvPr/>
        </p:nvPicPr>
        <p:blipFill>
          <a:blip r:embed="rId10"/>
          <a:stretch>
            <a:fillRect/>
          </a:stretch>
        </p:blipFill>
        <p:spPr>
          <a:xfrm>
            <a:off x="8120100" y="3650948"/>
            <a:ext cx="2038350" cy="2009775"/>
          </a:xfrm>
          <a:prstGeom prst="rect">
            <a:avLst/>
          </a:prstGeom>
          <a:ln>
            <a:solidFill>
              <a:schemeClr val="tx1"/>
            </a:solidFill>
          </a:ln>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2780408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1D87C742-5CA6-4D41-B649-1FEDE26F5D79}"/>
              </a:ext>
            </a:extLst>
          </p:cNvPr>
          <p:cNvSpPr/>
          <p:nvPr/>
        </p:nvSpPr>
        <p:spPr>
          <a:xfrm>
            <a:off x="0" y="843218"/>
            <a:ext cx="4562475" cy="36645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AR" sz="2400" b="1"/>
              <a:t>CASO DE APLICACIÓN, POZO A</a:t>
            </a:r>
          </a:p>
        </p:txBody>
      </p:sp>
      <p:sp>
        <p:nvSpPr>
          <p:cNvPr id="18" name="CuadroTexto 17">
            <a:extLst>
              <a:ext uri="{FF2B5EF4-FFF2-40B4-BE49-F238E27FC236}">
                <a16:creationId xmlns:a16="http://schemas.microsoft.com/office/drawing/2014/main" id="{01AF7532-5220-4934-864A-F9518F298770}"/>
              </a:ext>
            </a:extLst>
          </p:cNvPr>
          <p:cNvSpPr txBox="1"/>
          <p:nvPr/>
        </p:nvSpPr>
        <p:spPr>
          <a:xfrm>
            <a:off x="216603" y="1767465"/>
            <a:ext cx="5800725" cy="4801314"/>
          </a:xfrm>
          <a:prstGeom prst="rect">
            <a:avLst/>
          </a:prstGeom>
          <a:noFill/>
        </p:spPr>
        <p:txBody>
          <a:bodyPr wrap="square">
            <a:spAutoFit/>
          </a:bodyPr>
          <a:lstStyle/>
          <a:p>
            <a:pPr marL="742950" lvl="1" indent="-285750" algn="l">
              <a:buFont typeface="Wingdings" panose="05000000000000000000" pitchFamily="2" charset="2"/>
              <a:buChar char="ü"/>
            </a:pPr>
            <a:r>
              <a:rPr lang="es-AR" b="0" i="0">
                <a:solidFill>
                  <a:srgbClr val="374151"/>
                </a:solidFill>
                <a:effectLst/>
                <a:latin typeface="Söhne"/>
              </a:rPr>
              <a:t>Se perforó en 2010 como productor</a:t>
            </a:r>
          </a:p>
          <a:p>
            <a:pPr marL="742950" lvl="1" indent="-285750" algn="l">
              <a:buFont typeface="Wingdings" panose="05000000000000000000" pitchFamily="2" charset="2"/>
              <a:buChar char="ü"/>
            </a:pPr>
            <a:r>
              <a:rPr lang="es-AR">
                <a:solidFill>
                  <a:srgbClr val="374151"/>
                </a:solidFill>
                <a:latin typeface="Söhne"/>
              </a:rPr>
              <a:t>Se convirtió</a:t>
            </a:r>
            <a:r>
              <a:rPr lang="es-AR" b="0" i="0">
                <a:solidFill>
                  <a:srgbClr val="374151"/>
                </a:solidFill>
                <a:effectLst/>
                <a:latin typeface="Söhne"/>
              </a:rPr>
              <a:t> en </a:t>
            </a:r>
            <a:r>
              <a:rPr lang="es-AR">
                <a:solidFill>
                  <a:srgbClr val="374151"/>
                </a:solidFill>
                <a:latin typeface="Söhne"/>
              </a:rPr>
              <a:t>2017</a:t>
            </a:r>
            <a:r>
              <a:rPr lang="es-AR" b="0" i="0">
                <a:solidFill>
                  <a:srgbClr val="374151"/>
                </a:solidFill>
                <a:effectLst/>
                <a:latin typeface="Söhne"/>
              </a:rPr>
              <a:t> a pozo inyector </a:t>
            </a:r>
          </a:p>
          <a:p>
            <a:pPr marL="742950" lvl="1" indent="-285750" algn="l">
              <a:buFont typeface="Wingdings" panose="05000000000000000000" pitchFamily="2" charset="2"/>
              <a:buChar char="ü"/>
            </a:pPr>
            <a:r>
              <a:rPr lang="es-AR">
                <a:solidFill>
                  <a:srgbClr val="374151"/>
                </a:solidFill>
              </a:rPr>
              <a:t>O</a:t>
            </a:r>
            <a:r>
              <a:rPr lang="es-AR" b="0" i="0">
                <a:solidFill>
                  <a:srgbClr val="374151"/>
                </a:solidFill>
                <a:effectLst/>
              </a:rPr>
              <a:t>bjetivo de inyección de </a:t>
            </a:r>
            <a:r>
              <a:rPr lang="es-AR" b="0" i="0">
                <a:solidFill>
                  <a:srgbClr val="374151"/>
                </a:solidFill>
                <a:effectLst/>
                <a:latin typeface="Söhne"/>
              </a:rPr>
              <a:t>agua en los reservorios de  Fm. Cañadón Seco y Fm. Mina El Carmen.</a:t>
            </a:r>
          </a:p>
          <a:p>
            <a:pPr marL="742950" lvl="1" indent="-285750" algn="l">
              <a:buFont typeface="Wingdings" panose="05000000000000000000" pitchFamily="2" charset="2"/>
              <a:buChar char="ü"/>
            </a:pPr>
            <a:r>
              <a:rPr lang="es-AR">
                <a:solidFill>
                  <a:srgbClr val="374151"/>
                </a:solidFill>
                <a:latin typeface="Söhne"/>
              </a:rPr>
              <a:t>Proyecto de secundaria CL-S</a:t>
            </a:r>
            <a:endParaRPr lang="es-AR" b="0" i="0">
              <a:solidFill>
                <a:srgbClr val="374151"/>
              </a:solidFill>
              <a:effectLst/>
              <a:latin typeface="Söhne"/>
            </a:endParaRPr>
          </a:p>
          <a:p>
            <a:pPr marL="742950" lvl="1" indent="-285750" algn="l">
              <a:buFont typeface="Wingdings" panose="05000000000000000000" pitchFamily="2" charset="2"/>
              <a:buChar char="ü"/>
            </a:pPr>
            <a:r>
              <a:rPr lang="es-AR" b="0" i="0">
                <a:solidFill>
                  <a:srgbClr val="374151"/>
                </a:solidFill>
                <a:effectLst/>
                <a:latin typeface="Söhne"/>
              </a:rPr>
              <a:t>Instalación selectiva de 7 mandriles</a:t>
            </a:r>
            <a:endParaRPr lang="es-AR">
              <a:solidFill>
                <a:srgbClr val="374151"/>
              </a:solidFill>
              <a:latin typeface="Söhne"/>
            </a:endParaRPr>
          </a:p>
          <a:p>
            <a:pPr marL="742950" lvl="1" indent="-285750" algn="l">
              <a:buFont typeface="Wingdings" panose="05000000000000000000" pitchFamily="2" charset="2"/>
              <a:buChar char="ü"/>
            </a:pPr>
            <a:endParaRPr lang="es-AR" b="0" i="0">
              <a:solidFill>
                <a:srgbClr val="374151"/>
              </a:solidFill>
              <a:effectLst/>
              <a:latin typeface="Söhne"/>
            </a:endParaRPr>
          </a:p>
          <a:p>
            <a:pPr marL="742950" lvl="1" indent="-285750" algn="l">
              <a:buFont typeface="Wingdings" panose="05000000000000000000" pitchFamily="2" charset="2"/>
              <a:buChar char="ü"/>
            </a:pPr>
            <a:endParaRPr lang="es-AR">
              <a:solidFill>
                <a:srgbClr val="374151"/>
              </a:solidFill>
              <a:latin typeface="Söhne"/>
            </a:endParaRPr>
          </a:p>
          <a:p>
            <a:pPr marL="742950" lvl="1" indent="-285750" algn="l">
              <a:buFont typeface="Wingdings" panose="05000000000000000000" pitchFamily="2" charset="2"/>
              <a:buChar char="ü"/>
            </a:pPr>
            <a:endParaRPr lang="es-AR" b="0" i="0">
              <a:solidFill>
                <a:srgbClr val="374151"/>
              </a:solidFill>
              <a:effectLst/>
              <a:latin typeface="Söhne"/>
            </a:endParaRPr>
          </a:p>
          <a:p>
            <a:pPr algn="l"/>
            <a:r>
              <a:rPr lang="es-AR" b="0" i="0">
                <a:solidFill>
                  <a:srgbClr val="374151"/>
                </a:solidFill>
                <a:effectLst/>
              </a:rPr>
              <a:t>Problemas emergentes:</a:t>
            </a:r>
          </a:p>
          <a:p>
            <a:pPr algn="l"/>
            <a:endParaRPr lang="es-AR" b="0" i="0">
              <a:solidFill>
                <a:srgbClr val="374151"/>
              </a:solidFill>
              <a:effectLst/>
            </a:endParaRPr>
          </a:p>
          <a:p>
            <a:pPr marL="742950" lvl="1" indent="-285750">
              <a:buFont typeface="Arial" panose="020B0604020202020204" pitchFamily="34" charset="0"/>
              <a:buChar char="•"/>
            </a:pPr>
            <a:r>
              <a:rPr lang="es-AR" b="0" i="0">
                <a:solidFill>
                  <a:srgbClr val="374151"/>
                </a:solidFill>
                <a:effectLst/>
                <a:latin typeface="Söhne"/>
              </a:rPr>
              <a:t>Se evidenció la pérdida de admisión en las capas C-556, C-557 y C-656, todas pertenecientes a la formación Mina El Carmen. Reservas asociadas de 7,4 km3.</a:t>
            </a:r>
          </a:p>
          <a:p>
            <a:pPr marL="742950" lvl="1" indent="-285750">
              <a:buFont typeface="Arial" panose="020B0604020202020204" pitchFamily="34" charset="0"/>
              <a:buChar char="•"/>
            </a:pPr>
            <a:r>
              <a:rPr lang="es-AR">
                <a:solidFill>
                  <a:srgbClr val="374151"/>
                </a:solidFill>
                <a:latin typeface="Söhne"/>
              </a:rPr>
              <a:t>No teníamos dato de relleno en este pozo. Se caracterizó la muestra en productores cercanos</a:t>
            </a:r>
            <a:endParaRPr lang="es-AR" b="0" i="0">
              <a:solidFill>
                <a:srgbClr val="374151"/>
              </a:solidFill>
              <a:effectLst/>
              <a:latin typeface="Söhne"/>
            </a:endParaRPr>
          </a:p>
        </p:txBody>
      </p:sp>
      <p:grpSp>
        <p:nvGrpSpPr>
          <p:cNvPr id="36" name="Grupo 35">
            <a:extLst>
              <a:ext uri="{FF2B5EF4-FFF2-40B4-BE49-F238E27FC236}">
                <a16:creationId xmlns:a16="http://schemas.microsoft.com/office/drawing/2014/main" id="{C1980E23-D786-57D4-AD09-6ACF4A2C7A47}"/>
              </a:ext>
            </a:extLst>
          </p:cNvPr>
          <p:cNvGrpSpPr/>
          <p:nvPr/>
        </p:nvGrpSpPr>
        <p:grpSpPr>
          <a:xfrm>
            <a:off x="6578222" y="843218"/>
            <a:ext cx="5397175" cy="5648325"/>
            <a:chOff x="6578222" y="843218"/>
            <a:chExt cx="5397175" cy="5648325"/>
          </a:xfrm>
        </p:grpSpPr>
        <p:pic>
          <p:nvPicPr>
            <p:cNvPr id="8" name="Imagen 7">
              <a:extLst>
                <a:ext uri="{FF2B5EF4-FFF2-40B4-BE49-F238E27FC236}">
                  <a16:creationId xmlns:a16="http://schemas.microsoft.com/office/drawing/2014/main" id="{58EB1808-0B3A-861A-5D15-E7365F008FCE}"/>
                </a:ext>
              </a:extLst>
            </p:cNvPr>
            <p:cNvPicPr>
              <a:picLocks noChangeAspect="1"/>
            </p:cNvPicPr>
            <p:nvPr/>
          </p:nvPicPr>
          <p:blipFill>
            <a:blip r:embed="rId3"/>
            <a:stretch>
              <a:fillRect/>
            </a:stretch>
          </p:blipFill>
          <p:spPr>
            <a:xfrm>
              <a:off x="10003270" y="843218"/>
              <a:ext cx="1972127" cy="5648325"/>
            </a:xfrm>
            <a:prstGeom prst="rect">
              <a:avLst/>
            </a:prstGeom>
            <a:ln w="19050">
              <a:solidFill>
                <a:schemeClr val="tx1"/>
              </a:solidFill>
            </a:ln>
          </p:spPr>
        </p:pic>
        <p:grpSp>
          <p:nvGrpSpPr>
            <p:cNvPr id="15" name="Grupo 14">
              <a:extLst>
                <a:ext uri="{FF2B5EF4-FFF2-40B4-BE49-F238E27FC236}">
                  <a16:creationId xmlns:a16="http://schemas.microsoft.com/office/drawing/2014/main" id="{40475BFB-0D50-6F83-A756-1D3B79F64ED6}"/>
                </a:ext>
              </a:extLst>
            </p:cNvPr>
            <p:cNvGrpSpPr/>
            <p:nvPr/>
          </p:nvGrpSpPr>
          <p:grpSpPr>
            <a:xfrm>
              <a:off x="6692900" y="928279"/>
              <a:ext cx="2866364" cy="4624573"/>
              <a:chOff x="2314575" y="-3455194"/>
              <a:chExt cx="6858000" cy="10256194"/>
            </a:xfrm>
          </p:grpSpPr>
          <p:pic>
            <p:nvPicPr>
              <p:cNvPr id="12" name="Imagen 11">
                <a:extLst>
                  <a:ext uri="{FF2B5EF4-FFF2-40B4-BE49-F238E27FC236}">
                    <a16:creationId xmlns:a16="http://schemas.microsoft.com/office/drawing/2014/main" id="{B5D2E772-DBF1-327E-2397-027A39DCE60E}"/>
                  </a:ext>
                </a:extLst>
              </p:cNvPr>
              <p:cNvPicPr>
                <a:picLocks noChangeAspect="1"/>
              </p:cNvPicPr>
              <p:nvPr/>
            </p:nvPicPr>
            <p:blipFill>
              <a:blip r:embed="rId4"/>
              <a:stretch>
                <a:fillRect/>
              </a:stretch>
            </p:blipFill>
            <p:spPr>
              <a:xfrm>
                <a:off x="2314575" y="2145506"/>
                <a:ext cx="6858000" cy="4655494"/>
              </a:xfrm>
              <a:prstGeom prst="rect">
                <a:avLst/>
              </a:prstGeom>
            </p:spPr>
          </p:pic>
          <p:pic>
            <p:nvPicPr>
              <p:cNvPr id="14" name="Imagen 13">
                <a:extLst>
                  <a:ext uri="{FF2B5EF4-FFF2-40B4-BE49-F238E27FC236}">
                    <a16:creationId xmlns:a16="http://schemas.microsoft.com/office/drawing/2014/main" id="{313718F7-9C95-4B6E-0CE6-18A4970E3135}"/>
                  </a:ext>
                </a:extLst>
              </p:cNvPr>
              <p:cNvPicPr>
                <a:picLocks noChangeAspect="1"/>
              </p:cNvPicPr>
              <p:nvPr/>
            </p:nvPicPr>
            <p:blipFill>
              <a:blip r:embed="rId5"/>
              <a:stretch>
                <a:fillRect/>
              </a:stretch>
            </p:blipFill>
            <p:spPr>
              <a:xfrm>
                <a:off x="2314575" y="-3455194"/>
                <a:ext cx="6858000" cy="5600700"/>
              </a:xfrm>
              <a:prstGeom prst="rect">
                <a:avLst/>
              </a:prstGeom>
            </p:spPr>
          </p:pic>
        </p:grpSp>
        <p:sp>
          <p:nvSpPr>
            <p:cNvPr id="16" name="Rectángulo: esquinas redondeadas 15">
              <a:extLst>
                <a:ext uri="{FF2B5EF4-FFF2-40B4-BE49-F238E27FC236}">
                  <a16:creationId xmlns:a16="http://schemas.microsoft.com/office/drawing/2014/main" id="{8FD06C6C-E983-F1B3-8885-4FA0753354FD}"/>
                </a:ext>
              </a:extLst>
            </p:cNvPr>
            <p:cNvSpPr/>
            <p:nvPr/>
          </p:nvSpPr>
          <p:spPr>
            <a:xfrm>
              <a:off x="6578222" y="3514299"/>
              <a:ext cx="3077570" cy="1160059"/>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9" name="Rectángulo: esquinas redondeadas 18">
              <a:extLst>
                <a:ext uri="{FF2B5EF4-FFF2-40B4-BE49-F238E27FC236}">
                  <a16:creationId xmlns:a16="http://schemas.microsoft.com/office/drawing/2014/main" id="{F991182E-E981-B819-909E-7C74A5719BA0}"/>
                </a:ext>
              </a:extLst>
            </p:cNvPr>
            <p:cNvSpPr/>
            <p:nvPr/>
          </p:nvSpPr>
          <p:spPr>
            <a:xfrm>
              <a:off x="6578222" y="5097439"/>
              <a:ext cx="3077570" cy="455413"/>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2" name="Abrir corchete 21">
              <a:extLst>
                <a:ext uri="{FF2B5EF4-FFF2-40B4-BE49-F238E27FC236}">
                  <a16:creationId xmlns:a16="http://schemas.microsoft.com/office/drawing/2014/main" id="{3FB8A5E0-349C-D063-2C4C-BEB8BFF1E5D1}"/>
                </a:ext>
              </a:extLst>
            </p:cNvPr>
            <p:cNvSpPr/>
            <p:nvPr/>
          </p:nvSpPr>
          <p:spPr>
            <a:xfrm>
              <a:off x="10126639" y="4674358"/>
              <a:ext cx="156949" cy="470848"/>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cxnSp>
          <p:nvCxnSpPr>
            <p:cNvPr id="31" name="Conector recto de flecha 30">
              <a:extLst>
                <a:ext uri="{FF2B5EF4-FFF2-40B4-BE49-F238E27FC236}">
                  <a16:creationId xmlns:a16="http://schemas.microsoft.com/office/drawing/2014/main" id="{F28A1E1C-ACB5-3869-25AF-D12CBB0B2C59}"/>
                </a:ext>
              </a:extLst>
            </p:cNvPr>
            <p:cNvCxnSpPr>
              <a:cxnSpLocks/>
            </p:cNvCxnSpPr>
            <p:nvPr/>
          </p:nvCxnSpPr>
          <p:spPr>
            <a:xfrm flipH="1" flipV="1">
              <a:off x="9563946" y="4637659"/>
              <a:ext cx="549321" cy="33437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ector recto de flecha 31">
              <a:extLst>
                <a:ext uri="{FF2B5EF4-FFF2-40B4-BE49-F238E27FC236}">
                  <a16:creationId xmlns:a16="http://schemas.microsoft.com/office/drawing/2014/main" id="{FB6D94C9-18B2-7379-DAFC-0186247943D6}"/>
                </a:ext>
              </a:extLst>
            </p:cNvPr>
            <p:cNvCxnSpPr>
              <a:cxnSpLocks/>
            </p:cNvCxnSpPr>
            <p:nvPr/>
          </p:nvCxnSpPr>
          <p:spPr>
            <a:xfrm flipH="1" flipV="1">
              <a:off x="9673942" y="5208896"/>
              <a:ext cx="531171" cy="31119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26126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1D87C742-5CA6-4D41-B649-1FEDE26F5D79}"/>
              </a:ext>
            </a:extLst>
          </p:cNvPr>
          <p:cNvSpPr/>
          <p:nvPr/>
        </p:nvSpPr>
        <p:spPr>
          <a:xfrm>
            <a:off x="0" y="901898"/>
            <a:ext cx="4762500" cy="38176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AR" sz="2400" b="1"/>
              <a:t>CASO DE APLICACIÓN, POZO B</a:t>
            </a:r>
          </a:p>
        </p:txBody>
      </p:sp>
      <p:sp>
        <p:nvSpPr>
          <p:cNvPr id="13" name="CuadroTexto 12">
            <a:extLst>
              <a:ext uri="{FF2B5EF4-FFF2-40B4-BE49-F238E27FC236}">
                <a16:creationId xmlns:a16="http://schemas.microsoft.com/office/drawing/2014/main" id="{A2044936-F67A-4483-A4E1-3900C422B414}"/>
              </a:ext>
            </a:extLst>
          </p:cNvPr>
          <p:cNvSpPr txBox="1"/>
          <p:nvPr/>
        </p:nvSpPr>
        <p:spPr>
          <a:xfrm>
            <a:off x="297478" y="1589286"/>
            <a:ext cx="6001397" cy="4801314"/>
          </a:xfrm>
          <a:prstGeom prst="rect">
            <a:avLst/>
          </a:prstGeom>
          <a:noFill/>
        </p:spPr>
        <p:txBody>
          <a:bodyPr wrap="square">
            <a:spAutoFit/>
          </a:bodyPr>
          <a:lstStyle/>
          <a:p>
            <a:pPr marL="742950" lvl="1" indent="-285750" algn="l">
              <a:buFont typeface="Wingdings" panose="05000000000000000000" pitchFamily="2" charset="2"/>
              <a:buChar char="ü"/>
            </a:pPr>
            <a:r>
              <a:rPr lang="es-AR" b="0" i="0">
                <a:solidFill>
                  <a:srgbClr val="374151"/>
                </a:solidFill>
                <a:effectLst/>
                <a:latin typeface="Söhne"/>
              </a:rPr>
              <a:t>Se perforó en 2014 como productor</a:t>
            </a:r>
          </a:p>
          <a:p>
            <a:pPr marL="742950" lvl="1" indent="-285750" algn="l">
              <a:buFont typeface="Wingdings" panose="05000000000000000000" pitchFamily="2" charset="2"/>
              <a:buChar char="ü"/>
            </a:pPr>
            <a:r>
              <a:rPr lang="es-AR">
                <a:solidFill>
                  <a:srgbClr val="374151"/>
                </a:solidFill>
                <a:latin typeface="Söhne"/>
              </a:rPr>
              <a:t>Se convirtió</a:t>
            </a:r>
            <a:r>
              <a:rPr lang="es-AR" b="0" i="0">
                <a:solidFill>
                  <a:srgbClr val="374151"/>
                </a:solidFill>
                <a:effectLst/>
                <a:latin typeface="Söhne"/>
              </a:rPr>
              <a:t> en </a:t>
            </a:r>
            <a:r>
              <a:rPr lang="es-AR">
                <a:solidFill>
                  <a:srgbClr val="374151"/>
                </a:solidFill>
                <a:latin typeface="Söhne"/>
              </a:rPr>
              <a:t>2017</a:t>
            </a:r>
            <a:r>
              <a:rPr lang="es-AR" b="0" i="0">
                <a:solidFill>
                  <a:srgbClr val="374151"/>
                </a:solidFill>
                <a:effectLst/>
                <a:latin typeface="Söhne"/>
              </a:rPr>
              <a:t> a pozo inyector. El objetivo era solo </a:t>
            </a:r>
            <a:r>
              <a:rPr lang="es-AR" b="0" i="0" err="1">
                <a:solidFill>
                  <a:srgbClr val="374151"/>
                </a:solidFill>
                <a:effectLst/>
                <a:latin typeface="Söhne"/>
              </a:rPr>
              <a:t>fm</a:t>
            </a:r>
            <a:r>
              <a:rPr lang="es-AR" b="0" i="0">
                <a:solidFill>
                  <a:srgbClr val="374151"/>
                </a:solidFill>
                <a:effectLst/>
                <a:latin typeface="Söhne"/>
              </a:rPr>
              <a:t> MEC.</a:t>
            </a:r>
          </a:p>
          <a:p>
            <a:pPr marL="742950" lvl="1" indent="-285750" algn="l">
              <a:buFont typeface="Wingdings" panose="05000000000000000000" pitchFamily="2" charset="2"/>
              <a:buChar char="ü"/>
            </a:pPr>
            <a:r>
              <a:rPr lang="es-AR">
                <a:solidFill>
                  <a:srgbClr val="374151"/>
                </a:solidFill>
                <a:latin typeface="Söhne"/>
              </a:rPr>
              <a:t>Se reparó en 2020, </a:t>
            </a:r>
            <a:r>
              <a:rPr lang="es-AR" b="0" i="0">
                <a:solidFill>
                  <a:srgbClr val="374151"/>
                </a:solidFill>
                <a:effectLst/>
              </a:rPr>
              <a:t>con objetivo de inyección en  formación Cañadón Seco (Mbro.CS1 y CO).</a:t>
            </a:r>
          </a:p>
          <a:p>
            <a:pPr marL="742950" lvl="1" indent="-285750" algn="l">
              <a:buFont typeface="Wingdings" panose="05000000000000000000" pitchFamily="2" charset="2"/>
              <a:buChar char="ü"/>
            </a:pPr>
            <a:r>
              <a:rPr lang="es-AR" b="0" i="0">
                <a:solidFill>
                  <a:srgbClr val="374151"/>
                </a:solidFill>
                <a:effectLst/>
              </a:rPr>
              <a:t>Hasta el año 2022 inyectó dentro </a:t>
            </a:r>
            <a:r>
              <a:rPr lang="es-AR">
                <a:solidFill>
                  <a:srgbClr val="374151"/>
                </a:solidFill>
              </a:rPr>
              <a:t>de su programa operativo</a:t>
            </a:r>
            <a:endParaRPr lang="es-AR" b="0" i="0">
              <a:solidFill>
                <a:srgbClr val="374151"/>
              </a:solidFill>
              <a:effectLst/>
            </a:endParaRPr>
          </a:p>
          <a:p>
            <a:pPr algn="l"/>
            <a:endParaRPr lang="es-AR" b="0" i="0">
              <a:solidFill>
                <a:srgbClr val="374151"/>
              </a:solidFill>
              <a:effectLst/>
            </a:endParaRPr>
          </a:p>
          <a:p>
            <a:pPr algn="l"/>
            <a:r>
              <a:rPr lang="es-AR" b="0" i="0">
                <a:solidFill>
                  <a:srgbClr val="374151"/>
                </a:solidFill>
                <a:effectLst/>
              </a:rPr>
              <a:t>Problemas emergentes:</a:t>
            </a:r>
          </a:p>
          <a:p>
            <a:pPr algn="l"/>
            <a:endParaRPr lang="es-AR" b="0" i="0">
              <a:solidFill>
                <a:srgbClr val="374151"/>
              </a:solidFill>
              <a:effectLst/>
            </a:endParaRPr>
          </a:p>
          <a:p>
            <a:pPr marL="742950" lvl="1" indent="-285750" algn="l">
              <a:buFont typeface="Arial" panose="020B0604020202020204" pitchFamily="34" charset="0"/>
              <a:buChar char="•"/>
            </a:pPr>
            <a:r>
              <a:rPr lang="es-AR" b="0" i="0">
                <a:solidFill>
                  <a:srgbClr val="374151"/>
                </a:solidFill>
                <a:effectLst/>
              </a:rPr>
              <a:t>A partir de 2022, la admisión declinó significativamente.</a:t>
            </a:r>
          </a:p>
          <a:p>
            <a:pPr marL="742950" lvl="1" indent="-285750" algn="l">
              <a:buFont typeface="Arial" panose="020B0604020202020204" pitchFamily="34" charset="0"/>
              <a:buChar char="•"/>
            </a:pPr>
            <a:r>
              <a:rPr lang="es-AR" b="0" i="0">
                <a:solidFill>
                  <a:srgbClr val="374151"/>
                </a:solidFill>
                <a:effectLst/>
              </a:rPr>
              <a:t>Se observó un aumento del nivel de sólidos en el fondo del pozo, </a:t>
            </a:r>
            <a:r>
              <a:rPr lang="es-AR">
                <a:solidFill>
                  <a:srgbClr val="374151"/>
                </a:solidFill>
              </a:rPr>
              <a:t>se encontraron 38m de relleno.</a:t>
            </a:r>
            <a:endParaRPr lang="es-AR" b="0" i="0">
              <a:solidFill>
                <a:srgbClr val="374151"/>
              </a:solidFill>
              <a:effectLst/>
            </a:endParaRPr>
          </a:p>
          <a:p>
            <a:pPr marL="742950" lvl="1" indent="-285750" algn="l">
              <a:buFont typeface="Arial" panose="020B0604020202020204" pitchFamily="34" charset="0"/>
              <a:buChar char="•"/>
            </a:pPr>
            <a:r>
              <a:rPr lang="es-AR" b="0" i="0">
                <a:solidFill>
                  <a:srgbClr val="374151"/>
                </a:solidFill>
                <a:effectLst/>
              </a:rPr>
              <a:t>Los reservorios candidatos basados en el historial de admisiones y las características petrofísicas fueron los correspondientes al M1, capas B13.1/13.2 y B13-b</a:t>
            </a:r>
          </a:p>
        </p:txBody>
      </p:sp>
      <p:grpSp>
        <p:nvGrpSpPr>
          <p:cNvPr id="8" name="Grupo 7">
            <a:extLst>
              <a:ext uri="{FF2B5EF4-FFF2-40B4-BE49-F238E27FC236}">
                <a16:creationId xmlns:a16="http://schemas.microsoft.com/office/drawing/2014/main" id="{5C4E81F2-E2A5-6DC8-BA1E-4F78618D14E8}"/>
              </a:ext>
            </a:extLst>
          </p:cNvPr>
          <p:cNvGrpSpPr/>
          <p:nvPr/>
        </p:nvGrpSpPr>
        <p:grpSpPr>
          <a:xfrm>
            <a:off x="7028966" y="712269"/>
            <a:ext cx="5008357" cy="6001352"/>
            <a:chOff x="7028966" y="712269"/>
            <a:chExt cx="5008357" cy="6001352"/>
          </a:xfrm>
        </p:grpSpPr>
        <p:pic>
          <p:nvPicPr>
            <p:cNvPr id="2" name="Imagen 1">
              <a:extLst>
                <a:ext uri="{FF2B5EF4-FFF2-40B4-BE49-F238E27FC236}">
                  <a16:creationId xmlns:a16="http://schemas.microsoft.com/office/drawing/2014/main" id="{E7BB3F56-72FA-53BA-9FC5-FA461CB855FC}"/>
                </a:ext>
              </a:extLst>
            </p:cNvPr>
            <p:cNvPicPr>
              <a:picLocks noChangeAspect="1"/>
            </p:cNvPicPr>
            <p:nvPr/>
          </p:nvPicPr>
          <p:blipFill>
            <a:blip r:embed="rId3"/>
            <a:stretch>
              <a:fillRect/>
            </a:stretch>
          </p:blipFill>
          <p:spPr>
            <a:xfrm>
              <a:off x="9381607" y="712269"/>
              <a:ext cx="2655716" cy="6001352"/>
            </a:xfrm>
            <a:prstGeom prst="rect">
              <a:avLst/>
            </a:prstGeom>
          </p:spPr>
        </p:pic>
        <p:pic>
          <p:nvPicPr>
            <p:cNvPr id="3" name="Imagen 2">
              <a:extLst>
                <a:ext uri="{FF2B5EF4-FFF2-40B4-BE49-F238E27FC236}">
                  <a16:creationId xmlns:a16="http://schemas.microsoft.com/office/drawing/2014/main" id="{F5C88F09-5CB5-12B2-1436-93E470D14954}"/>
                </a:ext>
              </a:extLst>
            </p:cNvPr>
            <p:cNvPicPr>
              <a:picLocks noChangeAspect="1"/>
            </p:cNvPicPr>
            <p:nvPr/>
          </p:nvPicPr>
          <p:blipFill>
            <a:blip r:embed="rId4"/>
            <a:stretch>
              <a:fillRect/>
            </a:stretch>
          </p:blipFill>
          <p:spPr>
            <a:xfrm>
              <a:off x="7121441" y="1620700"/>
              <a:ext cx="2911062" cy="3272748"/>
            </a:xfrm>
            <a:prstGeom prst="rect">
              <a:avLst/>
            </a:prstGeom>
          </p:spPr>
        </p:pic>
        <p:sp>
          <p:nvSpPr>
            <p:cNvPr id="4" name="Rectángulo: esquinas redondeadas 3">
              <a:extLst>
                <a:ext uri="{FF2B5EF4-FFF2-40B4-BE49-F238E27FC236}">
                  <a16:creationId xmlns:a16="http://schemas.microsoft.com/office/drawing/2014/main" id="{22564EF3-B314-C04B-0C33-2B3A4B6E9302}"/>
                </a:ext>
              </a:extLst>
            </p:cNvPr>
            <p:cNvSpPr/>
            <p:nvPr/>
          </p:nvSpPr>
          <p:spPr>
            <a:xfrm>
              <a:off x="7028966" y="3504673"/>
              <a:ext cx="3096012" cy="1160059"/>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5" name="Conector recto de flecha 4">
              <a:extLst>
                <a:ext uri="{FF2B5EF4-FFF2-40B4-BE49-F238E27FC236}">
                  <a16:creationId xmlns:a16="http://schemas.microsoft.com/office/drawing/2014/main" id="{B938CDF4-996B-E945-43C0-D0FF4DA31AC6}"/>
                </a:ext>
              </a:extLst>
            </p:cNvPr>
            <p:cNvCxnSpPr>
              <a:cxnSpLocks/>
            </p:cNvCxnSpPr>
            <p:nvPr/>
          </p:nvCxnSpPr>
          <p:spPr>
            <a:xfrm flipH="1" flipV="1">
              <a:off x="8739811" y="4726263"/>
              <a:ext cx="728423" cy="41362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Abrir corchete 5">
              <a:extLst>
                <a:ext uri="{FF2B5EF4-FFF2-40B4-BE49-F238E27FC236}">
                  <a16:creationId xmlns:a16="http://schemas.microsoft.com/office/drawing/2014/main" id="{3FBC759D-BBAB-CB67-F82C-BEC15058C732}"/>
                </a:ext>
              </a:extLst>
            </p:cNvPr>
            <p:cNvSpPr/>
            <p:nvPr/>
          </p:nvSpPr>
          <p:spPr>
            <a:xfrm>
              <a:off x="9468234" y="4893448"/>
              <a:ext cx="128153" cy="343852"/>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grpSp>
    </p:spTree>
    <p:extLst>
      <p:ext uri="{BB962C8B-B14F-4D97-AF65-F5344CB8AC3E}">
        <p14:creationId xmlns:p14="http://schemas.microsoft.com/office/powerpoint/2010/main" val="2901658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1018313-E573-4962-9C21-1C2F0302FC7C}"/>
              </a:ext>
            </a:extLst>
          </p:cNvPr>
          <p:cNvPicPr>
            <a:picLocks noChangeAspect="1"/>
          </p:cNvPicPr>
          <p:nvPr/>
        </p:nvPicPr>
        <p:blipFill rotWithShape="1">
          <a:blip r:embed="rId3"/>
          <a:srcRect l="1035" t="6601" r="2105" b="6241"/>
          <a:stretch/>
        </p:blipFill>
        <p:spPr>
          <a:xfrm>
            <a:off x="1552574" y="1645600"/>
            <a:ext cx="9086851" cy="1783400"/>
          </a:xfrm>
          <a:prstGeom prst="rect">
            <a:avLst/>
          </a:prstGeom>
          <a:ln>
            <a:solidFill>
              <a:schemeClr val="tx1"/>
            </a:solidFill>
          </a:ln>
        </p:spPr>
      </p:pic>
      <p:sp>
        <p:nvSpPr>
          <p:cNvPr id="13" name="Rectángulo 12">
            <a:extLst>
              <a:ext uri="{FF2B5EF4-FFF2-40B4-BE49-F238E27FC236}">
                <a16:creationId xmlns:a16="http://schemas.microsoft.com/office/drawing/2014/main" id="{02AFCC04-2430-455F-B895-D81ED4A322AD}"/>
              </a:ext>
            </a:extLst>
          </p:cNvPr>
          <p:cNvSpPr/>
          <p:nvPr/>
        </p:nvSpPr>
        <p:spPr>
          <a:xfrm>
            <a:off x="0" y="928278"/>
            <a:ext cx="5676900" cy="329021"/>
          </a:xfrm>
          <a:prstGeom prst="rect">
            <a:avLst/>
          </a:prstGeom>
          <a:solidFill>
            <a:schemeClr val="accent3">
              <a:lumMod val="40000"/>
              <a:lumOff val="60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s-AR" sz="2000" b="1"/>
              <a:t>PERFIL DE INYECCIÓN POST TRATAMIENTO POZO A</a:t>
            </a:r>
          </a:p>
        </p:txBody>
      </p:sp>
      <p:pic>
        <p:nvPicPr>
          <p:cNvPr id="7" name="Imagen 6">
            <a:extLst>
              <a:ext uri="{FF2B5EF4-FFF2-40B4-BE49-F238E27FC236}">
                <a16:creationId xmlns:a16="http://schemas.microsoft.com/office/drawing/2014/main" id="{6F495237-924E-4823-9865-8F8907AF5FBE}"/>
              </a:ext>
            </a:extLst>
          </p:cNvPr>
          <p:cNvPicPr>
            <a:picLocks noChangeAspect="1"/>
          </p:cNvPicPr>
          <p:nvPr/>
        </p:nvPicPr>
        <p:blipFill>
          <a:blip r:embed="rId4"/>
          <a:stretch>
            <a:fillRect/>
          </a:stretch>
        </p:blipFill>
        <p:spPr>
          <a:xfrm>
            <a:off x="662234" y="3672392"/>
            <a:ext cx="4995864" cy="2224783"/>
          </a:xfrm>
          <a:prstGeom prst="rect">
            <a:avLst/>
          </a:prstGeom>
          <a:ln>
            <a:solidFill>
              <a:schemeClr val="tx1"/>
            </a:solidFill>
          </a:ln>
        </p:spPr>
      </p:pic>
      <p:sp>
        <p:nvSpPr>
          <p:cNvPr id="9" name="Rectángulo 8">
            <a:extLst>
              <a:ext uri="{FF2B5EF4-FFF2-40B4-BE49-F238E27FC236}">
                <a16:creationId xmlns:a16="http://schemas.microsoft.com/office/drawing/2014/main" id="{354C2046-9185-4CA8-A167-DE4A65B0B4E9}"/>
              </a:ext>
            </a:extLst>
          </p:cNvPr>
          <p:cNvSpPr/>
          <p:nvPr/>
        </p:nvSpPr>
        <p:spPr>
          <a:xfrm>
            <a:off x="0" y="866268"/>
            <a:ext cx="12192000" cy="39103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AR" sz="2400" b="1"/>
              <a:t>RESULTADOS: PERFIL DE INYECCIÓN POST TRATAMIENTO POZO A</a:t>
            </a:r>
          </a:p>
        </p:txBody>
      </p:sp>
      <p:graphicFrame>
        <p:nvGraphicFramePr>
          <p:cNvPr id="6" name="Tabla 5">
            <a:extLst>
              <a:ext uri="{FF2B5EF4-FFF2-40B4-BE49-F238E27FC236}">
                <a16:creationId xmlns:a16="http://schemas.microsoft.com/office/drawing/2014/main" id="{C2C8E2BA-A623-4815-8A10-0C9CF76692A0}"/>
              </a:ext>
            </a:extLst>
          </p:cNvPr>
          <p:cNvGraphicFramePr>
            <a:graphicFrameLocks noGrp="1"/>
          </p:cNvGraphicFramePr>
          <p:nvPr>
            <p:extLst>
              <p:ext uri="{D42A27DB-BD31-4B8C-83A1-F6EECF244321}">
                <p14:modId xmlns:p14="http://schemas.microsoft.com/office/powerpoint/2010/main" val="1076436393"/>
              </p:ext>
            </p:extLst>
          </p:nvPr>
        </p:nvGraphicFramePr>
        <p:xfrm>
          <a:off x="6533903" y="3672392"/>
          <a:ext cx="4965700" cy="2514600"/>
        </p:xfrm>
        <a:graphic>
          <a:graphicData uri="http://schemas.openxmlformats.org/drawingml/2006/table">
            <a:tbl>
              <a:tblPr/>
              <a:tblGrid>
                <a:gridCol w="762000">
                  <a:extLst>
                    <a:ext uri="{9D8B030D-6E8A-4147-A177-3AD203B41FA5}">
                      <a16:colId xmlns:a16="http://schemas.microsoft.com/office/drawing/2014/main" val="1038788661"/>
                    </a:ext>
                  </a:extLst>
                </a:gridCol>
                <a:gridCol w="762000">
                  <a:extLst>
                    <a:ext uri="{9D8B030D-6E8A-4147-A177-3AD203B41FA5}">
                      <a16:colId xmlns:a16="http://schemas.microsoft.com/office/drawing/2014/main" val="3716271268"/>
                    </a:ext>
                  </a:extLst>
                </a:gridCol>
                <a:gridCol w="762000">
                  <a:extLst>
                    <a:ext uri="{9D8B030D-6E8A-4147-A177-3AD203B41FA5}">
                      <a16:colId xmlns:a16="http://schemas.microsoft.com/office/drawing/2014/main" val="3117568095"/>
                    </a:ext>
                  </a:extLst>
                </a:gridCol>
                <a:gridCol w="762000">
                  <a:extLst>
                    <a:ext uri="{9D8B030D-6E8A-4147-A177-3AD203B41FA5}">
                      <a16:colId xmlns:a16="http://schemas.microsoft.com/office/drawing/2014/main" val="273908482"/>
                    </a:ext>
                  </a:extLst>
                </a:gridCol>
                <a:gridCol w="990600">
                  <a:extLst>
                    <a:ext uri="{9D8B030D-6E8A-4147-A177-3AD203B41FA5}">
                      <a16:colId xmlns:a16="http://schemas.microsoft.com/office/drawing/2014/main" val="313282359"/>
                    </a:ext>
                  </a:extLst>
                </a:gridCol>
                <a:gridCol w="927100">
                  <a:extLst>
                    <a:ext uri="{9D8B030D-6E8A-4147-A177-3AD203B41FA5}">
                      <a16:colId xmlns:a16="http://schemas.microsoft.com/office/drawing/2014/main" val="1967249941"/>
                    </a:ext>
                  </a:extLst>
                </a:gridCol>
              </a:tblGrid>
              <a:tr h="571500">
                <a:tc>
                  <a:txBody>
                    <a:bodyPr/>
                    <a:lstStyle/>
                    <a:p>
                      <a:pPr algn="ctr" fontAlgn="ctr"/>
                      <a:r>
                        <a:rPr lang="es-419" sz="1100" b="1" i="0" u="none" strike="noStrike">
                          <a:solidFill>
                            <a:srgbClr val="000000"/>
                          </a:solidFill>
                          <a:effectLst/>
                          <a:latin typeface="Calibri" panose="020F0502020204030204" pitchFamily="34" charset="0"/>
                        </a:rPr>
                        <a:t>Capa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s-419" sz="1100" b="1" i="0" u="none" strike="noStrike">
                          <a:solidFill>
                            <a:srgbClr val="000000"/>
                          </a:solidFill>
                          <a:effectLst/>
                          <a:latin typeface="Calibri" panose="020F0502020204030204" pitchFamily="34" charset="0"/>
                        </a:rPr>
                        <a:t>Mandril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s-419" sz="1100" b="1" i="0" u="none" strike="noStrike">
                          <a:solidFill>
                            <a:srgbClr val="000000"/>
                          </a:solidFill>
                          <a:effectLst/>
                          <a:latin typeface="Calibri" panose="020F0502020204030204" pitchFamily="34" charset="0"/>
                        </a:rPr>
                        <a:t>Tope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s-419" sz="1100" b="1" i="0" u="none" strike="noStrike">
                          <a:solidFill>
                            <a:srgbClr val="000000"/>
                          </a:solidFill>
                          <a:effectLst/>
                          <a:latin typeface="Calibri" panose="020F0502020204030204" pitchFamily="34" charset="0"/>
                        </a:rPr>
                        <a:t>Base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s-AR" sz="1100" b="1" i="0" u="none" strike="noStrike">
                          <a:solidFill>
                            <a:srgbClr val="000000"/>
                          </a:solidFill>
                          <a:effectLst/>
                          <a:latin typeface="Calibri" panose="020F0502020204030204" pitchFamily="34" charset="0"/>
                        </a:rPr>
                        <a:t>Qiny pre estimulación (m3/d)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s-AR" sz="1100" b="1" i="0" u="none" strike="noStrike" dirty="0" err="1">
                          <a:solidFill>
                            <a:srgbClr val="000000"/>
                          </a:solidFill>
                          <a:effectLst/>
                          <a:latin typeface="Calibri" panose="020F0502020204030204" pitchFamily="34" charset="0"/>
                        </a:rPr>
                        <a:t>Qiny</a:t>
                      </a:r>
                      <a:r>
                        <a:rPr lang="es-AR" sz="1100" b="1" i="0" u="none" strike="noStrike" dirty="0">
                          <a:solidFill>
                            <a:srgbClr val="000000"/>
                          </a:solidFill>
                          <a:effectLst/>
                          <a:latin typeface="Calibri" panose="020F0502020204030204" pitchFamily="34" charset="0"/>
                        </a:rPr>
                        <a:t> post estimulación (m3/d)</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228304186"/>
                  </a:ext>
                </a:extLst>
              </a:tr>
              <a:tr h="190500">
                <a:tc>
                  <a:txBody>
                    <a:bodyPr/>
                    <a:lstStyle/>
                    <a:p>
                      <a:pPr algn="ctr" fontAlgn="ctr"/>
                      <a:r>
                        <a:rPr lang="es-419" sz="1100" b="0" i="0" u="none" strike="noStrike">
                          <a:solidFill>
                            <a:srgbClr val="000000"/>
                          </a:solidFill>
                          <a:effectLst/>
                          <a:latin typeface="Calibri" panose="020F0502020204030204" pitchFamily="34" charset="0"/>
                        </a:rPr>
                        <a:t>C681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100" b="0" i="0" u="none" strike="noStrike">
                          <a:solidFill>
                            <a:srgbClr val="000000"/>
                          </a:solidFill>
                          <a:effectLst/>
                          <a:latin typeface="Calibri" panose="020F0502020204030204" pitchFamily="34" charset="0"/>
                        </a:rPr>
                        <a:t>M1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100" b="0" i="0" u="none" strike="noStrike">
                          <a:solidFill>
                            <a:srgbClr val="000000"/>
                          </a:solidFill>
                          <a:effectLst/>
                          <a:latin typeface="Calibri" panose="020F0502020204030204" pitchFamily="34" charset="0"/>
                        </a:rPr>
                        <a:t>2089,9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100" b="0" i="0" u="none" strike="noStrike">
                          <a:solidFill>
                            <a:srgbClr val="000000"/>
                          </a:solidFill>
                          <a:effectLst/>
                          <a:latin typeface="Calibri" panose="020F0502020204030204" pitchFamily="34" charset="0"/>
                        </a:rPr>
                        <a:t>2088,6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6229253"/>
                  </a:ext>
                </a:extLst>
              </a:tr>
              <a:tr h="190500">
                <a:tc>
                  <a:txBody>
                    <a:bodyPr/>
                    <a:lstStyle/>
                    <a:p>
                      <a:pPr algn="ctr" fontAlgn="ctr"/>
                      <a:r>
                        <a:rPr lang="es-419" sz="1100" b="0" i="0" u="none" strike="noStrike">
                          <a:solidFill>
                            <a:srgbClr val="000000"/>
                          </a:solidFill>
                          <a:effectLst/>
                          <a:latin typeface="Calibri" panose="020F0502020204030204" pitchFamily="34" charset="0"/>
                        </a:rPr>
                        <a:t>C656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100" b="0" i="0" u="none" strike="noStrike">
                          <a:solidFill>
                            <a:srgbClr val="000000"/>
                          </a:solidFill>
                          <a:effectLst/>
                          <a:latin typeface="Calibri" panose="020F0502020204030204" pitchFamily="34" charset="0"/>
                        </a:rPr>
                        <a:t>M2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100" b="0" i="0" u="none" strike="noStrike">
                          <a:solidFill>
                            <a:srgbClr val="000000"/>
                          </a:solidFill>
                          <a:effectLst/>
                          <a:latin typeface="Calibri" panose="020F0502020204030204" pitchFamily="34" charset="0"/>
                        </a:rPr>
                        <a:t>2057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100" b="0" i="0" u="none" strike="noStrike">
                          <a:solidFill>
                            <a:srgbClr val="000000"/>
                          </a:solidFill>
                          <a:effectLst/>
                          <a:latin typeface="Calibri" panose="020F0502020204030204" pitchFamily="34" charset="0"/>
                        </a:rPr>
                        <a:t>2059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1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564090"/>
                  </a:ext>
                </a:extLst>
              </a:tr>
              <a:tr h="190500">
                <a:tc>
                  <a:txBody>
                    <a:bodyPr/>
                    <a:lstStyle/>
                    <a:p>
                      <a:pPr algn="ctr" fontAlgn="ctr"/>
                      <a:r>
                        <a:rPr lang="es-419" sz="1100" b="0" i="0" u="none" strike="noStrike">
                          <a:solidFill>
                            <a:srgbClr val="000000"/>
                          </a:solidFill>
                          <a:effectLst/>
                          <a:latin typeface="Calibri" panose="020F0502020204030204" pitchFamily="34" charset="0"/>
                        </a:rPr>
                        <a:t>C557</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100" b="0" i="0" u="none" strike="noStrike">
                          <a:solidFill>
                            <a:srgbClr val="000000"/>
                          </a:solidFill>
                          <a:effectLst/>
                          <a:latin typeface="Calibri" panose="020F0502020204030204" pitchFamily="34" charset="0"/>
                        </a:rPr>
                        <a:t>M3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100" b="0" i="0" u="none" strike="noStrike">
                          <a:solidFill>
                            <a:srgbClr val="000000"/>
                          </a:solidFill>
                          <a:effectLst/>
                          <a:latin typeface="Calibri" panose="020F0502020204030204" pitchFamily="34" charset="0"/>
                        </a:rPr>
                        <a:t>2044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100" b="0" i="0" u="none" strike="noStrike">
                          <a:solidFill>
                            <a:srgbClr val="000000"/>
                          </a:solidFill>
                          <a:effectLst/>
                          <a:latin typeface="Calibri" panose="020F0502020204030204" pitchFamily="34" charset="0"/>
                        </a:rPr>
                        <a:t>2046,5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s-419" sz="1100" b="0" i="0" u="none" strike="noStrike">
                          <a:solidFill>
                            <a:srgbClr val="000000"/>
                          </a:solidFill>
                          <a:effectLst/>
                          <a:latin typeface="Calibri" panose="020F050202020403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100" b="0" i="0" u="none" strike="noStrike">
                          <a:solidFill>
                            <a:srgbClr val="000000"/>
                          </a:solidFill>
                          <a:effectLst/>
                          <a:latin typeface="Calibri" panose="020F0502020204030204" pitchFamily="34" charset="0"/>
                        </a:rPr>
                        <a:t>13,8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4780920"/>
                  </a:ext>
                </a:extLst>
              </a:tr>
              <a:tr h="190500">
                <a:tc>
                  <a:txBody>
                    <a:bodyPr/>
                    <a:lstStyle/>
                    <a:p>
                      <a:pPr algn="ctr" fontAlgn="ctr"/>
                      <a:r>
                        <a:rPr lang="es-419" sz="1100" b="0" i="0" u="none" strike="noStrike">
                          <a:solidFill>
                            <a:srgbClr val="000000"/>
                          </a:solidFill>
                          <a:effectLst/>
                          <a:latin typeface="Calibri" panose="020F0502020204030204" pitchFamily="34" charset="0"/>
                        </a:rPr>
                        <a:t>C556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100" b="0" i="0" u="none" strike="noStrike">
                          <a:solidFill>
                            <a:srgbClr val="000000"/>
                          </a:solidFill>
                          <a:effectLst/>
                          <a:latin typeface="Calibri" panose="020F0502020204030204" pitchFamily="34" charset="0"/>
                        </a:rPr>
                        <a:t>M3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100" b="0" i="0" u="none" strike="noStrike">
                          <a:solidFill>
                            <a:srgbClr val="000000"/>
                          </a:solidFill>
                          <a:effectLst/>
                          <a:latin typeface="Calibri" panose="020F0502020204030204" pitchFamily="34" charset="0"/>
                        </a:rPr>
                        <a:t>2036,5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100" b="0" i="0" u="none" strike="noStrike">
                          <a:solidFill>
                            <a:srgbClr val="000000"/>
                          </a:solidFill>
                          <a:effectLst/>
                          <a:latin typeface="Calibri" panose="020F0502020204030204" pitchFamily="34" charset="0"/>
                        </a:rPr>
                        <a:t>2038,5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419"/>
                    </a:p>
                  </a:txBody>
                  <a:tcPr/>
                </a:tc>
                <a:tc>
                  <a:txBody>
                    <a:bodyPr/>
                    <a:lstStyle/>
                    <a:p>
                      <a:pPr algn="ctr" fontAlgn="ctr"/>
                      <a:r>
                        <a:rPr lang="es-419" sz="1100" b="0" i="0" u="none" strike="noStrike">
                          <a:solidFill>
                            <a:srgbClr val="000000"/>
                          </a:solidFill>
                          <a:effectLst/>
                          <a:latin typeface="Calibri" panose="020F0502020204030204" pitchFamily="34" charset="0"/>
                        </a:rPr>
                        <a:t>37,83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8009655"/>
                  </a:ext>
                </a:extLst>
              </a:tr>
              <a:tr h="190500">
                <a:tc>
                  <a:txBody>
                    <a:bodyPr/>
                    <a:lstStyle/>
                    <a:p>
                      <a:pPr algn="ctr" fontAlgn="ctr"/>
                      <a:r>
                        <a:rPr lang="es-419" sz="1100" b="0" i="0" u="none" strike="noStrike">
                          <a:solidFill>
                            <a:srgbClr val="000000"/>
                          </a:solidFill>
                          <a:effectLst/>
                          <a:latin typeface="Calibri" panose="020F0502020204030204" pitchFamily="34" charset="0"/>
                        </a:rPr>
                        <a:t>B335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100" b="0" i="0" u="none" strike="noStrike">
                          <a:solidFill>
                            <a:srgbClr val="000000"/>
                          </a:solidFill>
                          <a:effectLst/>
                          <a:latin typeface="Calibri" panose="020F0502020204030204" pitchFamily="34" charset="0"/>
                        </a:rPr>
                        <a:t>M4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100" b="0" i="0" u="none" strike="noStrike">
                          <a:solidFill>
                            <a:srgbClr val="000000"/>
                          </a:solidFill>
                          <a:effectLst/>
                          <a:latin typeface="Calibri" panose="020F0502020204030204" pitchFamily="34" charset="0"/>
                        </a:rPr>
                        <a:t>1376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100" b="0" i="0" u="none" strike="noStrike">
                          <a:solidFill>
                            <a:srgbClr val="000000"/>
                          </a:solidFill>
                          <a:effectLst/>
                          <a:latin typeface="Calibri" panose="020F0502020204030204" pitchFamily="34" charset="0"/>
                        </a:rPr>
                        <a:t>1378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100" b="0" i="0" u="none" strike="noStrike">
                          <a:solidFill>
                            <a:srgbClr val="000000"/>
                          </a:solidFill>
                          <a:effectLst/>
                          <a:latin typeface="Calibri" panose="020F0502020204030204" pitchFamily="34" charset="0"/>
                        </a:rPr>
                        <a:t>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100" b="0" i="0" u="none" strike="noStrike">
                          <a:solidFill>
                            <a:srgbClr val="000000"/>
                          </a:solidFill>
                          <a:effectLst/>
                          <a:latin typeface="Calibri" panose="020F0502020204030204" pitchFamily="34" charset="0"/>
                        </a:rPr>
                        <a:t>24,57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0259561"/>
                  </a:ext>
                </a:extLst>
              </a:tr>
              <a:tr h="190500">
                <a:tc>
                  <a:txBody>
                    <a:bodyPr/>
                    <a:lstStyle/>
                    <a:p>
                      <a:pPr algn="ctr" fontAlgn="ctr"/>
                      <a:r>
                        <a:rPr lang="es-419" sz="1100" b="0" i="0" u="none" strike="noStrike">
                          <a:solidFill>
                            <a:srgbClr val="000000"/>
                          </a:solidFill>
                          <a:effectLst/>
                          <a:latin typeface="Calibri" panose="020F0502020204030204" pitchFamily="34" charset="0"/>
                        </a:rPr>
                        <a:t>B325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100" b="0" i="0" u="none" strike="noStrike">
                          <a:solidFill>
                            <a:srgbClr val="000000"/>
                          </a:solidFill>
                          <a:effectLst/>
                          <a:latin typeface="Calibri" panose="020F0502020204030204" pitchFamily="34" charset="0"/>
                        </a:rPr>
                        <a:t>M5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100" b="0" i="0" u="none" strike="noStrike">
                          <a:solidFill>
                            <a:srgbClr val="000000"/>
                          </a:solidFill>
                          <a:effectLst/>
                          <a:latin typeface="Calibri" panose="020F0502020204030204" pitchFamily="34" charset="0"/>
                        </a:rPr>
                        <a:t>1354,8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100" b="0" i="0" u="none" strike="noStrike">
                          <a:solidFill>
                            <a:srgbClr val="000000"/>
                          </a:solidFill>
                          <a:effectLst/>
                          <a:latin typeface="Calibri" panose="020F0502020204030204" pitchFamily="34" charset="0"/>
                        </a:rPr>
                        <a:t>1363,5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100" b="0" i="0" u="none" strike="noStrike">
                          <a:solidFill>
                            <a:srgbClr val="000000"/>
                          </a:solidFill>
                          <a:effectLst/>
                          <a:latin typeface="Calibri" panose="020F0502020204030204" pitchFamily="34" charset="0"/>
                        </a:rPr>
                        <a:t>28,57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8566803"/>
                  </a:ext>
                </a:extLst>
              </a:tr>
              <a:tr h="200025">
                <a:tc>
                  <a:txBody>
                    <a:bodyPr/>
                    <a:lstStyle/>
                    <a:p>
                      <a:pPr algn="ctr" fontAlgn="ctr"/>
                      <a:r>
                        <a:rPr lang="es-419" sz="1100" b="0" i="0" u="none" strike="noStrike">
                          <a:solidFill>
                            <a:srgbClr val="000000"/>
                          </a:solidFill>
                          <a:effectLst/>
                          <a:latin typeface="Calibri" panose="020F0502020204030204" pitchFamily="34" charset="0"/>
                        </a:rPr>
                        <a:t>A200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100" b="0" i="0" u="none" strike="noStrike">
                          <a:solidFill>
                            <a:srgbClr val="000000"/>
                          </a:solidFill>
                          <a:effectLst/>
                          <a:latin typeface="Calibri" panose="020F0502020204030204" pitchFamily="34" charset="0"/>
                        </a:rPr>
                        <a:t>M6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100" b="0" i="0" u="none" strike="noStrike">
                          <a:solidFill>
                            <a:srgbClr val="000000"/>
                          </a:solidFill>
                          <a:effectLst/>
                          <a:latin typeface="Calibri" panose="020F0502020204030204" pitchFamily="34" charset="0"/>
                        </a:rPr>
                        <a:t>1178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100" b="0" i="0" u="none" strike="noStrike">
                          <a:solidFill>
                            <a:srgbClr val="000000"/>
                          </a:solidFill>
                          <a:effectLst/>
                          <a:latin typeface="Calibri" panose="020F0502020204030204" pitchFamily="34" charset="0"/>
                        </a:rPr>
                        <a:t>1183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100" b="0" i="0" u="none" strike="noStrike">
                          <a:solidFill>
                            <a:srgbClr val="000000"/>
                          </a:solidFill>
                          <a:effectLst/>
                          <a:latin typeface="Calibri" panose="020F0502020204030204" pitchFamily="34" charset="0"/>
                        </a:rPr>
                        <a:t>29,33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1930547"/>
                  </a:ext>
                </a:extLst>
              </a:tr>
              <a:tr h="200025">
                <a:tc>
                  <a:txBody>
                    <a:bodyPr/>
                    <a:lstStyle/>
                    <a:p>
                      <a:pPr algn="ctr" fontAlgn="ctr"/>
                      <a:r>
                        <a:rPr lang="es-419" sz="1100" b="0" i="0" u="none" strike="noStrike">
                          <a:solidFill>
                            <a:srgbClr val="000000"/>
                          </a:solidFill>
                          <a:effectLst/>
                          <a:latin typeface="Calibri" panose="020F0502020204030204" pitchFamily="34" charset="0"/>
                        </a:rPr>
                        <a:t>A170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419" sz="1100" b="0" i="0" u="none" strike="noStrike">
                          <a:solidFill>
                            <a:srgbClr val="000000"/>
                          </a:solidFill>
                          <a:effectLst/>
                          <a:latin typeface="Calibri" panose="020F0502020204030204" pitchFamily="34" charset="0"/>
                        </a:rPr>
                        <a:t>M7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419" sz="1100" b="0" i="0" u="none" strike="noStrike">
                          <a:solidFill>
                            <a:srgbClr val="000000"/>
                          </a:solidFill>
                          <a:effectLst/>
                          <a:latin typeface="Calibri" panose="020F0502020204030204" pitchFamily="34" charset="0"/>
                        </a:rPr>
                        <a:t>1137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419" sz="1100" b="0" i="0" u="none" strike="noStrike">
                          <a:solidFill>
                            <a:srgbClr val="000000"/>
                          </a:solidFill>
                          <a:effectLst/>
                          <a:latin typeface="Calibri" panose="020F0502020204030204" pitchFamily="34" charset="0"/>
                        </a:rPr>
                        <a:t>1143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419"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419" sz="1100" b="0" i="0" u="none" strike="noStrike">
                          <a:solidFill>
                            <a:srgbClr val="000000"/>
                          </a:solidFill>
                          <a:effectLst/>
                          <a:latin typeface="Calibri" panose="020F0502020204030204" pitchFamily="34" charset="0"/>
                        </a:rPr>
                        <a:t>58,16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1333131"/>
                  </a:ext>
                </a:extLst>
              </a:tr>
              <a:tr h="200025">
                <a:tc>
                  <a:txBody>
                    <a:bodyPr/>
                    <a:lstStyle/>
                    <a:p>
                      <a:pPr algn="ctr" fontAlgn="ctr"/>
                      <a:endParaRPr lang="es-419" sz="1100" b="0" i="0" u="none" strike="noStrike">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s-419" sz="1100" b="0" i="0" u="none" strike="noStrike">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s-419" sz="1100" b="0" i="0" u="none" strike="noStrike">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s-419" sz="1100" b="0" i="0" u="none" strike="noStrike">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s-419" sz="1100" b="0" i="0" u="none" strike="noStrike">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s-419" sz="1100" b="0" i="0" u="none" strike="noStrike">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0319249"/>
                  </a:ext>
                </a:extLst>
              </a:tr>
              <a:tr h="200025">
                <a:tc>
                  <a:txBody>
                    <a:bodyPr/>
                    <a:lstStyle/>
                    <a:p>
                      <a:pPr algn="ctr" fontAlgn="ctr"/>
                      <a:endParaRPr lang="es-419"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s-419"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s-419"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s-419" sz="1100" b="0" i="0" u="none" strike="noStrike">
                        <a:solidFill>
                          <a:srgbClr val="000000"/>
                        </a:solidFill>
                        <a:effectLst/>
                        <a:latin typeface="Calibri" panose="020F050202020403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419" sz="1100" b="1" i="0" u="none" strike="noStrike">
                          <a:solidFill>
                            <a:srgbClr val="000000"/>
                          </a:solidFill>
                          <a:effectLst/>
                          <a:latin typeface="Calibri" panose="020F0502020204030204" pitchFamily="34" charset="0"/>
                        </a:rPr>
                        <a:t>40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419" sz="1100" b="1" i="0" u="none" strike="noStrike" dirty="0">
                          <a:solidFill>
                            <a:srgbClr val="000000"/>
                          </a:solidFill>
                          <a:effectLst/>
                          <a:latin typeface="Calibri" panose="020F0502020204030204" pitchFamily="34" charset="0"/>
                        </a:rPr>
                        <a:t>192,3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3116151"/>
                  </a:ext>
                </a:extLst>
              </a:tr>
            </a:tbl>
          </a:graphicData>
        </a:graphic>
      </p:graphicFrame>
    </p:spTree>
    <p:extLst>
      <p:ext uri="{BB962C8B-B14F-4D97-AF65-F5344CB8AC3E}">
        <p14:creationId xmlns:p14="http://schemas.microsoft.com/office/powerpoint/2010/main" val="1249020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A71DDBAB-6F1B-4C9F-98CA-1DAA0B2E2A34}"/>
              </a:ext>
            </a:extLst>
          </p:cNvPr>
          <p:cNvPicPr>
            <a:picLocks noChangeAspect="1"/>
          </p:cNvPicPr>
          <p:nvPr/>
        </p:nvPicPr>
        <p:blipFill rotWithShape="1">
          <a:blip r:embed="rId3"/>
          <a:srcRect b="2677"/>
          <a:stretch/>
        </p:blipFill>
        <p:spPr>
          <a:xfrm>
            <a:off x="4014133" y="1763118"/>
            <a:ext cx="4163734" cy="2009446"/>
          </a:xfrm>
          <a:prstGeom prst="rect">
            <a:avLst/>
          </a:prstGeom>
          <a:ln>
            <a:solidFill>
              <a:schemeClr val="tx1"/>
            </a:solidFill>
          </a:ln>
        </p:spPr>
      </p:pic>
      <p:pic>
        <p:nvPicPr>
          <p:cNvPr id="6" name="Imagen 5">
            <a:extLst>
              <a:ext uri="{FF2B5EF4-FFF2-40B4-BE49-F238E27FC236}">
                <a16:creationId xmlns:a16="http://schemas.microsoft.com/office/drawing/2014/main" id="{A015EC75-50C5-4952-BF43-B965FCE3184C}"/>
              </a:ext>
            </a:extLst>
          </p:cNvPr>
          <p:cNvPicPr>
            <a:picLocks noChangeAspect="1"/>
          </p:cNvPicPr>
          <p:nvPr/>
        </p:nvPicPr>
        <p:blipFill>
          <a:blip r:embed="rId4"/>
          <a:stretch>
            <a:fillRect/>
          </a:stretch>
        </p:blipFill>
        <p:spPr>
          <a:xfrm>
            <a:off x="724270" y="4090159"/>
            <a:ext cx="4960596" cy="2224800"/>
          </a:xfrm>
          <a:prstGeom prst="rect">
            <a:avLst/>
          </a:prstGeom>
          <a:ln>
            <a:solidFill>
              <a:schemeClr val="tx1"/>
            </a:solidFill>
          </a:ln>
        </p:spPr>
      </p:pic>
      <p:sp>
        <p:nvSpPr>
          <p:cNvPr id="10" name="Rectángulo 9">
            <a:extLst>
              <a:ext uri="{FF2B5EF4-FFF2-40B4-BE49-F238E27FC236}">
                <a16:creationId xmlns:a16="http://schemas.microsoft.com/office/drawing/2014/main" id="{887D99B8-9EC2-45AF-823E-095D0C3B2ABE}"/>
              </a:ext>
            </a:extLst>
          </p:cNvPr>
          <p:cNvSpPr/>
          <p:nvPr/>
        </p:nvSpPr>
        <p:spPr>
          <a:xfrm>
            <a:off x="0" y="866268"/>
            <a:ext cx="12192000" cy="39103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AR" sz="2400" b="1"/>
              <a:t>RESULTADOS: PERFIL DE INYECCIÓN POST TRATAMIENTO POZO B</a:t>
            </a:r>
          </a:p>
        </p:txBody>
      </p:sp>
      <p:graphicFrame>
        <p:nvGraphicFramePr>
          <p:cNvPr id="4" name="Tabla 3">
            <a:extLst>
              <a:ext uri="{FF2B5EF4-FFF2-40B4-BE49-F238E27FC236}">
                <a16:creationId xmlns:a16="http://schemas.microsoft.com/office/drawing/2014/main" id="{8B69AC1B-3B61-4389-9AF9-64FFAC1C4DA7}"/>
              </a:ext>
            </a:extLst>
          </p:cNvPr>
          <p:cNvGraphicFramePr>
            <a:graphicFrameLocks noGrp="1"/>
          </p:cNvGraphicFramePr>
          <p:nvPr>
            <p:extLst>
              <p:ext uri="{D42A27DB-BD31-4B8C-83A1-F6EECF244321}">
                <p14:modId xmlns:p14="http://schemas.microsoft.com/office/powerpoint/2010/main" val="2515412842"/>
              </p:ext>
            </p:extLst>
          </p:nvPr>
        </p:nvGraphicFramePr>
        <p:xfrm>
          <a:off x="6743330" y="4090159"/>
          <a:ext cx="4724400" cy="2314575"/>
        </p:xfrm>
        <a:graphic>
          <a:graphicData uri="http://schemas.openxmlformats.org/drawingml/2006/table">
            <a:tbl>
              <a:tblPr/>
              <a:tblGrid>
                <a:gridCol w="762000">
                  <a:extLst>
                    <a:ext uri="{9D8B030D-6E8A-4147-A177-3AD203B41FA5}">
                      <a16:colId xmlns:a16="http://schemas.microsoft.com/office/drawing/2014/main" val="3622253821"/>
                    </a:ext>
                  </a:extLst>
                </a:gridCol>
                <a:gridCol w="762000">
                  <a:extLst>
                    <a:ext uri="{9D8B030D-6E8A-4147-A177-3AD203B41FA5}">
                      <a16:colId xmlns:a16="http://schemas.microsoft.com/office/drawing/2014/main" val="2718553518"/>
                    </a:ext>
                  </a:extLst>
                </a:gridCol>
                <a:gridCol w="762000">
                  <a:extLst>
                    <a:ext uri="{9D8B030D-6E8A-4147-A177-3AD203B41FA5}">
                      <a16:colId xmlns:a16="http://schemas.microsoft.com/office/drawing/2014/main" val="3226804904"/>
                    </a:ext>
                  </a:extLst>
                </a:gridCol>
                <a:gridCol w="762000">
                  <a:extLst>
                    <a:ext uri="{9D8B030D-6E8A-4147-A177-3AD203B41FA5}">
                      <a16:colId xmlns:a16="http://schemas.microsoft.com/office/drawing/2014/main" val="1532109850"/>
                    </a:ext>
                  </a:extLst>
                </a:gridCol>
                <a:gridCol w="825500">
                  <a:extLst>
                    <a:ext uri="{9D8B030D-6E8A-4147-A177-3AD203B41FA5}">
                      <a16:colId xmlns:a16="http://schemas.microsoft.com/office/drawing/2014/main" val="4258292605"/>
                    </a:ext>
                  </a:extLst>
                </a:gridCol>
                <a:gridCol w="850900">
                  <a:extLst>
                    <a:ext uri="{9D8B030D-6E8A-4147-A177-3AD203B41FA5}">
                      <a16:colId xmlns:a16="http://schemas.microsoft.com/office/drawing/2014/main" val="1667761227"/>
                    </a:ext>
                  </a:extLst>
                </a:gridCol>
              </a:tblGrid>
              <a:tr h="571500">
                <a:tc>
                  <a:txBody>
                    <a:bodyPr/>
                    <a:lstStyle/>
                    <a:p>
                      <a:pPr algn="ctr" fontAlgn="ctr"/>
                      <a:r>
                        <a:rPr lang="es-419" sz="1100" b="1" i="0" u="none" strike="noStrike">
                          <a:solidFill>
                            <a:srgbClr val="000000"/>
                          </a:solidFill>
                          <a:effectLst/>
                          <a:latin typeface="Calibri" panose="020F0502020204030204" pitchFamily="34" charset="0"/>
                        </a:rPr>
                        <a:t>Capa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s-419" sz="1100" b="1" i="0" u="none" strike="noStrike">
                          <a:solidFill>
                            <a:srgbClr val="000000"/>
                          </a:solidFill>
                          <a:effectLst/>
                          <a:latin typeface="Calibri" panose="020F0502020204030204" pitchFamily="34" charset="0"/>
                        </a:rPr>
                        <a:t>Mandril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s-419" sz="1100" b="1" i="0" u="none" strike="noStrike">
                          <a:solidFill>
                            <a:srgbClr val="000000"/>
                          </a:solidFill>
                          <a:effectLst/>
                          <a:latin typeface="Calibri" panose="020F0502020204030204" pitchFamily="34" charset="0"/>
                        </a:rPr>
                        <a:t>Tope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s-419" sz="1100" b="1" i="0" u="none" strike="noStrike">
                          <a:solidFill>
                            <a:srgbClr val="000000"/>
                          </a:solidFill>
                          <a:effectLst/>
                          <a:latin typeface="Calibri" panose="020F0502020204030204" pitchFamily="34" charset="0"/>
                        </a:rPr>
                        <a:t>Base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s-AR" sz="1100" b="1" i="0" u="none" strike="noStrike" dirty="0" err="1">
                          <a:solidFill>
                            <a:srgbClr val="000000"/>
                          </a:solidFill>
                          <a:effectLst/>
                          <a:latin typeface="Calibri" panose="020F0502020204030204" pitchFamily="34" charset="0"/>
                        </a:rPr>
                        <a:t>Qiny</a:t>
                      </a:r>
                      <a:r>
                        <a:rPr lang="es-AR" sz="1100" b="1" i="0" u="none" strike="noStrike" dirty="0">
                          <a:solidFill>
                            <a:srgbClr val="000000"/>
                          </a:solidFill>
                          <a:effectLst/>
                          <a:latin typeface="Calibri" panose="020F0502020204030204" pitchFamily="34" charset="0"/>
                        </a:rPr>
                        <a:t> pre estimulación (m3/d)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s-AR" sz="1100" b="1" i="0" u="none" strike="noStrike">
                          <a:solidFill>
                            <a:srgbClr val="000000"/>
                          </a:solidFill>
                          <a:effectLst/>
                          <a:latin typeface="Calibri" panose="020F0502020204030204" pitchFamily="34" charset="0"/>
                        </a:rPr>
                        <a:t>Qiny post estimulación (m3/d)</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80248660"/>
                  </a:ext>
                </a:extLst>
              </a:tr>
              <a:tr h="190500">
                <a:tc>
                  <a:txBody>
                    <a:bodyPr/>
                    <a:lstStyle/>
                    <a:p>
                      <a:pPr algn="ctr" fontAlgn="ctr"/>
                      <a:r>
                        <a:rPr lang="es-419" sz="1100" b="0" i="0" u="none" strike="noStrike">
                          <a:solidFill>
                            <a:srgbClr val="000000"/>
                          </a:solidFill>
                          <a:effectLst/>
                          <a:latin typeface="Calibri" panose="020F0502020204030204" pitchFamily="34" charset="0"/>
                        </a:rPr>
                        <a:t>B13b</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100" b="0" i="0" u="none" strike="noStrike">
                          <a:solidFill>
                            <a:srgbClr val="000000"/>
                          </a:solidFill>
                          <a:effectLst/>
                          <a:latin typeface="Calibri" panose="020F0502020204030204" pitchFamily="34" charset="0"/>
                        </a:rPr>
                        <a:t>M1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100" b="0" i="0" u="none" strike="noStrike">
                          <a:solidFill>
                            <a:srgbClr val="000000"/>
                          </a:solidFill>
                          <a:effectLst/>
                          <a:latin typeface="Calibri" panose="020F0502020204030204" pitchFamily="34" charset="0"/>
                        </a:rPr>
                        <a:t>1366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100" b="0" i="0" u="none" strike="noStrike">
                          <a:solidFill>
                            <a:srgbClr val="000000"/>
                          </a:solidFill>
                          <a:effectLst/>
                          <a:latin typeface="Calibri" panose="020F0502020204030204" pitchFamily="34" charset="0"/>
                        </a:rPr>
                        <a:t>1369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419" sz="11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419" sz="1100" b="0" i="0" u="none" strike="noStrike">
                          <a:solidFill>
                            <a:srgbClr val="000000"/>
                          </a:solidFill>
                          <a:effectLst/>
                          <a:latin typeface="Calibri" panose="020F0502020204030204" pitchFamily="34" charset="0"/>
                        </a:rPr>
                        <a:t>24,21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3751936"/>
                  </a:ext>
                </a:extLst>
              </a:tr>
              <a:tr h="190500">
                <a:tc>
                  <a:txBody>
                    <a:bodyPr/>
                    <a:lstStyle/>
                    <a:p>
                      <a:pPr algn="ctr" fontAlgn="ctr"/>
                      <a:r>
                        <a:rPr lang="es-419" sz="1100" b="0" i="0" u="none" strike="noStrike">
                          <a:solidFill>
                            <a:srgbClr val="000000"/>
                          </a:solidFill>
                          <a:effectLst/>
                          <a:latin typeface="Calibri" panose="020F0502020204030204" pitchFamily="34" charset="0"/>
                        </a:rPr>
                        <a:t>B13.1/2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100" b="0" i="0" u="none" strike="noStrike">
                          <a:solidFill>
                            <a:srgbClr val="000000"/>
                          </a:solidFill>
                          <a:effectLst/>
                          <a:latin typeface="Calibri" panose="020F0502020204030204" pitchFamily="34" charset="0"/>
                        </a:rPr>
                        <a:t>M1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100" b="0" i="0" u="none" strike="noStrike">
                          <a:solidFill>
                            <a:srgbClr val="000000"/>
                          </a:solidFill>
                          <a:effectLst/>
                          <a:latin typeface="Calibri" panose="020F0502020204030204" pitchFamily="34" charset="0"/>
                        </a:rPr>
                        <a:t>1359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100" b="0" i="0" u="none" strike="noStrike">
                          <a:solidFill>
                            <a:srgbClr val="000000"/>
                          </a:solidFill>
                          <a:effectLst/>
                          <a:latin typeface="Calibri" panose="020F0502020204030204" pitchFamily="34" charset="0"/>
                        </a:rPr>
                        <a:t>1365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419" sz="11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419" sz="11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7130683"/>
                  </a:ext>
                </a:extLst>
              </a:tr>
              <a:tr h="190500">
                <a:tc>
                  <a:txBody>
                    <a:bodyPr/>
                    <a:lstStyle/>
                    <a:p>
                      <a:pPr algn="ctr" fontAlgn="ctr"/>
                      <a:r>
                        <a:rPr lang="es-419" sz="1100" b="0" i="0" u="none" strike="noStrike">
                          <a:solidFill>
                            <a:srgbClr val="000000"/>
                          </a:solidFill>
                          <a:effectLst/>
                          <a:latin typeface="Calibri" panose="020F0502020204030204" pitchFamily="34" charset="0"/>
                        </a:rPr>
                        <a:t>A430/31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100" b="0" i="0" u="none" strike="noStrike">
                          <a:solidFill>
                            <a:srgbClr val="000000"/>
                          </a:solidFill>
                          <a:effectLst/>
                          <a:latin typeface="Calibri" panose="020F0502020204030204" pitchFamily="34" charset="0"/>
                        </a:rPr>
                        <a:t>M2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100" b="0" i="0" u="none" strike="noStrike">
                          <a:solidFill>
                            <a:srgbClr val="000000"/>
                          </a:solidFill>
                          <a:effectLst/>
                          <a:latin typeface="Calibri" panose="020F0502020204030204" pitchFamily="34" charset="0"/>
                        </a:rPr>
                        <a:t>1331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100" b="0" i="0" u="none" strike="noStrike">
                          <a:solidFill>
                            <a:srgbClr val="000000"/>
                          </a:solidFill>
                          <a:effectLst/>
                          <a:latin typeface="Calibri" panose="020F0502020204030204" pitchFamily="34" charset="0"/>
                        </a:rPr>
                        <a:t>1337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419"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419" sz="11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1051554"/>
                  </a:ext>
                </a:extLst>
              </a:tr>
              <a:tr h="190500">
                <a:tc>
                  <a:txBody>
                    <a:bodyPr/>
                    <a:lstStyle/>
                    <a:p>
                      <a:pPr algn="ctr" fontAlgn="ctr"/>
                      <a:r>
                        <a:rPr lang="es-419" sz="1100" b="0" i="0" u="none" strike="noStrike">
                          <a:solidFill>
                            <a:srgbClr val="000000"/>
                          </a:solidFill>
                          <a:effectLst/>
                          <a:latin typeface="Calibri" panose="020F0502020204030204" pitchFamily="34" charset="0"/>
                        </a:rPr>
                        <a:t>A410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100" b="0" i="0" u="none" strike="noStrike">
                          <a:solidFill>
                            <a:srgbClr val="000000"/>
                          </a:solidFill>
                          <a:effectLst/>
                          <a:latin typeface="Calibri" panose="020F0502020204030204" pitchFamily="34" charset="0"/>
                        </a:rPr>
                        <a:t>M2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100" b="0" i="0" u="none" strike="noStrike">
                          <a:solidFill>
                            <a:srgbClr val="000000"/>
                          </a:solidFill>
                          <a:effectLst/>
                          <a:latin typeface="Calibri" panose="020F0502020204030204" pitchFamily="34" charset="0"/>
                        </a:rPr>
                        <a:t>1322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100" b="0" i="0" u="none" strike="noStrike">
                          <a:solidFill>
                            <a:srgbClr val="000000"/>
                          </a:solidFill>
                          <a:effectLst/>
                          <a:latin typeface="Calibri" panose="020F0502020204030204" pitchFamily="34" charset="0"/>
                        </a:rPr>
                        <a:t>1325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419" sz="11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419" sz="11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7234549"/>
                  </a:ext>
                </a:extLst>
              </a:tr>
              <a:tr h="190500">
                <a:tc>
                  <a:txBody>
                    <a:bodyPr/>
                    <a:lstStyle/>
                    <a:p>
                      <a:pPr algn="ctr" fontAlgn="ctr"/>
                      <a:r>
                        <a:rPr lang="es-419" sz="1100" b="0" i="0" u="none" strike="noStrike">
                          <a:solidFill>
                            <a:srgbClr val="000000"/>
                          </a:solidFill>
                          <a:effectLst/>
                          <a:latin typeface="Calibri" panose="020F0502020204030204" pitchFamily="34" charset="0"/>
                        </a:rPr>
                        <a:t>A360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100" b="0" i="0" u="none" strike="noStrike">
                          <a:solidFill>
                            <a:srgbClr val="000000"/>
                          </a:solidFill>
                          <a:effectLst/>
                          <a:latin typeface="Calibri" panose="020F0502020204030204" pitchFamily="34" charset="0"/>
                        </a:rPr>
                        <a:t>M3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100" b="0" i="0" u="none" strike="noStrike">
                          <a:solidFill>
                            <a:srgbClr val="000000"/>
                          </a:solidFill>
                          <a:effectLst/>
                          <a:latin typeface="Calibri" panose="020F0502020204030204" pitchFamily="34" charset="0"/>
                        </a:rPr>
                        <a:t>1275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100" b="0" i="0" u="none" strike="noStrike">
                          <a:solidFill>
                            <a:srgbClr val="000000"/>
                          </a:solidFill>
                          <a:effectLst/>
                          <a:latin typeface="Calibri" panose="020F0502020204030204" pitchFamily="34" charset="0"/>
                        </a:rPr>
                        <a:t>1284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419" sz="1100" b="0" i="0" u="none" strike="noStrike">
                          <a:solidFill>
                            <a:srgbClr val="000000"/>
                          </a:solidFill>
                          <a:effectLst/>
                          <a:latin typeface="Calibri" panose="020F0502020204030204" pitchFamily="34" charset="0"/>
                        </a:rPr>
                        <a:t>23,06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419" sz="1100" b="0" i="0" u="none" strike="noStrike">
                          <a:solidFill>
                            <a:srgbClr val="000000"/>
                          </a:solidFill>
                          <a:effectLst/>
                          <a:latin typeface="Calibri" panose="020F0502020204030204" pitchFamily="34" charset="0"/>
                        </a:rPr>
                        <a:t>34,46</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4338518"/>
                  </a:ext>
                </a:extLst>
              </a:tr>
              <a:tr h="190500">
                <a:tc>
                  <a:txBody>
                    <a:bodyPr/>
                    <a:lstStyle/>
                    <a:p>
                      <a:pPr algn="ctr" fontAlgn="ctr"/>
                      <a:r>
                        <a:rPr lang="es-419" sz="1100" b="0" i="0" u="none" strike="noStrike">
                          <a:solidFill>
                            <a:srgbClr val="000000"/>
                          </a:solidFill>
                          <a:effectLst/>
                          <a:latin typeface="Calibri" panose="020F0502020204030204" pitchFamily="34" charset="0"/>
                        </a:rPr>
                        <a:t>A220/240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100" b="0" i="0" u="none" strike="noStrike">
                          <a:solidFill>
                            <a:srgbClr val="000000"/>
                          </a:solidFill>
                          <a:effectLst/>
                          <a:latin typeface="Calibri" panose="020F0502020204030204" pitchFamily="34" charset="0"/>
                        </a:rPr>
                        <a:t>M4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100" b="0" i="0" u="none" strike="noStrike">
                          <a:solidFill>
                            <a:srgbClr val="000000"/>
                          </a:solidFill>
                          <a:effectLst/>
                          <a:latin typeface="Calibri" panose="020F0502020204030204" pitchFamily="34" charset="0"/>
                        </a:rPr>
                        <a:t>1180,5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100" b="0" i="0" u="none" strike="noStrike">
                          <a:solidFill>
                            <a:srgbClr val="000000"/>
                          </a:solidFill>
                          <a:effectLst/>
                          <a:latin typeface="Calibri" panose="020F0502020204030204" pitchFamily="34" charset="0"/>
                        </a:rPr>
                        <a:t>1184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419" sz="11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419" sz="1100" b="0" i="0" u="none" strike="noStrike">
                          <a:solidFill>
                            <a:srgbClr val="000000"/>
                          </a:solidFill>
                          <a:effectLst/>
                          <a:latin typeface="Calibri" panose="020F0502020204030204" pitchFamily="34" charset="0"/>
                        </a:rPr>
                        <a:t>17,63</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0978294"/>
                  </a:ext>
                </a:extLst>
              </a:tr>
              <a:tr h="200025">
                <a:tc>
                  <a:txBody>
                    <a:bodyPr/>
                    <a:lstStyle/>
                    <a:p>
                      <a:pPr algn="ctr" fontAlgn="ctr"/>
                      <a:r>
                        <a:rPr lang="es-419" sz="1100" b="0" i="0" u="none" strike="noStrike">
                          <a:solidFill>
                            <a:srgbClr val="000000"/>
                          </a:solidFill>
                          <a:effectLst/>
                          <a:latin typeface="Calibri" panose="020F0502020204030204" pitchFamily="34" charset="0"/>
                        </a:rPr>
                        <a:t>A210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419" sz="1100" b="0" i="0" u="none" strike="noStrike">
                          <a:solidFill>
                            <a:srgbClr val="000000"/>
                          </a:solidFill>
                          <a:effectLst/>
                          <a:latin typeface="Calibri" panose="020F0502020204030204" pitchFamily="34" charset="0"/>
                        </a:rPr>
                        <a:t>M4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419" sz="1100" b="0" i="0" u="none" strike="noStrike">
                          <a:solidFill>
                            <a:srgbClr val="000000"/>
                          </a:solidFill>
                          <a:effectLst/>
                          <a:latin typeface="Calibri" panose="020F0502020204030204" pitchFamily="34" charset="0"/>
                        </a:rPr>
                        <a:t>1171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419" sz="1100" b="0" i="0" u="none" strike="noStrike">
                          <a:solidFill>
                            <a:srgbClr val="000000"/>
                          </a:solidFill>
                          <a:effectLst/>
                          <a:latin typeface="Calibri" panose="020F0502020204030204" pitchFamily="34" charset="0"/>
                        </a:rPr>
                        <a:t>1175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419" sz="11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419" sz="1100" b="0" i="0" u="none" strike="noStrike">
                          <a:solidFill>
                            <a:srgbClr val="000000"/>
                          </a:solidFill>
                          <a:effectLst/>
                          <a:latin typeface="Calibri" panose="020F0502020204030204" pitchFamily="34" charset="0"/>
                        </a:rPr>
                        <a:t>38,37</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9067187"/>
                  </a:ext>
                </a:extLst>
              </a:tr>
              <a:tr h="200025">
                <a:tc>
                  <a:txBody>
                    <a:bodyPr/>
                    <a:lstStyle/>
                    <a:p>
                      <a:pPr algn="l" fontAlgn="b"/>
                      <a:endParaRPr lang="es-419" sz="11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s-419" sz="11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s-419" sz="11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s-419" sz="11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s-419" sz="11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419" sz="11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1417267"/>
                  </a:ext>
                </a:extLst>
              </a:tr>
              <a:tr h="200025">
                <a:tc>
                  <a:txBody>
                    <a:bodyPr/>
                    <a:lstStyle/>
                    <a:p>
                      <a:pPr algn="l" fontAlgn="b"/>
                      <a:endParaRPr lang="es-419"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s-419"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s-419"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s-419" sz="11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419" sz="1100" b="1" i="0" u="none" strike="noStrike">
                          <a:solidFill>
                            <a:srgbClr val="000000"/>
                          </a:solidFill>
                          <a:effectLst/>
                          <a:latin typeface="Calibri" panose="020F0502020204030204" pitchFamily="34" charset="0"/>
                        </a:rPr>
                        <a:t>23,1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419" sz="1100" b="1" i="0" u="none" strike="noStrike" dirty="0">
                          <a:solidFill>
                            <a:srgbClr val="000000"/>
                          </a:solidFill>
                          <a:effectLst/>
                          <a:latin typeface="Calibri" panose="020F0502020204030204" pitchFamily="34" charset="0"/>
                        </a:rPr>
                        <a:t>114,7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9990579"/>
                  </a:ext>
                </a:extLst>
              </a:tr>
            </a:tbl>
          </a:graphicData>
        </a:graphic>
      </p:graphicFrame>
    </p:spTree>
    <p:extLst>
      <p:ext uri="{BB962C8B-B14F-4D97-AF65-F5344CB8AC3E}">
        <p14:creationId xmlns:p14="http://schemas.microsoft.com/office/powerpoint/2010/main" val="65477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esquinas redondeadas 4">
            <a:extLst>
              <a:ext uri="{FF2B5EF4-FFF2-40B4-BE49-F238E27FC236}">
                <a16:creationId xmlns:a16="http://schemas.microsoft.com/office/drawing/2014/main" id="{D291DC3A-AC2A-46B2-8E79-2715D38F4794}"/>
              </a:ext>
            </a:extLst>
          </p:cNvPr>
          <p:cNvSpPr/>
          <p:nvPr/>
        </p:nvSpPr>
        <p:spPr>
          <a:xfrm>
            <a:off x="534537" y="1601045"/>
            <a:ext cx="11122926" cy="3759142"/>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3" name="Rectángulo: esquinas redondeadas 2">
            <a:extLst>
              <a:ext uri="{FF2B5EF4-FFF2-40B4-BE49-F238E27FC236}">
                <a16:creationId xmlns:a16="http://schemas.microsoft.com/office/drawing/2014/main" id="{4CCE4732-D2AB-4E8B-B364-10FA38299133}"/>
              </a:ext>
            </a:extLst>
          </p:cNvPr>
          <p:cNvSpPr/>
          <p:nvPr/>
        </p:nvSpPr>
        <p:spPr>
          <a:xfrm>
            <a:off x="504967" y="5472752"/>
            <a:ext cx="11015529" cy="116006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7" name="CuadroTexto 16">
            <a:extLst>
              <a:ext uri="{FF2B5EF4-FFF2-40B4-BE49-F238E27FC236}">
                <a16:creationId xmlns:a16="http://schemas.microsoft.com/office/drawing/2014/main" id="{2822A690-80B8-487A-B0AC-F01F65D73E8F}"/>
              </a:ext>
            </a:extLst>
          </p:cNvPr>
          <p:cNvSpPr txBox="1"/>
          <p:nvPr/>
        </p:nvSpPr>
        <p:spPr>
          <a:xfrm>
            <a:off x="671504" y="1657376"/>
            <a:ext cx="10848992" cy="3939540"/>
          </a:xfrm>
          <a:prstGeom prst="rect">
            <a:avLst/>
          </a:prstGeom>
          <a:noFill/>
        </p:spPr>
        <p:style>
          <a:lnRef idx="0">
            <a:scrgbClr r="0" g="0" b="0"/>
          </a:lnRef>
          <a:fillRef idx="1002">
            <a:schemeClr val="lt2"/>
          </a:fillRef>
          <a:effectRef idx="0">
            <a:scrgbClr r="0" g="0" b="0"/>
          </a:effectRef>
          <a:fontRef idx="major"/>
        </p:style>
        <p:txBody>
          <a:bodyPr wrap="square">
            <a:spAutoFit/>
          </a:bodyPr>
          <a:lstStyle/>
          <a:p>
            <a:pPr marL="285750" indent="-285750">
              <a:buFont typeface="Arial" panose="020B0604020202020204" pitchFamily="34" charset="0"/>
              <a:buChar char="•"/>
            </a:pPr>
            <a:r>
              <a:rPr lang="es-MX">
                <a:solidFill>
                  <a:srgbClr val="000000"/>
                </a:solidFill>
                <a:latin typeface="+mn-lt"/>
              </a:rPr>
              <a:t>Esta metodología comentada surgió luego de varios casos sin éxito de estimulaciones ácidas.</a:t>
            </a:r>
          </a:p>
          <a:p>
            <a:pPr marL="285750" indent="-285750">
              <a:buFont typeface="Arial" panose="020B0604020202020204" pitchFamily="34" charset="0"/>
              <a:buChar char="•"/>
            </a:pPr>
            <a:endParaRPr lang="es-MX">
              <a:solidFill>
                <a:srgbClr val="000000"/>
              </a:solidFill>
              <a:latin typeface="+mn-lt"/>
            </a:endParaRPr>
          </a:p>
          <a:p>
            <a:pPr marL="285750" indent="-285750">
              <a:buFont typeface="Arial" panose="020B0604020202020204" pitchFamily="34" charset="0"/>
              <a:buChar char="•"/>
            </a:pPr>
            <a:r>
              <a:rPr lang="es-MX">
                <a:solidFill>
                  <a:srgbClr val="000000"/>
                </a:solidFill>
                <a:latin typeface="+mn-lt"/>
              </a:rPr>
              <a:t>Los resultados obtenidos actualmente son alentadores y respaldan la efectividad de la estimulación matricial selectiva mediante la técnica de </a:t>
            </a:r>
            <a:r>
              <a:rPr lang="es-MX" err="1">
                <a:solidFill>
                  <a:srgbClr val="000000"/>
                </a:solidFill>
                <a:latin typeface="+mn-lt"/>
              </a:rPr>
              <a:t>bullheading</a:t>
            </a:r>
            <a:r>
              <a:rPr lang="es-MX">
                <a:solidFill>
                  <a:srgbClr val="000000"/>
                </a:solidFill>
                <a:latin typeface="+mn-lt"/>
              </a:rPr>
              <a:t> en el caso de que los candidatos y reservorios estén seleccionados según las premisas que fuimos mencionando a lo largo de la presentación. </a:t>
            </a:r>
          </a:p>
          <a:p>
            <a:endParaRPr lang="es-MX">
              <a:solidFill>
                <a:srgbClr val="000000"/>
              </a:solidFill>
              <a:latin typeface="+mn-lt"/>
            </a:endParaRPr>
          </a:p>
          <a:p>
            <a:pPr marL="285750" indent="-285750">
              <a:buFont typeface="Arial" panose="020B0604020202020204" pitchFamily="34" charset="0"/>
              <a:buChar char="•"/>
            </a:pPr>
            <a:r>
              <a:rPr lang="es-MX">
                <a:solidFill>
                  <a:srgbClr val="000000"/>
                </a:solidFill>
                <a:latin typeface="+mn-lt"/>
              </a:rPr>
              <a:t>Se observa un incremento significativo en las admisiones del pozo en todas las capas estudiadas, lo cual se ve traducido en aumento de producción por recuperación secundaria, generando una mejora en la eficiencia vertical.</a:t>
            </a:r>
          </a:p>
          <a:p>
            <a:pPr marL="285750" indent="-285750">
              <a:buFont typeface="Arial" panose="020B0604020202020204" pitchFamily="34" charset="0"/>
              <a:buChar char="•"/>
            </a:pPr>
            <a:endParaRPr lang="es-MX">
              <a:solidFill>
                <a:srgbClr val="000000"/>
              </a:solidFill>
              <a:latin typeface="+mn-lt"/>
            </a:endParaRPr>
          </a:p>
          <a:p>
            <a:pPr marL="285750" indent="-285750">
              <a:buFont typeface="Arial" panose="020B0604020202020204" pitchFamily="34" charset="0"/>
              <a:buChar char="•"/>
            </a:pPr>
            <a:r>
              <a:rPr lang="es-MX">
                <a:solidFill>
                  <a:srgbClr val="000000"/>
                </a:solidFill>
                <a:latin typeface="+mn-lt"/>
              </a:rPr>
              <a:t>Estos resultados corroboran el éxito de la implementación de los programas operativos proporcionados por la Cía. Geopatagonia y respaldan la elección de las formulaciones desarrolladas específicamente para abordar las problemáticas presentes en la zona de estudio.</a:t>
            </a:r>
            <a:endParaRPr lang="es-419">
              <a:solidFill>
                <a:srgbClr val="000000"/>
              </a:solidFill>
              <a:latin typeface="+mn-lt"/>
            </a:endParaRPr>
          </a:p>
          <a:p>
            <a:pPr algn="ctr"/>
            <a:endParaRPr lang="es-AR" sz="1600" b="1">
              <a:solidFill>
                <a:srgbClr val="000000"/>
              </a:solidFill>
              <a:effectLst/>
              <a:latin typeface="+mn-lt"/>
              <a:ea typeface="Times New Roman" panose="02020603050405020304" pitchFamily="18" charset="0"/>
            </a:endParaRPr>
          </a:p>
        </p:txBody>
      </p:sp>
      <p:sp>
        <p:nvSpPr>
          <p:cNvPr id="4" name="Rectángulo 3">
            <a:extLst>
              <a:ext uri="{FF2B5EF4-FFF2-40B4-BE49-F238E27FC236}">
                <a16:creationId xmlns:a16="http://schemas.microsoft.com/office/drawing/2014/main" id="{A6BED1C8-49FB-4211-9A6F-D7ECD9AE3BC2}"/>
              </a:ext>
            </a:extLst>
          </p:cNvPr>
          <p:cNvSpPr/>
          <p:nvPr/>
        </p:nvSpPr>
        <p:spPr>
          <a:xfrm>
            <a:off x="0" y="1085849"/>
            <a:ext cx="12192000" cy="39103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AR" sz="2400" b="1"/>
              <a:t>CONCLUSIONES</a:t>
            </a:r>
          </a:p>
        </p:txBody>
      </p:sp>
      <p:sp>
        <p:nvSpPr>
          <p:cNvPr id="2" name="CuadroTexto 1">
            <a:extLst>
              <a:ext uri="{FF2B5EF4-FFF2-40B4-BE49-F238E27FC236}">
                <a16:creationId xmlns:a16="http://schemas.microsoft.com/office/drawing/2014/main" id="{B3806754-7292-4853-A92A-F2F95F2DA7E1}"/>
              </a:ext>
            </a:extLst>
          </p:cNvPr>
          <p:cNvSpPr txBox="1"/>
          <p:nvPr/>
        </p:nvSpPr>
        <p:spPr>
          <a:xfrm>
            <a:off x="671504" y="5596916"/>
            <a:ext cx="10619744" cy="923330"/>
          </a:xfrm>
          <a:prstGeom prst="rect">
            <a:avLst/>
          </a:prstGeom>
          <a:noFill/>
        </p:spPr>
        <p:txBody>
          <a:bodyPr wrap="square" rtlCol="0">
            <a:spAutoFit/>
          </a:bodyPr>
          <a:lstStyle/>
          <a:p>
            <a:pPr algn="ctr"/>
            <a:r>
              <a:rPr lang="es-AR">
                <a:solidFill>
                  <a:schemeClr val="bg1"/>
                </a:solidFill>
              </a:rPr>
              <a:t>Nos queda como desafío seguir trabajando en la metodología a fin de encontrar que tipo de daño tenemos según cada zona del yacimiento, diseñando en conjunto con el área de estimulación un tipo de tratamiento afín a cada problemática diferente.</a:t>
            </a:r>
            <a:endParaRPr lang="es-419">
              <a:solidFill>
                <a:schemeClr val="bg1"/>
              </a:solidFill>
            </a:endParaRPr>
          </a:p>
        </p:txBody>
      </p:sp>
    </p:spTree>
    <p:extLst>
      <p:ext uri="{BB962C8B-B14F-4D97-AF65-F5344CB8AC3E}">
        <p14:creationId xmlns:p14="http://schemas.microsoft.com/office/powerpoint/2010/main" val="820893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uadroTexto 16">
            <a:extLst>
              <a:ext uri="{FF2B5EF4-FFF2-40B4-BE49-F238E27FC236}">
                <a16:creationId xmlns:a16="http://schemas.microsoft.com/office/drawing/2014/main" id="{2822A690-80B8-487A-B0AC-F01F65D73E8F}"/>
              </a:ext>
            </a:extLst>
          </p:cNvPr>
          <p:cNvSpPr txBox="1"/>
          <p:nvPr/>
        </p:nvSpPr>
        <p:spPr>
          <a:xfrm>
            <a:off x="5952550" y="3082874"/>
            <a:ext cx="5820167" cy="1323439"/>
          </a:xfrm>
          <a:prstGeom prst="rect">
            <a:avLst/>
          </a:prstGeom>
          <a:noFill/>
        </p:spPr>
        <p:style>
          <a:lnRef idx="0">
            <a:scrgbClr r="0" g="0" b="0"/>
          </a:lnRef>
          <a:fillRef idx="1002">
            <a:schemeClr val="lt2"/>
          </a:fillRef>
          <a:effectRef idx="0">
            <a:scrgbClr r="0" g="0" b="0"/>
          </a:effectRef>
          <a:fontRef idx="major"/>
        </p:style>
        <p:txBody>
          <a:bodyPr wrap="square">
            <a:spAutoFit/>
          </a:bodyPr>
          <a:lstStyle/>
          <a:p>
            <a:r>
              <a:rPr lang="es-AR" sz="1600">
                <a:solidFill>
                  <a:srgbClr val="000000"/>
                </a:solidFill>
                <a:effectLst/>
                <a:latin typeface="+mn-lt"/>
                <a:ea typeface="Times New Roman" panose="02020603050405020304" pitchFamily="18" charset="0"/>
              </a:rPr>
              <a:t>Ingenieria y operaciones Geopatagonia</a:t>
            </a:r>
          </a:p>
          <a:p>
            <a:endParaRPr lang="es-AR" sz="1600">
              <a:solidFill>
                <a:srgbClr val="000000"/>
              </a:solidFill>
              <a:latin typeface="+mn-lt"/>
              <a:ea typeface="Times New Roman" panose="02020603050405020304" pitchFamily="18" charset="0"/>
            </a:endParaRPr>
          </a:p>
          <a:p>
            <a:r>
              <a:rPr lang="es-AR" sz="1600">
                <a:solidFill>
                  <a:srgbClr val="000000"/>
                </a:solidFill>
                <a:latin typeface="+mn-lt"/>
                <a:ea typeface="Times New Roman" panose="02020603050405020304" pitchFamily="18" charset="0"/>
              </a:rPr>
              <a:t>Marcelo Herrera, supervisor SL y WL YPF</a:t>
            </a:r>
          </a:p>
          <a:p>
            <a:endParaRPr lang="es-AR" sz="1600">
              <a:solidFill>
                <a:srgbClr val="000000"/>
              </a:solidFill>
              <a:effectLst/>
              <a:latin typeface="+mn-lt"/>
              <a:ea typeface="Times New Roman" panose="02020603050405020304" pitchFamily="18" charset="0"/>
            </a:endParaRPr>
          </a:p>
          <a:p>
            <a:r>
              <a:rPr lang="es-AR" sz="1600">
                <a:solidFill>
                  <a:srgbClr val="000000"/>
                </a:solidFill>
                <a:latin typeface="+mn-lt"/>
                <a:ea typeface="Times New Roman" panose="02020603050405020304" pitchFamily="18" charset="0"/>
              </a:rPr>
              <a:t>Desarrollo operativo Cañadón Seco-León</a:t>
            </a:r>
          </a:p>
        </p:txBody>
      </p:sp>
      <p:sp>
        <p:nvSpPr>
          <p:cNvPr id="4" name="Rectángulo 3">
            <a:extLst>
              <a:ext uri="{FF2B5EF4-FFF2-40B4-BE49-F238E27FC236}">
                <a16:creationId xmlns:a16="http://schemas.microsoft.com/office/drawing/2014/main" id="{04C55080-96F1-4E14-A082-E842610F3AEB}"/>
              </a:ext>
            </a:extLst>
          </p:cNvPr>
          <p:cNvSpPr/>
          <p:nvPr/>
        </p:nvSpPr>
        <p:spPr>
          <a:xfrm>
            <a:off x="0" y="1085849"/>
            <a:ext cx="12192000" cy="39103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AR" sz="2400" b="1"/>
              <a:t>AGRADECIMIENTOS</a:t>
            </a:r>
          </a:p>
        </p:txBody>
      </p:sp>
      <p:pic>
        <p:nvPicPr>
          <p:cNvPr id="2" name="Picture 2" descr="imagen">
            <a:extLst>
              <a:ext uri="{FF2B5EF4-FFF2-40B4-BE49-F238E27FC236}">
                <a16:creationId xmlns:a16="http://schemas.microsoft.com/office/drawing/2014/main" id="{F855E3DB-9554-418F-8267-AB1FBB382D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58" y="2063532"/>
            <a:ext cx="3243262" cy="3362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183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E8A956D-EF30-45F8-AA5D-251E76761BB4}"/>
              </a:ext>
            </a:extLst>
          </p:cNvPr>
          <p:cNvSpPr/>
          <p:nvPr/>
        </p:nvSpPr>
        <p:spPr>
          <a:xfrm>
            <a:off x="0" y="1365530"/>
            <a:ext cx="12192000" cy="43469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AR" sz="2400" b="1"/>
              <a:t>¿PREGUNTAS?</a:t>
            </a:r>
          </a:p>
        </p:txBody>
      </p:sp>
      <p:pic>
        <p:nvPicPr>
          <p:cNvPr id="6" name="Picture 2" descr="imagen estilo de pixar de ingenieros con uniformes azules al lado de un pozo inyector de agua para proyectos de waterflooding. También habrá un camión de cementación y al rededor barriles con formulaciones químicas. En la imagen habrán signos de interrogaciones por todos lados">
            <a:extLst>
              <a:ext uri="{FF2B5EF4-FFF2-40B4-BE49-F238E27FC236}">
                <a16:creationId xmlns:a16="http://schemas.microsoft.com/office/drawing/2014/main" id="{EC1F71FF-F9A8-470B-8C94-59B56D498F21}"/>
              </a:ext>
            </a:extLst>
          </p:cNvPr>
          <p:cNvPicPr>
            <a:picLocks noChangeAspect="1" noChangeArrowheads="1"/>
          </p:cNvPicPr>
          <p:nvPr/>
        </p:nvPicPr>
        <p:blipFill>
          <a:blip r:embed="rId2" cstate="print">
            <a:alphaModFix/>
            <a:extLst>
              <a:ext uri="{28A0092B-C50C-407E-A947-70E740481C1C}">
                <a14:useLocalDpi xmlns:a14="http://schemas.microsoft.com/office/drawing/2010/main" val="0"/>
              </a:ext>
            </a:extLst>
          </a:blip>
          <a:srcRect/>
          <a:stretch>
            <a:fillRect/>
          </a:stretch>
        </p:blipFill>
        <p:spPr bwMode="auto">
          <a:xfrm>
            <a:off x="4271513" y="2328525"/>
            <a:ext cx="3648973" cy="364897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224261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Un camión de juguete&#10;&#10;Descripción generada automáticamente con confianza baja">
            <a:extLst>
              <a:ext uri="{FF2B5EF4-FFF2-40B4-BE49-F238E27FC236}">
                <a16:creationId xmlns:a16="http://schemas.microsoft.com/office/drawing/2014/main" id="{4B34345C-A193-41D7-9AD5-79F85D0C42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2289" y="2308368"/>
            <a:ext cx="3524250" cy="3524250"/>
          </a:xfrm>
          <a:prstGeom prst="rect">
            <a:avLst/>
          </a:prstGeom>
          <a:effectLst>
            <a:softEdge rad="254000"/>
          </a:effectLst>
        </p:spPr>
      </p:pic>
      <p:graphicFrame>
        <p:nvGraphicFramePr>
          <p:cNvPr id="2" name="Diagrama 1">
            <a:extLst>
              <a:ext uri="{FF2B5EF4-FFF2-40B4-BE49-F238E27FC236}">
                <a16:creationId xmlns:a16="http://schemas.microsoft.com/office/drawing/2014/main" id="{E67D1A6D-C6BF-4DEA-9B39-207A2F5F56EB}"/>
              </a:ext>
            </a:extLst>
          </p:cNvPr>
          <p:cNvGraphicFramePr/>
          <p:nvPr>
            <p:extLst>
              <p:ext uri="{D42A27DB-BD31-4B8C-83A1-F6EECF244321}">
                <p14:modId xmlns:p14="http://schemas.microsoft.com/office/powerpoint/2010/main" val="503123375"/>
              </p:ext>
            </p:extLst>
          </p:nvPr>
        </p:nvGraphicFramePr>
        <p:xfrm>
          <a:off x="3686539" y="1492536"/>
          <a:ext cx="7829186" cy="51559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ángulo 3">
            <a:extLst>
              <a:ext uri="{FF2B5EF4-FFF2-40B4-BE49-F238E27FC236}">
                <a16:creationId xmlns:a16="http://schemas.microsoft.com/office/drawing/2014/main" id="{555FD5B4-A73F-4A5F-BFB0-27E78E96994D}"/>
              </a:ext>
            </a:extLst>
          </p:cNvPr>
          <p:cNvSpPr/>
          <p:nvPr/>
        </p:nvSpPr>
        <p:spPr>
          <a:xfrm>
            <a:off x="0" y="856939"/>
            <a:ext cx="12192000" cy="37178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AR" sz="2400" b="1"/>
              <a:t>CONTENIDO</a:t>
            </a:r>
            <a:endParaRPr lang="es-AR" sz="2000" b="1"/>
          </a:p>
        </p:txBody>
      </p:sp>
    </p:spTree>
    <p:extLst>
      <p:ext uri="{BB962C8B-B14F-4D97-AF65-F5344CB8AC3E}">
        <p14:creationId xmlns:p14="http://schemas.microsoft.com/office/powerpoint/2010/main" val="3850644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D25E39C2-5D2A-4F03-B2BB-F4046D23BE3A}"/>
              </a:ext>
            </a:extLst>
          </p:cNvPr>
          <p:cNvSpPr/>
          <p:nvPr/>
        </p:nvSpPr>
        <p:spPr>
          <a:xfrm>
            <a:off x="0" y="928279"/>
            <a:ext cx="3705225" cy="281396"/>
          </a:xfrm>
          <a:prstGeom prst="rect">
            <a:avLst/>
          </a:prstGeom>
          <a:solidFill>
            <a:schemeClr val="accent3">
              <a:lumMod val="40000"/>
              <a:lumOff val="60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s-AR" sz="2400" b="1"/>
              <a:t>UBICACIÓN GEOGRÁFICA</a:t>
            </a:r>
          </a:p>
        </p:txBody>
      </p:sp>
      <p:grpSp>
        <p:nvGrpSpPr>
          <p:cNvPr id="29" name="Grupo 28">
            <a:extLst>
              <a:ext uri="{FF2B5EF4-FFF2-40B4-BE49-F238E27FC236}">
                <a16:creationId xmlns:a16="http://schemas.microsoft.com/office/drawing/2014/main" id="{B72DDE07-EF4B-244A-EF14-3BBA7A7C94D8}"/>
              </a:ext>
            </a:extLst>
          </p:cNvPr>
          <p:cNvGrpSpPr/>
          <p:nvPr/>
        </p:nvGrpSpPr>
        <p:grpSpPr>
          <a:xfrm>
            <a:off x="179551" y="1300065"/>
            <a:ext cx="11144941" cy="5293038"/>
            <a:chOff x="179551" y="1209675"/>
            <a:chExt cx="11144941" cy="5293038"/>
          </a:xfrm>
        </p:grpSpPr>
        <p:pic>
          <p:nvPicPr>
            <p:cNvPr id="9" name="Picture 67">
              <a:extLst>
                <a:ext uri="{FF2B5EF4-FFF2-40B4-BE49-F238E27FC236}">
                  <a16:creationId xmlns:a16="http://schemas.microsoft.com/office/drawing/2014/main" id="{65419F0A-8F7F-4F62-85CA-AF6678C0A078}"/>
                </a:ext>
              </a:extLst>
            </p:cNvPr>
            <p:cNvPicPr/>
            <p:nvPr/>
          </p:nvPicPr>
          <p:blipFill>
            <a:blip r:embed="rId3"/>
            <a:stretch>
              <a:fillRect/>
            </a:stretch>
          </p:blipFill>
          <p:spPr>
            <a:xfrm>
              <a:off x="179551" y="1391128"/>
              <a:ext cx="4441729" cy="2736973"/>
            </a:xfrm>
            <a:prstGeom prst="rect">
              <a:avLst/>
            </a:prstGeom>
          </p:spPr>
        </p:pic>
        <p:pic>
          <p:nvPicPr>
            <p:cNvPr id="5" name="Imagen 4">
              <a:extLst>
                <a:ext uri="{FF2B5EF4-FFF2-40B4-BE49-F238E27FC236}">
                  <a16:creationId xmlns:a16="http://schemas.microsoft.com/office/drawing/2014/main" id="{9FCB0956-703B-2CB7-E68B-8C2EE949C4DA}"/>
                </a:ext>
              </a:extLst>
            </p:cNvPr>
            <p:cNvPicPr>
              <a:picLocks noChangeAspect="1"/>
            </p:cNvPicPr>
            <p:nvPr/>
          </p:nvPicPr>
          <p:blipFill>
            <a:blip r:embed="rId4"/>
            <a:stretch>
              <a:fillRect/>
            </a:stretch>
          </p:blipFill>
          <p:spPr>
            <a:xfrm>
              <a:off x="5364480" y="1209675"/>
              <a:ext cx="5960012" cy="5293038"/>
            </a:xfrm>
            <a:prstGeom prst="rect">
              <a:avLst/>
            </a:prstGeom>
            <a:ln w="38100">
              <a:solidFill>
                <a:srgbClr val="FF0000"/>
              </a:solidFill>
            </a:ln>
          </p:spPr>
        </p:pic>
        <p:sp>
          <p:nvSpPr>
            <p:cNvPr id="6" name="CuadroTexto 5">
              <a:extLst>
                <a:ext uri="{FF2B5EF4-FFF2-40B4-BE49-F238E27FC236}">
                  <a16:creationId xmlns:a16="http://schemas.microsoft.com/office/drawing/2014/main" id="{4424A6EF-EBF8-D2ED-B11F-2F5E351B52DD}"/>
                </a:ext>
              </a:extLst>
            </p:cNvPr>
            <p:cNvSpPr txBox="1"/>
            <p:nvPr/>
          </p:nvSpPr>
          <p:spPr>
            <a:xfrm>
              <a:off x="8769517" y="1986996"/>
              <a:ext cx="1902603" cy="369332"/>
            </a:xfrm>
            <a:prstGeom prst="rect">
              <a:avLst/>
            </a:prstGeom>
            <a:noFill/>
            <a:ln w="38100">
              <a:noFill/>
            </a:ln>
          </p:spPr>
          <p:txBody>
            <a:bodyPr wrap="square" rtlCol="0">
              <a:spAutoFit/>
            </a:bodyPr>
            <a:lstStyle/>
            <a:p>
              <a:r>
                <a:rPr lang="es-AR">
                  <a:highlight>
                    <a:srgbClr val="C0C0C0"/>
                  </a:highlight>
                </a:rPr>
                <a:t>Cañadón Seco</a:t>
              </a:r>
            </a:p>
          </p:txBody>
        </p:sp>
        <p:sp>
          <p:nvSpPr>
            <p:cNvPr id="8" name="CuadroTexto 7">
              <a:extLst>
                <a:ext uri="{FF2B5EF4-FFF2-40B4-BE49-F238E27FC236}">
                  <a16:creationId xmlns:a16="http://schemas.microsoft.com/office/drawing/2014/main" id="{FA32C381-D9C8-E0E9-8A14-9BA02CFE4CB0}"/>
                </a:ext>
              </a:extLst>
            </p:cNvPr>
            <p:cNvSpPr txBox="1"/>
            <p:nvPr/>
          </p:nvSpPr>
          <p:spPr>
            <a:xfrm>
              <a:off x="6096000" y="2574949"/>
              <a:ext cx="1759584" cy="369332"/>
            </a:xfrm>
            <a:prstGeom prst="rect">
              <a:avLst/>
            </a:prstGeom>
            <a:noFill/>
            <a:ln w="38100">
              <a:noFill/>
            </a:ln>
          </p:spPr>
          <p:txBody>
            <a:bodyPr wrap="none" rtlCol="0">
              <a:spAutoFit/>
            </a:bodyPr>
            <a:lstStyle/>
            <a:p>
              <a:r>
                <a:rPr lang="es-AR">
                  <a:highlight>
                    <a:srgbClr val="C0C0C0"/>
                  </a:highlight>
                </a:rPr>
                <a:t>Meseta Espinosa</a:t>
              </a:r>
            </a:p>
          </p:txBody>
        </p:sp>
        <p:sp>
          <p:nvSpPr>
            <p:cNvPr id="10" name="CuadroTexto 9">
              <a:extLst>
                <a:ext uri="{FF2B5EF4-FFF2-40B4-BE49-F238E27FC236}">
                  <a16:creationId xmlns:a16="http://schemas.microsoft.com/office/drawing/2014/main" id="{F3F72FEE-DCF3-15A2-58E2-82BF97235EDA}"/>
                </a:ext>
              </a:extLst>
            </p:cNvPr>
            <p:cNvSpPr txBox="1"/>
            <p:nvPr/>
          </p:nvSpPr>
          <p:spPr>
            <a:xfrm>
              <a:off x="8862329" y="3525253"/>
              <a:ext cx="1526380" cy="369332"/>
            </a:xfrm>
            <a:prstGeom prst="rect">
              <a:avLst/>
            </a:prstGeom>
            <a:noFill/>
            <a:ln w="38100">
              <a:noFill/>
            </a:ln>
          </p:spPr>
          <p:txBody>
            <a:bodyPr wrap="none" rtlCol="0">
              <a:spAutoFit/>
            </a:bodyPr>
            <a:lstStyle/>
            <a:p>
              <a:r>
                <a:rPr lang="es-AR">
                  <a:highlight>
                    <a:srgbClr val="B2B2B2"/>
                  </a:highlight>
                </a:rPr>
                <a:t>Cañadón León</a:t>
              </a:r>
            </a:p>
          </p:txBody>
        </p:sp>
        <p:sp>
          <p:nvSpPr>
            <p:cNvPr id="12" name="Rectángulo: esquinas redondeadas 11">
              <a:extLst>
                <a:ext uri="{FF2B5EF4-FFF2-40B4-BE49-F238E27FC236}">
                  <a16:creationId xmlns:a16="http://schemas.microsoft.com/office/drawing/2014/main" id="{63033A78-8F1E-17A3-C9B2-947074FEAD19}"/>
                </a:ext>
              </a:extLst>
            </p:cNvPr>
            <p:cNvSpPr/>
            <p:nvPr/>
          </p:nvSpPr>
          <p:spPr>
            <a:xfrm>
              <a:off x="6323799" y="3176338"/>
              <a:ext cx="1194434" cy="827772"/>
            </a:xfrm>
            <a:prstGeom prst="roundRect">
              <a:avLst/>
            </a:prstGeom>
            <a:solidFill>
              <a:schemeClr val="accent1">
                <a:alpha val="44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000">
                  <a:solidFill>
                    <a:schemeClr val="tx1"/>
                  </a:solidFill>
                  <a:highlight>
                    <a:srgbClr val="C0C0C0"/>
                  </a:highlight>
                </a:rPr>
                <a:t>Bloque Cañadón León Oeste</a:t>
              </a:r>
            </a:p>
          </p:txBody>
        </p:sp>
        <p:sp>
          <p:nvSpPr>
            <p:cNvPr id="15" name="Rectángulo 14">
              <a:extLst>
                <a:ext uri="{FF2B5EF4-FFF2-40B4-BE49-F238E27FC236}">
                  <a16:creationId xmlns:a16="http://schemas.microsoft.com/office/drawing/2014/main" id="{841DE4C9-1784-AD7D-2CB9-2B5F12A93A4D}"/>
                </a:ext>
              </a:extLst>
            </p:cNvPr>
            <p:cNvSpPr/>
            <p:nvPr/>
          </p:nvSpPr>
          <p:spPr>
            <a:xfrm>
              <a:off x="3503596" y="3282215"/>
              <a:ext cx="877670" cy="4620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cxnSp>
          <p:nvCxnSpPr>
            <p:cNvPr id="17" name="Conector recto 16">
              <a:extLst>
                <a:ext uri="{FF2B5EF4-FFF2-40B4-BE49-F238E27FC236}">
                  <a16:creationId xmlns:a16="http://schemas.microsoft.com/office/drawing/2014/main" id="{25B30576-3928-4C81-736C-0955ACA76EC3}"/>
                </a:ext>
              </a:extLst>
            </p:cNvPr>
            <p:cNvCxnSpPr>
              <a:cxnSpLocks/>
            </p:cNvCxnSpPr>
            <p:nvPr/>
          </p:nvCxnSpPr>
          <p:spPr>
            <a:xfrm flipV="1">
              <a:off x="4381266" y="1209675"/>
              <a:ext cx="959319" cy="20725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Conector recto 18">
              <a:extLst>
                <a:ext uri="{FF2B5EF4-FFF2-40B4-BE49-F238E27FC236}">
                  <a16:creationId xmlns:a16="http://schemas.microsoft.com/office/drawing/2014/main" id="{FCE31EE3-EE26-C60C-0BE2-8D380358A8FD}"/>
                </a:ext>
              </a:extLst>
            </p:cNvPr>
            <p:cNvCxnSpPr>
              <a:cxnSpLocks/>
            </p:cNvCxnSpPr>
            <p:nvPr/>
          </p:nvCxnSpPr>
          <p:spPr>
            <a:xfrm>
              <a:off x="4381266" y="3744227"/>
              <a:ext cx="959319" cy="275848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3" name="Rectángulo 12">
            <a:extLst>
              <a:ext uri="{FF2B5EF4-FFF2-40B4-BE49-F238E27FC236}">
                <a16:creationId xmlns:a16="http://schemas.microsoft.com/office/drawing/2014/main" id="{EA6B2DD2-9FC8-4A79-98C9-304139664BF7}"/>
              </a:ext>
            </a:extLst>
          </p:cNvPr>
          <p:cNvSpPr/>
          <p:nvPr/>
        </p:nvSpPr>
        <p:spPr>
          <a:xfrm>
            <a:off x="0" y="856939"/>
            <a:ext cx="12192000" cy="37178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AR" sz="2400" b="1"/>
              <a:t>UBICACIÓN GEOGRÁFICA</a:t>
            </a:r>
            <a:endParaRPr lang="es-AR" sz="2000" b="1"/>
          </a:p>
        </p:txBody>
      </p:sp>
      <p:sp>
        <p:nvSpPr>
          <p:cNvPr id="3" name="Rectángulo 2">
            <a:extLst>
              <a:ext uri="{FF2B5EF4-FFF2-40B4-BE49-F238E27FC236}">
                <a16:creationId xmlns:a16="http://schemas.microsoft.com/office/drawing/2014/main" id="{6D3F6E6E-986C-408D-826F-0F182353838F}"/>
              </a:ext>
            </a:extLst>
          </p:cNvPr>
          <p:cNvSpPr/>
          <p:nvPr/>
        </p:nvSpPr>
        <p:spPr>
          <a:xfrm>
            <a:off x="309167" y="5727967"/>
            <a:ext cx="2175722" cy="905521"/>
          </a:xfrm>
          <a:prstGeom prst="rect">
            <a:avLst/>
          </a:prstGeom>
          <a:solidFill>
            <a:schemeClr val="accent1">
              <a:alpha val="44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000" dirty="0">
                <a:solidFill>
                  <a:schemeClr val="tx1"/>
                </a:solidFill>
                <a:highlight>
                  <a:srgbClr val="C0C0C0"/>
                </a:highlight>
              </a:rPr>
              <a:t>Formación CS</a:t>
            </a:r>
          </a:p>
          <a:p>
            <a:pPr algn="ctr"/>
            <a:r>
              <a:rPr lang="es-AR" sz="1000" dirty="0">
                <a:solidFill>
                  <a:schemeClr val="tx1"/>
                </a:solidFill>
                <a:highlight>
                  <a:srgbClr val="C0C0C0"/>
                </a:highlight>
              </a:rPr>
              <a:t>Porosidad: 25 %</a:t>
            </a:r>
          </a:p>
          <a:p>
            <a:pPr algn="ctr"/>
            <a:r>
              <a:rPr lang="es-AR" sz="1000" dirty="0">
                <a:solidFill>
                  <a:schemeClr val="tx1"/>
                </a:solidFill>
                <a:highlight>
                  <a:srgbClr val="C0C0C0"/>
                </a:highlight>
              </a:rPr>
              <a:t>Permeabilidad: 3 </a:t>
            </a:r>
            <a:r>
              <a:rPr lang="es-AR" sz="1000" dirty="0" err="1">
                <a:solidFill>
                  <a:schemeClr val="tx1"/>
                </a:solidFill>
                <a:highlight>
                  <a:srgbClr val="C0C0C0"/>
                </a:highlight>
              </a:rPr>
              <a:t>md</a:t>
            </a:r>
            <a:endParaRPr lang="es-AR" sz="1000" dirty="0">
              <a:solidFill>
                <a:schemeClr val="tx1"/>
              </a:solidFill>
              <a:highlight>
                <a:srgbClr val="C0C0C0"/>
              </a:highlight>
            </a:endParaRPr>
          </a:p>
          <a:p>
            <a:pPr algn="ctr"/>
            <a:r>
              <a:rPr lang="es-AR" sz="1000" dirty="0">
                <a:solidFill>
                  <a:schemeClr val="tx1"/>
                </a:solidFill>
                <a:highlight>
                  <a:srgbClr val="C0C0C0"/>
                </a:highlight>
              </a:rPr>
              <a:t>Prof. media: 1260 m </a:t>
            </a:r>
          </a:p>
        </p:txBody>
      </p:sp>
      <p:sp>
        <p:nvSpPr>
          <p:cNvPr id="18" name="Rectángulo 17">
            <a:extLst>
              <a:ext uri="{FF2B5EF4-FFF2-40B4-BE49-F238E27FC236}">
                <a16:creationId xmlns:a16="http://schemas.microsoft.com/office/drawing/2014/main" id="{DF6BF82E-1BC2-481C-8957-A7B8595761AA}"/>
              </a:ext>
            </a:extLst>
          </p:cNvPr>
          <p:cNvSpPr/>
          <p:nvPr/>
        </p:nvSpPr>
        <p:spPr>
          <a:xfrm>
            <a:off x="2617364" y="5727966"/>
            <a:ext cx="2175722" cy="905521"/>
          </a:xfrm>
          <a:prstGeom prst="rect">
            <a:avLst/>
          </a:prstGeom>
          <a:solidFill>
            <a:schemeClr val="accent1">
              <a:alpha val="44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000" dirty="0">
                <a:solidFill>
                  <a:schemeClr val="tx1"/>
                </a:solidFill>
                <a:highlight>
                  <a:srgbClr val="C0C0C0"/>
                </a:highlight>
              </a:rPr>
              <a:t>Formación MEC</a:t>
            </a:r>
          </a:p>
          <a:p>
            <a:pPr algn="ctr"/>
            <a:r>
              <a:rPr lang="es-AR" sz="1000" dirty="0">
                <a:solidFill>
                  <a:schemeClr val="tx1"/>
                </a:solidFill>
                <a:highlight>
                  <a:srgbClr val="C0C0C0"/>
                </a:highlight>
              </a:rPr>
              <a:t>Porosidad: 22 %</a:t>
            </a:r>
          </a:p>
          <a:p>
            <a:pPr algn="ctr"/>
            <a:r>
              <a:rPr lang="es-AR" sz="1000" dirty="0">
                <a:solidFill>
                  <a:schemeClr val="tx1"/>
                </a:solidFill>
                <a:highlight>
                  <a:srgbClr val="C0C0C0"/>
                </a:highlight>
              </a:rPr>
              <a:t>Permeabilidad: 5 </a:t>
            </a:r>
            <a:r>
              <a:rPr lang="es-AR" sz="1000" dirty="0" err="1">
                <a:solidFill>
                  <a:schemeClr val="tx1"/>
                </a:solidFill>
                <a:highlight>
                  <a:srgbClr val="C0C0C0"/>
                </a:highlight>
              </a:rPr>
              <a:t>md</a:t>
            </a:r>
            <a:endParaRPr lang="es-AR" sz="1000" dirty="0">
              <a:solidFill>
                <a:schemeClr val="tx1"/>
              </a:solidFill>
              <a:highlight>
                <a:srgbClr val="C0C0C0"/>
              </a:highlight>
            </a:endParaRPr>
          </a:p>
          <a:p>
            <a:pPr algn="ctr"/>
            <a:r>
              <a:rPr lang="es-AR" sz="1000" dirty="0">
                <a:solidFill>
                  <a:schemeClr val="tx1"/>
                </a:solidFill>
                <a:highlight>
                  <a:srgbClr val="C0C0C0"/>
                </a:highlight>
              </a:rPr>
              <a:t>Prof. media: 1845 m </a:t>
            </a:r>
          </a:p>
        </p:txBody>
      </p:sp>
    </p:spTree>
    <p:extLst>
      <p:ext uri="{BB962C8B-B14F-4D97-AF65-F5344CB8AC3E}">
        <p14:creationId xmlns:p14="http://schemas.microsoft.com/office/powerpoint/2010/main" val="2374007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rear imagen estilo Pizar de ingenieros de petróleo con uniformes gris y azules reunidos en una oficina revisando documentos. Son 2 ingenieras de cabello negro, blancas y ojos claros. El ingeniero es moreno de cabello negro. Entre los documentos que revisan hay graficos de variación de presión, carpetas con información de pozos, registros gamma ray de pozos, esquemas mecánicos de pozos, correlaciones estructurales de pozos, mapas estructurales de pozos, envases con sucio">
            <a:extLst>
              <a:ext uri="{FF2B5EF4-FFF2-40B4-BE49-F238E27FC236}">
                <a16:creationId xmlns:a16="http://schemas.microsoft.com/office/drawing/2014/main" id="{6C56FD12-505D-4572-9C61-71A3A8DC625B}"/>
              </a:ext>
            </a:extLst>
          </p:cNvPr>
          <p:cNvPicPr>
            <a:picLocks noChangeAspect="1" noChangeArrowheads="1"/>
          </p:cNvPicPr>
          <p:nvPr/>
        </p:nvPicPr>
        <p:blipFill>
          <a:blip r:embed="rId2" cstate="print">
            <a:alphaModFix amt="70000"/>
            <a:extLst>
              <a:ext uri="{28A0092B-C50C-407E-A947-70E740481C1C}">
                <a14:useLocalDpi xmlns:a14="http://schemas.microsoft.com/office/drawing/2010/main" val="0"/>
              </a:ext>
            </a:extLst>
          </a:blip>
          <a:srcRect/>
          <a:stretch>
            <a:fillRect/>
          </a:stretch>
        </p:blipFill>
        <p:spPr bwMode="auto">
          <a:xfrm>
            <a:off x="8486886" y="4552310"/>
            <a:ext cx="2305690" cy="230569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89CFE6FF-3A2B-408B-A907-010B25F1AD5A}"/>
              </a:ext>
            </a:extLst>
          </p:cNvPr>
          <p:cNvSpPr/>
          <p:nvPr/>
        </p:nvSpPr>
        <p:spPr>
          <a:xfrm>
            <a:off x="0" y="928279"/>
            <a:ext cx="3705225" cy="281396"/>
          </a:xfrm>
          <a:prstGeom prst="rect">
            <a:avLst/>
          </a:prstGeom>
          <a:solidFill>
            <a:schemeClr val="accent3">
              <a:lumMod val="40000"/>
              <a:lumOff val="60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s-AR" sz="2400" b="1"/>
              <a:t>INTRODUCCIÓN</a:t>
            </a:r>
          </a:p>
        </p:txBody>
      </p:sp>
      <p:graphicFrame>
        <p:nvGraphicFramePr>
          <p:cNvPr id="2" name="Diagrama 1">
            <a:extLst>
              <a:ext uri="{FF2B5EF4-FFF2-40B4-BE49-F238E27FC236}">
                <a16:creationId xmlns:a16="http://schemas.microsoft.com/office/drawing/2014/main" id="{49D67242-388B-4625-81C0-1E1C3B4B566E}"/>
              </a:ext>
            </a:extLst>
          </p:cNvPr>
          <p:cNvGraphicFramePr/>
          <p:nvPr>
            <p:extLst>
              <p:ext uri="{D42A27DB-BD31-4B8C-83A1-F6EECF244321}">
                <p14:modId xmlns:p14="http://schemas.microsoft.com/office/powerpoint/2010/main" val="3706763066"/>
              </p:ext>
            </p:extLst>
          </p:nvPr>
        </p:nvGraphicFramePr>
        <p:xfrm>
          <a:off x="282575" y="108479"/>
          <a:ext cx="11626850" cy="66410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ángulo 4">
            <a:extLst>
              <a:ext uri="{FF2B5EF4-FFF2-40B4-BE49-F238E27FC236}">
                <a16:creationId xmlns:a16="http://schemas.microsoft.com/office/drawing/2014/main" id="{36EAC205-8FDC-434B-8F60-D3641713E0ED}"/>
              </a:ext>
            </a:extLst>
          </p:cNvPr>
          <p:cNvSpPr/>
          <p:nvPr/>
        </p:nvSpPr>
        <p:spPr>
          <a:xfrm>
            <a:off x="0" y="856939"/>
            <a:ext cx="12192000" cy="37178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AR" sz="2400" b="1"/>
              <a:t>INTRODUCCIÓN</a:t>
            </a:r>
            <a:endParaRPr lang="es-AR" sz="2000" b="1"/>
          </a:p>
        </p:txBody>
      </p:sp>
    </p:spTree>
    <p:extLst>
      <p:ext uri="{BB962C8B-B14F-4D97-AF65-F5344CB8AC3E}">
        <p14:creationId xmlns:p14="http://schemas.microsoft.com/office/powerpoint/2010/main" val="3808156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692DA897-0298-4D1E-A3E1-40BB236DCB99}"/>
              </a:ext>
            </a:extLst>
          </p:cNvPr>
          <p:cNvGrpSpPr/>
          <p:nvPr/>
        </p:nvGrpSpPr>
        <p:grpSpPr>
          <a:xfrm>
            <a:off x="2845435" y="2231707"/>
            <a:ext cx="6501130" cy="3575685"/>
            <a:chOff x="207010" y="1641157"/>
            <a:chExt cx="6501130" cy="3575685"/>
          </a:xfrm>
        </p:grpSpPr>
        <p:pic>
          <p:nvPicPr>
            <p:cNvPr id="9" name="Picture 10">
              <a:extLst>
                <a:ext uri="{FF2B5EF4-FFF2-40B4-BE49-F238E27FC236}">
                  <a16:creationId xmlns:a16="http://schemas.microsoft.com/office/drawing/2014/main" id="{69702E09-0E66-4DC8-96BA-446008EB368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7010" y="1641157"/>
              <a:ext cx="6501130" cy="3575685"/>
            </a:xfrm>
            <a:prstGeom prst="rect">
              <a:avLst/>
            </a:prstGeom>
            <a:noFill/>
            <a:ln>
              <a:noFill/>
            </a:ln>
          </p:spPr>
        </p:pic>
        <p:sp>
          <p:nvSpPr>
            <p:cNvPr id="3" name="Rectángulo: esquinas redondeadas 2">
              <a:extLst>
                <a:ext uri="{FF2B5EF4-FFF2-40B4-BE49-F238E27FC236}">
                  <a16:creationId xmlns:a16="http://schemas.microsoft.com/office/drawing/2014/main" id="{E8823477-34FE-83EA-F613-EE2BA2441158}"/>
                </a:ext>
              </a:extLst>
            </p:cNvPr>
            <p:cNvSpPr/>
            <p:nvPr/>
          </p:nvSpPr>
          <p:spPr>
            <a:xfrm>
              <a:off x="3696970" y="2646947"/>
              <a:ext cx="2877954" cy="1193533"/>
            </a:xfrm>
            <a:prstGeom prst="round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sp>
        <p:nvSpPr>
          <p:cNvPr id="7" name="Rectángulo 6">
            <a:extLst>
              <a:ext uri="{FF2B5EF4-FFF2-40B4-BE49-F238E27FC236}">
                <a16:creationId xmlns:a16="http://schemas.microsoft.com/office/drawing/2014/main" id="{A0E91C01-0046-4F5F-8376-11F593105B5B}"/>
              </a:ext>
            </a:extLst>
          </p:cNvPr>
          <p:cNvSpPr/>
          <p:nvPr/>
        </p:nvSpPr>
        <p:spPr>
          <a:xfrm>
            <a:off x="0" y="856939"/>
            <a:ext cx="12192000" cy="37178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AR" sz="2400" b="1"/>
              <a:t>COLUMNA ESTRATIGRÁFICA</a:t>
            </a:r>
            <a:endParaRPr lang="es-AR" sz="2000" b="1"/>
          </a:p>
        </p:txBody>
      </p:sp>
    </p:spTree>
    <p:extLst>
      <p:ext uri="{BB962C8B-B14F-4D97-AF65-F5344CB8AC3E}">
        <p14:creationId xmlns:p14="http://schemas.microsoft.com/office/powerpoint/2010/main" val="1878193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FED512E2-BEB7-41AF-8600-E4A3203B1EFC}"/>
              </a:ext>
            </a:extLst>
          </p:cNvPr>
          <p:cNvSpPr/>
          <p:nvPr/>
        </p:nvSpPr>
        <p:spPr>
          <a:xfrm>
            <a:off x="0" y="928279"/>
            <a:ext cx="3705225" cy="281396"/>
          </a:xfrm>
          <a:prstGeom prst="rect">
            <a:avLst/>
          </a:prstGeom>
          <a:solidFill>
            <a:schemeClr val="accent3">
              <a:lumMod val="40000"/>
              <a:lumOff val="60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s-AR" sz="2000" b="1"/>
              <a:t>DESCRIPCIÓN DEL PROBLEMA</a:t>
            </a:r>
          </a:p>
        </p:txBody>
      </p:sp>
      <p:graphicFrame>
        <p:nvGraphicFramePr>
          <p:cNvPr id="5" name="Diagrama 4">
            <a:extLst>
              <a:ext uri="{FF2B5EF4-FFF2-40B4-BE49-F238E27FC236}">
                <a16:creationId xmlns:a16="http://schemas.microsoft.com/office/drawing/2014/main" id="{A9E41486-D7A1-49EB-817A-AFE3CBFA343B}"/>
              </a:ext>
            </a:extLst>
          </p:cNvPr>
          <p:cNvGraphicFramePr/>
          <p:nvPr>
            <p:extLst>
              <p:ext uri="{D42A27DB-BD31-4B8C-83A1-F6EECF244321}">
                <p14:modId xmlns:p14="http://schemas.microsoft.com/office/powerpoint/2010/main" val="3532850871"/>
              </p:ext>
            </p:extLst>
          </p:nvPr>
        </p:nvGraphicFramePr>
        <p:xfrm>
          <a:off x="2351483" y="1564277"/>
          <a:ext cx="7489033" cy="4922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ángulo 5">
            <a:extLst>
              <a:ext uri="{FF2B5EF4-FFF2-40B4-BE49-F238E27FC236}">
                <a16:creationId xmlns:a16="http://schemas.microsoft.com/office/drawing/2014/main" id="{A92D7598-828C-4F8D-A5B5-C3EFE92CF18D}"/>
              </a:ext>
            </a:extLst>
          </p:cNvPr>
          <p:cNvSpPr/>
          <p:nvPr/>
        </p:nvSpPr>
        <p:spPr>
          <a:xfrm>
            <a:off x="0" y="856939"/>
            <a:ext cx="12192000" cy="37178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AR" sz="2400" b="1"/>
              <a:t>DESCRIPCIÓN DEL PROBLEMA</a:t>
            </a:r>
            <a:endParaRPr lang="es-AR" sz="2000" b="1"/>
          </a:p>
        </p:txBody>
      </p:sp>
    </p:spTree>
    <p:extLst>
      <p:ext uri="{BB962C8B-B14F-4D97-AF65-F5344CB8AC3E}">
        <p14:creationId xmlns:p14="http://schemas.microsoft.com/office/powerpoint/2010/main" val="333796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64B5D59A-CE83-4A40-9EBE-6BD5A7FA6A94}"/>
              </a:ext>
            </a:extLst>
          </p:cNvPr>
          <p:cNvSpPr/>
          <p:nvPr/>
        </p:nvSpPr>
        <p:spPr>
          <a:xfrm>
            <a:off x="0" y="928279"/>
            <a:ext cx="3705225" cy="281396"/>
          </a:xfrm>
          <a:prstGeom prst="rect">
            <a:avLst/>
          </a:prstGeom>
          <a:solidFill>
            <a:schemeClr val="accent3">
              <a:lumMod val="40000"/>
              <a:lumOff val="60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s-AR" sz="2000" b="1"/>
              <a:t>ESTIMULACIÓN MATRICIAL</a:t>
            </a:r>
          </a:p>
        </p:txBody>
      </p:sp>
      <p:sp>
        <p:nvSpPr>
          <p:cNvPr id="6" name="CuadroTexto 5">
            <a:extLst>
              <a:ext uri="{FF2B5EF4-FFF2-40B4-BE49-F238E27FC236}">
                <a16:creationId xmlns:a16="http://schemas.microsoft.com/office/drawing/2014/main" id="{A0F2FA80-C474-431C-9534-AC4050ED0BC7}"/>
              </a:ext>
            </a:extLst>
          </p:cNvPr>
          <p:cNvSpPr txBox="1"/>
          <p:nvPr/>
        </p:nvSpPr>
        <p:spPr>
          <a:xfrm>
            <a:off x="228500" y="1466045"/>
            <a:ext cx="11887200" cy="4219745"/>
          </a:xfrm>
          <a:prstGeom prst="rect">
            <a:avLst/>
          </a:prstGeom>
          <a:noFill/>
        </p:spPr>
        <p:txBody>
          <a:bodyPr wrap="square">
            <a:spAutoFit/>
          </a:bodyPr>
          <a:lstStyle/>
          <a:p>
            <a:pPr algn="just">
              <a:spcBef>
                <a:spcPts val="600"/>
              </a:spcBef>
              <a:spcAft>
                <a:spcPts val="600"/>
              </a:spcAft>
            </a:pPr>
            <a:r>
              <a:rPr lang="es-MX">
                <a:solidFill>
                  <a:srgbClr val="000000"/>
                </a:solidFill>
                <a:ea typeface="Times New Roman" panose="02020603050405020304" pitchFamily="18" charset="0"/>
              </a:rPr>
              <a:t>Revisión de los siguientes ítems:</a:t>
            </a:r>
            <a:endParaRPr lang="es-AR" b="1">
              <a:solidFill>
                <a:srgbClr val="000000"/>
              </a:solidFill>
              <a:effectLst/>
              <a:ea typeface="Times New Roman" panose="02020603050405020304" pitchFamily="18" charset="0"/>
            </a:endParaRPr>
          </a:p>
          <a:p>
            <a:pPr marL="342900" lvl="0" indent="-342900" algn="just">
              <a:spcBef>
                <a:spcPts val="600"/>
              </a:spcBef>
              <a:spcAft>
                <a:spcPts val="600"/>
              </a:spcAft>
              <a:buFont typeface="Symbol" panose="05050102010706020507" pitchFamily="18" charset="2"/>
              <a:buChar char=""/>
            </a:pPr>
            <a:r>
              <a:rPr lang="es-MX" b="0">
                <a:solidFill>
                  <a:srgbClr val="000000"/>
                </a:solidFill>
                <a:effectLst/>
                <a:ea typeface="Times New Roman" panose="02020603050405020304" pitchFamily="18" charset="0"/>
              </a:rPr>
              <a:t>Pruebas de admisión</a:t>
            </a:r>
          </a:p>
          <a:p>
            <a:pPr marL="342900" indent="-342900" algn="just">
              <a:spcBef>
                <a:spcPts val="600"/>
              </a:spcBef>
              <a:spcAft>
                <a:spcPts val="600"/>
              </a:spcAft>
              <a:buFont typeface="Symbol" panose="05050102010706020507" pitchFamily="18" charset="2"/>
              <a:buChar char=""/>
            </a:pPr>
            <a:r>
              <a:rPr lang="es-MX">
                <a:solidFill>
                  <a:srgbClr val="000000"/>
                </a:solidFill>
                <a:ea typeface="Times New Roman" panose="02020603050405020304" pitchFamily="18" charset="0"/>
              </a:rPr>
              <a:t>Características petrofísicas de los reservorios</a:t>
            </a:r>
            <a:endParaRPr lang="es-AR" b="1">
              <a:solidFill>
                <a:srgbClr val="000000"/>
              </a:solidFill>
              <a:ea typeface="Times New Roman" panose="02020603050405020304" pitchFamily="18" charset="0"/>
            </a:endParaRPr>
          </a:p>
          <a:p>
            <a:pPr marL="342900" lvl="0" indent="-342900" algn="just">
              <a:spcBef>
                <a:spcPts val="600"/>
              </a:spcBef>
              <a:spcAft>
                <a:spcPts val="600"/>
              </a:spcAft>
              <a:buFont typeface="Symbol" panose="05050102010706020507" pitchFamily="18" charset="2"/>
              <a:buChar char=""/>
            </a:pPr>
            <a:r>
              <a:rPr lang="es-MX">
                <a:solidFill>
                  <a:srgbClr val="000000"/>
                </a:solidFill>
                <a:effectLst/>
                <a:ea typeface="Calibri" panose="020F0502020204030204" pitchFamily="34" charset="0"/>
              </a:rPr>
              <a:t>Historial de presión de inyección</a:t>
            </a:r>
            <a:endParaRPr lang="es-AR">
              <a:solidFill>
                <a:srgbClr val="000000"/>
              </a:solidFill>
              <a:ea typeface="Calibri" panose="020F0502020204030204" pitchFamily="34" charset="0"/>
            </a:endParaRPr>
          </a:p>
          <a:p>
            <a:pPr marL="342900" lvl="0" indent="-342900" algn="just">
              <a:lnSpc>
                <a:spcPct val="150000"/>
              </a:lnSpc>
              <a:buFont typeface="Symbol" panose="05050102010706020507" pitchFamily="18" charset="2"/>
              <a:buChar char=""/>
            </a:pPr>
            <a:r>
              <a:rPr lang="es-MX">
                <a:solidFill>
                  <a:srgbClr val="000000"/>
                </a:solidFill>
                <a:ea typeface="Times New Roman" panose="02020603050405020304" pitchFamily="18" charset="0"/>
              </a:rPr>
              <a:t>Perfil de inyección a lo largo de su historia</a:t>
            </a:r>
          </a:p>
          <a:p>
            <a:pPr marL="342900" lvl="0" indent="-342900" algn="just">
              <a:lnSpc>
                <a:spcPct val="150000"/>
              </a:lnSpc>
              <a:buFont typeface="Symbol" panose="05050102010706020507" pitchFamily="18" charset="2"/>
              <a:buChar char=""/>
            </a:pPr>
            <a:r>
              <a:rPr lang="es-MX" b="0">
                <a:solidFill>
                  <a:srgbClr val="000000"/>
                </a:solidFill>
                <a:effectLst/>
                <a:ea typeface="Times New Roman" panose="02020603050405020304" pitchFamily="18" charset="0"/>
              </a:rPr>
              <a:t>Historial de intervenciones</a:t>
            </a:r>
            <a:endParaRPr lang="es-AR" b="1">
              <a:solidFill>
                <a:srgbClr val="000000"/>
              </a:solidFill>
              <a:effectLst/>
              <a:ea typeface="Times New Roman" panose="02020603050405020304" pitchFamily="18" charset="0"/>
            </a:endParaRPr>
          </a:p>
          <a:p>
            <a:pPr marL="342900" lvl="0" indent="-342900" algn="just">
              <a:spcBef>
                <a:spcPts val="600"/>
              </a:spcBef>
              <a:spcAft>
                <a:spcPts val="600"/>
              </a:spcAft>
              <a:buFont typeface="Symbol" panose="05050102010706020507" pitchFamily="18" charset="2"/>
              <a:buChar char=""/>
            </a:pPr>
            <a:r>
              <a:rPr lang="es-MX" b="0">
                <a:solidFill>
                  <a:srgbClr val="000000"/>
                </a:solidFill>
                <a:effectLst/>
                <a:ea typeface="Times New Roman" panose="02020603050405020304" pitchFamily="18" charset="0"/>
              </a:rPr>
              <a:t>Estado de líneas de inyección y conexiones superficiales</a:t>
            </a:r>
            <a:endParaRPr lang="es-AR" b="1">
              <a:solidFill>
                <a:srgbClr val="000000"/>
              </a:solidFill>
              <a:effectLst/>
              <a:ea typeface="Times New Roman" panose="02020603050405020304" pitchFamily="18" charset="0"/>
            </a:endParaRPr>
          </a:p>
          <a:p>
            <a:pPr marL="342900" lvl="0" indent="-342900" algn="just">
              <a:spcBef>
                <a:spcPts val="600"/>
              </a:spcBef>
              <a:spcAft>
                <a:spcPts val="600"/>
              </a:spcAft>
              <a:buFont typeface="Symbol" panose="05050102010706020507" pitchFamily="18" charset="2"/>
              <a:buChar char=""/>
            </a:pPr>
            <a:r>
              <a:rPr lang="es-MX" b="0">
                <a:solidFill>
                  <a:srgbClr val="000000"/>
                </a:solidFill>
                <a:effectLst/>
                <a:ea typeface="Times New Roman" panose="02020603050405020304" pitchFamily="18" charset="0"/>
              </a:rPr>
              <a:t>Estado mecánico del pozo</a:t>
            </a:r>
            <a:endParaRPr lang="es-AR" b="1">
              <a:solidFill>
                <a:srgbClr val="000000"/>
              </a:solidFill>
              <a:effectLst/>
              <a:ea typeface="Times New Roman" panose="02020603050405020304" pitchFamily="18" charset="0"/>
            </a:endParaRPr>
          </a:p>
          <a:p>
            <a:pPr marL="342900" lvl="0" indent="-342900" algn="just">
              <a:lnSpc>
                <a:spcPct val="150000"/>
              </a:lnSpc>
              <a:buFont typeface="Symbol" panose="05050102010706020507" pitchFamily="18" charset="2"/>
              <a:buChar char=""/>
            </a:pPr>
            <a:r>
              <a:rPr lang="es-MX">
                <a:solidFill>
                  <a:srgbClr val="000000"/>
                </a:solidFill>
                <a:effectLst/>
                <a:ea typeface="Times New Roman" panose="02020603050405020304" pitchFamily="18" charset="0"/>
              </a:rPr>
              <a:t>Revisión de pozos vecinos</a:t>
            </a:r>
          </a:p>
          <a:p>
            <a:pPr marL="342900" lvl="0" indent="-342900" algn="just">
              <a:lnSpc>
                <a:spcPct val="150000"/>
              </a:lnSpc>
              <a:buFont typeface="Symbol" panose="05050102010706020507" pitchFamily="18" charset="2"/>
              <a:buChar char=""/>
            </a:pPr>
            <a:r>
              <a:rPr lang="es-MX">
                <a:solidFill>
                  <a:srgbClr val="000000"/>
                </a:solidFill>
                <a:effectLst/>
                <a:ea typeface="Times New Roman" panose="02020603050405020304" pitchFamily="18" charset="0"/>
              </a:rPr>
              <a:t>Caracterización de muestras de relleno</a:t>
            </a:r>
            <a:endParaRPr lang="es-AR" b="1">
              <a:solidFill>
                <a:srgbClr val="000000"/>
              </a:solidFill>
              <a:effectLst/>
              <a:ea typeface="Times New Roman" panose="02020603050405020304" pitchFamily="18" charset="0"/>
            </a:endParaRPr>
          </a:p>
        </p:txBody>
      </p:sp>
      <p:pic>
        <p:nvPicPr>
          <p:cNvPr id="4" name="Imagen 3">
            <a:extLst>
              <a:ext uri="{FF2B5EF4-FFF2-40B4-BE49-F238E27FC236}">
                <a16:creationId xmlns:a16="http://schemas.microsoft.com/office/drawing/2014/main" id="{3FE534AC-D42A-4D86-AEE4-77403F7D9100}"/>
              </a:ext>
            </a:extLst>
          </p:cNvPr>
          <p:cNvPicPr>
            <a:picLocks noChangeAspect="1"/>
          </p:cNvPicPr>
          <p:nvPr/>
        </p:nvPicPr>
        <p:blipFill>
          <a:blip r:embed="rId3"/>
          <a:stretch>
            <a:fillRect/>
          </a:stretch>
        </p:blipFill>
        <p:spPr>
          <a:xfrm>
            <a:off x="7704170" y="1535712"/>
            <a:ext cx="3538137" cy="352231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 name="Rectángulo 4">
            <a:extLst>
              <a:ext uri="{FF2B5EF4-FFF2-40B4-BE49-F238E27FC236}">
                <a16:creationId xmlns:a16="http://schemas.microsoft.com/office/drawing/2014/main" id="{31945B39-0A2C-4059-9D2C-76236922BBF3}"/>
              </a:ext>
            </a:extLst>
          </p:cNvPr>
          <p:cNvSpPr/>
          <p:nvPr/>
        </p:nvSpPr>
        <p:spPr>
          <a:xfrm>
            <a:off x="0" y="856939"/>
            <a:ext cx="12192000" cy="37178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AR" sz="2400" b="1"/>
              <a:t>SELECCIÓN DEL POZO CANDIDATO</a:t>
            </a:r>
            <a:endParaRPr lang="es-AR" sz="2000" b="1"/>
          </a:p>
        </p:txBody>
      </p:sp>
    </p:spTree>
    <p:extLst>
      <p:ext uri="{BB962C8B-B14F-4D97-AF65-F5344CB8AC3E}">
        <p14:creationId xmlns:p14="http://schemas.microsoft.com/office/powerpoint/2010/main" val="4122301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64B5D59A-CE83-4A40-9EBE-6BD5A7FA6A94}"/>
              </a:ext>
            </a:extLst>
          </p:cNvPr>
          <p:cNvSpPr/>
          <p:nvPr/>
        </p:nvSpPr>
        <p:spPr>
          <a:xfrm>
            <a:off x="0" y="928279"/>
            <a:ext cx="3705225" cy="281396"/>
          </a:xfrm>
          <a:prstGeom prst="rect">
            <a:avLst/>
          </a:prstGeom>
          <a:solidFill>
            <a:schemeClr val="accent3">
              <a:lumMod val="40000"/>
              <a:lumOff val="60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s-AR" sz="2000" b="1"/>
              <a:t>ESTIMULACIÓN MATRICIAL</a:t>
            </a:r>
          </a:p>
        </p:txBody>
      </p:sp>
      <p:sp>
        <p:nvSpPr>
          <p:cNvPr id="6" name="CuadroTexto 5">
            <a:extLst>
              <a:ext uri="{FF2B5EF4-FFF2-40B4-BE49-F238E27FC236}">
                <a16:creationId xmlns:a16="http://schemas.microsoft.com/office/drawing/2014/main" id="{A0F2FA80-C474-431C-9534-AC4050ED0BC7}"/>
              </a:ext>
            </a:extLst>
          </p:cNvPr>
          <p:cNvSpPr txBox="1"/>
          <p:nvPr/>
        </p:nvSpPr>
        <p:spPr>
          <a:xfrm>
            <a:off x="238125" y="1754803"/>
            <a:ext cx="11887200" cy="3231654"/>
          </a:xfrm>
          <a:prstGeom prst="rect">
            <a:avLst/>
          </a:prstGeom>
          <a:noFill/>
        </p:spPr>
        <p:txBody>
          <a:bodyPr wrap="square">
            <a:spAutoFit/>
          </a:bodyPr>
          <a:lstStyle/>
          <a:p>
            <a:pPr algn="just">
              <a:spcBef>
                <a:spcPts val="600"/>
              </a:spcBef>
              <a:spcAft>
                <a:spcPts val="600"/>
              </a:spcAft>
            </a:pPr>
            <a:r>
              <a:rPr lang="es-MX" sz="1800" b="1" dirty="0">
                <a:solidFill>
                  <a:srgbClr val="000000"/>
                </a:solidFill>
                <a:effectLst/>
                <a:ea typeface="Times New Roman" panose="02020603050405020304" pitchFamily="18" charset="0"/>
              </a:rPr>
              <a:t>Los parámetros más importantes de análisis para diseñar un tratamiento de estimulación en cuanto al reservorio son</a:t>
            </a:r>
            <a:r>
              <a:rPr lang="es-MX" sz="1800" b="1" baseline="30000" dirty="0">
                <a:solidFill>
                  <a:srgbClr val="000000"/>
                </a:solidFill>
                <a:effectLst/>
                <a:ea typeface="Times New Roman" panose="02020603050405020304" pitchFamily="18" charset="0"/>
              </a:rPr>
              <a:t>:</a:t>
            </a:r>
            <a:endParaRPr lang="es-AR" sz="1800" b="1" dirty="0">
              <a:solidFill>
                <a:srgbClr val="000000"/>
              </a:solidFill>
              <a:effectLst/>
              <a:ea typeface="Times New Roman" panose="02020603050405020304" pitchFamily="18" charset="0"/>
            </a:endParaRPr>
          </a:p>
          <a:p>
            <a:pPr marL="342900" lvl="0" indent="-342900" algn="just">
              <a:spcBef>
                <a:spcPts val="600"/>
              </a:spcBef>
              <a:spcAft>
                <a:spcPts val="600"/>
              </a:spcAft>
              <a:buFont typeface="Symbol" panose="05050102010706020507" pitchFamily="18" charset="2"/>
              <a:buChar char=""/>
            </a:pPr>
            <a:r>
              <a:rPr lang="es-MX" sz="1800" b="0" dirty="0">
                <a:solidFill>
                  <a:srgbClr val="000000"/>
                </a:solidFill>
                <a:effectLst/>
                <a:ea typeface="Times New Roman" panose="02020603050405020304" pitchFamily="18" charset="0"/>
              </a:rPr>
              <a:t>Permeabilidad</a:t>
            </a:r>
          </a:p>
          <a:p>
            <a:pPr marL="342900" indent="-342900" algn="just">
              <a:spcBef>
                <a:spcPts val="600"/>
              </a:spcBef>
              <a:spcAft>
                <a:spcPts val="600"/>
              </a:spcAft>
              <a:buFont typeface="Symbol" panose="05050102010706020507" pitchFamily="18" charset="2"/>
              <a:buChar char=""/>
            </a:pPr>
            <a:r>
              <a:rPr lang="es-MX" sz="1800" b="0" dirty="0">
                <a:solidFill>
                  <a:srgbClr val="000000"/>
                </a:solidFill>
                <a:effectLst/>
                <a:ea typeface="Times New Roman" panose="02020603050405020304" pitchFamily="18" charset="0"/>
              </a:rPr>
              <a:t>Porosidad</a:t>
            </a:r>
            <a:endParaRPr lang="es-AR" sz="1800" b="1" dirty="0">
              <a:solidFill>
                <a:srgbClr val="000000"/>
              </a:solidFill>
              <a:effectLst/>
              <a:ea typeface="Times New Roman" panose="02020603050405020304" pitchFamily="18" charset="0"/>
            </a:endParaRPr>
          </a:p>
          <a:p>
            <a:pPr marL="342900" lvl="0" indent="-342900" algn="just">
              <a:spcBef>
                <a:spcPts val="600"/>
              </a:spcBef>
              <a:spcAft>
                <a:spcPts val="600"/>
              </a:spcAft>
              <a:buFont typeface="Symbol" panose="05050102010706020507" pitchFamily="18" charset="2"/>
              <a:buChar char=""/>
            </a:pPr>
            <a:r>
              <a:rPr lang="es-MX" sz="1800" b="0" dirty="0">
                <a:solidFill>
                  <a:srgbClr val="000000"/>
                </a:solidFill>
                <a:effectLst/>
                <a:ea typeface="Times New Roman" panose="02020603050405020304" pitchFamily="18" charset="0"/>
              </a:rPr>
              <a:t>Presión de Reservorio</a:t>
            </a:r>
            <a:endParaRPr lang="es-AR" sz="1800" b="1" dirty="0">
              <a:solidFill>
                <a:srgbClr val="000000"/>
              </a:solidFill>
              <a:effectLst/>
              <a:ea typeface="Times New Roman" panose="02020603050405020304" pitchFamily="18" charset="0"/>
            </a:endParaRPr>
          </a:p>
          <a:p>
            <a:pPr marL="342900" lvl="0" indent="-342900" algn="just">
              <a:buFont typeface="Symbol" panose="05050102010706020507" pitchFamily="18" charset="2"/>
              <a:buChar char=""/>
            </a:pPr>
            <a:r>
              <a:rPr lang="es-MX" sz="1800" dirty="0">
                <a:solidFill>
                  <a:srgbClr val="000000"/>
                </a:solidFill>
                <a:effectLst/>
                <a:ea typeface="Calibri" panose="020F0502020204030204" pitchFamily="34" charset="0"/>
              </a:rPr>
              <a:t>Presión de Fractura</a:t>
            </a:r>
            <a:endParaRPr lang="es-AR" sz="1800" dirty="0">
              <a:solidFill>
                <a:srgbClr val="000000"/>
              </a:solidFill>
              <a:effectLst/>
              <a:ea typeface="Times New Roman" panose="02020603050405020304" pitchFamily="18" charset="0"/>
            </a:endParaRPr>
          </a:p>
          <a:p>
            <a:pPr marL="342900" lvl="0" indent="-342900" algn="just">
              <a:spcBef>
                <a:spcPts val="600"/>
              </a:spcBef>
              <a:spcAft>
                <a:spcPts val="600"/>
              </a:spcAft>
              <a:buFont typeface="Symbol" panose="05050102010706020507" pitchFamily="18" charset="2"/>
              <a:buChar char=""/>
            </a:pPr>
            <a:r>
              <a:rPr lang="es-MX" sz="1800" b="0" dirty="0">
                <a:solidFill>
                  <a:srgbClr val="000000"/>
                </a:solidFill>
                <a:effectLst/>
                <a:ea typeface="Times New Roman" panose="02020603050405020304" pitchFamily="18" charset="0"/>
              </a:rPr>
              <a:t>Mineralogía de formación</a:t>
            </a:r>
            <a:endParaRPr lang="es-AR" sz="1800" b="1" dirty="0">
              <a:solidFill>
                <a:srgbClr val="000000"/>
              </a:solidFill>
              <a:effectLst/>
              <a:ea typeface="Times New Roman" panose="02020603050405020304" pitchFamily="18" charset="0"/>
            </a:endParaRPr>
          </a:p>
          <a:p>
            <a:pPr marL="342900" lvl="0" indent="-342900" algn="just">
              <a:spcBef>
                <a:spcPts val="600"/>
              </a:spcBef>
              <a:spcAft>
                <a:spcPts val="600"/>
              </a:spcAft>
              <a:buFont typeface="Symbol" panose="05050102010706020507" pitchFamily="18" charset="2"/>
              <a:buChar char=""/>
            </a:pPr>
            <a:r>
              <a:rPr lang="es-MX" sz="1800" b="0" dirty="0">
                <a:solidFill>
                  <a:srgbClr val="000000"/>
                </a:solidFill>
                <a:effectLst/>
                <a:ea typeface="Times New Roman" panose="02020603050405020304" pitchFamily="18" charset="0"/>
              </a:rPr>
              <a:t>Temperatura del Reservorio</a:t>
            </a:r>
            <a:endParaRPr lang="es-AR" sz="1800" b="1" dirty="0">
              <a:solidFill>
                <a:srgbClr val="000000"/>
              </a:solidFill>
              <a:effectLst/>
              <a:ea typeface="Times New Roman" panose="02020603050405020304" pitchFamily="18" charset="0"/>
            </a:endParaRPr>
          </a:p>
          <a:p>
            <a:pPr marL="342900" lvl="0" indent="-342900" algn="just">
              <a:spcBef>
                <a:spcPts val="600"/>
              </a:spcBef>
              <a:spcAft>
                <a:spcPts val="600"/>
              </a:spcAft>
              <a:buFont typeface="Symbol" panose="05050102010706020507" pitchFamily="18" charset="2"/>
              <a:buChar char=""/>
            </a:pPr>
            <a:r>
              <a:rPr lang="es-MX" sz="1800" b="0" dirty="0">
                <a:solidFill>
                  <a:srgbClr val="000000"/>
                </a:solidFill>
                <a:effectLst/>
                <a:ea typeface="Times New Roman" panose="02020603050405020304" pitchFamily="18" charset="0"/>
              </a:rPr>
              <a:t>Profundidad del Reservorio</a:t>
            </a:r>
            <a:endParaRPr lang="es-AR" sz="1800" b="1" dirty="0">
              <a:solidFill>
                <a:srgbClr val="000000"/>
              </a:solidFill>
              <a:effectLst/>
              <a:ea typeface="Times New Roman" panose="02020603050405020304" pitchFamily="18" charset="0"/>
            </a:endParaRPr>
          </a:p>
        </p:txBody>
      </p:sp>
      <p:pic>
        <p:nvPicPr>
          <p:cNvPr id="3074" name="Picture 2" descr="Crear una imagen donde se observe una pizarra, y en esa pizarra hay papeles pegados y en los papeles se observa lo siguiente: datos de permeabilidad, presión de reservorio, presión de fractura, porosidad, mineralogia, temperatura, esquema mecánico de pozos petroleros">
            <a:extLst>
              <a:ext uri="{FF2B5EF4-FFF2-40B4-BE49-F238E27FC236}">
                <a16:creationId xmlns:a16="http://schemas.microsoft.com/office/drawing/2014/main" id="{BFF00D64-0021-41CA-960D-ECD1BCA59D4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2208" y="2425960"/>
            <a:ext cx="2847392" cy="284739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076" name="Picture 4" descr="Crear una imagen donde se observe una pizarra, y en esa pizarra hay papeles pegados y en los papeles se observa lo siguiente: datos de permeabilidad, presión de reservorio, presión de fractura, porosidad, mineralogia, temperatura, esquema mecánico de pozos petroleros">
            <a:extLst>
              <a:ext uri="{FF2B5EF4-FFF2-40B4-BE49-F238E27FC236}">
                <a16:creationId xmlns:a16="http://schemas.microsoft.com/office/drawing/2014/main" id="{1D9DFCC2-16F4-4208-8F1B-C5EC600CBF1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152086">
            <a:off x="8271656" y="3791666"/>
            <a:ext cx="2654384" cy="265438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Rectángulo 6">
            <a:extLst>
              <a:ext uri="{FF2B5EF4-FFF2-40B4-BE49-F238E27FC236}">
                <a16:creationId xmlns:a16="http://schemas.microsoft.com/office/drawing/2014/main" id="{5F5E5104-1CAA-4FA4-B36D-45182B80A83B}"/>
              </a:ext>
            </a:extLst>
          </p:cNvPr>
          <p:cNvSpPr/>
          <p:nvPr/>
        </p:nvSpPr>
        <p:spPr>
          <a:xfrm>
            <a:off x="0" y="856939"/>
            <a:ext cx="12192000" cy="37178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AR" sz="2400" b="1"/>
              <a:t>SELECCIÓN DEL POZO CANDIDATO</a:t>
            </a:r>
            <a:endParaRPr lang="es-AR" sz="2000" b="1"/>
          </a:p>
        </p:txBody>
      </p:sp>
    </p:spTree>
    <p:extLst>
      <p:ext uri="{BB962C8B-B14F-4D97-AF65-F5344CB8AC3E}">
        <p14:creationId xmlns:p14="http://schemas.microsoft.com/office/powerpoint/2010/main" val="1429624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017B64D3-132F-46A2-B5D5-3764CF7899EF}"/>
              </a:ext>
            </a:extLst>
          </p:cNvPr>
          <p:cNvGraphicFramePr/>
          <p:nvPr>
            <p:extLst>
              <p:ext uri="{D42A27DB-BD31-4B8C-83A1-F6EECF244321}">
                <p14:modId xmlns:p14="http://schemas.microsoft.com/office/powerpoint/2010/main" val="3108806609"/>
              </p:ext>
            </p:extLst>
          </p:nvPr>
        </p:nvGraphicFramePr>
        <p:xfrm>
          <a:off x="95250" y="-150681"/>
          <a:ext cx="12001500" cy="6457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FC98D2C0-ADF5-467F-A4EE-62B37E9740A6}"/>
              </a:ext>
            </a:extLst>
          </p:cNvPr>
          <p:cNvSpPr txBox="1"/>
          <p:nvPr/>
        </p:nvSpPr>
        <p:spPr>
          <a:xfrm>
            <a:off x="-42863" y="3892468"/>
            <a:ext cx="1409700" cy="1015663"/>
          </a:xfrm>
          <a:prstGeom prst="rect">
            <a:avLst/>
          </a:prstGeom>
          <a:noFill/>
        </p:spPr>
        <p:txBody>
          <a:bodyPr wrap="square">
            <a:spAutoFit/>
          </a:bodyPr>
          <a:lstStyle/>
          <a:p>
            <a:pPr algn="ctr"/>
            <a:r>
              <a:rPr lang="es-AR" sz="1000" i="0">
                <a:effectLst/>
              </a:rPr>
              <a:t>La selección del fluido óptimo depende del tipo de daño y la composición mineralógica de la formación</a:t>
            </a:r>
          </a:p>
        </p:txBody>
      </p:sp>
      <p:sp>
        <p:nvSpPr>
          <p:cNvPr id="9" name="CuadroTexto 8">
            <a:extLst>
              <a:ext uri="{FF2B5EF4-FFF2-40B4-BE49-F238E27FC236}">
                <a16:creationId xmlns:a16="http://schemas.microsoft.com/office/drawing/2014/main" id="{0153688F-AE7C-42E0-BD6E-E3B1E51AA284}"/>
              </a:ext>
            </a:extLst>
          </p:cNvPr>
          <p:cNvSpPr txBox="1"/>
          <p:nvPr/>
        </p:nvSpPr>
        <p:spPr>
          <a:xfrm>
            <a:off x="1852612" y="3861691"/>
            <a:ext cx="1245394" cy="1169551"/>
          </a:xfrm>
          <a:prstGeom prst="rect">
            <a:avLst/>
          </a:prstGeom>
          <a:noFill/>
        </p:spPr>
        <p:txBody>
          <a:bodyPr wrap="square">
            <a:spAutoFit/>
          </a:bodyPr>
          <a:lstStyle>
            <a:defPPr>
              <a:defRPr lang="es-AR"/>
            </a:defPPr>
            <a:lvl1pPr algn="ctr">
              <a:defRPr sz="1000" i="0">
                <a:solidFill>
                  <a:srgbClr val="374151"/>
                </a:solidFill>
                <a:effectLst/>
              </a:defRPr>
            </a:lvl1pPr>
          </a:lstStyle>
          <a:p>
            <a:r>
              <a:rPr lang="es-AR">
                <a:solidFill>
                  <a:schemeClr val="tx1"/>
                </a:solidFill>
              </a:rPr>
              <a:t>Importancia de elegir agentes estimulantes compatibles químicamente con las areniscas</a:t>
            </a:r>
          </a:p>
          <a:p>
            <a:endParaRPr lang="es-AR"/>
          </a:p>
        </p:txBody>
      </p:sp>
      <p:sp>
        <p:nvSpPr>
          <p:cNvPr id="10" name="CuadroTexto 9">
            <a:extLst>
              <a:ext uri="{FF2B5EF4-FFF2-40B4-BE49-F238E27FC236}">
                <a16:creationId xmlns:a16="http://schemas.microsoft.com/office/drawing/2014/main" id="{D71197F0-E554-41CA-BB63-AD1428FC8B14}"/>
              </a:ext>
            </a:extLst>
          </p:cNvPr>
          <p:cNvSpPr txBox="1"/>
          <p:nvPr/>
        </p:nvSpPr>
        <p:spPr>
          <a:xfrm>
            <a:off x="3669506" y="3892468"/>
            <a:ext cx="1245394" cy="2092881"/>
          </a:xfrm>
          <a:prstGeom prst="rect">
            <a:avLst/>
          </a:prstGeom>
          <a:noFill/>
        </p:spPr>
        <p:txBody>
          <a:bodyPr wrap="square">
            <a:spAutoFit/>
          </a:bodyPr>
          <a:lstStyle>
            <a:defPPr>
              <a:defRPr lang="es-AR"/>
            </a:defPPr>
            <a:lvl1pPr algn="ctr">
              <a:buFont typeface="Arial" panose="020B0604020202020204" pitchFamily="34" charset="0"/>
              <a:buChar char="•"/>
              <a:defRPr sz="1000" b="0" i="0">
                <a:solidFill>
                  <a:srgbClr val="374151"/>
                </a:solidFill>
                <a:effectLst/>
              </a:defRPr>
            </a:lvl1pPr>
          </a:lstStyle>
          <a:p>
            <a:r>
              <a:rPr lang="es-AR">
                <a:solidFill>
                  <a:schemeClr val="tx1"/>
                </a:solidFill>
              </a:rPr>
              <a:t>Mantenimiento de la humectabilidad de la formación al agua</a:t>
            </a:r>
          </a:p>
          <a:p>
            <a:r>
              <a:rPr lang="es-AR">
                <a:solidFill>
                  <a:schemeClr val="tx1"/>
                </a:solidFill>
              </a:rPr>
              <a:t>Prevención de la formación de emulsiones</a:t>
            </a:r>
          </a:p>
          <a:p>
            <a:r>
              <a:rPr lang="es-AR">
                <a:solidFill>
                  <a:schemeClr val="tx1"/>
                </a:solidFill>
              </a:rPr>
              <a:t>Control de precipitados</a:t>
            </a:r>
          </a:p>
          <a:p>
            <a:r>
              <a:rPr lang="es-AR">
                <a:solidFill>
                  <a:schemeClr val="tx1"/>
                </a:solidFill>
              </a:rPr>
              <a:t>Prevención de bloqueos por agua</a:t>
            </a:r>
          </a:p>
          <a:p>
            <a:r>
              <a:rPr lang="es-AR">
                <a:solidFill>
                  <a:schemeClr val="tx1"/>
                </a:solidFill>
              </a:rPr>
              <a:t>Estabilización de arcillas</a:t>
            </a:r>
          </a:p>
        </p:txBody>
      </p:sp>
      <p:sp>
        <p:nvSpPr>
          <p:cNvPr id="12" name="CuadroTexto 11">
            <a:extLst>
              <a:ext uri="{FF2B5EF4-FFF2-40B4-BE49-F238E27FC236}">
                <a16:creationId xmlns:a16="http://schemas.microsoft.com/office/drawing/2014/main" id="{0163B74F-7B8B-4081-A0F6-65F4C48D5A32}"/>
              </a:ext>
            </a:extLst>
          </p:cNvPr>
          <p:cNvSpPr txBox="1"/>
          <p:nvPr/>
        </p:nvSpPr>
        <p:spPr>
          <a:xfrm>
            <a:off x="5400675" y="3860711"/>
            <a:ext cx="1409700" cy="1323439"/>
          </a:xfrm>
          <a:prstGeom prst="rect">
            <a:avLst/>
          </a:prstGeom>
          <a:noFill/>
        </p:spPr>
        <p:txBody>
          <a:bodyPr wrap="square">
            <a:spAutoFit/>
          </a:bodyPr>
          <a:lstStyle>
            <a:defPPr>
              <a:defRPr lang="es-AR"/>
            </a:defPPr>
            <a:lvl1pPr algn="ctr">
              <a:buFont typeface="Arial" panose="020B0604020202020204" pitchFamily="34" charset="0"/>
              <a:buChar char="•"/>
              <a:defRPr sz="1000" b="0" i="0">
                <a:solidFill>
                  <a:srgbClr val="374151"/>
                </a:solidFill>
                <a:effectLst/>
              </a:defRPr>
            </a:lvl1pPr>
          </a:lstStyle>
          <a:p>
            <a:r>
              <a:rPr lang="es-AR"/>
              <a:t> </a:t>
            </a:r>
            <a:r>
              <a:rPr lang="es-AR">
                <a:solidFill>
                  <a:schemeClr val="tx1"/>
                </a:solidFill>
              </a:rPr>
              <a:t>Acido clorhídrico (HCl) y  ácido fórmico (HCOOH) </a:t>
            </a:r>
          </a:p>
          <a:p>
            <a:r>
              <a:rPr lang="es-AR">
                <a:solidFill>
                  <a:schemeClr val="tx1"/>
                </a:solidFill>
              </a:rPr>
              <a:t>Disolución de depósitos de arcilla y minerales para mejorar la permeabilidad de las areniscas lenticulares</a:t>
            </a:r>
          </a:p>
        </p:txBody>
      </p:sp>
      <p:sp>
        <p:nvSpPr>
          <p:cNvPr id="14" name="CuadroTexto 13">
            <a:extLst>
              <a:ext uri="{FF2B5EF4-FFF2-40B4-BE49-F238E27FC236}">
                <a16:creationId xmlns:a16="http://schemas.microsoft.com/office/drawing/2014/main" id="{4A7B599F-EB94-493A-A4F4-EB9AF3B86A74}"/>
              </a:ext>
            </a:extLst>
          </p:cNvPr>
          <p:cNvSpPr txBox="1"/>
          <p:nvPr/>
        </p:nvSpPr>
        <p:spPr>
          <a:xfrm>
            <a:off x="7031831" y="3860711"/>
            <a:ext cx="1712119" cy="861774"/>
          </a:xfrm>
          <a:prstGeom prst="rect">
            <a:avLst/>
          </a:prstGeom>
          <a:noFill/>
        </p:spPr>
        <p:txBody>
          <a:bodyPr wrap="square">
            <a:spAutoFit/>
          </a:bodyPr>
          <a:lstStyle>
            <a:defPPr>
              <a:defRPr lang="es-AR"/>
            </a:defPPr>
            <a:lvl1pPr algn="ctr">
              <a:buFont typeface="Arial" panose="020B0604020202020204" pitchFamily="34" charset="0"/>
              <a:buChar char="•"/>
              <a:defRPr sz="1000" b="0" i="0">
                <a:solidFill>
                  <a:srgbClr val="374151"/>
                </a:solidFill>
                <a:effectLst/>
              </a:defRPr>
            </a:lvl1pPr>
          </a:lstStyle>
          <a:p>
            <a:r>
              <a:rPr lang="es-AR">
                <a:solidFill>
                  <a:schemeClr val="tx1"/>
                </a:solidFill>
              </a:rPr>
              <a:t> Acido acético (CH3COOH) y ácido láctico (C3H6O3) para disolver depósitos orgánicos y eliminar obstrucciones en la formación</a:t>
            </a:r>
          </a:p>
        </p:txBody>
      </p:sp>
      <p:sp>
        <p:nvSpPr>
          <p:cNvPr id="16" name="CuadroTexto 15">
            <a:extLst>
              <a:ext uri="{FF2B5EF4-FFF2-40B4-BE49-F238E27FC236}">
                <a16:creationId xmlns:a16="http://schemas.microsoft.com/office/drawing/2014/main" id="{C64AC89A-05BF-4331-8790-24142A144DE4}"/>
              </a:ext>
            </a:extLst>
          </p:cNvPr>
          <p:cNvSpPr txBox="1"/>
          <p:nvPr/>
        </p:nvSpPr>
        <p:spPr>
          <a:xfrm>
            <a:off x="8965406" y="3860711"/>
            <a:ext cx="1519238" cy="1477328"/>
          </a:xfrm>
          <a:prstGeom prst="rect">
            <a:avLst/>
          </a:prstGeom>
          <a:noFill/>
        </p:spPr>
        <p:txBody>
          <a:bodyPr wrap="square">
            <a:spAutoFit/>
          </a:bodyPr>
          <a:lstStyle>
            <a:defPPr>
              <a:defRPr lang="es-AR"/>
            </a:defPPr>
            <a:lvl1pPr algn="ctr">
              <a:buFont typeface="Arial" panose="020B0604020202020204" pitchFamily="34" charset="0"/>
              <a:buChar char="•"/>
              <a:defRPr sz="1000" b="0" i="0">
                <a:solidFill>
                  <a:srgbClr val="374151"/>
                </a:solidFill>
                <a:effectLst/>
              </a:defRPr>
            </a:lvl1pPr>
          </a:lstStyle>
          <a:p>
            <a:r>
              <a:rPr lang="es-AR">
                <a:solidFill>
                  <a:schemeClr val="tx1"/>
                </a:solidFill>
              </a:rPr>
              <a:t>La utilización de aditivos adicionales es opcional y debe basarse en las condiciones específicas del pozo o reservorio y haberse realizado pruebas de compatibilidad y emulsión</a:t>
            </a:r>
          </a:p>
        </p:txBody>
      </p:sp>
      <p:sp>
        <p:nvSpPr>
          <p:cNvPr id="17" name="Rectángulo 16">
            <a:extLst>
              <a:ext uri="{FF2B5EF4-FFF2-40B4-BE49-F238E27FC236}">
                <a16:creationId xmlns:a16="http://schemas.microsoft.com/office/drawing/2014/main" id="{1D87C742-5CA6-4D41-B649-1FEDE26F5D79}"/>
              </a:ext>
            </a:extLst>
          </p:cNvPr>
          <p:cNvSpPr/>
          <p:nvPr/>
        </p:nvSpPr>
        <p:spPr>
          <a:xfrm>
            <a:off x="0" y="928279"/>
            <a:ext cx="3705225" cy="281396"/>
          </a:xfrm>
          <a:prstGeom prst="rect">
            <a:avLst/>
          </a:prstGeom>
          <a:solidFill>
            <a:schemeClr val="accent3">
              <a:lumMod val="40000"/>
              <a:lumOff val="60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s-AR" sz="2000" b="1"/>
              <a:t>ESTIMULACIÓN MATRICIAL</a:t>
            </a:r>
          </a:p>
        </p:txBody>
      </p:sp>
      <p:sp>
        <p:nvSpPr>
          <p:cNvPr id="13" name="Rectángulo 12">
            <a:extLst>
              <a:ext uri="{FF2B5EF4-FFF2-40B4-BE49-F238E27FC236}">
                <a16:creationId xmlns:a16="http://schemas.microsoft.com/office/drawing/2014/main" id="{3D676A31-BBD9-47AF-A67E-120EC194610F}"/>
              </a:ext>
            </a:extLst>
          </p:cNvPr>
          <p:cNvSpPr/>
          <p:nvPr/>
        </p:nvSpPr>
        <p:spPr>
          <a:xfrm>
            <a:off x="0" y="856939"/>
            <a:ext cx="12192000" cy="37178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AR" sz="2400" b="1"/>
              <a:t>SELECCIÓN DEL FLUIDO ESTIMULANTE</a:t>
            </a:r>
            <a:endParaRPr lang="es-AR" sz="2000" b="1"/>
          </a:p>
        </p:txBody>
      </p:sp>
    </p:spTree>
    <p:extLst>
      <p:ext uri="{BB962C8B-B14F-4D97-AF65-F5344CB8AC3E}">
        <p14:creationId xmlns:p14="http://schemas.microsoft.com/office/powerpoint/2010/main" val="354299992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12c5bf6c-c730-469d-b89e-21ee1ba8e81e" xsi:nil="true"/>
    <lcf76f155ced4ddcb4097134ff3c332f xmlns="68d7e503-3645-4de1-badd-53457fa0b102">
      <Terms xmlns="http://schemas.microsoft.com/office/infopath/2007/PartnerControls"/>
    </lcf76f155ced4ddcb4097134ff3c332f>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6393E3EE453110439DCBD5694F279E34" ma:contentTypeVersion="19" ma:contentTypeDescription="Crear nuevo documento." ma:contentTypeScope="" ma:versionID="95c7bde32d30beccaab8c6c434d2f9c8">
  <xsd:schema xmlns:xsd="http://www.w3.org/2001/XMLSchema" xmlns:xs="http://www.w3.org/2001/XMLSchema" xmlns:p="http://schemas.microsoft.com/office/2006/metadata/properties" xmlns:ns1="http://schemas.microsoft.com/sharepoint/v3" xmlns:ns2="68d7e503-3645-4de1-badd-53457fa0b102" xmlns:ns3="12c5bf6c-c730-469d-b89e-21ee1ba8e81e" targetNamespace="http://schemas.microsoft.com/office/2006/metadata/properties" ma:root="true" ma:fieldsID="cf8709557549c337a346b8883c62e4b5" ns1:_="" ns2:_="" ns3:_="">
    <xsd:import namespace="http://schemas.microsoft.com/sharepoint/v3"/>
    <xsd:import namespace="68d7e503-3645-4de1-badd-53457fa0b102"/>
    <xsd:import namespace="12c5bf6c-c730-469d-b89e-21ee1ba8e81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1:_ip_UnifiedCompliancePolicyProperties" minOccurs="0"/>
                <xsd:element ref="ns1:_ip_UnifiedCompliancePolicyUIAction" minOccurs="0"/>
                <xsd:element ref="ns2:MediaServiceDateTaken"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Propiedades de la Directiva de cumplimiento unificado" ma:hidden="true" ma:internalName="_ip_UnifiedCompliancePolicyProperties">
      <xsd:simpleType>
        <xsd:restriction base="dms:Note"/>
      </xsd:simpleType>
    </xsd:element>
    <xsd:element name="_ip_UnifiedCompliancePolicyUIAction" ma:index="17" nillable="true" ma:displayName="Acción de IU de la Directiva de cumplimiento unificado"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8d7e503-3645-4de1-badd-53457fa0b1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MediaLengthInSeconds" ma:hidden="true"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Etiquetas de imagen" ma:readOnly="false" ma:fieldId="{5cf76f15-5ced-4ddc-b409-7134ff3c332f}" ma:taxonomyMulti="true" ma:sspId="0b2a62ba-b3cd-48bc-9bdf-aec0dd6f17e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2c5bf6c-c730-469d-b89e-21ee1ba8e81e" elementFormDefault="qualified">
    <xsd:import namespace="http://schemas.microsoft.com/office/2006/documentManagement/types"/>
    <xsd:import namespace="http://schemas.microsoft.com/office/infopath/2007/PartnerControls"/>
    <xsd:element name="SharedWithUsers" ma:index="1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les de uso compartido" ma:internalName="SharedWithDetails" ma:readOnly="true">
      <xsd:simpleType>
        <xsd:restriction base="dms:Note">
          <xsd:maxLength value="255"/>
        </xsd:restriction>
      </xsd:simpleType>
    </xsd:element>
    <xsd:element name="TaxCatchAll" ma:index="25" nillable="true" ma:displayName="Taxonomy Catch All Column" ma:hidden="true" ma:list="{c4dda079-a740-4eec-a5df-7fcdb8d017b3}" ma:internalName="TaxCatchAll" ma:showField="CatchAllData" ma:web="12c5bf6c-c730-469d-b89e-21ee1ba8e81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883D240-9AC2-43F9-BCBF-3582B48BA8E5}">
  <ds:schemaRefs>
    <ds:schemaRef ds:uri="12c5bf6c-c730-469d-b89e-21ee1ba8e81e"/>
    <ds:schemaRef ds:uri="68d7e503-3645-4de1-badd-53457fa0b102"/>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67175FD7-5ED8-43B0-B906-CCB2584BE8C6}">
  <ds:schemaRefs>
    <ds:schemaRef ds:uri="http://schemas.microsoft.com/sharepoint/v3/contenttype/forms"/>
  </ds:schemaRefs>
</ds:datastoreItem>
</file>

<file path=customXml/itemProps3.xml><?xml version="1.0" encoding="utf-8"?>
<ds:datastoreItem xmlns:ds="http://schemas.openxmlformats.org/officeDocument/2006/customXml" ds:itemID="{E9896D04-C529-4A7E-8641-1075837D9598}">
  <ds:schemaRefs>
    <ds:schemaRef ds:uri="12c5bf6c-c730-469d-b89e-21ee1ba8e81e"/>
    <ds:schemaRef ds:uri="68d7e503-3645-4de1-badd-53457fa0b10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652</TotalTime>
  <Words>1258</Words>
  <Application>Microsoft Office PowerPoint</Application>
  <PresentationFormat>Panorámica</PresentationFormat>
  <Paragraphs>282</Paragraphs>
  <Slides>18</Slides>
  <Notes>9</Notes>
  <HiddenSlides>1</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18</vt:i4>
      </vt:variant>
    </vt:vector>
  </HeadingPairs>
  <TitlesOfParts>
    <vt:vector size="27" baseType="lpstr">
      <vt:lpstr>Arial</vt:lpstr>
      <vt:lpstr>Calibri</vt:lpstr>
      <vt:lpstr>Calibri Light</vt:lpstr>
      <vt:lpstr>SLBsans</vt:lpstr>
      <vt:lpstr>Söhne</vt:lpstr>
      <vt:lpstr>Symbol</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Diego Fuentes</dc:creator>
  <cp:lastModifiedBy>RODRIGUEZ REYES, CARLOS ARMANDO</cp:lastModifiedBy>
  <cp:revision>1</cp:revision>
  <dcterms:created xsi:type="dcterms:W3CDTF">2023-07-24T14:30:55Z</dcterms:created>
  <dcterms:modified xsi:type="dcterms:W3CDTF">2023-11-08T08:39:17Z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701c5ec-e5b5-40ab-b632-dbf2eb8611fa_Enabled">
    <vt:lpwstr>true</vt:lpwstr>
  </property>
  <property fmtid="{D5CDD505-2E9C-101B-9397-08002B2CF9AE}" pid="3" name="MSIP_Label_b701c5ec-e5b5-40ab-b632-dbf2eb8611fa_SetDate">
    <vt:lpwstr>2023-10-29T20:34:45Z</vt:lpwstr>
  </property>
  <property fmtid="{D5CDD505-2E9C-101B-9397-08002B2CF9AE}" pid="4" name="MSIP_Label_b701c5ec-e5b5-40ab-b632-dbf2eb8611fa_Method">
    <vt:lpwstr>Privileged</vt:lpwstr>
  </property>
  <property fmtid="{D5CDD505-2E9C-101B-9397-08002B2CF9AE}" pid="5" name="MSIP_Label_b701c5ec-e5b5-40ab-b632-dbf2eb8611fa_Name">
    <vt:lpwstr>YPF - Privado</vt:lpwstr>
  </property>
  <property fmtid="{D5CDD505-2E9C-101B-9397-08002B2CF9AE}" pid="6" name="MSIP_Label_b701c5ec-e5b5-40ab-b632-dbf2eb8611fa_SiteId">
    <vt:lpwstr>038018c3-616c-4b46-ad9b-aa9007f701b5</vt:lpwstr>
  </property>
  <property fmtid="{D5CDD505-2E9C-101B-9397-08002B2CF9AE}" pid="7" name="MSIP_Label_b701c5ec-e5b5-40ab-b632-dbf2eb8611fa_ActionId">
    <vt:lpwstr>a9f82bb7-c0a5-4f6c-b67b-712f0ed0c1fd</vt:lpwstr>
  </property>
  <property fmtid="{D5CDD505-2E9C-101B-9397-08002B2CF9AE}" pid="8" name="MSIP_Label_b701c5ec-e5b5-40ab-b632-dbf2eb8611fa_ContentBits">
    <vt:lpwstr>3</vt:lpwstr>
  </property>
  <property fmtid="{D5CDD505-2E9C-101B-9397-08002B2CF9AE}" pid="9" name="ClassificationContentMarkingFooterLocations">
    <vt:lpwstr>Tema de Office:5</vt:lpwstr>
  </property>
  <property fmtid="{D5CDD505-2E9C-101B-9397-08002B2CF9AE}" pid="10" name="ClassificationContentMarkingFooterText">
    <vt:lpwstr>Documento: YPF-Privado</vt:lpwstr>
  </property>
  <property fmtid="{D5CDD505-2E9C-101B-9397-08002B2CF9AE}" pid="11" name="ClassificationContentMarkingHeaderLocations">
    <vt:lpwstr>Tema de Office:4</vt:lpwstr>
  </property>
  <property fmtid="{D5CDD505-2E9C-101B-9397-08002B2CF9AE}" pid="12" name="ClassificationContentMarkingHeaderText">
    <vt:lpwstr>Documento: YPF-Privado</vt:lpwstr>
  </property>
  <property fmtid="{D5CDD505-2E9C-101B-9397-08002B2CF9AE}" pid="13" name="ContentTypeId">
    <vt:lpwstr>0x0101006393E3EE453110439DCBD5694F279E34</vt:lpwstr>
  </property>
  <property fmtid="{D5CDD505-2E9C-101B-9397-08002B2CF9AE}" pid="14" name="MediaServiceImageTags">
    <vt:lpwstr/>
  </property>
</Properties>
</file>