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2" r:id="rId9"/>
    <p:sldId id="260"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61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AIZA, LUZ" userId="cafa2929-31b5-4064-bfc8-adc734f5a245" providerId="ADAL" clId="{A85F9413-9AA2-4F5B-93E3-DAAD9A541DE9}"/>
    <pc:docChg chg="modSld">
      <pc:chgData name="LOAIZA, LUZ" userId="cafa2929-31b5-4064-bfc8-adc734f5a245" providerId="ADAL" clId="{A85F9413-9AA2-4F5B-93E3-DAAD9A541DE9}" dt="2023-11-08T00:24:05.893" v="6" actId="20577"/>
      <pc:docMkLst>
        <pc:docMk/>
      </pc:docMkLst>
      <pc:sldChg chg="modSp">
        <pc:chgData name="LOAIZA, LUZ" userId="cafa2929-31b5-4064-bfc8-adc734f5a245" providerId="ADAL" clId="{A85F9413-9AA2-4F5B-93E3-DAAD9A541DE9}" dt="2023-11-08T00:24:05.893" v="6" actId="20577"/>
        <pc:sldMkLst>
          <pc:docMk/>
          <pc:sldMk cId="3022874371" sldId="269"/>
        </pc:sldMkLst>
        <pc:spChg chg="mod">
          <ac:chgData name="LOAIZA, LUZ" userId="cafa2929-31b5-4064-bfc8-adc734f5a245" providerId="ADAL" clId="{A85F9413-9AA2-4F5B-93E3-DAAD9A541DE9}" dt="2023-11-08T00:24:05.893" v="6" actId="20577"/>
          <ac:spMkLst>
            <pc:docMk/>
            <pc:sldMk cId="3022874371" sldId="269"/>
            <ac:spMk id="29" creationId="{300E20A5-FCD7-47C9-959D-5AFD66CED60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FBC48-00F8-4A79-B169-C838AEEAC060}"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es-AR"/>
        </a:p>
      </dgm:t>
    </dgm:pt>
    <dgm:pt modelId="{80D3CA79-CE8D-414B-9F67-CFAA06839283}">
      <dgm:prSet phldrT="[Texto]"/>
      <dgm:spPr/>
      <dgm:t>
        <a:bodyPr/>
        <a:lstStyle/>
        <a:p>
          <a:r>
            <a:rPr lang="es-AR" dirty="0"/>
            <a:t>Perdida de integridad</a:t>
          </a:r>
        </a:p>
      </dgm:t>
    </dgm:pt>
    <dgm:pt modelId="{656F55A5-7E46-43D6-8F1D-FD0B6A06AA54}" type="parTrans" cxnId="{BCB3A85B-EC2F-4310-AD28-E99B0EFB101A}">
      <dgm:prSet/>
      <dgm:spPr/>
      <dgm:t>
        <a:bodyPr/>
        <a:lstStyle/>
        <a:p>
          <a:endParaRPr lang="es-AR"/>
        </a:p>
      </dgm:t>
    </dgm:pt>
    <dgm:pt modelId="{51022607-4BD0-401D-9E16-9A68D3C7CF97}" type="sibTrans" cxnId="{BCB3A85B-EC2F-4310-AD28-E99B0EFB101A}">
      <dgm:prSet/>
      <dgm:spPr/>
      <dgm:t>
        <a:bodyPr/>
        <a:lstStyle/>
        <a:p>
          <a:endParaRPr lang="es-AR"/>
        </a:p>
      </dgm:t>
    </dgm:pt>
    <dgm:pt modelId="{49F8100C-9F63-4816-A39B-AD06B0671DA3}">
      <dgm:prSet phldrT="[Texto]"/>
      <dgm:spPr/>
      <dgm:t>
        <a:bodyPr/>
        <a:lstStyle/>
        <a:p>
          <a:r>
            <a:rPr lang="es-AR" dirty="0" err="1"/>
            <a:t>Casing</a:t>
          </a:r>
          <a:endParaRPr lang="es-AR" dirty="0"/>
        </a:p>
      </dgm:t>
    </dgm:pt>
    <dgm:pt modelId="{28EAA193-A98A-4622-9587-15A3B89A938D}" type="parTrans" cxnId="{9F06A53B-D753-42B6-8C88-7E0EB5DD9FD3}">
      <dgm:prSet/>
      <dgm:spPr/>
      <dgm:t>
        <a:bodyPr/>
        <a:lstStyle/>
        <a:p>
          <a:endParaRPr lang="es-AR"/>
        </a:p>
      </dgm:t>
    </dgm:pt>
    <dgm:pt modelId="{69768CDC-6A6F-4516-9EE7-AF06ABD47B94}" type="sibTrans" cxnId="{9F06A53B-D753-42B6-8C88-7E0EB5DD9FD3}">
      <dgm:prSet/>
      <dgm:spPr/>
      <dgm:t>
        <a:bodyPr/>
        <a:lstStyle/>
        <a:p>
          <a:endParaRPr lang="es-AR"/>
        </a:p>
      </dgm:t>
    </dgm:pt>
    <dgm:pt modelId="{F99EC6C9-DB6E-4D78-9198-F11F3EBD29A9}">
      <dgm:prSet phldrT="[Texto]"/>
      <dgm:spPr/>
      <dgm:t>
        <a:bodyPr/>
        <a:lstStyle/>
        <a:p>
          <a:r>
            <a:rPr lang="es-AR" dirty="0"/>
            <a:t>Incumplimiento de la RES 81/2018</a:t>
          </a:r>
        </a:p>
      </dgm:t>
    </dgm:pt>
    <dgm:pt modelId="{C6542BFE-5A25-4463-A01C-FC9081467F22}" type="parTrans" cxnId="{CF1F6CE9-C4FF-460C-AF9D-C516B63B16AF}">
      <dgm:prSet/>
      <dgm:spPr/>
      <dgm:t>
        <a:bodyPr/>
        <a:lstStyle/>
        <a:p>
          <a:endParaRPr lang="es-AR"/>
        </a:p>
      </dgm:t>
    </dgm:pt>
    <dgm:pt modelId="{B928CE60-B5B8-4F4B-84FF-03025C8B433F}" type="sibTrans" cxnId="{CF1F6CE9-C4FF-460C-AF9D-C516B63B16AF}">
      <dgm:prSet/>
      <dgm:spPr/>
      <dgm:t>
        <a:bodyPr/>
        <a:lstStyle/>
        <a:p>
          <a:endParaRPr lang="es-AR"/>
        </a:p>
      </dgm:t>
    </dgm:pt>
    <dgm:pt modelId="{7EFC5161-F47E-4E0E-92CD-E01A5BB56F70}">
      <dgm:prSet phldrT="[Texto]"/>
      <dgm:spPr/>
      <dgm:t>
        <a:bodyPr/>
        <a:lstStyle/>
        <a:p>
          <a:r>
            <a:rPr lang="es-AR" dirty="0"/>
            <a:t>Instalación</a:t>
          </a:r>
        </a:p>
      </dgm:t>
    </dgm:pt>
    <dgm:pt modelId="{94C43BE2-1701-49DA-87F3-7D430A2EDA89}" type="parTrans" cxnId="{6CBF2CFF-D209-4C0C-9E35-0FCE1248A001}">
      <dgm:prSet/>
      <dgm:spPr/>
      <dgm:t>
        <a:bodyPr/>
        <a:lstStyle/>
        <a:p>
          <a:endParaRPr lang="es-AR"/>
        </a:p>
      </dgm:t>
    </dgm:pt>
    <dgm:pt modelId="{BB3AACA1-09E0-49FB-968D-D9E8C30FC0ED}" type="sibTrans" cxnId="{6CBF2CFF-D209-4C0C-9E35-0FCE1248A001}">
      <dgm:prSet/>
      <dgm:spPr/>
      <dgm:t>
        <a:bodyPr/>
        <a:lstStyle/>
        <a:p>
          <a:endParaRPr lang="es-AR"/>
        </a:p>
      </dgm:t>
    </dgm:pt>
    <dgm:pt modelId="{BB2C2CD1-7A26-4EBE-88F3-4AB4E9386D96}">
      <dgm:prSet phldrT="[Texto]"/>
      <dgm:spPr/>
      <dgm:t>
        <a:bodyPr/>
        <a:lstStyle/>
        <a:p>
          <a:r>
            <a:rPr lang="es-AR" dirty="0"/>
            <a:t>Recambio de la instalación</a:t>
          </a:r>
        </a:p>
      </dgm:t>
    </dgm:pt>
    <dgm:pt modelId="{9FD9F84D-18D0-4635-83BB-12F1CD9DEA7B}" type="parTrans" cxnId="{BAA5B626-666B-4194-BC30-CA1CD3F5F4BB}">
      <dgm:prSet/>
      <dgm:spPr/>
      <dgm:t>
        <a:bodyPr/>
        <a:lstStyle/>
        <a:p>
          <a:endParaRPr lang="es-AR"/>
        </a:p>
      </dgm:t>
    </dgm:pt>
    <dgm:pt modelId="{4B5F3689-6A7A-49A3-AFEE-FF4107460D0F}" type="sibTrans" cxnId="{BAA5B626-666B-4194-BC30-CA1CD3F5F4BB}">
      <dgm:prSet/>
      <dgm:spPr/>
      <dgm:t>
        <a:bodyPr/>
        <a:lstStyle/>
        <a:p>
          <a:endParaRPr lang="es-AR"/>
        </a:p>
      </dgm:t>
    </dgm:pt>
    <dgm:pt modelId="{92330272-38A9-4342-8A2E-942670E93C6E}">
      <dgm:prSet phldrT="[Texto]"/>
      <dgm:spPr/>
      <dgm:t>
        <a:bodyPr/>
        <a:lstStyle/>
        <a:p>
          <a:r>
            <a:rPr lang="es-AR" dirty="0"/>
            <a:t>Remediación de </a:t>
          </a:r>
          <a:r>
            <a:rPr lang="es-AR" dirty="0" err="1"/>
            <a:t>casing</a:t>
          </a:r>
          <a:endParaRPr lang="es-AR" dirty="0"/>
        </a:p>
      </dgm:t>
    </dgm:pt>
    <dgm:pt modelId="{A25CA6E3-4EB0-4177-8215-E51ED9999E56}" type="parTrans" cxnId="{E8875ED5-E1E0-45F7-A5ED-2CACF6397C0A}">
      <dgm:prSet/>
      <dgm:spPr/>
      <dgm:t>
        <a:bodyPr/>
        <a:lstStyle/>
        <a:p>
          <a:endParaRPr lang="es-AR"/>
        </a:p>
      </dgm:t>
    </dgm:pt>
    <dgm:pt modelId="{C05F662B-7565-43B2-AC97-5CC0732D55BC}" type="sibTrans" cxnId="{E8875ED5-E1E0-45F7-A5ED-2CACF6397C0A}">
      <dgm:prSet/>
      <dgm:spPr/>
      <dgm:t>
        <a:bodyPr/>
        <a:lstStyle/>
        <a:p>
          <a:endParaRPr lang="es-AR"/>
        </a:p>
      </dgm:t>
    </dgm:pt>
    <dgm:pt modelId="{AD33CC35-22DA-4919-86F6-1C6F27AAA52B}" type="pres">
      <dgm:prSet presAssocID="{80BFBC48-00F8-4A79-B169-C838AEEAC060}" presName="mainComposite" presStyleCnt="0">
        <dgm:presLayoutVars>
          <dgm:chPref val="1"/>
          <dgm:dir/>
          <dgm:animOne val="branch"/>
          <dgm:animLvl val="lvl"/>
          <dgm:resizeHandles val="exact"/>
        </dgm:presLayoutVars>
      </dgm:prSet>
      <dgm:spPr/>
    </dgm:pt>
    <dgm:pt modelId="{360DD7D0-2FA1-49C9-BAAB-34E89749C8D4}" type="pres">
      <dgm:prSet presAssocID="{80BFBC48-00F8-4A79-B169-C838AEEAC060}" presName="hierFlow" presStyleCnt="0"/>
      <dgm:spPr/>
    </dgm:pt>
    <dgm:pt modelId="{AB45C8CD-37CC-4CB0-863A-C17BD31562E4}" type="pres">
      <dgm:prSet presAssocID="{80BFBC48-00F8-4A79-B169-C838AEEAC060}" presName="hierChild1" presStyleCnt="0">
        <dgm:presLayoutVars>
          <dgm:chPref val="1"/>
          <dgm:animOne val="branch"/>
          <dgm:animLvl val="lvl"/>
        </dgm:presLayoutVars>
      </dgm:prSet>
      <dgm:spPr/>
    </dgm:pt>
    <dgm:pt modelId="{A9E04809-95A0-4A8A-96DC-53CEACF9B971}" type="pres">
      <dgm:prSet presAssocID="{80D3CA79-CE8D-414B-9F67-CFAA06839283}" presName="Name14" presStyleCnt="0"/>
      <dgm:spPr/>
    </dgm:pt>
    <dgm:pt modelId="{546C0A9E-BD3A-48F9-A338-30D0A11A7600}" type="pres">
      <dgm:prSet presAssocID="{80D3CA79-CE8D-414B-9F67-CFAA06839283}" presName="level1Shape" presStyleLbl="node0" presStyleIdx="0" presStyleCnt="1">
        <dgm:presLayoutVars>
          <dgm:chPref val="3"/>
        </dgm:presLayoutVars>
      </dgm:prSet>
      <dgm:spPr/>
    </dgm:pt>
    <dgm:pt modelId="{CC239C98-8769-409F-BAE7-6DE50042D4AD}" type="pres">
      <dgm:prSet presAssocID="{80D3CA79-CE8D-414B-9F67-CFAA06839283}" presName="hierChild2" presStyleCnt="0"/>
      <dgm:spPr/>
    </dgm:pt>
    <dgm:pt modelId="{333D3B7C-3785-4D94-A30E-218AE62A7A89}" type="pres">
      <dgm:prSet presAssocID="{28EAA193-A98A-4622-9587-15A3B89A938D}" presName="Name19" presStyleLbl="parChTrans1D2" presStyleIdx="0" presStyleCnt="2"/>
      <dgm:spPr/>
    </dgm:pt>
    <dgm:pt modelId="{50827280-F04B-43AC-89E6-A98297ECC7A8}" type="pres">
      <dgm:prSet presAssocID="{49F8100C-9F63-4816-A39B-AD06B0671DA3}" presName="Name21" presStyleCnt="0"/>
      <dgm:spPr/>
    </dgm:pt>
    <dgm:pt modelId="{7F794BD2-FC52-435C-B51F-C9BA44BAFEA0}" type="pres">
      <dgm:prSet presAssocID="{49F8100C-9F63-4816-A39B-AD06B0671DA3}" presName="level2Shape" presStyleLbl="node2" presStyleIdx="0" presStyleCnt="2"/>
      <dgm:spPr/>
    </dgm:pt>
    <dgm:pt modelId="{E7AD33E8-3A4B-430D-AAFA-FD61B7EE6B32}" type="pres">
      <dgm:prSet presAssocID="{49F8100C-9F63-4816-A39B-AD06B0671DA3}" presName="hierChild3" presStyleCnt="0"/>
      <dgm:spPr/>
    </dgm:pt>
    <dgm:pt modelId="{C5E6AC86-273E-4245-9A4C-5025FB94AD35}" type="pres">
      <dgm:prSet presAssocID="{C6542BFE-5A25-4463-A01C-FC9081467F22}" presName="Name19" presStyleLbl="parChTrans1D3" presStyleIdx="0" presStyleCnt="2"/>
      <dgm:spPr/>
    </dgm:pt>
    <dgm:pt modelId="{2E5AD79C-25B7-4039-802D-694B81F1CEEE}" type="pres">
      <dgm:prSet presAssocID="{F99EC6C9-DB6E-4D78-9198-F11F3EBD29A9}" presName="Name21" presStyleCnt="0"/>
      <dgm:spPr/>
    </dgm:pt>
    <dgm:pt modelId="{9143D015-58FB-421C-AE64-00332A6EA503}" type="pres">
      <dgm:prSet presAssocID="{F99EC6C9-DB6E-4D78-9198-F11F3EBD29A9}" presName="level2Shape" presStyleLbl="node3" presStyleIdx="0" presStyleCnt="2"/>
      <dgm:spPr/>
    </dgm:pt>
    <dgm:pt modelId="{D32D1E63-7844-4B6D-ADAC-4060E4BDC29B}" type="pres">
      <dgm:prSet presAssocID="{F99EC6C9-DB6E-4D78-9198-F11F3EBD29A9}" presName="hierChild3" presStyleCnt="0"/>
      <dgm:spPr/>
    </dgm:pt>
    <dgm:pt modelId="{137F365E-3DA2-4A14-AD37-E614EB35AF3D}" type="pres">
      <dgm:prSet presAssocID="{A25CA6E3-4EB0-4177-8215-E51ED9999E56}" presName="Name19" presStyleLbl="parChTrans1D4" presStyleIdx="0" presStyleCnt="1"/>
      <dgm:spPr/>
    </dgm:pt>
    <dgm:pt modelId="{9441ADD7-C1C4-4959-A329-2F52CF04CEA3}" type="pres">
      <dgm:prSet presAssocID="{92330272-38A9-4342-8A2E-942670E93C6E}" presName="Name21" presStyleCnt="0"/>
      <dgm:spPr/>
    </dgm:pt>
    <dgm:pt modelId="{3DCE21F7-45E0-4CF6-9BA9-FBBDFA4EFAB5}" type="pres">
      <dgm:prSet presAssocID="{92330272-38A9-4342-8A2E-942670E93C6E}" presName="level2Shape" presStyleLbl="node4" presStyleIdx="0" presStyleCnt="1"/>
      <dgm:spPr/>
    </dgm:pt>
    <dgm:pt modelId="{764E7793-6485-4E87-94FB-F6FEAAA4675F}" type="pres">
      <dgm:prSet presAssocID="{92330272-38A9-4342-8A2E-942670E93C6E}" presName="hierChild3" presStyleCnt="0"/>
      <dgm:spPr/>
    </dgm:pt>
    <dgm:pt modelId="{E19F362E-76E4-47AB-9CB1-E9317442AB36}" type="pres">
      <dgm:prSet presAssocID="{94C43BE2-1701-49DA-87F3-7D430A2EDA89}" presName="Name19" presStyleLbl="parChTrans1D2" presStyleIdx="1" presStyleCnt="2"/>
      <dgm:spPr/>
    </dgm:pt>
    <dgm:pt modelId="{20781D57-5766-4468-A52A-ADCF1B056BCE}" type="pres">
      <dgm:prSet presAssocID="{7EFC5161-F47E-4E0E-92CD-E01A5BB56F70}" presName="Name21" presStyleCnt="0"/>
      <dgm:spPr/>
    </dgm:pt>
    <dgm:pt modelId="{90AA6218-3C4D-4DD0-8872-E663AA259A91}" type="pres">
      <dgm:prSet presAssocID="{7EFC5161-F47E-4E0E-92CD-E01A5BB56F70}" presName="level2Shape" presStyleLbl="node2" presStyleIdx="1" presStyleCnt="2"/>
      <dgm:spPr/>
    </dgm:pt>
    <dgm:pt modelId="{BF975C23-9539-4791-BC1E-D56E4B6307E7}" type="pres">
      <dgm:prSet presAssocID="{7EFC5161-F47E-4E0E-92CD-E01A5BB56F70}" presName="hierChild3" presStyleCnt="0"/>
      <dgm:spPr/>
    </dgm:pt>
    <dgm:pt modelId="{43742919-9FF7-4FE0-BE3F-DAD49C88C991}" type="pres">
      <dgm:prSet presAssocID="{9FD9F84D-18D0-4635-83BB-12F1CD9DEA7B}" presName="Name19" presStyleLbl="parChTrans1D3" presStyleIdx="1" presStyleCnt="2"/>
      <dgm:spPr/>
    </dgm:pt>
    <dgm:pt modelId="{4D8761FB-AEB7-4A67-95B3-31D9BEEF0548}" type="pres">
      <dgm:prSet presAssocID="{BB2C2CD1-7A26-4EBE-88F3-4AB4E9386D96}" presName="Name21" presStyleCnt="0"/>
      <dgm:spPr/>
    </dgm:pt>
    <dgm:pt modelId="{72FD7B54-5768-4E87-A360-FE8C54F22A4C}" type="pres">
      <dgm:prSet presAssocID="{BB2C2CD1-7A26-4EBE-88F3-4AB4E9386D96}" presName="level2Shape" presStyleLbl="node3" presStyleIdx="1" presStyleCnt="2"/>
      <dgm:spPr/>
    </dgm:pt>
    <dgm:pt modelId="{FF14682E-21F1-408A-B713-18279CD5F4F2}" type="pres">
      <dgm:prSet presAssocID="{BB2C2CD1-7A26-4EBE-88F3-4AB4E9386D96}" presName="hierChild3" presStyleCnt="0"/>
      <dgm:spPr/>
    </dgm:pt>
    <dgm:pt modelId="{92C84462-1DAC-47D4-8D6E-0B1F9BA18E45}" type="pres">
      <dgm:prSet presAssocID="{80BFBC48-00F8-4A79-B169-C838AEEAC060}" presName="bgShapesFlow" presStyleCnt="0"/>
      <dgm:spPr/>
    </dgm:pt>
  </dgm:ptLst>
  <dgm:cxnLst>
    <dgm:cxn modelId="{2FE68706-F8A9-403A-AFAB-2787C2C1BD17}" type="presOf" srcId="{28EAA193-A98A-4622-9587-15A3B89A938D}" destId="{333D3B7C-3785-4D94-A30E-218AE62A7A89}" srcOrd="0" destOrd="0" presId="urn:microsoft.com/office/officeart/2005/8/layout/hierarchy6"/>
    <dgm:cxn modelId="{E61BEF10-295C-4024-A110-0AB7B6448ECA}" type="presOf" srcId="{C6542BFE-5A25-4463-A01C-FC9081467F22}" destId="{C5E6AC86-273E-4245-9A4C-5025FB94AD35}" srcOrd="0" destOrd="0" presId="urn:microsoft.com/office/officeart/2005/8/layout/hierarchy6"/>
    <dgm:cxn modelId="{BAA5B626-666B-4194-BC30-CA1CD3F5F4BB}" srcId="{7EFC5161-F47E-4E0E-92CD-E01A5BB56F70}" destId="{BB2C2CD1-7A26-4EBE-88F3-4AB4E9386D96}" srcOrd="0" destOrd="0" parTransId="{9FD9F84D-18D0-4635-83BB-12F1CD9DEA7B}" sibTransId="{4B5F3689-6A7A-49A3-AFEE-FF4107460D0F}"/>
    <dgm:cxn modelId="{9F06A53B-D753-42B6-8C88-7E0EB5DD9FD3}" srcId="{80D3CA79-CE8D-414B-9F67-CFAA06839283}" destId="{49F8100C-9F63-4816-A39B-AD06B0671DA3}" srcOrd="0" destOrd="0" parTransId="{28EAA193-A98A-4622-9587-15A3B89A938D}" sibTransId="{69768CDC-6A6F-4516-9EE7-AF06ABD47B94}"/>
    <dgm:cxn modelId="{BCB3A85B-EC2F-4310-AD28-E99B0EFB101A}" srcId="{80BFBC48-00F8-4A79-B169-C838AEEAC060}" destId="{80D3CA79-CE8D-414B-9F67-CFAA06839283}" srcOrd="0" destOrd="0" parTransId="{656F55A5-7E46-43D6-8F1D-FD0B6A06AA54}" sibTransId="{51022607-4BD0-401D-9E16-9A68D3C7CF97}"/>
    <dgm:cxn modelId="{72A2D05D-E028-4879-A641-2EB2BEB06F31}" type="presOf" srcId="{80BFBC48-00F8-4A79-B169-C838AEEAC060}" destId="{AD33CC35-22DA-4919-86F6-1C6F27AAA52B}" srcOrd="0" destOrd="0" presId="urn:microsoft.com/office/officeart/2005/8/layout/hierarchy6"/>
    <dgm:cxn modelId="{FB89E46A-7932-4038-BC02-A661E2E8BF11}" type="presOf" srcId="{92330272-38A9-4342-8A2E-942670E93C6E}" destId="{3DCE21F7-45E0-4CF6-9BA9-FBBDFA4EFAB5}" srcOrd="0" destOrd="0" presId="urn:microsoft.com/office/officeart/2005/8/layout/hierarchy6"/>
    <dgm:cxn modelId="{4083B359-AEE3-478D-A7E4-D78DA002F149}" type="presOf" srcId="{9FD9F84D-18D0-4635-83BB-12F1CD9DEA7B}" destId="{43742919-9FF7-4FE0-BE3F-DAD49C88C991}" srcOrd="0" destOrd="0" presId="urn:microsoft.com/office/officeart/2005/8/layout/hierarchy6"/>
    <dgm:cxn modelId="{B2059490-BCF1-42C7-B1AE-A236D76616E5}" type="presOf" srcId="{F99EC6C9-DB6E-4D78-9198-F11F3EBD29A9}" destId="{9143D015-58FB-421C-AE64-00332A6EA503}" srcOrd="0" destOrd="0" presId="urn:microsoft.com/office/officeart/2005/8/layout/hierarchy6"/>
    <dgm:cxn modelId="{6716089C-A3E3-4DF3-9F98-E3C0490141A8}" type="presOf" srcId="{BB2C2CD1-7A26-4EBE-88F3-4AB4E9386D96}" destId="{72FD7B54-5768-4E87-A360-FE8C54F22A4C}" srcOrd="0" destOrd="0" presId="urn:microsoft.com/office/officeart/2005/8/layout/hierarchy6"/>
    <dgm:cxn modelId="{13E33A9F-38F9-4C08-89F2-4770E6A484C7}" type="presOf" srcId="{49F8100C-9F63-4816-A39B-AD06B0671DA3}" destId="{7F794BD2-FC52-435C-B51F-C9BA44BAFEA0}" srcOrd="0" destOrd="0" presId="urn:microsoft.com/office/officeart/2005/8/layout/hierarchy6"/>
    <dgm:cxn modelId="{9733DEA1-71DB-4C78-9173-EECF16D10924}" type="presOf" srcId="{94C43BE2-1701-49DA-87F3-7D430A2EDA89}" destId="{E19F362E-76E4-47AB-9CB1-E9317442AB36}" srcOrd="0" destOrd="0" presId="urn:microsoft.com/office/officeart/2005/8/layout/hierarchy6"/>
    <dgm:cxn modelId="{418DCBB2-9558-4739-856A-2980B7B69412}" type="presOf" srcId="{7EFC5161-F47E-4E0E-92CD-E01A5BB56F70}" destId="{90AA6218-3C4D-4DD0-8872-E663AA259A91}" srcOrd="0" destOrd="0" presId="urn:microsoft.com/office/officeart/2005/8/layout/hierarchy6"/>
    <dgm:cxn modelId="{06C32BBA-0446-4A42-8339-F538F2A70181}" type="presOf" srcId="{A25CA6E3-4EB0-4177-8215-E51ED9999E56}" destId="{137F365E-3DA2-4A14-AD37-E614EB35AF3D}" srcOrd="0" destOrd="0" presId="urn:microsoft.com/office/officeart/2005/8/layout/hierarchy6"/>
    <dgm:cxn modelId="{36E741CC-3465-4DB7-B4C6-734AEC54ECB7}" type="presOf" srcId="{80D3CA79-CE8D-414B-9F67-CFAA06839283}" destId="{546C0A9E-BD3A-48F9-A338-30D0A11A7600}" srcOrd="0" destOrd="0" presId="urn:microsoft.com/office/officeart/2005/8/layout/hierarchy6"/>
    <dgm:cxn modelId="{E8875ED5-E1E0-45F7-A5ED-2CACF6397C0A}" srcId="{F99EC6C9-DB6E-4D78-9198-F11F3EBD29A9}" destId="{92330272-38A9-4342-8A2E-942670E93C6E}" srcOrd="0" destOrd="0" parTransId="{A25CA6E3-4EB0-4177-8215-E51ED9999E56}" sibTransId="{C05F662B-7565-43B2-AC97-5CC0732D55BC}"/>
    <dgm:cxn modelId="{CF1F6CE9-C4FF-460C-AF9D-C516B63B16AF}" srcId="{49F8100C-9F63-4816-A39B-AD06B0671DA3}" destId="{F99EC6C9-DB6E-4D78-9198-F11F3EBD29A9}" srcOrd="0" destOrd="0" parTransId="{C6542BFE-5A25-4463-A01C-FC9081467F22}" sibTransId="{B928CE60-B5B8-4F4B-84FF-03025C8B433F}"/>
    <dgm:cxn modelId="{6CBF2CFF-D209-4C0C-9E35-0FCE1248A001}" srcId="{80D3CA79-CE8D-414B-9F67-CFAA06839283}" destId="{7EFC5161-F47E-4E0E-92CD-E01A5BB56F70}" srcOrd="1" destOrd="0" parTransId="{94C43BE2-1701-49DA-87F3-7D430A2EDA89}" sibTransId="{BB3AACA1-09E0-49FB-968D-D9E8C30FC0ED}"/>
    <dgm:cxn modelId="{CC556C73-3311-48D9-8DF3-2DD305122D36}" type="presParOf" srcId="{AD33CC35-22DA-4919-86F6-1C6F27AAA52B}" destId="{360DD7D0-2FA1-49C9-BAAB-34E89749C8D4}" srcOrd="0" destOrd="0" presId="urn:microsoft.com/office/officeart/2005/8/layout/hierarchy6"/>
    <dgm:cxn modelId="{98AD8EB8-DA16-4769-892F-2D696763B181}" type="presParOf" srcId="{360DD7D0-2FA1-49C9-BAAB-34E89749C8D4}" destId="{AB45C8CD-37CC-4CB0-863A-C17BD31562E4}" srcOrd="0" destOrd="0" presId="urn:microsoft.com/office/officeart/2005/8/layout/hierarchy6"/>
    <dgm:cxn modelId="{3BC5885D-8E1E-4D97-8920-BF4814F42DBD}" type="presParOf" srcId="{AB45C8CD-37CC-4CB0-863A-C17BD31562E4}" destId="{A9E04809-95A0-4A8A-96DC-53CEACF9B971}" srcOrd="0" destOrd="0" presId="urn:microsoft.com/office/officeart/2005/8/layout/hierarchy6"/>
    <dgm:cxn modelId="{6A49FD06-AE61-4E6B-B9F9-D91079B3EC35}" type="presParOf" srcId="{A9E04809-95A0-4A8A-96DC-53CEACF9B971}" destId="{546C0A9E-BD3A-48F9-A338-30D0A11A7600}" srcOrd="0" destOrd="0" presId="urn:microsoft.com/office/officeart/2005/8/layout/hierarchy6"/>
    <dgm:cxn modelId="{1A22544E-6E32-4FB5-92EE-1F7D9E939099}" type="presParOf" srcId="{A9E04809-95A0-4A8A-96DC-53CEACF9B971}" destId="{CC239C98-8769-409F-BAE7-6DE50042D4AD}" srcOrd="1" destOrd="0" presId="urn:microsoft.com/office/officeart/2005/8/layout/hierarchy6"/>
    <dgm:cxn modelId="{42F15E1B-4D8C-477D-BD7A-31C0423CF61D}" type="presParOf" srcId="{CC239C98-8769-409F-BAE7-6DE50042D4AD}" destId="{333D3B7C-3785-4D94-A30E-218AE62A7A89}" srcOrd="0" destOrd="0" presId="urn:microsoft.com/office/officeart/2005/8/layout/hierarchy6"/>
    <dgm:cxn modelId="{7E669E36-9ACF-4E55-B665-C7F6C6C51FB8}" type="presParOf" srcId="{CC239C98-8769-409F-BAE7-6DE50042D4AD}" destId="{50827280-F04B-43AC-89E6-A98297ECC7A8}" srcOrd="1" destOrd="0" presId="urn:microsoft.com/office/officeart/2005/8/layout/hierarchy6"/>
    <dgm:cxn modelId="{69E5FB7E-1650-403E-8091-336F40E88323}" type="presParOf" srcId="{50827280-F04B-43AC-89E6-A98297ECC7A8}" destId="{7F794BD2-FC52-435C-B51F-C9BA44BAFEA0}" srcOrd="0" destOrd="0" presId="urn:microsoft.com/office/officeart/2005/8/layout/hierarchy6"/>
    <dgm:cxn modelId="{3FB76C2C-1EB3-4F04-A4DF-4F7491A5E1F8}" type="presParOf" srcId="{50827280-F04B-43AC-89E6-A98297ECC7A8}" destId="{E7AD33E8-3A4B-430D-AAFA-FD61B7EE6B32}" srcOrd="1" destOrd="0" presId="urn:microsoft.com/office/officeart/2005/8/layout/hierarchy6"/>
    <dgm:cxn modelId="{BF237CCB-DC0A-430F-B337-024F70A88BFB}" type="presParOf" srcId="{E7AD33E8-3A4B-430D-AAFA-FD61B7EE6B32}" destId="{C5E6AC86-273E-4245-9A4C-5025FB94AD35}" srcOrd="0" destOrd="0" presId="urn:microsoft.com/office/officeart/2005/8/layout/hierarchy6"/>
    <dgm:cxn modelId="{6E74CB86-58DE-4477-B4B3-551B1F6079B3}" type="presParOf" srcId="{E7AD33E8-3A4B-430D-AAFA-FD61B7EE6B32}" destId="{2E5AD79C-25B7-4039-802D-694B81F1CEEE}" srcOrd="1" destOrd="0" presId="urn:microsoft.com/office/officeart/2005/8/layout/hierarchy6"/>
    <dgm:cxn modelId="{06D57822-C4AC-403F-A361-CA38FBC258E7}" type="presParOf" srcId="{2E5AD79C-25B7-4039-802D-694B81F1CEEE}" destId="{9143D015-58FB-421C-AE64-00332A6EA503}" srcOrd="0" destOrd="0" presId="urn:microsoft.com/office/officeart/2005/8/layout/hierarchy6"/>
    <dgm:cxn modelId="{87C24BF4-0129-4CF1-825F-94393F96F32D}" type="presParOf" srcId="{2E5AD79C-25B7-4039-802D-694B81F1CEEE}" destId="{D32D1E63-7844-4B6D-ADAC-4060E4BDC29B}" srcOrd="1" destOrd="0" presId="urn:microsoft.com/office/officeart/2005/8/layout/hierarchy6"/>
    <dgm:cxn modelId="{B8EAED2C-889F-41E4-B382-CF1DB5CF92F3}" type="presParOf" srcId="{D32D1E63-7844-4B6D-ADAC-4060E4BDC29B}" destId="{137F365E-3DA2-4A14-AD37-E614EB35AF3D}" srcOrd="0" destOrd="0" presId="urn:microsoft.com/office/officeart/2005/8/layout/hierarchy6"/>
    <dgm:cxn modelId="{1819736F-28E4-4230-83C2-13E4CBB0039D}" type="presParOf" srcId="{D32D1E63-7844-4B6D-ADAC-4060E4BDC29B}" destId="{9441ADD7-C1C4-4959-A329-2F52CF04CEA3}" srcOrd="1" destOrd="0" presId="urn:microsoft.com/office/officeart/2005/8/layout/hierarchy6"/>
    <dgm:cxn modelId="{83FB4A78-E747-4EA8-9C49-70BFFE8B8E7E}" type="presParOf" srcId="{9441ADD7-C1C4-4959-A329-2F52CF04CEA3}" destId="{3DCE21F7-45E0-4CF6-9BA9-FBBDFA4EFAB5}" srcOrd="0" destOrd="0" presId="urn:microsoft.com/office/officeart/2005/8/layout/hierarchy6"/>
    <dgm:cxn modelId="{770D6420-B8E4-4C51-99F7-6770F6CB705A}" type="presParOf" srcId="{9441ADD7-C1C4-4959-A329-2F52CF04CEA3}" destId="{764E7793-6485-4E87-94FB-F6FEAAA4675F}" srcOrd="1" destOrd="0" presId="urn:microsoft.com/office/officeart/2005/8/layout/hierarchy6"/>
    <dgm:cxn modelId="{356EA144-2E2F-4DB4-AF2E-94EA7FEDFEC7}" type="presParOf" srcId="{CC239C98-8769-409F-BAE7-6DE50042D4AD}" destId="{E19F362E-76E4-47AB-9CB1-E9317442AB36}" srcOrd="2" destOrd="0" presId="urn:microsoft.com/office/officeart/2005/8/layout/hierarchy6"/>
    <dgm:cxn modelId="{7AED195D-B899-44BF-AE87-E5D6E6125F41}" type="presParOf" srcId="{CC239C98-8769-409F-BAE7-6DE50042D4AD}" destId="{20781D57-5766-4468-A52A-ADCF1B056BCE}" srcOrd="3" destOrd="0" presId="urn:microsoft.com/office/officeart/2005/8/layout/hierarchy6"/>
    <dgm:cxn modelId="{2313AC02-0B7D-4252-8318-51C42D083F06}" type="presParOf" srcId="{20781D57-5766-4468-A52A-ADCF1B056BCE}" destId="{90AA6218-3C4D-4DD0-8872-E663AA259A91}" srcOrd="0" destOrd="0" presId="urn:microsoft.com/office/officeart/2005/8/layout/hierarchy6"/>
    <dgm:cxn modelId="{BD748C78-309F-4D58-A8CE-892D1748A13F}" type="presParOf" srcId="{20781D57-5766-4468-A52A-ADCF1B056BCE}" destId="{BF975C23-9539-4791-BC1E-D56E4B6307E7}" srcOrd="1" destOrd="0" presId="urn:microsoft.com/office/officeart/2005/8/layout/hierarchy6"/>
    <dgm:cxn modelId="{64497B89-AF26-4CE6-B653-E651ABB9AD6C}" type="presParOf" srcId="{BF975C23-9539-4791-BC1E-D56E4B6307E7}" destId="{43742919-9FF7-4FE0-BE3F-DAD49C88C991}" srcOrd="0" destOrd="0" presId="urn:microsoft.com/office/officeart/2005/8/layout/hierarchy6"/>
    <dgm:cxn modelId="{20BA1B30-7527-4182-9A8B-58675F1C4F2C}" type="presParOf" srcId="{BF975C23-9539-4791-BC1E-D56E4B6307E7}" destId="{4D8761FB-AEB7-4A67-95B3-31D9BEEF0548}" srcOrd="1" destOrd="0" presId="urn:microsoft.com/office/officeart/2005/8/layout/hierarchy6"/>
    <dgm:cxn modelId="{225754D7-A285-4AB3-88FE-CF3ABD172808}" type="presParOf" srcId="{4D8761FB-AEB7-4A67-95B3-31D9BEEF0548}" destId="{72FD7B54-5768-4E87-A360-FE8C54F22A4C}" srcOrd="0" destOrd="0" presId="urn:microsoft.com/office/officeart/2005/8/layout/hierarchy6"/>
    <dgm:cxn modelId="{8BC83F1A-82BB-487A-9485-881D53BFDAA3}" type="presParOf" srcId="{4D8761FB-AEB7-4A67-95B3-31D9BEEF0548}" destId="{FF14682E-21F1-408A-B713-18279CD5F4F2}" srcOrd="1" destOrd="0" presId="urn:microsoft.com/office/officeart/2005/8/layout/hierarchy6"/>
    <dgm:cxn modelId="{10F75852-C87E-421B-A2A5-3246BD4A6758}" type="presParOf" srcId="{AD33CC35-22DA-4919-86F6-1C6F27AAA52B}" destId="{92C84462-1DAC-47D4-8D6E-0B1F9BA18E4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C0A9E-BD3A-48F9-A338-30D0A11A7600}">
      <dsp:nvSpPr>
        <dsp:cNvPr id="0" name=""/>
        <dsp:cNvSpPr/>
      </dsp:nvSpPr>
      <dsp:spPr>
        <a:xfrm>
          <a:off x="2573633" y="1456"/>
          <a:ext cx="1455678" cy="970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kern="1200" dirty="0"/>
            <a:t>Perdida de integridad</a:t>
          </a:r>
        </a:p>
      </dsp:txBody>
      <dsp:txXfrm>
        <a:off x="2602057" y="29880"/>
        <a:ext cx="1398830" cy="913604"/>
      </dsp:txXfrm>
    </dsp:sp>
    <dsp:sp modelId="{333D3B7C-3785-4D94-A30E-218AE62A7A89}">
      <dsp:nvSpPr>
        <dsp:cNvPr id="0" name=""/>
        <dsp:cNvSpPr/>
      </dsp:nvSpPr>
      <dsp:spPr>
        <a:xfrm>
          <a:off x="2355281" y="971909"/>
          <a:ext cx="946191" cy="388180"/>
        </a:xfrm>
        <a:custGeom>
          <a:avLst/>
          <a:gdLst/>
          <a:ahLst/>
          <a:cxnLst/>
          <a:rect l="0" t="0" r="0" b="0"/>
          <a:pathLst>
            <a:path>
              <a:moveTo>
                <a:pt x="946191" y="0"/>
              </a:moveTo>
              <a:lnTo>
                <a:pt x="946191" y="194090"/>
              </a:lnTo>
              <a:lnTo>
                <a:pt x="0" y="194090"/>
              </a:lnTo>
              <a:lnTo>
                <a:pt x="0" y="3881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F794BD2-FC52-435C-B51F-C9BA44BAFEA0}">
      <dsp:nvSpPr>
        <dsp:cNvPr id="0" name=""/>
        <dsp:cNvSpPr/>
      </dsp:nvSpPr>
      <dsp:spPr>
        <a:xfrm>
          <a:off x="1627442" y="1360090"/>
          <a:ext cx="1455678" cy="970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kern="1200" dirty="0" err="1"/>
            <a:t>Casing</a:t>
          </a:r>
          <a:endParaRPr lang="es-AR" sz="1500" kern="1200" dirty="0"/>
        </a:p>
      </dsp:txBody>
      <dsp:txXfrm>
        <a:off x="1655866" y="1388514"/>
        <a:ext cx="1398830" cy="913604"/>
      </dsp:txXfrm>
    </dsp:sp>
    <dsp:sp modelId="{C5E6AC86-273E-4245-9A4C-5025FB94AD35}">
      <dsp:nvSpPr>
        <dsp:cNvPr id="0" name=""/>
        <dsp:cNvSpPr/>
      </dsp:nvSpPr>
      <dsp:spPr>
        <a:xfrm>
          <a:off x="2309561" y="2330542"/>
          <a:ext cx="91440" cy="388180"/>
        </a:xfrm>
        <a:custGeom>
          <a:avLst/>
          <a:gdLst/>
          <a:ahLst/>
          <a:cxnLst/>
          <a:rect l="0" t="0" r="0" b="0"/>
          <a:pathLst>
            <a:path>
              <a:moveTo>
                <a:pt x="45720" y="0"/>
              </a:moveTo>
              <a:lnTo>
                <a:pt x="45720" y="38818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43D015-58FB-421C-AE64-00332A6EA503}">
      <dsp:nvSpPr>
        <dsp:cNvPr id="0" name=""/>
        <dsp:cNvSpPr/>
      </dsp:nvSpPr>
      <dsp:spPr>
        <a:xfrm>
          <a:off x="1627442" y="2718723"/>
          <a:ext cx="1455678" cy="970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kern="1200" dirty="0"/>
            <a:t>Incumplimiento de la RES 81/2018</a:t>
          </a:r>
        </a:p>
      </dsp:txBody>
      <dsp:txXfrm>
        <a:off x="1655866" y="2747147"/>
        <a:ext cx="1398830" cy="913604"/>
      </dsp:txXfrm>
    </dsp:sp>
    <dsp:sp modelId="{137F365E-3DA2-4A14-AD37-E614EB35AF3D}">
      <dsp:nvSpPr>
        <dsp:cNvPr id="0" name=""/>
        <dsp:cNvSpPr/>
      </dsp:nvSpPr>
      <dsp:spPr>
        <a:xfrm>
          <a:off x="2309561" y="3689175"/>
          <a:ext cx="91440" cy="388180"/>
        </a:xfrm>
        <a:custGeom>
          <a:avLst/>
          <a:gdLst/>
          <a:ahLst/>
          <a:cxnLst/>
          <a:rect l="0" t="0" r="0" b="0"/>
          <a:pathLst>
            <a:path>
              <a:moveTo>
                <a:pt x="45720" y="0"/>
              </a:moveTo>
              <a:lnTo>
                <a:pt x="45720" y="38818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DCE21F7-45E0-4CF6-9BA9-FBBDFA4EFAB5}">
      <dsp:nvSpPr>
        <dsp:cNvPr id="0" name=""/>
        <dsp:cNvSpPr/>
      </dsp:nvSpPr>
      <dsp:spPr>
        <a:xfrm>
          <a:off x="1627442" y="4077356"/>
          <a:ext cx="1455678" cy="970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kern="1200" dirty="0"/>
            <a:t>Remediación de </a:t>
          </a:r>
          <a:r>
            <a:rPr lang="es-AR" sz="1500" kern="1200" dirty="0" err="1"/>
            <a:t>casing</a:t>
          </a:r>
          <a:endParaRPr lang="es-AR" sz="1500" kern="1200" dirty="0"/>
        </a:p>
      </dsp:txBody>
      <dsp:txXfrm>
        <a:off x="1655866" y="4105780"/>
        <a:ext cx="1398830" cy="913604"/>
      </dsp:txXfrm>
    </dsp:sp>
    <dsp:sp modelId="{E19F362E-76E4-47AB-9CB1-E9317442AB36}">
      <dsp:nvSpPr>
        <dsp:cNvPr id="0" name=""/>
        <dsp:cNvSpPr/>
      </dsp:nvSpPr>
      <dsp:spPr>
        <a:xfrm>
          <a:off x="3301472" y="971909"/>
          <a:ext cx="946191" cy="388180"/>
        </a:xfrm>
        <a:custGeom>
          <a:avLst/>
          <a:gdLst/>
          <a:ahLst/>
          <a:cxnLst/>
          <a:rect l="0" t="0" r="0" b="0"/>
          <a:pathLst>
            <a:path>
              <a:moveTo>
                <a:pt x="0" y="0"/>
              </a:moveTo>
              <a:lnTo>
                <a:pt x="0" y="194090"/>
              </a:lnTo>
              <a:lnTo>
                <a:pt x="946191" y="194090"/>
              </a:lnTo>
              <a:lnTo>
                <a:pt x="946191" y="3881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AA6218-3C4D-4DD0-8872-E663AA259A91}">
      <dsp:nvSpPr>
        <dsp:cNvPr id="0" name=""/>
        <dsp:cNvSpPr/>
      </dsp:nvSpPr>
      <dsp:spPr>
        <a:xfrm>
          <a:off x="3519824" y="1360090"/>
          <a:ext cx="1455678" cy="970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kern="1200" dirty="0"/>
            <a:t>Instalación</a:t>
          </a:r>
        </a:p>
      </dsp:txBody>
      <dsp:txXfrm>
        <a:off x="3548248" y="1388514"/>
        <a:ext cx="1398830" cy="913604"/>
      </dsp:txXfrm>
    </dsp:sp>
    <dsp:sp modelId="{43742919-9FF7-4FE0-BE3F-DAD49C88C991}">
      <dsp:nvSpPr>
        <dsp:cNvPr id="0" name=""/>
        <dsp:cNvSpPr/>
      </dsp:nvSpPr>
      <dsp:spPr>
        <a:xfrm>
          <a:off x="4201943" y="2330542"/>
          <a:ext cx="91440" cy="388180"/>
        </a:xfrm>
        <a:custGeom>
          <a:avLst/>
          <a:gdLst/>
          <a:ahLst/>
          <a:cxnLst/>
          <a:rect l="0" t="0" r="0" b="0"/>
          <a:pathLst>
            <a:path>
              <a:moveTo>
                <a:pt x="45720" y="0"/>
              </a:moveTo>
              <a:lnTo>
                <a:pt x="45720" y="38818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2FD7B54-5768-4E87-A360-FE8C54F22A4C}">
      <dsp:nvSpPr>
        <dsp:cNvPr id="0" name=""/>
        <dsp:cNvSpPr/>
      </dsp:nvSpPr>
      <dsp:spPr>
        <a:xfrm>
          <a:off x="3519824" y="2718723"/>
          <a:ext cx="1455678" cy="970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kern="1200" dirty="0"/>
            <a:t>Recambio de la instalación</a:t>
          </a:r>
        </a:p>
      </dsp:txBody>
      <dsp:txXfrm>
        <a:off x="3548248" y="2747147"/>
        <a:ext cx="1398830" cy="9136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
        <p:nvSpPr>
          <p:cNvPr id="2" name="MSIPCMContentMarking" descr="{&quot;HashCode&quot;:1019063604,&quot;Placement&quot;:&quot;Header&quot;,&quot;Top&quot;:0.0,&quot;Left&quot;:835.2772,&quot;SlideWidth&quot;:960,&quot;SlideHeight&quot;:540}">
            <a:extLst>
              <a:ext uri="{FF2B5EF4-FFF2-40B4-BE49-F238E27FC236}">
                <a16:creationId xmlns:a16="http://schemas.microsoft.com/office/drawing/2014/main" id="{D8C51CBE-2DFA-45E5-B283-B8EB0D7FBD48}"/>
              </a:ext>
            </a:extLst>
          </p:cNvPr>
          <p:cNvSpPr txBox="1"/>
          <p:nvPr userDrawn="1"/>
        </p:nvSpPr>
        <p:spPr>
          <a:xfrm>
            <a:off x="10608021" y="0"/>
            <a:ext cx="1583979" cy="262344"/>
          </a:xfrm>
          <a:prstGeom prst="rect">
            <a:avLst/>
          </a:prstGeom>
          <a:noFill/>
        </p:spPr>
        <p:txBody>
          <a:bodyPr vert="horz" wrap="square" lIns="0" tIns="0" rIns="0" bIns="0" rtlCol="0" anchor="ctr" anchorCtr="1">
            <a:spAutoFit/>
          </a:bodyPr>
          <a:lstStyle/>
          <a:p>
            <a:pPr algn="r">
              <a:spcBef>
                <a:spcPts val="0"/>
              </a:spcBef>
              <a:spcAft>
                <a:spcPts val="0"/>
              </a:spcAft>
            </a:pPr>
            <a:r>
              <a:rPr lang="es-AR" sz="1000">
                <a:solidFill>
                  <a:srgbClr val="000000"/>
                </a:solidFill>
                <a:latin typeface="Calibri" panose="020F0502020204030204" pitchFamily="34" charset="0"/>
              </a:rPr>
              <a:t>Documento: YPF-Privado</a:t>
            </a:r>
          </a:p>
        </p:txBody>
      </p:sp>
      <p:sp>
        <p:nvSpPr>
          <p:cNvPr id="3" name="MSIPCMContentMarking" descr="{&quot;HashCode&quot;:1043201173,&quot;Placement&quot;:&quot;Footer&quot;,&quot;Top&quot;:519.343,&quot;Left&quot;:835.2772,&quot;SlideWidth&quot;:960,&quot;SlideHeight&quot;:540}">
            <a:extLst>
              <a:ext uri="{FF2B5EF4-FFF2-40B4-BE49-F238E27FC236}">
                <a16:creationId xmlns:a16="http://schemas.microsoft.com/office/drawing/2014/main" id="{EFF5519E-58C6-499E-8365-EDFC719B5018}"/>
              </a:ext>
            </a:extLst>
          </p:cNvPr>
          <p:cNvSpPr txBox="1"/>
          <p:nvPr userDrawn="1"/>
        </p:nvSpPr>
        <p:spPr>
          <a:xfrm>
            <a:off x="10608021" y="6595656"/>
            <a:ext cx="1583979" cy="262344"/>
          </a:xfrm>
          <a:prstGeom prst="rect">
            <a:avLst/>
          </a:prstGeom>
          <a:noFill/>
        </p:spPr>
        <p:txBody>
          <a:bodyPr vert="horz" wrap="square" lIns="0" tIns="0" rIns="0" bIns="0" rtlCol="0" anchor="ctr" anchorCtr="1">
            <a:spAutoFit/>
          </a:bodyPr>
          <a:lstStyle/>
          <a:p>
            <a:pPr algn="r">
              <a:spcBef>
                <a:spcPts val="0"/>
              </a:spcBef>
              <a:spcAft>
                <a:spcPts val="0"/>
              </a:spcAft>
            </a:pPr>
            <a:r>
              <a:rPr lang="es-AR" sz="1000">
                <a:solidFill>
                  <a:srgbClr val="000000"/>
                </a:solidFill>
                <a:latin typeface="Calibri" panose="020F0502020204030204" pitchFamily="34" charset="0"/>
              </a:rPr>
              <a:t>Documento: YPF-Privado</a:t>
            </a:r>
          </a:p>
        </p:txBody>
      </p:sp>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31A4B29-07E3-4FB2-A475-32BF1C53DCDD}"/>
              </a:ext>
            </a:extLst>
          </p:cNvPr>
          <p:cNvPicPr>
            <a:picLocks noChangeAspect="1"/>
          </p:cNvPicPr>
          <p:nvPr/>
        </p:nvPicPr>
        <p:blipFill rotWithShape="1">
          <a:blip r:embed="rId2">
            <a:extLst>
              <a:ext uri="{28A0092B-C50C-407E-A947-70E740481C1C}">
                <a14:useLocalDpi xmlns:a14="http://schemas.microsoft.com/office/drawing/2010/main" val="0"/>
              </a:ext>
            </a:extLst>
          </a:blip>
          <a:srcRect t="7868"/>
          <a:stretch/>
        </p:blipFill>
        <p:spPr>
          <a:xfrm>
            <a:off x="877414" y="886767"/>
            <a:ext cx="10437894" cy="4006930"/>
          </a:xfrm>
          <a:prstGeom prst="rect">
            <a:avLst/>
          </a:prstGeom>
        </p:spPr>
      </p:pic>
      <p:sp>
        <p:nvSpPr>
          <p:cNvPr id="2" name="Título 1"/>
          <p:cNvSpPr>
            <a:spLocks noGrp="1"/>
          </p:cNvSpPr>
          <p:nvPr>
            <p:ph type="ctrTitle"/>
          </p:nvPr>
        </p:nvSpPr>
        <p:spPr>
          <a:xfrm>
            <a:off x="1524000" y="5143501"/>
            <a:ext cx="9144000" cy="757317"/>
          </a:xfrm>
        </p:spPr>
        <p:txBody>
          <a:bodyPr>
            <a:normAutofit/>
          </a:bodyPr>
          <a:lstStyle/>
          <a:p>
            <a:r>
              <a:rPr lang="es-MX" sz="2200" b="1" cap="all"/>
              <a:t>Recuperación de pozos inyectores mediante reentubado anticorrosivo</a:t>
            </a:r>
            <a:endParaRPr lang="es-AR" sz="2200" b="1" cap="all"/>
          </a:p>
        </p:txBody>
      </p:sp>
      <p:sp>
        <p:nvSpPr>
          <p:cNvPr id="3" name="Subtítulo 2"/>
          <p:cNvSpPr>
            <a:spLocks noGrp="1"/>
          </p:cNvSpPr>
          <p:nvPr>
            <p:ph type="subTitle" idx="1"/>
          </p:nvPr>
        </p:nvSpPr>
        <p:spPr>
          <a:xfrm>
            <a:off x="1524000" y="5887370"/>
            <a:ext cx="9144000" cy="468980"/>
          </a:xfrm>
        </p:spPr>
        <p:txBody>
          <a:bodyPr>
            <a:normAutofit fontScale="62500" lnSpcReduction="20000"/>
          </a:bodyPr>
          <a:lstStyle/>
          <a:p>
            <a:r>
              <a:rPr lang="es-AR" sz="1800" dirty="0"/>
              <a:t>Javier Jorge Gonzalez – Luz Angela Loaiza</a:t>
            </a:r>
          </a:p>
          <a:p>
            <a:r>
              <a:rPr lang="es-AR" sz="1800" dirty="0"/>
              <a:t>Fabio Vides – Vanina Diaz</a:t>
            </a:r>
          </a:p>
        </p:txBody>
      </p:sp>
      <p:grpSp>
        <p:nvGrpSpPr>
          <p:cNvPr id="11" name="Group 10">
            <a:extLst>
              <a:ext uri="{FF2B5EF4-FFF2-40B4-BE49-F238E27FC236}">
                <a16:creationId xmlns:a16="http://schemas.microsoft.com/office/drawing/2014/main" id="{BE6E7D98-3D55-80C4-C8EA-40EC70EB1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6692" y="4888672"/>
            <a:ext cx="10439007" cy="123363"/>
            <a:chOff x="876692" y="4888672"/>
            <a:chExt cx="10439007" cy="123363"/>
          </a:xfrm>
        </p:grpSpPr>
        <p:sp>
          <p:nvSpPr>
            <p:cNvPr id="12" name="Rectangle 11">
              <a:extLst>
                <a:ext uri="{FF2B5EF4-FFF2-40B4-BE49-F238E27FC236}">
                  <a16:creationId xmlns:a16="http://schemas.microsoft.com/office/drawing/2014/main" id="{BA306F60-DCBC-4BDA-A680-F76005620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515" y="-269151"/>
              <a:ext cx="123362" cy="1043900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7C26A085-CFBC-6FED-8A8F-E9371A3AF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719273" y="2415609"/>
              <a:ext cx="123362" cy="5069490"/>
            </a:xfrm>
            <a:prstGeom prst="rect">
              <a:avLst/>
            </a:prstGeom>
            <a:gradFill>
              <a:gsLst>
                <a:gs pos="30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78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D07D21F-0BBD-4081-A9FC-68F633BA9F06}"/>
              </a:ext>
            </a:extLst>
          </p:cNvPr>
          <p:cNvSpPr>
            <a:spLocks noGrp="1"/>
          </p:cNvSpPr>
          <p:nvPr>
            <p:ph type="title"/>
          </p:nvPr>
        </p:nvSpPr>
        <p:spPr>
          <a:xfrm>
            <a:off x="705600" y="1151211"/>
            <a:ext cx="2321524" cy="350513"/>
          </a:xfrm>
        </p:spPr>
        <p:txBody>
          <a:bodyPr/>
          <a:lstStyle/>
          <a:p>
            <a:r>
              <a:rPr lang="es-AR" sz="1800" dirty="0">
                <a:solidFill>
                  <a:srgbClr val="0070C0"/>
                </a:solidFill>
              </a:rPr>
              <a:t>Potencial de inyección</a:t>
            </a:r>
            <a:endParaRPr lang="es-AR" sz="4800" dirty="0"/>
          </a:p>
        </p:txBody>
      </p:sp>
      <p:pic>
        <p:nvPicPr>
          <p:cNvPr id="6" name="Imagen 2" descr="image002">
            <a:extLst>
              <a:ext uri="{FF2B5EF4-FFF2-40B4-BE49-F238E27FC236}">
                <a16:creationId xmlns:a16="http://schemas.microsoft.com/office/drawing/2014/main" id="{937CB6A7-B48A-4633-9BEB-6EF9B6BA9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91" y="1729497"/>
            <a:ext cx="6392762" cy="462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A35C3200-B3AA-41C1-9B1E-EE0C1DADA60F}"/>
              </a:ext>
            </a:extLst>
          </p:cNvPr>
          <p:cNvSpPr txBox="1"/>
          <p:nvPr/>
        </p:nvSpPr>
        <p:spPr>
          <a:xfrm>
            <a:off x="6999024" y="1729497"/>
            <a:ext cx="4090649" cy="523220"/>
          </a:xfrm>
          <a:prstGeom prst="rect">
            <a:avLst/>
          </a:prstGeom>
          <a:noFill/>
        </p:spPr>
        <p:txBody>
          <a:bodyPr wrap="square" rtlCol="0">
            <a:spAutoFit/>
          </a:bodyPr>
          <a:lstStyle/>
          <a:p>
            <a:r>
              <a:rPr lang="es-AR" sz="1400" dirty="0"/>
              <a:t>Comparación del caudal de inyección según el diámetro de cañería. </a:t>
            </a:r>
          </a:p>
        </p:txBody>
      </p:sp>
      <p:grpSp>
        <p:nvGrpSpPr>
          <p:cNvPr id="36" name="Grupo 35">
            <a:extLst>
              <a:ext uri="{FF2B5EF4-FFF2-40B4-BE49-F238E27FC236}">
                <a16:creationId xmlns:a16="http://schemas.microsoft.com/office/drawing/2014/main" id="{1114B913-6B3A-42D2-A6F8-AB6DBF2C3F6B}"/>
              </a:ext>
            </a:extLst>
          </p:cNvPr>
          <p:cNvGrpSpPr/>
          <p:nvPr/>
        </p:nvGrpSpPr>
        <p:grpSpPr>
          <a:xfrm>
            <a:off x="6999024" y="2500391"/>
            <a:ext cx="4716266" cy="2928859"/>
            <a:chOff x="6999024" y="2500391"/>
            <a:chExt cx="4532380" cy="2659577"/>
          </a:xfrm>
        </p:grpSpPr>
        <p:grpSp>
          <p:nvGrpSpPr>
            <p:cNvPr id="8" name="Grupo 7">
              <a:extLst>
                <a:ext uri="{FF2B5EF4-FFF2-40B4-BE49-F238E27FC236}">
                  <a16:creationId xmlns:a16="http://schemas.microsoft.com/office/drawing/2014/main" id="{3F869070-A5E2-48B0-90A7-915DB5DCA99D}"/>
                </a:ext>
              </a:extLst>
            </p:cNvPr>
            <p:cNvGrpSpPr/>
            <p:nvPr/>
          </p:nvGrpSpPr>
          <p:grpSpPr>
            <a:xfrm>
              <a:off x="7184407" y="2710799"/>
              <a:ext cx="695843" cy="1341763"/>
              <a:chOff x="4950000" y="2102119"/>
              <a:chExt cx="649196" cy="1263515"/>
            </a:xfrm>
          </p:grpSpPr>
          <p:sp>
            <p:nvSpPr>
              <p:cNvPr id="9" name="Elipse 8">
                <a:extLst>
                  <a:ext uri="{FF2B5EF4-FFF2-40B4-BE49-F238E27FC236}">
                    <a16:creationId xmlns:a16="http://schemas.microsoft.com/office/drawing/2014/main" id="{E6A65942-FC0B-4610-B7FB-CD936AA07286}"/>
                  </a:ext>
                </a:extLst>
              </p:cNvPr>
              <p:cNvSpPr/>
              <p:nvPr/>
            </p:nvSpPr>
            <p:spPr>
              <a:xfrm>
                <a:off x="4950000" y="2102119"/>
                <a:ext cx="649196" cy="649196"/>
              </a:xfrm>
              <a:prstGeom prst="ellipse">
                <a:avLst/>
              </a:prstGeom>
              <a:solidFill>
                <a:schemeClr val="bg1"/>
              </a:solidFill>
              <a:ln w="571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000"/>
              </a:p>
            </p:txBody>
          </p:sp>
          <p:sp>
            <p:nvSpPr>
              <p:cNvPr id="10" name="CuadroTexto 9">
                <a:extLst>
                  <a:ext uri="{FF2B5EF4-FFF2-40B4-BE49-F238E27FC236}">
                    <a16:creationId xmlns:a16="http://schemas.microsoft.com/office/drawing/2014/main" id="{F63AB6E0-0108-4FCE-BDDF-A219D403E563}"/>
                  </a:ext>
                </a:extLst>
              </p:cNvPr>
              <p:cNvSpPr txBox="1"/>
              <p:nvPr/>
            </p:nvSpPr>
            <p:spPr>
              <a:xfrm>
                <a:off x="4969065" y="3075806"/>
                <a:ext cx="623941" cy="289828"/>
              </a:xfrm>
              <a:prstGeom prst="rect">
                <a:avLst/>
              </a:prstGeom>
              <a:noFill/>
            </p:spPr>
            <p:txBody>
              <a:bodyPr wrap="none" rtlCol="0">
                <a:spAutoFit/>
              </a:bodyPr>
              <a:lstStyle/>
              <a:p>
                <a:r>
                  <a:rPr lang="es-AR" sz="1400" b="1" dirty="0">
                    <a:solidFill>
                      <a:srgbClr val="FF5353"/>
                    </a:solidFill>
                  </a:rPr>
                  <a:t>2-3/8”</a:t>
                </a:r>
              </a:p>
            </p:txBody>
          </p:sp>
        </p:grpSp>
        <p:grpSp>
          <p:nvGrpSpPr>
            <p:cNvPr id="11" name="Grupo 10">
              <a:extLst>
                <a:ext uri="{FF2B5EF4-FFF2-40B4-BE49-F238E27FC236}">
                  <a16:creationId xmlns:a16="http://schemas.microsoft.com/office/drawing/2014/main" id="{9A7BCAB7-714C-434A-A240-403904B882BE}"/>
                </a:ext>
              </a:extLst>
            </p:cNvPr>
            <p:cNvGrpSpPr/>
            <p:nvPr/>
          </p:nvGrpSpPr>
          <p:grpSpPr>
            <a:xfrm>
              <a:off x="8036081" y="2639353"/>
              <a:ext cx="849003" cy="1417632"/>
              <a:chOff x="5801674" y="2030673"/>
              <a:chExt cx="792088" cy="1334960"/>
            </a:xfrm>
          </p:grpSpPr>
          <p:sp>
            <p:nvSpPr>
              <p:cNvPr id="12" name="Elipse 11">
                <a:extLst>
                  <a:ext uri="{FF2B5EF4-FFF2-40B4-BE49-F238E27FC236}">
                    <a16:creationId xmlns:a16="http://schemas.microsoft.com/office/drawing/2014/main" id="{8251690F-E381-4150-A6AA-2ADE3AC200F9}"/>
                  </a:ext>
                </a:extLst>
              </p:cNvPr>
              <p:cNvSpPr/>
              <p:nvPr/>
            </p:nvSpPr>
            <p:spPr>
              <a:xfrm>
                <a:off x="5801674" y="2030673"/>
                <a:ext cx="792088" cy="792088"/>
              </a:xfrm>
              <a:prstGeom prst="ellipse">
                <a:avLst/>
              </a:prstGeom>
              <a:solidFill>
                <a:schemeClr val="bg1"/>
              </a:solidFill>
              <a:ln w="762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000"/>
              </a:p>
            </p:txBody>
          </p:sp>
          <p:sp>
            <p:nvSpPr>
              <p:cNvPr id="13" name="CuadroTexto 12">
                <a:extLst>
                  <a:ext uri="{FF2B5EF4-FFF2-40B4-BE49-F238E27FC236}">
                    <a16:creationId xmlns:a16="http://schemas.microsoft.com/office/drawing/2014/main" id="{45E8FB16-FA60-49CA-8DC2-3550F2A46101}"/>
                  </a:ext>
                </a:extLst>
              </p:cNvPr>
              <p:cNvSpPr txBox="1"/>
              <p:nvPr/>
            </p:nvSpPr>
            <p:spPr>
              <a:xfrm>
                <a:off x="5892185" y="3075805"/>
                <a:ext cx="623940" cy="289828"/>
              </a:xfrm>
              <a:prstGeom prst="rect">
                <a:avLst/>
              </a:prstGeom>
              <a:noFill/>
            </p:spPr>
            <p:txBody>
              <a:bodyPr wrap="none" rtlCol="0">
                <a:spAutoFit/>
              </a:bodyPr>
              <a:lstStyle/>
              <a:p>
                <a:r>
                  <a:rPr lang="es-AR" sz="1400" b="1" dirty="0">
                    <a:solidFill>
                      <a:srgbClr val="FF0066"/>
                    </a:solidFill>
                  </a:rPr>
                  <a:t>2-7/8”</a:t>
                </a:r>
              </a:p>
            </p:txBody>
          </p:sp>
        </p:grpSp>
        <p:grpSp>
          <p:nvGrpSpPr>
            <p:cNvPr id="14" name="Grupo 13">
              <a:extLst>
                <a:ext uri="{FF2B5EF4-FFF2-40B4-BE49-F238E27FC236}">
                  <a16:creationId xmlns:a16="http://schemas.microsoft.com/office/drawing/2014/main" id="{4400469A-E27E-48F0-85F9-9B316BE342FF}"/>
                </a:ext>
              </a:extLst>
            </p:cNvPr>
            <p:cNvGrpSpPr/>
            <p:nvPr/>
          </p:nvGrpSpPr>
          <p:grpSpPr>
            <a:xfrm>
              <a:off x="9018691" y="2508322"/>
              <a:ext cx="1129897" cy="1695756"/>
              <a:chOff x="6784284" y="1899641"/>
              <a:chExt cx="1054152" cy="1596864"/>
            </a:xfrm>
          </p:grpSpPr>
          <p:grpSp>
            <p:nvGrpSpPr>
              <p:cNvPr id="15" name="Grupo 14">
                <a:extLst>
                  <a:ext uri="{FF2B5EF4-FFF2-40B4-BE49-F238E27FC236}">
                    <a16:creationId xmlns:a16="http://schemas.microsoft.com/office/drawing/2014/main" id="{66E0DB59-240E-4EA4-8367-17799D11DE99}"/>
                  </a:ext>
                </a:extLst>
              </p:cNvPr>
              <p:cNvGrpSpPr/>
              <p:nvPr/>
            </p:nvGrpSpPr>
            <p:grpSpPr>
              <a:xfrm>
                <a:off x="6784284" y="1899641"/>
                <a:ext cx="1054152" cy="1054152"/>
                <a:chOff x="6784284" y="1899641"/>
                <a:chExt cx="1054152" cy="1054152"/>
              </a:xfrm>
            </p:grpSpPr>
            <p:sp>
              <p:nvSpPr>
                <p:cNvPr id="17" name="Elipse 16">
                  <a:extLst>
                    <a:ext uri="{FF2B5EF4-FFF2-40B4-BE49-F238E27FC236}">
                      <a16:creationId xmlns:a16="http://schemas.microsoft.com/office/drawing/2014/main" id="{AAD13089-BE60-4E7E-A238-21BDEEDBB890}"/>
                    </a:ext>
                  </a:extLst>
                </p:cNvPr>
                <p:cNvSpPr/>
                <p:nvPr/>
              </p:nvSpPr>
              <p:spPr>
                <a:xfrm>
                  <a:off x="6784284" y="1899641"/>
                  <a:ext cx="1054152" cy="1054152"/>
                </a:xfrm>
                <a:prstGeom prst="ellipse">
                  <a:avLst/>
                </a:prstGeom>
                <a:solidFill>
                  <a:schemeClr val="bg1"/>
                </a:solidFill>
                <a:ln w="762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000"/>
                </a:p>
              </p:txBody>
            </p:sp>
            <p:sp>
              <p:nvSpPr>
                <p:cNvPr id="18" name="Elipse 17">
                  <a:extLst>
                    <a:ext uri="{FF2B5EF4-FFF2-40B4-BE49-F238E27FC236}">
                      <a16:creationId xmlns:a16="http://schemas.microsoft.com/office/drawing/2014/main" id="{63BF34C2-D2F5-4CCE-A6D3-49E6EAF37374}"/>
                    </a:ext>
                  </a:extLst>
                </p:cNvPr>
                <p:cNvSpPr/>
                <p:nvPr/>
              </p:nvSpPr>
              <p:spPr>
                <a:xfrm>
                  <a:off x="6853773" y="1969130"/>
                  <a:ext cx="915174" cy="915174"/>
                </a:xfrm>
                <a:prstGeom prst="ellipse">
                  <a:avLst/>
                </a:prstGeom>
                <a:solidFill>
                  <a:schemeClr val="bg1"/>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000"/>
                </a:p>
              </p:txBody>
            </p:sp>
          </p:grpSp>
          <p:sp>
            <p:nvSpPr>
              <p:cNvPr id="16" name="CuadroTexto 15">
                <a:extLst>
                  <a:ext uri="{FF2B5EF4-FFF2-40B4-BE49-F238E27FC236}">
                    <a16:creationId xmlns:a16="http://schemas.microsoft.com/office/drawing/2014/main" id="{74A5829E-B6BA-468C-A370-C6FE9D560FA8}"/>
                  </a:ext>
                </a:extLst>
              </p:cNvPr>
              <p:cNvSpPr txBox="1"/>
              <p:nvPr/>
            </p:nvSpPr>
            <p:spPr>
              <a:xfrm>
                <a:off x="7019923" y="3003798"/>
                <a:ext cx="623940" cy="492707"/>
              </a:xfrm>
              <a:prstGeom prst="rect">
                <a:avLst/>
              </a:prstGeom>
              <a:noFill/>
            </p:spPr>
            <p:txBody>
              <a:bodyPr wrap="none" rtlCol="0">
                <a:spAutoFit/>
              </a:bodyPr>
              <a:lstStyle/>
              <a:p>
                <a:pPr algn="ctr"/>
                <a:r>
                  <a:rPr lang="es-AR" sz="1400" b="1" dirty="0">
                    <a:solidFill>
                      <a:srgbClr val="0033CC"/>
                    </a:solidFill>
                  </a:rPr>
                  <a:t>3-1/2”</a:t>
                </a:r>
              </a:p>
              <a:p>
                <a:pPr algn="ctr"/>
                <a:r>
                  <a:rPr lang="es-AR" sz="1400" b="1" dirty="0">
                    <a:solidFill>
                      <a:srgbClr val="0033CC"/>
                    </a:solidFill>
                  </a:rPr>
                  <a:t>Rev.</a:t>
                </a:r>
              </a:p>
            </p:txBody>
          </p:sp>
        </p:grpSp>
        <p:grpSp>
          <p:nvGrpSpPr>
            <p:cNvPr id="19" name="Grupo 18">
              <a:extLst>
                <a:ext uri="{FF2B5EF4-FFF2-40B4-BE49-F238E27FC236}">
                  <a16:creationId xmlns:a16="http://schemas.microsoft.com/office/drawing/2014/main" id="{B6197C83-FB39-4CD9-A7A7-BEB4B22A3011}"/>
                </a:ext>
              </a:extLst>
            </p:cNvPr>
            <p:cNvGrpSpPr/>
            <p:nvPr/>
          </p:nvGrpSpPr>
          <p:grpSpPr>
            <a:xfrm>
              <a:off x="10234223" y="2500391"/>
              <a:ext cx="1129897" cy="1565200"/>
              <a:chOff x="7999816" y="1891711"/>
              <a:chExt cx="1054152" cy="1473922"/>
            </a:xfrm>
          </p:grpSpPr>
          <p:sp>
            <p:nvSpPr>
              <p:cNvPr id="20" name="Elipse 19">
                <a:extLst>
                  <a:ext uri="{FF2B5EF4-FFF2-40B4-BE49-F238E27FC236}">
                    <a16:creationId xmlns:a16="http://schemas.microsoft.com/office/drawing/2014/main" id="{3169DBC3-B24A-4CDD-A524-4A7823FECFE6}"/>
                  </a:ext>
                </a:extLst>
              </p:cNvPr>
              <p:cNvSpPr/>
              <p:nvPr/>
            </p:nvSpPr>
            <p:spPr>
              <a:xfrm>
                <a:off x="7999816" y="1891711"/>
                <a:ext cx="1054152" cy="1054152"/>
              </a:xfrm>
              <a:prstGeom prst="ellipse">
                <a:avLst/>
              </a:prstGeom>
              <a:solidFill>
                <a:schemeClr val="bg1"/>
              </a:solidFill>
              <a:ln w="762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000"/>
              </a:p>
            </p:txBody>
          </p:sp>
          <p:sp>
            <p:nvSpPr>
              <p:cNvPr id="21" name="CuadroTexto 20">
                <a:extLst>
                  <a:ext uri="{FF2B5EF4-FFF2-40B4-BE49-F238E27FC236}">
                    <a16:creationId xmlns:a16="http://schemas.microsoft.com/office/drawing/2014/main" id="{65D7932B-81F1-4D11-A304-7C2C5DAEE70D}"/>
                  </a:ext>
                </a:extLst>
              </p:cNvPr>
              <p:cNvSpPr txBox="1"/>
              <p:nvPr/>
            </p:nvSpPr>
            <p:spPr>
              <a:xfrm>
                <a:off x="8208688" y="3075805"/>
                <a:ext cx="623940" cy="289828"/>
              </a:xfrm>
              <a:prstGeom prst="rect">
                <a:avLst/>
              </a:prstGeom>
              <a:noFill/>
            </p:spPr>
            <p:txBody>
              <a:bodyPr wrap="none" rtlCol="0">
                <a:spAutoFit/>
              </a:bodyPr>
              <a:lstStyle/>
              <a:p>
                <a:pPr algn="ctr"/>
                <a:r>
                  <a:rPr lang="es-AR" sz="1400" b="1" dirty="0">
                    <a:solidFill>
                      <a:srgbClr val="00CC00"/>
                    </a:solidFill>
                  </a:rPr>
                  <a:t>3-1/2”</a:t>
                </a:r>
              </a:p>
            </p:txBody>
          </p:sp>
        </p:grpSp>
        <p:grpSp>
          <p:nvGrpSpPr>
            <p:cNvPr id="22" name="Grupo 21">
              <a:extLst>
                <a:ext uri="{FF2B5EF4-FFF2-40B4-BE49-F238E27FC236}">
                  <a16:creationId xmlns:a16="http://schemas.microsoft.com/office/drawing/2014/main" id="{9C2A4FA3-F833-4E1C-972A-192179E52BFD}"/>
                </a:ext>
              </a:extLst>
            </p:cNvPr>
            <p:cNvGrpSpPr/>
            <p:nvPr/>
          </p:nvGrpSpPr>
          <p:grpSpPr>
            <a:xfrm>
              <a:off x="6999024" y="4207518"/>
              <a:ext cx="4532380" cy="307777"/>
              <a:chOff x="4571999" y="3525366"/>
              <a:chExt cx="4228542" cy="289829"/>
            </a:xfrm>
          </p:grpSpPr>
          <p:sp>
            <p:nvSpPr>
              <p:cNvPr id="23" name="CuadroTexto 22">
                <a:extLst>
                  <a:ext uri="{FF2B5EF4-FFF2-40B4-BE49-F238E27FC236}">
                    <a16:creationId xmlns:a16="http://schemas.microsoft.com/office/drawing/2014/main" id="{B0886E38-4EB5-4437-B904-4AD4F3DEBE1D}"/>
                  </a:ext>
                </a:extLst>
              </p:cNvPr>
              <p:cNvSpPr txBox="1"/>
              <p:nvPr/>
            </p:nvSpPr>
            <p:spPr>
              <a:xfrm>
                <a:off x="4994712" y="3525366"/>
                <a:ext cx="546172" cy="289829"/>
              </a:xfrm>
              <a:prstGeom prst="rect">
                <a:avLst/>
              </a:prstGeom>
              <a:noFill/>
            </p:spPr>
            <p:txBody>
              <a:bodyPr wrap="none" rtlCol="0">
                <a:spAutoFit/>
              </a:bodyPr>
              <a:lstStyle/>
              <a:p>
                <a:r>
                  <a:rPr lang="es-AR" sz="1400" b="1" dirty="0">
                    <a:solidFill>
                      <a:schemeClr val="tx1">
                        <a:lumMod val="50000"/>
                        <a:lumOff val="50000"/>
                      </a:schemeClr>
                    </a:solidFill>
                  </a:rPr>
                  <a:t>1.99”</a:t>
                </a:r>
              </a:p>
            </p:txBody>
          </p:sp>
          <p:sp>
            <p:nvSpPr>
              <p:cNvPr id="24" name="CuadroTexto 23">
                <a:extLst>
                  <a:ext uri="{FF2B5EF4-FFF2-40B4-BE49-F238E27FC236}">
                    <a16:creationId xmlns:a16="http://schemas.microsoft.com/office/drawing/2014/main" id="{652B9AD5-03FE-4F06-B7D9-5B47E5FBE383}"/>
                  </a:ext>
                </a:extLst>
              </p:cNvPr>
              <p:cNvSpPr txBox="1"/>
              <p:nvPr/>
            </p:nvSpPr>
            <p:spPr>
              <a:xfrm>
                <a:off x="5917832" y="3525366"/>
                <a:ext cx="546172" cy="289829"/>
              </a:xfrm>
              <a:prstGeom prst="rect">
                <a:avLst/>
              </a:prstGeom>
              <a:noFill/>
            </p:spPr>
            <p:txBody>
              <a:bodyPr wrap="none" rtlCol="0">
                <a:spAutoFit/>
              </a:bodyPr>
              <a:lstStyle/>
              <a:p>
                <a:r>
                  <a:rPr lang="es-AR" sz="1400" b="1" dirty="0">
                    <a:solidFill>
                      <a:schemeClr val="tx1">
                        <a:lumMod val="50000"/>
                        <a:lumOff val="50000"/>
                      </a:schemeClr>
                    </a:solidFill>
                  </a:rPr>
                  <a:t>2.44”</a:t>
                </a:r>
              </a:p>
            </p:txBody>
          </p:sp>
          <p:sp>
            <p:nvSpPr>
              <p:cNvPr id="25" name="CuadroTexto 24">
                <a:extLst>
                  <a:ext uri="{FF2B5EF4-FFF2-40B4-BE49-F238E27FC236}">
                    <a16:creationId xmlns:a16="http://schemas.microsoft.com/office/drawing/2014/main" id="{4242F28E-6680-4FD0-806E-43BEACBED81E}"/>
                  </a:ext>
                </a:extLst>
              </p:cNvPr>
              <p:cNvSpPr txBox="1"/>
              <p:nvPr/>
            </p:nvSpPr>
            <p:spPr>
              <a:xfrm>
                <a:off x="7052008" y="3525366"/>
                <a:ext cx="546172" cy="289829"/>
              </a:xfrm>
              <a:prstGeom prst="rect">
                <a:avLst/>
              </a:prstGeom>
              <a:noFill/>
            </p:spPr>
            <p:txBody>
              <a:bodyPr wrap="none" rtlCol="0">
                <a:spAutoFit/>
              </a:bodyPr>
              <a:lstStyle/>
              <a:p>
                <a:r>
                  <a:rPr lang="es-AR" sz="1400" b="1" dirty="0">
                    <a:solidFill>
                      <a:schemeClr val="tx1">
                        <a:lumMod val="50000"/>
                        <a:lumOff val="50000"/>
                      </a:schemeClr>
                    </a:solidFill>
                  </a:rPr>
                  <a:t>2.71”</a:t>
                </a:r>
              </a:p>
            </p:txBody>
          </p:sp>
          <p:sp>
            <p:nvSpPr>
              <p:cNvPr id="26" name="CuadroTexto 25">
                <a:extLst>
                  <a:ext uri="{FF2B5EF4-FFF2-40B4-BE49-F238E27FC236}">
                    <a16:creationId xmlns:a16="http://schemas.microsoft.com/office/drawing/2014/main" id="{0C463121-8726-4E06-B4EC-D9499278B83E}"/>
                  </a:ext>
                </a:extLst>
              </p:cNvPr>
              <p:cNvSpPr txBox="1"/>
              <p:nvPr/>
            </p:nvSpPr>
            <p:spPr>
              <a:xfrm>
                <a:off x="8240772" y="3525366"/>
                <a:ext cx="546172" cy="289829"/>
              </a:xfrm>
              <a:prstGeom prst="rect">
                <a:avLst/>
              </a:prstGeom>
              <a:noFill/>
            </p:spPr>
            <p:txBody>
              <a:bodyPr wrap="none" rtlCol="0">
                <a:spAutoFit/>
              </a:bodyPr>
              <a:lstStyle/>
              <a:p>
                <a:r>
                  <a:rPr lang="es-AR" sz="1400" b="1" dirty="0">
                    <a:solidFill>
                      <a:schemeClr val="tx1">
                        <a:lumMod val="50000"/>
                        <a:lumOff val="50000"/>
                      </a:schemeClr>
                    </a:solidFill>
                  </a:rPr>
                  <a:t>2.99”</a:t>
                </a:r>
              </a:p>
            </p:txBody>
          </p:sp>
          <p:sp>
            <p:nvSpPr>
              <p:cNvPr id="27" name="CuadroTexto 26">
                <a:extLst>
                  <a:ext uri="{FF2B5EF4-FFF2-40B4-BE49-F238E27FC236}">
                    <a16:creationId xmlns:a16="http://schemas.microsoft.com/office/drawing/2014/main" id="{C26AA188-8C13-483C-B228-B1AA79ECE3BB}"/>
                  </a:ext>
                </a:extLst>
              </p:cNvPr>
              <p:cNvSpPr txBox="1"/>
              <p:nvPr/>
            </p:nvSpPr>
            <p:spPr>
              <a:xfrm>
                <a:off x="4643760" y="3525366"/>
                <a:ext cx="323337" cy="289829"/>
              </a:xfrm>
              <a:prstGeom prst="rect">
                <a:avLst/>
              </a:prstGeom>
              <a:noFill/>
            </p:spPr>
            <p:txBody>
              <a:bodyPr wrap="none" rtlCol="0">
                <a:spAutoFit/>
              </a:bodyPr>
              <a:lstStyle/>
              <a:p>
                <a:r>
                  <a:rPr lang="es-AR" sz="1400" b="1" dirty="0">
                    <a:solidFill>
                      <a:schemeClr val="tx1">
                        <a:lumMod val="50000"/>
                        <a:lumOff val="50000"/>
                      </a:schemeClr>
                    </a:solidFill>
                  </a:rPr>
                  <a:t>ID</a:t>
                </a:r>
              </a:p>
            </p:txBody>
          </p:sp>
          <p:cxnSp>
            <p:nvCxnSpPr>
              <p:cNvPr id="28" name="Conector recto 27">
                <a:extLst>
                  <a:ext uri="{FF2B5EF4-FFF2-40B4-BE49-F238E27FC236}">
                    <a16:creationId xmlns:a16="http://schemas.microsoft.com/office/drawing/2014/main" id="{6B5741E3-903A-49D5-A4DC-7EEEEFB7CFEF}"/>
                  </a:ext>
                </a:extLst>
              </p:cNvPr>
              <p:cNvCxnSpPr>
                <a:cxnSpLocks/>
              </p:cNvCxnSpPr>
              <p:nvPr/>
            </p:nvCxnSpPr>
            <p:spPr>
              <a:xfrm>
                <a:off x="4572000" y="3525366"/>
                <a:ext cx="4228541"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F376FC57-120F-4D2C-AD2C-7DAB0168CC4D}"/>
                  </a:ext>
                </a:extLst>
              </p:cNvPr>
              <p:cNvCxnSpPr>
                <a:cxnSpLocks/>
              </p:cNvCxnSpPr>
              <p:nvPr/>
            </p:nvCxnSpPr>
            <p:spPr>
              <a:xfrm>
                <a:off x="4571999" y="3803481"/>
                <a:ext cx="4228541"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0" name="Grupo 29">
              <a:extLst>
                <a:ext uri="{FF2B5EF4-FFF2-40B4-BE49-F238E27FC236}">
                  <a16:creationId xmlns:a16="http://schemas.microsoft.com/office/drawing/2014/main" id="{88A6A858-6EE8-4BAC-8A76-6DC78F9C435B}"/>
                </a:ext>
              </a:extLst>
            </p:cNvPr>
            <p:cNvGrpSpPr/>
            <p:nvPr/>
          </p:nvGrpSpPr>
          <p:grpSpPr>
            <a:xfrm>
              <a:off x="7442756" y="4524145"/>
              <a:ext cx="2338848" cy="635823"/>
              <a:chOff x="5208348" y="3915466"/>
              <a:chExt cx="2182058" cy="598744"/>
            </a:xfrm>
          </p:grpSpPr>
          <p:sp>
            <p:nvSpPr>
              <p:cNvPr id="31" name="CuadroTexto 30">
                <a:extLst>
                  <a:ext uri="{FF2B5EF4-FFF2-40B4-BE49-F238E27FC236}">
                    <a16:creationId xmlns:a16="http://schemas.microsoft.com/office/drawing/2014/main" id="{7C68F451-C6BC-4E67-AC02-BE2C991689BF}"/>
                  </a:ext>
                </a:extLst>
              </p:cNvPr>
              <p:cNvSpPr txBox="1"/>
              <p:nvPr/>
            </p:nvSpPr>
            <p:spPr>
              <a:xfrm>
                <a:off x="5977421" y="4166416"/>
                <a:ext cx="656842" cy="347794"/>
              </a:xfrm>
              <a:prstGeom prst="rect">
                <a:avLst/>
              </a:prstGeom>
              <a:noFill/>
            </p:spPr>
            <p:txBody>
              <a:bodyPr wrap="none" rtlCol="0">
                <a:spAutoFit/>
              </a:bodyPr>
              <a:lstStyle/>
              <a:p>
                <a:r>
                  <a:rPr lang="es-AR" b="1" dirty="0">
                    <a:solidFill>
                      <a:schemeClr val="tx1">
                        <a:lumMod val="65000"/>
                        <a:lumOff val="35000"/>
                      </a:schemeClr>
                    </a:solidFill>
                  </a:rPr>
                  <a:t>100%</a:t>
                </a:r>
              </a:p>
            </p:txBody>
          </p:sp>
          <p:sp>
            <p:nvSpPr>
              <p:cNvPr id="32" name="Flecha: doblada 31">
                <a:extLst>
                  <a:ext uri="{FF2B5EF4-FFF2-40B4-BE49-F238E27FC236}">
                    <a16:creationId xmlns:a16="http://schemas.microsoft.com/office/drawing/2014/main" id="{35E2254C-6776-42ED-881D-055EC9326B28}"/>
                  </a:ext>
                </a:extLst>
              </p:cNvPr>
              <p:cNvSpPr/>
              <p:nvPr/>
            </p:nvSpPr>
            <p:spPr>
              <a:xfrm rot="5400000" flipH="1">
                <a:off x="6817368" y="3800673"/>
                <a:ext cx="458246" cy="687831"/>
              </a:xfrm>
              <a:prstGeom prst="bentArrow">
                <a:avLst>
                  <a:gd name="adj1" fmla="val 18764"/>
                  <a:gd name="adj2" fmla="val 25000"/>
                  <a:gd name="adj3" fmla="val 29157"/>
                  <a:gd name="adj4" fmla="val 3335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000">
                  <a:solidFill>
                    <a:schemeClr val="tx1"/>
                  </a:solidFill>
                </a:endParaRPr>
              </a:p>
            </p:txBody>
          </p:sp>
          <p:cxnSp>
            <p:nvCxnSpPr>
              <p:cNvPr id="33" name="Conector: angular 32">
                <a:extLst>
                  <a:ext uri="{FF2B5EF4-FFF2-40B4-BE49-F238E27FC236}">
                    <a16:creationId xmlns:a16="http://schemas.microsoft.com/office/drawing/2014/main" id="{0EDF0EE4-E110-45EA-8BC5-62B769A45727}"/>
                  </a:ext>
                </a:extLst>
              </p:cNvPr>
              <p:cNvCxnSpPr>
                <a:cxnSpLocks/>
                <a:endCxn id="31" idx="1"/>
              </p:cNvCxnSpPr>
              <p:nvPr/>
            </p:nvCxnSpPr>
            <p:spPr>
              <a:xfrm>
                <a:off x="5208348" y="4011910"/>
                <a:ext cx="769073" cy="328403"/>
              </a:xfrm>
              <a:prstGeom prst="bentConnector3">
                <a:avLst>
                  <a:gd name="adj1" fmla="val 50000"/>
                </a:avLst>
              </a:prstGeom>
              <a:ln w="762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07863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A9D0E8B-DED7-4D48-9E5F-B3C8369D42FB}"/>
              </a:ext>
            </a:extLst>
          </p:cNvPr>
          <p:cNvSpPr>
            <a:spLocks noGrp="1"/>
          </p:cNvSpPr>
          <p:nvPr>
            <p:ph type="title"/>
          </p:nvPr>
        </p:nvSpPr>
        <p:spPr>
          <a:xfrm>
            <a:off x="683277" y="879749"/>
            <a:ext cx="2423363" cy="346111"/>
          </a:xfrm>
        </p:spPr>
        <p:txBody>
          <a:bodyPr/>
          <a:lstStyle/>
          <a:p>
            <a:r>
              <a:rPr lang="es-AR" sz="1800" dirty="0">
                <a:solidFill>
                  <a:srgbClr val="0070C0"/>
                </a:solidFill>
              </a:rPr>
              <a:t>Solución implementada</a:t>
            </a:r>
          </a:p>
        </p:txBody>
      </p:sp>
      <p:sp>
        <p:nvSpPr>
          <p:cNvPr id="6" name="CuadroTexto 5">
            <a:extLst>
              <a:ext uri="{FF2B5EF4-FFF2-40B4-BE49-F238E27FC236}">
                <a16:creationId xmlns:a16="http://schemas.microsoft.com/office/drawing/2014/main" id="{29C9D1A1-8447-463B-AD88-88BAF2BF96AD}"/>
              </a:ext>
            </a:extLst>
          </p:cNvPr>
          <p:cNvSpPr txBox="1"/>
          <p:nvPr/>
        </p:nvSpPr>
        <p:spPr>
          <a:xfrm>
            <a:off x="531084" y="1555972"/>
            <a:ext cx="4394820" cy="338554"/>
          </a:xfrm>
          <a:prstGeom prst="rect">
            <a:avLst/>
          </a:prstGeom>
          <a:noFill/>
        </p:spPr>
        <p:txBody>
          <a:bodyPr wrap="square" rtlCol="0">
            <a:spAutoFit/>
          </a:bodyPr>
          <a:lstStyle/>
          <a:p>
            <a:r>
              <a:rPr lang="es-AR" sz="1600" b="1" dirty="0"/>
              <a:t>Cabezal independiente – PAG – 2000 PSI </a:t>
            </a:r>
          </a:p>
        </p:txBody>
      </p:sp>
      <p:grpSp>
        <p:nvGrpSpPr>
          <p:cNvPr id="16" name="Grupo 15">
            <a:extLst>
              <a:ext uri="{FF2B5EF4-FFF2-40B4-BE49-F238E27FC236}">
                <a16:creationId xmlns:a16="http://schemas.microsoft.com/office/drawing/2014/main" id="{4FC86C65-780C-4ACD-8EE4-BA95654D87B7}"/>
              </a:ext>
            </a:extLst>
          </p:cNvPr>
          <p:cNvGrpSpPr/>
          <p:nvPr/>
        </p:nvGrpSpPr>
        <p:grpSpPr>
          <a:xfrm>
            <a:off x="652075" y="1876138"/>
            <a:ext cx="4576543" cy="4382841"/>
            <a:chOff x="652076" y="1876139"/>
            <a:chExt cx="4141633" cy="3868348"/>
          </a:xfrm>
        </p:grpSpPr>
        <p:pic>
          <p:nvPicPr>
            <p:cNvPr id="5" name="Imagen 4">
              <a:extLst>
                <a:ext uri="{FF2B5EF4-FFF2-40B4-BE49-F238E27FC236}">
                  <a16:creationId xmlns:a16="http://schemas.microsoft.com/office/drawing/2014/main" id="{3301BAC5-685F-4CD2-8500-F4021973289C}"/>
                </a:ext>
              </a:extLst>
            </p:cNvPr>
            <p:cNvPicPr>
              <a:picLocks noChangeAspect="1"/>
            </p:cNvPicPr>
            <p:nvPr/>
          </p:nvPicPr>
          <p:blipFill rotWithShape="1">
            <a:blip r:embed="rId2">
              <a:extLst>
                <a:ext uri="{28A0092B-C50C-407E-A947-70E740481C1C}">
                  <a14:useLocalDpi xmlns:a14="http://schemas.microsoft.com/office/drawing/2010/main" val="0"/>
                </a:ext>
              </a:extLst>
            </a:blip>
            <a:srcRect l="6764" r="27730" b="16547"/>
            <a:stretch/>
          </p:blipFill>
          <p:spPr>
            <a:xfrm>
              <a:off x="652076" y="1963713"/>
              <a:ext cx="2225812" cy="3780774"/>
            </a:xfrm>
            <a:prstGeom prst="rect">
              <a:avLst/>
            </a:prstGeom>
            <a:ln w="12700">
              <a:solidFill>
                <a:schemeClr val="tx1"/>
              </a:solidFill>
            </a:ln>
          </p:spPr>
        </p:pic>
        <p:pic>
          <p:nvPicPr>
            <p:cNvPr id="7" name="Imagen 6">
              <a:extLst>
                <a:ext uri="{FF2B5EF4-FFF2-40B4-BE49-F238E27FC236}">
                  <a16:creationId xmlns:a16="http://schemas.microsoft.com/office/drawing/2014/main" id="{D7F98A1F-3F54-4651-BABF-2A1918B03AC1}"/>
                </a:ext>
              </a:extLst>
            </p:cNvPr>
            <p:cNvPicPr>
              <a:picLocks noChangeAspect="1"/>
            </p:cNvPicPr>
            <p:nvPr/>
          </p:nvPicPr>
          <p:blipFill>
            <a:blip r:embed="rId3"/>
            <a:stretch>
              <a:fillRect/>
            </a:stretch>
          </p:blipFill>
          <p:spPr>
            <a:xfrm>
              <a:off x="3396135" y="4075030"/>
              <a:ext cx="1397574" cy="1669457"/>
            </a:xfrm>
            <a:prstGeom prst="rect">
              <a:avLst/>
            </a:prstGeom>
          </p:spPr>
        </p:pic>
        <p:sp>
          <p:nvSpPr>
            <p:cNvPr id="8" name="CuadroTexto 7">
              <a:extLst>
                <a:ext uri="{FF2B5EF4-FFF2-40B4-BE49-F238E27FC236}">
                  <a16:creationId xmlns:a16="http://schemas.microsoft.com/office/drawing/2014/main" id="{427FB856-9B98-4A5C-8D70-A39B45A2C08B}"/>
                </a:ext>
              </a:extLst>
            </p:cNvPr>
            <p:cNvSpPr txBox="1"/>
            <p:nvPr/>
          </p:nvSpPr>
          <p:spPr>
            <a:xfrm>
              <a:off x="2873383" y="1876139"/>
              <a:ext cx="1724109" cy="830997"/>
            </a:xfrm>
            <a:prstGeom prst="rect">
              <a:avLst/>
            </a:prstGeom>
            <a:noFill/>
          </p:spPr>
          <p:txBody>
            <a:bodyPr wrap="square" rtlCol="0">
              <a:spAutoFit/>
            </a:bodyPr>
            <a:lstStyle/>
            <a:p>
              <a:r>
                <a:rPr lang="es-AR" sz="1200" b="1" dirty="0">
                  <a:solidFill>
                    <a:srgbClr val="C00000"/>
                  </a:solidFill>
                </a:rPr>
                <a:t>Sin alojamiento para BPV.</a:t>
              </a:r>
            </a:p>
            <a:p>
              <a:r>
                <a:rPr lang="es-AR" sz="1200" dirty="0"/>
                <a:t>Tapa de cierre a golpe para empaquetar</a:t>
              </a:r>
            </a:p>
          </p:txBody>
        </p:sp>
      </p:grpSp>
      <p:sp>
        <p:nvSpPr>
          <p:cNvPr id="10" name="CuadroTexto 9">
            <a:extLst>
              <a:ext uri="{FF2B5EF4-FFF2-40B4-BE49-F238E27FC236}">
                <a16:creationId xmlns:a16="http://schemas.microsoft.com/office/drawing/2014/main" id="{9C523C2F-9721-491B-B624-1B1DBA4CEE90}"/>
              </a:ext>
            </a:extLst>
          </p:cNvPr>
          <p:cNvSpPr txBox="1"/>
          <p:nvPr/>
        </p:nvSpPr>
        <p:spPr>
          <a:xfrm>
            <a:off x="6645005" y="1564383"/>
            <a:ext cx="4894919" cy="338554"/>
          </a:xfrm>
          <a:prstGeom prst="rect">
            <a:avLst/>
          </a:prstGeom>
          <a:noFill/>
        </p:spPr>
        <p:txBody>
          <a:bodyPr wrap="square" rtlCol="0">
            <a:spAutoFit/>
          </a:bodyPr>
          <a:lstStyle/>
          <a:p>
            <a:r>
              <a:rPr lang="es-AR" sz="1600" b="1" dirty="0"/>
              <a:t>Cabezal 3000 PSI – Con terminación Ac. </a:t>
            </a:r>
            <a:r>
              <a:rPr lang="es-AR" sz="1600" b="1" dirty="0" err="1"/>
              <a:t>Inox</a:t>
            </a:r>
            <a:r>
              <a:rPr lang="es-AR" sz="1600" b="1" dirty="0"/>
              <a:t>. </a:t>
            </a:r>
          </a:p>
        </p:txBody>
      </p:sp>
      <p:sp>
        <p:nvSpPr>
          <p:cNvPr id="12" name="Signo de multiplicación 11">
            <a:extLst>
              <a:ext uri="{FF2B5EF4-FFF2-40B4-BE49-F238E27FC236}">
                <a16:creationId xmlns:a16="http://schemas.microsoft.com/office/drawing/2014/main" id="{04CC3850-B0A6-44FB-95DE-FC5F75AE6BFD}"/>
              </a:ext>
            </a:extLst>
          </p:cNvPr>
          <p:cNvSpPr/>
          <p:nvPr/>
        </p:nvSpPr>
        <p:spPr>
          <a:xfrm>
            <a:off x="2134777" y="2737663"/>
            <a:ext cx="1905156" cy="1891496"/>
          </a:xfrm>
          <a:prstGeom prst="mathMultiply">
            <a:avLst/>
          </a:prstGeom>
          <a:solidFill>
            <a:srgbClr val="FF0000">
              <a:alpha val="61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nvGrpSpPr>
          <p:cNvPr id="15" name="Grupo 14">
            <a:extLst>
              <a:ext uri="{FF2B5EF4-FFF2-40B4-BE49-F238E27FC236}">
                <a16:creationId xmlns:a16="http://schemas.microsoft.com/office/drawing/2014/main" id="{D987ABAD-B929-4330-A4BE-3B37CA138D16}"/>
              </a:ext>
            </a:extLst>
          </p:cNvPr>
          <p:cNvGrpSpPr/>
          <p:nvPr/>
        </p:nvGrpSpPr>
        <p:grpSpPr>
          <a:xfrm>
            <a:off x="6477437" y="1921326"/>
            <a:ext cx="5438338" cy="4393749"/>
            <a:chOff x="6477437" y="1921326"/>
            <a:chExt cx="4897909" cy="3852857"/>
          </a:xfrm>
        </p:grpSpPr>
        <p:pic>
          <p:nvPicPr>
            <p:cNvPr id="9" name="Imagen 8">
              <a:extLst>
                <a:ext uri="{FF2B5EF4-FFF2-40B4-BE49-F238E27FC236}">
                  <a16:creationId xmlns:a16="http://schemas.microsoft.com/office/drawing/2014/main" id="{08F0084A-D08D-42B7-93B8-D3243CB9F6B4}"/>
                </a:ext>
              </a:extLst>
            </p:cNvPr>
            <p:cNvPicPr/>
            <p:nvPr/>
          </p:nvPicPr>
          <p:blipFill rotWithShape="1">
            <a:blip r:embed="rId4"/>
            <a:srcRect l="5262" t="8818" r="1984" b="21396"/>
            <a:stretch/>
          </p:blipFill>
          <p:spPr>
            <a:xfrm>
              <a:off x="8980128" y="2891343"/>
              <a:ext cx="2395218" cy="2836169"/>
            </a:xfrm>
            <a:prstGeom prst="rect">
              <a:avLst/>
            </a:prstGeom>
          </p:spPr>
        </p:pic>
        <p:sp>
          <p:nvSpPr>
            <p:cNvPr id="11" name="CuadroTexto 10">
              <a:extLst>
                <a:ext uri="{FF2B5EF4-FFF2-40B4-BE49-F238E27FC236}">
                  <a16:creationId xmlns:a16="http://schemas.microsoft.com/office/drawing/2014/main" id="{1F9FC93A-F3DC-4A3A-B769-F68C85B86E2B}"/>
                </a:ext>
              </a:extLst>
            </p:cNvPr>
            <p:cNvSpPr txBox="1"/>
            <p:nvPr/>
          </p:nvSpPr>
          <p:spPr>
            <a:xfrm>
              <a:off x="9116311" y="1921326"/>
              <a:ext cx="2224014" cy="646331"/>
            </a:xfrm>
            <a:prstGeom prst="rect">
              <a:avLst/>
            </a:prstGeom>
            <a:noFill/>
          </p:spPr>
          <p:txBody>
            <a:bodyPr wrap="square" rtlCol="0">
              <a:spAutoFit/>
            </a:bodyPr>
            <a:lstStyle/>
            <a:p>
              <a:r>
                <a:rPr lang="es-AR" sz="1200" b="1" dirty="0">
                  <a:solidFill>
                    <a:schemeClr val="tx2">
                      <a:lumMod val="60000"/>
                      <a:lumOff val="40000"/>
                    </a:schemeClr>
                  </a:solidFill>
                </a:rPr>
                <a:t>Sección “C” 7-1/16” 3000 PSI</a:t>
              </a:r>
              <a:r>
                <a:rPr lang="es-AR" sz="1200" dirty="0"/>
                <a:t> en material BB y </a:t>
              </a:r>
              <a:r>
                <a:rPr lang="es-AR" sz="1200" b="1" dirty="0">
                  <a:solidFill>
                    <a:schemeClr val="tx2">
                      <a:lumMod val="60000"/>
                      <a:lumOff val="40000"/>
                    </a:schemeClr>
                  </a:solidFill>
                </a:rPr>
                <a:t>Sección “T” </a:t>
              </a:r>
              <a:r>
                <a:rPr lang="es-AR" sz="1200" dirty="0"/>
                <a:t>en material clase CC</a:t>
              </a:r>
            </a:p>
          </p:txBody>
        </p:sp>
        <p:pic>
          <p:nvPicPr>
            <p:cNvPr id="13" name="Imagen 12">
              <a:extLst>
                <a:ext uri="{FF2B5EF4-FFF2-40B4-BE49-F238E27FC236}">
                  <a16:creationId xmlns:a16="http://schemas.microsoft.com/office/drawing/2014/main" id="{665A33DC-CA82-4B32-8472-0D2B003C6F29}"/>
                </a:ext>
              </a:extLst>
            </p:cNvPr>
            <p:cNvPicPr>
              <a:picLocks noChangeAspect="1"/>
            </p:cNvPicPr>
            <p:nvPr/>
          </p:nvPicPr>
          <p:blipFill rotWithShape="1">
            <a:blip r:embed="rId5">
              <a:extLst>
                <a:ext uri="{28A0092B-C50C-407E-A947-70E740481C1C}">
                  <a14:useLocalDpi xmlns:a14="http://schemas.microsoft.com/office/drawing/2010/main" val="0"/>
                </a:ext>
              </a:extLst>
            </a:blip>
            <a:srcRect t="19774" b="12782"/>
            <a:stretch/>
          </p:blipFill>
          <p:spPr>
            <a:xfrm>
              <a:off x="6477437" y="1930891"/>
              <a:ext cx="2631573" cy="3843292"/>
            </a:xfrm>
            <a:prstGeom prst="rect">
              <a:avLst/>
            </a:prstGeom>
          </p:spPr>
        </p:pic>
      </p:grpSp>
      <p:sp>
        <p:nvSpPr>
          <p:cNvPr id="14" name="Flecha: a la derecha 13">
            <a:extLst>
              <a:ext uri="{FF2B5EF4-FFF2-40B4-BE49-F238E27FC236}">
                <a16:creationId xmlns:a16="http://schemas.microsoft.com/office/drawing/2014/main" id="{7F7DE0CE-4CF4-43BD-A85E-8127A8153C4A}"/>
              </a:ext>
            </a:extLst>
          </p:cNvPr>
          <p:cNvSpPr/>
          <p:nvPr/>
        </p:nvSpPr>
        <p:spPr>
          <a:xfrm>
            <a:off x="5289234" y="3299063"/>
            <a:ext cx="980799" cy="830578"/>
          </a:xfrm>
          <a:prstGeom prst="rightArrow">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6807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42" presetClass="entr" presetSubtype="0"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81262-919E-4295-A8F5-8F6AF6CBEB1F}"/>
              </a:ext>
            </a:extLst>
          </p:cNvPr>
          <p:cNvSpPr>
            <a:spLocks noGrp="1"/>
          </p:cNvSpPr>
          <p:nvPr>
            <p:ph type="title"/>
          </p:nvPr>
        </p:nvSpPr>
        <p:spPr>
          <a:xfrm>
            <a:off x="838200" y="1079500"/>
            <a:ext cx="10515600" cy="1325563"/>
          </a:xfrm>
        </p:spPr>
        <p:txBody>
          <a:bodyPr/>
          <a:lstStyle/>
          <a:p>
            <a:r>
              <a:rPr lang="es-AR" sz="1800" dirty="0">
                <a:solidFill>
                  <a:srgbClr val="0070C0"/>
                </a:solidFill>
              </a:rPr>
              <a:t>Diseño de completación </a:t>
            </a:r>
          </a:p>
        </p:txBody>
      </p:sp>
      <p:pic>
        <p:nvPicPr>
          <p:cNvPr id="6" name="Marcador de contenido 5">
            <a:extLst>
              <a:ext uri="{FF2B5EF4-FFF2-40B4-BE49-F238E27FC236}">
                <a16:creationId xmlns:a16="http://schemas.microsoft.com/office/drawing/2014/main" id="{656A8DDF-6E04-4449-A503-91E7E750C273}"/>
              </a:ext>
            </a:extLst>
          </p:cNvPr>
          <p:cNvPicPr>
            <a:picLocks noGrp="1" noChangeAspect="1"/>
          </p:cNvPicPr>
          <p:nvPr>
            <p:ph idx="1"/>
          </p:nvPr>
        </p:nvPicPr>
        <p:blipFill rotWithShape="1">
          <a:blip r:embed="rId2"/>
          <a:srcRect t="1156" r="49028"/>
          <a:stretch/>
        </p:blipFill>
        <p:spPr>
          <a:xfrm>
            <a:off x="1051833" y="1414462"/>
            <a:ext cx="4015468" cy="4667465"/>
          </a:xfrm>
          <a:prstGeom prst="rect">
            <a:avLst/>
          </a:prstGeom>
        </p:spPr>
      </p:pic>
      <p:sp>
        <p:nvSpPr>
          <p:cNvPr id="8" name="Rectángulo 7">
            <a:extLst>
              <a:ext uri="{FF2B5EF4-FFF2-40B4-BE49-F238E27FC236}">
                <a16:creationId xmlns:a16="http://schemas.microsoft.com/office/drawing/2014/main" id="{88A665B4-CA52-47F9-8FE5-61FC61E5F7A6}"/>
              </a:ext>
            </a:extLst>
          </p:cNvPr>
          <p:cNvSpPr/>
          <p:nvPr/>
        </p:nvSpPr>
        <p:spPr>
          <a:xfrm>
            <a:off x="5337403" y="2594032"/>
            <a:ext cx="6496051" cy="2308324"/>
          </a:xfrm>
          <a:prstGeom prst="rect">
            <a:avLst/>
          </a:prstGeom>
        </p:spPr>
        <p:txBody>
          <a:bodyPr wrap="square">
            <a:spAutoFit/>
          </a:bodyPr>
          <a:lstStyle/>
          <a:p>
            <a:r>
              <a:rPr lang="es-AR" sz="1600" dirty="0"/>
              <a:t>1.	</a:t>
            </a:r>
            <a:r>
              <a:rPr lang="es-AR" sz="1600" dirty="0" err="1"/>
              <a:t>Tubings</a:t>
            </a:r>
            <a:r>
              <a:rPr lang="es-AR" sz="1600" dirty="0"/>
              <a:t> 3.1/2” 7,7 </a:t>
            </a:r>
            <a:r>
              <a:rPr lang="es-AR" sz="1600" dirty="0" err="1"/>
              <a:t>lbs</a:t>
            </a:r>
            <a:r>
              <a:rPr lang="es-AR" sz="1600" dirty="0"/>
              <a:t>/ft NU Revestido con Z-PP hasta superficie.</a:t>
            </a:r>
          </a:p>
          <a:p>
            <a:r>
              <a:rPr lang="es-AR" sz="1600" dirty="0"/>
              <a:t>2.	Reducción 3.1/2” x 2.7/8” AISI 316L.</a:t>
            </a:r>
          </a:p>
          <a:p>
            <a:r>
              <a:rPr lang="es-AR" sz="1600" dirty="0"/>
              <a:t>3.	</a:t>
            </a:r>
            <a:r>
              <a:rPr lang="es-AR" sz="1600" dirty="0" err="1"/>
              <a:t>Pup</a:t>
            </a:r>
            <a:r>
              <a:rPr lang="es-AR" sz="1600" dirty="0"/>
              <a:t> </a:t>
            </a:r>
            <a:r>
              <a:rPr lang="es-AR" sz="1600" dirty="0" err="1"/>
              <a:t>joint</a:t>
            </a:r>
            <a:r>
              <a:rPr lang="es-AR" sz="1600" dirty="0"/>
              <a:t> 2.7/8” x 4ft AISI 316L.</a:t>
            </a:r>
          </a:p>
          <a:p>
            <a:r>
              <a:rPr lang="es-AR" sz="1600" dirty="0"/>
              <a:t>4.	Dispositivo de cementación con dardo expulsable.</a:t>
            </a:r>
          </a:p>
          <a:p>
            <a:r>
              <a:rPr lang="es-AR" sz="1600" dirty="0"/>
              <a:t>5.	Conector </a:t>
            </a:r>
            <a:r>
              <a:rPr lang="es-AR" sz="1600" dirty="0" err="1"/>
              <a:t>On</a:t>
            </a:r>
            <a:r>
              <a:rPr lang="es-AR" sz="1600" dirty="0"/>
              <a:t>-Off 5.1/2” o 7” x 2.7/8” AISI 316L.</a:t>
            </a:r>
          </a:p>
          <a:p>
            <a:r>
              <a:rPr lang="es-AR" sz="1600" dirty="0"/>
              <a:t>6.	</a:t>
            </a:r>
            <a:r>
              <a:rPr lang="es-AR" sz="1600" dirty="0" err="1"/>
              <a:t>Pup</a:t>
            </a:r>
            <a:r>
              <a:rPr lang="es-AR" sz="1600" dirty="0"/>
              <a:t> </a:t>
            </a:r>
            <a:r>
              <a:rPr lang="es-AR" sz="1600" dirty="0" err="1"/>
              <a:t>joint</a:t>
            </a:r>
            <a:r>
              <a:rPr lang="es-AR" sz="1600" dirty="0"/>
              <a:t> 2.7/8” x 4ft AISI 316L.</a:t>
            </a:r>
          </a:p>
          <a:p>
            <a:r>
              <a:rPr lang="es-AR" sz="1600" dirty="0"/>
              <a:t>7.	Empaquetador mecánico 5.1/2” o 7” x 2.7/8” AISI 316 L.</a:t>
            </a:r>
          </a:p>
          <a:p>
            <a:r>
              <a:rPr lang="es-AR" sz="1600" dirty="0"/>
              <a:t>8.	</a:t>
            </a:r>
            <a:r>
              <a:rPr lang="es-AR" sz="1600" dirty="0" err="1"/>
              <a:t>Pup</a:t>
            </a:r>
            <a:r>
              <a:rPr lang="es-AR" sz="1600" dirty="0"/>
              <a:t> </a:t>
            </a:r>
            <a:r>
              <a:rPr lang="es-AR" sz="1600" dirty="0" err="1"/>
              <a:t>joint</a:t>
            </a:r>
            <a:r>
              <a:rPr lang="es-AR" sz="1600" dirty="0"/>
              <a:t> 2.7/8” x 4ft AISI 316L.</a:t>
            </a:r>
          </a:p>
          <a:p>
            <a:r>
              <a:rPr lang="es-AR" sz="1600" dirty="0"/>
              <a:t>9.	Tapón descartable o </a:t>
            </a:r>
            <a:r>
              <a:rPr lang="es-AR" sz="1600" dirty="0" err="1"/>
              <a:t>shear</a:t>
            </a:r>
            <a:r>
              <a:rPr lang="es-AR" sz="1600" dirty="0"/>
              <a:t> </a:t>
            </a:r>
            <a:r>
              <a:rPr lang="es-AR" sz="1600" dirty="0" err="1"/>
              <a:t>out</a:t>
            </a:r>
            <a:r>
              <a:rPr lang="es-AR" sz="1600" dirty="0"/>
              <a:t> a bola 2.7/8” AISI 316L.</a:t>
            </a:r>
          </a:p>
        </p:txBody>
      </p:sp>
    </p:spTree>
    <p:extLst>
      <p:ext uri="{BB962C8B-B14F-4D97-AF65-F5344CB8AC3E}">
        <p14:creationId xmlns:p14="http://schemas.microsoft.com/office/powerpoint/2010/main" val="267728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ítulo 5">
            <a:extLst>
              <a:ext uri="{FF2B5EF4-FFF2-40B4-BE49-F238E27FC236}">
                <a16:creationId xmlns:a16="http://schemas.microsoft.com/office/drawing/2014/main" id="{297D4B5C-607F-4A84-89CF-D80F90F27764}"/>
              </a:ext>
            </a:extLst>
          </p:cNvPr>
          <p:cNvSpPr>
            <a:spLocks noGrp="1"/>
          </p:cNvSpPr>
          <p:nvPr>
            <p:ph type="title"/>
          </p:nvPr>
        </p:nvSpPr>
        <p:spPr>
          <a:xfrm>
            <a:off x="179512" y="926327"/>
            <a:ext cx="2671739" cy="422405"/>
          </a:xfrm>
        </p:spPr>
        <p:txBody>
          <a:bodyPr/>
          <a:lstStyle/>
          <a:p>
            <a:r>
              <a:rPr lang="es-AR" sz="1800" dirty="0">
                <a:solidFill>
                  <a:srgbClr val="0070C0"/>
                </a:solidFill>
              </a:rPr>
              <a:t>Secuencia operativa tipo</a:t>
            </a:r>
          </a:p>
        </p:txBody>
      </p:sp>
      <p:grpSp>
        <p:nvGrpSpPr>
          <p:cNvPr id="53" name="Grupo 52">
            <a:extLst>
              <a:ext uri="{FF2B5EF4-FFF2-40B4-BE49-F238E27FC236}">
                <a16:creationId xmlns:a16="http://schemas.microsoft.com/office/drawing/2014/main" id="{37B9593E-C86A-4009-9CD6-5D34029CD369}"/>
              </a:ext>
            </a:extLst>
          </p:cNvPr>
          <p:cNvGrpSpPr/>
          <p:nvPr/>
        </p:nvGrpSpPr>
        <p:grpSpPr>
          <a:xfrm>
            <a:off x="-2" y="1576116"/>
            <a:ext cx="12192001" cy="5439046"/>
            <a:chOff x="-1" y="1418954"/>
            <a:chExt cx="9160594" cy="4690968"/>
          </a:xfrm>
        </p:grpSpPr>
        <p:sp>
          <p:nvSpPr>
            <p:cNvPr id="25" name="Rectángulo 24">
              <a:extLst>
                <a:ext uri="{FF2B5EF4-FFF2-40B4-BE49-F238E27FC236}">
                  <a16:creationId xmlns:a16="http://schemas.microsoft.com/office/drawing/2014/main" id="{BF3CE397-84C0-4B35-BEFC-59FBBC14C3AA}"/>
                </a:ext>
              </a:extLst>
            </p:cNvPr>
            <p:cNvSpPr/>
            <p:nvPr/>
          </p:nvSpPr>
          <p:spPr>
            <a:xfrm>
              <a:off x="-1" y="1442401"/>
              <a:ext cx="9144003" cy="4667521"/>
            </a:xfrm>
            <a:prstGeom prst="rect">
              <a:avLst/>
            </a:prstGeom>
            <a:gradFill>
              <a:gsLst>
                <a:gs pos="0">
                  <a:schemeClr val="accent1">
                    <a:lumMod val="40000"/>
                    <a:lumOff val="60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800"/>
            </a:p>
          </p:txBody>
        </p:sp>
        <p:sp>
          <p:nvSpPr>
            <p:cNvPr id="27" name="Rectángulo: esquinas redondeadas 26">
              <a:extLst>
                <a:ext uri="{FF2B5EF4-FFF2-40B4-BE49-F238E27FC236}">
                  <a16:creationId xmlns:a16="http://schemas.microsoft.com/office/drawing/2014/main" id="{AEEA625A-BA6D-4599-8996-C0CBEDA70961}"/>
                </a:ext>
              </a:extLst>
            </p:cNvPr>
            <p:cNvSpPr/>
            <p:nvPr/>
          </p:nvSpPr>
          <p:spPr>
            <a:xfrm>
              <a:off x="1776093" y="1859111"/>
              <a:ext cx="1566804" cy="2925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a:t>Sacar Instalación</a:t>
              </a:r>
            </a:p>
          </p:txBody>
        </p:sp>
        <p:sp>
          <p:nvSpPr>
            <p:cNvPr id="28" name="Rectángulo: esquinas redondeadas 27">
              <a:extLst>
                <a:ext uri="{FF2B5EF4-FFF2-40B4-BE49-F238E27FC236}">
                  <a16:creationId xmlns:a16="http://schemas.microsoft.com/office/drawing/2014/main" id="{6E45BEF0-12DA-46E9-B2A9-333FC3808DAD}"/>
                </a:ext>
              </a:extLst>
            </p:cNvPr>
            <p:cNvSpPr/>
            <p:nvPr/>
          </p:nvSpPr>
          <p:spPr>
            <a:xfrm>
              <a:off x="1776093" y="2369491"/>
              <a:ext cx="1566804" cy="2925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a:t>Calibrar Pozo</a:t>
              </a:r>
            </a:p>
          </p:txBody>
        </p:sp>
        <p:sp>
          <p:nvSpPr>
            <p:cNvPr id="29" name="Rectángulo: esquinas redondeadas 28">
              <a:extLst>
                <a:ext uri="{FF2B5EF4-FFF2-40B4-BE49-F238E27FC236}">
                  <a16:creationId xmlns:a16="http://schemas.microsoft.com/office/drawing/2014/main" id="{300E20A5-FCD7-47C9-959D-5AFD66CED60B}"/>
                </a:ext>
              </a:extLst>
            </p:cNvPr>
            <p:cNvSpPr/>
            <p:nvPr/>
          </p:nvSpPr>
          <p:spPr>
            <a:xfrm>
              <a:off x="1776093" y="2879871"/>
              <a:ext cx="1566805" cy="30565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a:t>Perfilar y probar hermeticidad de </a:t>
              </a:r>
              <a:r>
                <a:rPr lang="es-AR" sz="1200" dirty="0" err="1"/>
                <a:t>Casing</a:t>
              </a:r>
              <a:endParaRPr lang="es-AR" sz="1200" dirty="0"/>
            </a:p>
          </p:txBody>
        </p:sp>
        <p:sp>
          <p:nvSpPr>
            <p:cNvPr id="30" name="Rectángulo: esquinas redondeadas 29">
              <a:extLst>
                <a:ext uri="{FF2B5EF4-FFF2-40B4-BE49-F238E27FC236}">
                  <a16:creationId xmlns:a16="http://schemas.microsoft.com/office/drawing/2014/main" id="{186A272A-9975-4E1B-8FC6-C9B48D8E269B}"/>
                </a:ext>
              </a:extLst>
            </p:cNvPr>
            <p:cNvSpPr/>
            <p:nvPr/>
          </p:nvSpPr>
          <p:spPr>
            <a:xfrm>
              <a:off x="1763685" y="3390251"/>
              <a:ext cx="1591620" cy="2925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a:t>Cementar grandes roturas de </a:t>
              </a:r>
              <a:r>
                <a:rPr lang="es-AR" sz="1200" dirty="0" err="1"/>
                <a:t>Casing</a:t>
              </a:r>
              <a:endParaRPr lang="es-AR" sz="1200" dirty="0"/>
            </a:p>
          </p:txBody>
        </p:sp>
        <p:sp>
          <p:nvSpPr>
            <p:cNvPr id="31" name="Rectángulo: esquinas redondeadas 30">
              <a:extLst>
                <a:ext uri="{FF2B5EF4-FFF2-40B4-BE49-F238E27FC236}">
                  <a16:creationId xmlns:a16="http://schemas.microsoft.com/office/drawing/2014/main" id="{C2B19AA1-F1AB-41E9-8947-DED721E25320}"/>
                </a:ext>
              </a:extLst>
            </p:cNvPr>
            <p:cNvSpPr/>
            <p:nvPr/>
          </p:nvSpPr>
          <p:spPr>
            <a:xfrm>
              <a:off x="1763685" y="3900631"/>
              <a:ext cx="1591621" cy="2925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a:t>Cambio de </a:t>
              </a:r>
              <a:r>
                <a:rPr lang="es-AR" sz="1200" dirty="0" err="1"/>
                <a:t>BdP</a:t>
              </a:r>
              <a:endParaRPr lang="es-AR" sz="1200" dirty="0"/>
            </a:p>
          </p:txBody>
        </p:sp>
        <p:sp>
          <p:nvSpPr>
            <p:cNvPr id="32" name="Rectángulo: esquinas redondeadas 31">
              <a:extLst>
                <a:ext uri="{FF2B5EF4-FFF2-40B4-BE49-F238E27FC236}">
                  <a16:creationId xmlns:a16="http://schemas.microsoft.com/office/drawing/2014/main" id="{19729910-1056-423B-BADB-C627D33AA87C}"/>
                </a:ext>
              </a:extLst>
            </p:cNvPr>
            <p:cNvSpPr/>
            <p:nvPr/>
          </p:nvSpPr>
          <p:spPr>
            <a:xfrm>
              <a:off x="1763684" y="4397864"/>
              <a:ext cx="1591622" cy="2925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err="1"/>
                <a:t>Reentubar</a:t>
              </a:r>
              <a:r>
                <a:rPr lang="es-AR" sz="1200" dirty="0"/>
                <a:t> 3.5” y cementar</a:t>
              </a:r>
            </a:p>
          </p:txBody>
        </p:sp>
        <p:sp>
          <p:nvSpPr>
            <p:cNvPr id="33" name="Rectángulo: esquinas redondeadas 32">
              <a:extLst>
                <a:ext uri="{FF2B5EF4-FFF2-40B4-BE49-F238E27FC236}">
                  <a16:creationId xmlns:a16="http://schemas.microsoft.com/office/drawing/2014/main" id="{06A503DC-D948-4CD5-AD02-396CEEB3464D}"/>
                </a:ext>
              </a:extLst>
            </p:cNvPr>
            <p:cNvSpPr/>
            <p:nvPr/>
          </p:nvSpPr>
          <p:spPr>
            <a:xfrm>
              <a:off x="1763684" y="4894619"/>
              <a:ext cx="1591623" cy="2925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a:t>Realizar perfil de cemento nuevo CSG</a:t>
              </a:r>
            </a:p>
          </p:txBody>
        </p:sp>
        <p:sp>
          <p:nvSpPr>
            <p:cNvPr id="34" name="Rectángulo: esquinas redondeadas 33">
              <a:extLst>
                <a:ext uri="{FF2B5EF4-FFF2-40B4-BE49-F238E27FC236}">
                  <a16:creationId xmlns:a16="http://schemas.microsoft.com/office/drawing/2014/main" id="{4A82ED6B-1070-491D-BFF8-7D879E90F85E}"/>
                </a:ext>
              </a:extLst>
            </p:cNvPr>
            <p:cNvSpPr/>
            <p:nvPr/>
          </p:nvSpPr>
          <p:spPr>
            <a:xfrm>
              <a:off x="1763684" y="5404999"/>
              <a:ext cx="1591623" cy="2925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a:t>Prueba de admisión</a:t>
              </a:r>
            </a:p>
          </p:txBody>
        </p:sp>
        <p:cxnSp>
          <p:nvCxnSpPr>
            <p:cNvPr id="35" name="Conector recto de flecha 34">
              <a:extLst>
                <a:ext uri="{FF2B5EF4-FFF2-40B4-BE49-F238E27FC236}">
                  <a16:creationId xmlns:a16="http://schemas.microsoft.com/office/drawing/2014/main" id="{9BB68CB0-1321-462E-B232-32A9C30FCEC3}"/>
                </a:ext>
              </a:extLst>
            </p:cNvPr>
            <p:cNvCxnSpPr>
              <a:stCxn id="27" idx="2"/>
              <a:endCxn id="28" idx="0"/>
            </p:cNvCxnSpPr>
            <p:nvPr/>
          </p:nvCxnSpPr>
          <p:spPr>
            <a:xfrm>
              <a:off x="2559495" y="2151620"/>
              <a:ext cx="0" cy="217871"/>
            </a:xfrm>
            <a:prstGeom prst="straightConnector1">
              <a:avLst/>
            </a:prstGeom>
            <a:ln w="127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Conector recto de flecha 35">
              <a:extLst>
                <a:ext uri="{FF2B5EF4-FFF2-40B4-BE49-F238E27FC236}">
                  <a16:creationId xmlns:a16="http://schemas.microsoft.com/office/drawing/2014/main" id="{C3992EA4-7BD0-447C-9445-72D35E51330D}"/>
                </a:ext>
              </a:extLst>
            </p:cNvPr>
            <p:cNvCxnSpPr>
              <a:cxnSpLocks/>
              <a:stCxn id="28" idx="2"/>
              <a:endCxn id="29" idx="0"/>
            </p:cNvCxnSpPr>
            <p:nvPr/>
          </p:nvCxnSpPr>
          <p:spPr>
            <a:xfrm>
              <a:off x="2559495" y="2662000"/>
              <a:ext cx="1" cy="217871"/>
            </a:xfrm>
            <a:prstGeom prst="straightConnector1">
              <a:avLst/>
            </a:prstGeom>
            <a:ln w="127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onector recto de flecha 36">
              <a:extLst>
                <a:ext uri="{FF2B5EF4-FFF2-40B4-BE49-F238E27FC236}">
                  <a16:creationId xmlns:a16="http://schemas.microsoft.com/office/drawing/2014/main" id="{DBDF6103-4CAE-41EC-BA6B-4A0DC98628CE}"/>
                </a:ext>
              </a:extLst>
            </p:cNvPr>
            <p:cNvCxnSpPr>
              <a:cxnSpLocks/>
              <a:stCxn id="29" idx="2"/>
              <a:endCxn id="30" idx="0"/>
            </p:cNvCxnSpPr>
            <p:nvPr/>
          </p:nvCxnSpPr>
          <p:spPr>
            <a:xfrm flipH="1">
              <a:off x="2559495" y="3185527"/>
              <a:ext cx="1" cy="204724"/>
            </a:xfrm>
            <a:prstGeom prst="straightConnector1">
              <a:avLst/>
            </a:prstGeom>
            <a:ln w="127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Conector recto de flecha 37">
              <a:extLst>
                <a:ext uri="{FF2B5EF4-FFF2-40B4-BE49-F238E27FC236}">
                  <a16:creationId xmlns:a16="http://schemas.microsoft.com/office/drawing/2014/main" id="{234BEAB9-38B1-48EC-8B42-15270BD80F18}"/>
                </a:ext>
              </a:extLst>
            </p:cNvPr>
            <p:cNvCxnSpPr>
              <a:stCxn id="31" idx="2"/>
              <a:endCxn id="32" idx="0"/>
            </p:cNvCxnSpPr>
            <p:nvPr/>
          </p:nvCxnSpPr>
          <p:spPr>
            <a:xfrm flipH="1">
              <a:off x="2559495" y="4193140"/>
              <a:ext cx="1" cy="204724"/>
            </a:xfrm>
            <a:prstGeom prst="straightConnector1">
              <a:avLst/>
            </a:prstGeom>
            <a:ln w="127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Conector recto de flecha 38">
              <a:extLst>
                <a:ext uri="{FF2B5EF4-FFF2-40B4-BE49-F238E27FC236}">
                  <a16:creationId xmlns:a16="http://schemas.microsoft.com/office/drawing/2014/main" id="{1A4B0F69-9799-4EA7-9C05-B8D695B3950F}"/>
                </a:ext>
              </a:extLst>
            </p:cNvPr>
            <p:cNvCxnSpPr>
              <a:stCxn id="32" idx="2"/>
              <a:endCxn id="33" idx="0"/>
            </p:cNvCxnSpPr>
            <p:nvPr/>
          </p:nvCxnSpPr>
          <p:spPr>
            <a:xfrm>
              <a:off x="2559495" y="4690373"/>
              <a:ext cx="1" cy="204246"/>
            </a:xfrm>
            <a:prstGeom prst="straightConnector1">
              <a:avLst/>
            </a:prstGeom>
            <a:ln w="127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Conector recto de flecha 39">
              <a:extLst>
                <a:ext uri="{FF2B5EF4-FFF2-40B4-BE49-F238E27FC236}">
                  <a16:creationId xmlns:a16="http://schemas.microsoft.com/office/drawing/2014/main" id="{954FCAE7-F1E7-4A8F-9BCE-8CF35DE423A0}"/>
                </a:ext>
              </a:extLst>
            </p:cNvPr>
            <p:cNvCxnSpPr>
              <a:stCxn id="33" idx="2"/>
              <a:endCxn id="34" idx="0"/>
            </p:cNvCxnSpPr>
            <p:nvPr/>
          </p:nvCxnSpPr>
          <p:spPr>
            <a:xfrm>
              <a:off x="2559496" y="5187128"/>
              <a:ext cx="0" cy="217871"/>
            </a:xfrm>
            <a:prstGeom prst="straightConnector1">
              <a:avLst/>
            </a:prstGeom>
            <a:ln w="127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CuadroTexto 40">
              <a:extLst>
                <a:ext uri="{FF2B5EF4-FFF2-40B4-BE49-F238E27FC236}">
                  <a16:creationId xmlns:a16="http://schemas.microsoft.com/office/drawing/2014/main" id="{8BB28AEC-E3EF-43FA-AF80-73EDF67CFC14}"/>
                </a:ext>
              </a:extLst>
            </p:cNvPr>
            <p:cNvSpPr txBox="1"/>
            <p:nvPr/>
          </p:nvSpPr>
          <p:spPr>
            <a:xfrm>
              <a:off x="2082441" y="1418955"/>
              <a:ext cx="908192" cy="318535"/>
            </a:xfrm>
            <a:prstGeom prst="rect">
              <a:avLst/>
            </a:prstGeom>
            <a:noFill/>
          </p:spPr>
          <p:txBody>
            <a:bodyPr wrap="none" rtlCol="0">
              <a:spAutoFit/>
            </a:bodyPr>
            <a:lstStyle/>
            <a:p>
              <a:r>
                <a:rPr lang="es-AR" b="1" dirty="0"/>
                <a:t>Maniobras</a:t>
              </a:r>
            </a:p>
          </p:txBody>
        </p:sp>
        <p:grpSp>
          <p:nvGrpSpPr>
            <p:cNvPr id="42" name="Grupo 41">
              <a:extLst>
                <a:ext uri="{FF2B5EF4-FFF2-40B4-BE49-F238E27FC236}">
                  <a16:creationId xmlns:a16="http://schemas.microsoft.com/office/drawing/2014/main" id="{C04BB300-D2AA-4674-A453-DDC97EDC0C32}"/>
                </a:ext>
              </a:extLst>
            </p:cNvPr>
            <p:cNvGrpSpPr/>
            <p:nvPr/>
          </p:nvGrpSpPr>
          <p:grpSpPr>
            <a:xfrm>
              <a:off x="3632703" y="1418955"/>
              <a:ext cx="5527890" cy="4667521"/>
              <a:chOff x="3632703" y="547417"/>
              <a:chExt cx="5527888" cy="4596083"/>
            </a:xfrm>
          </p:grpSpPr>
          <p:sp>
            <p:nvSpPr>
              <p:cNvPr id="43" name="Rectángulo 42">
                <a:extLst>
                  <a:ext uri="{FF2B5EF4-FFF2-40B4-BE49-F238E27FC236}">
                    <a16:creationId xmlns:a16="http://schemas.microsoft.com/office/drawing/2014/main" id="{A0F003E8-F41D-4D1F-9D89-E05C866DFB73}"/>
                  </a:ext>
                </a:extLst>
              </p:cNvPr>
              <p:cNvSpPr/>
              <p:nvPr/>
            </p:nvSpPr>
            <p:spPr>
              <a:xfrm>
                <a:off x="3632703" y="547417"/>
                <a:ext cx="5527888" cy="4596083"/>
              </a:xfrm>
              <a:prstGeom prst="rect">
                <a:avLst/>
              </a:prstGeom>
              <a:gradFill>
                <a:gsLst>
                  <a:gs pos="0">
                    <a:schemeClr val="accent2">
                      <a:lumMod val="40000"/>
                      <a:lumOff val="60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800"/>
              </a:p>
            </p:txBody>
          </p:sp>
          <p:sp>
            <p:nvSpPr>
              <p:cNvPr id="44" name="CuadroTexto 43">
                <a:extLst>
                  <a:ext uri="{FF2B5EF4-FFF2-40B4-BE49-F238E27FC236}">
                    <a16:creationId xmlns:a16="http://schemas.microsoft.com/office/drawing/2014/main" id="{3784E233-C6A3-4DC7-9D0F-486C439C7085}"/>
                  </a:ext>
                </a:extLst>
              </p:cNvPr>
              <p:cNvSpPr txBox="1"/>
              <p:nvPr/>
            </p:nvSpPr>
            <p:spPr>
              <a:xfrm>
                <a:off x="4007485" y="547417"/>
                <a:ext cx="1208480" cy="548904"/>
              </a:xfrm>
              <a:prstGeom prst="rect">
                <a:avLst/>
              </a:prstGeom>
              <a:noFill/>
            </p:spPr>
            <p:txBody>
              <a:bodyPr wrap="none" rtlCol="0">
                <a:spAutoFit/>
              </a:bodyPr>
              <a:lstStyle/>
              <a:p>
                <a:pPr algn="ctr"/>
                <a:r>
                  <a:rPr lang="es-AR" b="1" dirty="0"/>
                  <a:t>Requerimiento</a:t>
                </a:r>
              </a:p>
              <a:p>
                <a:pPr algn="ctr"/>
                <a:r>
                  <a:rPr lang="es-AR" b="1" dirty="0"/>
                  <a:t>Abandono</a:t>
                </a:r>
              </a:p>
            </p:txBody>
          </p:sp>
        </p:grpSp>
        <p:grpSp>
          <p:nvGrpSpPr>
            <p:cNvPr id="45" name="Grupo 44">
              <a:extLst>
                <a:ext uri="{FF2B5EF4-FFF2-40B4-BE49-F238E27FC236}">
                  <a16:creationId xmlns:a16="http://schemas.microsoft.com/office/drawing/2014/main" id="{F451B455-F9C4-47B2-8EFF-1212B3F3B90F}"/>
                </a:ext>
              </a:extLst>
            </p:cNvPr>
            <p:cNvGrpSpPr/>
            <p:nvPr/>
          </p:nvGrpSpPr>
          <p:grpSpPr>
            <a:xfrm>
              <a:off x="5587550" y="1418954"/>
              <a:ext cx="3556450" cy="4667521"/>
              <a:chOff x="5587551" y="547416"/>
              <a:chExt cx="3437699" cy="4596083"/>
            </a:xfrm>
          </p:grpSpPr>
          <p:sp>
            <p:nvSpPr>
              <p:cNvPr id="46" name="Rectángulo 45">
                <a:extLst>
                  <a:ext uri="{FF2B5EF4-FFF2-40B4-BE49-F238E27FC236}">
                    <a16:creationId xmlns:a16="http://schemas.microsoft.com/office/drawing/2014/main" id="{E7B1E40C-4D24-42FB-91CD-5B7D7235492C}"/>
                  </a:ext>
                </a:extLst>
              </p:cNvPr>
              <p:cNvSpPr/>
              <p:nvPr/>
            </p:nvSpPr>
            <p:spPr>
              <a:xfrm>
                <a:off x="5587551" y="547416"/>
                <a:ext cx="3437699" cy="4596083"/>
              </a:xfrm>
              <a:prstGeom prst="rect">
                <a:avLst/>
              </a:prstGeom>
              <a:gradFill>
                <a:gsLst>
                  <a:gs pos="0">
                    <a:schemeClr val="accent6">
                      <a:lumMod val="40000"/>
                      <a:lumOff val="60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800"/>
              </a:p>
            </p:txBody>
          </p:sp>
          <p:sp>
            <p:nvSpPr>
              <p:cNvPr id="47" name="CuadroTexto 46">
                <a:extLst>
                  <a:ext uri="{FF2B5EF4-FFF2-40B4-BE49-F238E27FC236}">
                    <a16:creationId xmlns:a16="http://schemas.microsoft.com/office/drawing/2014/main" id="{E81E6459-DAF2-4426-942F-88E189C6F1C8}"/>
                  </a:ext>
                </a:extLst>
              </p:cNvPr>
              <p:cNvSpPr txBox="1"/>
              <p:nvPr/>
            </p:nvSpPr>
            <p:spPr>
              <a:xfrm>
                <a:off x="6147438" y="550030"/>
                <a:ext cx="1033034" cy="313659"/>
              </a:xfrm>
              <a:prstGeom prst="rect">
                <a:avLst/>
              </a:prstGeom>
              <a:noFill/>
            </p:spPr>
            <p:txBody>
              <a:bodyPr wrap="none" rtlCol="0">
                <a:spAutoFit/>
              </a:bodyPr>
              <a:lstStyle/>
              <a:p>
                <a:pPr algn="ctr"/>
                <a:r>
                  <a:rPr lang="es-AR" b="1" dirty="0"/>
                  <a:t>Contingencia</a:t>
                </a:r>
              </a:p>
            </p:txBody>
          </p:sp>
        </p:grpSp>
        <p:sp>
          <p:nvSpPr>
            <p:cNvPr id="48" name="Rectángulo: esquinas redondeadas 47">
              <a:extLst>
                <a:ext uri="{FF2B5EF4-FFF2-40B4-BE49-F238E27FC236}">
                  <a16:creationId xmlns:a16="http://schemas.microsoft.com/office/drawing/2014/main" id="{264F5897-3B02-4A4A-B0E4-17DAD909FBF1}"/>
                </a:ext>
              </a:extLst>
            </p:cNvPr>
            <p:cNvSpPr/>
            <p:nvPr/>
          </p:nvSpPr>
          <p:spPr>
            <a:xfrm>
              <a:off x="3842361" y="3390251"/>
              <a:ext cx="1591620" cy="292509"/>
            </a:xfrm>
            <a:prstGeom prst="round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a:t>Cementar acuífero y cruce de cañerías</a:t>
              </a:r>
            </a:p>
          </p:txBody>
        </p:sp>
        <p:sp>
          <p:nvSpPr>
            <p:cNvPr id="49" name="Rectángulo: esquinas redondeadas 48">
              <a:extLst>
                <a:ext uri="{FF2B5EF4-FFF2-40B4-BE49-F238E27FC236}">
                  <a16:creationId xmlns:a16="http://schemas.microsoft.com/office/drawing/2014/main" id="{45FAD802-90A5-45AF-9A3C-7627E7D17296}"/>
                </a:ext>
              </a:extLst>
            </p:cNvPr>
            <p:cNvSpPr/>
            <p:nvPr/>
          </p:nvSpPr>
          <p:spPr>
            <a:xfrm>
              <a:off x="5868144" y="5404999"/>
              <a:ext cx="1591623" cy="292509"/>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a:t>Estimulación ácida</a:t>
              </a:r>
            </a:p>
          </p:txBody>
        </p:sp>
        <p:cxnSp>
          <p:nvCxnSpPr>
            <p:cNvPr id="50" name="Conector recto de flecha 49">
              <a:extLst>
                <a:ext uri="{FF2B5EF4-FFF2-40B4-BE49-F238E27FC236}">
                  <a16:creationId xmlns:a16="http://schemas.microsoft.com/office/drawing/2014/main" id="{23C7571D-B23D-45FC-886A-03074E3B235F}"/>
                </a:ext>
              </a:extLst>
            </p:cNvPr>
            <p:cNvCxnSpPr>
              <a:stCxn id="34" idx="3"/>
              <a:endCxn id="49" idx="1"/>
            </p:cNvCxnSpPr>
            <p:nvPr/>
          </p:nvCxnSpPr>
          <p:spPr>
            <a:xfrm>
              <a:off x="3355307" y="5551254"/>
              <a:ext cx="2512837" cy="0"/>
            </a:xfrm>
            <a:prstGeom prst="straightConnector1">
              <a:avLst/>
            </a:prstGeom>
            <a:ln w="127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Conector: angular 50">
              <a:extLst>
                <a:ext uri="{FF2B5EF4-FFF2-40B4-BE49-F238E27FC236}">
                  <a16:creationId xmlns:a16="http://schemas.microsoft.com/office/drawing/2014/main" id="{D43D0C7D-BB4C-406F-B0E2-BD932DAEF696}"/>
                </a:ext>
              </a:extLst>
            </p:cNvPr>
            <p:cNvCxnSpPr>
              <a:stCxn id="48" idx="2"/>
              <a:endCxn id="31" idx="3"/>
            </p:cNvCxnSpPr>
            <p:nvPr/>
          </p:nvCxnSpPr>
          <p:spPr>
            <a:xfrm rot="5400000">
              <a:off x="3814676" y="3223391"/>
              <a:ext cx="364126" cy="1282865"/>
            </a:xfrm>
            <a:prstGeom prst="bentConnector2">
              <a:avLst/>
            </a:prstGeom>
            <a:ln w="127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Conector recto de flecha 51">
              <a:extLst>
                <a:ext uri="{FF2B5EF4-FFF2-40B4-BE49-F238E27FC236}">
                  <a16:creationId xmlns:a16="http://schemas.microsoft.com/office/drawing/2014/main" id="{050CA9C9-F5FB-4C17-8D8A-723582630DF6}"/>
                </a:ext>
              </a:extLst>
            </p:cNvPr>
            <p:cNvCxnSpPr>
              <a:stCxn id="30" idx="3"/>
              <a:endCxn id="48" idx="1"/>
            </p:cNvCxnSpPr>
            <p:nvPr/>
          </p:nvCxnSpPr>
          <p:spPr>
            <a:xfrm>
              <a:off x="3355305" y="3536506"/>
              <a:ext cx="487056" cy="0"/>
            </a:xfrm>
            <a:prstGeom prst="straightConnector1">
              <a:avLst/>
            </a:prstGeom>
            <a:ln w="127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2287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ADFA09C3-AFC0-49EE-8825-B50A488B5DA7}"/>
              </a:ext>
            </a:extLst>
          </p:cNvPr>
          <p:cNvSpPr>
            <a:spLocks noGrp="1"/>
          </p:cNvSpPr>
          <p:nvPr>
            <p:ph type="title"/>
          </p:nvPr>
        </p:nvSpPr>
        <p:spPr>
          <a:xfrm>
            <a:off x="636712" y="1019284"/>
            <a:ext cx="2915395" cy="422405"/>
          </a:xfrm>
        </p:spPr>
        <p:txBody>
          <a:bodyPr/>
          <a:lstStyle/>
          <a:p>
            <a:r>
              <a:rPr lang="es-AR" sz="1800" dirty="0">
                <a:solidFill>
                  <a:srgbClr val="0070C0"/>
                </a:solidFill>
              </a:rPr>
              <a:t>Evaluación económica</a:t>
            </a:r>
          </a:p>
        </p:txBody>
      </p:sp>
      <p:grpSp>
        <p:nvGrpSpPr>
          <p:cNvPr id="55" name="Grupo 54">
            <a:extLst>
              <a:ext uri="{FF2B5EF4-FFF2-40B4-BE49-F238E27FC236}">
                <a16:creationId xmlns:a16="http://schemas.microsoft.com/office/drawing/2014/main" id="{0F4F4BF3-FDCC-4349-A384-EE7D5AB4F7D7}"/>
              </a:ext>
            </a:extLst>
          </p:cNvPr>
          <p:cNvGrpSpPr/>
          <p:nvPr/>
        </p:nvGrpSpPr>
        <p:grpSpPr>
          <a:xfrm>
            <a:off x="803831" y="1019284"/>
            <a:ext cx="10440432" cy="5389039"/>
            <a:chOff x="803831" y="1347096"/>
            <a:chExt cx="8669903" cy="4417539"/>
          </a:xfrm>
        </p:grpSpPr>
        <p:sp>
          <p:nvSpPr>
            <p:cNvPr id="5" name="CuadroTexto 4">
              <a:extLst>
                <a:ext uri="{FF2B5EF4-FFF2-40B4-BE49-F238E27FC236}">
                  <a16:creationId xmlns:a16="http://schemas.microsoft.com/office/drawing/2014/main" id="{5BE084A3-CA30-4956-A697-DCBA27EF4768}"/>
                </a:ext>
              </a:extLst>
            </p:cNvPr>
            <p:cNvSpPr txBox="1"/>
            <p:nvPr/>
          </p:nvSpPr>
          <p:spPr>
            <a:xfrm>
              <a:off x="1048475" y="5234820"/>
              <a:ext cx="1497661" cy="529815"/>
            </a:xfrm>
            <a:prstGeom prst="rect">
              <a:avLst/>
            </a:prstGeom>
            <a:noFill/>
          </p:spPr>
          <p:txBody>
            <a:bodyPr wrap="none" rtlCol="0">
              <a:spAutoFit/>
            </a:bodyPr>
            <a:lstStyle/>
            <a:p>
              <a:pPr algn="ctr"/>
              <a:r>
                <a:rPr lang="es-AR" b="1" dirty="0"/>
                <a:t>Remediación por</a:t>
              </a:r>
            </a:p>
            <a:p>
              <a:pPr algn="ctr"/>
              <a:r>
                <a:rPr lang="es-AR" b="1" dirty="0"/>
                <a:t>cementación</a:t>
              </a:r>
            </a:p>
          </p:txBody>
        </p:sp>
        <p:sp>
          <p:nvSpPr>
            <p:cNvPr id="6" name="CuadroTexto 5">
              <a:extLst>
                <a:ext uri="{FF2B5EF4-FFF2-40B4-BE49-F238E27FC236}">
                  <a16:creationId xmlns:a16="http://schemas.microsoft.com/office/drawing/2014/main" id="{4F96DA01-21E5-4C5A-BA93-86B3734B1957}"/>
                </a:ext>
              </a:extLst>
            </p:cNvPr>
            <p:cNvSpPr txBox="1"/>
            <p:nvPr/>
          </p:nvSpPr>
          <p:spPr>
            <a:xfrm>
              <a:off x="4369291" y="5234819"/>
              <a:ext cx="1319819" cy="529815"/>
            </a:xfrm>
            <a:prstGeom prst="rect">
              <a:avLst/>
            </a:prstGeom>
            <a:noFill/>
          </p:spPr>
          <p:txBody>
            <a:bodyPr wrap="none" rtlCol="0">
              <a:spAutoFit/>
            </a:bodyPr>
            <a:lstStyle/>
            <a:p>
              <a:pPr algn="ctr"/>
              <a:r>
                <a:rPr lang="es-AR" b="1" dirty="0" err="1"/>
                <a:t>Casing</a:t>
              </a:r>
              <a:endParaRPr lang="es-AR" b="1" dirty="0"/>
            </a:p>
            <a:p>
              <a:pPr algn="ctr"/>
              <a:r>
                <a:rPr lang="es-AR" b="1" dirty="0"/>
                <a:t>Suplementario</a:t>
              </a:r>
            </a:p>
          </p:txBody>
        </p:sp>
        <p:sp>
          <p:nvSpPr>
            <p:cNvPr id="7" name="CuadroTexto 6">
              <a:extLst>
                <a:ext uri="{FF2B5EF4-FFF2-40B4-BE49-F238E27FC236}">
                  <a16:creationId xmlns:a16="http://schemas.microsoft.com/office/drawing/2014/main" id="{F94FB74C-40B0-4095-B51C-3D795F00CAD7}"/>
                </a:ext>
              </a:extLst>
            </p:cNvPr>
            <p:cNvSpPr txBox="1"/>
            <p:nvPr/>
          </p:nvSpPr>
          <p:spPr>
            <a:xfrm>
              <a:off x="7653391" y="5195877"/>
              <a:ext cx="1175993" cy="529815"/>
            </a:xfrm>
            <a:prstGeom prst="rect">
              <a:avLst/>
            </a:prstGeom>
            <a:noFill/>
          </p:spPr>
          <p:txBody>
            <a:bodyPr wrap="square" rtlCol="0">
              <a:spAutoFit/>
            </a:bodyPr>
            <a:lstStyle/>
            <a:p>
              <a:pPr algn="ctr"/>
              <a:r>
                <a:rPr lang="es-AR" b="1" dirty="0" err="1"/>
                <a:t>Reentubado</a:t>
              </a:r>
              <a:endParaRPr lang="es-AR" b="1" dirty="0"/>
            </a:p>
            <a:p>
              <a:pPr algn="ctr"/>
              <a:r>
                <a:rPr lang="es-AR" b="1" dirty="0"/>
                <a:t>3-1/2”</a:t>
              </a:r>
            </a:p>
          </p:txBody>
        </p:sp>
        <p:sp>
          <p:nvSpPr>
            <p:cNvPr id="8" name="CuadroTexto 7">
              <a:extLst>
                <a:ext uri="{FF2B5EF4-FFF2-40B4-BE49-F238E27FC236}">
                  <a16:creationId xmlns:a16="http://schemas.microsoft.com/office/drawing/2014/main" id="{9FFB139D-95A8-4F79-A116-936AA551B101}"/>
                </a:ext>
              </a:extLst>
            </p:cNvPr>
            <p:cNvSpPr txBox="1"/>
            <p:nvPr/>
          </p:nvSpPr>
          <p:spPr>
            <a:xfrm>
              <a:off x="1594077" y="4944260"/>
              <a:ext cx="442212" cy="227063"/>
            </a:xfrm>
            <a:prstGeom prst="rect">
              <a:avLst/>
            </a:prstGeom>
            <a:noFill/>
          </p:spPr>
          <p:txBody>
            <a:bodyPr wrap="none" rtlCol="0">
              <a:spAutoFit/>
            </a:bodyPr>
            <a:lstStyle/>
            <a:p>
              <a:r>
                <a:rPr lang="es-AR" sz="1200" b="1" dirty="0">
                  <a:solidFill>
                    <a:schemeClr val="tx2"/>
                  </a:solidFill>
                </a:rPr>
                <a:t>100%</a:t>
              </a:r>
            </a:p>
          </p:txBody>
        </p:sp>
        <p:sp>
          <p:nvSpPr>
            <p:cNvPr id="9" name="CuadroTexto 8">
              <a:extLst>
                <a:ext uri="{FF2B5EF4-FFF2-40B4-BE49-F238E27FC236}">
                  <a16:creationId xmlns:a16="http://schemas.microsoft.com/office/drawing/2014/main" id="{C6C5E679-8CD2-4416-9AD4-D9B8DB46D3D1}"/>
                </a:ext>
              </a:extLst>
            </p:cNvPr>
            <p:cNvSpPr txBox="1"/>
            <p:nvPr/>
          </p:nvSpPr>
          <p:spPr>
            <a:xfrm>
              <a:off x="4811472" y="4927729"/>
              <a:ext cx="442212" cy="227063"/>
            </a:xfrm>
            <a:prstGeom prst="rect">
              <a:avLst/>
            </a:prstGeom>
            <a:noFill/>
          </p:spPr>
          <p:txBody>
            <a:bodyPr wrap="none" rtlCol="0">
              <a:spAutoFit/>
            </a:bodyPr>
            <a:lstStyle/>
            <a:p>
              <a:r>
                <a:rPr lang="es-AR" sz="1200" b="1" dirty="0">
                  <a:solidFill>
                    <a:schemeClr val="tx2"/>
                  </a:solidFill>
                </a:rPr>
                <a:t>149%</a:t>
              </a:r>
            </a:p>
          </p:txBody>
        </p:sp>
        <p:sp>
          <p:nvSpPr>
            <p:cNvPr id="10" name="CuadroTexto 9">
              <a:extLst>
                <a:ext uri="{FF2B5EF4-FFF2-40B4-BE49-F238E27FC236}">
                  <a16:creationId xmlns:a16="http://schemas.microsoft.com/office/drawing/2014/main" id="{F1022103-8A6D-4573-B73C-659E50230045}"/>
                </a:ext>
              </a:extLst>
            </p:cNvPr>
            <p:cNvSpPr txBox="1"/>
            <p:nvPr/>
          </p:nvSpPr>
          <p:spPr>
            <a:xfrm>
              <a:off x="7904437" y="4947749"/>
              <a:ext cx="442212" cy="227063"/>
            </a:xfrm>
            <a:prstGeom prst="rect">
              <a:avLst/>
            </a:prstGeom>
            <a:noFill/>
          </p:spPr>
          <p:txBody>
            <a:bodyPr wrap="none" rtlCol="0">
              <a:spAutoFit/>
            </a:bodyPr>
            <a:lstStyle/>
            <a:p>
              <a:r>
                <a:rPr lang="es-AR" sz="1200" b="1" dirty="0">
                  <a:solidFill>
                    <a:schemeClr val="tx2"/>
                  </a:solidFill>
                </a:rPr>
                <a:t>239%</a:t>
              </a:r>
            </a:p>
          </p:txBody>
        </p:sp>
        <p:sp>
          <p:nvSpPr>
            <p:cNvPr id="11" name="Rectángulo 10">
              <a:extLst>
                <a:ext uri="{FF2B5EF4-FFF2-40B4-BE49-F238E27FC236}">
                  <a16:creationId xmlns:a16="http://schemas.microsoft.com/office/drawing/2014/main" id="{0495EC08-66E2-4CA2-B33D-45AA7264C453}"/>
                </a:ext>
              </a:extLst>
            </p:cNvPr>
            <p:cNvSpPr/>
            <p:nvPr/>
          </p:nvSpPr>
          <p:spPr>
            <a:xfrm>
              <a:off x="1617742" y="4899447"/>
              <a:ext cx="432048" cy="45719"/>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12" name="Rectángulo 11">
              <a:extLst>
                <a:ext uri="{FF2B5EF4-FFF2-40B4-BE49-F238E27FC236}">
                  <a16:creationId xmlns:a16="http://schemas.microsoft.com/office/drawing/2014/main" id="{360702B7-1C1B-465D-9041-78EF93932F3E}"/>
                </a:ext>
              </a:extLst>
            </p:cNvPr>
            <p:cNvSpPr/>
            <p:nvPr/>
          </p:nvSpPr>
          <p:spPr>
            <a:xfrm>
              <a:off x="1617742" y="4372432"/>
              <a:ext cx="432048" cy="52897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13" name="Rectángulo 12">
              <a:extLst>
                <a:ext uri="{FF2B5EF4-FFF2-40B4-BE49-F238E27FC236}">
                  <a16:creationId xmlns:a16="http://schemas.microsoft.com/office/drawing/2014/main" id="{81AE8631-C680-4D69-8C95-5AF5D0A85F6E}"/>
                </a:ext>
              </a:extLst>
            </p:cNvPr>
            <p:cNvSpPr/>
            <p:nvPr/>
          </p:nvSpPr>
          <p:spPr>
            <a:xfrm>
              <a:off x="1617742" y="4040635"/>
              <a:ext cx="432048" cy="330819"/>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14" name="Rectángulo 13">
              <a:extLst>
                <a:ext uri="{FF2B5EF4-FFF2-40B4-BE49-F238E27FC236}">
                  <a16:creationId xmlns:a16="http://schemas.microsoft.com/office/drawing/2014/main" id="{26AA7422-B641-4F18-9D5D-972BA85C4CB0}"/>
                </a:ext>
              </a:extLst>
            </p:cNvPr>
            <p:cNvSpPr/>
            <p:nvPr/>
          </p:nvSpPr>
          <p:spPr>
            <a:xfrm>
              <a:off x="1617742" y="4003727"/>
              <a:ext cx="432048" cy="45719"/>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15" name="Rectángulo 14">
              <a:extLst>
                <a:ext uri="{FF2B5EF4-FFF2-40B4-BE49-F238E27FC236}">
                  <a16:creationId xmlns:a16="http://schemas.microsoft.com/office/drawing/2014/main" id="{D144478F-A62B-4F35-B345-6C497BE2F5F5}"/>
                </a:ext>
              </a:extLst>
            </p:cNvPr>
            <p:cNvSpPr/>
            <p:nvPr/>
          </p:nvSpPr>
          <p:spPr>
            <a:xfrm>
              <a:off x="4813176" y="4889511"/>
              <a:ext cx="432048" cy="45719"/>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16" name="Rectángulo 15">
              <a:extLst>
                <a:ext uri="{FF2B5EF4-FFF2-40B4-BE49-F238E27FC236}">
                  <a16:creationId xmlns:a16="http://schemas.microsoft.com/office/drawing/2014/main" id="{0C15E860-2086-433B-8930-5D8531956FAB}"/>
                </a:ext>
              </a:extLst>
            </p:cNvPr>
            <p:cNvSpPr/>
            <p:nvPr/>
          </p:nvSpPr>
          <p:spPr>
            <a:xfrm>
              <a:off x="4813176" y="3843565"/>
              <a:ext cx="432048" cy="1047901"/>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17" name="Rectángulo 16">
              <a:extLst>
                <a:ext uri="{FF2B5EF4-FFF2-40B4-BE49-F238E27FC236}">
                  <a16:creationId xmlns:a16="http://schemas.microsoft.com/office/drawing/2014/main" id="{82ECC8A7-5066-4F7C-89FE-C95A73E6CFA8}"/>
                </a:ext>
              </a:extLst>
            </p:cNvPr>
            <p:cNvSpPr/>
            <p:nvPr/>
          </p:nvSpPr>
          <p:spPr>
            <a:xfrm>
              <a:off x="4813176" y="3363600"/>
              <a:ext cx="432048" cy="479965"/>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18" name="Rectángulo 17">
              <a:extLst>
                <a:ext uri="{FF2B5EF4-FFF2-40B4-BE49-F238E27FC236}">
                  <a16:creationId xmlns:a16="http://schemas.microsoft.com/office/drawing/2014/main" id="{E3A57F16-0146-46F9-8285-D8C3E2D6A7D6}"/>
                </a:ext>
              </a:extLst>
            </p:cNvPr>
            <p:cNvSpPr/>
            <p:nvPr/>
          </p:nvSpPr>
          <p:spPr>
            <a:xfrm>
              <a:off x="4813176" y="3280975"/>
              <a:ext cx="432048" cy="84965"/>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19" name="Rectángulo 18">
              <a:extLst>
                <a:ext uri="{FF2B5EF4-FFF2-40B4-BE49-F238E27FC236}">
                  <a16:creationId xmlns:a16="http://schemas.microsoft.com/office/drawing/2014/main" id="{0FA2EB00-A1A7-43F5-BB29-C1B791ED8ACE}"/>
                </a:ext>
              </a:extLst>
            </p:cNvPr>
            <p:cNvSpPr/>
            <p:nvPr/>
          </p:nvSpPr>
          <p:spPr>
            <a:xfrm>
              <a:off x="7909520" y="4877407"/>
              <a:ext cx="432048" cy="45719"/>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20" name="Rectángulo 19">
              <a:extLst>
                <a:ext uri="{FF2B5EF4-FFF2-40B4-BE49-F238E27FC236}">
                  <a16:creationId xmlns:a16="http://schemas.microsoft.com/office/drawing/2014/main" id="{BD745984-B569-4F67-A3EE-8E6F048F7A98}"/>
                </a:ext>
              </a:extLst>
            </p:cNvPr>
            <p:cNvSpPr/>
            <p:nvPr/>
          </p:nvSpPr>
          <p:spPr>
            <a:xfrm>
              <a:off x="7909520" y="2149364"/>
              <a:ext cx="432048" cy="2729998"/>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21" name="Rectángulo 20">
              <a:extLst>
                <a:ext uri="{FF2B5EF4-FFF2-40B4-BE49-F238E27FC236}">
                  <a16:creationId xmlns:a16="http://schemas.microsoft.com/office/drawing/2014/main" id="{59EDF625-B88D-4F98-92A3-27CFA78BABBF}"/>
                </a:ext>
              </a:extLst>
            </p:cNvPr>
            <p:cNvSpPr/>
            <p:nvPr/>
          </p:nvSpPr>
          <p:spPr>
            <a:xfrm>
              <a:off x="7909520" y="2055287"/>
              <a:ext cx="432048" cy="112806"/>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22" name="Rectángulo 21">
              <a:extLst>
                <a:ext uri="{FF2B5EF4-FFF2-40B4-BE49-F238E27FC236}">
                  <a16:creationId xmlns:a16="http://schemas.microsoft.com/office/drawing/2014/main" id="{74BAFB2B-2574-482A-B3F3-2DC4BF40537B}"/>
                </a:ext>
              </a:extLst>
            </p:cNvPr>
            <p:cNvSpPr/>
            <p:nvPr/>
          </p:nvSpPr>
          <p:spPr>
            <a:xfrm>
              <a:off x="7909520" y="1996734"/>
              <a:ext cx="432048" cy="99352"/>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38" name="Rectángulo 37">
              <a:extLst>
                <a:ext uri="{FF2B5EF4-FFF2-40B4-BE49-F238E27FC236}">
                  <a16:creationId xmlns:a16="http://schemas.microsoft.com/office/drawing/2014/main" id="{1BFAFB17-9E6B-46B2-AF9B-CAB6FCDEEA73}"/>
                </a:ext>
              </a:extLst>
            </p:cNvPr>
            <p:cNvSpPr/>
            <p:nvPr/>
          </p:nvSpPr>
          <p:spPr>
            <a:xfrm>
              <a:off x="1617742" y="4003726"/>
              <a:ext cx="432048" cy="931504"/>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39" name="Rectángulo 38">
              <a:extLst>
                <a:ext uri="{FF2B5EF4-FFF2-40B4-BE49-F238E27FC236}">
                  <a16:creationId xmlns:a16="http://schemas.microsoft.com/office/drawing/2014/main" id="{284A12E2-FB62-43E9-A603-32A94551B2E0}"/>
                </a:ext>
              </a:extLst>
            </p:cNvPr>
            <p:cNvSpPr/>
            <p:nvPr/>
          </p:nvSpPr>
          <p:spPr>
            <a:xfrm>
              <a:off x="4813176" y="3280975"/>
              <a:ext cx="432048" cy="1642151"/>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sp>
          <p:nvSpPr>
            <p:cNvPr id="40" name="Rectángulo 39">
              <a:extLst>
                <a:ext uri="{FF2B5EF4-FFF2-40B4-BE49-F238E27FC236}">
                  <a16:creationId xmlns:a16="http://schemas.microsoft.com/office/drawing/2014/main" id="{593F1B0E-90A5-46EF-A580-E4048492F438}"/>
                </a:ext>
              </a:extLst>
            </p:cNvPr>
            <p:cNvSpPr/>
            <p:nvPr/>
          </p:nvSpPr>
          <p:spPr>
            <a:xfrm>
              <a:off x="7909520" y="1996734"/>
              <a:ext cx="432048" cy="2926392"/>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sz="2800" dirty="0"/>
            </a:p>
          </p:txBody>
        </p:sp>
        <p:grpSp>
          <p:nvGrpSpPr>
            <p:cNvPr id="48" name="Grupo 47">
              <a:extLst>
                <a:ext uri="{FF2B5EF4-FFF2-40B4-BE49-F238E27FC236}">
                  <a16:creationId xmlns:a16="http://schemas.microsoft.com/office/drawing/2014/main" id="{DE8EDFA5-B8F7-4CA3-8C30-F457F8D6B7E2}"/>
                </a:ext>
              </a:extLst>
            </p:cNvPr>
            <p:cNvGrpSpPr/>
            <p:nvPr/>
          </p:nvGrpSpPr>
          <p:grpSpPr>
            <a:xfrm>
              <a:off x="803831" y="2714160"/>
              <a:ext cx="5522331" cy="3032597"/>
              <a:chOff x="346630" y="1749665"/>
              <a:chExt cx="5593523" cy="3034901"/>
            </a:xfrm>
          </p:grpSpPr>
          <p:sp>
            <p:nvSpPr>
              <p:cNvPr id="49" name="Rectángulo: esquinas redondeadas 48">
                <a:extLst>
                  <a:ext uri="{FF2B5EF4-FFF2-40B4-BE49-F238E27FC236}">
                    <a16:creationId xmlns:a16="http://schemas.microsoft.com/office/drawing/2014/main" id="{0B30B0C6-431F-4D80-85B3-26D977C6FEF3}"/>
                  </a:ext>
                </a:extLst>
              </p:cNvPr>
              <p:cNvSpPr/>
              <p:nvPr/>
            </p:nvSpPr>
            <p:spPr>
              <a:xfrm>
                <a:off x="478375" y="2041217"/>
                <a:ext cx="5461778" cy="2743349"/>
              </a:xfrm>
              <a:prstGeom prst="roundRect">
                <a:avLst>
                  <a:gd name="adj" fmla="val 11593"/>
                </a:avLst>
              </a:prstGeom>
              <a:noFill/>
              <a:ln w="381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800"/>
              </a:p>
            </p:txBody>
          </p:sp>
          <p:sp>
            <p:nvSpPr>
              <p:cNvPr id="50" name="CuadroTexto 49">
                <a:extLst>
                  <a:ext uri="{FF2B5EF4-FFF2-40B4-BE49-F238E27FC236}">
                    <a16:creationId xmlns:a16="http://schemas.microsoft.com/office/drawing/2014/main" id="{8DD8E0D6-8505-4BEF-9262-A4FFE3BE6F73}"/>
                  </a:ext>
                </a:extLst>
              </p:cNvPr>
              <p:cNvSpPr txBox="1"/>
              <p:nvPr/>
            </p:nvSpPr>
            <p:spPr>
              <a:xfrm>
                <a:off x="346630" y="1749665"/>
                <a:ext cx="2367597" cy="227236"/>
              </a:xfrm>
              <a:prstGeom prst="rect">
                <a:avLst/>
              </a:prstGeom>
              <a:noFill/>
            </p:spPr>
            <p:txBody>
              <a:bodyPr wrap="none" rtlCol="0">
                <a:spAutoFit/>
              </a:bodyPr>
              <a:lstStyle/>
              <a:p>
                <a:r>
                  <a:rPr lang="es-AR" sz="1200" b="1" dirty="0">
                    <a:solidFill>
                      <a:srgbClr val="C00000"/>
                    </a:solidFill>
                  </a:rPr>
                  <a:t>Expectativa: máximo 3 años sin reingreso</a:t>
                </a:r>
              </a:p>
            </p:txBody>
          </p:sp>
        </p:grpSp>
        <p:grpSp>
          <p:nvGrpSpPr>
            <p:cNvPr id="51" name="Grupo 50">
              <a:extLst>
                <a:ext uri="{FF2B5EF4-FFF2-40B4-BE49-F238E27FC236}">
                  <a16:creationId xmlns:a16="http://schemas.microsoft.com/office/drawing/2014/main" id="{D7BAB8D1-39FB-4520-B461-F90707A5B409}"/>
                </a:ext>
              </a:extLst>
            </p:cNvPr>
            <p:cNvGrpSpPr/>
            <p:nvPr/>
          </p:nvGrpSpPr>
          <p:grpSpPr>
            <a:xfrm>
              <a:off x="7111340" y="1347096"/>
              <a:ext cx="2227802" cy="4399661"/>
              <a:chOff x="190628" y="1729591"/>
              <a:chExt cx="5749525" cy="3054975"/>
            </a:xfrm>
          </p:grpSpPr>
          <p:sp>
            <p:nvSpPr>
              <p:cNvPr id="52" name="Rectángulo: esquinas redondeadas 51">
                <a:extLst>
                  <a:ext uri="{FF2B5EF4-FFF2-40B4-BE49-F238E27FC236}">
                    <a16:creationId xmlns:a16="http://schemas.microsoft.com/office/drawing/2014/main" id="{7926C811-C660-4F8F-BF86-C630CAD08FD8}"/>
                  </a:ext>
                </a:extLst>
              </p:cNvPr>
              <p:cNvSpPr/>
              <p:nvPr/>
            </p:nvSpPr>
            <p:spPr>
              <a:xfrm>
                <a:off x="478375" y="2041217"/>
                <a:ext cx="5461778" cy="2743349"/>
              </a:xfrm>
              <a:prstGeom prst="roundRect">
                <a:avLst>
                  <a:gd name="adj" fmla="val 11593"/>
                </a:avLst>
              </a:prstGeom>
              <a:noFill/>
              <a:ln w="381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800"/>
              </a:p>
            </p:txBody>
          </p:sp>
          <p:sp>
            <p:nvSpPr>
              <p:cNvPr id="53" name="CuadroTexto 52">
                <a:extLst>
                  <a:ext uri="{FF2B5EF4-FFF2-40B4-BE49-F238E27FC236}">
                    <a16:creationId xmlns:a16="http://schemas.microsoft.com/office/drawing/2014/main" id="{CEC4B46A-543C-4B31-B5FA-7853B8F3CB33}"/>
                  </a:ext>
                </a:extLst>
              </p:cNvPr>
              <p:cNvSpPr txBox="1"/>
              <p:nvPr/>
            </p:nvSpPr>
            <p:spPr>
              <a:xfrm>
                <a:off x="190628" y="1729591"/>
                <a:ext cx="2933888" cy="262775"/>
              </a:xfrm>
              <a:prstGeom prst="rect">
                <a:avLst/>
              </a:prstGeom>
              <a:noFill/>
            </p:spPr>
            <p:txBody>
              <a:bodyPr wrap="none" rtlCol="0">
                <a:spAutoFit/>
              </a:bodyPr>
              <a:lstStyle/>
              <a:p>
                <a:r>
                  <a:rPr lang="es-AR" sz="1200" b="1" dirty="0">
                    <a:solidFill>
                      <a:srgbClr val="C00000"/>
                    </a:solidFill>
                  </a:rPr>
                  <a:t>Expectativa 6 años</a:t>
                </a:r>
              </a:p>
              <a:p>
                <a:endParaRPr lang="es-AR" sz="1200" b="1" dirty="0">
                  <a:solidFill>
                    <a:srgbClr val="C00000"/>
                  </a:solidFill>
                </a:endParaRPr>
              </a:p>
            </p:txBody>
          </p:sp>
        </p:grpSp>
        <p:sp>
          <p:nvSpPr>
            <p:cNvPr id="54" name="Marcador de número de diapositiva 4">
              <a:extLst>
                <a:ext uri="{FF2B5EF4-FFF2-40B4-BE49-F238E27FC236}">
                  <a16:creationId xmlns:a16="http://schemas.microsoft.com/office/drawing/2014/main" id="{BCBC63B0-3DDD-4B72-93FD-5B708870084F}"/>
                </a:ext>
              </a:extLst>
            </p:cNvPr>
            <p:cNvSpPr txBox="1">
              <a:spLocks/>
            </p:cNvSpPr>
            <p:nvPr/>
          </p:nvSpPr>
          <p:spPr>
            <a:xfrm>
              <a:off x="9293734" y="5568703"/>
              <a:ext cx="180000" cy="132454"/>
            </a:xfrm>
            <a:prstGeom prst="rect">
              <a:avLst/>
            </a:prstGeom>
            <a:solidFill>
              <a:schemeClr val="bg1">
                <a:alpha val="30000"/>
              </a:schemeClr>
            </a:solidFill>
          </p:spPr>
          <p:txBody>
            <a:bodyPr vert="horz" wrap="square" lIns="0" tIns="0" rIns="0" bIns="0" rtlCol="0" anchor="ctr" anchorCtr="0">
              <a:spAutoFit/>
            </a:bodyPr>
            <a:lstStyle>
              <a:defPPr>
                <a:defRPr lang="es-ES"/>
              </a:defPPr>
              <a:lvl1pPr marL="0" algn="ctr" defTabSz="914400" rtl="0" eaLnBrk="1" latinLnBrk="0" hangingPunct="1">
                <a:defRPr sz="6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b="1" dirty="0">
                <a:solidFill>
                  <a:schemeClr val="tx1"/>
                </a:solidFill>
              </a:endParaRPr>
            </a:p>
          </p:txBody>
        </p:sp>
      </p:grpSp>
    </p:spTree>
    <p:extLst>
      <p:ext uri="{BB962C8B-B14F-4D97-AF65-F5344CB8AC3E}">
        <p14:creationId xmlns:p14="http://schemas.microsoft.com/office/powerpoint/2010/main" val="206739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A56C4C98-471F-4B25-84D5-FA944EB19EEE}"/>
              </a:ext>
            </a:extLst>
          </p:cNvPr>
          <p:cNvSpPr>
            <a:spLocks noGrp="1"/>
          </p:cNvSpPr>
          <p:nvPr>
            <p:ph type="title"/>
          </p:nvPr>
        </p:nvSpPr>
        <p:spPr>
          <a:xfrm>
            <a:off x="636712" y="1019284"/>
            <a:ext cx="2915395" cy="422405"/>
          </a:xfrm>
        </p:spPr>
        <p:txBody>
          <a:bodyPr/>
          <a:lstStyle/>
          <a:p>
            <a:r>
              <a:rPr lang="es-AR" sz="1800" dirty="0">
                <a:solidFill>
                  <a:srgbClr val="0070C0"/>
                </a:solidFill>
              </a:rPr>
              <a:t>Evaluación de resultados</a:t>
            </a:r>
          </a:p>
        </p:txBody>
      </p:sp>
      <p:pic>
        <p:nvPicPr>
          <p:cNvPr id="5" name="Imagen 4">
            <a:extLst>
              <a:ext uri="{FF2B5EF4-FFF2-40B4-BE49-F238E27FC236}">
                <a16:creationId xmlns:a16="http://schemas.microsoft.com/office/drawing/2014/main" id="{601237C6-7D29-4E6C-9A5D-191635E6F8A3}"/>
              </a:ext>
            </a:extLst>
          </p:cNvPr>
          <p:cNvPicPr/>
          <p:nvPr/>
        </p:nvPicPr>
        <p:blipFill rotWithShape="1">
          <a:blip r:embed="rId2">
            <a:extLst>
              <a:ext uri="{28A0092B-C50C-407E-A947-70E740481C1C}">
                <a14:useLocalDpi xmlns:a14="http://schemas.microsoft.com/office/drawing/2010/main" val="0"/>
              </a:ext>
            </a:extLst>
          </a:blip>
          <a:srcRect t="5040"/>
          <a:stretch/>
        </p:blipFill>
        <p:spPr bwMode="auto">
          <a:xfrm>
            <a:off x="133667" y="1441689"/>
            <a:ext cx="11696066" cy="49591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099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81A72164-9AF8-424E-979D-E59E174355A9}"/>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4697"/>
          <a:stretch/>
        </p:blipFill>
        <p:spPr bwMode="auto">
          <a:xfrm>
            <a:off x="636712" y="1441689"/>
            <a:ext cx="11236201" cy="5144849"/>
          </a:xfrm>
          <a:prstGeom prst="rect">
            <a:avLst/>
          </a:prstGeom>
          <a:noFill/>
          <a:ln>
            <a:noFill/>
          </a:ln>
          <a:extLst>
            <a:ext uri="{53640926-AAD7-44D8-BBD7-CCE9431645EC}">
              <a14:shadowObscured xmlns:a14="http://schemas.microsoft.com/office/drawing/2010/main"/>
            </a:ext>
          </a:extLst>
        </p:spPr>
      </p:pic>
      <p:sp>
        <p:nvSpPr>
          <p:cNvPr id="5" name="Título 5">
            <a:extLst>
              <a:ext uri="{FF2B5EF4-FFF2-40B4-BE49-F238E27FC236}">
                <a16:creationId xmlns:a16="http://schemas.microsoft.com/office/drawing/2014/main" id="{C7F10284-25D1-41A1-A9B9-68EA70836503}"/>
              </a:ext>
            </a:extLst>
          </p:cNvPr>
          <p:cNvSpPr txBox="1">
            <a:spLocks/>
          </p:cNvSpPr>
          <p:nvPr/>
        </p:nvSpPr>
        <p:spPr>
          <a:xfrm>
            <a:off x="636712" y="1019284"/>
            <a:ext cx="2915395" cy="422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800" dirty="0">
                <a:solidFill>
                  <a:srgbClr val="0070C0"/>
                </a:solidFill>
              </a:rPr>
              <a:t>Evaluación de resultados</a:t>
            </a:r>
          </a:p>
        </p:txBody>
      </p:sp>
    </p:spTree>
    <p:extLst>
      <p:ext uri="{BB962C8B-B14F-4D97-AF65-F5344CB8AC3E}">
        <p14:creationId xmlns:p14="http://schemas.microsoft.com/office/powerpoint/2010/main" val="24258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35D02B01-1AD5-469D-9BCB-1C6BB329DB37}"/>
              </a:ext>
            </a:extLst>
          </p:cNvPr>
          <p:cNvSpPr txBox="1">
            <a:spLocks/>
          </p:cNvSpPr>
          <p:nvPr/>
        </p:nvSpPr>
        <p:spPr>
          <a:xfrm>
            <a:off x="765300" y="1266968"/>
            <a:ext cx="2915395" cy="422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800" dirty="0">
                <a:solidFill>
                  <a:srgbClr val="0070C0"/>
                </a:solidFill>
              </a:rPr>
              <a:t>Conclusiones</a:t>
            </a:r>
          </a:p>
        </p:txBody>
      </p:sp>
      <p:sp>
        <p:nvSpPr>
          <p:cNvPr id="6" name="CuadroTexto 5">
            <a:extLst>
              <a:ext uri="{FF2B5EF4-FFF2-40B4-BE49-F238E27FC236}">
                <a16:creationId xmlns:a16="http://schemas.microsoft.com/office/drawing/2014/main" id="{A34BC757-6E1C-44D5-8686-D0503BC004FC}"/>
              </a:ext>
            </a:extLst>
          </p:cNvPr>
          <p:cNvSpPr txBox="1"/>
          <p:nvPr/>
        </p:nvSpPr>
        <p:spPr>
          <a:xfrm>
            <a:off x="1864643" y="1924614"/>
            <a:ext cx="8462714" cy="300877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s-AR" sz="1600" dirty="0"/>
              <a:t>Se logró remediar la integridad comprometida en pozos inyectores.</a:t>
            </a:r>
          </a:p>
          <a:p>
            <a:pPr marL="285750" indent="-285750">
              <a:lnSpc>
                <a:spcPct val="150000"/>
              </a:lnSpc>
              <a:buFont typeface="Wingdings" panose="05000000000000000000" pitchFamily="2" charset="2"/>
              <a:buChar char="ü"/>
            </a:pPr>
            <a:r>
              <a:rPr lang="es-AR" sz="1600" dirty="0"/>
              <a:t>Se observa una buena performance de inyección en los pozos intervenidos.</a:t>
            </a:r>
          </a:p>
          <a:p>
            <a:pPr marL="285750" indent="-285750">
              <a:lnSpc>
                <a:spcPct val="150000"/>
              </a:lnSpc>
              <a:buFont typeface="Wingdings" panose="05000000000000000000" pitchFamily="2" charset="2"/>
              <a:buChar char="ü"/>
            </a:pPr>
            <a:r>
              <a:rPr lang="es-AR" sz="1600" dirty="0"/>
              <a:t>Se adecuaron las instalaciones de superficie a los estándares.</a:t>
            </a:r>
          </a:p>
          <a:p>
            <a:pPr marL="285750" indent="-285750">
              <a:lnSpc>
                <a:spcPct val="150000"/>
              </a:lnSpc>
              <a:buFont typeface="Wingdings" panose="05000000000000000000" pitchFamily="2" charset="2"/>
              <a:buChar char="ü"/>
            </a:pPr>
            <a:r>
              <a:rPr lang="es-AR" sz="1600" dirty="0"/>
              <a:t>Se lograron reducir los costos considerados en el proyecto.</a:t>
            </a:r>
          </a:p>
          <a:p>
            <a:pPr marL="285750" indent="-285750">
              <a:lnSpc>
                <a:spcPct val="150000"/>
              </a:lnSpc>
              <a:buFont typeface="Wingdings" panose="05000000000000000000" pitchFamily="2" charset="2"/>
              <a:buChar char="ü"/>
            </a:pPr>
            <a:r>
              <a:rPr lang="es-AR" sz="1600" dirty="0"/>
              <a:t>Cumplir con los requerimientos de Abandono.</a:t>
            </a:r>
          </a:p>
          <a:p>
            <a:pPr marL="285750" indent="-285750">
              <a:lnSpc>
                <a:spcPct val="150000"/>
              </a:lnSpc>
              <a:buFont typeface="Wingdings" panose="05000000000000000000" pitchFamily="2" charset="2"/>
              <a:buChar char="ü"/>
            </a:pPr>
            <a:r>
              <a:rPr lang="es-AR" sz="1600" dirty="0"/>
              <a:t>Se puede extrapolar el diseño completo a otras áreas.</a:t>
            </a:r>
          </a:p>
          <a:p>
            <a:pPr marL="285750" indent="-285750">
              <a:lnSpc>
                <a:spcPct val="150000"/>
              </a:lnSpc>
              <a:buFont typeface="Wingdings" panose="05000000000000000000" pitchFamily="2" charset="2"/>
              <a:buChar char="ü"/>
            </a:pPr>
            <a:r>
              <a:rPr lang="es-AR" sz="1600" dirty="0"/>
              <a:t>Se pueden utilizar partes del diseño para otras aplicaciones.</a:t>
            </a:r>
          </a:p>
          <a:p>
            <a:pPr>
              <a:lnSpc>
                <a:spcPct val="150000"/>
              </a:lnSpc>
            </a:pPr>
            <a:endParaRPr lang="es-AR" sz="1600" dirty="0"/>
          </a:p>
        </p:txBody>
      </p:sp>
    </p:spTree>
    <p:extLst>
      <p:ext uri="{BB962C8B-B14F-4D97-AF65-F5344CB8AC3E}">
        <p14:creationId xmlns:p14="http://schemas.microsoft.com/office/powerpoint/2010/main" val="25811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1000"/>
                                        <p:tgtEl>
                                          <p:spTgt spid="6">
                                            <p:txEl>
                                              <p:pRg st="4" end="4"/>
                                            </p:txEl>
                                          </p:spTgt>
                                        </p:tgtEl>
                                      </p:cBhvr>
                                    </p:animEffect>
                                    <p:anim calcmode="lin" valueType="num">
                                      <p:cBhvr>
                                        <p:cTn id="3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Marcador de posición de imagen 26">
            <a:extLst>
              <a:ext uri="{FF2B5EF4-FFF2-40B4-BE49-F238E27FC236}">
                <a16:creationId xmlns:a16="http://schemas.microsoft.com/office/drawing/2014/main" id="{A5ACE0A5-2163-4C3D-A03A-BF93E01785A6}"/>
              </a:ext>
            </a:extLst>
          </p:cNvPr>
          <p:cNvPicPr>
            <a:picLocks noChangeAspect="1"/>
          </p:cNvPicPr>
          <p:nvPr/>
        </p:nvPicPr>
        <p:blipFill>
          <a:blip r:embed="rId2">
            <a:extLst>
              <a:ext uri="{28A0092B-C50C-407E-A947-70E740481C1C}">
                <a14:useLocalDpi xmlns:a14="http://schemas.microsoft.com/office/drawing/2010/main" val="0"/>
              </a:ext>
            </a:extLst>
          </a:blip>
          <a:srcRect t="35128" b="35128"/>
          <a:stretch>
            <a:fillRect/>
          </a:stretch>
        </p:blipFill>
        <p:spPr>
          <a:xfrm>
            <a:off x="0" y="959377"/>
            <a:ext cx="12189480" cy="3033201"/>
          </a:xfrm>
          <a:prstGeom prst="rect">
            <a:avLst/>
          </a:prstGeom>
        </p:spPr>
      </p:pic>
      <p:sp>
        <p:nvSpPr>
          <p:cNvPr id="24" name="7 Marcador de texto">
            <a:extLst>
              <a:ext uri="{FF2B5EF4-FFF2-40B4-BE49-F238E27FC236}">
                <a16:creationId xmlns:a16="http://schemas.microsoft.com/office/drawing/2014/main" id="{5DCA101E-EBD4-413D-AF53-FDF581310A27}"/>
              </a:ext>
            </a:extLst>
          </p:cNvPr>
          <p:cNvSpPr txBox="1">
            <a:spLocks/>
          </p:cNvSpPr>
          <p:nvPr/>
        </p:nvSpPr>
        <p:spPr>
          <a:xfrm>
            <a:off x="2005592" y="4456244"/>
            <a:ext cx="3679283" cy="360850"/>
          </a:xfrm>
          <a:prstGeom prst="rect">
            <a:avLst/>
          </a:prstGeom>
          <a:solidFill>
            <a:sysClr val="window" lastClr="FFFFFF">
              <a:lumMod val="75000"/>
            </a:sysClr>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kern="1200">
                <a:solidFill>
                  <a:schemeClr val="tx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Introducción </a:t>
            </a:r>
            <a:endParaRPr kumimoji="0" lang="es-AR"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5" name="9 Marcador de texto">
            <a:extLst>
              <a:ext uri="{FF2B5EF4-FFF2-40B4-BE49-F238E27FC236}">
                <a16:creationId xmlns:a16="http://schemas.microsoft.com/office/drawing/2014/main" id="{3D67518E-02DD-4AFF-84AA-B2ED03517912}"/>
              </a:ext>
            </a:extLst>
          </p:cNvPr>
          <p:cNvSpPr txBox="1">
            <a:spLocks/>
          </p:cNvSpPr>
          <p:nvPr/>
        </p:nvSpPr>
        <p:spPr>
          <a:xfrm>
            <a:off x="2005592" y="4882586"/>
            <a:ext cx="3679283" cy="360850"/>
          </a:xfrm>
          <a:prstGeom prst="rect">
            <a:avLst/>
          </a:prstGeom>
          <a:solidFill>
            <a:sysClr val="window" lastClr="FFFFFF">
              <a:lumMod val="75000"/>
            </a:sysClr>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kern="1200">
                <a:solidFill>
                  <a:schemeClr val="tx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Ubicación geográfica</a:t>
            </a:r>
          </a:p>
        </p:txBody>
      </p:sp>
      <p:sp>
        <p:nvSpPr>
          <p:cNvPr id="26" name="11 Marcador de texto">
            <a:extLst>
              <a:ext uri="{FF2B5EF4-FFF2-40B4-BE49-F238E27FC236}">
                <a16:creationId xmlns:a16="http://schemas.microsoft.com/office/drawing/2014/main" id="{8DACDE3B-C522-4A87-B9D6-E33DC079015B}"/>
              </a:ext>
            </a:extLst>
          </p:cNvPr>
          <p:cNvSpPr txBox="1">
            <a:spLocks/>
          </p:cNvSpPr>
          <p:nvPr/>
        </p:nvSpPr>
        <p:spPr>
          <a:xfrm>
            <a:off x="2005592" y="5310207"/>
            <a:ext cx="3679283" cy="360850"/>
          </a:xfrm>
          <a:prstGeom prst="rect">
            <a:avLst/>
          </a:prstGeom>
          <a:solidFill>
            <a:sysClr val="window" lastClr="FFFFFF">
              <a:lumMod val="75000"/>
            </a:sysClr>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kern="1200">
                <a:solidFill>
                  <a:schemeClr val="tx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Problemática identificada</a:t>
            </a:r>
            <a:endParaRPr kumimoji="0" lang="es-AR"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7" name="6 Marcador de texto">
            <a:extLst>
              <a:ext uri="{FF2B5EF4-FFF2-40B4-BE49-F238E27FC236}">
                <a16:creationId xmlns:a16="http://schemas.microsoft.com/office/drawing/2014/main" id="{1831EBBD-FDAE-46D4-8B91-FB1BE72486E7}"/>
              </a:ext>
            </a:extLst>
          </p:cNvPr>
          <p:cNvSpPr txBox="1">
            <a:spLocks/>
          </p:cNvSpPr>
          <p:nvPr/>
        </p:nvSpPr>
        <p:spPr>
          <a:xfrm>
            <a:off x="1579211" y="4456244"/>
            <a:ext cx="395868" cy="360850"/>
          </a:xfrm>
          <a:prstGeom prst="rect">
            <a:avLst/>
          </a:prstGeom>
          <a:solidFill>
            <a:srgbClr val="0092D2"/>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b="1" kern="1200">
                <a:solidFill>
                  <a:schemeClr val="bg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1"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01</a:t>
            </a:r>
            <a:endParaRPr kumimoji="0" lang="es-AR" sz="1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8" name="8 Marcador de texto">
            <a:extLst>
              <a:ext uri="{FF2B5EF4-FFF2-40B4-BE49-F238E27FC236}">
                <a16:creationId xmlns:a16="http://schemas.microsoft.com/office/drawing/2014/main" id="{30DFF8CB-EB38-46D3-A80E-621A7E020816}"/>
              </a:ext>
            </a:extLst>
          </p:cNvPr>
          <p:cNvSpPr txBox="1">
            <a:spLocks/>
          </p:cNvSpPr>
          <p:nvPr/>
        </p:nvSpPr>
        <p:spPr>
          <a:xfrm>
            <a:off x="1579211" y="4883865"/>
            <a:ext cx="395868" cy="360850"/>
          </a:xfrm>
          <a:prstGeom prst="rect">
            <a:avLst/>
          </a:prstGeom>
          <a:solidFill>
            <a:srgbClr val="0092D2"/>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b="1" kern="1200">
                <a:solidFill>
                  <a:schemeClr val="bg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1"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02</a:t>
            </a:r>
            <a:endParaRPr kumimoji="0" lang="es-AR" sz="1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9" name="10 Marcador de texto">
            <a:extLst>
              <a:ext uri="{FF2B5EF4-FFF2-40B4-BE49-F238E27FC236}">
                <a16:creationId xmlns:a16="http://schemas.microsoft.com/office/drawing/2014/main" id="{179A603E-EE8E-463B-AFCE-1675E8C068F3}"/>
              </a:ext>
            </a:extLst>
          </p:cNvPr>
          <p:cNvSpPr txBox="1">
            <a:spLocks/>
          </p:cNvSpPr>
          <p:nvPr/>
        </p:nvSpPr>
        <p:spPr>
          <a:xfrm>
            <a:off x="1579211" y="5310207"/>
            <a:ext cx="395868" cy="360850"/>
          </a:xfrm>
          <a:prstGeom prst="rect">
            <a:avLst/>
          </a:prstGeom>
          <a:solidFill>
            <a:srgbClr val="0092D2"/>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b="1" kern="1200">
                <a:solidFill>
                  <a:schemeClr val="bg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1"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03</a:t>
            </a:r>
            <a:endParaRPr kumimoji="0" lang="es-AR" sz="1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0" name="12 Marcador de texto">
            <a:extLst>
              <a:ext uri="{FF2B5EF4-FFF2-40B4-BE49-F238E27FC236}">
                <a16:creationId xmlns:a16="http://schemas.microsoft.com/office/drawing/2014/main" id="{E4E3AB8C-998C-4186-BA68-E985EFAC8361}"/>
              </a:ext>
            </a:extLst>
          </p:cNvPr>
          <p:cNvSpPr txBox="1">
            <a:spLocks/>
          </p:cNvSpPr>
          <p:nvPr/>
        </p:nvSpPr>
        <p:spPr>
          <a:xfrm>
            <a:off x="1579211" y="5737828"/>
            <a:ext cx="395868" cy="360850"/>
          </a:xfrm>
          <a:prstGeom prst="rect">
            <a:avLst/>
          </a:prstGeom>
          <a:solidFill>
            <a:srgbClr val="0092D2"/>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b="1" kern="1200">
                <a:solidFill>
                  <a:schemeClr val="bg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1"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04</a:t>
            </a:r>
            <a:endParaRPr kumimoji="0" lang="es-AR" sz="1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1" name="13 Marcador de texto">
            <a:extLst>
              <a:ext uri="{FF2B5EF4-FFF2-40B4-BE49-F238E27FC236}">
                <a16:creationId xmlns:a16="http://schemas.microsoft.com/office/drawing/2014/main" id="{9517F7FC-F586-4797-A57B-167CD094F804}"/>
              </a:ext>
            </a:extLst>
          </p:cNvPr>
          <p:cNvSpPr txBox="1">
            <a:spLocks/>
          </p:cNvSpPr>
          <p:nvPr/>
        </p:nvSpPr>
        <p:spPr>
          <a:xfrm>
            <a:off x="2005592" y="5736190"/>
            <a:ext cx="3679283" cy="360850"/>
          </a:xfrm>
          <a:prstGeom prst="rect">
            <a:avLst/>
          </a:prstGeom>
          <a:solidFill>
            <a:sysClr val="window" lastClr="FFFFFF">
              <a:lumMod val="75000"/>
            </a:sysClr>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kern="1200">
                <a:solidFill>
                  <a:schemeClr val="tx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Requerimientos a cumplir</a:t>
            </a:r>
            <a:endParaRPr kumimoji="0" lang="es-AR"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2" name="15 Marcador de texto">
            <a:extLst>
              <a:ext uri="{FF2B5EF4-FFF2-40B4-BE49-F238E27FC236}">
                <a16:creationId xmlns:a16="http://schemas.microsoft.com/office/drawing/2014/main" id="{8B6186D0-2A04-4B69-85D9-A78A022DBE9C}"/>
              </a:ext>
            </a:extLst>
          </p:cNvPr>
          <p:cNvSpPr txBox="1">
            <a:spLocks/>
          </p:cNvSpPr>
          <p:nvPr/>
        </p:nvSpPr>
        <p:spPr>
          <a:xfrm>
            <a:off x="6497280" y="4894709"/>
            <a:ext cx="3679283" cy="360850"/>
          </a:xfrm>
          <a:prstGeom prst="rect">
            <a:avLst/>
          </a:prstGeom>
          <a:solidFill>
            <a:sysClr val="window" lastClr="FFFFFF">
              <a:lumMod val="75000"/>
            </a:sysClr>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kern="1200">
                <a:solidFill>
                  <a:schemeClr val="tx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Presentación del diseño</a:t>
            </a:r>
            <a:endParaRPr kumimoji="0" lang="es-AR"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3" name="16 Marcador de texto">
            <a:extLst>
              <a:ext uri="{FF2B5EF4-FFF2-40B4-BE49-F238E27FC236}">
                <a16:creationId xmlns:a16="http://schemas.microsoft.com/office/drawing/2014/main" id="{B06632AD-6F54-474E-9E44-2FF93A163CB6}"/>
              </a:ext>
            </a:extLst>
          </p:cNvPr>
          <p:cNvSpPr txBox="1">
            <a:spLocks/>
          </p:cNvSpPr>
          <p:nvPr/>
        </p:nvSpPr>
        <p:spPr>
          <a:xfrm>
            <a:off x="6491868" y="5375340"/>
            <a:ext cx="3679283" cy="360850"/>
          </a:xfrm>
          <a:prstGeom prst="rect">
            <a:avLst/>
          </a:prstGeom>
          <a:solidFill>
            <a:sysClr val="window" lastClr="FFFFFF">
              <a:lumMod val="75000"/>
            </a:sysClr>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kern="1200">
                <a:solidFill>
                  <a:schemeClr val="tx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lang="es-AR" dirty="0">
                <a:solidFill>
                  <a:sysClr val="windowText" lastClr="000000"/>
                </a:solidFill>
              </a:rPr>
              <a:t>Evaluación económica y de resultados </a:t>
            </a:r>
            <a:endParaRPr kumimoji="0" lang="es-AR"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4" name="19 Marcador de texto">
            <a:extLst>
              <a:ext uri="{FF2B5EF4-FFF2-40B4-BE49-F238E27FC236}">
                <a16:creationId xmlns:a16="http://schemas.microsoft.com/office/drawing/2014/main" id="{062A3489-EA3B-44E4-931F-7C99B6DA162C}"/>
              </a:ext>
            </a:extLst>
          </p:cNvPr>
          <p:cNvSpPr txBox="1">
            <a:spLocks/>
          </p:cNvSpPr>
          <p:nvPr/>
        </p:nvSpPr>
        <p:spPr>
          <a:xfrm>
            <a:off x="6099608" y="4894709"/>
            <a:ext cx="395868" cy="360850"/>
          </a:xfrm>
          <a:prstGeom prst="rect">
            <a:avLst/>
          </a:prstGeom>
          <a:solidFill>
            <a:srgbClr val="0092D2"/>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b="1" kern="1200">
                <a:solidFill>
                  <a:schemeClr val="bg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1"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06</a:t>
            </a:r>
            <a:endParaRPr kumimoji="0" lang="es-AR" sz="1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5" name="20 Marcador de texto">
            <a:extLst>
              <a:ext uri="{FF2B5EF4-FFF2-40B4-BE49-F238E27FC236}">
                <a16:creationId xmlns:a16="http://schemas.microsoft.com/office/drawing/2014/main" id="{C9D5938C-C52E-4033-AB8F-04426A1E345A}"/>
              </a:ext>
            </a:extLst>
          </p:cNvPr>
          <p:cNvSpPr txBox="1">
            <a:spLocks/>
          </p:cNvSpPr>
          <p:nvPr/>
        </p:nvSpPr>
        <p:spPr>
          <a:xfrm>
            <a:off x="6099608" y="5381612"/>
            <a:ext cx="392260" cy="360850"/>
          </a:xfrm>
          <a:prstGeom prst="rect">
            <a:avLst/>
          </a:prstGeom>
          <a:solidFill>
            <a:srgbClr val="0092D2"/>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b="1" kern="1200">
                <a:solidFill>
                  <a:schemeClr val="bg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1"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07</a:t>
            </a:r>
            <a:endParaRPr kumimoji="0" lang="es-AR" sz="1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7" name="13 Marcador de texto">
            <a:extLst>
              <a:ext uri="{FF2B5EF4-FFF2-40B4-BE49-F238E27FC236}">
                <a16:creationId xmlns:a16="http://schemas.microsoft.com/office/drawing/2014/main" id="{1D8C05B2-0325-4754-A63D-300C6069F487}"/>
              </a:ext>
            </a:extLst>
          </p:cNvPr>
          <p:cNvSpPr txBox="1">
            <a:spLocks/>
          </p:cNvSpPr>
          <p:nvPr/>
        </p:nvSpPr>
        <p:spPr>
          <a:xfrm>
            <a:off x="6493672" y="4456244"/>
            <a:ext cx="3679283" cy="360850"/>
          </a:xfrm>
          <a:prstGeom prst="rect">
            <a:avLst/>
          </a:prstGeom>
          <a:solidFill>
            <a:sysClr val="window" lastClr="FFFFFF">
              <a:lumMod val="75000"/>
            </a:sysClr>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kern="1200">
                <a:solidFill>
                  <a:schemeClr val="tx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Desarrollo de alternativas</a:t>
            </a:r>
            <a:endParaRPr kumimoji="0" lang="es-A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14 Marcador de texto">
            <a:extLst>
              <a:ext uri="{FF2B5EF4-FFF2-40B4-BE49-F238E27FC236}">
                <a16:creationId xmlns:a16="http://schemas.microsoft.com/office/drawing/2014/main" id="{8C6AF0F1-C05E-4439-B851-6E4493D8C58E}"/>
              </a:ext>
            </a:extLst>
          </p:cNvPr>
          <p:cNvSpPr txBox="1">
            <a:spLocks/>
          </p:cNvSpPr>
          <p:nvPr/>
        </p:nvSpPr>
        <p:spPr>
          <a:xfrm>
            <a:off x="6096000" y="4456244"/>
            <a:ext cx="395868" cy="360850"/>
          </a:xfrm>
          <a:prstGeom prst="rect">
            <a:avLst/>
          </a:prstGeom>
          <a:solidFill>
            <a:srgbClr val="0092D2"/>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b="1" kern="1200">
                <a:solidFill>
                  <a:schemeClr val="bg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05</a:t>
            </a:r>
          </a:p>
        </p:txBody>
      </p:sp>
      <p:sp>
        <p:nvSpPr>
          <p:cNvPr id="17" name="16 Marcador de texto">
            <a:extLst>
              <a:ext uri="{FF2B5EF4-FFF2-40B4-BE49-F238E27FC236}">
                <a16:creationId xmlns:a16="http://schemas.microsoft.com/office/drawing/2014/main" id="{2F6895A3-6059-4C52-8E6A-9157407B3EA1}"/>
              </a:ext>
            </a:extLst>
          </p:cNvPr>
          <p:cNvSpPr txBox="1">
            <a:spLocks/>
          </p:cNvSpPr>
          <p:nvPr/>
        </p:nvSpPr>
        <p:spPr>
          <a:xfrm>
            <a:off x="6488260" y="5839006"/>
            <a:ext cx="3679283" cy="360850"/>
          </a:xfrm>
          <a:prstGeom prst="rect">
            <a:avLst/>
          </a:prstGeom>
          <a:solidFill>
            <a:sysClr val="window" lastClr="FFFFFF">
              <a:lumMod val="75000"/>
            </a:sysClr>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kern="1200">
                <a:solidFill>
                  <a:schemeClr val="tx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lang="es-AR" dirty="0">
                <a:solidFill>
                  <a:sysClr val="windowText" lastClr="000000"/>
                </a:solidFill>
              </a:rPr>
              <a:t>Conclusiones </a:t>
            </a:r>
            <a:endParaRPr kumimoji="0" lang="es-AR"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8" name="20 Marcador de texto">
            <a:extLst>
              <a:ext uri="{FF2B5EF4-FFF2-40B4-BE49-F238E27FC236}">
                <a16:creationId xmlns:a16="http://schemas.microsoft.com/office/drawing/2014/main" id="{252EC5D5-31D8-49E4-B687-D27C58ACC70E}"/>
              </a:ext>
            </a:extLst>
          </p:cNvPr>
          <p:cNvSpPr txBox="1">
            <a:spLocks/>
          </p:cNvSpPr>
          <p:nvPr/>
        </p:nvSpPr>
        <p:spPr>
          <a:xfrm>
            <a:off x="6096000" y="5845278"/>
            <a:ext cx="392260" cy="360850"/>
          </a:xfrm>
          <a:prstGeom prst="rect">
            <a:avLst/>
          </a:prstGeom>
          <a:solidFill>
            <a:srgbClr val="0092D2"/>
          </a:solidFill>
        </p:spPr>
        <p:txBody>
          <a:bodyPr vert="horz" wrap="square" lIns="72000" tIns="72000" rIns="72000" bIns="72000" rtlCol="0" anchor="ctr" anchorCtr="0">
            <a:spAutoFit/>
          </a:bodyPr>
          <a:lstStyle>
            <a:lvl1pPr marL="0" indent="0" algn="l" defTabSz="457200" rtl="0" eaLnBrk="1" latinLnBrk="0" hangingPunct="1">
              <a:lnSpc>
                <a:spcPct val="100000"/>
              </a:lnSpc>
              <a:spcBef>
                <a:spcPts val="600"/>
              </a:spcBef>
              <a:spcAft>
                <a:spcPts val="0"/>
              </a:spcAft>
              <a:buClr>
                <a:srgbClr val="0067A8"/>
              </a:buClr>
              <a:buSzPct val="95000"/>
              <a:buFont typeface="Lucida Grande"/>
              <a:buNone/>
              <a:defRPr sz="1400" b="1" kern="1200">
                <a:solidFill>
                  <a:schemeClr val="bg1"/>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a:pPr>
            <a:r>
              <a:rPr kumimoji="0" lang="es-AR" sz="1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08</a:t>
            </a:r>
          </a:p>
        </p:txBody>
      </p:sp>
    </p:spTree>
    <p:extLst>
      <p:ext uri="{BB962C8B-B14F-4D97-AF65-F5344CB8AC3E}">
        <p14:creationId xmlns:p14="http://schemas.microsoft.com/office/powerpoint/2010/main" val="317696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a:extLst>
              <a:ext uri="{FF2B5EF4-FFF2-40B4-BE49-F238E27FC236}">
                <a16:creationId xmlns:a16="http://schemas.microsoft.com/office/drawing/2014/main" id="{8D4F666A-6E7D-4AD7-AC3C-2CB3EA3C5B48}"/>
              </a:ext>
            </a:extLst>
          </p:cNvPr>
          <p:cNvSpPr txBox="1">
            <a:spLocks/>
          </p:cNvSpPr>
          <p:nvPr/>
        </p:nvSpPr>
        <p:spPr>
          <a:xfrm>
            <a:off x="10032521" y="5948182"/>
            <a:ext cx="180000" cy="123111"/>
          </a:xfrm>
          <a:prstGeom prst="rect">
            <a:avLst/>
          </a:prstGeom>
          <a:solidFill>
            <a:sysClr val="window" lastClr="FFFFFF">
              <a:alpha val="30000"/>
            </a:sysClr>
          </a:solidFill>
        </p:spPr>
        <p:txBody>
          <a:bodyPr vert="horz" wrap="square" lIns="0" tIns="0" rIns="0" bIns="0" rtlCol="0" anchor="ctr" anchorCtr="0">
            <a:spAutoFit/>
          </a:bodyPr>
          <a:lstStyle>
            <a:defPPr>
              <a:defRPr lang="es-ES"/>
            </a:defPPr>
            <a:lvl1pPr marL="0" algn="ctr" defTabSz="914400" rtl="0" eaLnBrk="1" latinLnBrk="0" hangingPunct="1">
              <a:defRPr sz="6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482B5CA-E49D-6744-8292-DFBC6A05FD3C}" type="slidenum">
              <a:rPr kumimoji="0" lang="en-US" sz="8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2 Título">
            <a:extLst>
              <a:ext uri="{FF2B5EF4-FFF2-40B4-BE49-F238E27FC236}">
                <a16:creationId xmlns:a16="http://schemas.microsoft.com/office/drawing/2014/main" id="{AE9370FF-8B2C-408E-986D-6BFE4068E3C3}"/>
              </a:ext>
            </a:extLst>
          </p:cNvPr>
          <p:cNvSpPr txBox="1">
            <a:spLocks/>
          </p:cNvSpPr>
          <p:nvPr/>
        </p:nvSpPr>
        <p:spPr>
          <a:xfrm>
            <a:off x="1326524" y="1031345"/>
            <a:ext cx="2445248" cy="4224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44000" tIns="72000" rIns="144000" bIns="72000" rtlCol="0" anchor="ctr" anchorCtr="0">
            <a:spAutoFit/>
          </a:bodyPr>
          <a:lstStyle>
            <a:lvl1pPr algn="l" defTabSz="457200" rtl="0" eaLnBrk="1" latinLnBrk="0" hangingPunct="1">
              <a:spcBef>
                <a:spcPct val="0"/>
              </a:spcBef>
              <a:buNone/>
              <a:defRPr sz="1200" b="0" kern="1200" baseline="0">
                <a:solidFill>
                  <a:srgbClr val="0070C0"/>
                </a:solidFill>
                <a:latin typeface="+mj-lt"/>
                <a:ea typeface="+mj-ea"/>
                <a:cs typeface="+mj-cs"/>
              </a:defRPr>
            </a:lvl1pPr>
          </a:lstStyle>
          <a:p>
            <a:r>
              <a:rPr lang="es-AR" altLang="es-AR" sz="1800" dirty="0">
                <a:latin typeface="Arial"/>
              </a:rPr>
              <a:t>Ubicación geográfica</a:t>
            </a:r>
          </a:p>
        </p:txBody>
      </p:sp>
      <p:sp>
        <p:nvSpPr>
          <p:cNvPr id="19" name="Forma libre: forma 18">
            <a:extLst>
              <a:ext uri="{FF2B5EF4-FFF2-40B4-BE49-F238E27FC236}">
                <a16:creationId xmlns:a16="http://schemas.microsoft.com/office/drawing/2014/main" id="{FBD3905A-CE08-4B87-9F02-7874CE3BE09B}"/>
              </a:ext>
            </a:extLst>
          </p:cNvPr>
          <p:cNvSpPr/>
          <p:nvPr/>
        </p:nvSpPr>
        <p:spPr>
          <a:xfrm>
            <a:off x="4572870" y="2065132"/>
            <a:ext cx="133206" cy="528932"/>
          </a:xfrm>
          <a:custGeom>
            <a:avLst/>
            <a:gdLst>
              <a:gd name="connsiteX0" fmla="*/ 0 w 166393"/>
              <a:gd name="connsiteY0" fmla="*/ 0 h 622300"/>
              <a:gd name="connsiteX1" fmla="*/ 158750 w 166393"/>
              <a:gd name="connsiteY1" fmla="*/ 133350 h 622300"/>
              <a:gd name="connsiteX2" fmla="*/ 133350 w 166393"/>
              <a:gd name="connsiteY2" fmla="*/ 120650 h 622300"/>
              <a:gd name="connsiteX3" fmla="*/ 63500 w 166393"/>
              <a:gd name="connsiteY3" fmla="*/ 222250 h 622300"/>
              <a:gd name="connsiteX4" fmla="*/ 69850 w 166393"/>
              <a:gd name="connsiteY4" fmla="*/ 317500 h 622300"/>
              <a:gd name="connsiteX5" fmla="*/ 88900 w 166393"/>
              <a:gd name="connsiteY5" fmla="*/ 393700 h 622300"/>
              <a:gd name="connsiteX6" fmla="*/ 88900 w 166393"/>
              <a:gd name="connsiteY6" fmla="*/ 469900 h 622300"/>
              <a:gd name="connsiteX7" fmla="*/ 76200 w 166393"/>
              <a:gd name="connsiteY7" fmla="*/ 520700 h 622300"/>
              <a:gd name="connsiteX8" fmla="*/ 76200 w 166393"/>
              <a:gd name="connsiteY8" fmla="*/ 590550 h 622300"/>
              <a:gd name="connsiteX9" fmla="*/ 101600 w 166393"/>
              <a:gd name="connsiteY9" fmla="*/ 6223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393" h="622300">
                <a:moveTo>
                  <a:pt x="0" y="0"/>
                </a:moveTo>
                <a:cubicBezTo>
                  <a:pt x="68262" y="56621"/>
                  <a:pt x="136525" y="113242"/>
                  <a:pt x="158750" y="133350"/>
                </a:cubicBezTo>
                <a:cubicBezTo>
                  <a:pt x="180975" y="153458"/>
                  <a:pt x="149225" y="105833"/>
                  <a:pt x="133350" y="120650"/>
                </a:cubicBezTo>
                <a:cubicBezTo>
                  <a:pt x="117475" y="135467"/>
                  <a:pt x="74083" y="189442"/>
                  <a:pt x="63500" y="222250"/>
                </a:cubicBezTo>
                <a:cubicBezTo>
                  <a:pt x="52917" y="255058"/>
                  <a:pt x="65617" y="288925"/>
                  <a:pt x="69850" y="317500"/>
                </a:cubicBezTo>
                <a:cubicBezTo>
                  <a:pt x="74083" y="346075"/>
                  <a:pt x="85725" y="368300"/>
                  <a:pt x="88900" y="393700"/>
                </a:cubicBezTo>
                <a:cubicBezTo>
                  <a:pt x="92075" y="419100"/>
                  <a:pt x="91017" y="448733"/>
                  <a:pt x="88900" y="469900"/>
                </a:cubicBezTo>
                <a:cubicBezTo>
                  <a:pt x="86783" y="491067"/>
                  <a:pt x="78317" y="500592"/>
                  <a:pt x="76200" y="520700"/>
                </a:cubicBezTo>
                <a:cubicBezTo>
                  <a:pt x="74083" y="540808"/>
                  <a:pt x="76200" y="590550"/>
                  <a:pt x="76200" y="590550"/>
                </a:cubicBezTo>
                <a:cubicBezTo>
                  <a:pt x="80433" y="607483"/>
                  <a:pt x="91016" y="614891"/>
                  <a:pt x="101600" y="622300"/>
                </a:cubicBezTo>
              </a:path>
            </a:pathLst>
          </a:cu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0" name="Forma libre: forma 19">
            <a:extLst>
              <a:ext uri="{FF2B5EF4-FFF2-40B4-BE49-F238E27FC236}">
                <a16:creationId xmlns:a16="http://schemas.microsoft.com/office/drawing/2014/main" id="{6D5237C1-6C48-47B2-8B36-DA8467BE72F6}"/>
              </a:ext>
            </a:extLst>
          </p:cNvPr>
          <p:cNvSpPr/>
          <p:nvPr/>
        </p:nvSpPr>
        <p:spPr>
          <a:xfrm>
            <a:off x="4142537" y="1939303"/>
            <a:ext cx="5754515" cy="3459644"/>
          </a:xfrm>
          <a:custGeom>
            <a:avLst/>
            <a:gdLst>
              <a:gd name="connsiteX0" fmla="*/ 0 w 7188200"/>
              <a:gd name="connsiteY0" fmla="*/ 0 h 4070350"/>
              <a:gd name="connsiteX1" fmla="*/ 146050 w 7188200"/>
              <a:gd name="connsiteY1" fmla="*/ 120650 h 4070350"/>
              <a:gd name="connsiteX2" fmla="*/ 69850 w 7188200"/>
              <a:gd name="connsiteY2" fmla="*/ 184150 h 4070350"/>
              <a:gd name="connsiteX3" fmla="*/ 63500 w 7188200"/>
              <a:gd name="connsiteY3" fmla="*/ 349250 h 4070350"/>
              <a:gd name="connsiteX4" fmla="*/ 69850 w 7188200"/>
              <a:gd name="connsiteY4" fmla="*/ 539750 h 4070350"/>
              <a:gd name="connsiteX5" fmla="*/ 95250 w 7188200"/>
              <a:gd name="connsiteY5" fmla="*/ 635000 h 4070350"/>
              <a:gd name="connsiteX6" fmla="*/ 114300 w 7188200"/>
              <a:gd name="connsiteY6" fmla="*/ 889000 h 4070350"/>
              <a:gd name="connsiteX7" fmla="*/ 603250 w 7188200"/>
              <a:gd name="connsiteY7" fmla="*/ 1238250 h 4070350"/>
              <a:gd name="connsiteX8" fmla="*/ 736600 w 7188200"/>
              <a:gd name="connsiteY8" fmla="*/ 1263650 h 4070350"/>
              <a:gd name="connsiteX9" fmla="*/ 781050 w 7188200"/>
              <a:gd name="connsiteY9" fmla="*/ 1301750 h 4070350"/>
              <a:gd name="connsiteX10" fmla="*/ 901700 w 7188200"/>
              <a:gd name="connsiteY10" fmla="*/ 1339850 h 4070350"/>
              <a:gd name="connsiteX11" fmla="*/ 996950 w 7188200"/>
              <a:gd name="connsiteY11" fmla="*/ 1327150 h 4070350"/>
              <a:gd name="connsiteX12" fmla="*/ 1035050 w 7188200"/>
              <a:gd name="connsiteY12" fmla="*/ 1346200 h 4070350"/>
              <a:gd name="connsiteX13" fmla="*/ 1181100 w 7188200"/>
              <a:gd name="connsiteY13" fmla="*/ 1333500 h 4070350"/>
              <a:gd name="connsiteX14" fmla="*/ 1327150 w 7188200"/>
              <a:gd name="connsiteY14" fmla="*/ 1346200 h 4070350"/>
              <a:gd name="connsiteX15" fmla="*/ 1416050 w 7188200"/>
              <a:gd name="connsiteY15" fmla="*/ 1327150 h 4070350"/>
              <a:gd name="connsiteX16" fmla="*/ 1473200 w 7188200"/>
              <a:gd name="connsiteY16" fmla="*/ 1301750 h 4070350"/>
              <a:gd name="connsiteX17" fmla="*/ 1549400 w 7188200"/>
              <a:gd name="connsiteY17" fmla="*/ 1327150 h 4070350"/>
              <a:gd name="connsiteX18" fmla="*/ 1612900 w 7188200"/>
              <a:gd name="connsiteY18" fmla="*/ 1250950 h 4070350"/>
              <a:gd name="connsiteX19" fmla="*/ 1714500 w 7188200"/>
              <a:gd name="connsiteY19" fmla="*/ 1282700 h 4070350"/>
              <a:gd name="connsiteX20" fmla="*/ 1771650 w 7188200"/>
              <a:gd name="connsiteY20" fmla="*/ 1219200 h 4070350"/>
              <a:gd name="connsiteX21" fmla="*/ 1841500 w 7188200"/>
              <a:gd name="connsiteY21" fmla="*/ 1276350 h 4070350"/>
              <a:gd name="connsiteX22" fmla="*/ 1905000 w 7188200"/>
              <a:gd name="connsiteY22" fmla="*/ 1333500 h 4070350"/>
              <a:gd name="connsiteX23" fmla="*/ 1993900 w 7188200"/>
              <a:gd name="connsiteY23" fmla="*/ 1377950 h 4070350"/>
              <a:gd name="connsiteX24" fmla="*/ 2019300 w 7188200"/>
              <a:gd name="connsiteY24" fmla="*/ 1352550 h 4070350"/>
              <a:gd name="connsiteX25" fmla="*/ 2139950 w 7188200"/>
              <a:gd name="connsiteY25" fmla="*/ 1409700 h 4070350"/>
              <a:gd name="connsiteX26" fmla="*/ 2197100 w 7188200"/>
              <a:gd name="connsiteY26" fmla="*/ 1441450 h 4070350"/>
              <a:gd name="connsiteX27" fmla="*/ 2317750 w 7188200"/>
              <a:gd name="connsiteY27" fmla="*/ 1504950 h 4070350"/>
              <a:gd name="connsiteX28" fmla="*/ 2406650 w 7188200"/>
              <a:gd name="connsiteY28" fmla="*/ 1549400 h 4070350"/>
              <a:gd name="connsiteX29" fmla="*/ 2552700 w 7188200"/>
              <a:gd name="connsiteY29" fmla="*/ 1619250 h 4070350"/>
              <a:gd name="connsiteX30" fmla="*/ 2603500 w 7188200"/>
              <a:gd name="connsiteY30" fmla="*/ 1682750 h 4070350"/>
              <a:gd name="connsiteX31" fmla="*/ 2565400 w 7188200"/>
              <a:gd name="connsiteY31" fmla="*/ 1816100 h 4070350"/>
              <a:gd name="connsiteX32" fmla="*/ 2571750 w 7188200"/>
              <a:gd name="connsiteY32" fmla="*/ 1968500 h 4070350"/>
              <a:gd name="connsiteX33" fmla="*/ 2590800 w 7188200"/>
              <a:gd name="connsiteY33" fmla="*/ 2019300 h 4070350"/>
              <a:gd name="connsiteX34" fmla="*/ 2584450 w 7188200"/>
              <a:gd name="connsiteY34" fmla="*/ 2108200 h 4070350"/>
              <a:gd name="connsiteX35" fmla="*/ 2647950 w 7188200"/>
              <a:gd name="connsiteY35" fmla="*/ 2190750 h 4070350"/>
              <a:gd name="connsiteX36" fmla="*/ 2787650 w 7188200"/>
              <a:gd name="connsiteY36" fmla="*/ 2241550 h 4070350"/>
              <a:gd name="connsiteX37" fmla="*/ 2857500 w 7188200"/>
              <a:gd name="connsiteY37" fmla="*/ 2209800 h 4070350"/>
              <a:gd name="connsiteX38" fmla="*/ 3028950 w 7188200"/>
              <a:gd name="connsiteY38" fmla="*/ 2254250 h 4070350"/>
              <a:gd name="connsiteX39" fmla="*/ 3136900 w 7188200"/>
              <a:gd name="connsiteY39" fmla="*/ 2279650 h 4070350"/>
              <a:gd name="connsiteX40" fmla="*/ 3175000 w 7188200"/>
              <a:gd name="connsiteY40" fmla="*/ 2324100 h 4070350"/>
              <a:gd name="connsiteX41" fmla="*/ 3206750 w 7188200"/>
              <a:gd name="connsiteY41" fmla="*/ 2343150 h 4070350"/>
              <a:gd name="connsiteX42" fmla="*/ 3352800 w 7188200"/>
              <a:gd name="connsiteY42" fmla="*/ 2292350 h 4070350"/>
              <a:gd name="connsiteX43" fmla="*/ 3492500 w 7188200"/>
              <a:gd name="connsiteY43" fmla="*/ 2178050 h 4070350"/>
              <a:gd name="connsiteX44" fmla="*/ 3613150 w 7188200"/>
              <a:gd name="connsiteY44" fmla="*/ 2247900 h 4070350"/>
              <a:gd name="connsiteX45" fmla="*/ 3765550 w 7188200"/>
              <a:gd name="connsiteY45" fmla="*/ 2413000 h 4070350"/>
              <a:gd name="connsiteX46" fmla="*/ 3771900 w 7188200"/>
              <a:gd name="connsiteY46" fmla="*/ 2508250 h 4070350"/>
              <a:gd name="connsiteX47" fmla="*/ 3803650 w 7188200"/>
              <a:gd name="connsiteY47" fmla="*/ 2540000 h 4070350"/>
              <a:gd name="connsiteX48" fmla="*/ 3930650 w 7188200"/>
              <a:gd name="connsiteY48" fmla="*/ 2578100 h 4070350"/>
              <a:gd name="connsiteX49" fmla="*/ 3968750 w 7188200"/>
              <a:gd name="connsiteY49" fmla="*/ 2533650 h 4070350"/>
              <a:gd name="connsiteX50" fmla="*/ 4006850 w 7188200"/>
              <a:gd name="connsiteY50" fmla="*/ 2501900 h 4070350"/>
              <a:gd name="connsiteX51" fmla="*/ 4089400 w 7188200"/>
              <a:gd name="connsiteY51" fmla="*/ 2520950 h 4070350"/>
              <a:gd name="connsiteX52" fmla="*/ 4216400 w 7188200"/>
              <a:gd name="connsiteY52" fmla="*/ 2590800 h 4070350"/>
              <a:gd name="connsiteX53" fmla="*/ 4318000 w 7188200"/>
              <a:gd name="connsiteY53" fmla="*/ 2584450 h 4070350"/>
              <a:gd name="connsiteX54" fmla="*/ 4445000 w 7188200"/>
              <a:gd name="connsiteY54" fmla="*/ 2590800 h 4070350"/>
              <a:gd name="connsiteX55" fmla="*/ 4533900 w 7188200"/>
              <a:gd name="connsiteY55" fmla="*/ 2755900 h 4070350"/>
              <a:gd name="connsiteX56" fmla="*/ 4584700 w 7188200"/>
              <a:gd name="connsiteY56" fmla="*/ 2857500 h 4070350"/>
              <a:gd name="connsiteX57" fmla="*/ 4635500 w 7188200"/>
              <a:gd name="connsiteY57" fmla="*/ 2940050 h 4070350"/>
              <a:gd name="connsiteX58" fmla="*/ 4705350 w 7188200"/>
              <a:gd name="connsiteY58" fmla="*/ 2990850 h 4070350"/>
              <a:gd name="connsiteX59" fmla="*/ 4781550 w 7188200"/>
              <a:gd name="connsiteY59" fmla="*/ 3022600 h 4070350"/>
              <a:gd name="connsiteX60" fmla="*/ 4870450 w 7188200"/>
              <a:gd name="connsiteY60" fmla="*/ 3048000 h 4070350"/>
              <a:gd name="connsiteX61" fmla="*/ 4921250 w 7188200"/>
              <a:gd name="connsiteY61" fmla="*/ 3003550 h 4070350"/>
              <a:gd name="connsiteX62" fmla="*/ 4959350 w 7188200"/>
              <a:gd name="connsiteY62" fmla="*/ 2971800 h 4070350"/>
              <a:gd name="connsiteX63" fmla="*/ 4965700 w 7188200"/>
              <a:gd name="connsiteY63" fmla="*/ 3009900 h 4070350"/>
              <a:gd name="connsiteX64" fmla="*/ 5156200 w 7188200"/>
              <a:gd name="connsiteY64" fmla="*/ 3041650 h 4070350"/>
              <a:gd name="connsiteX65" fmla="*/ 5422900 w 7188200"/>
              <a:gd name="connsiteY65" fmla="*/ 3136900 h 4070350"/>
              <a:gd name="connsiteX66" fmla="*/ 5626100 w 7188200"/>
              <a:gd name="connsiteY66" fmla="*/ 3117850 h 4070350"/>
              <a:gd name="connsiteX67" fmla="*/ 5829300 w 7188200"/>
              <a:gd name="connsiteY67" fmla="*/ 3181350 h 4070350"/>
              <a:gd name="connsiteX68" fmla="*/ 6051550 w 7188200"/>
              <a:gd name="connsiteY68" fmla="*/ 3194050 h 4070350"/>
              <a:gd name="connsiteX69" fmla="*/ 6362700 w 7188200"/>
              <a:gd name="connsiteY69" fmla="*/ 3238500 h 4070350"/>
              <a:gd name="connsiteX70" fmla="*/ 6470650 w 7188200"/>
              <a:gd name="connsiteY70" fmla="*/ 3289300 h 4070350"/>
              <a:gd name="connsiteX71" fmla="*/ 6584950 w 7188200"/>
              <a:gd name="connsiteY71" fmla="*/ 3302000 h 4070350"/>
              <a:gd name="connsiteX72" fmla="*/ 6629400 w 7188200"/>
              <a:gd name="connsiteY72" fmla="*/ 3276600 h 4070350"/>
              <a:gd name="connsiteX73" fmla="*/ 6794500 w 7188200"/>
              <a:gd name="connsiteY73" fmla="*/ 3397250 h 4070350"/>
              <a:gd name="connsiteX74" fmla="*/ 6902450 w 7188200"/>
              <a:gd name="connsiteY74" fmla="*/ 3473450 h 4070350"/>
              <a:gd name="connsiteX75" fmla="*/ 6972300 w 7188200"/>
              <a:gd name="connsiteY75" fmla="*/ 3708400 h 4070350"/>
              <a:gd name="connsiteX76" fmla="*/ 6991350 w 7188200"/>
              <a:gd name="connsiteY76" fmla="*/ 3803650 h 4070350"/>
              <a:gd name="connsiteX77" fmla="*/ 7023100 w 7188200"/>
              <a:gd name="connsiteY77" fmla="*/ 3886200 h 4070350"/>
              <a:gd name="connsiteX78" fmla="*/ 7061200 w 7188200"/>
              <a:gd name="connsiteY78" fmla="*/ 3981450 h 4070350"/>
              <a:gd name="connsiteX79" fmla="*/ 7188200 w 7188200"/>
              <a:gd name="connsiteY79" fmla="*/ 4070350 h 407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188200" h="4070350">
                <a:moveTo>
                  <a:pt x="0" y="0"/>
                </a:moveTo>
                <a:cubicBezTo>
                  <a:pt x="67204" y="44979"/>
                  <a:pt x="134408" y="89958"/>
                  <a:pt x="146050" y="120650"/>
                </a:cubicBezTo>
                <a:cubicBezTo>
                  <a:pt x="157692" y="151342"/>
                  <a:pt x="83608" y="146050"/>
                  <a:pt x="69850" y="184150"/>
                </a:cubicBezTo>
                <a:cubicBezTo>
                  <a:pt x="56092" y="222250"/>
                  <a:pt x="63500" y="289983"/>
                  <a:pt x="63500" y="349250"/>
                </a:cubicBezTo>
                <a:cubicBezTo>
                  <a:pt x="63500" y="408517"/>
                  <a:pt x="64558" y="492125"/>
                  <a:pt x="69850" y="539750"/>
                </a:cubicBezTo>
                <a:cubicBezTo>
                  <a:pt x="75142" y="587375"/>
                  <a:pt x="87842" y="576792"/>
                  <a:pt x="95250" y="635000"/>
                </a:cubicBezTo>
                <a:cubicBezTo>
                  <a:pt x="102658" y="693208"/>
                  <a:pt x="29633" y="788458"/>
                  <a:pt x="114300" y="889000"/>
                </a:cubicBezTo>
                <a:cubicBezTo>
                  <a:pt x="198967" y="989542"/>
                  <a:pt x="499533" y="1175808"/>
                  <a:pt x="603250" y="1238250"/>
                </a:cubicBezTo>
                <a:cubicBezTo>
                  <a:pt x="706967" y="1300692"/>
                  <a:pt x="706967" y="1253067"/>
                  <a:pt x="736600" y="1263650"/>
                </a:cubicBezTo>
                <a:cubicBezTo>
                  <a:pt x="766233" y="1274233"/>
                  <a:pt x="753533" y="1289050"/>
                  <a:pt x="781050" y="1301750"/>
                </a:cubicBezTo>
                <a:cubicBezTo>
                  <a:pt x="808567" y="1314450"/>
                  <a:pt x="865717" y="1335617"/>
                  <a:pt x="901700" y="1339850"/>
                </a:cubicBezTo>
                <a:cubicBezTo>
                  <a:pt x="937683" y="1344083"/>
                  <a:pt x="974725" y="1326092"/>
                  <a:pt x="996950" y="1327150"/>
                </a:cubicBezTo>
                <a:cubicBezTo>
                  <a:pt x="1019175" y="1328208"/>
                  <a:pt x="1004358" y="1345142"/>
                  <a:pt x="1035050" y="1346200"/>
                </a:cubicBezTo>
                <a:cubicBezTo>
                  <a:pt x="1065742" y="1347258"/>
                  <a:pt x="1132417" y="1333500"/>
                  <a:pt x="1181100" y="1333500"/>
                </a:cubicBezTo>
                <a:cubicBezTo>
                  <a:pt x="1229783" y="1333500"/>
                  <a:pt x="1287992" y="1347258"/>
                  <a:pt x="1327150" y="1346200"/>
                </a:cubicBezTo>
                <a:cubicBezTo>
                  <a:pt x="1366308" y="1345142"/>
                  <a:pt x="1391708" y="1334558"/>
                  <a:pt x="1416050" y="1327150"/>
                </a:cubicBezTo>
                <a:cubicBezTo>
                  <a:pt x="1440392" y="1319742"/>
                  <a:pt x="1450975" y="1301750"/>
                  <a:pt x="1473200" y="1301750"/>
                </a:cubicBezTo>
                <a:cubicBezTo>
                  <a:pt x="1495425" y="1301750"/>
                  <a:pt x="1526117" y="1335617"/>
                  <a:pt x="1549400" y="1327150"/>
                </a:cubicBezTo>
                <a:cubicBezTo>
                  <a:pt x="1572683" y="1318683"/>
                  <a:pt x="1585383" y="1258358"/>
                  <a:pt x="1612900" y="1250950"/>
                </a:cubicBezTo>
                <a:cubicBezTo>
                  <a:pt x="1640417" y="1243542"/>
                  <a:pt x="1688042" y="1287992"/>
                  <a:pt x="1714500" y="1282700"/>
                </a:cubicBezTo>
                <a:cubicBezTo>
                  <a:pt x="1740958" y="1277408"/>
                  <a:pt x="1750483" y="1220258"/>
                  <a:pt x="1771650" y="1219200"/>
                </a:cubicBezTo>
                <a:cubicBezTo>
                  <a:pt x="1792817" y="1218142"/>
                  <a:pt x="1819275" y="1257300"/>
                  <a:pt x="1841500" y="1276350"/>
                </a:cubicBezTo>
                <a:cubicBezTo>
                  <a:pt x="1863725" y="1295400"/>
                  <a:pt x="1879600" y="1316567"/>
                  <a:pt x="1905000" y="1333500"/>
                </a:cubicBezTo>
                <a:cubicBezTo>
                  <a:pt x="1930400" y="1350433"/>
                  <a:pt x="1993900" y="1377950"/>
                  <a:pt x="1993900" y="1377950"/>
                </a:cubicBezTo>
                <a:cubicBezTo>
                  <a:pt x="2012950" y="1381125"/>
                  <a:pt x="1994958" y="1347258"/>
                  <a:pt x="2019300" y="1352550"/>
                </a:cubicBezTo>
                <a:cubicBezTo>
                  <a:pt x="2043642" y="1357842"/>
                  <a:pt x="2110317" y="1394883"/>
                  <a:pt x="2139950" y="1409700"/>
                </a:cubicBezTo>
                <a:cubicBezTo>
                  <a:pt x="2169583" y="1424517"/>
                  <a:pt x="2197100" y="1441450"/>
                  <a:pt x="2197100" y="1441450"/>
                </a:cubicBezTo>
                <a:lnTo>
                  <a:pt x="2317750" y="1504950"/>
                </a:lnTo>
                <a:cubicBezTo>
                  <a:pt x="2352675" y="1522942"/>
                  <a:pt x="2406650" y="1549400"/>
                  <a:pt x="2406650" y="1549400"/>
                </a:cubicBezTo>
                <a:cubicBezTo>
                  <a:pt x="2445808" y="1568450"/>
                  <a:pt x="2519892" y="1597025"/>
                  <a:pt x="2552700" y="1619250"/>
                </a:cubicBezTo>
                <a:cubicBezTo>
                  <a:pt x="2585508" y="1641475"/>
                  <a:pt x="2601383" y="1649942"/>
                  <a:pt x="2603500" y="1682750"/>
                </a:cubicBezTo>
                <a:cubicBezTo>
                  <a:pt x="2605617" y="1715558"/>
                  <a:pt x="2570692" y="1768475"/>
                  <a:pt x="2565400" y="1816100"/>
                </a:cubicBezTo>
                <a:cubicBezTo>
                  <a:pt x="2560108" y="1863725"/>
                  <a:pt x="2567517" y="1934633"/>
                  <a:pt x="2571750" y="1968500"/>
                </a:cubicBezTo>
                <a:cubicBezTo>
                  <a:pt x="2575983" y="2002367"/>
                  <a:pt x="2588683" y="1996017"/>
                  <a:pt x="2590800" y="2019300"/>
                </a:cubicBezTo>
                <a:cubicBezTo>
                  <a:pt x="2592917" y="2042583"/>
                  <a:pt x="2574925" y="2079625"/>
                  <a:pt x="2584450" y="2108200"/>
                </a:cubicBezTo>
                <a:cubicBezTo>
                  <a:pt x="2593975" y="2136775"/>
                  <a:pt x="2614083" y="2168525"/>
                  <a:pt x="2647950" y="2190750"/>
                </a:cubicBezTo>
                <a:cubicBezTo>
                  <a:pt x="2681817" y="2212975"/>
                  <a:pt x="2752725" y="2238375"/>
                  <a:pt x="2787650" y="2241550"/>
                </a:cubicBezTo>
                <a:cubicBezTo>
                  <a:pt x="2822575" y="2244725"/>
                  <a:pt x="2817283" y="2207683"/>
                  <a:pt x="2857500" y="2209800"/>
                </a:cubicBezTo>
                <a:cubicBezTo>
                  <a:pt x="2897717" y="2211917"/>
                  <a:pt x="2982383" y="2242608"/>
                  <a:pt x="3028950" y="2254250"/>
                </a:cubicBezTo>
                <a:cubicBezTo>
                  <a:pt x="3075517" y="2265892"/>
                  <a:pt x="3112558" y="2268008"/>
                  <a:pt x="3136900" y="2279650"/>
                </a:cubicBezTo>
                <a:cubicBezTo>
                  <a:pt x="3161242" y="2291292"/>
                  <a:pt x="3163358" y="2313517"/>
                  <a:pt x="3175000" y="2324100"/>
                </a:cubicBezTo>
                <a:cubicBezTo>
                  <a:pt x="3186642" y="2334683"/>
                  <a:pt x="3177117" y="2348442"/>
                  <a:pt x="3206750" y="2343150"/>
                </a:cubicBezTo>
                <a:cubicBezTo>
                  <a:pt x="3236383" y="2337858"/>
                  <a:pt x="3305175" y="2319867"/>
                  <a:pt x="3352800" y="2292350"/>
                </a:cubicBezTo>
                <a:cubicBezTo>
                  <a:pt x="3400425" y="2264833"/>
                  <a:pt x="3449108" y="2185458"/>
                  <a:pt x="3492500" y="2178050"/>
                </a:cubicBezTo>
                <a:cubicBezTo>
                  <a:pt x="3535892" y="2170642"/>
                  <a:pt x="3567642" y="2208742"/>
                  <a:pt x="3613150" y="2247900"/>
                </a:cubicBezTo>
                <a:cubicBezTo>
                  <a:pt x="3658658" y="2287058"/>
                  <a:pt x="3739092" y="2369608"/>
                  <a:pt x="3765550" y="2413000"/>
                </a:cubicBezTo>
                <a:cubicBezTo>
                  <a:pt x="3792008" y="2456392"/>
                  <a:pt x="3765550" y="2487083"/>
                  <a:pt x="3771900" y="2508250"/>
                </a:cubicBezTo>
                <a:cubicBezTo>
                  <a:pt x="3778250" y="2529417"/>
                  <a:pt x="3777192" y="2528358"/>
                  <a:pt x="3803650" y="2540000"/>
                </a:cubicBezTo>
                <a:cubicBezTo>
                  <a:pt x="3830108" y="2551642"/>
                  <a:pt x="3903133" y="2579158"/>
                  <a:pt x="3930650" y="2578100"/>
                </a:cubicBezTo>
                <a:cubicBezTo>
                  <a:pt x="3958167" y="2577042"/>
                  <a:pt x="3956050" y="2546350"/>
                  <a:pt x="3968750" y="2533650"/>
                </a:cubicBezTo>
                <a:cubicBezTo>
                  <a:pt x="3981450" y="2520950"/>
                  <a:pt x="3986742" y="2504017"/>
                  <a:pt x="4006850" y="2501900"/>
                </a:cubicBezTo>
                <a:cubicBezTo>
                  <a:pt x="4026958" y="2499783"/>
                  <a:pt x="4054475" y="2506133"/>
                  <a:pt x="4089400" y="2520950"/>
                </a:cubicBezTo>
                <a:cubicBezTo>
                  <a:pt x="4124325" y="2535767"/>
                  <a:pt x="4178300" y="2580217"/>
                  <a:pt x="4216400" y="2590800"/>
                </a:cubicBezTo>
                <a:cubicBezTo>
                  <a:pt x="4254500" y="2601383"/>
                  <a:pt x="4279900" y="2584450"/>
                  <a:pt x="4318000" y="2584450"/>
                </a:cubicBezTo>
                <a:cubicBezTo>
                  <a:pt x="4356100" y="2584450"/>
                  <a:pt x="4409017" y="2562225"/>
                  <a:pt x="4445000" y="2590800"/>
                </a:cubicBezTo>
                <a:cubicBezTo>
                  <a:pt x="4480983" y="2619375"/>
                  <a:pt x="4510617" y="2711450"/>
                  <a:pt x="4533900" y="2755900"/>
                </a:cubicBezTo>
                <a:cubicBezTo>
                  <a:pt x="4557183" y="2800350"/>
                  <a:pt x="4567767" y="2826808"/>
                  <a:pt x="4584700" y="2857500"/>
                </a:cubicBezTo>
                <a:cubicBezTo>
                  <a:pt x="4601633" y="2888192"/>
                  <a:pt x="4615392" y="2917825"/>
                  <a:pt x="4635500" y="2940050"/>
                </a:cubicBezTo>
                <a:cubicBezTo>
                  <a:pt x="4655608" y="2962275"/>
                  <a:pt x="4681008" y="2977092"/>
                  <a:pt x="4705350" y="2990850"/>
                </a:cubicBezTo>
                <a:cubicBezTo>
                  <a:pt x="4729692" y="3004608"/>
                  <a:pt x="4754033" y="3013075"/>
                  <a:pt x="4781550" y="3022600"/>
                </a:cubicBezTo>
                <a:cubicBezTo>
                  <a:pt x="4809067" y="3032125"/>
                  <a:pt x="4847167" y="3051175"/>
                  <a:pt x="4870450" y="3048000"/>
                </a:cubicBezTo>
                <a:cubicBezTo>
                  <a:pt x="4893733" y="3044825"/>
                  <a:pt x="4906433" y="3016250"/>
                  <a:pt x="4921250" y="3003550"/>
                </a:cubicBezTo>
                <a:cubicBezTo>
                  <a:pt x="4936067" y="2990850"/>
                  <a:pt x="4951942" y="2970742"/>
                  <a:pt x="4959350" y="2971800"/>
                </a:cubicBezTo>
                <a:cubicBezTo>
                  <a:pt x="4966758" y="2972858"/>
                  <a:pt x="4932892" y="2998258"/>
                  <a:pt x="4965700" y="3009900"/>
                </a:cubicBezTo>
                <a:cubicBezTo>
                  <a:pt x="4998508" y="3021542"/>
                  <a:pt x="5080000" y="3020483"/>
                  <a:pt x="5156200" y="3041650"/>
                </a:cubicBezTo>
                <a:cubicBezTo>
                  <a:pt x="5232400" y="3062817"/>
                  <a:pt x="5344583" y="3124200"/>
                  <a:pt x="5422900" y="3136900"/>
                </a:cubicBezTo>
                <a:cubicBezTo>
                  <a:pt x="5501217" y="3149600"/>
                  <a:pt x="5558367" y="3110442"/>
                  <a:pt x="5626100" y="3117850"/>
                </a:cubicBezTo>
                <a:cubicBezTo>
                  <a:pt x="5693833" y="3125258"/>
                  <a:pt x="5758392" y="3168650"/>
                  <a:pt x="5829300" y="3181350"/>
                </a:cubicBezTo>
                <a:cubicBezTo>
                  <a:pt x="5900208" y="3194050"/>
                  <a:pt x="5962650" y="3184525"/>
                  <a:pt x="6051550" y="3194050"/>
                </a:cubicBezTo>
                <a:cubicBezTo>
                  <a:pt x="6140450" y="3203575"/>
                  <a:pt x="6292850" y="3222625"/>
                  <a:pt x="6362700" y="3238500"/>
                </a:cubicBezTo>
                <a:cubicBezTo>
                  <a:pt x="6432550" y="3254375"/>
                  <a:pt x="6433608" y="3278717"/>
                  <a:pt x="6470650" y="3289300"/>
                </a:cubicBezTo>
                <a:cubicBezTo>
                  <a:pt x="6507692" y="3299883"/>
                  <a:pt x="6558492" y="3304117"/>
                  <a:pt x="6584950" y="3302000"/>
                </a:cubicBezTo>
                <a:cubicBezTo>
                  <a:pt x="6611408" y="3299883"/>
                  <a:pt x="6594475" y="3260725"/>
                  <a:pt x="6629400" y="3276600"/>
                </a:cubicBezTo>
                <a:cubicBezTo>
                  <a:pt x="6664325" y="3292475"/>
                  <a:pt x="6748992" y="3364442"/>
                  <a:pt x="6794500" y="3397250"/>
                </a:cubicBezTo>
                <a:cubicBezTo>
                  <a:pt x="6840008" y="3430058"/>
                  <a:pt x="6872817" y="3421592"/>
                  <a:pt x="6902450" y="3473450"/>
                </a:cubicBezTo>
                <a:cubicBezTo>
                  <a:pt x="6932083" y="3525308"/>
                  <a:pt x="6957483" y="3653367"/>
                  <a:pt x="6972300" y="3708400"/>
                </a:cubicBezTo>
                <a:cubicBezTo>
                  <a:pt x="6987117" y="3763433"/>
                  <a:pt x="6982883" y="3774017"/>
                  <a:pt x="6991350" y="3803650"/>
                </a:cubicBezTo>
                <a:cubicBezTo>
                  <a:pt x="6999817" y="3833283"/>
                  <a:pt x="7011458" y="3856567"/>
                  <a:pt x="7023100" y="3886200"/>
                </a:cubicBezTo>
                <a:cubicBezTo>
                  <a:pt x="7034742" y="3915833"/>
                  <a:pt x="7033683" y="3950758"/>
                  <a:pt x="7061200" y="3981450"/>
                </a:cubicBezTo>
                <a:cubicBezTo>
                  <a:pt x="7088717" y="4012142"/>
                  <a:pt x="7138458" y="4041246"/>
                  <a:pt x="7188200" y="4070350"/>
                </a:cubicBezTo>
              </a:path>
            </a:pathLst>
          </a:cu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cxnSp>
        <p:nvCxnSpPr>
          <p:cNvPr id="21" name="Conector recto de flecha 20">
            <a:extLst>
              <a:ext uri="{FF2B5EF4-FFF2-40B4-BE49-F238E27FC236}">
                <a16:creationId xmlns:a16="http://schemas.microsoft.com/office/drawing/2014/main" id="{F2F06CDC-3F6E-40FB-9CDC-591864A5230C}"/>
              </a:ext>
            </a:extLst>
          </p:cNvPr>
          <p:cNvCxnSpPr>
            <a:cxnSpLocks/>
          </p:cNvCxnSpPr>
          <p:nvPr/>
        </p:nvCxnSpPr>
        <p:spPr>
          <a:xfrm flipV="1">
            <a:off x="8797227" y="4090047"/>
            <a:ext cx="255878" cy="571838"/>
          </a:xfrm>
          <a:prstGeom prst="straightConnector1">
            <a:avLst/>
          </a:prstGeom>
          <a:noFill/>
          <a:ln w="12700" cap="flat" cmpd="sng" algn="ctr">
            <a:solidFill>
              <a:sysClr val="window" lastClr="FFFFFF"/>
            </a:solidFill>
            <a:prstDash val="solid"/>
            <a:tailEnd type="triangle"/>
          </a:ln>
          <a:effectLst/>
        </p:spPr>
      </p:cxnSp>
      <p:sp>
        <p:nvSpPr>
          <p:cNvPr id="22" name="6 CuadroTexto">
            <a:extLst>
              <a:ext uri="{FF2B5EF4-FFF2-40B4-BE49-F238E27FC236}">
                <a16:creationId xmlns:a16="http://schemas.microsoft.com/office/drawing/2014/main" id="{D23EDCCE-D968-4E5A-9894-E107A9184A8E}"/>
              </a:ext>
            </a:extLst>
          </p:cNvPr>
          <p:cNvSpPr txBox="1">
            <a:spLocks noChangeArrowheads="1"/>
          </p:cNvSpPr>
          <p:nvPr/>
        </p:nvSpPr>
        <p:spPr bwMode="auto">
          <a:xfrm>
            <a:off x="6225556" y="1329587"/>
            <a:ext cx="258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AR" altLang="es-AR" sz="1800" b="1" i="0" u="none" strike="noStrike" kern="0" cap="none" spc="0" normalizeH="0" baseline="0" noProof="0" dirty="0">
                <a:ln>
                  <a:noFill/>
                </a:ln>
                <a:solidFill>
                  <a:prstClr val="black"/>
                </a:solidFill>
                <a:effectLst/>
                <a:uLnTx/>
                <a:uFillTx/>
                <a:latin typeface="Arial" charset="0"/>
              </a:rPr>
              <a:t>MENDOZA NORTE</a:t>
            </a:r>
          </a:p>
        </p:txBody>
      </p:sp>
      <p:pic>
        <p:nvPicPr>
          <p:cNvPr id="36" name="Imagen 35">
            <a:extLst>
              <a:ext uri="{FF2B5EF4-FFF2-40B4-BE49-F238E27FC236}">
                <a16:creationId xmlns:a16="http://schemas.microsoft.com/office/drawing/2014/main" id="{BFA862E8-677A-4DBF-A3D9-9636206E74DF}"/>
              </a:ext>
            </a:extLst>
          </p:cNvPr>
          <p:cNvPicPr>
            <a:picLocks noChangeAspect="1"/>
          </p:cNvPicPr>
          <p:nvPr/>
        </p:nvPicPr>
        <p:blipFill rotWithShape="1">
          <a:blip r:embed="rId2"/>
          <a:srcRect r="25982" b="17576"/>
          <a:stretch/>
        </p:blipFill>
        <p:spPr>
          <a:xfrm>
            <a:off x="1859243" y="2071483"/>
            <a:ext cx="2608965" cy="3288092"/>
          </a:xfrm>
          <a:prstGeom prst="rect">
            <a:avLst/>
          </a:prstGeom>
          <a:ln>
            <a:solidFill>
              <a:srgbClr val="FF3300"/>
            </a:solidFill>
          </a:ln>
        </p:spPr>
      </p:pic>
      <p:sp>
        <p:nvSpPr>
          <p:cNvPr id="39" name="CuadroTexto 38">
            <a:extLst>
              <a:ext uri="{FF2B5EF4-FFF2-40B4-BE49-F238E27FC236}">
                <a16:creationId xmlns:a16="http://schemas.microsoft.com/office/drawing/2014/main" id="{481D4259-1D33-4F42-ACFF-DEA91AD4E6FD}"/>
              </a:ext>
            </a:extLst>
          </p:cNvPr>
          <p:cNvSpPr txBox="1"/>
          <p:nvPr/>
        </p:nvSpPr>
        <p:spPr>
          <a:xfrm>
            <a:off x="3487360" y="4652246"/>
            <a:ext cx="980849" cy="261610"/>
          </a:xfrm>
          <a:prstGeom prst="rect">
            <a:avLst/>
          </a:prstGeom>
          <a:noFill/>
        </p:spPr>
        <p:txBody>
          <a:bodyPr wrap="square" rtlCol="0">
            <a:spAutoFit/>
          </a:bodyPr>
          <a:lstStyle/>
          <a:p>
            <a:r>
              <a:rPr lang="es-AR" sz="1100" b="1" dirty="0">
                <a:solidFill>
                  <a:prstClr val="black"/>
                </a:solidFill>
                <a:latin typeface="Arial"/>
              </a:rPr>
              <a:t>La Pampa </a:t>
            </a:r>
          </a:p>
        </p:txBody>
      </p:sp>
      <p:sp>
        <p:nvSpPr>
          <p:cNvPr id="40" name="CuadroTexto 39">
            <a:extLst>
              <a:ext uri="{FF2B5EF4-FFF2-40B4-BE49-F238E27FC236}">
                <a16:creationId xmlns:a16="http://schemas.microsoft.com/office/drawing/2014/main" id="{71FC0690-52EF-4940-B447-5CBF043B8B9F}"/>
              </a:ext>
            </a:extLst>
          </p:cNvPr>
          <p:cNvSpPr txBox="1"/>
          <p:nvPr/>
        </p:nvSpPr>
        <p:spPr>
          <a:xfrm>
            <a:off x="2196492" y="4997573"/>
            <a:ext cx="1210566" cy="276999"/>
          </a:xfrm>
          <a:prstGeom prst="rect">
            <a:avLst/>
          </a:prstGeom>
          <a:noFill/>
        </p:spPr>
        <p:txBody>
          <a:bodyPr wrap="square" rtlCol="0">
            <a:spAutoFit/>
          </a:bodyPr>
          <a:lstStyle/>
          <a:p>
            <a:r>
              <a:rPr lang="es-AR" sz="1200" b="1" dirty="0">
                <a:solidFill>
                  <a:prstClr val="black"/>
                </a:solidFill>
                <a:latin typeface="Arial"/>
              </a:rPr>
              <a:t>Neuquén </a:t>
            </a:r>
          </a:p>
        </p:txBody>
      </p:sp>
      <p:sp>
        <p:nvSpPr>
          <p:cNvPr id="41" name="CuadroTexto 40">
            <a:extLst>
              <a:ext uri="{FF2B5EF4-FFF2-40B4-BE49-F238E27FC236}">
                <a16:creationId xmlns:a16="http://schemas.microsoft.com/office/drawing/2014/main" id="{73DF0E34-15BB-48B3-9114-46689B4CF474}"/>
              </a:ext>
            </a:extLst>
          </p:cNvPr>
          <p:cNvSpPr txBox="1"/>
          <p:nvPr/>
        </p:nvSpPr>
        <p:spPr>
          <a:xfrm>
            <a:off x="2771731" y="3469307"/>
            <a:ext cx="1182767" cy="338554"/>
          </a:xfrm>
          <a:prstGeom prst="rect">
            <a:avLst/>
          </a:prstGeom>
          <a:noFill/>
        </p:spPr>
        <p:txBody>
          <a:bodyPr wrap="square" rtlCol="0">
            <a:spAutoFit/>
          </a:bodyPr>
          <a:lstStyle/>
          <a:p>
            <a:r>
              <a:rPr lang="es-AR" sz="1600" b="1" dirty="0">
                <a:solidFill>
                  <a:prstClr val="black"/>
                </a:solidFill>
                <a:latin typeface="Arial"/>
              </a:rPr>
              <a:t>Mendoza </a:t>
            </a:r>
          </a:p>
        </p:txBody>
      </p:sp>
      <p:sp>
        <p:nvSpPr>
          <p:cNvPr id="42" name="6 CuadroTexto">
            <a:extLst>
              <a:ext uri="{FF2B5EF4-FFF2-40B4-BE49-F238E27FC236}">
                <a16:creationId xmlns:a16="http://schemas.microsoft.com/office/drawing/2014/main" id="{A7388529-A04C-48F6-9E8D-34491A042593}"/>
              </a:ext>
            </a:extLst>
          </p:cNvPr>
          <p:cNvSpPr txBox="1">
            <a:spLocks noChangeArrowheads="1"/>
          </p:cNvSpPr>
          <p:nvPr/>
        </p:nvSpPr>
        <p:spPr bwMode="auto">
          <a:xfrm>
            <a:off x="1673140" y="1517303"/>
            <a:ext cx="4096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AR" altLang="es-AR" sz="1800" b="1" i="0" u="none" strike="noStrike" kern="0" cap="none" spc="0" normalizeH="0" baseline="0" noProof="0" dirty="0">
                <a:ln>
                  <a:noFill/>
                </a:ln>
                <a:solidFill>
                  <a:prstClr val="black"/>
                </a:solidFill>
                <a:effectLst/>
                <a:uLnTx/>
                <a:uFillTx/>
                <a:latin typeface="Arial" charset="0"/>
              </a:rPr>
              <a:t>Regional Oeste (UP Convencional)</a:t>
            </a:r>
          </a:p>
        </p:txBody>
      </p:sp>
      <p:grpSp>
        <p:nvGrpSpPr>
          <p:cNvPr id="43" name="209 Grupo">
            <a:extLst>
              <a:ext uri="{FF2B5EF4-FFF2-40B4-BE49-F238E27FC236}">
                <a16:creationId xmlns:a16="http://schemas.microsoft.com/office/drawing/2014/main" id="{DDE7595B-7C43-47BA-9CB1-372702268DE2}"/>
              </a:ext>
            </a:extLst>
          </p:cNvPr>
          <p:cNvGrpSpPr/>
          <p:nvPr/>
        </p:nvGrpSpPr>
        <p:grpSpPr>
          <a:xfrm>
            <a:off x="2103472" y="2193838"/>
            <a:ext cx="323181" cy="820417"/>
            <a:chOff x="4167188" y="3681413"/>
            <a:chExt cx="214313" cy="554038"/>
          </a:xfrm>
          <a:solidFill>
            <a:sysClr val="window" lastClr="FFFFFF"/>
          </a:solidFill>
        </p:grpSpPr>
        <p:sp>
          <p:nvSpPr>
            <p:cNvPr id="44" name="Freeform 185">
              <a:extLst>
                <a:ext uri="{FF2B5EF4-FFF2-40B4-BE49-F238E27FC236}">
                  <a16:creationId xmlns:a16="http://schemas.microsoft.com/office/drawing/2014/main" id="{01BD0EA8-EA71-49F9-ACFE-64BBA898B659}"/>
                </a:ext>
              </a:extLst>
            </p:cNvPr>
            <p:cNvSpPr>
              <a:spLocks noEditPoints="1"/>
            </p:cNvSpPr>
            <p:nvPr/>
          </p:nvSpPr>
          <p:spPr bwMode="auto">
            <a:xfrm>
              <a:off x="4340225" y="4152900"/>
              <a:ext cx="39688" cy="20638"/>
            </a:xfrm>
            <a:custGeom>
              <a:avLst/>
              <a:gdLst/>
              <a:ahLst/>
              <a:cxnLst>
                <a:cxn ang="0">
                  <a:pos x="11" y="0"/>
                </a:cxn>
                <a:cxn ang="0">
                  <a:pos x="9" y="0"/>
                </a:cxn>
                <a:cxn ang="0">
                  <a:pos x="6" y="1"/>
                </a:cxn>
                <a:cxn ang="0">
                  <a:pos x="8" y="2"/>
                </a:cxn>
                <a:cxn ang="0">
                  <a:pos x="6" y="1"/>
                </a:cxn>
                <a:cxn ang="0">
                  <a:pos x="0" y="7"/>
                </a:cxn>
                <a:cxn ang="0">
                  <a:pos x="3" y="8"/>
                </a:cxn>
                <a:cxn ang="0">
                  <a:pos x="0" y="8"/>
                </a:cxn>
                <a:cxn ang="0">
                  <a:pos x="12" y="11"/>
                </a:cxn>
                <a:cxn ang="0">
                  <a:pos x="15" y="13"/>
                </a:cxn>
                <a:cxn ang="0">
                  <a:pos x="15" y="12"/>
                </a:cxn>
                <a:cxn ang="0">
                  <a:pos x="15" y="11"/>
                </a:cxn>
                <a:cxn ang="0">
                  <a:pos x="17" y="11"/>
                </a:cxn>
                <a:cxn ang="0">
                  <a:pos x="16" y="9"/>
                </a:cxn>
                <a:cxn ang="0">
                  <a:pos x="20" y="9"/>
                </a:cxn>
                <a:cxn ang="0">
                  <a:pos x="19" y="9"/>
                </a:cxn>
                <a:cxn ang="0">
                  <a:pos x="18" y="7"/>
                </a:cxn>
                <a:cxn ang="0">
                  <a:pos x="21" y="7"/>
                </a:cxn>
                <a:cxn ang="0">
                  <a:pos x="25" y="6"/>
                </a:cxn>
                <a:cxn ang="0">
                  <a:pos x="24" y="4"/>
                </a:cxn>
                <a:cxn ang="0">
                  <a:pos x="24" y="3"/>
                </a:cxn>
                <a:cxn ang="0">
                  <a:pos x="25" y="2"/>
                </a:cxn>
                <a:cxn ang="0">
                  <a:pos x="21" y="2"/>
                </a:cxn>
                <a:cxn ang="0">
                  <a:pos x="20" y="4"/>
                </a:cxn>
                <a:cxn ang="0">
                  <a:pos x="20" y="1"/>
                </a:cxn>
                <a:cxn ang="0">
                  <a:pos x="17" y="2"/>
                </a:cxn>
                <a:cxn ang="0">
                  <a:pos x="16" y="3"/>
                </a:cxn>
                <a:cxn ang="0">
                  <a:pos x="17" y="7"/>
                </a:cxn>
                <a:cxn ang="0">
                  <a:pos x="16" y="7"/>
                </a:cxn>
                <a:cxn ang="0">
                  <a:pos x="12" y="11"/>
                </a:cxn>
                <a:cxn ang="0">
                  <a:pos x="10" y="2"/>
                </a:cxn>
                <a:cxn ang="0">
                  <a:pos x="12" y="3"/>
                </a:cxn>
                <a:cxn ang="0">
                  <a:pos x="14" y="2"/>
                </a:cxn>
                <a:cxn ang="0">
                  <a:pos x="14" y="5"/>
                </a:cxn>
                <a:cxn ang="0">
                  <a:pos x="11" y="8"/>
                </a:cxn>
                <a:cxn ang="0">
                  <a:pos x="7" y="9"/>
                </a:cxn>
                <a:cxn ang="0">
                  <a:pos x="7" y="11"/>
                </a:cxn>
                <a:cxn ang="0">
                  <a:pos x="5" y="12"/>
                </a:cxn>
                <a:cxn ang="0">
                  <a:pos x="2" y="12"/>
                </a:cxn>
                <a:cxn ang="0">
                  <a:pos x="3" y="11"/>
                </a:cxn>
                <a:cxn ang="0">
                  <a:pos x="5" y="7"/>
                </a:cxn>
                <a:cxn ang="0">
                  <a:pos x="8" y="7"/>
                </a:cxn>
                <a:cxn ang="0">
                  <a:pos x="5" y="6"/>
                </a:cxn>
                <a:cxn ang="0">
                  <a:pos x="5" y="2"/>
                </a:cxn>
                <a:cxn ang="0">
                  <a:pos x="8" y="4"/>
                </a:cxn>
                <a:cxn ang="0">
                  <a:pos x="10" y="2"/>
                </a:cxn>
              </a:cxnLst>
              <a:rect l="0" t="0" r="r" b="b"/>
              <a:pathLst>
                <a:path w="25" h="13">
                  <a:moveTo>
                    <a:pt x="9" y="0"/>
                  </a:moveTo>
                  <a:lnTo>
                    <a:pt x="11" y="0"/>
                  </a:lnTo>
                  <a:lnTo>
                    <a:pt x="12" y="1"/>
                  </a:lnTo>
                  <a:lnTo>
                    <a:pt x="9" y="0"/>
                  </a:lnTo>
                  <a:lnTo>
                    <a:pt x="9" y="0"/>
                  </a:lnTo>
                  <a:close/>
                  <a:moveTo>
                    <a:pt x="6" y="1"/>
                  </a:moveTo>
                  <a:lnTo>
                    <a:pt x="6" y="2"/>
                  </a:lnTo>
                  <a:lnTo>
                    <a:pt x="8" y="2"/>
                  </a:lnTo>
                  <a:lnTo>
                    <a:pt x="6" y="1"/>
                  </a:lnTo>
                  <a:lnTo>
                    <a:pt x="6" y="1"/>
                  </a:lnTo>
                  <a:close/>
                  <a:moveTo>
                    <a:pt x="0" y="8"/>
                  </a:moveTo>
                  <a:lnTo>
                    <a:pt x="0" y="7"/>
                  </a:lnTo>
                  <a:lnTo>
                    <a:pt x="2" y="8"/>
                  </a:lnTo>
                  <a:lnTo>
                    <a:pt x="3" y="8"/>
                  </a:lnTo>
                  <a:lnTo>
                    <a:pt x="0" y="9"/>
                  </a:lnTo>
                  <a:lnTo>
                    <a:pt x="0" y="8"/>
                  </a:lnTo>
                  <a:lnTo>
                    <a:pt x="0" y="8"/>
                  </a:lnTo>
                  <a:close/>
                  <a:moveTo>
                    <a:pt x="12" y="11"/>
                  </a:moveTo>
                  <a:lnTo>
                    <a:pt x="13" y="11"/>
                  </a:lnTo>
                  <a:lnTo>
                    <a:pt x="15" y="13"/>
                  </a:lnTo>
                  <a:lnTo>
                    <a:pt x="15" y="13"/>
                  </a:lnTo>
                  <a:lnTo>
                    <a:pt x="15" y="12"/>
                  </a:lnTo>
                  <a:lnTo>
                    <a:pt x="15" y="11"/>
                  </a:lnTo>
                  <a:lnTo>
                    <a:pt x="15" y="11"/>
                  </a:lnTo>
                  <a:lnTo>
                    <a:pt x="16" y="12"/>
                  </a:lnTo>
                  <a:lnTo>
                    <a:pt x="17" y="11"/>
                  </a:lnTo>
                  <a:lnTo>
                    <a:pt x="16" y="10"/>
                  </a:lnTo>
                  <a:lnTo>
                    <a:pt x="16" y="9"/>
                  </a:lnTo>
                  <a:lnTo>
                    <a:pt x="18" y="9"/>
                  </a:lnTo>
                  <a:lnTo>
                    <a:pt x="20" y="9"/>
                  </a:lnTo>
                  <a:lnTo>
                    <a:pt x="20" y="9"/>
                  </a:lnTo>
                  <a:lnTo>
                    <a:pt x="19" y="9"/>
                  </a:lnTo>
                  <a:lnTo>
                    <a:pt x="18" y="8"/>
                  </a:lnTo>
                  <a:lnTo>
                    <a:pt x="18" y="7"/>
                  </a:lnTo>
                  <a:lnTo>
                    <a:pt x="20" y="8"/>
                  </a:lnTo>
                  <a:lnTo>
                    <a:pt x="21" y="7"/>
                  </a:lnTo>
                  <a:lnTo>
                    <a:pt x="23" y="7"/>
                  </a:lnTo>
                  <a:lnTo>
                    <a:pt x="25" y="6"/>
                  </a:lnTo>
                  <a:lnTo>
                    <a:pt x="25" y="5"/>
                  </a:lnTo>
                  <a:lnTo>
                    <a:pt x="24" y="4"/>
                  </a:lnTo>
                  <a:lnTo>
                    <a:pt x="23" y="4"/>
                  </a:lnTo>
                  <a:lnTo>
                    <a:pt x="24" y="3"/>
                  </a:lnTo>
                  <a:lnTo>
                    <a:pt x="25" y="3"/>
                  </a:lnTo>
                  <a:lnTo>
                    <a:pt x="25" y="2"/>
                  </a:lnTo>
                  <a:lnTo>
                    <a:pt x="23" y="2"/>
                  </a:lnTo>
                  <a:lnTo>
                    <a:pt x="21" y="2"/>
                  </a:lnTo>
                  <a:lnTo>
                    <a:pt x="22" y="3"/>
                  </a:lnTo>
                  <a:lnTo>
                    <a:pt x="20" y="4"/>
                  </a:lnTo>
                  <a:lnTo>
                    <a:pt x="20" y="2"/>
                  </a:lnTo>
                  <a:lnTo>
                    <a:pt x="20" y="1"/>
                  </a:lnTo>
                  <a:lnTo>
                    <a:pt x="17" y="1"/>
                  </a:lnTo>
                  <a:lnTo>
                    <a:pt x="17" y="2"/>
                  </a:lnTo>
                  <a:lnTo>
                    <a:pt x="15" y="2"/>
                  </a:lnTo>
                  <a:lnTo>
                    <a:pt x="16" y="3"/>
                  </a:lnTo>
                  <a:lnTo>
                    <a:pt x="15" y="4"/>
                  </a:lnTo>
                  <a:lnTo>
                    <a:pt x="17" y="7"/>
                  </a:lnTo>
                  <a:lnTo>
                    <a:pt x="17" y="7"/>
                  </a:lnTo>
                  <a:lnTo>
                    <a:pt x="16" y="7"/>
                  </a:lnTo>
                  <a:lnTo>
                    <a:pt x="15" y="7"/>
                  </a:lnTo>
                  <a:lnTo>
                    <a:pt x="12" y="11"/>
                  </a:lnTo>
                  <a:lnTo>
                    <a:pt x="12" y="11"/>
                  </a:lnTo>
                  <a:close/>
                  <a:moveTo>
                    <a:pt x="10" y="2"/>
                  </a:moveTo>
                  <a:lnTo>
                    <a:pt x="11" y="3"/>
                  </a:lnTo>
                  <a:lnTo>
                    <a:pt x="12" y="3"/>
                  </a:lnTo>
                  <a:lnTo>
                    <a:pt x="12" y="2"/>
                  </a:lnTo>
                  <a:lnTo>
                    <a:pt x="14" y="2"/>
                  </a:lnTo>
                  <a:lnTo>
                    <a:pt x="15" y="3"/>
                  </a:lnTo>
                  <a:lnTo>
                    <a:pt x="14" y="5"/>
                  </a:lnTo>
                  <a:lnTo>
                    <a:pt x="11" y="7"/>
                  </a:lnTo>
                  <a:lnTo>
                    <a:pt x="11" y="8"/>
                  </a:lnTo>
                  <a:lnTo>
                    <a:pt x="10" y="9"/>
                  </a:lnTo>
                  <a:lnTo>
                    <a:pt x="7" y="9"/>
                  </a:lnTo>
                  <a:lnTo>
                    <a:pt x="5" y="10"/>
                  </a:lnTo>
                  <a:lnTo>
                    <a:pt x="7" y="11"/>
                  </a:lnTo>
                  <a:lnTo>
                    <a:pt x="6" y="12"/>
                  </a:lnTo>
                  <a:lnTo>
                    <a:pt x="5" y="12"/>
                  </a:lnTo>
                  <a:lnTo>
                    <a:pt x="4" y="12"/>
                  </a:lnTo>
                  <a:lnTo>
                    <a:pt x="2" y="12"/>
                  </a:lnTo>
                  <a:lnTo>
                    <a:pt x="2" y="11"/>
                  </a:lnTo>
                  <a:lnTo>
                    <a:pt x="3" y="11"/>
                  </a:lnTo>
                  <a:lnTo>
                    <a:pt x="5" y="9"/>
                  </a:lnTo>
                  <a:lnTo>
                    <a:pt x="5" y="7"/>
                  </a:lnTo>
                  <a:lnTo>
                    <a:pt x="5" y="7"/>
                  </a:lnTo>
                  <a:lnTo>
                    <a:pt x="8" y="7"/>
                  </a:lnTo>
                  <a:lnTo>
                    <a:pt x="8" y="7"/>
                  </a:lnTo>
                  <a:lnTo>
                    <a:pt x="5" y="6"/>
                  </a:lnTo>
                  <a:lnTo>
                    <a:pt x="4" y="3"/>
                  </a:lnTo>
                  <a:lnTo>
                    <a:pt x="5" y="2"/>
                  </a:lnTo>
                  <a:lnTo>
                    <a:pt x="6" y="4"/>
                  </a:lnTo>
                  <a:lnTo>
                    <a:pt x="8" y="4"/>
                  </a:lnTo>
                  <a:lnTo>
                    <a:pt x="8" y="2"/>
                  </a:lnTo>
                  <a:lnTo>
                    <a:pt x="1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Arial"/>
              </a:endParaRPr>
            </a:p>
          </p:txBody>
        </p:sp>
        <p:sp>
          <p:nvSpPr>
            <p:cNvPr id="45" name="Freeform 186">
              <a:extLst>
                <a:ext uri="{FF2B5EF4-FFF2-40B4-BE49-F238E27FC236}">
                  <a16:creationId xmlns:a16="http://schemas.microsoft.com/office/drawing/2014/main" id="{0B7115C5-394D-4929-AB4F-AC1E588F68EA}"/>
                </a:ext>
              </a:extLst>
            </p:cNvPr>
            <p:cNvSpPr>
              <a:spLocks noEditPoints="1"/>
            </p:cNvSpPr>
            <p:nvPr/>
          </p:nvSpPr>
          <p:spPr bwMode="auto">
            <a:xfrm>
              <a:off x="4167188" y="3681413"/>
              <a:ext cx="214313" cy="554038"/>
            </a:xfrm>
            <a:custGeom>
              <a:avLst/>
              <a:gdLst/>
              <a:ahLst/>
              <a:cxnLst>
                <a:cxn ang="0">
                  <a:pos x="35" y="1"/>
                </a:cxn>
                <a:cxn ang="0">
                  <a:pos x="44" y="5"/>
                </a:cxn>
                <a:cxn ang="0">
                  <a:pos x="61" y="5"/>
                </a:cxn>
                <a:cxn ang="0">
                  <a:pos x="84" y="21"/>
                </a:cxn>
                <a:cxn ang="0">
                  <a:pos x="100" y="37"/>
                </a:cxn>
                <a:cxn ang="0">
                  <a:pos x="101" y="48"/>
                </a:cxn>
                <a:cxn ang="0">
                  <a:pos x="118" y="50"/>
                </a:cxn>
                <a:cxn ang="0">
                  <a:pos x="127" y="34"/>
                </a:cxn>
                <a:cxn ang="0">
                  <a:pos x="135" y="45"/>
                </a:cxn>
                <a:cxn ang="0">
                  <a:pos x="124" y="52"/>
                </a:cxn>
                <a:cxn ang="0">
                  <a:pos x="114" y="62"/>
                </a:cxn>
                <a:cxn ang="0">
                  <a:pos x="106" y="75"/>
                </a:cxn>
                <a:cxn ang="0">
                  <a:pos x="103" y="90"/>
                </a:cxn>
                <a:cxn ang="0">
                  <a:pos x="102" y="105"/>
                </a:cxn>
                <a:cxn ang="0">
                  <a:pos x="103" y="116"/>
                </a:cxn>
                <a:cxn ang="0">
                  <a:pos x="113" y="133"/>
                </a:cxn>
                <a:cxn ang="0">
                  <a:pos x="120" y="141"/>
                </a:cxn>
                <a:cxn ang="0">
                  <a:pos x="115" y="154"/>
                </a:cxn>
                <a:cxn ang="0">
                  <a:pos x="91" y="163"/>
                </a:cxn>
                <a:cxn ang="0">
                  <a:pos x="78" y="161"/>
                </a:cxn>
                <a:cxn ang="0">
                  <a:pos x="80" y="171"/>
                </a:cxn>
                <a:cxn ang="0">
                  <a:pos x="80" y="179"/>
                </a:cxn>
                <a:cxn ang="0">
                  <a:pos x="70" y="188"/>
                </a:cxn>
                <a:cxn ang="0">
                  <a:pos x="56" y="185"/>
                </a:cxn>
                <a:cxn ang="0">
                  <a:pos x="64" y="199"/>
                </a:cxn>
                <a:cxn ang="0">
                  <a:pos x="66" y="198"/>
                </a:cxn>
                <a:cxn ang="0">
                  <a:pos x="72" y="204"/>
                </a:cxn>
                <a:cxn ang="0">
                  <a:pos x="63" y="203"/>
                </a:cxn>
                <a:cxn ang="0">
                  <a:pos x="61" y="210"/>
                </a:cxn>
                <a:cxn ang="0">
                  <a:pos x="60" y="220"/>
                </a:cxn>
                <a:cxn ang="0">
                  <a:pos x="60" y="230"/>
                </a:cxn>
                <a:cxn ang="0">
                  <a:pos x="49" y="235"/>
                </a:cxn>
                <a:cxn ang="0">
                  <a:pos x="48" y="247"/>
                </a:cxn>
                <a:cxn ang="0">
                  <a:pos x="63" y="254"/>
                </a:cxn>
                <a:cxn ang="0">
                  <a:pos x="64" y="262"/>
                </a:cxn>
                <a:cxn ang="0">
                  <a:pos x="59" y="270"/>
                </a:cxn>
                <a:cxn ang="0">
                  <a:pos x="53" y="279"/>
                </a:cxn>
                <a:cxn ang="0">
                  <a:pos x="48" y="287"/>
                </a:cxn>
                <a:cxn ang="0">
                  <a:pos x="45" y="298"/>
                </a:cxn>
                <a:cxn ang="0">
                  <a:pos x="49" y="308"/>
                </a:cxn>
                <a:cxn ang="0">
                  <a:pos x="50" y="313"/>
                </a:cxn>
                <a:cxn ang="0">
                  <a:pos x="24" y="305"/>
                </a:cxn>
                <a:cxn ang="0">
                  <a:pos x="9" y="292"/>
                </a:cxn>
                <a:cxn ang="0">
                  <a:pos x="14" y="260"/>
                </a:cxn>
                <a:cxn ang="0">
                  <a:pos x="14" y="239"/>
                </a:cxn>
                <a:cxn ang="0">
                  <a:pos x="9" y="228"/>
                </a:cxn>
                <a:cxn ang="0">
                  <a:pos x="8" y="217"/>
                </a:cxn>
                <a:cxn ang="0">
                  <a:pos x="5" y="197"/>
                </a:cxn>
                <a:cxn ang="0">
                  <a:pos x="5" y="166"/>
                </a:cxn>
                <a:cxn ang="0">
                  <a:pos x="8" y="136"/>
                </a:cxn>
                <a:cxn ang="0">
                  <a:pos x="9" y="115"/>
                </a:cxn>
                <a:cxn ang="0">
                  <a:pos x="0" y="90"/>
                </a:cxn>
                <a:cxn ang="0">
                  <a:pos x="4" y="66"/>
                </a:cxn>
                <a:cxn ang="0">
                  <a:pos x="13" y="45"/>
                </a:cxn>
                <a:cxn ang="0">
                  <a:pos x="12" y="30"/>
                </a:cxn>
                <a:cxn ang="0">
                  <a:pos x="90" y="344"/>
                </a:cxn>
                <a:cxn ang="0">
                  <a:pos x="90" y="344"/>
                </a:cxn>
                <a:cxn ang="0">
                  <a:pos x="55" y="325"/>
                </a:cxn>
                <a:cxn ang="0">
                  <a:pos x="61" y="332"/>
                </a:cxn>
                <a:cxn ang="0">
                  <a:pos x="79" y="343"/>
                </a:cxn>
                <a:cxn ang="0">
                  <a:pos x="80" y="346"/>
                </a:cxn>
                <a:cxn ang="0">
                  <a:pos x="61" y="347"/>
                </a:cxn>
                <a:cxn ang="0">
                  <a:pos x="63" y="343"/>
                </a:cxn>
              </a:cxnLst>
              <a:rect l="0" t="0" r="r" b="b"/>
              <a:pathLst>
                <a:path w="135" h="349">
                  <a:moveTo>
                    <a:pt x="21" y="9"/>
                  </a:moveTo>
                  <a:lnTo>
                    <a:pt x="23" y="7"/>
                  </a:lnTo>
                  <a:lnTo>
                    <a:pt x="24" y="5"/>
                  </a:lnTo>
                  <a:lnTo>
                    <a:pt x="27" y="0"/>
                  </a:lnTo>
                  <a:lnTo>
                    <a:pt x="29" y="0"/>
                  </a:lnTo>
                  <a:lnTo>
                    <a:pt x="31" y="2"/>
                  </a:lnTo>
                  <a:lnTo>
                    <a:pt x="34" y="1"/>
                  </a:lnTo>
                  <a:lnTo>
                    <a:pt x="35" y="1"/>
                  </a:lnTo>
                  <a:lnTo>
                    <a:pt x="37" y="2"/>
                  </a:lnTo>
                  <a:lnTo>
                    <a:pt x="40" y="1"/>
                  </a:lnTo>
                  <a:lnTo>
                    <a:pt x="42" y="1"/>
                  </a:lnTo>
                  <a:lnTo>
                    <a:pt x="42" y="4"/>
                  </a:lnTo>
                  <a:lnTo>
                    <a:pt x="44" y="7"/>
                  </a:lnTo>
                  <a:lnTo>
                    <a:pt x="44" y="8"/>
                  </a:lnTo>
                  <a:lnTo>
                    <a:pt x="44" y="7"/>
                  </a:lnTo>
                  <a:lnTo>
                    <a:pt x="44" y="5"/>
                  </a:lnTo>
                  <a:lnTo>
                    <a:pt x="45" y="4"/>
                  </a:lnTo>
                  <a:lnTo>
                    <a:pt x="45" y="2"/>
                  </a:lnTo>
                  <a:lnTo>
                    <a:pt x="47" y="0"/>
                  </a:lnTo>
                  <a:lnTo>
                    <a:pt x="52" y="0"/>
                  </a:lnTo>
                  <a:lnTo>
                    <a:pt x="56" y="0"/>
                  </a:lnTo>
                  <a:lnTo>
                    <a:pt x="58" y="2"/>
                  </a:lnTo>
                  <a:lnTo>
                    <a:pt x="59" y="5"/>
                  </a:lnTo>
                  <a:lnTo>
                    <a:pt x="61" y="5"/>
                  </a:lnTo>
                  <a:lnTo>
                    <a:pt x="64" y="9"/>
                  </a:lnTo>
                  <a:lnTo>
                    <a:pt x="69" y="14"/>
                  </a:lnTo>
                  <a:lnTo>
                    <a:pt x="70" y="14"/>
                  </a:lnTo>
                  <a:lnTo>
                    <a:pt x="73" y="15"/>
                  </a:lnTo>
                  <a:lnTo>
                    <a:pt x="74" y="18"/>
                  </a:lnTo>
                  <a:lnTo>
                    <a:pt x="79" y="19"/>
                  </a:lnTo>
                  <a:lnTo>
                    <a:pt x="82" y="20"/>
                  </a:lnTo>
                  <a:lnTo>
                    <a:pt x="84" y="21"/>
                  </a:lnTo>
                  <a:lnTo>
                    <a:pt x="88" y="25"/>
                  </a:lnTo>
                  <a:lnTo>
                    <a:pt x="91" y="26"/>
                  </a:lnTo>
                  <a:lnTo>
                    <a:pt x="96" y="27"/>
                  </a:lnTo>
                  <a:lnTo>
                    <a:pt x="99" y="29"/>
                  </a:lnTo>
                  <a:lnTo>
                    <a:pt x="101" y="31"/>
                  </a:lnTo>
                  <a:lnTo>
                    <a:pt x="102" y="33"/>
                  </a:lnTo>
                  <a:lnTo>
                    <a:pt x="101" y="35"/>
                  </a:lnTo>
                  <a:lnTo>
                    <a:pt x="100" y="37"/>
                  </a:lnTo>
                  <a:lnTo>
                    <a:pt x="99" y="38"/>
                  </a:lnTo>
                  <a:lnTo>
                    <a:pt x="98" y="40"/>
                  </a:lnTo>
                  <a:lnTo>
                    <a:pt x="98" y="41"/>
                  </a:lnTo>
                  <a:lnTo>
                    <a:pt x="97" y="45"/>
                  </a:lnTo>
                  <a:lnTo>
                    <a:pt x="94" y="47"/>
                  </a:lnTo>
                  <a:lnTo>
                    <a:pt x="94" y="49"/>
                  </a:lnTo>
                  <a:lnTo>
                    <a:pt x="95" y="49"/>
                  </a:lnTo>
                  <a:lnTo>
                    <a:pt x="101" y="48"/>
                  </a:lnTo>
                  <a:lnTo>
                    <a:pt x="106" y="50"/>
                  </a:lnTo>
                  <a:lnTo>
                    <a:pt x="109" y="52"/>
                  </a:lnTo>
                  <a:lnTo>
                    <a:pt x="112" y="51"/>
                  </a:lnTo>
                  <a:lnTo>
                    <a:pt x="113" y="51"/>
                  </a:lnTo>
                  <a:lnTo>
                    <a:pt x="114" y="52"/>
                  </a:lnTo>
                  <a:lnTo>
                    <a:pt x="115" y="50"/>
                  </a:lnTo>
                  <a:lnTo>
                    <a:pt x="116" y="50"/>
                  </a:lnTo>
                  <a:lnTo>
                    <a:pt x="118" y="50"/>
                  </a:lnTo>
                  <a:lnTo>
                    <a:pt x="119" y="48"/>
                  </a:lnTo>
                  <a:lnTo>
                    <a:pt x="120" y="45"/>
                  </a:lnTo>
                  <a:lnTo>
                    <a:pt x="124" y="43"/>
                  </a:lnTo>
                  <a:lnTo>
                    <a:pt x="124" y="41"/>
                  </a:lnTo>
                  <a:lnTo>
                    <a:pt x="125" y="40"/>
                  </a:lnTo>
                  <a:lnTo>
                    <a:pt x="127" y="38"/>
                  </a:lnTo>
                  <a:lnTo>
                    <a:pt x="127" y="35"/>
                  </a:lnTo>
                  <a:lnTo>
                    <a:pt x="127" y="34"/>
                  </a:lnTo>
                  <a:lnTo>
                    <a:pt x="127" y="31"/>
                  </a:lnTo>
                  <a:lnTo>
                    <a:pt x="129" y="30"/>
                  </a:lnTo>
                  <a:lnTo>
                    <a:pt x="133" y="31"/>
                  </a:lnTo>
                  <a:lnTo>
                    <a:pt x="133" y="33"/>
                  </a:lnTo>
                  <a:lnTo>
                    <a:pt x="134" y="36"/>
                  </a:lnTo>
                  <a:lnTo>
                    <a:pt x="134" y="39"/>
                  </a:lnTo>
                  <a:lnTo>
                    <a:pt x="135" y="42"/>
                  </a:lnTo>
                  <a:lnTo>
                    <a:pt x="135" y="45"/>
                  </a:lnTo>
                  <a:lnTo>
                    <a:pt x="134" y="46"/>
                  </a:lnTo>
                  <a:lnTo>
                    <a:pt x="133" y="46"/>
                  </a:lnTo>
                  <a:lnTo>
                    <a:pt x="131" y="48"/>
                  </a:lnTo>
                  <a:lnTo>
                    <a:pt x="130" y="48"/>
                  </a:lnTo>
                  <a:lnTo>
                    <a:pt x="129" y="50"/>
                  </a:lnTo>
                  <a:lnTo>
                    <a:pt x="129" y="49"/>
                  </a:lnTo>
                  <a:lnTo>
                    <a:pt x="125" y="51"/>
                  </a:lnTo>
                  <a:lnTo>
                    <a:pt x="124" y="52"/>
                  </a:lnTo>
                  <a:lnTo>
                    <a:pt x="124" y="53"/>
                  </a:lnTo>
                  <a:lnTo>
                    <a:pt x="120" y="55"/>
                  </a:lnTo>
                  <a:lnTo>
                    <a:pt x="119" y="55"/>
                  </a:lnTo>
                  <a:lnTo>
                    <a:pt x="119" y="58"/>
                  </a:lnTo>
                  <a:lnTo>
                    <a:pt x="118" y="58"/>
                  </a:lnTo>
                  <a:lnTo>
                    <a:pt x="117" y="58"/>
                  </a:lnTo>
                  <a:lnTo>
                    <a:pt x="114" y="61"/>
                  </a:lnTo>
                  <a:lnTo>
                    <a:pt x="114" y="62"/>
                  </a:lnTo>
                  <a:lnTo>
                    <a:pt x="114" y="65"/>
                  </a:lnTo>
                  <a:lnTo>
                    <a:pt x="113" y="65"/>
                  </a:lnTo>
                  <a:lnTo>
                    <a:pt x="112" y="65"/>
                  </a:lnTo>
                  <a:lnTo>
                    <a:pt x="110" y="69"/>
                  </a:lnTo>
                  <a:lnTo>
                    <a:pt x="109" y="70"/>
                  </a:lnTo>
                  <a:lnTo>
                    <a:pt x="108" y="72"/>
                  </a:lnTo>
                  <a:lnTo>
                    <a:pt x="108" y="73"/>
                  </a:lnTo>
                  <a:lnTo>
                    <a:pt x="106" y="75"/>
                  </a:lnTo>
                  <a:lnTo>
                    <a:pt x="106" y="75"/>
                  </a:lnTo>
                  <a:lnTo>
                    <a:pt x="105" y="77"/>
                  </a:lnTo>
                  <a:lnTo>
                    <a:pt x="104" y="80"/>
                  </a:lnTo>
                  <a:lnTo>
                    <a:pt x="104" y="82"/>
                  </a:lnTo>
                  <a:lnTo>
                    <a:pt x="104" y="83"/>
                  </a:lnTo>
                  <a:lnTo>
                    <a:pt x="104" y="85"/>
                  </a:lnTo>
                  <a:lnTo>
                    <a:pt x="104" y="89"/>
                  </a:lnTo>
                  <a:lnTo>
                    <a:pt x="103" y="90"/>
                  </a:lnTo>
                  <a:lnTo>
                    <a:pt x="103" y="91"/>
                  </a:lnTo>
                  <a:lnTo>
                    <a:pt x="102" y="93"/>
                  </a:lnTo>
                  <a:lnTo>
                    <a:pt x="103" y="95"/>
                  </a:lnTo>
                  <a:lnTo>
                    <a:pt x="102" y="96"/>
                  </a:lnTo>
                  <a:lnTo>
                    <a:pt x="103" y="100"/>
                  </a:lnTo>
                  <a:lnTo>
                    <a:pt x="104" y="103"/>
                  </a:lnTo>
                  <a:lnTo>
                    <a:pt x="103" y="105"/>
                  </a:lnTo>
                  <a:lnTo>
                    <a:pt x="102" y="105"/>
                  </a:lnTo>
                  <a:lnTo>
                    <a:pt x="101" y="106"/>
                  </a:lnTo>
                  <a:lnTo>
                    <a:pt x="101" y="106"/>
                  </a:lnTo>
                  <a:lnTo>
                    <a:pt x="101" y="106"/>
                  </a:lnTo>
                  <a:lnTo>
                    <a:pt x="101" y="110"/>
                  </a:lnTo>
                  <a:lnTo>
                    <a:pt x="102" y="113"/>
                  </a:lnTo>
                  <a:lnTo>
                    <a:pt x="101" y="114"/>
                  </a:lnTo>
                  <a:lnTo>
                    <a:pt x="102" y="115"/>
                  </a:lnTo>
                  <a:lnTo>
                    <a:pt x="103" y="116"/>
                  </a:lnTo>
                  <a:lnTo>
                    <a:pt x="102" y="116"/>
                  </a:lnTo>
                  <a:lnTo>
                    <a:pt x="103" y="118"/>
                  </a:lnTo>
                  <a:lnTo>
                    <a:pt x="106" y="120"/>
                  </a:lnTo>
                  <a:lnTo>
                    <a:pt x="109" y="122"/>
                  </a:lnTo>
                  <a:lnTo>
                    <a:pt x="114" y="125"/>
                  </a:lnTo>
                  <a:lnTo>
                    <a:pt x="115" y="127"/>
                  </a:lnTo>
                  <a:lnTo>
                    <a:pt x="115" y="129"/>
                  </a:lnTo>
                  <a:lnTo>
                    <a:pt x="113" y="133"/>
                  </a:lnTo>
                  <a:lnTo>
                    <a:pt x="113" y="134"/>
                  </a:lnTo>
                  <a:lnTo>
                    <a:pt x="114" y="136"/>
                  </a:lnTo>
                  <a:lnTo>
                    <a:pt x="116" y="138"/>
                  </a:lnTo>
                  <a:lnTo>
                    <a:pt x="118" y="138"/>
                  </a:lnTo>
                  <a:lnTo>
                    <a:pt x="119" y="136"/>
                  </a:lnTo>
                  <a:lnTo>
                    <a:pt x="119" y="136"/>
                  </a:lnTo>
                  <a:lnTo>
                    <a:pt x="120" y="138"/>
                  </a:lnTo>
                  <a:lnTo>
                    <a:pt x="120" y="141"/>
                  </a:lnTo>
                  <a:lnTo>
                    <a:pt x="119" y="143"/>
                  </a:lnTo>
                  <a:lnTo>
                    <a:pt x="118" y="146"/>
                  </a:lnTo>
                  <a:lnTo>
                    <a:pt x="117" y="149"/>
                  </a:lnTo>
                  <a:lnTo>
                    <a:pt x="117" y="150"/>
                  </a:lnTo>
                  <a:lnTo>
                    <a:pt x="116" y="149"/>
                  </a:lnTo>
                  <a:lnTo>
                    <a:pt x="116" y="149"/>
                  </a:lnTo>
                  <a:lnTo>
                    <a:pt x="115" y="151"/>
                  </a:lnTo>
                  <a:lnTo>
                    <a:pt x="115" y="154"/>
                  </a:lnTo>
                  <a:lnTo>
                    <a:pt x="114" y="155"/>
                  </a:lnTo>
                  <a:lnTo>
                    <a:pt x="110" y="158"/>
                  </a:lnTo>
                  <a:lnTo>
                    <a:pt x="107" y="160"/>
                  </a:lnTo>
                  <a:lnTo>
                    <a:pt x="106" y="159"/>
                  </a:lnTo>
                  <a:lnTo>
                    <a:pt x="106" y="160"/>
                  </a:lnTo>
                  <a:lnTo>
                    <a:pt x="100" y="161"/>
                  </a:lnTo>
                  <a:lnTo>
                    <a:pt x="94" y="163"/>
                  </a:lnTo>
                  <a:lnTo>
                    <a:pt x="91" y="163"/>
                  </a:lnTo>
                  <a:lnTo>
                    <a:pt x="89" y="163"/>
                  </a:lnTo>
                  <a:lnTo>
                    <a:pt x="86" y="163"/>
                  </a:lnTo>
                  <a:lnTo>
                    <a:pt x="84" y="163"/>
                  </a:lnTo>
                  <a:lnTo>
                    <a:pt x="82" y="162"/>
                  </a:lnTo>
                  <a:lnTo>
                    <a:pt x="80" y="161"/>
                  </a:lnTo>
                  <a:lnTo>
                    <a:pt x="79" y="161"/>
                  </a:lnTo>
                  <a:lnTo>
                    <a:pt x="78" y="160"/>
                  </a:lnTo>
                  <a:lnTo>
                    <a:pt x="78" y="161"/>
                  </a:lnTo>
                  <a:lnTo>
                    <a:pt x="78" y="162"/>
                  </a:lnTo>
                  <a:lnTo>
                    <a:pt x="78" y="163"/>
                  </a:lnTo>
                  <a:lnTo>
                    <a:pt x="78" y="166"/>
                  </a:lnTo>
                  <a:lnTo>
                    <a:pt x="79" y="167"/>
                  </a:lnTo>
                  <a:lnTo>
                    <a:pt x="79" y="168"/>
                  </a:lnTo>
                  <a:lnTo>
                    <a:pt x="80" y="169"/>
                  </a:lnTo>
                  <a:lnTo>
                    <a:pt x="80" y="170"/>
                  </a:lnTo>
                  <a:lnTo>
                    <a:pt x="80" y="171"/>
                  </a:lnTo>
                  <a:lnTo>
                    <a:pt x="79" y="171"/>
                  </a:lnTo>
                  <a:lnTo>
                    <a:pt x="79" y="171"/>
                  </a:lnTo>
                  <a:lnTo>
                    <a:pt x="78" y="173"/>
                  </a:lnTo>
                  <a:lnTo>
                    <a:pt x="79" y="174"/>
                  </a:lnTo>
                  <a:lnTo>
                    <a:pt x="78" y="175"/>
                  </a:lnTo>
                  <a:lnTo>
                    <a:pt x="78" y="176"/>
                  </a:lnTo>
                  <a:lnTo>
                    <a:pt x="79" y="179"/>
                  </a:lnTo>
                  <a:lnTo>
                    <a:pt x="80" y="179"/>
                  </a:lnTo>
                  <a:lnTo>
                    <a:pt x="79" y="180"/>
                  </a:lnTo>
                  <a:lnTo>
                    <a:pt x="79" y="181"/>
                  </a:lnTo>
                  <a:lnTo>
                    <a:pt x="79" y="182"/>
                  </a:lnTo>
                  <a:lnTo>
                    <a:pt x="79" y="184"/>
                  </a:lnTo>
                  <a:lnTo>
                    <a:pt x="77" y="185"/>
                  </a:lnTo>
                  <a:lnTo>
                    <a:pt x="78" y="185"/>
                  </a:lnTo>
                  <a:lnTo>
                    <a:pt x="74" y="188"/>
                  </a:lnTo>
                  <a:lnTo>
                    <a:pt x="70" y="188"/>
                  </a:lnTo>
                  <a:lnTo>
                    <a:pt x="68" y="187"/>
                  </a:lnTo>
                  <a:lnTo>
                    <a:pt x="64" y="185"/>
                  </a:lnTo>
                  <a:lnTo>
                    <a:pt x="61" y="184"/>
                  </a:lnTo>
                  <a:lnTo>
                    <a:pt x="59" y="184"/>
                  </a:lnTo>
                  <a:lnTo>
                    <a:pt x="59" y="184"/>
                  </a:lnTo>
                  <a:lnTo>
                    <a:pt x="59" y="183"/>
                  </a:lnTo>
                  <a:lnTo>
                    <a:pt x="58" y="183"/>
                  </a:lnTo>
                  <a:lnTo>
                    <a:pt x="56" y="185"/>
                  </a:lnTo>
                  <a:lnTo>
                    <a:pt x="56" y="187"/>
                  </a:lnTo>
                  <a:lnTo>
                    <a:pt x="59" y="189"/>
                  </a:lnTo>
                  <a:lnTo>
                    <a:pt x="59" y="192"/>
                  </a:lnTo>
                  <a:lnTo>
                    <a:pt x="59" y="196"/>
                  </a:lnTo>
                  <a:lnTo>
                    <a:pt x="59" y="198"/>
                  </a:lnTo>
                  <a:lnTo>
                    <a:pt x="61" y="199"/>
                  </a:lnTo>
                  <a:lnTo>
                    <a:pt x="64" y="199"/>
                  </a:lnTo>
                  <a:lnTo>
                    <a:pt x="64" y="199"/>
                  </a:lnTo>
                  <a:lnTo>
                    <a:pt x="64" y="200"/>
                  </a:lnTo>
                  <a:lnTo>
                    <a:pt x="63" y="200"/>
                  </a:lnTo>
                  <a:lnTo>
                    <a:pt x="64" y="200"/>
                  </a:lnTo>
                  <a:lnTo>
                    <a:pt x="67" y="200"/>
                  </a:lnTo>
                  <a:lnTo>
                    <a:pt x="67" y="199"/>
                  </a:lnTo>
                  <a:lnTo>
                    <a:pt x="66" y="199"/>
                  </a:lnTo>
                  <a:lnTo>
                    <a:pt x="65" y="198"/>
                  </a:lnTo>
                  <a:lnTo>
                    <a:pt x="66" y="198"/>
                  </a:lnTo>
                  <a:lnTo>
                    <a:pt x="68" y="198"/>
                  </a:lnTo>
                  <a:lnTo>
                    <a:pt x="69" y="196"/>
                  </a:lnTo>
                  <a:lnTo>
                    <a:pt x="70" y="196"/>
                  </a:lnTo>
                  <a:lnTo>
                    <a:pt x="71" y="199"/>
                  </a:lnTo>
                  <a:lnTo>
                    <a:pt x="71" y="200"/>
                  </a:lnTo>
                  <a:lnTo>
                    <a:pt x="70" y="200"/>
                  </a:lnTo>
                  <a:lnTo>
                    <a:pt x="72" y="201"/>
                  </a:lnTo>
                  <a:lnTo>
                    <a:pt x="72" y="204"/>
                  </a:lnTo>
                  <a:lnTo>
                    <a:pt x="72" y="205"/>
                  </a:lnTo>
                  <a:lnTo>
                    <a:pt x="69" y="207"/>
                  </a:lnTo>
                  <a:lnTo>
                    <a:pt x="68" y="206"/>
                  </a:lnTo>
                  <a:lnTo>
                    <a:pt x="67" y="205"/>
                  </a:lnTo>
                  <a:lnTo>
                    <a:pt x="67" y="204"/>
                  </a:lnTo>
                  <a:lnTo>
                    <a:pt x="67" y="203"/>
                  </a:lnTo>
                  <a:lnTo>
                    <a:pt x="65" y="202"/>
                  </a:lnTo>
                  <a:lnTo>
                    <a:pt x="63" y="203"/>
                  </a:lnTo>
                  <a:lnTo>
                    <a:pt x="61" y="204"/>
                  </a:lnTo>
                  <a:lnTo>
                    <a:pt x="61" y="205"/>
                  </a:lnTo>
                  <a:lnTo>
                    <a:pt x="62" y="206"/>
                  </a:lnTo>
                  <a:lnTo>
                    <a:pt x="64" y="206"/>
                  </a:lnTo>
                  <a:lnTo>
                    <a:pt x="66" y="207"/>
                  </a:lnTo>
                  <a:lnTo>
                    <a:pt x="66" y="208"/>
                  </a:lnTo>
                  <a:lnTo>
                    <a:pt x="64" y="210"/>
                  </a:lnTo>
                  <a:lnTo>
                    <a:pt x="61" y="210"/>
                  </a:lnTo>
                  <a:lnTo>
                    <a:pt x="60" y="211"/>
                  </a:lnTo>
                  <a:lnTo>
                    <a:pt x="61" y="212"/>
                  </a:lnTo>
                  <a:lnTo>
                    <a:pt x="60" y="214"/>
                  </a:lnTo>
                  <a:lnTo>
                    <a:pt x="59" y="215"/>
                  </a:lnTo>
                  <a:lnTo>
                    <a:pt x="59" y="217"/>
                  </a:lnTo>
                  <a:lnTo>
                    <a:pt x="60" y="218"/>
                  </a:lnTo>
                  <a:lnTo>
                    <a:pt x="60" y="220"/>
                  </a:lnTo>
                  <a:lnTo>
                    <a:pt x="60" y="220"/>
                  </a:lnTo>
                  <a:lnTo>
                    <a:pt x="62" y="223"/>
                  </a:lnTo>
                  <a:lnTo>
                    <a:pt x="62" y="224"/>
                  </a:lnTo>
                  <a:lnTo>
                    <a:pt x="61" y="225"/>
                  </a:lnTo>
                  <a:lnTo>
                    <a:pt x="61" y="225"/>
                  </a:lnTo>
                  <a:lnTo>
                    <a:pt x="59" y="226"/>
                  </a:lnTo>
                  <a:lnTo>
                    <a:pt x="59" y="228"/>
                  </a:lnTo>
                  <a:lnTo>
                    <a:pt x="59" y="229"/>
                  </a:lnTo>
                  <a:lnTo>
                    <a:pt x="60" y="230"/>
                  </a:lnTo>
                  <a:lnTo>
                    <a:pt x="61" y="230"/>
                  </a:lnTo>
                  <a:lnTo>
                    <a:pt x="61" y="230"/>
                  </a:lnTo>
                  <a:lnTo>
                    <a:pt x="59" y="231"/>
                  </a:lnTo>
                  <a:lnTo>
                    <a:pt x="57" y="231"/>
                  </a:lnTo>
                  <a:lnTo>
                    <a:pt x="54" y="231"/>
                  </a:lnTo>
                  <a:lnTo>
                    <a:pt x="53" y="233"/>
                  </a:lnTo>
                  <a:lnTo>
                    <a:pt x="51" y="233"/>
                  </a:lnTo>
                  <a:lnTo>
                    <a:pt x="49" y="235"/>
                  </a:lnTo>
                  <a:lnTo>
                    <a:pt x="49" y="235"/>
                  </a:lnTo>
                  <a:lnTo>
                    <a:pt x="48" y="237"/>
                  </a:lnTo>
                  <a:lnTo>
                    <a:pt x="47" y="239"/>
                  </a:lnTo>
                  <a:lnTo>
                    <a:pt x="45" y="240"/>
                  </a:lnTo>
                  <a:lnTo>
                    <a:pt x="45" y="241"/>
                  </a:lnTo>
                  <a:lnTo>
                    <a:pt x="46" y="242"/>
                  </a:lnTo>
                  <a:lnTo>
                    <a:pt x="46" y="244"/>
                  </a:lnTo>
                  <a:lnTo>
                    <a:pt x="48" y="247"/>
                  </a:lnTo>
                  <a:lnTo>
                    <a:pt x="49" y="249"/>
                  </a:lnTo>
                  <a:lnTo>
                    <a:pt x="51" y="249"/>
                  </a:lnTo>
                  <a:lnTo>
                    <a:pt x="53" y="251"/>
                  </a:lnTo>
                  <a:lnTo>
                    <a:pt x="56" y="254"/>
                  </a:lnTo>
                  <a:lnTo>
                    <a:pt x="59" y="254"/>
                  </a:lnTo>
                  <a:lnTo>
                    <a:pt x="61" y="254"/>
                  </a:lnTo>
                  <a:lnTo>
                    <a:pt x="61" y="254"/>
                  </a:lnTo>
                  <a:lnTo>
                    <a:pt x="63" y="254"/>
                  </a:lnTo>
                  <a:lnTo>
                    <a:pt x="64" y="255"/>
                  </a:lnTo>
                  <a:lnTo>
                    <a:pt x="63" y="255"/>
                  </a:lnTo>
                  <a:lnTo>
                    <a:pt x="63" y="256"/>
                  </a:lnTo>
                  <a:lnTo>
                    <a:pt x="64" y="258"/>
                  </a:lnTo>
                  <a:lnTo>
                    <a:pt x="64" y="260"/>
                  </a:lnTo>
                  <a:lnTo>
                    <a:pt x="62" y="261"/>
                  </a:lnTo>
                  <a:lnTo>
                    <a:pt x="63" y="261"/>
                  </a:lnTo>
                  <a:lnTo>
                    <a:pt x="64" y="262"/>
                  </a:lnTo>
                  <a:lnTo>
                    <a:pt x="64" y="263"/>
                  </a:lnTo>
                  <a:lnTo>
                    <a:pt x="64" y="265"/>
                  </a:lnTo>
                  <a:lnTo>
                    <a:pt x="64" y="265"/>
                  </a:lnTo>
                  <a:lnTo>
                    <a:pt x="63" y="266"/>
                  </a:lnTo>
                  <a:lnTo>
                    <a:pt x="61" y="267"/>
                  </a:lnTo>
                  <a:lnTo>
                    <a:pt x="61" y="269"/>
                  </a:lnTo>
                  <a:lnTo>
                    <a:pt x="60" y="269"/>
                  </a:lnTo>
                  <a:lnTo>
                    <a:pt x="59" y="270"/>
                  </a:lnTo>
                  <a:lnTo>
                    <a:pt x="58" y="272"/>
                  </a:lnTo>
                  <a:lnTo>
                    <a:pt x="57" y="272"/>
                  </a:lnTo>
                  <a:lnTo>
                    <a:pt x="54" y="274"/>
                  </a:lnTo>
                  <a:lnTo>
                    <a:pt x="54" y="276"/>
                  </a:lnTo>
                  <a:lnTo>
                    <a:pt x="54" y="278"/>
                  </a:lnTo>
                  <a:lnTo>
                    <a:pt x="52" y="279"/>
                  </a:lnTo>
                  <a:lnTo>
                    <a:pt x="52" y="280"/>
                  </a:lnTo>
                  <a:lnTo>
                    <a:pt x="53" y="279"/>
                  </a:lnTo>
                  <a:lnTo>
                    <a:pt x="54" y="280"/>
                  </a:lnTo>
                  <a:lnTo>
                    <a:pt x="54" y="283"/>
                  </a:lnTo>
                  <a:lnTo>
                    <a:pt x="54" y="284"/>
                  </a:lnTo>
                  <a:lnTo>
                    <a:pt x="53" y="285"/>
                  </a:lnTo>
                  <a:lnTo>
                    <a:pt x="52" y="287"/>
                  </a:lnTo>
                  <a:lnTo>
                    <a:pt x="50" y="289"/>
                  </a:lnTo>
                  <a:lnTo>
                    <a:pt x="49" y="288"/>
                  </a:lnTo>
                  <a:lnTo>
                    <a:pt x="48" y="287"/>
                  </a:lnTo>
                  <a:lnTo>
                    <a:pt x="47" y="286"/>
                  </a:lnTo>
                  <a:lnTo>
                    <a:pt x="48" y="287"/>
                  </a:lnTo>
                  <a:lnTo>
                    <a:pt x="48" y="289"/>
                  </a:lnTo>
                  <a:lnTo>
                    <a:pt x="49" y="289"/>
                  </a:lnTo>
                  <a:lnTo>
                    <a:pt x="48" y="290"/>
                  </a:lnTo>
                  <a:lnTo>
                    <a:pt x="45" y="293"/>
                  </a:lnTo>
                  <a:lnTo>
                    <a:pt x="44" y="295"/>
                  </a:lnTo>
                  <a:lnTo>
                    <a:pt x="45" y="298"/>
                  </a:lnTo>
                  <a:lnTo>
                    <a:pt x="47" y="300"/>
                  </a:lnTo>
                  <a:lnTo>
                    <a:pt x="48" y="304"/>
                  </a:lnTo>
                  <a:lnTo>
                    <a:pt x="48" y="305"/>
                  </a:lnTo>
                  <a:lnTo>
                    <a:pt x="49" y="305"/>
                  </a:lnTo>
                  <a:lnTo>
                    <a:pt x="48" y="307"/>
                  </a:lnTo>
                  <a:lnTo>
                    <a:pt x="47" y="307"/>
                  </a:lnTo>
                  <a:lnTo>
                    <a:pt x="48" y="309"/>
                  </a:lnTo>
                  <a:lnTo>
                    <a:pt x="49" y="308"/>
                  </a:lnTo>
                  <a:lnTo>
                    <a:pt x="50" y="309"/>
                  </a:lnTo>
                  <a:lnTo>
                    <a:pt x="50" y="311"/>
                  </a:lnTo>
                  <a:lnTo>
                    <a:pt x="54" y="313"/>
                  </a:lnTo>
                  <a:lnTo>
                    <a:pt x="55" y="314"/>
                  </a:lnTo>
                  <a:lnTo>
                    <a:pt x="55" y="315"/>
                  </a:lnTo>
                  <a:lnTo>
                    <a:pt x="54" y="315"/>
                  </a:lnTo>
                  <a:lnTo>
                    <a:pt x="53" y="314"/>
                  </a:lnTo>
                  <a:lnTo>
                    <a:pt x="50" y="313"/>
                  </a:lnTo>
                  <a:lnTo>
                    <a:pt x="49" y="312"/>
                  </a:lnTo>
                  <a:lnTo>
                    <a:pt x="48" y="312"/>
                  </a:lnTo>
                  <a:lnTo>
                    <a:pt x="37" y="312"/>
                  </a:lnTo>
                  <a:lnTo>
                    <a:pt x="31" y="313"/>
                  </a:lnTo>
                  <a:lnTo>
                    <a:pt x="29" y="312"/>
                  </a:lnTo>
                  <a:lnTo>
                    <a:pt x="25" y="312"/>
                  </a:lnTo>
                  <a:lnTo>
                    <a:pt x="24" y="308"/>
                  </a:lnTo>
                  <a:lnTo>
                    <a:pt x="24" y="305"/>
                  </a:lnTo>
                  <a:lnTo>
                    <a:pt x="21" y="304"/>
                  </a:lnTo>
                  <a:lnTo>
                    <a:pt x="21" y="299"/>
                  </a:lnTo>
                  <a:lnTo>
                    <a:pt x="21" y="296"/>
                  </a:lnTo>
                  <a:lnTo>
                    <a:pt x="19" y="296"/>
                  </a:lnTo>
                  <a:lnTo>
                    <a:pt x="16" y="298"/>
                  </a:lnTo>
                  <a:lnTo>
                    <a:pt x="15" y="299"/>
                  </a:lnTo>
                  <a:lnTo>
                    <a:pt x="14" y="299"/>
                  </a:lnTo>
                  <a:lnTo>
                    <a:pt x="9" y="292"/>
                  </a:lnTo>
                  <a:lnTo>
                    <a:pt x="9" y="289"/>
                  </a:lnTo>
                  <a:lnTo>
                    <a:pt x="10" y="282"/>
                  </a:lnTo>
                  <a:lnTo>
                    <a:pt x="12" y="279"/>
                  </a:lnTo>
                  <a:lnTo>
                    <a:pt x="14" y="276"/>
                  </a:lnTo>
                  <a:lnTo>
                    <a:pt x="16" y="272"/>
                  </a:lnTo>
                  <a:lnTo>
                    <a:pt x="14" y="268"/>
                  </a:lnTo>
                  <a:lnTo>
                    <a:pt x="14" y="265"/>
                  </a:lnTo>
                  <a:lnTo>
                    <a:pt x="14" y="260"/>
                  </a:lnTo>
                  <a:lnTo>
                    <a:pt x="16" y="259"/>
                  </a:lnTo>
                  <a:lnTo>
                    <a:pt x="14" y="255"/>
                  </a:lnTo>
                  <a:lnTo>
                    <a:pt x="14" y="253"/>
                  </a:lnTo>
                  <a:lnTo>
                    <a:pt x="16" y="251"/>
                  </a:lnTo>
                  <a:lnTo>
                    <a:pt x="15" y="248"/>
                  </a:lnTo>
                  <a:lnTo>
                    <a:pt x="14" y="243"/>
                  </a:lnTo>
                  <a:lnTo>
                    <a:pt x="14" y="240"/>
                  </a:lnTo>
                  <a:lnTo>
                    <a:pt x="14" y="239"/>
                  </a:lnTo>
                  <a:lnTo>
                    <a:pt x="16" y="237"/>
                  </a:lnTo>
                  <a:lnTo>
                    <a:pt x="16" y="235"/>
                  </a:lnTo>
                  <a:lnTo>
                    <a:pt x="14" y="232"/>
                  </a:lnTo>
                  <a:lnTo>
                    <a:pt x="11" y="230"/>
                  </a:lnTo>
                  <a:lnTo>
                    <a:pt x="9" y="230"/>
                  </a:lnTo>
                  <a:lnTo>
                    <a:pt x="9" y="230"/>
                  </a:lnTo>
                  <a:lnTo>
                    <a:pt x="8" y="230"/>
                  </a:lnTo>
                  <a:lnTo>
                    <a:pt x="9" y="228"/>
                  </a:lnTo>
                  <a:lnTo>
                    <a:pt x="12" y="228"/>
                  </a:lnTo>
                  <a:lnTo>
                    <a:pt x="14" y="226"/>
                  </a:lnTo>
                  <a:lnTo>
                    <a:pt x="14" y="224"/>
                  </a:lnTo>
                  <a:lnTo>
                    <a:pt x="13" y="224"/>
                  </a:lnTo>
                  <a:lnTo>
                    <a:pt x="12" y="225"/>
                  </a:lnTo>
                  <a:lnTo>
                    <a:pt x="10" y="225"/>
                  </a:lnTo>
                  <a:lnTo>
                    <a:pt x="9" y="220"/>
                  </a:lnTo>
                  <a:lnTo>
                    <a:pt x="8" y="217"/>
                  </a:lnTo>
                  <a:lnTo>
                    <a:pt x="8" y="215"/>
                  </a:lnTo>
                  <a:lnTo>
                    <a:pt x="8" y="211"/>
                  </a:lnTo>
                  <a:lnTo>
                    <a:pt x="5" y="210"/>
                  </a:lnTo>
                  <a:lnTo>
                    <a:pt x="4" y="208"/>
                  </a:lnTo>
                  <a:lnTo>
                    <a:pt x="4" y="202"/>
                  </a:lnTo>
                  <a:lnTo>
                    <a:pt x="6" y="200"/>
                  </a:lnTo>
                  <a:lnTo>
                    <a:pt x="6" y="199"/>
                  </a:lnTo>
                  <a:lnTo>
                    <a:pt x="5" y="197"/>
                  </a:lnTo>
                  <a:lnTo>
                    <a:pt x="4" y="196"/>
                  </a:lnTo>
                  <a:lnTo>
                    <a:pt x="3" y="192"/>
                  </a:lnTo>
                  <a:lnTo>
                    <a:pt x="3" y="186"/>
                  </a:lnTo>
                  <a:lnTo>
                    <a:pt x="4" y="180"/>
                  </a:lnTo>
                  <a:lnTo>
                    <a:pt x="2" y="178"/>
                  </a:lnTo>
                  <a:lnTo>
                    <a:pt x="1" y="175"/>
                  </a:lnTo>
                  <a:lnTo>
                    <a:pt x="4" y="170"/>
                  </a:lnTo>
                  <a:lnTo>
                    <a:pt x="5" y="166"/>
                  </a:lnTo>
                  <a:lnTo>
                    <a:pt x="7" y="165"/>
                  </a:lnTo>
                  <a:lnTo>
                    <a:pt x="9" y="164"/>
                  </a:lnTo>
                  <a:lnTo>
                    <a:pt x="4" y="154"/>
                  </a:lnTo>
                  <a:lnTo>
                    <a:pt x="4" y="150"/>
                  </a:lnTo>
                  <a:lnTo>
                    <a:pt x="4" y="148"/>
                  </a:lnTo>
                  <a:lnTo>
                    <a:pt x="4" y="142"/>
                  </a:lnTo>
                  <a:lnTo>
                    <a:pt x="6" y="139"/>
                  </a:lnTo>
                  <a:lnTo>
                    <a:pt x="8" y="136"/>
                  </a:lnTo>
                  <a:lnTo>
                    <a:pt x="7" y="134"/>
                  </a:lnTo>
                  <a:lnTo>
                    <a:pt x="5" y="130"/>
                  </a:lnTo>
                  <a:lnTo>
                    <a:pt x="4" y="130"/>
                  </a:lnTo>
                  <a:lnTo>
                    <a:pt x="6" y="127"/>
                  </a:lnTo>
                  <a:lnTo>
                    <a:pt x="6" y="124"/>
                  </a:lnTo>
                  <a:lnTo>
                    <a:pt x="7" y="120"/>
                  </a:lnTo>
                  <a:lnTo>
                    <a:pt x="9" y="120"/>
                  </a:lnTo>
                  <a:lnTo>
                    <a:pt x="9" y="115"/>
                  </a:lnTo>
                  <a:lnTo>
                    <a:pt x="9" y="109"/>
                  </a:lnTo>
                  <a:lnTo>
                    <a:pt x="8" y="108"/>
                  </a:lnTo>
                  <a:lnTo>
                    <a:pt x="6" y="103"/>
                  </a:lnTo>
                  <a:lnTo>
                    <a:pt x="5" y="100"/>
                  </a:lnTo>
                  <a:lnTo>
                    <a:pt x="3" y="97"/>
                  </a:lnTo>
                  <a:lnTo>
                    <a:pt x="3" y="95"/>
                  </a:lnTo>
                  <a:lnTo>
                    <a:pt x="1" y="94"/>
                  </a:lnTo>
                  <a:lnTo>
                    <a:pt x="0" y="90"/>
                  </a:lnTo>
                  <a:lnTo>
                    <a:pt x="1" y="86"/>
                  </a:lnTo>
                  <a:lnTo>
                    <a:pt x="4" y="85"/>
                  </a:lnTo>
                  <a:lnTo>
                    <a:pt x="4" y="81"/>
                  </a:lnTo>
                  <a:lnTo>
                    <a:pt x="4" y="80"/>
                  </a:lnTo>
                  <a:lnTo>
                    <a:pt x="4" y="75"/>
                  </a:lnTo>
                  <a:lnTo>
                    <a:pt x="4" y="73"/>
                  </a:lnTo>
                  <a:lnTo>
                    <a:pt x="3" y="68"/>
                  </a:lnTo>
                  <a:lnTo>
                    <a:pt x="4" y="66"/>
                  </a:lnTo>
                  <a:lnTo>
                    <a:pt x="4" y="60"/>
                  </a:lnTo>
                  <a:lnTo>
                    <a:pt x="6" y="58"/>
                  </a:lnTo>
                  <a:lnTo>
                    <a:pt x="9" y="53"/>
                  </a:lnTo>
                  <a:lnTo>
                    <a:pt x="11" y="50"/>
                  </a:lnTo>
                  <a:lnTo>
                    <a:pt x="13" y="50"/>
                  </a:lnTo>
                  <a:lnTo>
                    <a:pt x="14" y="48"/>
                  </a:lnTo>
                  <a:lnTo>
                    <a:pt x="13" y="47"/>
                  </a:lnTo>
                  <a:lnTo>
                    <a:pt x="13" y="45"/>
                  </a:lnTo>
                  <a:lnTo>
                    <a:pt x="12" y="44"/>
                  </a:lnTo>
                  <a:lnTo>
                    <a:pt x="11" y="43"/>
                  </a:lnTo>
                  <a:lnTo>
                    <a:pt x="11" y="41"/>
                  </a:lnTo>
                  <a:lnTo>
                    <a:pt x="13" y="40"/>
                  </a:lnTo>
                  <a:lnTo>
                    <a:pt x="13" y="38"/>
                  </a:lnTo>
                  <a:lnTo>
                    <a:pt x="11" y="35"/>
                  </a:lnTo>
                  <a:lnTo>
                    <a:pt x="10" y="33"/>
                  </a:lnTo>
                  <a:lnTo>
                    <a:pt x="12" y="30"/>
                  </a:lnTo>
                  <a:lnTo>
                    <a:pt x="11" y="30"/>
                  </a:lnTo>
                  <a:lnTo>
                    <a:pt x="9" y="28"/>
                  </a:lnTo>
                  <a:lnTo>
                    <a:pt x="10" y="25"/>
                  </a:lnTo>
                  <a:lnTo>
                    <a:pt x="20" y="20"/>
                  </a:lnTo>
                  <a:lnTo>
                    <a:pt x="23" y="11"/>
                  </a:lnTo>
                  <a:lnTo>
                    <a:pt x="21" y="9"/>
                  </a:lnTo>
                  <a:lnTo>
                    <a:pt x="21" y="9"/>
                  </a:lnTo>
                  <a:close/>
                  <a:moveTo>
                    <a:pt x="90" y="344"/>
                  </a:moveTo>
                  <a:lnTo>
                    <a:pt x="92" y="345"/>
                  </a:lnTo>
                  <a:lnTo>
                    <a:pt x="94" y="344"/>
                  </a:lnTo>
                  <a:lnTo>
                    <a:pt x="95" y="344"/>
                  </a:lnTo>
                  <a:lnTo>
                    <a:pt x="97" y="342"/>
                  </a:lnTo>
                  <a:lnTo>
                    <a:pt x="94" y="342"/>
                  </a:lnTo>
                  <a:lnTo>
                    <a:pt x="94" y="344"/>
                  </a:lnTo>
                  <a:lnTo>
                    <a:pt x="91" y="344"/>
                  </a:lnTo>
                  <a:lnTo>
                    <a:pt x="90" y="344"/>
                  </a:lnTo>
                  <a:lnTo>
                    <a:pt x="90" y="344"/>
                  </a:lnTo>
                  <a:close/>
                  <a:moveTo>
                    <a:pt x="53" y="318"/>
                  </a:moveTo>
                  <a:lnTo>
                    <a:pt x="53" y="317"/>
                  </a:lnTo>
                  <a:lnTo>
                    <a:pt x="54" y="319"/>
                  </a:lnTo>
                  <a:lnTo>
                    <a:pt x="57" y="322"/>
                  </a:lnTo>
                  <a:lnTo>
                    <a:pt x="58" y="326"/>
                  </a:lnTo>
                  <a:lnTo>
                    <a:pt x="57" y="325"/>
                  </a:lnTo>
                  <a:lnTo>
                    <a:pt x="55" y="325"/>
                  </a:lnTo>
                  <a:lnTo>
                    <a:pt x="55" y="327"/>
                  </a:lnTo>
                  <a:lnTo>
                    <a:pt x="53" y="318"/>
                  </a:lnTo>
                  <a:lnTo>
                    <a:pt x="53" y="318"/>
                  </a:lnTo>
                  <a:close/>
                  <a:moveTo>
                    <a:pt x="55" y="328"/>
                  </a:moveTo>
                  <a:lnTo>
                    <a:pt x="57" y="328"/>
                  </a:lnTo>
                  <a:lnTo>
                    <a:pt x="59" y="328"/>
                  </a:lnTo>
                  <a:lnTo>
                    <a:pt x="60" y="329"/>
                  </a:lnTo>
                  <a:lnTo>
                    <a:pt x="61" y="332"/>
                  </a:lnTo>
                  <a:lnTo>
                    <a:pt x="63" y="333"/>
                  </a:lnTo>
                  <a:lnTo>
                    <a:pt x="65" y="334"/>
                  </a:lnTo>
                  <a:lnTo>
                    <a:pt x="65" y="336"/>
                  </a:lnTo>
                  <a:lnTo>
                    <a:pt x="67" y="337"/>
                  </a:lnTo>
                  <a:lnTo>
                    <a:pt x="74" y="339"/>
                  </a:lnTo>
                  <a:lnTo>
                    <a:pt x="74" y="339"/>
                  </a:lnTo>
                  <a:lnTo>
                    <a:pt x="77" y="340"/>
                  </a:lnTo>
                  <a:lnTo>
                    <a:pt x="79" y="343"/>
                  </a:lnTo>
                  <a:lnTo>
                    <a:pt x="81" y="343"/>
                  </a:lnTo>
                  <a:lnTo>
                    <a:pt x="84" y="342"/>
                  </a:lnTo>
                  <a:lnTo>
                    <a:pt x="85" y="343"/>
                  </a:lnTo>
                  <a:lnTo>
                    <a:pt x="85" y="344"/>
                  </a:lnTo>
                  <a:lnTo>
                    <a:pt x="84" y="345"/>
                  </a:lnTo>
                  <a:lnTo>
                    <a:pt x="83" y="344"/>
                  </a:lnTo>
                  <a:lnTo>
                    <a:pt x="81" y="345"/>
                  </a:lnTo>
                  <a:lnTo>
                    <a:pt x="80" y="346"/>
                  </a:lnTo>
                  <a:lnTo>
                    <a:pt x="79" y="348"/>
                  </a:lnTo>
                  <a:lnTo>
                    <a:pt x="77" y="349"/>
                  </a:lnTo>
                  <a:lnTo>
                    <a:pt x="75" y="348"/>
                  </a:lnTo>
                  <a:lnTo>
                    <a:pt x="74" y="347"/>
                  </a:lnTo>
                  <a:lnTo>
                    <a:pt x="69" y="346"/>
                  </a:lnTo>
                  <a:lnTo>
                    <a:pt x="68" y="346"/>
                  </a:lnTo>
                  <a:lnTo>
                    <a:pt x="64" y="346"/>
                  </a:lnTo>
                  <a:lnTo>
                    <a:pt x="61" y="347"/>
                  </a:lnTo>
                  <a:lnTo>
                    <a:pt x="60" y="347"/>
                  </a:lnTo>
                  <a:lnTo>
                    <a:pt x="59" y="344"/>
                  </a:lnTo>
                  <a:lnTo>
                    <a:pt x="64" y="344"/>
                  </a:lnTo>
                  <a:lnTo>
                    <a:pt x="65" y="343"/>
                  </a:lnTo>
                  <a:lnTo>
                    <a:pt x="67" y="343"/>
                  </a:lnTo>
                  <a:lnTo>
                    <a:pt x="67" y="342"/>
                  </a:lnTo>
                  <a:lnTo>
                    <a:pt x="65" y="343"/>
                  </a:lnTo>
                  <a:lnTo>
                    <a:pt x="63" y="343"/>
                  </a:lnTo>
                  <a:lnTo>
                    <a:pt x="59" y="344"/>
                  </a:lnTo>
                  <a:lnTo>
                    <a:pt x="59" y="343"/>
                  </a:lnTo>
                  <a:lnTo>
                    <a:pt x="55" y="3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Arial"/>
              </a:endParaRPr>
            </a:p>
          </p:txBody>
        </p:sp>
      </p:grpSp>
      <p:sp>
        <p:nvSpPr>
          <p:cNvPr id="46" name="Rectángulo 45">
            <a:extLst>
              <a:ext uri="{FF2B5EF4-FFF2-40B4-BE49-F238E27FC236}">
                <a16:creationId xmlns:a16="http://schemas.microsoft.com/office/drawing/2014/main" id="{67215116-494D-4B8F-8B79-25892D367546}"/>
              </a:ext>
            </a:extLst>
          </p:cNvPr>
          <p:cNvSpPr/>
          <p:nvPr/>
        </p:nvSpPr>
        <p:spPr>
          <a:xfrm>
            <a:off x="2138620" y="2448514"/>
            <a:ext cx="85641" cy="178537"/>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pic>
        <p:nvPicPr>
          <p:cNvPr id="47" name="Imagen 46">
            <a:extLst>
              <a:ext uri="{FF2B5EF4-FFF2-40B4-BE49-F238E27FC236}">
                <a16:creationId xmlns:a16="http://schemas.microsoft.com/office/drawing/2014/main" id="{94636012-8DEF-4547-9822-780DD4B256CF}"/>
              </a:ext>
            </a:extLst>
          </p:cNvPr>
          <p:cNvPicPr>
            <a:picLocks noChangeAspect="1"/>
          </p:cNvPicPr>
          <p:nvPr/>
        </p:nvPicPr>
        <p:blipFill>
          <a:blip r:embed="rId3"/>
          <a:stretch>
            <a:fillRect/>
          </a:stretch>
        </p:blipFill>
        <p:spPr>
          <a:xfrm>
            <a:off x="6332520" y="2041822"/>
            <a:ext cx="3752571" cy="3943531"/>
          </a:xfrm>
          <a:prstGeom prst="rect">
            <a:avLst/>
          </a:prstGeom>
          <a:ln w="28575">
            <a:solidFill>
              <a:srgbClr val="FF0000"/>
            </a:solidFill>
          </a:ln>
        </p:spPr>
      </p:pic>
      <p:sp>
        <p:nvSpPr>
          <p:cNvPr id="48" name="5 Elipse">
            <a:extLst>
              <a:ext uri="{FF2B5EF4-FFF2-40B4-BE49-F238E27FC236}">
                <a16:creationId xmlns:a16="http://schemas.microsoft.com/office/drawing/2014/main" id="{E5752BE2-370D-451B-B801-AE83C38E35BA}"/>
              </a:ext>
            </a:extLst>
          </p:cNvPr>
          <p:cNvSpPr/>
          <p:nvPr/>
        </p:nvSpPr>
        <p:spPr bwMode="auto">
          <a:xfrm rot="5400000">
            <a:off x="2902090" y="2747471"/>
            <a:ext cx="535301" cy="474634"/>
          </a:xfrm>
          <a:prstGeom prst="rect">
            <a:avLst/>
          </a:prstGeom>
          <a:noFill/>
          <a:ln w="25400" cap="flat" cmpd="sng" algn="ctr">
            <a:solidFill>
              <a:srgbClr val="FF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49" name="CuadroTexto 48">
            <a:extLst>
              <a:ext uri="{FF2B5EF4-FFF2-40B4-BE49-F238E27FC236}">
                <a16:creationId xmlns:a16="http://schemas.microsoft.com/office/drawing/2014/main" id="{15EDE609-1A00-43F3-9D6E-034FD9D11BFF}"/>
              </a:ext>
            </a:extLst>
          </p:cNvPr>
          <p:cNvSpPr txBox="1"/>
          <p:nvPr/>
        </p:nvSpPr>
        <p:spPr>
          <a:xfrm>
            <a:off x="6748849" y="2291561"/>
            <a:ext cx="732893" cy="246221"/>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prstClr val="black"/>
                </a:solidFill>
                <a:effectLst/>
                <a:uLnTx/>
                <a:uFillTx/>
                <a:latin typeface="Arial"/>
              </a:rPr>
              <a:t>Mendoza</a:t>
            </a:r>
          </a:p>
        </p:txBody>
      </p:sp>
      <p:grpSp>
        <p:nvGrpSpPr>
          <p:cNvPr id="50" name="Grupo 49">
            <a:extLst>
              <a:ext uri="{FF2B5EF4-FFF2-40B4-BE49-F238E27FC236}">
                <a16:creationId xmlns:a16="http://schemas.microsoft.com/office/drawing/2014/main" id="{125FB299-FF4E-4B94-A613-6EC5D4F1507F}"/>
              </a:ext>
            </a:extLst>
          </p:cNvPr>
          <p:cNvGrpSpPr/>
          <p:nvPr/>
        </p:nvGrpSpPr>
        <p:grpSpPr>
          <a:xfrm>
            <a:off x="6073012" y="2072023"/>
            <a:ext cx="3144757" cy="1272345"/>
            <a:chOff x="4760259" y="1103302"/>
            <a:chExt cx="3144757" cy="1272345"/>
          </a:xfrm>
        </p:grpSpPr>
        <p:sp>
          <p:nvSpPr>
            <p:cNvPr id="51" name="Forma libre: forma 50">
              <a:extLst>
                <a:ext uri="{FF2B5EF4-FFF2-40B4-BE49-F238E27FC236}">
                  <a16:creationId xmlns:a16="http://schemas.microsoft.com/office/drawing/2014/main" id="{DA34529B-4FE2-4584-B717-8C06250008DC}"/>
                </a:ext>
              </a:extLst>
            </p:cNvPr>
            <p:cNvSpPr/>
            <p:nvPr/>
          </p:nvSpPr>
          <p:spPr>
            <a:xfrm>
              <a:off x="4760259" y="1120588"/>
              <a:ext cx="2205385" cy="1255059"/>
            </a:xfrm>
            <a:custGeom>
              <a:avLst/>
              <a:gdLst>
                <a:gd name="connsiteX0" fmla="*/ 0 w 2205385"/>
                <a:gd name="connsiteY0" fmla="*/ 1138518 h 1255059"/>
                <a:gd name="connsiteX1" fmla="*/ 98612 w 2205385"/>
                <a:gd name="connsiteY1" fmla="*/ 1147483 h 1255059"/>
                <a:gd name="connsiteX2" fmla="*/ 134470 w 2205385"/>
                <a:gd name="connsiteY2" fmla="*/ 1165412 h 1255059"/>
                <a:gd name="connsiteX3" fmla="*/ 188259 w 2205385"/>
                <a:gd name="connsiteY3" fmla="*/ 1183341 h 1255059"/>
                <a:gd name="connsiteX4" fmla="*/ 259976 w 2205385"/>
                <a:gd name="connsiteY4" fmla="*/ 1201271 h 1255059"/>
                <a:gd name="connsiteX5" fmla="*/ 340659 w 2205385"/>
                <a:gd name="connsiteY5" fmla="*/ 1192306 h 1255059"/>
                <a:gd name="connsiteX6" fmla="*/ 385482 w 2205385"/>
                <a:gd name="connsiteY6" fmla="*/ 1183341 h 1255059"/>
                <a:gd name="connsiteX7" fmla="*/ 519953 w 2205385"/>
                <a:gd name="connsiteY7" fmla="*/ 1174377 h 1255059"/>
                <a:gd name="connsiteX8" fmla="*/ 986117 w 2205385"/>
                <a:gd name="connsiteY8" fmla="*/ 1174377 h 1255059"/>
                <a:gd name="connsiteX9" fmla="*/ 1021976 w 2205385"/>
                <a:gd name="connsiteY9" fmla="*/ 1165412 h 1255059"/>
                <a:gd name="connsiteX10" fmla="*/ 1192306 w 2205385"/>
                <a:gd name="connsiteY10" fmla="*/ 1192306 h 1255059"/>
                <a:gd name="connsiteX11" fmla="*/ 1228165 w 2205385"/>
                <a:gd name="connsiteY11" fmla="*/ 1228165 h 1255059"/>
                <a:gd name="connsiteX12" fmla="*/ 1281953 w 2205385"/>
                <a:gd name="connsiteY12" fmla="*/ 1246094 h 1255059"/>
                <a:gd name="connsiteX13" fmla="*/ 1308847 w 2205385"/>
                <a:gd name="connsiteY13" fmla="*/ 1255059 h 1255059"/>
                <a:gd name="connsiteX14" fmla="*/ 1461247 w 2205385"/>
                <a:gd name="connsiteY14" fmla="*/ 1246094 h 1255059"/>
                <a:gd name="connsiteX15" fmla="*/ 1524000 w 2205385"/>
                <a:gd name="connsiteY15" fmla="*/ 1228165 h 1255059"/>
                <a:gd name="connsiteX16" fmla="*/ 1541929 w 2205385"/>
                <a:gd name="connsiteY16" fmla="*/ 1201271 h 1255059"/>
                <a:gd name="connsiteX17" fmla="*/ 1613647 w 2205385"/>
                <a:gd name="connsiteY17" fmla="*/ 1138518 h 1255059"/>
                <a:gd name="connsiteX18" fmla="*/ 1622612 w 2205385"/>
                <a:gd name="connsiteY18" fmla="*/ 1111624 h 1255059"/>
                <a:gd name="connsiteX19" fmla="*/ 1649506 w 2205385"/>
                <a:gd name="connsiteY19" fmla="*/ 1093694 h 1255059"/>
                <a:gd name="connsiteX20" fmla="*/ 1676400 w 2205385"/>
                <a:gd name="connsiteY20" fmla="*/ 1066800 h 1255059"/>
                <a:gd name="connsiteX21" fmla="*/ 1703294 w 2205385"/>
                <a:gd name="connsiteY21" fmla="*/ 1030941 h 1255059"/>
                <a:gd name="connsiteX22" fmla="*/ 1730188 w 2205385"/>
                <a:gd name="connsiteY22" fmla="*/ 1004047 h 1255059"/>
                <a:gd name="connsiteX23" fmla="*/ 1748117 w 2205385"/>
                <a:gd name="connsiteY23" fmla="*/ 977153 h 1255059"/>
                <a:gd name="connsiteX24" fmla="*/ 1819835 w 2205385"/>
                <a:gd name="connsiteY24" fmla="*/ 887506 h 1255059"/>
                <a:gd name="connsiteX25" fmla="*/ 1873623 w 2205385"/>
                <a:gd name="connsiteY25" fmla="*/ 797859 h 1255059"/>
                <a:gd name="connsiteX26" fmla="*/ 1891553 w 2205385"/>
                <a:gd name="connsiteY26" fmla="*/ 779930 h 1255059"/>
                <a:gd name="connsiteX27" fmla="*/ 1900517 w 2205385"/>
                <a:gd name="connsiteY27" fmla="*/ 753036 h 1255059"/>
                <a:gd name="connsiteX28" fmla="*/ 1945341 w 2205385"/>
                <a:gd name="connsiteY28" fmla="*/ 717177 h 1255059"/>
                <a:gd name="connsiteX29" fmla="*/ 1981200 w 2205385"/>
                <a:gd name="connsiteY29" fmla="*/ 681318 h 1255059"/>
                <a:gd name="connsiteX30" fmla="*/ 1999129 w 2205385"/>
                <a:gd name="connsiteY30" fmla="*/ 663388 h 1255059"/>
                <a:gd name="connsiteX31" fmla="*/ 2017059 w 2205385"/>
                <a:gd name="connsiteY31" fmla="*/ 627530 h 1255059"/>
                <a:gd name="connsiteX32" fmla="*/ 2034988 w 2205385"/>
                <a:gd name="connsiteY32" fmla="*/ 600636 h 1255059"/>
                <a:gd name="connsiteX33" fmla="*/ 2052917 w 2205385"/>
                <a:gd name="connsiteY33" fmla="*/ 546847 h 1255059"/>
                <a:gd name="connsiteX34" fmla="*/ 2061882 w 2205385"/>
                <a:gd name="connsiteY34" fmla="*/ 412377 h 1255059"/>
                <a:gd name="connsiteX35" fmla="*/ 2079812 w 2205385"/>
                <a:gd name="connsiteY35" fmla="*/ 358588 h 1255059"/>
                <a:gd name="connsiteX36" fmla="*/ 2097741 w 2205385"/>
                <a:gd name="connsiteY36" fmla="*/ 295836 h 1255059"/>
                <a:gd name="connsiteX37" fmla="*/ 2106706 w 2205385"/>
                <a:gd name="connsiteY37" fmla="*/ 259977 h 1255059"/>
                <a:gd name="connsiteX38" fmla="*/ 2115670 w 2205385"/>
                <a:gd name="connsiteY38" fmla="*/ 233083 h 1255059"/>
                <a:gd name="connsiteX39" fmla="*/ 2142565 w 2205385"/>
                <a:gd name="connsiteY39" fmla="*/ 143436 h 1255059"/>
                <a:gd name="connsiteX40" fmla="*/ 2151529 w 2205385"/>
                <a:gd name="connsiteY40" fmla="*/ 116541 h 1255059"/>
                <a:gd name="connsiteX41" fmla="*/ 2169459 w 2205385"/>
                <a:gd name="connsiteY41" fmla="*/ 98612 h 1255059"/>
                <a:gd name="connsiteX42" fmla="*/ 2178423 w 2205385"/>
                <a:gd name="connsiteY42" fmla="*/ 71718 h 1255059"/>
                <a:gd name="connsiteX43" fmla="*/ 2196353 w 2205385"/>
                <a:gd name="connsiteY43" fmla="*/ 53788 h 1255059"/>
                <a:gd name="connsiteX44" fmla="*/ 2205317 w 2205385"/>
                <a:gd name="connsiteY44" fmla="*/ 0 h 12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05385" h="1255059">
                  <a:moveTo>
                    <a:pt x="0" y="1138518"/>
                  </a:moveTo>
                  <a:cubicBezTo>
                    <a:pt x="32871" y="1141506"/>
                    <a:pt x="66247" y="1141010"/>
                    <a:pt x="98612" y="1147483"/>
                  </a:cubicBezTo>
                  <a:cubicBezTo>
                    <a:pt x="111716" y="1150104"/>
                    <a:pt x="122062" y="1160449"/>
                    <a:pt x="134470" y="1165412"/>
                  </a:cubicBezTo>
                  <a:cubicBezTo>
                    <a:pt x="152018" y="1172431"/>
                    <a:pt x="169727" y="1179634"/>
                    <a:pt x="188259" y="1183341"/>
                  </a:cubicBezTo>
                  <a:cubicBezTo>
                    <a:pt x="242348" y="1194159"/>
                    <a:pt x="218627" y="1187488"/>
                    <a:pt x="259976" y="1201271"/>
                  </a:cubicBezTo>
                  <a:cubicBezTo>
                    <a:pt x="286870" y="1198283"/>
                    <a:pt x="313871" y="1196133"/>
                    <a:pt x="340659" y="1192306"/>
                  </a:cubicBezTo>
                  <a:cubicBezTo>
                    <a:pt x="355743" y="1190151"/>
                    <a:pt x="370321" y="1184857"/>
                    <a:pt x="385482" y="1183341"/>
                  </a:cubicBezTo>
                  <a:cubicBezTo>
                    <a:pt x="430182" y="1178871"/>
                    <a:pt x="475129" y="1177365"/>
                    <a:pt x="519953" y="1174377"/>
                  </a:cubicBezTo>
                  <a:cubicBezTo>
                    <a:pt x="733481" y="1189628"/>
                    <a:pt x="672001" y="1189335"/>
                    <a:pt x="986117" y="1174377"/>
                  </a:cubicBezTo>
                  <a:cubicBezTo>
                    <a:pt x="998424" y="1173791"/>
                    <a:pt x="1010023" y="1168400"/>
                    <a:pt x="1021976" y="1165412"/>
                  </a:cubicBezTo>
                  <a:cubicBezTo>
                    <a:pt x="1105016" y="1170602"/>
                    <a:pt x="1141554" y="1148804"/>
                    <a:pt x="1192306" y="1192306"/>
                  </a:cubicBezTo>
                  <a:cubicBezTo>
                    <a:pt x="1205141" y="1203307"/>
                    <a:pt x="1212128" y="1222820"/>
                    <a:pt x="1228165" y="1228165"/>
                  </a:cubicBezTo>
                  <a:lnTo>
                    <a:pt x="1281953" y="1246094"/>
                  </a:lnTo>
                  <a:lnTo>
                    <a:pt x="1308847" y="1255059"/>
                  </a:lnTo>
                  <a:cubicBezTo>
                    <a:pt x="1359647" y="1252071"/>
                    <a:pt x="1410588" y="1250919"/>
                    <a:pt x="1461247" y="1246094"/>
                  </a:cubicBezTo>
                  <a:cubicBezTo>
                    <a:pt x="1477012" y="1244593"/>
                    <a:pt x="1507860" y="1233545"/>
                    <a:pt x="1524000" y="1228165"/>
                  </a:cubicBezTo>
                  <a:cubicBezTo>
                    <a:pt x="1529976" y="1219200"/>
                    <a:pt x="1534834" y="1209379"/>
                    <a:pt x="1541929" y="1201271"/>
                  </a:cubicBezTo>
                  <a:cubicBezTo>
                    <a:pt x="1578639" y="1159317"/>
                    <a:pt x="1577193" y="1162820"/>
                    <a:pt x="1613647" y="1138518"/>
                  </a:cubicBezTo>
                  <a:cubicBezTo>
                    <a:pt x="1616635" y="1129553"/>
                    <a:pt x="1616709" y="1119003"/>
                    <a:pt x="1622612" y="1111624"/>
                  </a:cubicBezTo>
                  <a:cubicBezTo>
                    <a:pt x="1629343" y="1103211"/>
                    <a:pt x="1641229" y="1100592"/>
                    <a:pt x="1649506" y="1093694"/>
                  </a:cubicBezTo>
                  <a:cubicBezTo>
                    <a:pt x="1659245" y="1085578"/>
                    <a:pt x="1668149" y="1076426"/>
                    <a:pt x="1676400" y="1066800"/>
                  </a:cubicBezTo>
                  <a:cubicBezTo>
                    <a:pt x="1686124" y="1055456"/>
                    <a:pt x="1693570" y="1042285"/>
                    <a:pt x="1703294" y="1030941"/>
                  </a:cubicBezTo>
                  <a:cubicBezTo>
                    <a:pt x="1711545" y="1021315"/>
                    <a:pt x="1722072" y="1013787"/>
                    <a:pt x="1730188" y="1004047"/>
                  </a:cubicBezTo>
                  <a:cubicBezTo>
                    <a:pt x="1737085" y="995770"/>
                    <a:pt x="1741105" y="985333"/>
                    <a:pt x="1748117" y="977153"/>
                  </a:cubicBezTo>
                  <a:cubicBezTo>
                    <a:pt x="1788142" y="930457"/>
                    <a:pt x="1788712" y="949750"/>
                    <a:pt x="1819835" y="887506"/>
                  </a:cubicBezTo>
                  <a:cubicBezTo>
                    <a:pt x="1833982" y="859214"/>
                    <a:pt x="1851991" y="819490"/>
                    <a:pt x="1873623" y="797859"/>
                  </a:cubicBezTo>
                  <a:lnTo>
                    <a:pt x="1891553" y="779930"/>
                  </a:lnTo>
                  <a:cubicBezTo>
                    <a:pt x="1894541" y="770965"/>
                    <a:pt x="1895655" y="761139"/>
                    <a:pt x="1900517" y="753036"/>
                  </a:cubicBezTo>
                  <a:cubicBezTo>
                    <a:pt x="1911288" y="735084"/>
                    <a:pt x="1930251" y="730111"/>
                    <a:pt x="1945341" y="717177"/>
                  </a:cubicBezTo>
                  <a:cubicBezTo>
                    <a:pt x="1958176" y="706176"/>
                    <a:pt x="1969247" y="693271"/>
                    <a:pt x="1981200" y="681318"/>
                  </a:cubicBezTo>
                  <a:cubicBezTo>
                    <a:pt x="1987176" y="675341"/>
                    <a:pt x="1995349" y="670948"/>
                    <a:pt x="1999129" y="663388"/>
                  </a:cubicBezTo>
                  <a:cubicBezTo>
                    <a:pt x="2005106" y="651435"/>
                    <a:pt x="2010429" y="639133"/>
                    <a:pt x="2017059" y="627530"/>
                  </a:cubicBezTo>
                  <a:cubicBezTo>
                    <a:pt x="2022405" y="618175"/>
                    <a:pt x="2030612" y="610482"/>
                    <a:pt x="2034988" y="600636"/>
                  </a:cubicBezTo>
                  <a:cubicBezTo>
                    <a:pt x="2042664" y="583365"/>
                    <a:pt x="2052917" y="546847"/>
                    <a:pt x="2052917" y="546847"/>
                  </a:cubicBezTo>
                  <a:cubicBezTo>
                    <a:pt x="2055905" y="502024"/>
                    <a:pt x="2055529" y="456848"/>
                    <a:pt x="2061882" y="412377"/>
                  </a:cubicBezTo>
                  <a:cubicBezTo>
                    <a:pt x="2064555" y="393667"/>
                    <a:pt x="2075228" y="376923"/>
                    <a:pt x="2079812" y="358588"/>
                  </a:cubicBezTo>
                  <a:cubicBezTo>
                    <a:pt x="2107825" y="246529"/>
                    <a:pt x="2072027" y="385831"/>
                    <a:pt x="2097741" y="295836"/>
                  </a:cubicBezTo>
                  <a:cubicBezTo>
                    <a:pt x="2101126" y="283989"/>
                    <a:pt x="2103321" y="271824"/>
                    <a:pt x="2106706" y="259977"/>
                  </a:cubicBezTo>
                  <a:cubicBezTo>
                    <a:pt x="2109302" y="250891"/>
                    <a:pt x="2113074" y="242169"/>
                    <a:pt x="2115670" y="233083"/>
                  </a:cubicBezTo>
                  <a:cubicBezTo>
                    <a:pt x="2142765" y="138247"/>
                    <a:pt x="2099959" y="271255"/>
                    <a:pt x="2142565" y="143436"/>
                  </a:cubicBezTo>
                  <a:cubicBezTo>
                    <a:pt x="2145553" y="134471"/>
                    <a:pt x="2144847" y="123223"/>
                    <a:pt x="2151529" y="116541"/>
                  </a:cubicBezTo>
                  <a:lnTo>
                    <a:pt x="2169459" y="98612"/>
                  </a:lnTo>
                  <a:cubicBezTo>
                    <a:pt x="2172447" y="89647"/>
                    <a:pt x="2173561" y="79821"/>
                    <a:pt x="2178423" y="71718"/>
                  </a:cubicBezTo>
                  <a:cubicBezTo>
                    <a:pt x="2182772" y="64470"/>
                    <a:pt x="2192573" y="61348"/>
                    <a:pt x="2196353" y="53788"/>
                  </a:cubicBezTo>
                  <a:cubicBezTo>
                    <a:pt x="2206766" y="32961"/>
                    <a:pt x="2205317" y="20146"/>
                    <a:pt x="2205317" y="0"/>
                  </a:cubicBezTo>
                </a:path>
              </a:pathLst>
            </a:custGeom>
            <a:noFill/>
            <a:ln w="5715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2" name="CuadroTexto 51">
              <a:extLst>
                <a:ext uri="{FF2B5EF4-FFF2-40B4-BE49-F238E27FC236}">
                  <a16:creationId xmlns:a16="http://schemas.microsoft.com/office/drawing/2014/main" id="{6E676349-B59A-47F5-B858-1619DB418F44}"/>
                </a:ext>
              </a:extLst>
            </p:cNvPr>
            <p:cNvSpPr txBox="1"/>
            <p:nvPr/>
          </p:nvSpPr>
          <p:spPr>
            <a:xfrm>
              <a:off x="6930069" y="1103302"/>
              <a:ext cx="974947" cy="246221"/>
            </a:xfrm>
            <a:prstGeom prst="rect">
              <a:avLst/>
            </a:prstGeom>
            <a:solidFill>
              <a:srgbClr val="4BACC6">
                <a:lumMod val="60000"/>
                <a:lumOff val="4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prstClr val="black"/>
                  </a:solidFill>
                  <a:effectLst/>
                  <a:uLnTx/>
                  <a:uFillTx/>
                  <a:latin typeface="Arial"/>
                </a:rPr>
                <a:t>Río Mendoza</a:t>
              </a:r>
            </a:p>
          </p:txBody>
        </p:sp>
      </p:grpSp>
      <p:grpSp>
        <p:nvGrpSpPr>
          <p:cNvPr id="53" name="Grupo 52">
            <a:extLst>
              <a:ext uri="{FF2B5EF4-FFF2-40B4-BE49-F238E27FC236}">
                <a16:creationId xmlns:a16="http://schemas.microsoft.com/office/drawing/2014/main" id="{2752175D-A3AC-45AC-8BFE-28DBDA197E7F}"/>
              </a:ext>
            </a:extLst>
          </p:cNvPr>
          <p:cNvGrpSpPr/>
          <p:nvPr/>
        </p:nvGrpSpPr>
        <p:grpSpPr>
          <a:xfrm>
            <a:off x="7175671" y="3715001"/>
            <a:ext cx="2429435" cy="678238"/>
            <a:chOff x="5862918" y="2746280"/>
            <a:chExt cx="2429435" cy="678238"/>
          </a:xfrm>
        </p:grpSpPr>
        <p:sp>
          <p:nvSpPr>
            <p:cNvPr id="54" name="Forma libre: forma 53">
              <a:extLst>
                <a:ext uri="{FF2B5EF4-FFF2-40B4-BE49-F238E27FC236}">
                  <a16:creationId xmlns:a16="http://schemas.microsoft.com/office/drawing/2014/main" id="{3168A6D1-7047-4FCC-9AAA-553112EFCFA5}"/>
                </a:ext>
              </a:extLst>
            </p:cNvPr>
            <p:cNvSpPr/>
            <p:nvPr/>
          </p:nvSpPr>
          <p:spPr>
            <a:xfrm>
              <a:off x="5862918" y="2974271"/>
              <a:ext cx="2429435" cy="450247"/>
            </a:xfrm>
            <a:custGeom>
              <a:avLst/>
              <a:gdLst>
                <a:gd name="connsiteX0" fmla="*/ 0 w 2429435"/>
                <a:gd name="connsiteY0" fmla="*/ 450247 h 450247"/>
                <a:gd name="connsiteX1" fmla="*/ 53788 w 2429435"/>
                <a:gd name="connsiteY1" fmla="*/ 396458 h 450247"/>
                <a:gd name="connsiteX2" fmla="*/ 89647 w 2429435"/>
                <a:gd name="connsiteY2" fmla="*/ 342670 h 450247"/>
                <a:gd name="connsiteX3" fmla="*/ 143435 w 2429435"/>
                <a:gd name="connsiteY3" fmla="*/ 217164 h 450247"/>
                <a:gd name="connsiteX4" fmla="*/ 170329 w 2429435"/>
                <a:gd name="connsiteY4" fmla="*/ 181305 h 450247"/>
                <a:gd name="connsiteX5" fmla="*/ 215153 w 2429435"/>
                <a:gd name="connsiteY5" fmla="*/ 118553 h 450247"/>
                <a:gd name="connsiteX6" fmla="*/ 242047 w 2429435"/>
                <a:gd name="connsiteY6" fmla="*/ 73729 h 450247"/>
                <a:gd name="connsiteX7" fmla="*/ 277906 w 2429435"/>
                <a:gd name="connsiteY7" fmla="*/ 19941 h 450247"/>
                <a:gd name="connsiteX8" fmla="*/ 340658 w 2429435"/>
                <a:gd name="connsiteY8" fmla="*/ 2011 h 450247"/>
                <a:gd name="connsiteX9" fmla="*/ 744070 w 2429435"/>
                <a:gd name="connsiteY9" fmla="*/ 19941 h 450247"/>
                <a:gd name="connsiteX10" fmla="*/ 770964 w 2429435"/>
                <a:gd name="connsiteY10" fmla="*/ 28905 h 450247"/>
                <a:gd name="connsiteX11" fmla="*/ 815788 w 2429435"/>
                <a:gd name="connsiteY11" fmla="*/ 55800 h 450247"/>
                <a:gd name="connsiteX12" fmla="*/ 1201270 w 2429435"/>
                <a:gd name="connsiteY12" fmla="*/ 73729 h 450247"/>
                <a:gd name="connsiteX13" fmla="*/ 1299882 w 2429435"/>
                <a:gd name="connsiteY13" fmla="*/ 82694 h 450247"/>
                <a:gd name="connsiteX14" fmla="*/ 1326776 w 2429435"/>
                <a:gd name="connsiteY14" fmla="*/ 91658 h 450247"/>
                <a:gd name="connsiteX15" fmla="*/ 1380564 w 2429435"/>
                <a:gd name="connsiteY15" fmla="*/ 118553 h 450247"/>
                <a:gd name="connsiteX16" fmla="*/ 1425388 w 2429435"/>
                <a:gd name="connsiteY16" fmla="*/ 163376 h 450247"/>
                <a:gd name="connsiteX17" fmla="*/ 1559858 w 2429435"/>
                <a:gd name="connsiteY17" fmla="*/ 190270 h 450247"/>
                <a:gd name="connsiteX18" fmla="*/ 1775011 w 2429435"/>
                <a:gd name="connsiteY18" fmla="*/ 199235 h 450247"/>
                <a:gd name="connsiteX19" fmla="*/ 1828800 w 2429435"/>
                <a:gd name="connsiteY19" fmla="*/ 226129 h 450247"/>
                <a:gd name="connsiteX20" fmla="*/ 1873623 w 2429435"/>
                <a:gd name="connsiteY20" fmla="*/ 270953 h 450247"/>
                <a:gd name="connsiteX21" fmla="*/ 2160494 w 2429435"/>
                <a:gd name="connsiteY21" fmla="*/ 261988 h 450247"/>
                <a:gd name="connsiteX22" fmla="*/ 2196353 w 2429435"/>
                <a:gd name="connsiteY22" fmla="*/ 244058 h 450247"/>
                <a:gd name="connsiteX23" fmla="*/ 2250141 w 2429435"/>
                <a:gd name="connsiteY23" fmla="*/ 208200 h 450247"/>
                <a:gd name="connsiteX24" fmla="*/ 2277035 w 2429435"/>
                <a:gd name="connsiteY24" fmla="*/ 190270 h 450247"/>
                <a:gd name="connsiteX25" fmla="*/ 2303929 w 2429435"/>
                <a:gd name="connsiteY25" fmla="*/ 181305 h 450247"/>
                <a:gd name="connsiteX26" fmla="*/ 2348753 w 2429435"/>
                <a:gd name="connsiteY26" fmla="*/ 136482 h 450247"/>
                <a:gd name="connsiteX27" fmla="*/ 2375647 w 2429435"/>
                <a:gd name="connsiteY27" fmla="*/ 127517 h 450247"/>
                <a:gd name="connsiteX28" fmla="*/ 2429435 w 2429435"/>
                <a:gd name="connsiteY28" fmla="*/ 91658 h 45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29435" h="450247">
                  <a:moveTo>
                    <a:pt x="0" y="450247"/>
                  </a:moveTo>
                  <a:cubicBezTo>
                    <a:pt x="77270" y="419337"/>
                    <a:pt x="24835" y="454363"/>
                    <a:pt x="53788" y="396458"/>
                  </a:cubicBezTo>
                  <a:cubicBezTo>
                    <a:pt x="63425" y="377185"/>
                    <a:pt x="89647" y="342670"/>
                    <a:pt x="89647" y="342670"/>
                  </a:cubicBezTo>
                  <a:cubicBezTo>
                    <a:pt x="103496" y="301124"/>
                    <a:pt x="116848" y="252614"/>
                    <a:pt x="143435" y="217164"/>
                  </a:cubicBezTo>
                  <a:cubicBezTo>
                    <a:pt x="152400" y="205211"/>
                    <a:pt x="162410" y="193975"/>
                    <a:pt x="170329" y="181305"/>
                  </a:cubicBezTo>
                  <a:cubicBezTo>
                    <a:pt x="209659" y="118377"/>
                    <a:pt x="163884" y="169820"/>
                    <a:pt x="215153" y="118553"/>
                  </a:cubicBezTo>
                  <a:cubicBezTo>
                    <a:pt x="232292" y="67129"/>
                    <a:pt x="212513" y="113107"/>
                    <a:pt x="242047" y="73729"/>
                  </a:cubicBezTo>
                  <a:cubicBezTo>
                    <a:pt x="254976" y="56490"/>
                    <a:pt x="257001" y="25168"/>
                    <a:pt x="277906" y="19941"/>
                  </a:cubicBezTo>
                  <a:cubicBezTo>
                    <a:pt x="322931" y="8684"/>
                    <a:pt x="302076" y="14872"/>
                    <a:pt x="340658" y="2011"/>
                  </a:cubicBezTo>
                  <a:cubicBezTo>
                    <a:pt x="431927" y="4293"/>
                    <a:pt x="618009" y="-11574"/>
                    <a:pt x="744070" y="19941"/>
                  </a:cubicBezTo>
                  <a:cubicBezTo>
                    <a:pt x="753237" y="22233"/>
                    <a:pt x="761999" y="25917"/>
                    <a:pt x="770964" y="28905"/>
                  </a:cubicBezTo>
                  <a:cubicBezTo>
                    <a:pt x="786619" y="44560"/>
                    <a:pt x="790890" y="54176"/>
                    <a:pt x="815788" y="55800"/>
                  </a:cubicBezTo>
                  <a:cubicBezTo>
                    <a:pt x="944148" y="64171"/>
                    <a:pt x="1072835" y="66594"/>
                    <a:pt x="1201270" y="73729"/>
                  </a:cubicBezTo>
                  <a:cubicBezTo>
                    <a:pt x="1234225" y="75560"/>
                    <a:pt x="1267011" y="79706"/>
                    <a:pt x="1299882" y="82694"/>
                  </a:cubicBezTo>
                  <a:cubicBezTo>
                    <a:pt x="1308847" y="85682"/>
                    <a:pt x="1318324" y="87432"/>
                    <a:pt x="1326776" y="91658"/>
                  </a:cubicBezTo>
                  <a:cubicBezTo>
                    <a:pt x="1396297" y="126418"/>
                    <a:pt x="1312959" y="96017"/>
                    <a:pt x="1380564" y="118553"/>
                  </a:cubicBezTo>
                  <a:cubicBezTo>
                    <a:pt x="1395505" y="133494"/>
                    <a:pt x="1404889" y="158251"/>
                    <a:pt x="1425388" y="163376"/>
                  </a:cubicBezTo>
                  <a:cubicBezTo>
                    <a:pt x="1474676" y="175698"/>
                    <a:pt x="1509523" y="187022"/>
                    <a:pt x="1559858" y="190270"/>
                  </a:cubicBezTo>
                  <a:cubicBezTo>
                    <a:pt x="1631489" y="194892"/>
                    <a:pt x="1703293" y="196247"/>
                    <a:pt x="1775011" y="199235"/>
                  </a:cubicBezTo>
                  <a:cubicBezTo>
                    <a:pt x="1800401" y="207698"/>
                    <a:pt x="1807412" y="207415"/>
                    <a:pt x="1828800" y="226129"/>
                  </a:cubicBezTo>
                  <a:cubicBezTo>
                    <a:pt x="1844702" y="240043"/>
                    <a:pt x="1873623" y="270953"/>
                    <a:pt x="1873623" y="270953"/>
                  </a:cubicBezTo>
                  <a:cubicBezTo>
                    <a:pt x="1969247" y="267965"/>
                    <a:pt x="2065154" y="269933"/>
                    <a:pt x="2160494" y="261988"/>
                  </a:cubicBezTo>
                  <a:cubicBezTo>
                    <a:pt x="2173812" y="260878"/>
                    <a:pt x="2184894" y="250934"/>
                    <a:pt x="2196353" y="244058"/>
                  </a:cubicBezTo>
                  <a:cubicBezTo>
                    <a:pt x="2214830" y="232972"/>
                    <a:pt x="2232212" y="220153"/>
                    <a:pt x="2250141" y="208200"/>
                  </a:cubicBezTo>
                  <a:cubicBezTo>
                    <a:pt x="2259106" y="202223"/>
                    <a:pt x="2266814" y="193677"/>
                    <a:pt x="2277035" y="190270"/>
                  </a:cubicBezTo>
                  <a:lnTo>
                    <a:pt x="2303929" y="181305"/>
                  </a:lnTo>
                  <a:cubicBezTo>
                    <a:pt x="2318870" y="166364"/>
                    <a:pt x="2328707" y="143164"/>
                    <a:pt x="2348753" y="136482"/>
                  </a:cubicBezTo>
                  <a:cubicBezTo>
                    <a:pt x="2357718" y="133494"/>
                    <a:pt x="2367387" y="132106"/>
                    <a:pt x="2375647" y="127517"/>
                  </a:cubicBezTo>
                  <a:cubicBezTo>
                    <a:pt x="2394484" y="117052"/>
                    <a:pt x="2429435" y="91658"/>
                    <a:pt x="2429435" y="91658"/>
                  </a:cubicBezTo>
                </a:path>
              </a:pathLst>
            </a:custGeom>
            <a:noFill/>
            <a:ln w="5715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5" name="CuadroTexto 54">
              <a:extLst>
                <a:ext uri="{FF2B5EF4-FFF2-40B4-BE49-F238E27FC236}">
                  <a16:creationId xmlns:a16="http://schemas.microsoft.com/office/drawing/2014/main" id="{91BF3CA4-97F0-452F-972B-6DAEB430105C}"/>
                </a:ext>
              </a:extLst>
            </p:cNvPr>
            <p:cNvSpPr txBox="1"/>
            <p:nvPr/>
          </p:nvSpPr>
          <p:spPr>
            <a:xfrm>
              <a:off x="7317406" y="2746280"/>
              <a:ext cx="960519" cy="246221"/>
            </a:xfrm>
            <a:prstGeom prst="rect">
              <a:avLst/>
            </a:prstGeom>
            <a:solidFill>
              <a:srgbClr val="4BACC6">
                <a:lumMod val="60000"/>
                <a:lumOff val="4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prstClr val="black"/>
                  </a:solidFill>
                  <a:effectLst/>
                  <a:uLnTx/>
                  <a:uFillTx/>
                  <a:latin typeface="Arial"/>
                </a:rPr>
                <a:t>Río Tunuyán</a:t>
              </a:r>
            </a:p>
          </p:txBody>
        </p:sp>
      </p:grpSp>
      <p:grpSp>
        <p:nvGrpSpPr>
          <p:cNvPr id="56" name="Grupo 55">
            <a:extLst>
              <a:ext uri="{FF2B5EF4-FFF2-40B4-BE49-F238E27FC236}">
                <a16:creationId xmlns:a16="http://schemas.microsoft.com/office/drawing/2014/main" id="{55EDC59D-C61D-4F5B-AA58-9B49CEFBF312}"/>
              </a:ext>
            </a:extLst>
          </p:cNvPr>
          <p:cNvGrpSpPr/>
          <p:nvPr/>
        </p:nvGrpSpPr>
        <p:grpSpPr>
          <a:xfrm>
            <a:off x="6167891" y="3063661"/>
            <a:ext cx="1352550" cy="1466850"/>
            <a:chOff x="4855138" y="2094940"/>
            <a:chExt cx="1352550" cy="1466850"/>
          </a:xfrm>
        </p:grpSpPr>
        <p:sp>
          <p:nvSpPr>
            <p:cNvPr id="57" name="Forma libre: forma 56">
              <a:extLst>
                <a:ext uri="{FF2B5EF4-FFF2-40B4-BE49-F238E27FC236}">
                  <a16:creationId xmlns:a16="http://schemas.microsoft.com/office/drawing/2014/main" id="{E1148B59-8302-4F3B-9192-2FE2BEF1D277}"/>
                </a:ext>
              </a:extLst>
            </p:cNvPr>
            <p:cNvSpPr/>
            <p:nvPr/>
          </p:nvSpPr>
          <p:spPr>
            <a:xfrm>
              <a:off x="4855138" y="2094940"/>
              <a:ext cx="1352550" cy="1466850"/>
            </a:xfrm>
            <a:custGeom>
              <a:avLst/>
              <a:gdLst>
                <a:gd name="connsiteX0" fmla="*/ 450850 w 1352550"/>
                <a:gd name="connsiteY0" fmla="*/ 12700 h 1466850"/>
                <a:gd name="connsiteX1" fmla="*/ 819150 w 1352550"/>
                <a:gd name="connsiteY1" fmla="*/ 0 h 1466850"/>
                <a:gd name="connsiteX2" fmla="*/ 1352550 w 1352550"/>
                <a:gd name="connsiteY2" fmla="*/ 1041400 h 1466850"/>
                <a:gd name="connsiteX3" fmla="*/ 1333500 w 1352550"/>
                <a:gd name="connsiteY3" fmla="*/ 1187450 h 1466850"/>
                <a:gd name="connsiteX4" fmla="*/ 889000 w 1352550"/>
                <a:gd name="connsiteY4" fmla="*/ 1193800 h 1466850"/>
                <a:gd name="connsiteX5" fmla="*/ 876300 w 1352550"/>
                <a:gd name="connsiteY5" fmla="*/ 1257300 h 1466850"/>
                <a:gd name="connsiteX6" fmla="*/ 692150 w 1352550"/>
                <a:gd name="connsiteY6" fmla="*/ 1263650 h 1466850"/>
                <a:gd name="connsiteX7" fmla="*/ 673100 w 1352550"/>
                <a:gd name="connsiteY7" fmla="*/ 1339850 h 1466850"/>
                <a:gd name="connsiteX8" fmla="*/ 558800 w 1352550"/>
                <a:gd name="connsiteY8" fmla="*/ 1466850 h 1466850"/>
                <a:gd name="connsiteX9" fmla="*/ 0 w 1352550"/>
                <a:gd name="connsiteY9" fmla="*/ 1466850 h 1466850"/>
                <a:gd name="connsiteX10" fmla="*/ 292100 w 1352550"/>
                <a:gd name="connsiteY10" fmla="*/ 844550 h 1466850"/>
                <a:gd name="connsiteX11" fmla="*/ 685800 w 1352550"/>
                <a:gd name="connsiteY11" fmla="*/ 844550 h 1466850"/>
                <a:gd name="connsiteX12" fmla="*/ 450850 w 1352550"/>
                <a:gd name="connsiteY12" fmla="*/ 1270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550" h="1466850">
                  <a:moveTo>
                    <a:pt x="450850" y="12700"/>
                  </a:moveTo>
                  <a:lnTo>
                    <a:pt x="819150" y="0"/>
                  </a:lnTo>
                  <a:lnTo>
                    <a:pt x="1352550" y="1041400"/>
                  </a:lnTo>
                  <a:lnTo>
                    <a:pt x="1333500" y="1187450"/>
                  </a:lnTo>
                  <a:lnTo>
                    <a:pt x="889000" y="1193800"/>
                  </a:lnTo>
                  <a:lnTo>
                    <a:pt x="876300" y="1257300"/>
                  </a:lnTo>
                  <a:lnTo>
                    <a:pt x="692150" y="1263650"/>
                  </a:lnTo>
                  <a:lnTo>
                    <a:pt x="673100" y="1339850"/>
                  </a:lnTo>
                  <a:lnTo>
                    <a:pt x="558800" y="1466850"/>
                  </a:lnTo>
                  <a:lnTo>
                    <a:pt x="0" y="1466850"/>
                  </a:lnTo>
                  <a:lnTo>
                    <a:pt x="292100" y="844550"/>
                  </a:lnTo>
                  <a:lnTo>
                    <a:pt x="685800" y="844550"/>
                  </a:lnTo>
                  <a:lnTo>
                    <a:pt x="450850" y="12700"/>
                  </a:lnTo>
                  <a:close/>
                </a:path>
              </a:pathLst>
            </a:custGeom>
            <a:solidFill>
              <a:srgbClr val="F0CC46">
                <a:alpha val="50196"/>
              </a:srgbClr>
            </a:solidFill>
            <a:ln w="9525"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8" name="CuadroTexto 57">
              <a:extLst>
                <a:ext uri="{FF2B5EF4-FFF2-40B4-BE49-F238E27FC236}">
                  <a16:creationId xmlns:a16="http://schemas.microsoft.com/office/drawing/2014/main" id="{BD42CC1D-234C-4930-A9D5-CAA150B95454}"/>
                </a:ext>
              </a:extLst>
            </p:cNvPr>
            <p:cNvSpPr txBox="1"/>
            <p:nvPr/>
          </p:nvSpPr>
          <p:spPr>
            <a:xfrm>
              <a:off x="5224574" y="2992516"/>
              <a:ext cx="689612" cy="215444"/>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AR" sz="800" b="1" i="0" u="none" strike="noStrike" kern="0" cap="none" spc="0" normalizeH="0" baseline="0" noProof="0" dirty="0">
                  <a:ln>
                    <a:noFill/>
                  </a:ln>
                  <a:solidFill>
                    <a:srgbClr val="C0504D">
                      <a:lumMod val="50000"/>
                    </a:srgbClr>
                  </a:solidFill>
                  <a:effectLst/>
                  <a:uLnTx/>
                  <a:uFillTx/>
                  <a:latin typeface="Arial"/>
                </a:rPr>
                <a:t>Barrancas</a:t>
              </a:r>
            </a:p>
          </p:txBody>
        </p:sp>
      </p:grpSp>
      <p:grpSp>
        <p:nvGrpSpPr>
          <p:cNvPr id="59" name="Grupo 58">
            <a:extLst>
              <a:ext uri="{FF2B5EF4-FFF2-40B4-BE49-F238E27FC236}">
                <a16:creationId xmlns:a16="http://schemas.microsoft.com/office/drawing/2014/main" id="{505BC82D-F82E-4081-96DC-6602DFFF5203}"/>
              </a:ext>
            </a:extLst>
          </p:cNvPr>
          <p:cNvGrpSpPr/>
          <p:nvPr/>
        </p:nvGrpSpPr>
        <p:grpSpPr>
          <a:xfrm>
            <a:off x="7057504" y="4282314"/>
            <a:ext cx="798921" cy="1189317"/>
            <a:chOff x="5744751" y="3313593"/>
            <a:chExt cx="798921" cy="1189317"/>
          </a:xfrm>
        </p:grpSpPr>
        <p:sp>
          <p:nvSpPr>
            <p:cNvPr id="60" name="Forma libre: forma 59">
              <a:extLst>
                <a:ext uri="{FF2B5EF4-FFF2-40B4-BE49-F238E27FC236}">
                  <a16:creationId xmlns:a16="http://schemas.microsoft.com/office/drawing/2014/main" id="{EB7CE300-DF8F-40C4-999D-4B156DD8A068}"/>
                </a:ext>
              </a:extLst>
            </p:cNvPr>
            <p:cNvSpPr/>
            <p:nvPr/>
          </p:nvSpPr>
          <p:spPr>
            <a:xfrm>
              <a:off x="5744751" y="3313593"/>
              <a:ext cx="798921" cy="1189317"/>
            </a:xfrm>
            <a:custGeom>
              <a:avLst/>
              <a:gdLst>
                <a:gd name="connsiteX0" fmla="*/ 12700 w 546100"/>
                <a:gd name="connsiteY0" fmla="*/ 6350 h 1238250"/>
                <a:gd name="connsiteX1" fmla="*/ 0 w 546100"/>
                <a:gd name="connsiteY1" fmla="*/ 1003300 h 1238250"/>
                <a:gd name="connsiteX2" fmla="*/ 76200 w 546100"/>
                <a:gd name="connsiteY2" fmla="*/ 996950 h 1238250"/>
                <a:gd name="connsiteX3" fmla="*/ 88900 w 546100"/>
                <a:gd name="connsiteY3" fmla="*/ 1238250 h 1238250"/>
                <a:gd name="connsiteX4" fmla="*/ 546100 w 546100"/>
                <a:gd name="connsiteY4" fmla="*/ 1231900 h 1238250"/>
                <a:gd name="connsiteX5" fmla="*/ 533400 w 546100"/>
                <a:gd name="connsiteY5" fmla="*/ 539750 h 1238250"/>
                <a:gd name="connsiteX6" fmla="*/ 336550 w 546100"/>
                <a:gd name="connsiteY6" fmla="*/ 539750 h 1238250"/>
                <a:gd name="connsiteX7" fmla="*/ 336550 w 546100"/>
                <a:gd name="connsiteY7" fmla="*/ 0 h 1238250"/>
                <a:gd name="connsiteX8" fmla="*/ 12700 w 546100"/>
                <a:gd name="connsiteY8" fmla="*/ 63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100" h="1238250">
                  <a:moveTo>
                    <a:pt x="12700" y="6350"/>
                  </a:moveTo>
                  <a:lnTo>
                    <a:pt x="0" y="1003300"/>
                  </a:lnTo>
                  <a:lnTo>
                    <a:pt x="76200" y="996950"/>
                  </a:lnTo>
                  <a:lnTo>
                    <a:pt x="88900" y="1238250"/>
                  </a:lnTo>
                  <a:lnTo>
                    <a:pt x="546100" y="1231900"/>
                  </a:lnTo>
                  <a:lnTo>
                    <a:pt x="533400" y="539750"/>
                  </a:lnTo>
                  <a:lnTo>
                    <a:pt x="336550" y="539750"/>
                  </a:lnTo>
                  <a:lnTo>
                    <a:pt x="336550" y="0"/>
                  </a:lnTo>
                  <a:lnTo>
                    <a:pt x="12700" y="6350"/>
                  </a:lnTo>
                  <a:close/>
                </a:path>
              </a:pathLst>
            </a:custGeom>
            <a:solidFill>
              <a:srgbClr val="F0CC46">
                <a:alpha val="50196"/>
              </a:srgbClr>
            </a:solidFill>
            <a:ln w="9525"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61" name="CuadroTexto 60">
              <a:extLst>
                <a:ext uri="{FF2B5EF4-FFF2-40B4-BE49-F238E27FC236}">
                  <a16:creationId xmlns:a16="http://schemas.microsoft.com/office/drawing/2014/main" id="{55A89BB4-7531-4873-9D06-859D42C8F753}"/>
                </a:ext>
              </a:extLst>
            </p:cNvPr>
            <p:cNvSpPr txBox="1"/>
            <p:nvPr/>
          </p:nvSpPr>
          <p:spPr>
            <a:xfrm>
              <a:off x="5776963" y="3908251"/>
              <a:ext cx="734496" cy="215444"/>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AR" sz="800" b="1" i="0" u="none" strike="noStrike" kern="0" cap="none" spc="0" normalizeH="0" baseline="0" noProof="0" dirty="0">
                  <a:ln>
                    <a:noFill/>
                  </a:ln>
                  <a:solidFill>
                    <a:srgbClr val="C0504D">
                      <a:lumMod val="50000"/>
                    </a:srgbClr>
                  </a:solidFill>
                  <a:effectLst/>
                  <a:uLnTx/>
                  <a:uFillTx/>
                  <a:latin typeface="Arial"/>
                </a:rPr>
                <a:t>La Ventana</a:t>
              </a:r>
            </a:p>
          </p:txBody>
        </p:sp>
      </p:grpSp>
      <p:grpSp>
        <p:nvGrpSpPr>
          <p:cNvPr id="62" name="Grupo 61">
            <a:extLst>
              <a:ext uri="{FF2B5EF4-FFF2-40B4-BE49-F238E27FC236}">
                <a16:creationId xmlns:a16="http://schemas.microsoft.com/office/drawing/2014/main" id="{52BCAAAA-8D70-4B20-BAFE-15F3EE8B7678}"/>
              </a:ext>
            </a:extLst>
          </p:cNvPr>
          <p:cNvGrpSpPr/>
          <p:nvPr/>
        </p:nvGrpSpPr>
        <p:grpSpPr>
          <a:xfrm>
            <a:off x="7859603" y="4797771"/>
            <a:ext cx="1123950" cy="1104900"/>
            <a:chOff x="6546850" y="3829050"/>
            <a:chExt cx="1123950" cy="1104900"/>
          </a:xfrm>
        </p:grpSpPr>
        <p:sp>
          <p:nvSpPr>
            <p:cNvPr id="63" name="Forma libre: forma 62">
              <a:extLst>
                <a:ext uri="{FF2B5EF4-FFF2-40B4-BE49-F238E27FC236}">
                  <a16:creationId xmlns:a16="http://schemas.microsoft.com/office/drawing/2014/main" id="{2A94490B-5451-4DB4-BCCD-EC0015348AE1}"/>
                </a:ext>
              </a:extLst>
            </p:cNvPr>
            <p:cNvSpPr/>
            <p:nvPr/>
          </p:nvSpPr>
          <p:spPr>
            <a:xfrm>
              <a:off x="6546850" y="3829050"/>
              <a:ext cx="1123950" cy="1104900"/>
            </a:xfrm>
            <a:custGeom>
              <a:avLst/>
              <a:gdLst>
                <a:gd name="connsiteX0" fmla="*/ 0 w 1123950"/>
                <a:gd name="connsiteY0" fmla="*/ 6350 h 1104900"/>
                <a:gd name="connsiteX1" fmla="*/ 355600 w 1123950"/>
                <a:gd name="connsiteY1" fmla="*/ 0 h 1104900"/>
                <a:gd name="connsiteX2" fmla="*/ 1123950 w 1123950"/>
                <a:gd name="connsiteY2" fmla="*/ 1104900 h 1104900"/>
                <a:gd name="connsiteX3" fmla="*/ 19050 w 1123950"/>
                <a:gd name="connsiteY3" fmla="*/ 1098550 h 1104900"/>
                <a:gd name="connsiteX4" fmla="*/ 0 w 1123950"/>
                <a:gd name="connsiteY4" fmla="*/ 635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50" h="1104900">
                  <a:moveTo>
                    <a:pt x="0" y="6350"/>
                  </a:moveTo>
                  <a:lnTo>
                    <a:pt x="355600" y="0"/>
                  </a:lnTo>
                  <a:lnTo>
                    <a:pt x="1123950" y="1104900"/>
                  </a:lnTo>
                  <a:lnTo>
                    <a:pt x="19050" y="1098550"/>
                  </a:lnTo>
                  <a:lnTo>
                    <a:pt x="0" y="6350"/>
                  </a:lnTo>
                  <a:close/>
                </a:path>
              </a:pathLst>
            </a:custGeom>
            <a:solidFill>
              <a:srgbClr val="F0CC46">
                <a:alpha val="50196"/>
              </a:srgbClr>
            </a:solidFill>
            <a:ln w="9525"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64" name="CuadroTexto 63">
              <a:extLst>
                <a:ext uri="{FF2B5EF4-FFF2-40B4-BE49-F238E27FC236}">
                  <a16:creationId xmlns:a16="http://schemas.microsoft.com/office/drawing/2014/main" id="{81CB9217-6D93-470A-AEA7-4AFC32DFE051}"/>
                </a:ext>
              </a:extLst>
            </p:cNvPr>
            <p:cNvSpPr txBox="1"/>
            <p:nvPr/>
          </p:nvSpPr>
          <p:spPr>
            <a:xfrm>
              <a:off x="6552504" y="4373966"/>
              <a:ext cx="782587" cy="215444"/>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AR" sz="800" b="1" i="0" u="none" strike="noStrike" kern="0" cap="none" spc="0" normalizeH="0" baseline="0" noProof="0" dirty="0">
                  <a:ln>
                    <a:noFill/>
                  </a:ln>
                  <a:solidFill>
                    <a:srgbClr val="C0504D">
                      <a:lumMod val="50000"/>
                    </a:srgbClr>
                  </a:solidFill>
                  <a:effectLst/>
                  <a:uLnTx/>
                  <a:uFillTx/>
                  <a:latin typeface="Arial"/>
                </a:rPr>
                <a:t>Vizcacheras</a:t>
              </a:r>
            </a:p>
          </p:txBody>
        </p:sp>
      </p:grpSp>
    </p:spTree>
    <p:extLst>
      <p:ext uri="{BB962C8B-B14F-4D97-AF65-F5344CB8AC3E}">
        <p14:creationId xmlns:p14="http://schemas.microsoft.com/office/powerpoint/2010/main" val="34216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25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25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75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par>
                          <p:cTn id="23" fill="hold">
                            <p:stCondLst>
                              <p:cond delay="3750"/>
                            </p:stCondLst>
                            <p:childTnLst>
                              <p:par>
                                <p:cTn id="24" presetID="10"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nodeType="withEffect">
                                  <p:stCondLst>
                                    <p:cond delay="25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par>
                                <p:cTn id="30" presetID="10" presetClass="entr" presetSubtype="0" fill="hold" nodeType="withEffect">
                                  <p:stCondLst>
                                    <p:cond delay="50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ítulo 1">
            <a:extLst>
              <a:ext uri="{FF2B5EF4-FFF2-40B4-BE49-F238E27FC236}">
                <a16:creationId xmlns:a16="http://schemas.microsoft.com/office/drawing/2014/main" id="{B6B6A16B-3456-4116-9A49-83CB082F5769}"/>
              </a:ext>
            </a:extLst>
          </p:cNvPr>
          <p:cNvSpPr txBox="1">
            <a:spLocks/>
          </p:cNvSpPr>
          <p:nvPr/>
        </p:nvSpPr>
        <p:spPr>
          <a:xfrm>
            <a:off x="1048224" y="1406118"/>
            <a:ext cx="6691046" cy="400110"/>
          </a:xfrm>
          <a:prstGeom prst="rect">
            <a:avLst/>
          </a:prstGeom>
          <a:noFill/>
        </p:spPr>
        <p:txBody>
          <a:bodyPr vert="horz" wrap="square" lIns="0" tIns="0" rIns="0" bIns="0" rtlCol="0" anchor="t" anchorCtr="0">
            <a:spAutoFit/>
          </a:bodyPr>
          <a:lstStyle>
            <a:lvl1pPr algn="l" defTabSz="457200" rtl="0" eaLnBrk="1" latinLnBrk="0" hangingPunct="1">
              <a:spcBef>
                <a:spcPct val="0"/>
              </a:spcBef>
              <a:buNone/>
              <a:defRPr sz="2600" b="1" kern="1200">
                <a:solidFill>
                  <a:schemeClr val="bg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s-AR" dirty="0" err="1">
                <a:solidFill>
                  <a:schemeClr val="tx2"/>
                </a:solidFill>
                <a:latin typeface="Arial"/>
              </a:rPr>
              <a:t>Reentubación</a:t>
            </a:r>
            <a:r>
              <a:rPr lang="es-AR" dirty="0">
                <a:solidFill>
                  <a:schemeClr val="tx2"/>
                </a:solidFill>
                <a:latin typeface="Arial"/>
              </a:rPr>
              <a:t> anticorrosivo de pozos</a:t>
            </a:r>
            <a:endParaRPr kumimoji="0" lang="es-AR" sz="2600" b="1" i="0" u="none" strike="noStrike" kern="1200" cap="none" spc="0" normalizeH="0" baseline="0" noProof="0" dirty="0">
              <a:ln>
                <a:noFill/>
              </a:ln>
              <a:solidFill>
                <a:schemeClr val="tx2"/>
              </a:solidFill>
              <a:effectLst/>
              <a:uLnTx/>
              <a:uFillTx/>
              <a:latin typeface="Arial"/>
              <a:ea typeface="+mj-ea"/>
              <a:cs typeface="+mj-cs"/>
            </a:endParaRPr>
          </a:p>
        </p:txBody>
      </p:sp>
      <p:sp>
        <p:nvSpPr>
          <p:cNvPr id="38" name="Marcador de texto 13">
            <a:extLst>
              <a:ext uri="{FF2B5EF4-FFF2-40B4-BE49-F238E27FC236}">
                <a16:creationId xmlns:a16="http://schemas.microsoft.com/office/drawing/2014/main" id="{D1ACF6DC-1F94-47D8-9F7A-A78655A934FE}"/>
              </a:ext>
            </a:extLst>
          </p:cNvPr>
          <p:cNvSpPr txBox="1">
            <a:spLocks/>
          </p:cNvSpPr>
          <p:nvPr/>
        </p:nvSpPr>
        <p:spPr>
          <a:xfrm>
            <a:off x="1048224" y="2253269"/>
            <a:ext cx="6408712" cy="3108543"/>
          </a:xfrm>
          <a:prstGeom prst="rect">
            <a:avLst/>
          </a:prstGeom>
          <a:noFill/>
        </p:spPr>
        <p:txBody>
          <a:bodyPr vert="horz" wrap="square" lIns="0" tIns="0" rIns="0" bIns="0" rtlCol="0">
            <a:spAutoFit/>
          </a:bodyPr>
          <a:lstStyle>
            <a:lvl1pPr marL="182563"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dirty="0"/>
              <a:t>En un ámbito de un yacimiento donde mecanismo de drenaje es por empuje de agua, el principal desafío radica en mantener el balance de materia entre el agua producida y el agua inyectada. Por tal motivo se compromete la producción si se requiere detener algún pozo inyector. </a:t>
            </a:r>
          </a:p>
          <a:p>
            <a:pPr marL="0" indent="0">
              <a:buNone/>
            </a:pPr>
            <a:endParaRPr lang="es-AR" dirty="0"/>
          </a:p>
          <a:p>
            <a:r>
              <a:rPr lang="es-AR" dirty="0"/>
              <a:t>El principal motivo que lleva a tener que interrumpir el servicio de los pozos inyectores en la zona se da cuando se detecta un problema de integridad en su instalación que provoca que no se logre cumplir con los requerimientos mínimos establecidos por la normativa de la Dirección de Irrigación.</a:t>
            </a:r>
          </a:p>
          <a:p>
            <a:endParaRPr lang="es-AR" dirty="0"/>
          </a:p>
          <a:p>
            <a:r>
              <a:rPr lang="es-AR" dirty="0"/>
              <a:t>Para corregir esta situación, en los pozos donde la integridad se ve mas comprometida, se propone realizar un </a:t>
            </a:r>
            <a:r>
              <a:rPr lang="es-AR" dirty="0" err="1"/>
              <a:t>reentubado</a:t>
            </a:r>
            <a:r>
              <a:rPr lang="es-AR" dirty="0"/>
              <a:t> anticorrosivo, asegurando cumplimentar la normativa sin perder capacidad de inyección  </a:t>
            </a:r>
          </a:p>
        </p:txBody>
      </p:sp>
      <p:pic>
        <p:nvPicPr>
          <p:cNvPr id="5" name="Imagen 4">
            <a:extLst>
              <a:ext uri="{FF2B5EF4-FFF2-40B4-BE49-F238E27FC236}">
                <a16:creationId xmlns:a16="http://schemas.microsoft.com/office/drawing/2014/main" id="{3EE9B74B-6DE4-4474-8CC2-330034DE4C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39270" y="672237"/>
            <a:ext cx="3976480" cy="5671413"/>
          </a:xfrm>
          <a:prstGeom prst="rect">
            <a:avLst/>
          </a:prstGeom>
          <a:noFill/>
        </p:spPr>
      </p:pic>
    </p:spTree>
    <p:extLst>
      <p:ext uri="{BB962C8B-B14F-4D97-AF65-F5344CB8AC3E}">
        <p14:creationId xmlns:p14="http://schemas.microsoft.com/office/powerpoint/2010/main" val="197062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adroTexto 82">
            <a:extLst>
              <a:ext uri="{FF2B5EF4-FFF2-40B4-BE49-F238E27FC236}">
                <a16:creationId xmlns:a16="http://schemas.microsoft.com/office/drawing/2014/main" id="{2485BAB7-F9C0-4E89-97EA-582D830D97AB}"/>
              </a:ext>
            </a:extLst>
          </p:cNvPr>
          <p:cNvSpPr txBox="1"/>
          <p:nvPr/>
        </p:nvSpPr>
        <p:spPr>
          <a:xfrm>
            <a:off x="648157" y="947154"/>
            <a:ext cx="3348591" cy="422405"/>
          </a:xfrm>
          <a:prstGeom prst="rect">
            <a:avLst/>
          </a:prstGeom>
          <a:solidFill>
            <a:schemeClr val="bg1"/>
          </a:solidFill>
        </p:spPr>
        <p:txBody>
          <a:bodyPr vert="horz" wrap="none" lIns="0" tIns="72000" rIns="144000" bIns="72000" rtlCol="0" anchor="ctr" anchorCtr="0">
            <a:spAutoFit/>
          </a:bodyPr>
          <a:lstStyle>
            <a:lvl1pPr defTabSz="457200">
              <a:spcBef>
                <a:spcPct val="0"/>
              </a:spcBef>
              <a:buNone/>
              <a:defRPr b="0" cap="none" baseline="0">
                <a:solidFill>
                  <a:srgbClr val="0070C0"/>
                </a:solidFill>
                <a:latin typeface="+mj-lt"/>
                <a:ea typeface="+mj-ea"/>
                <a:cs typeface="+mj-cs"/>
              </a:defRPr>
            </a:lvl1pPr>
          </a:lstStyle>
          <a:p>
            <a:r>
              <a:rPr lang="es-AR" dirty="0"/>
              <a:t>Problemática de los pozos del área</a:t>
            </a:r>
          </a:p>
        </p:txBody>
      </p:sp>
      <p:pic>
        <p:nvPicPr>
          <p:cNvPr id="5" name="Imagen 4">
            <a:extLst>
              <a:ext uri="{FF2B5EF4-FFF2-40B4-BE49-F238E27FC236}">
                <a16:creationId xmlns:a16="http://schemas.microsoft.com/office/drawing/2014/main" id="{0D89A6E3-F655-4EBA-AE61-9554F362D4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0465" y="1527757"/>
            <a:ext cx="3042285" cy="4816475"/>
          </a:xfrm>
          <a:prstGeom prst="rect">
            <a:avLst/>
          </a:prstGeom>
          <a:noFill/>
        </p:spPr>
      </p:pic>
      <p:graphicFrame>
        <p:nvGraphicFramePr>
          <p:cNvPr id="2" name="Diagrama 1">
            <a:extLst>
              <a:ext uri="{FF2B5EF4-FFF2-40B4-BE49-F238E27FC236}">
                <a16:creationId xmlns:a16="http://schemas.microsoft.com/office/drawing/2014/main" id="{E7A17358-9088-4C43-ADEB-F6642D625050}"/>
              </a:ext>
            </a:extLst>
          </p:cNvPr>
          <p:cNvGraphicFramePr/>
          <p:nvPr>
            <p:extLst>
              <p:ext uri="{D42A27DB-BD31-4B8C-83A1-F6EECF244321}">
                <p14:modId xmlns:p14="http://schemas.microsoft.com/office/powerpoint/2010/main" val="2411693633"/>
              </p:ext>
            </p:extLst>
          </p:nvPr>
        </p:nvGraphicFramePr>
        <p:xfrm>
          <a:off x="4940898" y="1158356"/>
          <a:ext cx="6602945" cy="5049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49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4">
            <a:extLst>
              <a:ext uri="{FF2B5EF4-FFF2-40B4-BE49-F238E27FC236}">
                <a16:creationId xmlns:a16="http://schemas.microsoft.com/office/drawing/2014/main" id="{15B0302B-A5FA-4ED9-BA14-83ADE69AF777}"/>
              </a:ext>
            </a:extLst>
          </p:cNvPr>
          <p:cNvSpPr txBox="1">
            <a:spLocks/>
          </p:cNvSpPr>
          <p:nvPr/>
        </p:nvSpPr>
        <p:spPr>
          <a:xfrm>
            <a:off x="9397849" y="5740563"/>
            <a:ext cx="180000" cy="123111"/>
          </a:xfrm>
          <a:prstGeom prst="rect">
            <a:avLst/>
          </a:prstGeom>
          <a:solidFill>
            <a:sysClr val="window" lastClr="FFFFFF">
              <a:alpha val="30000"/>
            </a:sysClr>
          </a:solidFill>
        </p:spPr>
        <p:txBody>
          <a:bodyPr vert="horz" wrap="square" lIns="0" tIns="0" rIns="0" bIns="0" rtlCol="0" anchor="ctr" anchorCtr="0">
            <a:spAutoFit/>
          </a:bodyPr>
          <a:lstStyle>
            <a:defPPr>
              <a:defRPr lang="es-ES"/>
            </a:defPPr>
            <a:lvl1pPr marL="0" algn="ctr" defTabSz="914400" rtl="0" eaLnBrk="1" latinLnBrk="0" hangingPunct="1">
              <a:defRPr sz="6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482B5CA-E49D-6744-8292-DFBC6A05FD3C}" type="slidenum">
              <a:rPr kumimoji="0" lang="en-US" sz="8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8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Forma libre: forma 4">
            <a:extLst>
              <a:ext uri="{FF2B5EF4-FFF2-40B4-BE49-F238E27FC236}">
                <a16:creationId xmlns:a16="http://schemas.microsoft.com/office/drawing/2014/main" id="{F7602420-9D8A-4722-BB78-5DC80BD323AC}"/>
              </a:ext>
            </a:extLst>
          </p:cNvPr>
          <p:cNvSpPr/>
          <p:nvPr/>
        </p:nvSpPr>
        <p:spPr>
          <a:xfrm>
            <a:off x="2172603" y="2116196"/>
            <a:ext cx="1350629" cy="308492"/>
          </a:xfrm>
          <a:custGeom>
            <a:avLst/>
            <a:gdLst>
              <a:gd name="connsiteX0" fmla="*/ 0 w 761181"/>
              <a:gd name="connsiteY0" fmla="*/ 50800 h 308492"/>
              <a:gd name="connsiteX1" fmla="*/ 0 w 761181"/>
              <a:gd name="connsiteY1" fmla="*/ 50800 h 308492"/>
              <a:gd name="connsiteX2" fmla="*/ 57150 w 761181"/>
              <a:gd name="connsiteY2" fmla="*/ 25400 h 308492"/>
              <a:gd name="connsiteX3" fmla="*/ 82550 w 761181"/>
              <a:gd name="connsiteY3" fmla="*/ 12700 h 308492"/>
              <a:gd name="connsiteX4" fmla="*/ 127000 w 761181"/>
              <a:gd name="connsiteY4" fmla="*/ 0 h 308492"/>
              <a:gd name="connsiteX5" fmla="*/ 266700 w 761181"/>
              <a:gd name="connsiteY5" fmla="*/ 12700 h 308492"/>
              <a:gd name="connsiteX6" fmla="*/ 285750 w 761181"/>
              <a:gd name="connsiteY6" fmla="*/ 19050 h 308492"/>
              <a:gd name="connsiteX7" fmla="*/ 336550 w 761181"/>
              <a:gd name="connsiteY7" fmla="*/ 50800 h 308492"/>
              <a:gd name="connsiteX8" fmla="*/ 374650 w 761181"/>
              <a:gd name="connsiteY8" fmla="*/ 63500 h 308492"/>
              <a:gd name="connsiteX9" fmla="*/ 596900 w 761181"/>
              <a:gd name="connsiteY9" fmla="*/ 57150 h 308492"/>
              <a:gd name="connsiteX10" fmla="*/ 615950 w 761181"/>
              <a:gd name="connsiteY10" fmla="*/ 50800 h 308492"/>
              <a:gd name="connsiteX11" fmla="*/ 641350 w 761181"/>
              <a:gd name="connsiteY11" fmla="*/ 44450 h 308492"/>
              <a:gd name="connsiteX12" fmla="*/ 679450 w 761181"/>
              <a:gd name="connsiteY12" fmla="*/ 31750 h 308492"/>
              <a:gd name="connsiteX13" fmla="*/ 755650 w 761181"/>
              <a:gd name="connsiteY13" fmla="*/ 38100 h 308492"/>
              <a:gd name="connsiteX14" fmla="*/ 742950 w 761181"/>
              <a:gd name="connsiteY14" fmla="*/ 101600 h 308492"/>
              <a:gd name="connsiteX15" fmla="*/ 704850 w 761181"/>
              <a:gd name="connsiteY15" fmla="*/ 139700 h 308492"/>
              <a:gd name="connsiteX16" fmla="*/ 698500 w 761181"/>
              <a:gd name="connsiteY16" fmla="*/ 165100 h 308492"/>
              <a:gd name="connsiteX17" fmla="*/ 704850 w 761181"/>
              <a:gd name="connsiteY17" fmla="*/ 241300 h 308492"/>
              <a:gd name="connsiteX18" fmla="*/ 717550 w 761181"/>
              <a:gd name="connsiteY18" fmla="*/ 285750 h 308492"/>
              <a:gd name="connsiteX19" fmla="*/ 711200 w 761181"/>
              <a:gd name="connsiteY19" fmla="*/ 304800 h 308492"/>
              <a:gd name="connsiteX20" fmla="*/ 622300 w 761181"/>
              <a:gd name="connsiteY20" fmla="*/ 279400 h 308492"/>
              <a:gd name="connsiteX21" fmla="*/ 590550 w 761181"/>
              <a:gd name="connsiteY21" fmla="*/ 260350 h 308492"/>
              <a:gd name="connsiteX22" fmla="*/ 520700 w 761181"/>
              <a:gd name="connsiteY22" fmla="*/ 266700 h 308492"/>
              <a:gd name="connsiteX23" fmla="*/ 482600 w 761181"/>
              <a:gd name="connsiteY23" fmla="*/ 292100 h 308492"/>
              <a:gd name="connsiteX24" fmla="*/ 463550 w 761181"/>
              <a:gd name="connsiteY24" fmla="*/ 298450 h 308492"/>
              <a:gd name="connsiteX25" fmla="*/ 387350 w 761181"/>
              <a:gd name="connsiteY25" fmla="*/ 292100 h 308492"/>
              <a:gd name="connsiteX26" fmla="*/ 342900 w 761181"/>
              <a:gd name="connsiteY26" fmla="*/ 266700 h 308492"/>
              <a:gd name="connsiteX27" fmla="*/ 209550 w 761181"/>
              <a:gd name="connsiteY27" fmla="*/ 273050 h 308492"/>
              <a:gd name="connsiteX28" fmla="*/ 190500 w 761181"/>
              <a:gd name="connsiteY28" fmla="*/ 279400 h 308492"/>
              <a:gd name="connsiteX29" fmla="*/ 146050 w 761181"/>
              <a:gd name="connsiteY29" fmla="*/ 292100 h 308492"/>
              <a:gd name="connsiteX30" fmla="*/ 120650 w 761181"/>
              <a:gd name="connsiteY30" fmla="*/ 304800 h 308492"/>
              <a:gd name="connsiteX31" fmla="*/ 12700 w 761181"/>
              <a:gd name="connsiteY31" fmla="*/ 304800 h 308492"/>
              <a:gd name="connsiteX32" fmla="*/ 0 w 761181"/>
              <a:gd name="connsiteY32" fmla="*/ 50800 h 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1181" h="308492">
                <a:moveTo>
                  <a:pt x="0" y="50800"/>
                </a:moveTo>
                <a:lnTo>
                  <a:pt x="0" y="50800"/>
                </a:lnTo>
                <a:lnTo>
                  <a:pt x="57150" y="25400"/>
                </a:lnTo>
                <a:cubicBezTo>
                  <a:pt x="65745" y="21433"/>
                  <a:pt x="73849" y="16429"/>
                  <a:pt x="82550" y="12700"/>
                </a:cubicBezTo>
                <a:cubicBezTo>
                  <a:pt x="95304" y="7234"/>
                  <a:pt x="114111" y="3222"/>
                  <a:pt x="127000" y="0"/>
                </a:cubicBezTo>
                <a:cubicBezTo>
                  <a:pt x="173567" y="4233"/>
                  <a:pt x="220274" y="7129"/>
                  <a:pt x="266700" y="12700"/>
                </a:cubicBezTo>
                <a:cubicBezTo>
                  <a:pt x="273346" y="13497"/>
                  <a:pt x="279874" y="15845"/>
                  <a:pt x="285750" y="19050"/>
                </a:cubicBezTo>
                <a:cubicBezTo>
                  <a:pt x="303280" y="28612"/>
                  <a:pt x="317606" y="44485"/>
                  <a:pt x="336550" y="50800"/>
                </a:cubicBezTo>
                <a:lnTo>
                  <a:pt x="374650" y="63500"/>
                </a:lnTo>
                <a:cubicBezTo>
                  <a:pt x="448733" y="61383"/>
                  <a:pt x="522889" y="61045"/>
                  <a:pt x="596900" y="57150"/>
                </a:cubicBezTo>
                <a:cubicBezTo>
                  <a:pt x="603584" y="56798"/>
                  <a:pt x="609514" y="52639"/>
                  <a:pt x="615950" y="50800"/>
                </a:cubicBezTo>
                <a:cubicBezTo>
                  <a:pt x="624341" y="48402"/>
                  <a:pt x="632991" y="46958"/>
                  <a:pt x="641350" y="44450"/>
                </a:cubicBezTo>
                <a:cubicBezTo>
                  <a:pt x="654172" y="40603"/>
                  <a:pt x="679450" y="31750"/>
                  <a:pt x="679450" y="31750"/>
                </a:cubicBezTo>
                <a:cubicBezTo>
                  <a:pt x="704850" y="33867"/>
                  <a:pt x="738505" y="19240"/>
                  <a:pt x="755650" y="38100"/>
                </a:cubicBezTo>
                <a:cubicBezTo>
                  <a:pt x="770170" y="54072"/>
                  <a:pt x="752603" y="82293"/>
                  <a:pt x="742950" y="101600"/>
                </a:cubicBezTo>
                <a:cubicBezTo>
                  <a:pt x="734918" y="117664"/>
                  <a:pt x="704850" y="139700"/>
                  <a:pt x="704850" y="139700"/>
                </a:cubicBezTo>
                <a:cubicBezTo>
                  <a:pt x="702733" y="148167"/>
                  <a:pt x="698500" y="156373"/>
                  <a:pt x="698500" y="165100"/>
                </a:cubicBezTo>
                <a:cubicBezTo>
                  <a:pt x="698500" y="190588"/>
                  <a:pt x="701689" y="216009"/>
                  <a:pt x="704850" y="241300"/>
                </a:cubicBezTo>
                <a:cubicBezTo>
                  <a:pt x="706445" y="254057"/>
                  <a:pt x="713332" y="273097"/>
                  <a:pt x="717550" y="285750"/>
                </a:cubicBezTo>
                <a:cubicBezTo>
                  <a:pt x="715433" y="292100"/>
                  <a:pt x="717786" y="303603"/>
                  <a:pt x="711200" y="304800"/>
                </a:cubicBezTo>
                <a:cubicBezTo>
                  <a:pt x="653384" y="315312"/>
                  <a:pt x="656650" y="302300"/>
                  <a:pt x="622300" y="279400"/>
                </a:cubicBezTo>
                <a:cubicBezTo>
                  <a:pt x="612031" y="272554"/>
                  <a:pt x="601133" y="266700"/>
                  <a:pt x="590550" y="260350"/>
                </a:cubicBezTo>
                <a:cubicBezTo>
                  <a:pt x="567267" y="262467"/>
                  <a:pt x="543129" y="260103"/>
                  <a:pt x="520700" y="266700"/>
                </a:cubicBezTo>
                <a:cubicBezTo>
                  <a:pt x="506057" y="271007"/>
                  <a:pt x="497080" y="287273"/>
                  <a:pt x="482600" y="292100"/>
                </a:cubicBezTo>
                <a:lnTo>
                  <a:pt x="463550" y="298450"/>
                </a:lnTo>
                <a:cubicBezTo>
                  <a:pt x="438150" y="296333"/>
                  <a:pt x="412401" y="296797"/>
                  <a:pt x="387350" y="292100"/>
                </a:cubicBezTo>
                <a:cubicBezTo>
                  <a:pt x="376141" y="289998"/>
                  <a:pt x="352882" y="273355"/>
                  <a:pt x="342900" y="266700"/>
                </a:cubicBezTo>
                <a:cubicBezTo>
                  <a:pt x="298450" y="268817"/>
                  <a:pt x="253897" y="269354"/>
                  <a:pt x="209550" y="273050"/>
                </a:cubicBezTo>
                <a:cubicBezTo>
                  <a:pt x="202880" y="273606"/>
                  <a:pt x="196936" y="277561"/>
                  <a:pt x="190500" y="279400"/>
                </a:cubicBezTo>
                <a:cubicBezTo>
                  <a:pt x="174388" y="284003"/>
                  <a:pt x="161275" y="285575"/>
                  <a:pt x="146050" y="292100"/>
                </a:cubicBezTo>
                <a:cubicBezTo>
                  <a:pt x="137349" y="295829"/>
                  <a:pt x="130073" y="303903"/>
                  <a:pt x="120650" y="304800"/>
                </a:cubicBezTo>
                <a:cubicBezTo>
                  <a:pt x="84829" y="308212"/>
                  <a:pt x="48683" y="304800"/>
                  <a:pt x="12700" y="304800"/>
                </a:cubicBezTo>
                <a:lnTo>
                  <a:pt x="0" y="50800"/>
                </a:lnTo>
                <a:close/>
              </a:path>
            </a:pathLst>
          </a:custGeom>
          <a:solidFill>
            <a:srgbClr val="4F81BD">
              <a:lumMod val="40000"/>
              <a:lumOff val="60000"/>
            </a:srgbClr>
          </a:solidFill>
          <a:ln w="12700" cap="flat" cmpd="sng" algn="ctr">
            <a:solidFill>
              <a:srgbClr val="4F81BD">
                <a:lumMod val="40000"/>
                <a:lumOff val="6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6" name="Forma libre: forma 5">
            <a:extLst>
              <a:ext uri="{FF2B5EF4-FFF2-40B4-BE49-F238E27FC236}">
                <a16:creationId xmlns:a16="http://schemas.microsoft.com/office/drawing/2014/main" id="{28106244-6C3E-4967-A0C5-6A79C5FA4826}"/>
              </a:ext>
            </a:extLst>
          </p:cNvPr>
          <p:cNvSpPr/>
          <p:nvPr/>
        </p:nvSpPr>
        <p:spPr>
          <a:xfrm>
            <a:off x="497815" y="2128634"/>
            <a:ext cx="761181" cy="308492"/>
          </a:xfrm>
          <a:custGeom>
            <a:avLst/>
            <a:gdLst>
              <a:gd name="connsiteX0" fmla="*/ 0 w 761181"/>
              <a:gd name="connsiteY0" fmla="*/ 50800 h 308492"/>
              <a:gd name="connsiteX1" fmla="*/ 0 w 761181"/>
              <a:gd name="connsiteY1" fmla="*/ 50800 h 308492"/>
              <a:gd name="connsiteX2" fmla="*/ 57150 w 761181"/>
              <a:gd name="connsiteY2" fmla="*/ 25400 h 308492"/>
              <a:gd name="connsiteX3" fmla="*/ 82550 w 761181"/>
              <a:gd name="connsiteY3" fmla="*/ 12700 h 308492"/>
              <a:gd name="connsiteX4" fmla="*/ 127000 w 761181"/>
              <a:gd name="connsiteY4" fmla="*/ 0 h 308492"/>
              <a:gd name="connsiteX5" fmla="*/ 266700 w 761181"/>
              <a:gd name="connsiteY5" fmla="*/ 12700 h 308492"/>
              <a:gd name="connsiteX6" fmla="*/ 285750 w 761181"/>
              <a:gd name="connsiteY6" fmla="*/ 19050 h 308492"/>
              <a:gd name="connsiteX7" fmla="*/ 336550 w 761181"/>
              <a:gd name="connsiteY7" fmla="*/ 50800 h 308492"/>
              <a:gd name="connsiteX8" fmla="*/ 374650 w 761181"/>
              <a:gd name="connsiteY8" fmla="*/ 63500 h 308492"/>
              <a:gd name="connsiteX9" fmla="*/ 596900 w 761181"/>
              <a:gd name="connsiteY9" fmla="*/ 57150 h 308492"/>
              <a:gd name="connsiteX10" fmla="*/ 615950 w 761181"/>
              <a:gd name="connsiteY10" fmla="*/ 50800 h 308492"/>
              <a:gd name="connsiteX11" fmla="*/ 641350 w 761181"/>
              <a:gd name="connsiteY11" fmla="*/ 44450 h 308492"/>
              <a:gd name="connsiteX12" fmla="*/ 679450 w 761181"/>
              <a:gd name="connsiteY12" fmla="*/ 31750 h 308492"/>
              <a:gd name="connsiteX13" fmla="*/ 755650 w 761181"/>
              <a:gd name="connsiteY13" fmla="*/ 38100 h 308492"/>
              <a:gd name="connsiteX14" fmla="*/ 742950 w 761181"/>
              <a:gd name="connsiteY14" fmla="*/ 101600 h 308492"/>
              <a:gd name="connsiteX15" fmla="*/ 704850 w 761181"/>
              <a:gd name="connsiteY15" fmla="*/ 139700 h 308492"/>
              <a:gd name="connsiteX16" fmla="*/ 698500 w 761181"/>
              <a:gd name="connsiteY16" fmla="*/ 165100 h 308492"/>
              <a:gd name="connsiteX17" fmla="*/ 704850 w 761181"/>
              <a:gd name="connsiteY17" fmla="*/ 241300 h 308492"/>
              <a:gd name="connsiteX18" fmla="*/ 717550 w 761181"/>
              <a:gd name="connsiteY18" fmla="*/ 285750 h 308492"/>
              <a:gd name="connsiteX19" fmla="*/ 711200 w 761181"/>
              <a:gd name="connsiteY19" fmla="*/ 304800 h 308492"/>
              <a:gd name="connsiteX20" fmla="*/ 622300 w 761181"/>
              <a:gd name="connsiteY20" fmla="*/ 279400 h 308492"/>
              <a:gd name="connsiteX21" fmla="*/ 590550 w 761181"/>
              <a:gd name="connsiteY21" fmla="*/ 260350 h 308492"/>
              <a:gd name="connsiteX22" fmla="*/ 520700 w 761181"/>
              <a:gd name="connsiteY22" fmla="*/ 266700 h 308492"/>
              <a:gd name="connsiteX23" fmla="*/ 482600 w 761181"/>
              <a:gd name="connsiteY23" fmla="*/ 292100 h 308492"/>
              <a:gd name="connsiteX24" fmla="*/ 463550 w 761181"/>
              <a:gd name="connsiteY24" fmla="*/ 298450 h 308492"/>
              <a:gd name="connsiteX25" fmla="*/ 387350 w 761181"/>
              <a:gd name="connsiteY25" fmla="*/ 292100 h 308492"/>
              <a:gd name="connsiteX26" fmla="*/ 342900 w 761181"/>
              <a:gd name="connsiteY26" fmla="*/ 266700 h 308492"/>
              <a:gd name="connsiteX27" fmla="*/ 209550 w 761181"/>
              <a:gd name="connsiteY27" fmla="*/ 273050 h 308492"/>
              <a:gd name="connsiteX28" fmla="*/ 190500 w 761181"/>
              <a:gd name="connsiteY28" fmla="*/ 279400 h 308492"/>
              <a:gd name="connsiteX29" fmla="*/ 146050 w 761181"/>
              <a:gd name="connsiteY29" fmla="*/ 292100 h 308492"/>
              <a:gd name="connsiteX30" fmla="*/ 120650 w 761181"/>
              <a:gd name="connsiteY30" fmla="*/ 304800 h 308492"/>
              <a:gd name="connsiteX31" fmla="*/ 12700 w 761181"/>
              <a:gd name="connsiteY31" fmla="*/ 304800 h 308492"/>
              <a:gd name="connsiteX32" fmla="*/ 0 w 761181"/>
              <a:gd name="connsiteY32" fmla="*/ 50800 h 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1181" h="308492">
                <a:moveTo>
                  <a:pt x="0" y="50800"/>
                </a:moveTo>
                <a:lnTo>
                  <a:pt x="0" y="50800"/>
                </a:lnTo>
                <a:lnTo>
                  <a:pt x="57150" y="25400"/>
                </a:lnTo>
                <a:cubicBezTo>
                  <a:pt x="65745" y="21433"/>
                  <a:pt x="73849" y="16429"/>
                  <a:pt x="82550" y="12700"/>
                </a:cubicBezTo>
                <a:cubicBezTo>
                  <a:pt x="95304" y="7234"/>
                  <a:pt x="114111" y="3222"/>
                  <a:pt x="127000" y="0"/>
                </a:cubicBezTo>
                <a:cubicBezTo>
                  <a:pt x="173567" y="4233"/>
                  <a:pt x="220274" y="7129"/>
                  <a:pt x="266700" y="12700"/>
                </a:cubicBezTo>
                <a:cubicBezTo>
                  <a:pt x="273346" y="13497"/>
                  <a:pt x="279874" y="15845"/>
                  <a:pt x="285750" y="19050"/>
                </a:cubicBezTo>
                <a:cubicBezTo>
                  <a:pt x="303280" y="28612"/>
                  <a:pt x="317606" y="44485"/>
                  <a:pt x="336550" y="50800"/>
                </a:cubicBezTo>
                <a:lnTo>
                  <a:pt x="374650" y="63500"/>
                </a:lnTo>
                <a:cubicBezTo>
                  <a:pt x="448733" y="61383"/>
                  <a:pt x="522889" y="61045"/>
                  <a:pt x="596900" y="57150"/>
                </a:cubicBezTo>
                <a:cubicBezTo>
                  <a:pt x="603584" y="56798"/>
                  <a:pt x="609514" y="52639"/>
                  <a:pt x="615950" y="50800"/>
                </a:cubicBezTo>
                <a:cubicBezTo>
                  <a:pt x="624341" y="48402"/>
                  <a:pt x="632991" y="46958"/>
                  <a:pt x="641350" y="44450"/>
                </a:cubicBezTo>
                <a:cubicBezTo>
                  <a:pt x="654172" y="40603"/>
                  <a:pt x="679450" y="31750"/>
                  <a:pt x="679450" y="31750"/>
                </a:cubicBezTo>
                <a:cubicBezTo>
                  <a:pt x="704850" y="33867"/>
                  <a:pt x="738505" y="19240"/>
                  <a:pt x="755650" y="38100"/>
                </a:cubicBezTo>
                <a:cubicBezTo>
                  <a:pt x="770170" y="54072"/>
                  <a:pt x="752603" y="82293"/>
                  <a:pt x="742950" y="101600"/>
                </a:cubicBezTo>
                <a:cubicBezTo>
                  <a:pt x="734918" y="117664"/>
                  <a:pt x="704850" y="139700"/>
                  <a:pt x="704850" y="139700"/>
                </a:cubicBezTo>
                <a:cubicBezTo>
                  <a:pt x="702733" y="148167"/>
                  <a:pt x="698500" y="156373"/>
                  <a:pt x="698500" y="165100"/>
                </a:cubicBezTo>
                <a:cubicBezTo>
                  <a:pt x="698500" y="190588"/>
                  <a:pt x="701689" y="216009"/>
                  <a:pt x="704850" y="241300"/>
                </a:cubicBezTo>
                <a:cubicBezTo>
                  <a:pt x="706445" y="254057"/>
                  <a:pt x="713332" y="273097"/>
                  <a:pt x="717550" y="285750"/>
                </a:cubicBezTo>
                <a:cubicBezTo>
                  <a:pt x="715433" y="292100"/>
                  <a:pt x="717786" y="303603"/>
                  <a:pt x="711200" y="304800"/>
                </a:cubicBezTo>
                <a:cubicBezTo>
                  <a:pt x="653384" y="315312"/>
                  <a:pt x="656650" y="302300"/>
                  <a:pt x="622300" y="279400"/>
                </a:cubicBezTo>
                <a:cubicBezTo>
                  <a:pt x="612031" y="272554"/>
                  <a:pt x="601133" y="266700"/>
                  <a:pt x="590550" y="260350"/>
                </a:cubicBezTo>
                <a:cubicBezTo>
                  <a:pt x="567267" y="262467"/>
                  <a:pt x="543129" y="260103"/>
                  <a:pt x="520700" y="266700"/>
                </a:cubicBezTo>
                <a:cubicBezTo>
                  <a:pt x="506057" y="271007"/>
                  <a:pt x="497080" y="287273"/>
                  <a:pt x="482600" y="292100"/>
                </a:cubicBezTo>
                <a:lnTo>
                  <a:pt x="463550" y="298450"/>
                </a:lnTo>
                <a:cubicBezTo>
                  <a:pt x="438150" y="296333"/>
                  <a:pt x="412401" y="296797"/>
                  <a:pt x="387350" y="292100"/>
                </a:cubicBezTo>
                <a:cubicBezTo>
                  <a:pt x="376141" y="289998"/>
                  <a:pt x="352882" y="273355"/>
                  <a:pt x="342900" y="266700"/>
                </a:cubicBezTo>
                <a:cubicBezTo>
                  <a:pt x="298450" y="268817"/>
                  <a:pt x="253897" y="269354"/>
                  <a:pt x="209550" y="273050"/>
                </a:cubicBezTo>
                <a:cubicBezTo>
                  <a:pt x="202880" y="273606"/>
                  <a:pt x="196936" y="277561"/>
                  <a:pt x="190500" y="279400"/>
                </a:cubicBezTo>
                <a:cubicBezTo>
                  <a:pt x="174388" y="284003"/>
                  <a:pt x="161275" y="285575"/>
                  <a:pt x="146050" y="292100"/>
                </a:cubicBezTo>
                <a:cubicBezTo>
                  <a:pt x="137349" y="295829"/>
                  <a:pt x="130073" y="303903"/>
                  <a:pt x="120650" y="304800"/>
                </a:cubicBezTo>
                <a:cubicBezTo>
                  <a:pt x="84829" y="308212"/>
                  <a:pt x="48683" y="304800"/>
                  <a:pt x="12700" y="304800"/>
                </a:cubicBezTo>
                <a:lnTo>
                  <a:pt x="0" y="50800"/>
                </a:lnTo>
                <a:close/>
              </a:path>
            </a:pathLst>
          </a:custGeom>
          <a:solidFill>
            <a:srgbClr val="4F81BD">
              <a:lumMod val="40000"/>
              <a:lumOff val="60000"/>
            </a:srgbClr>
          </a:solidFill>
          <a:ln w="12700" cap="flat" cmpd="sng" algn="ctr">
            <a:solidFill>
              <a:srgbClr val="4F81BD">
                <a:lumMod val="40000"/>
                <a:lumOff val="6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7" name="64 CuadroTexto">
            <a:extLst>
              <a:ext uri="{FF2B5EF4-FFF2-40B4-BE49-F238E27FC236}">
                <a16:creationId xmlns:a16="http://schemas.microsoft.com/office/drawing/2014/main" id="{9F4D39CB-1B60-4F61-9951-BFAAF94C6C0E}"/>
              </a:ext>
            </a:extLst>
          </p:cNvPr>
          <p:cNvSpPr txBox="1"/>
          <p:nvPr/>
        </p:nvSpPr>
        <p:spPr>
          <a:xfrm>
            <a:off x="2540368" y="2168054"/>
            <a:ext cx="659155" cy="584775"/>
          </a:xfrm>
          <a:prstGeom prst="rect">
            <a:avLst/>
          </a:prstGeom>
          <a:noFill/>
        </p:spPr>
        <p:txBody>
          <a:bodyPr wrap="none" rtlCol="0">
            <a:spAutoFit/>
          </a:bodyPr>
          <a:lstStyle/>
          <a:p>
            <a:r>
              <a:rPr lang="es-AR" sz="800" b="1" dirty="0">
                <a:solidFill>
                  <a:srgbClr val="4F81BD">
                    <a:lumMod val="75000"/>
                  </a:srgbClr>
                </a:solidFill>
                <a:latin typeface="Arial" panose="020B0604020202020204" pitchFamily="34" charset="0"/>
                <a:cs typeface="Arial" panose="020B0604020202020204" pitchFamily="34" charset="0"/>
              </a:rPr>
              <a:t>Acuíferos</a:t>
            </a:r>
          </a:p>
          <a:p>
            <a:endParaRPr lang="es-AR" sz="800" dirty="0">
              <a:solidFill>
                <a:srgbClr val="4F81BD">
                  <a:lumMod val="75000"/>
                </a:srgbClr>
              </a:solidFill>
              <a:latin typeface="Arial" panose="020B0604020202020204" pitchFamily="34" charset="0"/>
              <a:cs typeface="Arial" panose="020B0604020202020204" pitchFamily="34" charset="0"/>
            </a:endParaRPr>
          </a:p>
          <a:p>
            <a:endParaRPr lang="es-AR" sz="800" dirty="0">
              <a:solidFill>
                <a:srgbClr val="4F81BD">
                  <a:lumMod val="75000"/>
                </a:srgbClr>
              </a:solidFill>
              <a:latin typeface="Arial" panose="020B0604020202020204" pitchFamily="34" charset="0"/>
              <a:cs typeface="Arial" panose="020B0604020202020204" pitchFamily="34" charset="0"/>
            </a:endParaRPr>
          </a:p>
          <a:p>
            <a:pPr marL="228600" indent="-228600">
              <a:buFontTx/>
              <a:buAutoNum type="arabicParenBoth"/>
            </a:pPr>
            <a:endParaRPr lang="es-AR" sz="800" b="1" dirty="0">
              <a:solidFill>
                <a:srgbClr val="4F81BD">
                  <a:lumMod val="75000"/>
                </a:srgbClr>
              </a:solidFill>
              <a:latin typeface="Arial" panose="020B0604020202020204" pitchFamily="34" charset="0"/>
              <a:cs typeface="Arial" panose="020B0604020202020204" pitchFamily="34" charset="0"/>
            </a:endParaRPr>
          </a:p>
        </p:txBody>
      </p:sp>
      <p:sp>
        <p:nvSpPr>
          <p:cNvPr id="8" name="141 Forma libre">
            <a:extLst>
              <a:ext uri="{FF2B5EF4-FFF2-40B4-BE49-F238E27FC236}">
                <a16:creationId xmlns:a16="http://schemas.microsoft.com/office/drawing/2014/main" id="{6CB972F1-F957-4E26-8C28-DD0CE72D8C51}"/>
              </a:ext>
            </a:extLst>
          </p:cNvPr>
          <p:cNvSpPr/>
          <p:nvPr/>
        </p:nvSpPr>
        <p:spPr>
          <a:xfrm flipH="1">
            <a:off x="2042298" y="1709405"/>
            <a:ext cx="270683" cy="848146"/>
          </a:xfrm>
          <a:custGeom>
            <a:avLst/>
            <a:gdLst>
              <a:gd name="connsiteX0" fmla="*/ 112178 w 319212"/>
              <a:gd name="connsiteY0" fmla="*/ 283 h 1742819"/>
              <a:gd name="connsiteX1" fmla="*/ 103552 w 319212"/>
              <a:gd name="connsiteY1" fmla="*/ 43415 h 1742819"/>
              <a:gd name="connsiteX2" fmla="*/ 77673 w 319212"/>
              <a:gd name="connsiteY2" fmla="*/ 241823 h 1742819"/>
              <a:gd name="connsiteX3" fmla="*/ 51794 w 319212"/>
              <a:gd name="connsiteY3" fmla="*/ 259076 h 1742819"/>
              <a:gd name="connsiteX4" fmla="*/ 60420 w 319212"/>
              <a:gd name="connsiteY4" fmla="*/ 345340 h 1742819"/>
              <a:gd name="connsiteX5" fmla="*/ 77673 w 319212"/>
              <a:gd name="connsiteY5" fmla="*/ 371219 h 1742819"/>
              <a:gd name="connsiteX6" fmla="*/ 86299 w 319212"/>
              <a:gd name="connsiteY6" fmla="*/ 397098 h 1742819"/>
              <a:gd name="connsiteX7" fmla="*/ 77673 w 319212"/>
              <a:gd name="connsiteY7" fmla="*/ 448857 h 1742819"/>
              <a:gd name="connsiteX8" fmla="*/ 34541 w 319212"/>
              <a:gd name="connsiteY8" fmla="*/ 500615 h 1742819"/>
              <a:gd name="connsiteX9" fmla="*/ 25914 w 319212"/>
              <a:gd name="connsiteY9" fmla="*/ 543747 h 1742819"/>
              <a:gd name="connsiteX10" fmla="*/ 8662 w 319212"/>
              <a:gd name="connsiteY10" fmla="*/ 569627 h 1742819"/>
              <a:gd name="connsiteX11" fmla="*/ 35 w 319212"/>
              <a:gd name="connsiteY11" fmla="*/ 595506 h 1742819"/>
              <a:gd name="connsiteX12" fmla="*/ 8662 w 319212"/>
              <a:gd name="connsiteY12" fmla="*/ 647264 h 1742819"/>
              <a:gd name="connsiteX13" fmla="*/ 8662 w 319212"/>
              <a:gd name="connsiteY13" fmla="*/ 733528 h 1742819"/>
              <a:gd name="connsiteX14" fmla="*/ 35 w 319212"/>
              <a:gd name="connsiteY14" fmla="*/ 802540 h 1742819"/>
              <a:gd name="connsiteX15" fmla="*/ 17288 w 319212"/>
              <a:gd name="connsiteY15" fmla="*/ 888804 h 1742819"/>
              <a:gd name="connsiteX16" fmla="*/ 25914 w 319212"/>
              <a:gd name="connsiteY16" fmla="*/ 931936 h 1742819"/>
              <a:gd name="connsiteX17" fmla="*/ 77673 w 319212"/>
              <a:gd name="connsiteY17" fmla="*/ 966442 h 1742819"/>
              <a:gd name="connsiteX18" fmla="*/ 103552 w 319212"/>
              <a:gd name="connsiteY18" fmla="*/ 1018200 h 1742819"/>
              <a:gd name="connsiteX19" fmla="*/ 94926 w 319212"/>
              <a:gd name="connsiteY19" fmla="*/ 1052706 h 1742819"/>
              <a:gd name="connsiteX20" fmla="*/ 77673 w 319212"/>
              <a:gd name="connsiteY20" fmla="*/ 1104464 h 1742819"/>
              <a:gd name="connsiteX21" fmla="*/ 86299 w 319212"/>
              <a:gd name="connsiteY21" fmla="*/ 1130344 h 1742819"/>
              <a:gd name="connsiteX22" fmla="*/ 69046 w 319212"/>
              <a:gd name="connsiteY22" fmla="*/ 1242487 h 1742819"/>
              <a:gd name="connsiteX23" fmla="*/ 51794 w 319212"/>
              <a:gd name="connsiteY23" fmla="*/ 1294245 h 1742819"/>
              <a:gd name="connsiteX24" fmla="*/ 60420 w 319212"/>
              <a:gd name="connsiteY24" fmla="*/ 1346004 h 1742819"/>
              <a:gd name="connsiteX25" fmla="*/ 86299 w 319212"/>
              <a:gd name="connsiteY25" fmla="*/ 1354630 h 1742819"/>
              <a:gd name="connsiteX26" fmla="*/ 60420 w 319212"/>
              <a:gd name="connsiteY26" fmla="*/ 1544411 h 1742819"/>
              <a:gd name="connsiteX27" fmla="*/ 51794 w 319212"/>
              <a:gd name="connsiteY27" fmla="*/ 1570291 h 1742819"/>
              <a:gd name="connsiteX28" fmla="*/ 34541 w 319212"/>
              <a:gd name="connsiteY28" fmla="*/ 1596170 h 1742819"/>
              <a:gd name="connsiteX29" fmla="*/ 69046 w 319212"/>
              <a:gd name="connsiteY29" fmla="*/ 1742819 h 1742819"/>
              <a:gd name="connsiteX30" fmla="*/ 250201 w 319212"/>
              <a:gd name="connsiteY30" fmla="*/ 1734193 h 1742819"/>
              <a:gd name="connsiteX31" fmla="*/ 276080 w 319212"/>
              <a:gd name="connsiteY31" fmla="*/ 1716940 h 1742819"/>
              <a:gd name="connsiteX32" fmla="*/ 284707 w 319212"/>
              <a:gd name="connsiteY32" fmla="*/ 1691061 h 1742819"/>
              <a:gd name="connsiteX33" fmla="*/ 301960 w 319212"/>
              <a:gd name="connsiteY33" fmla="*/ 1544411 h 1742819"/>
              <a:gd name="connsiteX34" fmla="*/ 284707 w 319212"/>
              <a:gd name="connsiteY34" fmla="*/ 1285619 h 1742819"/>
              <a:gd name="connsiteX35" fmla="*/ 293333 w 319212"/>
              <a:gd name="connsiteY35" fmla="*/ 509242 h 1742819"/>
              <a:gd name="connsiteX36" fmla="*/ 301960 w 319212"/>
              <a:gd name="connsiteY36" fmla="*/ 431604 h 1742819"/>
              <a:gd name="connsiteX37" fmla="*/ 310586 w 319212"/>
              <a:gd name="connsiteY37" fmla="*/ 405725 h 1742819"/>
              <a:gd name="connsiteX38" fmla="*/ 319212 w 319212"/>
              <a:gd name="connsiteY38" fmla="*/ 17536 h 1742819"/>
              <a:gd name="connsiteX39" fmla="*/ 293333 w 319212"/>
              <a:gd name="connsiteY39" fmla="*/ 8910 h 1742819"/>
              <a:gd name="connsiteX40" fmla="*/ 198443 w 319212"/>
              <a:gd name="connsiteY40" fmla="*/ 26162 h 1742819"/>
              <a:gd name="connsiteX41" fmla="*/ 112178 w 319212"/>
              <a:gd name="connsiteY41" fmla="*/ 283 h 174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9212" h="1742819">
                <a:moveTo>
                  <a:pt x="112178" y="283"/>
                </a:moveTo>
                <a:cubicBezTo>
                  <a:pt x="96363" y="3158"/>
                  <a:pt x="104721" y="28800"/>
                  <a:pt x="103552" y="43415"/>
                </a:cubicBezTo>
                <a:cubicBezTo>
                  <a:pt x="100323" y="83781"/>
                  <a:pt x="125802" y="193694"/>
                  <a:pt x="77673" y="241823"/>
                </a:cubicBezTo>
                <a:cubicBezTo>
                  <a:pt x="70342" y="249154"/>
                  <a:pt x="60420" y="253325"/>
                  <a:pt x="51794" y="259076"/>
                </a:cubicBezTo>
                <a:cubicBezTo>
                  <a:pt x="54669" y="287831"/>
                  <a:pt x="53922" y="317182"/>
                  <a:pt x="60420" y="345340"/>
                </a:cubicBezTo>
                <a:cubicBezTo>
                  <a:pt x="62751" y="355442"/>
                  <a:pt x="73036" y="361946"/>
                  <a:pt x="77673" y="371219"/>
                </a:cubicBezTo>
                <a:cubicBezTo>
                  <a:pt x="81739" y="379352"/>
                  <a:pt x="83424" y="388472"/>
                  <a:pt x="86299" y="397098"/>
                </a:cubicBezTo>
                <a:cubicBezTo>
                  <a:pt x="83424" y="414351"/>
                  <a:pt x="83204" y="432264"/>
                  <a:pt x="77673" y="448857"/>
                </a:cubicBezTo>
                <a:cubicBezTo>
                  <a:pt x="71668" y="466871"/>
                  <a:pt x="46552" y="488604"/>
                  <a:pt x="34541" y="500615"/>
                </a:cubicBezTo>
                <a:cubicBezTo>
                  <a:pt x="31665" y="514992"/>
                  <a:pt x="31062" y="530018"/>
                  <a:pt x="25914" y="543747"/>
                </a:cubicBezTo>
                <a:cubicBezTo>
                  <a:pt x="22274" y="553455"/>
                  <a:pt x="13299" y="560354"/>
                  <a:pt x="8662" y="569627"/>
                </a:cubicBezTo>
                <a:cubicBezTo>
                  <a:pt x="4596" y="577760"/>
                  <a:pt x="2911" y="586880"/>
                  <a:pt x="35" y="595506"/>
                </a:cubicBezTo>
                <a:cubicBezTo>
                  <a:pt x="2911" y="612759"/>
                  <a:pt x="8662" y="629773"/>
                  <a:pt x="8662" y="647264"/>
                </a:cubicBezTo>
                <a:cubicBezTo>
                  <a:pt x="8662" y="746387"/>
                  <a:pt x="-10828" y="675061"/>
                  <a:pt x="8662" y="733528"/>
                </a:cubicBezTo>
                <a:cubicBezTo>
                  <a:pt x="5786" y="756532"/>
                  <a:pt x="35" y="779357"/>
                  <a:pt x="35" y="802540"/>
                </a:cubicBezTo>
                <a:cubicBezTo>
                  <a:pt x="35" y="865940"/>
                  <a:pt x="6666" y="846313"/>
                  <a:pt x="17288" y="888804"/>
                </a:cubicBezTo>
                <a:cubicBezTo>
                  <a:pt x="20844" y="903028"/>
                  <a:pt x="16912" y="920362"/>
                  <a:pt x="25914" y="931936"/>
                </a:cubicBezTo>
                <a:cubicBezTo>
                  <a:pt x="38644" y="948304"/>
                  <a:pt x="77673" y="966442"/>
                  <a:pt x="77673" y="966442"/>
                </a:cubicBezTo>
                <a:cubicBezTo>
                  <a:pt x="86397" y="979527"/>
                  <a:pt x="103552" y="1000342"/>
                  <a:pt x="103552" y="1018200"/>
                </a:cubicBezTo>
                <a:cubicBezTo>
                  <a:pt x="103552" y="1030056"/>
                  <a:pt x="98333" y="1041350"/>
                  <a:pt x="94926" y="1052706"/>
                </a:cubicBezTo>
                <a:cubicBezTo>
                  <a:pt x="89700" y="1070125"/>
                  <a:pt x="77673" y="1104464"/>
                  <a:pt x="77673" y="1104464"/>
                </a:cubicBezTo>
                <a:cubicBezTo>
                  <a:pt x="80548" y="1113091"/>
                  <a:pt x="86299" y="1121251"/>
                  <a:pt x="86299" y="1130344"/>
                </a:cubicBezTo>
                <a:cubicBezTo>
                  <a:pt x="86299" y="1164777"/>
                  <a:pt x="79465" y="1207758"/>
                  <a:pt x="69046" y="1242487"/>
                </a:cubicBezTo>
                <a:cubicBezTo>
                  <a:pt x="63820" y="1259906"/>
                  <a:pt x="51794" y="1294245"/>
                  <a:pt x="51794" y="1294245"/>
                </a:cubicBezTo>
                <a:cubicBezTo>
                  <a:pt x="54669" y="1311498"/>
                  <a:pt x="51742" y="1330818"/>
                  <a:pt x="60420" y="1346004"/>
                </a:cubicBezTo>
                <a:cubicBezTo>
                  <a:pt x="64931" y="1353899"/>
                  <a:pt x="85394" y="1345582"/>
                  <a:pt x="86299" y="1354630"/>
                </a:cubicBezTo>
                <a:cubicBezTo>
                  <a:pt x="100256" y="1494195"/>
                  <a:pt x="103638" y="1479585"/>
                  <a:pt x="60420" y="1544411"/>
                </a:cubicBezTo>
                <a:cubicBezTo>
                  <a:pt x="57545" y="1553038"/>
                  <a:pt x="55861" y="1562158"/>
                  <a:pt x="51794" y="1570291"/>
                </a:cubicBezTo>
                <a:cubicBezTo>
                  <a:pt x="47158" y="1579564"/>
                  <a:pt x="35116" y="1585818"/>
                  <a:pt x="34541" y="1596170"/>
                </a:cubicBezTo>
                <a:cubicBezTo>
                  <a:pt x="27387" y="1724931"/>
                  <a:pt x="11150" y="1704221"/>
                  <a:pt x="69046" y="1742819"/>
                </a:cubicBezTo>
                <a:cubicBezTo>
                  <a:pt x="129431" y="1739944"/>
                  <a:pt x="190214" y="1741691"/>
                  <a:pt x="250201" y="1734193"/>
                </a:cubicBezTo>
                <a:cubicBezTo>
                  <a:pt x="260489" y="1732907"/>
                  <a:pt x="269603" y="1725036"/>
                  <a:pt x="276080" y="1716940"/>
                </a:cubicBezTo>
                <a:cubicBezTo>
                  <a:pt x="281760" y="1709840"/>
                  <a:pt x="281831" y="1699687"/>
                  <a:pt x="284707" y="1691061"/>
                </a:cubicBezTo>
                <a:cubicBezTo>
                  <a:pt x="292931" y="1641714"/>
                  <a:pt x="301960" y="1595454"/>
                  <a:pt x="301960" y="1544411"/>
                </a:cubicBezTo>
                <a:cubicBezTo>
                  <a:pt x="301960" y="1443728"/>
                  <a:pt x="294008" y="1378637"/>
                  <a:pt x="284707" y="1285619"/>
                </a:cubicBezTo>
                <a:cubicBezTo>
                  <a:pt x="328355" y="936435"/>
                  <a:pt x="302587" y="1193957"/>
                  <a:pt x="293333" y="509242"/>
                </a:cubicBezTo>
                <a:cubicBezTo>
                  <a:pt x="296209" y="483363"/>
                  <a:pt x="297679" y="457288"/>
                  <a:pt x="301960" y="431604"/>
                </a:cubicBezTo>
                <a:cubicBezTo>
                  <a:pt x="303455" y="422635"/>
                  <a:pt x="310207" y="414810"/>
                  <a:pt x="310586" y="405725"/>
                </a:cubicBezTo>
                <a:cubicBezTo>
                  <a:pt x="315974" y="276409"/>
                  <a:pt x="316337" y="146932"/>
                  <a:pt x="319212" y="17536"/>
                </a:cubicBezTo>
                <a:cubicBezTo>
                  <a:pt x="310586" y="14661"/>
                  <a:pt x="302426" y="8910"/>
                  <a:pt x="293333" y="8910"/>
                </a:cubicBezTo>
                <a:cubicBezTo>
                  <a:pt x="282297" y="8910"/>
                  <a:pt x="212466" y="23357"/>
                  <a:pt x="198443" y="26162"/>
                </a:cubicBezTo>
                <a:cubicBezTo>
                  <a:pt x="108132" y="17131"/>
                  <a:pt x="127993" y="-2592"/>
                  <a:pt x="112178" y="283"/>
                </a:cubicBezTo>
                <a:close/>
              </a:path>
            </a:pathLst>
          </a:custGeom>
          <a:solidFill>
            <a:sysClr val="window" lastClr="FFFFFF">
              <a:lumMod val="85000"/>
            </a:sysClr>
          </a:solidFill>
          <a:ln w="3175"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9" name="142 Forma libre">
            <a:extLst>
              <a:ext uri="{FF2B5EF4-FFF2-40B4-BE49-F238E27FC236}">
                <a16:creationId xmlns:a16="http://schemas.microsoft.com/office/drawing/2014/main" id="{15819851-463C-4D5F-AE6F-85A8C1D03B55}"/>
              </a:ext>
            </a:extLst>
          </p:cNvPr>
          <p:cNvSpPr/>
          <p:nvPr/>
        </p:nvSpPr>
        <p:spPr>
          <a:xfrm>
            <a:off x="1090714" y="1723417"/>
            <a:ext cx="270683" cy="848146"/>
          </a:xfrm>
          <a:custGeom>
            <a:avLst/>
            <a:gdLst>
              <a:gd name="connsiteX0" fmla="*/ 112178 w 319212"/>
              <a:gd name="connsiteY0" fmla="*/ 283 h 1742819"/>
              <a:gd name="connsiteX1" fmla="*/ 103552 w 319212"/>
              <a:gd name="connsiteY1" fmla="*/ 43415 h 1742819"/>
              <a:gd name="connsiteX2" fmla="*/ 77673 w 319212"/>
              <a:gd name="connsiteY2" fmla="*/ 241823 h 1742819"/>
              <a:gd name="connsiteX3" fmla="*/ 51794 w 319212"/>
              <a:gd name="connsiteY3" fmla="*/ 259076 h 1742819"/>
              <a:gd name="connsiteX4" fmla="*/ 60420 w 319212"/>
              <a:gd name="connsiteY4" fmla="*/ 345340 h 1742819"/>
              <a:gd name="connsiteX5" fmla="*/ 77673 w 319212"/>
              <a:gd name="connsiteY5" fmla="*/ 371219 h 1742819"/>
              <a:gd name="connsiteX6" fmla="*/ 86299 w 319212"/>
              <a:gd name="connsiteY6" fmla="*/ 397098 h 1742819"/>
              <a:gd name="connsiteX7" fmla="*/ 77673 w 319212"/>
              <a:gd name="connsiteY7" fmla="*/ 448857 h 1742819"/>
              <a:gd name="connsiteX8" fmla="*/ 34541 w 319212"/>
              <a:gd name="connsiteY8" fmla="*/ 500615 h 1742819"/>
              <a:gd name="connsiteX9" fmla="*/ 25914 w 319212"/>
              <a:gd name="connsiteY9" fmla="*/ 543747 h 1742819"/>
              <a:gd name="connsiteX10" fmla="*/ 8662 w 319212"/>
              <a:gd name="connsiteY10" fmla="*/ 569627 h 1742819"/>
              <a:gd name="connsiteX11" fmla="*/ 35 w 319212"/>
              <a:gd name="connsiteY11" fmla="*/ 595506 h 1742819"/>
              <a:gd name="connsiteX12" fmla="*/ 8662 w 319212"/>
              <a:gd name="connsiteY12" fmla="*/ 647264 h 1742819"/>
              <a:gd name="connsiteX13" fmla="*/ 8662 w 319212"/>
              <a:gd name="connsiteY13" fmla="*/ 733528 h 1742819"/>
              <a:gd name="connsiteX14" fmla="*/ 35 w 319212"/>
              <a:gd name="connsiteY14" fmla="*/ 802540 h 1742819"/>
              <a:gd name="connsiteX15" fmla="*/ 17288 w 319212"/>
              <a:gd name="connsiteY15" fmla="*/ 888804 h 1742819"/>
              <a:gd name="connsiteX16" fmla="*/ 25914 w 319212"/>
              <a:gd name="connsiteY16" fmla="*/ 931936 h 1742819"/>
              <a:gd name="connsiteX17" fmla="*/ 77673 w 319212"/>
              <a:gd name="connsiteY17" fmla="*/ 966442 h 1742819"/>
              <a:gd name="connsiteX18" fmla="*/ 103552 w 319212"/>
              <a:gd name="connsiteY18" fmla="*/ 1018200 h 1742819"/>
              <a:gd name="connsiteX19" fmla="*/ 94926 w 319212"/>
              <a:gd name="connsiteY19" fmla="*/ 1052706 h 1742819"/>
              <a:gd name="connsiteX20" fmla="*/ 77673 w 319212"/>
              <a:gd name="connsiteY20" fmla="*/ 1104464 h 1742819"/>
              <a:gd name="connsiteX21" fmla="*/ 86299 w 319212"/>
              <a:gd name="connsiteY21" fmla="*/ 1130344 h 1742819"/>
              <a:gd name="connsiteX22" fmla="*/ 69046 w 319212"/>
              <a:gd name="connsiteY22" fmla="*/ 1242487 h 1742819"/>
              <a:gd name="connsiteX23" fmla="*/ 51794 w 319212"/>
              <a:gd name="connsiteY23" fmla="*/ 1294245 h 1742819"/>
              <a:gd name="connsiteX24" fmla="*/ 60420 w 319212"/>
              <a:gd name="connsiteY24" fmla="*/ 1346004 h 1742819"/>
              <a:gd name="connsiteX25" fmla="*/ 86299 w 319212"/>
              <a:gd name="connsiteY25" fmla="*/ 1354630 h 1742819"/>
              <a:gd name="connsiteX26" fmla="*/ 60420 w 319212"/>
              <a:gd name="connsiteY26" fmla="*/ 1544411 h 1742819"/>
              <a:gd name="connsiteX27" fmla="*/ 51794 w 319212"/>
              <a:gd name="connsiteY27" fmla="*/ 1570291 h 1742819"/>
              <a:gd name="connsiteX28" fmla="*/ 34541 w 319212"/>
              <a:gd name="connsiteY28" fmla="*/ 1596170 h 1742819"/>
              <a:gd name="connsiteX29" fmla="*/ 69046 w 319212"/>
              <a:gd name="connsiteY29" fmla="*/ 1742819 h 1742819"/>
              <a:gd name="connsiteX30" fmla="*/ 250201 w 319212"/>
              <a:gd name="connsiteY30" fmla="*/ 1734193 h 1742819"/>
              <a:gd name="connsiteX31" fmla="*/ 276080 w 319212"/>
              <a:gd name="connsiteY31" fmla="*/ 1716940 h 1742819"/>
              <a:gd name="connsiteX32" fmla="*/ 284707 w 319212"/>
              <a:gd name="connsiteY32" fmla="*/ 1691061 h 1742819"/>
              <a:gd name="connsiteX33" fmla="*/ 301960 w 319212"/>
              <a:gd name="connsiteY33" fmla="*/ 1544411 h 1742819"/>
              <a:gd name="connsiteX34" fmla="*/ 284707 w 319212"/>
              <a:gd name="connsiteY34" fmla="*/ 1285619 h 1742819"/>
              <a:gd name="connsiteX35" fmla="*/ 293333 w 319212"/>
              <a:gd name="connsiteY35" fmla="*/ 509242 h 1742819"/>
              <a:gd name="connsiteX36" fmla="*/ 301960 w 319212"/>
              <a:gd name="connsiteY36" fmla="*/ 431604 h 1742819"/>
              <a:gd name="connsiteX37" fmla="*/ 310586 w 319212"/>
              <a:gd name="connsiteY37" fmla="*/ 405725 h 1742819"/>
              <a:gd name="connsiteX38" fmla="*/ 319212 w 319212"/>
              <a:gd name="connsiteY38" fmla="*/ 17536 h 1742819"/>
              <a:gd name="connsiteX39" fmla="*/ 293333 w 319212"/>
              <a:gd name="connsiteY39" fmla="*/ 8910 h 1742819"/>
              <a:gd name="connsiteX40" fmla="*/ 198443 w 319212"/>
              <a:gd name="connsiteY40" fmla="*/ 26162 h 1742819"/>
              <a:gd name="connsiteX41" fmla="*/ 112178 w 319212"/>
              <a:gd name="connsiteY41" fmla="*/ 283 h 174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9212" h="1742819">
                <a:moveTo>
                  <a:pt x="112178" y="283"/>
                </a:moveTo>
                <a:cubicBezTo>
                  <a:pt x="96363" y="3158"/>
                  <a:pt x="104721" y="28800"/>
                  <a:pt x="103552" y="43415"/>
                </a:cubicBezTo>
                <a:cubicBezTo>
                  <a:pt x="100323" y="83781"/>
                  <a:pt x="125802" y="193694"/>
                  <a:pt x="77673" y="241823"/>
                </a:cubicBezTo>
                <a:cubicBezTo>
                  <a:pt x="70342" y="249154"/>
                  <a:pt x="60420" y="253325"/>
                  <a:pt x="51794" y="259076"/>
                </a:cubicBezTo>
                <a:cubicBezTo>
                  <a:pt x="54669" y="287831"/>
                  <a:pt x="53922" y="317182"/>
                  <a:pt x="60420" y="345340"/>
                </a:cubicBezTo>
                <a:cubicBezTo>
                  <a:pt x="62751" y="355442"/>
                  <a:pt x="73036" y="361946"/>
                  <a:pt x="77673" y="371219"/>
                </a:cubicBezTo>
                <a:cubicBezTo>
                  <a:pt x="81739" y="379352"/>
                  <a:pt x="83424" y="388472"/>
                  <a:pt x="86299" y="397098"/>
                </a:cubicBezTo>
                <a:cubicBezTo>
                  <a:pt x="83424" y="414351"/>
                  <a:pt x="83204" y="432264"/>
                  <a:pt x="77673" y="448857"/>
                </a:cubicBezTo>
                <a:cubicBezTo>
                  <a:pt x="71668" y="466871"/>
                  <a:pt x="46552" y="488604"/>
                  <a:pt x="34541" y="500615"/>
                </a:cubicBezTo>
                <a:cubicBezTo>
                  <a:pt x="31665" y="514992"/>
                  <a:pt x="31062" y="530018"/>
                  <a:pt x="25914" y="543747"/>
                </a:cubicBezTo>
                <a:cubicBezTo>
                  <a:pt x="22274" y="553455"/>
                  <a:pt x="13299" y="560354"/>
                  <a:pt x="8662" y="569627"/>
                </a:cubicBezTo>
                <a:cubicBezTo>
                  <a:pt x="4596" y="577760"/>
                  <a:pt x="2911" y="586880"/>
                  <a:pt x="35" y="595506"/>
                </a:cubicBezTo>
                <a:cubicBezTo>
                  <a:pt x="2911" y="612759"/>
                  <a:pt x="8662" y="629773"/>
                  <a:pt x="8662" y="647264"/>
                </a:cubicBezTo>
                <a:cubicBezTo>
                  <a:pt x="8662" y="746387"/>
                  <a:pt x="-10828" y="675061"/>
                  <a:pt x="8662" y="733528"/>
                </a:cubicBezTo>
                <a:cubicBezTo>
                  <a:pt x="5786" y="756532"/>
                  <a:pt x="35" y="779357"/>
                  <a:pt x="35" y="802540"/>
                </a:cubicBezTo>
                <a:cubicBezTo>
                  <a:pt x="35" y="865940"/>
                  <a:pt x="6666" y="846313"/>
                  <a:pt x="17288" y="888804"/>
                </a:cubicBezTo>
                <a:cubicBezTo>
                  <a:pt x="20844" y="903028"/>
                  <a:pt x="16912" y="920362"/>
                  <a:pt x="25914" y="931936"/>
                </a:cubicBezTo>
                <a:cubicBezTo>
                  <a:pt x="38644" y="948304"/>
                  <a:pt x="77673" y="966442"/>
                  <a:pt x="77673" y="966442"/>
                </a:cubicBezTo>
                <a:cubicBezTo>
                  <a:pt x="86397" y="979527"/>
                  <a:pt x="103552" y="1000342"/>
                  <a:pt x="103552" y="1018200"/>
                </a:cubicBezTo>
                <a:cubicBezTo>
                  <a:pt x="103552" y="1030056"/>
                  <a:pt x="98333" y="1041350"/>
                  <a:pt x="94926" y="1052706"/>
                </a:cubicBezTo>
                <a:cubicBezTo>
                  <a:pt x="89700" y="1070125"/>
                  <a:pt x="77673" y="1104464"/>
                  <a:pt x="77673" y="1104464"/>
                </a:cubicBezTo>
                <a:cubicBezTo>
                  <a:pt x="80548" y="1113091"/>
                  <a:pt x="86299" y="1121251"/>
                  <a:pt x="86299" y="1130344"/>
                </a:cubicBezTo>
                <a:cubicBezTo>
                  <a:pt x="86299" y="1164777"/>
                  <a:pt x="79465" y="1207758"/>
                  <a:pt x="69046" y="1242487"/>
                </a:cubicBezTo>
                <a:cubicBezTo>
                  <a:pt x="63820" y="1259906"/>
                  <a:pt x="51794" y="1294245"/>
                  <a:pt x="51794" y="1294245"/>
                </a:cubicBezTo>
                <a:cubicBezTo>
                  <a:pt x="54669" y="1311498"/>
                  <a:pt x="51742" y="1330818"/>
                  <a:pt x="60420" y="1346004"/>
                </a:cubicBezTo>
                <a:cubicBezTo>
                  <a:pt x="64931" y="1353899"/>
                  <a:pt x="85394" y="1345582"/>
                  <a:pt x="86299" y="1354630"/>
                </a:cubicBezTo>
                <a:cubicBezTo>
                  <a:pt x="100256" y="1494195"/>
                  <a:pt x="103638" y="1479585"/>
                  <a:pt x="60420" y="1544411"/>
                </a:cubicBezTo>
                <a:cubicBezTo>
                  <a:pt x="57545" y="1553038"/>
                  <a:pt x="55861" y="1562158"/>
                  <a:pt x="51794" y="1570291"/>
                </a:cubicBezTo>
                <a:cubicBezTo>
                  <a:pt x="47158" y="1579564"/>
                  <a:pt x="35116" y="1585818"/>
                  <a:pt x="34541" y="1596170"/>
                </a:cubicBezTo>
                <a:cubicBezTo>
                  <a:pt x="27387" y="1724931"/>
                  <a:pt x="11150" y="1704221"/>
                  <a:pt x="69046" y="1742819"/>
                </a:cubicBezTo>
                <a:cubicBezTo>
                  <a:pt x="129431" y="1739944"/>
                  <a:pt x="190214" y="1741691"/>
                  <a:pt x="250201" y="1734193"/>
                </a:cubicBezTo>
                <a:cubicBezTo>
                  <a:pt x="260489" y="1732907"/>
                  <a:pt x="269603" y="1725036"/>
                  <a:pt x="276080" y="1716940"/>
                </a:cubicBezTo>
                <a:cubicBezTo>
                  <a:pt x="281760" y="1709840"/>
                  <a:pt x="281831" y="1699687"/>
                  <a:pt x="284707" y="1691061"/>
                </a:cubicBezTo>
                <a:cubicBezTo>
                  <a:pt x="292931" y="1641714"/>
                  <a:pt x="301960" y="1595454"/>
                  <a:pt x="301960" y="1544411"/>
                </a:cubicBezTo>
                <a:cubicBezTo>
                  <a:pt x="301960" y="1443728"/>
                  <a:pt x="294008" y="1378637"/>
                  <a:pt x="284707" y="1285619"/>
                </a:cubicBezTo>
                <a:cubicBezTo>
                  <a:pt x="328355" y="936435"/>
                  <a:pt x="302587" y="1193957"/>
                  <a:pt x="293333" y="509242"/>
                </a:cubicBezTo>
                <a:cubicBezTo>
                  <a:pt x="296209" y="483363"/>
                  <a:pt x="297679" y="457288"/>
                  <a:pt x="301960" y="431604"/>
                </a:cubicBezTo>
                <a:cubicBezTo>
                  <a:pt x="303455" y="422635"/>
                  <a:pt x="310207" y="414810"/>
                  <a:pt x="310586" y="405725"/>
                </a:cubicBezTo>
                <a:cubicBezTo>
                  <a:pt x="315974" y="276409"/>
                  <a:pt x="316337" y="146932"/>
                  <a:pt x="319212" y="17536"/>
                </a:cubicBezTo>
                <a:cubicBezTo>
                  <a:pt x="310586" y="14661"/>
                  <a:pt x="302426" y="8910"/>
                  <a:pt x="293333" y="8910"/>
                </a:cubicBezTo>
                <a:cubicBezTo>
                  <a:pt x="282297" y="8910"/>
                  <a:pt x="212466" y="23357"/>
                  <a:pt x="198443" y="26162"/>
                </a:cubicBezTo>
                <a:cubicBezTo>
                  <a:pt x="108132" y="17131"/>
                  <a:pt x="127993" y="-2592"/>
                  <a:pt x="112178" y="283"/>
                </a:cubicBezTo>
                <a:close/>
              </a:path>
            </a:pathLst>
          </a:custGeom>
          <a:solidFill>
            <a:sysClr val="window" lastClr="FFFFFF">
              <a:lumMod val="85000"/>
            </a:sysClr>
          </a:solidFill>
          <a:ln w="3175"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0" name="143 Forma libre">
            <a:extLst>
              <a:ext uri="{FF2B5EF4-FFF2-40B4-BE49-F238E27FC236}">
                <a16:creationId xmlns:a16="http://schemas.microsoft.com/office/drawing/2014/main" id="{E713B4CD-037B-4CA8-8734-86ABFC28EA58}"/>
              </a:ext>
            </a:extLst>
          </p:cNvPr>
          <p:cNvSpPr/>
          <p:nvPr/>
        </p:nvSpPr>
        <p:spPr>
          <a:xfrm>
            <a:off x="740827" y="1689971"/>
            <a:ext cx="453528" cy="889989"/>
          </a:xfrm>
          <a:custGeom>
            <a:avLst/>
            <a:gdLst>
              <a:gd name="connsiteX0" fmla="*/ 0 w 534838"/>
              <a:gd name="connsiteY0" fmla="*/ 0 h 1828800"/>
              <a:gd name="connsiteX1" fmla="*/ 138023 w 534838"/>
              <a:gd name="connsiteY1" fmla="*/ 25879 h 1828800"/>
              <a:gd name="connsiteX2" fmla="*/ 224287 w 534838"/>
              <a:gd name="connsiteY2" fmla="*/ 43132 h 1828800"/>
              <a:gd name="connsiteX3" fmla="*/ 250166 w 534838"/>
              <a:gd name="connsiteY3" fmla="*/ 51758 h 1828800"/>
              <a:gd name="connsiteX4" fmla="*/ 465826 w 534838"/>
              <a:gd name="connsiteY4" fmla="*/ 34506 h 1828800"/>
              <a:gd name="connsiteX5" fmla="*/ 508958 w 534838"/>
              <a:gd name="connsiteY5" fmla="*/ 43132 h 1828800"/>
              <a:gd name="connsiteX6" fmla="*/ 534838 w 534838"/>
              <a:gd name="connsiteY6" fmla="*/ 103517 h 1828800"/>
              <a:gd name="connsiteX7" fmla="*/ 508958 w 534838"/>
              <a:gd name="connsiteY7" fmla="*/ 232913 h 1828800"/>
              <a:gd name="connsiteX8" fmla="*/ 500332 w 534838"/>
              <a:gd name="connsiteY8" fmla="*/ 267419 h 1828800"/>
              <a:gd name="connsiteX9" fmla="*/ 474453 w 534838"/>
              <a:gd name="connsiteY9" fmla="*/ 345056 h 1828800"/>
              <a:gd name="connsiteX10" fmla="*/ 465826 w 534838"/>
              <a:gd name="connsiteY10" fmla="*/ 370936 h 1828800"/>
              <a:gd name="connsiteX11" fmla="*/ 483079 w 534838"/>
              <a:gd name="connsiteY11" fmla="*/ 422694 h 1828800"/>
              <a:gd name="connsiteX12" fmla="*/ 517585 w 534838"/>
              <a:gd name="connsiteY12" fmla="*/ 474453 h 1828800"/>
              <a:gd name="connsiteX13" fmla="*/ 508958 w 534838"/>
              <a:gd name="connsiteY13" fmla="*/ 526211 h 1828800"/>
              <a:gd name="connsiteX14" fmla="*/ 439947 w 534838"/>
              <a:gd name="connsiteY14" fmla="*/ 577970 h 1828800"/>
              <a:gd name="connsiteX15" fmla="*/ 414068 w 534838"/>
              <a:gd name="connsiteY15" fmla="*/ 603849 h 1828800"/>
              <a:gd name="connsiteX16" fmla="*/ 405441 w 534838"/>
              <a:gd name="connsiteY16" fmla="*/ 629728 h 1828800"/>
              <a:gd name="connsiteX17" fmla="*/ 431321 w 534838"/>
              <a:gd name="connsiteY17" fmla="*/ 724619 h 1828800"/>
              <a:gd name="connsiteX18" fmla="*/ 439947 w 534838"/>
              <a:gd name="connsiteY18" fmla="*/ 750498 h 1828800"/>
              <a:gd name="connsiteX19" fmla="*/ 431321 w 534838"/>
              <a:gd name="connsiteY19" fmla="*/ 776377 h 1828800"/>
              <a:gd name="connsiteX20" fmla="*/ 422694 w 534838"/>
              <a:gd name="connsiteY20" fmla="*/ 810883 h 1828800"/>
              <a:gd name="connsiteX21" fmla="*/ 405441 w 534838"/>
              <a:gd name="connsiteY21" fmla="*/ 862641 h 1828800"/>
              <a:gd name="connsiteX22" fmla="*/ 414068 w 534838"/>
              <a:gd name="connsiteY22" fmla="*/ 905773 h 1828800"/>
              <a:gd name="connsiteX23" fmla="*/ 431321 w 534838"/>
              <a:gd name="connsiteY23" fmla="*/ 931653 h 1828800"/>
              <a:gd name="connsiteX24" fmla="*/ 439947 w 534838"/>
              <a:gd name="connsiteY24" fmla="*/ 992038 h 1828800"/>
              <a:gd name="connsiteX25" fmla="*/ 457200 w 534838"/>
              <a:gd name="connsiteY25" fmla="*/ 1017917 h 1828800"/>
              <a:gd name="connsiteX26" fmla="*/ 508958 w 534838"/>
              <a:gd name="connsiteY26" fmla="*/ 1061049 h 1828800"/>
              <a:gd name="connsiteX27" fmla="*/ 491706 w 534838"/>
              <a:gd name="connsiteY27" fmla="*/ 1138687 h 1828800"/>
              <a:gd name="connsiteX28" fmla="*/ 474453 w 534838"/>
              <a:gd name="connsiteY28" fmla="*/ 1164566 h 1828800"/>
              <a:gd name="connsiteX29" fmla="*/ 483079 w 534838"/>
              <a:gd name="connsiteY29" fmla="*/ 1207698 h 1828800"/>
              <a:gd name="connsiteX30" fmla="*/ 500332 w 534838"/>
              <a:gd name="connsiteY30" fmla="*/ 1233577 h 1828800"/>
              <a:gd name="connsiteX31" fmla="*/ 491706 w 534838"/>
              <a:gd name="connsiteY31" fmla="*/ 1319841 h 1828800"/>
              <a:gd name="connsiteX32" fmla="*/ 474453 w 534838"/>
              <a:gd name="connsiteY32" fmla="*/ 1345721 h 1828800"/>
              <a:gd name="connsiteX33" fmla="*/ 465826 w 534838"/>
              <a:gd name="connsiteY33" fmla="*/ 1371600 h 1828800"/>
              <a:gd name="connsiteX34" fmla="*/ 474453 w 534838"/>
              <a:gd name="connsiteY34" fmla="*/ 1414732 h 1828800"/>
              <a:gd name="connsiteX35" fmla="*/ 491706 w 534838"/>
              <a:gd name="connsiteY35" fmla="*/ 1440611 h 1828800"/>
              <a:gd name="connsiteX36" fmla="*/ 457200 w 534838"/>
              <a:gd name="connsiteY36" fmla="*/ 1630392 h 1828800"/>
              <a:gd name="connsiteX37" fmla="*/ 431321 w 534838"/>
              <a:gd name="connsiteY37" fmla="*/ 1647645 h 1828800"/>
              <a:gd name="connsiteX38" fmla="*/ 422694 w 534838"/>
              <a:gd name="connsiteY38" fmla="*/ 1673524 h 1828800"/>
              <a:gd name="connsiteX39" fmla="*/ 439947 w 534838"/>
              <a:gd name="connsiteY39" fmla="*/ 1751162 h 1828800"/>
              <a:gd name="connsiteX40" fmla="*/ 465826 w 534838"/>
              <a:gd name="connsiteY40" fmla="*/ 1811547 h 1828800"/>
              <a:gd name="connsiteX41" fmla="*/ 448574 w 534838"/>
              <a:gd name="connsiteY4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4838" h="1828800">
                <a:moveTo>
                  <a:pt x="0" y="0"/>
                </a:moveTo>
                <a:cubicBezTo>
                  <a:pt x="43670" y="7278"/>
                  <a:pt x="96663" y="15538"/>
                  <a:pt x="138023" y="25879"/>
                </a:cubicBezTo>
                <a:cubicBezTo>
                  <a:pt x="189497" y="38749"/>
                  <a:pt x="160834" y="32557"/>
                  <a:pt x="224287" y="43132"/>
                </a:cubicBezTo>
                <a:cubicBezTo>
                  <a:pt x="232913" y="46007"/>
                  <a:pt x="241073" y="51758"/>
                  <a:pt x="250166" y="51758"/>
                </a:cubicBezTo>
                <a:cubicBezTo>
                  <a:pt x="421913" y="51758"/>
                  <a:pt x="383765" y="61859"/>
                  <a:pt x="465826" y="34506"/>
                </a:cubicBezTo>
                <a:cubicBezTo>
                  <a:pt x="480203" y="37381"/>
                  <a:pt x="497027" y="34610"/>
                  <a:pt x="508958" y="43132"/>
                </a:cubicBezTo>
                <a:cubicBezTo>
                  <a:pt x="518284" y="49793"/>
                  <a:pt x="530625" y="90878"/>
                  <a:pt x="534838" y="103517"/>
                </a:cubicBezTo>
                <a:cubicBezTo>
                  <a:pt x="522857" y="187380"/>
                  <a:pt x="531143" y="144171"/>
                  <a:pt x="508958" y="232913"/>
                </a:cubicBezTo>
                <a:cubicBezTo>
                  <a:pt x="506083" y="244415"/>
                  <a:pt x="504081" y="256171"/>
                  <a:pt x="500332" y="267419"/>
                </a:cubicBezTo>
                <a:lnTo>
                  <a:pt x="474453" y="345056"/>
                </a:lnTo>
                <a:lnTo>
                  <a:pt x="465826" y="370936"/>
                </a:lnTo>
                <a:cubicBezTo>
                  <a:pt x="471577" y="388189"/>
                  <a:pt x="472991" y="407562"/>
                  <a:pt x="483079" y="422694"/>
                </a:cubicBezTo>
                <a:lnTo>
                  <a:pt x="517585" y="474453"/>
                </a:lnTo>
                <a:cubicBezTo>
                  <a:pt x="514709" y="491706"/>
                  <a:pt x="516062" y="510228"/>
                  <a:pt x="508958" y="526211"/>
                </a:cubicBezTo>
                <a:cubicBezTo>
                  <a:pt x="498770" y="549135"/>
                  <a:pt x="455680" y="566170"/>
                  <a:pt x="439947" y="577970"/>
                </a:cubicBezTo>
                <a:cubicBezTo>
                  <a:pt x="430187" y="585290"/>
                  <a:pt x="422694" y="595223"/>
                  <a:pt x="414068" y="603849"/>
                </a:cubicBezTo>
                <a:cubicBezTo>
                  <a:pt x="411192" y="612475"/>
                  <a:pt x="405441" y="620635"/>
                  <a:pt x="405441" y="629728"/>
                </a:cubicBezTo>
                <a:cubicBezTo>
                  <a:pt x="405441" y="654112"/>
                  <a:pt x="424556" y="704324"/>
                  <a:pt x="431321" y="724619"/>
                </a:cubicBezTo>
                <a:lnTo>
                  <a:pt x="439947" y="750498"/>
                </a:lnTo>
                <a:cubicBezTo>
                  <a:pt x="437072" y="759124"/>
                  <a:pt x="433819" y="767634"/>
                  <a:pt x="431321" y="776377"/>
                </a:cubicBezTo>
                <a:cubicBezTo>
                  <a:pt x="428064" y="787777"/>
                  <a:pt x="426101" y="799527"/>
                  <a:pt x="422694" y="810883"/>
                </a:cubicBezTo>
                <a:cubicBezTo>
                  <a:pt x="417468" y="828302"/>
                  <a:pt x="405441" y="862641"/>
                  <a:pt x="405441" y="862641"/>
                </a:cubicBezTo>
                <a:cubicBezTo>
                  <a:pt x="408317" y="877018"/>
                  <a:pt x="408920" y="892044"/>
                  <a:pt x="414068" y="905773"/>
                </a:cubicBezTo>
                <a:cubicBezTo>
                  <a:pt x="417708" y="915481"/>
                  <a:pt x="428342" y="921722"/>
                  <a:pt x="431321" y="931653"/>
                </a:cubicBezTo>
                <a:cubicBezTo>
                  <a:pt x="437163" y="951128"/>
                  <a:pt x="434104" y="972563"/>
                  <a:pt x="439947" y="992038"/>
                </a:cubicBezTo>
                <a:cubicBezTo>
                  <a:pt x="442926" y="1001968"/>
                  <a:pt x="450563" y="1009952"/>
                  <a:pt x="457200" y="1017917"/>
                </a:cubicBezTo>
                <a:cubicBezTo>
                  <a:pt x="477956" y="1042824"/>
                  <a:pt x="483512" y="1044085"/>
                  <a:pt x="508958" y="1061049"/>
                </a:cubicBezTo>
                <a:cubicBezTo>
                  <a:pt x="537713" y="1104181"/>
                  <a:pt x="531962" y="1078302"/>
                  <a:pt x="491706" y="1138687"/>
                </a:cubicBezTo>
                <a:lnTo>
                  <a:pt x="474453" y="1164566"/>
                </a:lnTo>
                <a:cubicBezTo>
                  <a:pt x="477328" y="1178943"/>
                  <a:pt x="477931" y="1193970"/>
                  <a:pt x="483079" y="1207698"/>
                </a:cubicBezTo>
                <a:cubicBezTo>
                  <a:pt x="486719" y="1217406"/>
                  <a:pt x="499537" y="1223240"/>
                  <a:pt x="500332" y="1233577"/>
                </a:cubicBezTo>
                <a:cubicBezTo>
                  <a:pt x="502549" y="1262390"/>
                  <a:pt x="498204" y="1291683"/>
                  <a:pt x="491706" y="1319841"/>
                </a:cubicBezTo>
                <a:cubicBezTo>
                  <a:pt x="489375" y="1329943"/>
                  <a:pt x="479090" y="1336448"/>
                  <a:pt x="474453" y="1345721"/>
                </a:cubicBezTo>
                <a:cubicBezTo>
                  <a:pt x="470386" y="1353854"/>
                  <a:pt x="468702" y="1362974"/>
                  <a:pt x="465826" y="1371600"/>
                </a:cubicBezTo>
                <a:cubicBezTo>
                  <a:pt x="468702" y="1385977"/>
                  <a:pt x="469305" y="1401004"/>
                  <a:pt x="474453" y="1414732"/>
                </a:cubicBezTo>
                <a:cubicBezTo>
                  <a:pt x="478093" y="1424439"/>
                  <a:pt x="491235" y="1430254"/>
                  <a:pt x="491706" y="1440611"/>
                </a:cubicBezTo>
                <a:cubicBezTo>
                  <a:pt x="496966" y="1556333"/>
                  <a:pt x="518525" y="1579287"/>
                  <a:pt x="457200" y="1630392"/>
                </a:cubicBezTo>
                <a:cubicBezTo>
                  <a:pt x="449235" y="1637029"/>
                  <a:pt x="439947" y="1641894"/>
                  <a:pt x="431321" y="1647645"/>
                </a:cubicBezTo>
                <a:cubicBezTo>
                  <a:pt x="428445" y="1656271"/>
                  <a:pt x="422694" y="1664431"/>
                  <a:pt x="422694" y="1673524"/>
                </a:cubicBezTo>
                <a:cubicBezTo>
                  <a:pt x="422694" y="1692477"/>
                  <a:pt x="431052" y="1730407"/>
                  <a:pt x="439947" y="1751162"/>
                </a:cubicBezTo>
                <a:cubicBezTo>
                  <a:pt x="440715" y="1752954"/>
                  <a:pt x="467665" y="1802350"/>
                  <a:pt x="465826" y="1811547"/>
                </a:cubicBezTo>
                <a:cubicBezTo>
                  <a:pt x="464231" y="1819522"/>
                  <a:pt x="454325" y="1823049"/>
                  <a:pt x="448574" y="1828800"/>
                </a:cubicBezTo>
              </a:path>
            </a:pathLst>
          </a:cu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1" name="152 Triángulo rectángulo">
            <a:extLst>
              <a:ext uri="{FF2B5EF4-FFF2-40B4-BE49-F238E27FC236}">
                <a16:creationId xmlns:a16="http://schemas.microsoft.com/office/drawing/2014/main" id="{EA9478D6-7D38-4D57-9665-9586B2E2ADFD}"/>
              </a:ext>
            </a:extLst>
          </p:cNvPr>
          <p:cNvSpPr/>
          <p:nvPr/>
        </p:nvSpPr>
        <p:spPr>
          <a:xfrm>
            <a:off x="2045133" y="2472882"/>
            <a:ext cx="305304" cy="113889"/>
          </a:xfrm>
          <a:prstGeom prst="rtTriangl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2" name="153 Triángulo rectángulo">
            <a:extLst>
              <a:ext uri="{FF2B5EF4-FFF2-40B4-BE49-F238E27FC236}">
                <a16:creationId xmlns:a16="http://schemas.microsoft.com/office/drawing/2014/main" id="{F27EF290-3110-4D9C-81DE-60A5AFBF1498}"/>
              </a:ext>
            </a:extLst>
          </p:cNvPr>
          <p:cNvSpPr/>
          <p:nvPr/>
        </p:nvSpPr>
        <p:spPr>
          <a:xfrm flipH="1">
            <a:off x="1019693" y="2477903"/>
            <a:ext cx="311308" cy="108339"/>
          </a:xfrm>
          <a:prstGeom prst="rtTriangl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3" name="187 Forma libre">
            <a:extLst>
              <a:ext uri="{FF2B5EF4-FFF2-40B4-BE49-F238E27FC236}">
                <a16:creationId xmlns:a16="http://schemas.microsoft.com/office/drawing/2014/main" id="{4134CECB-245D-4989-8DFD-DB64300526B1}"/>
              </a:ext>
            </a:extLst>
          </p:cNvPr>
          <p:cNvSpPr/>
          <p:nvPr/>
        </p:nvSpPr>
        <p:spPr>
          <a:xfrm flipH="1">
            <a:off x="2212616" y="1687589"/>
            <a:ext cx="453528" cy="889989"/>
          </a:xfrm>
          <a:custGeom>
            <a:avLst/>
            <a:gdLst>
              <a:gd name="connsiteX0" fmla="*/ 0 w 534838"/>
              <a:gd name="connsiteY0" fmla="*/ 0 h 1828800"/>
              <a:gd name="connsiteX1" fmla="*/ 138023 w 534838"/>
              <a:gd name="connsiteY1" fmla="*/ 25879 h 1828800"/>
              <a:gd name="connsiteX2" fmla="*/ 224287 w 534838"/>
              <a:gd name="connsiteY2" fmla="*/ 43132 h 1828800"/>
              <a:gd name="connsiteX3" fmla="*/ 250166 w 534838"/>
              <a:gd name="connsiteY3" fmla="*/ 51758 h 1828800"/>
              <a:gd name="connsiteX4" fmla="*/ 465826 w 534838"/>
              <a:gd name="connsiteY4" fmla="*/ 34506 h 1828800"/>
              <a:gd name="connsiteX5" fmla="*/ 508958 w 534838"/>
              <a:gd name="connsiteY5" fmla="*/ 43132 h 1828800"/>
              <a:gd name="connsiteX6" fmla="*/ 534838 w 534838"/>
              <a:gd name="connsiteY6" fmla="*/ 103517 h 1828800"/>
              <a:gd name="connsiteX7" fmla="*/ 508958 w 534838"/>
              <a:gd name="connsiteY7" fmla="*/ 232913 h 1828800"/>
              <a:gd name="connsiteX8" fmla="*/ 500332 w 534838"/>
              <a:gd name="connsiteY8" fmla="*/ 267419 h 1828800"/>
              <a:gd name="connsiteX9" fmla="*/ 474453 w 534838"/>
              <a:gd name="connsiteY9" fmla="*/ 345056 h 1828800"/>
              <a:gd name="connsiteX10" fmla="*/ 465826 w 534838"/>
              <a:gd name="connsiteY10" fmla="*/ 370936 h 1828800"/>
              <a:gd name="connsiteX11" fmla="*/ 483079 w 534838"/>
              <a:gd name="connsiteY11" fmla="*/ 422694 h 1828800"/>
              <a:gd name="connsiteX12" fmla="*/ 517585 w 534838"/>
              <a:gd name="connsiteY12" fmla="*/ 474453 h 1828800"/>
              <a:gd name="connsiteX13" fmla="*/ 508958 w 534838"/>
              <a:gd name="connsiteY13" fmla="*/ 526211 h 1828800"/>
              <a:gd name="connsiteX14" fmla="*/ 439947 w 534838"/>
              <a:gd name="connsiteY14" fmla="*/ 577970 h 1828800"/>
              <a:gd name="connsiteX15" fmla="*/ 414068 w 534838"/>
              <a:gd name="connsiteY15" fmla="*/ 603849 h 1828800"/>
              <a:gd name="connsiteX16" fmla="*/ 405441 w 534838"/>
              <a:gd name="connsiteY16" fmla="*/ 629728 h 1828800"/>
              <a:gd name="connsiteX17" fmla="*/ 431321 w 534838"/>
              <a:gd name="connsiteY17" fmla="*/ 724619 h 1828800"/>
              <a:gd name="connsiteX18" fmla="*/ 439947 w 534838"/>
              <a:gd name="connsiteY18" fmla="*/ 750498 h 1828800"/>
              <a:gd name="connsiteX19" fmla="*/ 431321 w 534838"/>
              <a:gd name="connsiteY19" fmla="*/ 776377 h 1828800"/>
              <a:gd name="connsiteX20" fmla="*/ 422694 w 534838"/>
              <a:gd name="connsiteY20" fmla="*/ 810883 h 1828800"/>
              <a:gd name="connsiteX21" fmla="*/ 405441 w 534838"/>
              <a:gd name="connsiteY21" fmla="*/ 862641 h 1828800"/>
              <a:gd name="connsiteX22" fmla="*/ 414068 w 534838"/>
              <a:gd name="connsiteY22" fmla="*/ 905773 h 1828800"/>
              <a:gd name="connsiteX23" fmla="*/ 431321 w 534838"/>
              <a:gd name="connsiteY23" fmla="*/ 931653 h 1828800"/>
              <a:gd name="connsiteX24" fmla="*/ 439947 w 534838"/>
              <a:gd name="connsiteY24" fmla="*/ 992038 h 1828800"/>
              <a:gd name="connsiteX25" fmla="*/ 457200 w 534838"/>
              <a:gd name="connsiteY25" fmla="*/ 1017917 h 1828800"/>
              <a:gd name="connsiteX26" fmla="*/ 508958 w 534838"/>
              <a:gd name="connsiteY26" fmla="*/ 1061049 h 1828800"/>
              <a:gd name="connsiteX27" fmla="*/ 491706 w 534838"/>
              <a:gd name="connsiteY27" fmla="*/ 1138687 h 1828800"/>
              <a:gd name="connsiteX28" fmla="*/ 474453 w 534838"/>
              <a:gd name="connsiteY28" fmla="*/ 1164566 h 1828800"/>
              <a:gd name="connsiteX29" fmla="*/ 483079 w 534838"/>
              <a:gd name="connsiteY29" fmla="*/ 1207698 h 1828800"/>
              <a:gd name="connsiteX30" fmla="*/ 500332 w 534838"/>
              <a:gd name="connsiteY30" fmla="*/ 1233577 h 1828800"/>
              <a:gd name="connsiteX31" fmla="*/ 491706 w 534838"/>
              <a:gd name="connsiteY31" fmla="*/ 1319841 h 1828800"/>
              <a:gd name="connsiteX32" fmla="*/ 474453 w 534838"/>
              <a:gd name="connsiteY32" fmla="*/ 1345721 h 1828800"/>
              <a:gd name="connsiteX33" fmla="*/ 465826 w 534838"/>
              <a:gd name="connsiteY33" fmla="*/ 1371600 h 1828800"/>
              <a:gd name="connsiteX34" fmla="*/ 474453 w 534838"/>
              <a:gd name="connsiteY34" fmla="*/ 1414732 h 1828800"/>
              <a:gd name="connsiteX35" fmla="*/ 491706 w 534838"/>
              <a:gd name="connsiteY35" fmla="*/ 1440611 h 1828800"/>
              <a:gd name="connsiteX36" fmla="*/ 457200 w 534838"/>
              <a:gd name="connsiteY36" fmla="*/ 1630392 h 1828800"/>
              <a:gd name="connsiteX37" fmla="*/ 431321 w 534838"/>
              <a:gd name="connsiteY37" fmla="*/ 1647645 h 1828800"/>
              <a:gd name="connsiteX38" fmla="*/ 422694 w 534838"/>
              <a:gd name="connsiteY38" fmla="*/ 1673524 h 1828800"/>
              <a:gd name="connsiteX39" fmla="*/ 439947 w 534838"/>
              <a:gd name="connsiteY39" fmla="*/ 1751162 h 1828800"/>
              <a:gd name="connsiteX40" fmla="*/ 465826 w 534838"/>
              <a:gd name="connsiteY40" fmla="*/ 1811547 h 1828800"/>
              <a:gd name="connsiteX41" fmla="*/ 448574 w 534838"/>
              <a:gd name="connsiteY4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4838" h="1828800">
                <a:moveTo>
                  <a:pt x="0" y="0"/>
                </a:moveTo>
                <a:cubicBezTo>
                  <a:pt x="43670" y="7278"/>
                  <a:pt x="96663" y="15538"/>
                  <a:pt x="138023" y="25879"/>
                </a:cubicBezTo>
                <a:cubicBezTo>
                  <a:pt x="189497" y="38749"/>
                  <a:pt x="160834" y="32557"/>
                  <a:pt x="224287" y="43132"/>
                </a:cubicBezTo>
                <a:cubicBezTo>
                  <a:pt x="232913" y="46007"/>
                  <a:pt x="241073" y="51758"/>
                  <a:pt x="250166" y="51758"/>
                </a:cubicBezTo>
                <a:cubicBezTo>
                  <a:pt x="421913" y="51758"/>
                  <a:pt x="383765" y="61859"/>
                  <a:pt x="465826" y="34506"/>
                </a:cubicBezTo>
                <a:cubicBezTo>
                  <a:pt x="480203" y="37381"/>
                  <a:pt x="497027" y="34610"/>
                  <a:pt x="508958" y="43132"/>
                </a:cubicBezTo>
                <a:cubicBezTo>
                  <a:pt x="518284" y="49793"/>
                  <a:pt x="530625" y="90878"/>
                  <a:pt x="534838" y="103517"/>
                </a:cubicBezTo>
                <a:cubicBezTo>
                  <a:pt x="522857" y="187380"/>
                  <a:pt x="531143" y="144171"/>
                  <a:pt x="508958" y="232913"/>
                </a:cubicBezTo>
                <a:cubicBezTo>
                  <a:pt x="506083" y="244415"/>
                  <a:pt x="504081" y="256171"/>
                  <a:pt x="500332" y="267419"/>
                </a:cubicBezTo>
                <a:lnTo>
                  <a:pt x="474453" y="345056"/>
                </a:lnTo>
                <a:lnTo>
                  <a:pt x="465826" y="370936"/>
                </a:lnTo>
                <a:cubicBezTo>
                  <a:pt x="471577" y="388189"/>
                  <a:pt x="472991" y="407562"/>
                  <a:pt x="483079" y="422694"/>
                </a:cubicBezTo>
                <a:lnTo>
                  <a:pt x="517585" y="474453"/>
                </a:lnTo>
                <a:cubicBezTo>
                  <a:pt x="514709" y="491706"/>
                  <a:pt x="516062" y="510228"/>
                  <a:pt x="508958" y="526211"/>
                </a:cubicBezTo>
                <a:cubicBezTo>
                  <a:pt x="498770" y="549135"/>
                  <a:pt x="455680" y="566170"/>
                  <a:pt x="439947" y="577970"/>
                </a:cubicBezTo>
                <a:cubicBezTo>
                  <a:pt x="430187" y="585290"/>
                  <a:pt x="422694" y="595223"/>
                  <a:pt x="414068" y="603849"/>
                </a:cubicBezTo>
                <a:cubicBezTo>
                  <a:pt x="411192" y="612475"/>
                  <a:pt x="405441" y="620635"/>
                  <a:pt x="405441" y="629728"/>
                </a:cubicBezTo>
                <a:cubicBezTo>
                  <a:pt x="405441" y="654112"/>
                  <a:pt x="424556" y="704324"/>
                  <a:pt x="431321" y="724619"/>
                </a:cubicBezTo>
                <a:lnTo>
                  <a:pt x="439947" y="750498"/>
                </a:lnTo>
                <a:cubicBezTo>
                  <a:pt x="437072" y="759124"/>
                  <a:pt x="433819" y="767634"/>
                  <a:pt x="431321" y="776377"/>
                </a:cubicBezTo>
                <a:cubicBezTo>
                  <a:pt x="428064" y="787777"/>
                  <a:pt x="426101" y="799527"/>
                  <a:pt x="422694" y="810883"/>
                </a:cubicBezTo>
                <a:cubicBezTo>
                  <a:pt x="417468" y="828302"/>
                  <a:pt x="405441" y="862641"/>
                  <a:pt x="405441" y="862641"/>
                </a:cubicBezTo>
                <a:cubicBezTo>
                  <a:pt x="408317" y="877018"/>
                  <a:pt x="408920" y="892044"/>
                  <a:pt x="414068" y="905773"/>
                </a:cubicBezTo>
                <a:cubicBezTo>
                  <a:pt x="417708" y="915481"/>
                  <a:pt x="428342" y="921722"/>
                  <a:pt x="431321" y="931653"/>
                </a:cubicBezTo>
                <a:cubicBezTo>
                  <a:pt x="437163" y="951128"/>
                  <a:pt x="434104" y="972563"/>
                  <a:pt x="439947" y="992038"/>
                </a:cubicBezTo>
                <a:cubicBezTo>
                  <a:pt x="442926" y="1001968"/>
                  <a:pt x="450563" y="1009952"/>
                  <a:pt x="457200" y="1017917"/>
                </a:cubicBezTo>
                <a:cubicBezTo>
                  <a:pt x="477956" y="1042824"/>
                  <a:pt x="483512" y="1044085"/>
                  <a:pt x="508958" y="1061049"/>
                </a:cubicBezTo>
                <a:cubicBezTo>
                  <a:pt x="537713" y="1104181"/>
                  <a:pt x="531962" y="1078302"/>
                  <a:pt x="491706" y="1138687"/>
                </a:cubicBezTo>
                <a:lnTo>
                  <a:pt x="474453" y="1164566"/>
                </a:lnTo>
                <a:cubicBezTo>
                  <a:pt x="477328" y="1178943"/>
                  <a:pt x="477931" y="1193970"/>
                  <a:pt x="483079" y="1207698"/>
                </a:cubicBezTo>
                <a:cubicBezTo>
                  <a:pt x="486719" y="1217406"/>
                  <a:pt x="499537" y="1223240"/>
                  <a:pt x="500332" y="1233577"/>
                </a:cubicBezTo>
                <a:cubicBezTo>
                  <a:pt x="502549" y="1262390"/>
                  <a:pt x="498204" y="1291683"/>
                  <a:pt x="491706" y="1319841"/>
                </a:cubicBezTo>
                <a:cubicBezTo>
                  <a:pt x="489375" y="1329943"/>
                  <a:pt x="479090" y="1336448"/>
                  <a:pt x="474453" y="1345721"/>
                </a:cubicBezTo>
                <a:cubicBezTo>
                  <a:pt x="470386" y="1353854"/>
                  <a:pt x="468702" y="1362974"/>
                  <a:pt x="465826" y="1371600"/>
                </a:cubicBezTo>
                <a:cubicBezTo>
                  <a:pt x="468702" y="1385977"/>
                  <a:pt x="469305" y="1401004"/>
                  <a:pt x="474453" y="1414732"/>
                </a:cubicBezTo>
                <a:cubicBezTo>
                  <a:pt x="478093" y="1424439"/>
                  <a:pt x="491235" y="1430254"/>
                  <a:pt x="491706" y="1440611"/>
                </a:cubicBezTo>
                <a:cubicBezTo>
                  <a:pt x="496966" y="1556333"/>
                  <a:pt x="518525" y="1579287"/>
                  <a:pt x="457200" y="1630392"/>
                </a:cubicBezTo>
                <a:cubicBezTo>
                  <a:pt x="449235" y="1637029"/>
                  <a:pt x="439947" y="1641894"/>
                  <a:pt x="431321" y="1647645"/>
                </a:cubicBezTo>
                <a:cubicBezTo>
                  <a:pt x="428445" y="1656271"/>
                  <a:pt x="422694" y="1664431"/>
                  <a:pt x="422694" y="1673524"/>
                </a:cubicBezTo>
                <a:cubicBezTo>
                  <a:pt x="422694" y="1692477"/>
                  <a:pt x="431052" y="1730407"/>
                  <a:pt x="439947" y="1751162"/>
                </a:cubicBezTo>
                <a:cubicBezTo>
                  <a:pt x="440715" y="1752954"/>
                  <a:pt x="467665" y="1802350"/>
                  <a:pt x="465826" y="1811547"/>
                </a:cubicBezTo>
                <a:cubicBezTo>
                  <a:pt x="464231" y="1819522"/>
                  <a:pt x="454325" y="1823049"/>
                  <a:pt x="448574" y="1828800"/>
                </a:cubicBezTo>
              </a:path>
            </a:pathLst>
          </a:cu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4" name="81 Forma libre">
            <a:extLst>
              <a:ext uri="{FF2B5EF4-FFF2-40B4-BE49-F238E27FC236}">
                <a16:creationId xmlns:a16="http://schemas.microsoft.com/office/drawing/2014/main" id="{1F895328-BAD5-4207-B21F-1D5DE42B6347}"/>
              </a:ext>
            </a:extLst>
          </p:cNvPr>
          <p:cNvSpPr/>
          <p:nvPr/>
        </p:nvSpPr>
        <p:spPr>
          <a:xfrm flipH="1">
            <a:off x="1887136" y="4187592"/>
            <a:ext cx="151990" cy="1924820"/>
          </a:xfrm>
          <a:custGeom>
            <a:avLst/>
            <a:gdLst>
              <a:gd name="connsiteX0" fmla="*/ 34506 w 172528"/>
              <a:gd name="connsiteY0" fmla="*/ 20856 h 3464297"/>
              <a:gd name="connsiteX1" fmla="*/ 155276 w 172528"/>
              <a:gd name="connsiteY1" fmla="*/ 29483 h 3464297"/>
              <a:gd name="connsiteX2" fmla="*/ 163902 w 172528"/>
              <a:gd name="connsiteY2" fmla="*/ 176132 h 3464297"/>
              <a:gd name="connsiteX3" fmla="*/ 146649 w 172528"/>
              <a:gd name="connsiteY3" fmla="*/ 503936 h 3464297"/>
              <a:gd name="connsiteX4" fmla="*/ 155276 w 172528"/>
              <a:gd name="connsiteY4" fmla="*/ 779981 h 3464297"/>
              <a:gd name="connsiteX5" fmla="*/ 172528 w 172528"/>
              <a:gd name="connsiteY5" fmla="*/ 874871 h 3464297"/>
              <a:gd name="connsiteX6" fmla="*/ 163902 w 172528"/>
              <a:gd name="connsiteY6" fmla="*/ 1125037 h 3464297"/>
              <a:gd name="connsiteX7" fmla="*/ 172528 w 172528"/>
              <a:gd name="connsiteY7" fmla="*/ 1633996 h 3464297"/>
              <a:gd name="connsiteX8" fmla="*/ 155276 w 172528"/>
              <a:gd name="connsiteY8" fmla="*/ 1875536 h 3464297"/>
              <a:gd name="connsiteX9" fmla="*/ 155276 w 172528"/>
              <a:gd name="connsiteY9" fmla="*/ 2367241 h 3464297"/>
              <a:gd name="connsiteX10" fmla="*/ 172528 w 172528"/>
              <a:gd name="connsiteY10" fmla="*/ 2634660 h 3464297"/>
              <a:gd name="connsiteX11" fmla="*/ 163902 w 172528"/>
              <a:gd name="connsiteY11" fmla="*/ 3083234 h 3464297"/>
              <a:gd name="connsiteX12" fmla="*/ 155276 w 172528"/>
              <a:gd name="connsiteY12" fmla="*/ 3134992 h 3464297"/>
              <a:gd name="connsiteX13" fmla="*/ 138023 w 172528"/>
              <a:gd name="connsiteY13" fmla="*/ 3333400 h 3464297"/>
              <a:gd name="connsiteX14" fmla="*/ 120770 w 172528"/>
              <a:gd name="connsiteY14" fmla="*/ 3385158 h 3464297"/>
              <a:gd name="connsiteX15" fmla="*/ 103517 w 172528"/>
              <a:gd name="connsiteY15" fmla="*/ 3411037 h 3464297"/>
              <a:gd name="connsiteX16" fmla="*/ 25879 w 172528"/>
              <a:gd name="connsiteY16" fmla="*/ 3454170 h 3464297"/>
              <a:gd name="connsiteX17" fmla="*/ 8627 w 172528"/>
              <a:gd name="connsiteY17" fmla="*/ 3428290 h 3464297"/>
              <a:gd name="connsiteX18" fmla="*/ 34506 w 172528"/>
              <a:gd name="connsiteY18" fmla="*/ 3376532 h 3464297"/>
              <a:gd name="connsiteX19" fmla="*/ 43132 w 172528"/>
              <a:gd name="connsiteY19" fmla="*/ 3117739 h 3464297"/>
              <a:gd name="connsiteX20" fmla="*/ 34506 w 172528"/>
              <a:gd name="connsiteY20" fmla="*/ 2850320 h 3464297"/>
              <a:gd name="connsiteX21" fmla="*/ 51759 w 172528"/>
              <a:gd name="connsiteY21" fmla="*/ 2703671 h 3464297"/>
              <a:gd name="connsiteX22" fmla="*/ 25879 w 172528"/>
              <a:gd name="connsiteY22" fmla="*/ 2651913 h 3464297"/>
              <a:gd name="connsiteX23" fmla="*/ 17253 w 172528"/>
              <a:gd name="connsiteY23" fmla="*/ 2626034 h 3464297"/>
              <a:gd name="connsiteX24" fmla="*/ 25879 w 172528"/>
              <a:gd name="connsiteY24" fmla="*/ 2582902 h 3464297"/>
              <a:gd name="connsiteX25" fmla="*/ 34506 w 172528"/>
              <a:gd name="connsiteY25" fmla="*/ 2548396 h 3464297"/>
              <a:gd name="connsiteX26" fmla="*/ 43132 w 172528"/>
              <a:gd name="connsiteY26" fmla="*/ 2479385 h 3464297"/>
              <a:gd name="connsiteX27" fmla="*/ 34506 w 172528"/>
              <a:gd name="connsiteY27" fmla="*/ 2427626 h 3464297"/>
              <a:gd name="connsiteX28" fmla="*/ 60385 w 172528"/>
              <a:gd name="connsiteY28" fmla="*/ 2289603 h 3464297"/>
              <a:gd name="connsiteX29" fmla="*/ 77638 w 172528"/>
              <a:gd name="connsiteY29" fmla="*/ 2263724 h 3464297"/>
              <a:gd name="connsiteX30" fmla="*/ 51759 w 172528"/>
              <a:gd name="connsiteY30" fmla="*/ 2186087 h 3464297"/>
              <a:gd name="connsiteX31" fmla="*/ 43132 w 172528"/>
              <a:gd name="connsiteY31" fmla="*/ 2160207 h 3464297"/>
              <a:gd name="connsiteX32" fmla="*/ 25879 w 172528"/>
              <a:gd name="connsiteY32" fmla="*/ 1366577 h 3464297"/>
              <a:gd name="connsiteX33" fmla="*/ 17253 w 172528"/>
              <a:gd name="connsiteY33" fmla="*/ 1263060 h 3464297"/>
              <a:gd name="connsiteX34" fmla="*/ 0 w 172528"/>
              <a:gd name="connsiteY34" fmla="*/ 1211302 h 3464297"/>
              <a:gd name="connsiteX35" fmla="*/ 8627 w 172528"/>
              <a:gd name="connsiteY35" fmla="*/ 995641 h 3464297"/>
              <a:gd name="connsiteX36" fmla="*/ 17253 w 172528"/>
              <a:gd name="connsiteY36" fmla="*/ 935256 h 3464297"/>
              <a:gd name="connsiteX37" fmla="*/ 43132 w 172528"/>
              <a:gd name="connsiteY37" fmla="*/ 788607 h 3464297"/>
              <a:gd name="connsiteX38" fmla="*/ 25879 w 172528"/>
              <a:gd name="connsiteY38" fmla="*/ 555694 h 3464297"/>
              <a:gd name="connsiteX39" fmla="*/ 34506 w 172528"/>
              <a:gd name="connsiteY39" fmla="*/ 521188 h 3464297"/>
              <a:gd name="connsiteX40" fmla="*/ 51759 w 172528"/>
              <a:gd name="connsiteY40" fmla="*/ 469430 h 3464297"/>
              <a:gd name="connsiteX41" fmla="*/ 43132 w 172528"/>
              <a:gd name="connsiteY41" fmla="*/ 262396 h 3464297"/>
              <a:gd name="connsiteX42" fmla="*/ 34506 w 172528"/>
              <a:gd name="connsiteY42" fmla="*/ 236517 h 3464297"/>
              <a:gd name="connsiteX43" fmla="*/ 34506 w 172528"/>
              <a:gd name="connsiteY43" fmla="*/ 20856 h 34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528" h="3464297">
                <a:moveTo>
                  <a:pt x="34506" y="20856"/>
                </a:moveTo>
                <a:cubicBezTo>
                  <a:pt x="54634" y="-13650"/>
                  <a:pt x="129439" y="-1522"/>
                  <a:pt x="155276" y="29483"/>
                </a:cubicBezTo>
                <a:cubicBezTo>
                  <a:pt x="186624" y="67101"/>
                  <a:pt x="163902" y="127165"/>
                  <a:pt x="163902" y="176132"/>
                </a:cubicBezTo>
                <a:cubicBezTo>
                  <a:pt x="163902" y="198585"/>
                  <a:pt x="148374" y="472886"/>
                  <a:pt x="146649" y="503936"/>
                </a:cubicBezTo>
                <a:cubicBezTo>
                  <a:pt x="149525" y="595951"/>
                  <a:pt x="150679" y="688036"/>
                  <a:pt x="155276" y="779981"/>
                </a:cubicBezTo>
                <a:cubicBezTo>
                  <a:pt x="158145" y="837359"/>
                  <a:pt x="159272" y="835101"/>
                  <a:pt x="172528" y="874871"/>
                </a:cubicBezTo>
                <a:cubicBezTo>
                  <a:pt x="169653" y="958260"/>
                  <a:pt x="163902" y="1041599"/>
                  <a:pt x="163902" y="1125037"/>
                </a:cubicBezTo>
                <a:cubicBezTo>
                  <a:pt x="163902" y="1294714"/>
                  <a:pt x="172528" y="1464319"/>
                  <a:pt x="172528" y="1633996"/>
                </a:cubicBezTo>
                <a:cubicBezTo>
                  <a:pt x="172528" y="1784726"/>
                  <a:pt x="171710" y="1776925"/>
                  <a:pt x="155276" y="1875536"/>
                </a:cubicBezTo>
                <a:cubicBezTo>
                  <a:pt x="176416" y="2150363"/>
                  <a:pt x="155276" y="1826980"/>
                  <a:pt x="155276" y="2367241"/>
                </a:cubicBezTo>
                <a:cubicBezTo>
                  <a:pt x="155276" y="2591016"/>
                  <a:pt x="139436" y="2535381"/>
                  <a:pt x="172528" y="2634660"/>
                </a:cubicBezTo>
                <a:cubicBezTo>
                  <a:pt x="169653" y="2784185"/>
                  <a:pt x="169056" y="2933771"/>
                  <a:pt x="163902" y="3083234"/>
                </a:cubicBezTo>
                <a:cubicBezTo>
                  <a:pt x="163299" y="3100714"/>
                  <a:pt x="156671" y="3117557"/>
                  <a:pt x="155276" y="3134992"/>
                </a:cubicBezTo>
                <a:cubicBezTo>
                  <a:pt x="146818" y="3240718"/>
                  <a:pt x="159746" y="3260991"/>
                  <a:pt x="138023" y="3333400"/>
                </a:cubicBezTo>
                <a:cubicBezTo>
                  <a:pt x="132797" y="3350819"/>
                  <a:pt x="130858" y="3370026"/>
                  <a:pt x="120770" y="3385158"/>
                </a:cubicBezTo>
                <a:lnTo>
                  <a:pt x="103517" y="3411037"/>
                </a:lnTo>
                <a:cubicBezTo>
                  <a:pt x="79834" y="3482085"/>
                  <a:pt x="104267" y="3465368"/>
                  <a:pt x="25879" y="3454170"/>
                </a:cubicBezTo>
                <a:cubicBezTo>
                  <a:pt x="20128" y="3445543"/>
                  <a:pt x="10331" y="3438517"/>
                  <a:pt x="8627" y="3428290"/>
                </a:cubicBezTo>
                <a:cubicBezTo>
                  <a:pt x="6246" y="3414003"/>
                  <a:pt x="28497" y="3385545"/>
                  <a:pt x="34506" y="3376532"/>
                </a:cubicBezTo>
                <a:cubicBezTo>
                  <a:pt x="37381" y="3290268"/>
                  <a:pt x="43132" y="3204051"/>
                  <a:pt x="43132" y="3117739"/>
                </a:cubicBezTo>
                <a:cubicBezTo>
                  <a:pt x="43132" y="3028553"/>
                  <a:pt x="34506" y="2939506"/>
                  <a:pt x="34506" y="2850320"/>
                </a:cubicBezTo>
                <a:cubicBezTo>
                  <a:pt x="34506" y="2799264"/>
                  <a:pt x="43533" y="2753025"/>
                  <a:pt x="51759" y="2703671"/>
                </a:cubicBezTo>
                <a:cubicBezTo>
                  <a:pt x="30073" y="2638617"/>
                  <a:pt x="59328" y="2718810"/>
                  <a:pt x="25879" y="2651913"/>
                </a:cubicBezTo>
                <a:cubicBezTo>
                  <a:pt x="21813" y="2643780"/>
                  <a:pt x="20128" y="2634660"/>
                  <a:pt x="17253" y="2626034"/>
                </a:cubicBezTo>
                <a:cubicBezTo>
                  <a:pt x="20128" y="2611657"/>
                  <a:pt x="22698" y="2597215"/>
                  <a:pt x="25879" y="2582902"/>
                </a:cubicBezTo>
                <a:cubicBezTo>
                  <a:pt x="28451" y="2571328"/>
                  <a:pt x="32557" y="2560091"/>
                  <a:pt x="34506" y="2548396"/>
                </a:cubicBezTo>
                <a:cubicBezTo>
                  <a:pt x="38317" y="2525529"/>
                  <a:pt x="40257" y="2502389"/>
                  <a:pt x="43132" y="2479385"/>
                </a:cubicBezTo>
                <a:cubicBezTo>
                  <a:pt x="40257" y="2462132"/>
                  <a:pt x="34506" y="2445117"/>
                  <a:pt x="34506" y="2427626"/>
                </a:cubicBezTo>
                <a:cubicBezTo>
                  <a:pt x="34506" y="2401824"/>
                  <a:pt x="40561" y="2319338"/>
                  <a:pt x="60385" y="2289603"/>
                </a:cubicBezTo>
                <a:lnTo>
                  <a:pt x="77638" y="2263724"/>
                </a:lnTo>
                <a:lnTo>
                  <a:pt x="51759" y="2186087"/>
                </a:lnTo>
                <a:lnTo>
                  <a:pt x="43132" y="2160207"/>
                </a:lnTo>
                <a:cubicBezTo>
                  <a:pt x="37381" y="1895664"/>
                  <a:pt x="47852" y="1630269"/>
                  <a:pt x="25879" y="1366577"/>
                </a:cubicBezTo>
                <a:cubicBezTo>
                  <a:pt x="23004" y="1332071"/>
                  <a:pt x="22945" y="1297214"/>
                  <a:pt x="17253" y="1263060"/>
                </a:cubicBezTo>
                <a:cubicBezTo>
                  <a:pt x="14263" y="1245121"/>
                  <a:pt x="0" y="1211302"/>
                  <a:pt x="0" y="1211302"/>
                </a:cubicBezTo>
                <a:cubicBezTo>
                  <a:pt x="2876" y="1139415"/>
                  <a:pt x="4139" y="1067445"/>
                  <a:pt x="8627" y="995641"/>
                </a:cubicBezTo>
                <a:cubicBezTo>
                  <a:pt x="9895" y="975348"/>
                  <a:pt x="15325" y="955497"/>
                  <a:pt x="17253" y="935256"/>
                </a:cubicBezTo>
                <a:cubicBezTo>
                  <a:pt x="30259" y="798683"/>
                  <a:pt x="2557" y="849471"/>
                  <a:pt x="43132" y="788607"/>
                </a:cubicBezTo>
                <a:cubicBezTo>
                  <a:pt x="37381" y="710969"/>
                  <a:pt x="6996" y="631220"/>
                  <a:pt x="25879" y="555694"/>
                </a:cubicBezTo>
                <a:cubicBezTo>
                  <a:pt x="28755" y="544192"/>
                  <a:pt x="31099" y="532544"/>
                  <a:pt x="34506" y="521188"/>
                </a:cubicBezTo>
                <a:cubicBezTo>
                  <a:pt x="39732" y="503769"/>
                  <a:pt x="51759" y="469430"/>
                  <a:pt x="51759" y="469430"/>
                </a:cubicBezTo>
                <a:cubicBezTo>
                  <a:pt x="48883" y="400419"/>
                  <a:pt x="48234" y="331278"/>
                  <a:pt x="43132" y="262396"/>
                </a:cubicBezTo>
                <a:cubicBezTo>
                  <a:pt x="42460" y="253328"/>
                  <a:pt x="34506" y="245610"/>
                  <a:pt x="34506" y="236517"/>
                </a:cubicBezTo>
                <a:cubicBezTo>
                  <a:pt x="34506" y="173191"/>
                  <a:pt x="14378" y="55362"/>
                  <a:pt x="34506" y="20856"/>
                </a:cubicBezTo>
                <a:close/>
              </a:path>
            </a:pathLst>
          </a:custGeom>
          <a:solidFill>
            <a:sysClr val="window" lastClr="FFFFFF">
              <a:lumMod val="65000"/>
            </a:sysClr>
          </a:solidFill>
          <a:ln w="3175"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5" name="98 Triángulo rectángulo">
            <a:extLst>
              <a:ext uri="{FF2B5EF4-FFF2-40B4-BE49-F238E27FC236}">
                <a16:creationId xmlns:a16="http://schemas.microsoft.com/office/drawing/2014/main" id="{C07398DD-55A1-492A-B235-FA63F034279A}"/>
              </a:ext>
            </a:extLst>
          </p:cNvPr>
          <p:cNvSpPr/>
          <p:nvPr/>
        </p:nvSpPr>
        <p:spPr>
          <a:xfrm>
            <a:off x="1888918" y="6027501"/>
            <a:ext cx="305304" cy="113889"/>
          </a:xfrm>
          <a:prstGeom prst="rtTriangl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6" name="13 Rectángulo redondeado">
            <a:extLst>
              <a:ext uri="{FF2B5EF4-FFF2-40B4-BE49-F238E27FC236}">
                <a16:creationId xmlns:a16="http://schemas.microsoft.com/office/drawing/2014/main" id="{F562B763-0486-498E-9913-7E795FA93D9D}"/>
              </a:ext>
            </a:extLst>
          </p:cNvPr>
          <p:cNvSpPr/>
          <p:nvPr/>
        </p:nvSpPr>
        <p:spPr>
          <a:xfrm>
            <a:off x="1514013" y="6118102"/>
            <a:ext cx="367860" cy="28514"/>
          </a:xfrm>
          <a:prstGeom prst="roundRect">
            <a:avLst/>
          </a:prstGeom>
          <a:solidFill>
            <a:sysClr val="windowText" lastClr="000000"/>
          </a:solidFill>
          <a:ln w="3175"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7" name="148 Rectángulo">
            <a:extLst>
              <a:ext uri="{FF2B5EF4-FFF2-40B4-BE49-F238E27FC236}">
                <a16:creationId xmlns:a16="http://schemas.microsoft.com/office/drawing/2014/main" id="{D4DA1752-EBBB-4C95-9089-375FC3A03C04}"/>
              </a:ext>
            </a:extLst>
          </p:cNvPr>
          <p:cNvSpPr/>
          <p:nvPr/>
        </p:nvSpPr>
        <p:spPr>
          <a:xfrm>
            <a:off x="1342607" y="1691408"/>
            <a:ext cx="38768" cy="899726"/>
          </a:xfrm>
          <a:prstGeom prst="rect">
            <a:avLst/>
          </a:prstGeom>
          <a:solidFill>
            <a:sysClr val="windowText" lastClr="000000">
              <a:lumMod val="75000"/>
              <a:lumOff val="2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8" name="149 Rectángulo">
            <a:extLst>
              <a:ext uri="{FF2B5EF4-FFF2-40B4-BE49-F238E27FC236}">
                <a16:creationId xmlns:a16="http://schemas.microsoft.com/office/drawing/2014/main" id="{8A120FFB-3DC4-47EA-846B-F8BD6766719C}"/>
              </a:ext>
            </a:extLst>
          </p:cNvPr>
          <p:cNvSpPr/>
          <p:nvPr/>
        </p:nvSpPr>
        <p:spPr>
          <a:xfrm>
            <a:off x="2000362" y="1691408"/>
            <a:ext cx="38768" cy="899726"/>
          </a:xfrm>
          <a:prstGeom prst="rect">
            <a:avLst/>
          </a:prstGeom>
          <a:solidFill>
            <a:sysClr val="windowText" lastClr="000000">
              <a:lumMod val="75000"/>
              <a:lumOff val="2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19" name="204 Rectángulo">
            <a:extLst>
              <a:ext uri="{FF2B5EF4-FFF2-40B4-BE49-F238E27FC236}">
                <a16:creationId xmlns:a16="http://schemas.microsoft.com/office/drawing/2014/main" id="{A0A8B51F-4BB4-480E-BA75-EE54644E0CA4}"/>
              </a:ext>
            </a:extLst>
          </p:cNvPr>
          <p:cNvSpPr/>
          <p:nvPr/>
        </p:nvSpPr>
        <p:spPr>
          <a:xfrm>
            <a:off x="1870932" y="1687210"/>
            <a:ext cx="38768" cy="4457867"/>
          </a:xfrm>
          <a:prstGeom prst="rect">
            <a:avLst/>
          </a:prstGeom>
          <a:solidFill>
            <a:sysClr val="windowText" lastClr="000000">
              <a:lumMod val="75000"/>
              <a:lumOff val="2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0" name="146 Forma libre">
            <a:extLst>
              <a:ext uri="{FF2B5EF4-FFF2-40B4-BE49-F238E27FC236}">
                <a16:creationId xmlns:a16="http://schemas.microsoft.com/office/drawing/2014/main" id="{6A6D1FF6-684C-4698-9933-0B8EC35219E7}"/>
              </a:ext>
            </a:extLst>
          </p:cNvPr>
          <p:cNvSpPr/>
          <p:nvPr/>
        </p:nvSpPr>
        <p:spPr>
          <a:xfrm flipH="1">
            <a:off x="1997770" y="2563272"/>
            <a:ext cx="201764" cy="3567805"/>
          </a:xfrm>
          <a:custGeom>
            <a:avLst/>
            <a:gdLst>
              <a:gd name="connsiteX0" fmla="*/ 0 w 457200"/>
              <a:gd name="connsiteY0" fmla="*/ 0 h 6369269"/>
              <a:gd name="connsiteX1" fmla="*/ 141889 w 457200"/>
              <a:gd name="connsiteY1" fmla="*/ 31531 h 6369269"/>
              <a:gd name="connsiteX2" fmla="*/ 315310 w 457200"/>
              <a:gd name="connsiteY2" fmla="*/ 78827 h 6369269"/>
              <a:gd name="connsiteX3" fmla="*/ 362607 w 457200"/>
              <a:gd name="connsiteY3" fmla="*/ 268014 h 6369269"/>
              <a:gd name="connsiteX4" fmla="*/ 378372 w 457200"/>
              <a:gd name="connsiteY4" fmla="*/ 662151 h 6369269"/>
              <a:gd name="connsiteX5" fmla="*/ 394138 w 457200"/>
              <a:gd name="connsiteY5" fmla="*/ 725214 h 6369269"/>
              <a:gd name="connsiteX6" fmla="*/ 425669 w 457200"/>
              <a:gd name="connsiteY6" fmla="*/ 772510 h 6369269"/>
              <a:gd name="connsiteX7" fmla="*/ 441434 w 457200"/>
              <a:gd name="connsiteY7" fmla="*/ 819807 h 6369269"/>
              <a:gd name="connsiteX8" fmla="*/ 394138 w 457200"/>
              <a:gd name="connsiteY8" fmla="*/ 914400 h 6369269"/>
              <a:gd name="connsiteX9" fmla="*/ 378372 w 457200"/>
              <a:gd name="connsiteY9" fmla="*/ 977462 h 6369269"/>
              <a:gd name="connsiteX10" fmla="*/ 362607 w 457200"/>
              <a:gd name="connsiteY10" fmla="*/ 1024758 h 6369269"/>
              <a:gd name="connsiteX11" fmla="*/ 331076 w 457200"/>
              <a:gd name="connsiteY11" fmla="*/ 1229710 h 6369269"/>
              <a:gd name="connsiteX12" fmla="*/ 299545 w 457200"/>
              <a:gd name="connsiteY12" fmla="*/ 1324303 h 6369269"/>
              <a:gd name="connsiteX13" fmla="*/ 283779 w 457200"/>
              <a:gd name="connsiteY13" fmla="*/ 1371600 h 6369269"/>
              <a:gd name="connsiteX14" fmla="*/ 299545 w 457200"/>
              <a:gd name="connsiteY14" fmla="*/ 1592317 h 6369269"/>
              <a:gd name="connsiteX15" fmla="*/ 315310 w 457200"/>
              <a:gd name="connsiteY15" fmla="*/ 1639614 h 6369269"/>
              <a:gd name="connsiteX16" fmla="*/ 331076 w 457200"/>
              <a:gd name="connsiteY16" fmla="*/ 1718441 h 6369269"/>
              <a:gd name="connsiteX17" fmla="*/ 346841 w 457200"/>
              <a:gd name="connsiteY17" fmla="*/ 1970689 h 6369269"/>
              <a:gd name="connsiteX18" fmla="*/ 409903 w 457200"/>
              <a:gd name="connsiteY18" fmla="*/ 2065282 h 6369269"/>
              <a:gd name="connsiteX19" fmla="*/ 457200 w 457200"/>
              <a:gd name="connsiteY19" fmla="*/ 2159876 h 6369269"/>
              <a:gd name="connsiteX20" fmla="*/ 425669 w 457200"/>
              <a:gd name="connsiteY20" fmla="*/ 2349062 h 6369269"/>
              <a:gd name="connsiteX21" fmla="*/ 409903 w 457200"/>
              <a:gd name="connsiteY21" fmla="*/ 2396358 h 6369269"/>
              <a:gd name="connsiteX22" fmla="*/ 409903 w 457200"/>
              <a:gd name="connsiteY22" fmla="*/ 2979682 h 6369269"/>
              <a:gd name="connsiteX23" fmla="*/ 394138 w 457200"/>
              <a:gd name="connsiteY23" fmla="*/ 3042745 h 6369269"/>
              <a:gd name="connsiteX24" fmla="*/ 378372 w 457200"/>
              <a:gd name="connsiteY24" fmla="*/ 3153103 h 6369269"/>
              <a:gd name="connsiteX25" fmla="*/ 409903 w 457200"/>
              <a:gd name="connsiteY25" fmla="*/ 3815255 h 6369269"/>
              <a:gd name="connsiteX26" fmla="*/ 441434 w 457200"/>
              <a:gd name="connsiteY26" fmla="*/ 3909848 h 6369269"/>
              <a:gd name="connsiteX27" fmla="*/ 457200 w 457200"/>
              <a:gd name="connsiteY27" fmla="*/ 3957145 h 6369269"/>
              <a:gd name="connsiteX28" fmla="*/ 409903 w 457200"/>
              <a:gd name="connsiteY28" fmla="*/ 4051738 h 6369269"/>
              <a:gd name="connsiteX29" fmla="*/ 362607 w 457200"/>
              <a:gd name="connsiteY29" fmla="*/ 4146331 h 6369269"/>
              <a:gd name="connsiteX30" fmla="*/ 394138 w 457200"/>
              <a:gd name="connsiteY30" fmla="*/ 4319751 h 6369269"/>
              <a:gd name="connsiteX31" fmla="*/ 425669 w 457200"/>
              <a:gd name="connsiteY31" fmla="*/ 4367048 h 6369269"/>
              <a:gd name="connsiteX32" fmla="*/ 441434 w 457200"/>
              <a:gd name="connsiteY32" fmla="*/ 4414345 h 6369269"/>
              <a:gd name="connsiteX33" fmla="*/ 425669 w 457200"/>
              <a:gd name="connsiteY33" fmla="*/ 4461641 h 6369269"/>
              <a:gd name="connsiteX34" fmla="*/ 409903 w 457200"/>
              <a:gd name="connsiteY34" fmla="*/ 4524703 h 6369269"/>
              <a:gd name="connsiteX35" fmla="*/ 394138 w 457200"/>
              <a:gd name="connsiteY35" fmla="*/ 4650827 h 6369269"/>
              <a:gd name="connsiteX36" fmla="*/ 441434 w 457200"/>
              <a:gd name="connsiteY36" fmla="*/ 4776951 h 6369269"/>
              <a:gd name="connsiteX37" fmla="*/ 457200 w 457200"/>
              <a:gd name="connsiteY37" fmla="*/ 4824248 h 6369269"/>
              <a:gd name="connsiteX38" fmla="*/ 441434 w 457200"/>
              <a:gd name="connsiteY38" fmla="*/ 4871545 h 6369269"/>
              <a:gd name="connsiteX39" fmla="*/ 425669 w 457200"/>
              <a:gd name="connsiteY39" fmla="*/ 4950372 h 6369269"/>
              <a:gd name="connsiteX40" fmla="*/ 394138 w 457200"/>
              <a:gd name="connsiteY40" fmla="*/ 4997669 h 6369269"/>
              <a:gd name="connsiteX41" fmla="*/ 409903 w 457200"/>
              <a:gd name="connsiteY41" fmla="*/ 5218386 h 6369269"/>
              <a:gd name="connsiteX42" fmla="*/ 425669 w 457200"/>
              <a:gd name="connsiteY42" fmla="*/ 5265682 h 6369269"/>
              <a:gd name="connsiteX43" fmla="*/ 409903 w 457200"/>
              <a:gd name="connsiteY43" fmla="*/ 5344510 h 6369269"/>
              <a:gd name="connsiteX44" fmla="*/ 409903 w 457200"/>
              <a:gd name="connsiteY44" fmla="*/ 6022427 h 6369269"/>
              <a:gd name="connsiteX45" fmla="*/ 378372 w 457200"/>
              <a:gd name="connsiteY45" fmla="*/ 6164317 h 6369269"/>
              <a:gd name="connsiteX46" fmla="*/ 346841 w 457200"/>
              <a:gd name="connsiteY46" fmla="*/ 6258910 h 6369269"/>
              <a:gd name="connsiteX47" fmla="*/ 331076 w 457200"/>
              <a:gd name="connsiteY47" fmla="*/ 6369269 h 636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7200" h="6369269">
                <a:moveTo>
                  <a:pt x="0" y="0"/>
                </a:moveTo>
                <a:cubicBezTo>
                  <a:pt x="45017" y="9003"/>
                  <a:pt x="97351" y="18170"/>
                  <a:pt x="141889" y="31531"/>
                </a:cubicBezTo>
                <a:cubicBezTo>
                  <a:pt x="301901" y="79535"/>
                  <a:pt x="171646" y="50095"/>
                  <a:pt x="315310" y="78827"/>
                </a:cubicBezTo>
                <a:cubicBezTo>
                  <a:pt x="356950" y="203746"/>
                  <a:pt x="341377" y="140636"/>
                  <a:pt x="362607" y="268014"/>
                </a:cubicBezTo>
                <a:cubicBezTo>
                  <a:pt x="367862" y="399393"/>
                  <a:pt x="369326" y="530979"/>
                  <a:pt x="378372" y="662151"/>
                </a:cubicBezTo>
                <a:cubicBezTo>
                  <a:pt x="379863" y="683768"/>
                  <a:pt x="385603" y="705298"/>
                  <a:pt x="394138" y="725214"/>
                </a:cubicBezTo>
                <a:cubicBezTo>
                  <a:pt x="401602" y="742630"/>
                  <a:pt x="415159" y="756745"/>
                  <a:pt x="425669" y="772510"/>
                </a:cubicBezTo>
                <a:cubicBezTo>
                  <a:pt x="430924" y="788276"/>
                  <a:pt x="441434" y="803189"/>
                  <a:pt x="441434" y="819807"/>
                </a:cubicBezTo>
                <a:cubicBezTo>
                  <a:pt x="441434" y="852443"/>
                  <a:pt x="410080" y="890487"/>
                  <a:pt x="394138" y="914400"/>
                </a:cubicBezTo>
                <a:cubicBezTo>
                  <a:pt x="388883" y="935421"/>
                  <a:pt x="384325" y="956628"/>
                  <a:pt x="378372" y="977462"/>
                </a:cubicBezTo>
                <a:cubicBezTo>
                  <a:pt x="373807" y="993441"/>
                  <a:pt x="365339" y="1008366"/>
                  <a:pt x="362607" y="1024758"/>
                </a:cubicBezTo>
                <a:cubicBezTo>
                  <a:pt x="339016" y="1166303"/>
                  <a:pt x="360856" y="1130443"/>
                  <a:pt x="331076" y="1229710"/>
                </a:cubicBezTo>
                <a:cubicBezTo>
                  <a:pt x="321526" y="1261545"/>
                  <a:pt x="310055" y="1292772"/>
                  <a:pt x="299545" y="1324303"/>
                </a:cubicBezTo>
                <a:lnTo>
                  <a:pt x="283779" y="1371600"/>
                </a:lnTo>
                <a:cubicBezTo>
                  <a:pt x="289034" y="1445172"/>
                  <a:pt x="290927" y="1519062"/>
                  <a:pt x="299545" y="1592317"/>
                </a:cubicBezTo>
                <a:cubicBezTo>
                  <a:pt x="301487" y="1608822"/>
                  <a:pt x="311279" y="1623492"/>
                  <a:pt x="315310" y="1639614"/>
                </a:cubicBezTo>
                <a:cubicBezTo>
                  <a:pt x="321809" y="1665610"/>
                  <a:pt x="325821" y="1692165"/>
                  <a:pt x="331076" y="1718441"/>
                </a:cubicBezTo>
                <a:cubicBezTo>
                  <a:pt x="336331" y="1802524"/>
                  <a:pt x="328170" y="1888537"/>
                  <a:pt x="346841" y="1970689"/>
                </a:cubicBezTo>
                <a:cubicBezTo>
                  <a:pt x="355239" y="2007642"/>
                  <a:pt x="388882" y="2033751"/>
                  <a:pt x="409903" y="2065282"/>
                </a:cubicBezTo>
                <a:cubicBezTo>
                  <a:pt x="450652" y="2126406"/>
                  <a:pt x="435442" y="2094604"/>
                  <a:pt x="457200" y="2159876"/>
                </a:cubicBezTo>
                <a:cubicBezTo>
                  <a:pt x="448303" y="2222152"/>
                  <a:pt x="441035" y="2287598"/>
                  <a:pt x="425669" y="2349062"/>
                </a:cubicBezTo>
                <a:cubicBezTo>
                  <a:pt x="421638" y="2365184"/>
                  <a:pt x="415158" y="2380593"/>
                  <a:pt x="409903" y="2396358"/>
                </a:cubicBezTo>
                <a:cubicBezTo>
                  <a:pt x="457056" y="2632119"/>
                  <a:pt x="436611" y="2498929"/>
                  <a:pt x="409903" y="2979682"/>
                </a:cubicBezTo>
                <a:cubicBezTo>
                  <a:pt x="408701" y="3001317"/>
                  <a:pt x="398014" y="3021427"/>
                  <a:pt x="394138" y="3042745"/>
                </a:cubicBezTo>
                <a:cubicBezTo>
                  <a:pt x="387491" y="3079305"/>
                  <a:pt x="383627" y="3116317"/>
                  <a:pt x="378372" y="3153103"/>
                </a:cubicBezTo>
                <a:cubicBezTo>
                  <a:pt x="379011" y="3167791"/>
                  <a:pt x="403871" y="3764988"/>
                  <a:pt x="409903" y="3815255"/>
                </a:cubicBezTo>
                <a:cubicBezTo>
                  <a:pt x="413863" y="3848255"/>
                  <a:pt x="430924" y="3878317"/>
                  <a:pt x="441434" y="3909848"/>
                </a:cubicBezTo>
                <a:lnTo>
                  <a:pt x="457200" y="3957145"/>
                </a:lnTo>
                <a:cubicBezTo>
                  <a:pt x="417570" y="4076031"/>
                  <a:pt x="471030" y="3929483"/>
                  <a:pt x="409903" y="4051738"/>
                </a:cubicBezTo>
                <a:cubicBezTo>
                  <a:pt x="344631" y="4182283"/>
                  <a:pt x="452972" y="4010783"/>
                  <a:pt x="362607" y="4146331"/>
                </a:cubicBezTo>
                <a:cubicBezTo>
                  <a:pt x="368042" y="4189816"/>
                  <a:pt x="369833" y="4271142"/>
                  <a:pt x="394138" y="4319751"/>
                </a:cubicBezTo>
                <a:cubicBezTo>
                  <a:pt x="402612" y="4336698"/>
                  <a:pt x="415159" y="4351282"/>
                  <a:pt x="425669" y="4367048"/>
                </a:cubicBezTo>
                <a:cubicBezTo>
                  <a:pt x="430924" y="4382814"/>
                  <a:pt x="441434" y="4397727"/>
                  <a:pt x="441434" y="4414345"/>
                </a:cubicBezTo>
                <a:cubicBezTo>
                  <a:pt x="441434" y="4430963"/>
                  <a:pt x="430234" y="4445662"/>
                  <a:pt x="425669" y="4461641"/>
                </a:cubicBezTo>
                <a:cubicBezTo>
                  <a:pt x="419716" y="4482475"/>
                  <a:pt x="415158" y="4503682"/>
                  <a:pt x="409903" y="4524703"/>
                </a:cubicBezTo>
                <a:cubicBezTo>
                  <a:pt x="404648" y="4566744"/>
                  <a:pt x="394138" y="4608459"/>
                  <a:pt x="394138" y="4650827"/>
                </a:cubicBezTo>
                <a:cubicBezTo>
                  <a:pt x="394138" y="4742080"/>
                  <a:pt x="408814" y="4711711"/>
                  <a:pt x="441434" y="4776951"/>
                </a:cubicBezTo>
                <a:cubicBezTo>
                  <a:pt x="448866" y="4791815"/>
                  <a:pt x="451945" y="4808482"/>
                  <a:pt x="457200" y="4824248"/>
                </a:cubicBezTo>
                <a:cubicBezTo>
                  <a:pt x="451945" y="4840014"/>
                  <a:pt x="445465" y="4855423"/>
                  <a:pt x="441434" y="4871545"/>
                </a:cubicBezTo>
                <a:cubicBezTo>
                  <a:pt x="434935" y="4897541"/>
                  <a:pt x="435078" y="4925282"/>
                  <a:pt x="425669" y="4950372"/>
                </a:cubicBezTo>
                <a:cubicBezTo>
                  <a:pt x="419016" y="4968114"/>
                  <a:pt x="404648" y="4981903"/>
                  <a:pt x="394138" y="4997669"/>
                </a:cubicBezTo>
                <a:cubicBezTo>
                  <a:pt x="399393" y="5071241"/>
                  <a:pt x="401285" y="5145131"/>
                  <a:pt x="409903" y="5218386"/>
                </a:cubicBezTo>
                <a:cubicBezTo>
                  <a:pt x="411845" y="5234890"/>
                  <a:pt x="425669" y="5249064"/>
                  <a:pt x="425669" y="5265682"/>
                </a:cubicBezTo>
                <a:cubicBezTo>
                  <a:pt x="425669" y="5292478"/>
                  <a:pt x="415158" y="5318234"/>
                  <a:pt x="409903" y="5344510"/>
                </a:cubicBezTo>
                <a:cubicBezTo>
                  <a:pt x="421022" y="5689194"/>
                  <a:pt x="441802" y="5751288"/>
                  <a:pt x="409903" y="6022427"/>
                </a:cubicBezTo>
                <a:cubicBezTo>
                  <a:pt x="406998" y="6047116"/>
                  <a:pt x="386802" y="6136216"/>
                  <a:pt x="378372" y="6164317"/>
                </a:cubicBezTo>
                <a:cubicBezTo>
                  <a:pt x="368821" y="6196152"/>
                  <a:pt x="346841" y="6258910"/>
                  <a:pt x="346841" y="6258910"/>
                </a:cubicBezTo>
                <a:lnTo>
                  <a:pt x="331076" y="6369269"/>
                </a:lnTo>
              </a:path>
            </a:pathLst>
          </a:cu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1" name="81 Forma libre">
            <a:extLst>
              <a:ext uri="{FF2B5EF4-FFF2-40B4-BE49-F238E27FC236}">
                <a16:creationId xmlns:a16="http://schemas.microsoft.com/office/drawing/2014/main" id="{C911328F-7D9F-4921-84E4-3BC4C00CD587}"/>
              </a:ext>
            </a:extLst>
          </p:cNvPr>
          <p:cNvSpPr/>
          <p:nvPr/>
        </p:nvSpPr>
        <p:spPr>
          <a:xfrm>
            <a:off x="1349248" y="4190124"/>
            <a:ext cx="137612" cy="1924820"/>
          </a:xfrm>
          <a:custGeom>
            <a:avLst/>
            <a:gdLst>
              <a:gd name="connsiteX0" fmla="*/ 34506 w 172528"/>
              <a:gd name="connsiteY0" fmla="*/ 20856 h 3464297"/>
              <a:gd name="connsiteX1" fmla="*/ 155276 w 172528"/>
              <a:gd name="connsiteY1" fmla="*/ 29483 h 3464297"/>
              <a:gd name="connsiteX2" fmla="*/ 163902 w 172528"/>
              <a:gd name="connsiteY2" fmla="*/ 176132 h 3464297"/>
              <a:gd name="connsiteX3" fmla="*/ 146649 w 172528"/>
              <a:gd name="connsiteY3" fmla="*/ 503936 h 3464297"/>
              <a:gd name="connsiteX4" fmla="*/ 155276 w 172528"/>
              <a:gd name="connsiteY4" fmla="*/ 779981 h 3464297"/>
              <a:gd name="connsiteX5" fmla="*/ 172528 w 172528"/>
              <a:gd name="connsiteY5" fmla="*/ 874871 h 3464297"/>
              <a:gd name="connsiteX6" fmla="*/ 163902 w 172528"/>
              <a:gd name="connsiteY6" fmla="*/ 1125037 h 3464297"/>
              <a:gd name="connsiteX7" fmla="*/ 172528 w 172528"/>
              <a:gd name="connsiteY7" fmla="*/ 1633996 h 3464297"/>
              <a:gd name="connsiteX8" fmla="*/ 155276 w 172528"/>
              <a:gd name="connsiteY8" fmla="*/ 1875536 h 3464297"/>
              <a:gd name="connsiteX9" fmla="*/ 155276 w 172528"/>
              <a:gd name="connsiteY9" fmla="*/ 2367241 h 3464297"/>
              <a:gd name="connsiteX10" fmla="*/ 172528 w 172528"/>
              <a:gd name="connsiteY10" fmla="*/ 2634660 h 3464297"/>
              <a:gd name="connsiteX11" fmla="*/ 163902 w 172528"/>
              <a:gd name="connsiteY11" fmla="*/ 3083234 h 3464297"/>
              <a:gd name="connsiteX12" fmla="*/ 155276 w 172528"/>
              <a:gd name="connsiteY12" fmla="*/ 3134992 h 3464297"/>
              <a:gd name="connsiteX13" fmla="*/ 138023 w 172528"/>
              <a:gd name="connsiteY13" fmla="*/ 3333400 h 3464297"/>
              <a:gd name="connsiteX14" fmla="*/ 120770 w 172528"/>
              <a:gd name="connsiteY14" fmla="*/ 3385158 h 3464297"/>
              <a:gd name="connsiteX15" fmla="*/ 103517 w 172528"/>
              <a:gd name="connsiteY15" fmla="*/ 3411037 h 3464297"/>
              <a:gd name="connsiteX16" fmla="*/ 25879 w 172528"/>
              <a:gd name="connsiteY16" fmla="*/ 3454170 h 3464297"/>
              <a:gd name="connsiteX17" fmla="*/ 8627 w 172528"/>
              <a:gd name="connsiteY17" fmla="*/ 3428290 h 3464297"/>
              <a:gd name="connsiteX18" fmla="*/ 34506 w 172528"/>
              <a:gd name="connsiteY18" fmla="*/ 3376532 h 3464297"/>
              <a:gd name="connsiteX19" fmla="*/ 43132 w 172528"/>
              <a:gd name="connsiteY19" fmla="*/ 3117739 h 3464297"/>
              <a:gd name="connsiteX20" fmla="*/ 34506 w 172528"/>
              <a:gd name="connsiteY20" fmla="*/ 2850320 h 3464297"/>
              <a:gd name="connsiteX21" fmla="*/ 51759 w 172528"/>
              <a:gd name="connsiteY21" fmla="*/ 2703671 h 3464297"/>
              <a:gd name="connsiteX22" fmla="*/ 25879 w 172528"/>
              <a:gd name="connsiteY22" fmla="*/ 2651913 h 3464297"/>
              <a:gd name="connsiteX23" fmla="*/ 17253 w 172528"/>
              <a:gd name="connsiteY23" fmla="*/ 2626034 h 3464297"/>
              <a:gd name="connsiteX24" fmla="*/ 25879 w 172528"/>
              <a:gd name="connsiteY24" fmla="*/ 2582902 h 3464297"/>
              <a:gd name="connsiteX25" fmla="*/ 34506 w 172528"/>
              <a:gd name="connsiteY25" fmla="*/ 2548396 h 3464297"/>
              <a:gd name="connsiteX26" fmla="*/ 43132 w 172528"/>
              <a:gd name="connsiteY26" fmla="*/ 2479385 h 3464297"/>
              <a:gd name="connsiteX27" fmla="*/ 34506 w 172528"/>
              <a:gd name="connsiteY27" fmla="*/ 2427626 h 3464297"/>
              <a:gd name="connsiteX28" fmla="*/ 60385 w 172528"/>
              <a:gd name="connsiteY28" fmla="*/ 2289603 h 3464297"/>
              <a:gd name="connsiteX29" fmla="*/ 77638 w 172528"/>
              <a:gd name="connsiteY29" fmla="*/ 2263724 h 3464297"/>
              <a:gd name="connsiteX30" fmla="*/ 51759 w 172528"/>
              <a:gd name="connsiteY30" fmla="*/ 2186087 h 3464297"/>
              <a:gd name="connsiteX31" fmla="*/ 43132 w 172528"/>
              <a:gd name="connsiteY31" fmla="*/ 2160207 h 3464297"/>
              <a:gd name="connsiteX32" fmla="*/ 25879 w 172528"/>
              <a:gd name="connsiteY32" fmla="*/ 1366577 h 3464297"/>
              <a:gd name="connsiteX33" fmla="*/ 17253 w 172528"/>
              <a:gd name="connsiteY33" fmla="*/ 1263060 h 3464297"/>
              <a:gd name="connsiteX34" fmla="*/ 0 w 172528"/>
              <a:gd name="connsiteY34" fmla="*/ 1211302 h 3464297"/>
              <a:gd name="connsiteX35" fmla="*/ 8627 w 172528"/>
              <a:gd name="connsiteY35" fmla="*/ 995641 h 3464297"/>
              <a:gd name="connsiteX36" fmla="*/ 17253 w 172528"/>
              <a:gd name="connsiteY36" fmla="*/ 935256 h 3464297"/>
              <a:gd name="connsiteX37" fmla="*/ 43132 w 172528"/>
              <a:gd name="connsiteY37" fmla="*/ 788607 h 3464297"/>
              <a:gd name="connsiteX38" fmla="*/ 25879 w 172528"/>
              <a:gd name="connsiteY38" fmla="*/ 555694 h 3464297"/>
              <a:gd name="connsiteX39" fmla="*/ 34506 w 172528"/>
              <a:gd name="connsiteY39" fmla="*/ 521188 h 3464297"/>
              <a:gd name="connsiteX40" fmla="*/ 51759 w 172528"/>
              <a:gd name="connsiteY40" fmla="*/ 469430 h 3464297"/>
              <a:gd name="connsiteX41" fmla="*/ 43132 w 172528"/>
              <a:gd name="connsiteY41" fmla="*/ 262396 h 3464297"/>
              <a:gd name="connsiteX42" fmla="*/ 34506 w 172528"/>
              <a:gd name="connsiteY42" fmla="*/ 236517 h 3464297"/>
              <a:gd name="connsiteX43" fmla="*/ 34506 w 172528"/>
              <a:gd name="connsiteY43" fmla="*/ 20856 h 34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528" h="3464297">
                <a:moveTo>
                  <a:pt x="34506" y="20856"/>
                </a:moveTo>
                <a:cubicBezTo>
                  <a:pt x="54634" y="-13650"/>
                  <a:pt x="129439" y="-1522"/>
                  <a:pt x="155276" y="29483"/>
                </a:cubicBezTo>
                <a:cubicBezTo>
                  <a:pt x="186624" y="67101"/>
                  <a:pt x="163902" y="127165"/>
                  <a:pt x="163902" y="176132"/>
                </a:cubicBezTo>
                <a:cubicBezTo>
                  <a:pt x="163902" y="198585"/>
                  <a:pt x="148374" y="472886"/>
                  <a:pt x="146649" y="503936"/>
                </a:cubicBezTo>
                <a:cubicBezTo>
                  <a:pt x="149525" y="595951"/>
                  <a:pt x="150679" y="688036"/>
                  <a:pt x="155276" y="779981"/>
                </a:cubicBezTo>
                <a:cubicBezTo>
                  <a:pt x="158145" y="837359"/>
                  <a:pt x="159272" y="835101"/>
                  <a:pt x="172528" y="874871"/>
                </a:cubicBezTo>
                <a:cubicBezTo>
                  <a:pt x="169653" y="958260"/>
                  <a:pt x="163902" y="1041599"/>
                  <a:pt x="163902" y="1125037"/>
                </a:cubicBezTo>
                <a:cubicBezTo>
                  <a:pt x="163902" y="1294714"/>
                  <a:pt x="172528" y="1464319"/>
                  <a:pt x="172528" y="1633996"/>
                </a:cubicBezTo>
                <a:cubicBezTo>
                  <a:pt x="172528" y="1784726"/>
                  <a:pt x="171710" y="1776925"/>
                  <a:pt x="155276" y="1875536"/>
                </a:cubicBezTo>
                <a:cubicBezTo>
                  <a:pt x="176416" y="2150363"/>
                  <a:pt x="155276" y="1826980"/>
                  <a:pt x="155276" y="2367241"/>
                </a:cubicBezTo>
                <a:cubicBezTo>
                  <a:pt x="155276" y="2591016"/>
                  <a:pt x="139436" y="2535381"/>
                  <a:pt x="172528" y="2634660"/>
                </a:cubicBezTo>
                <a:cubicBezTo>
                  <a:pt x="169653" y="2784185"/>
                  <a:pt x="169056" y="2933771"/>
                  <a:pt x="163902" y="3083234"/>
                </a:cubicBezTo>
                <a:cubicBezTo>
                  <a:pt x="163299" y="3100714"/>
                  <a:pt x="156671" y="3117557"/>
                  <a:pt x="155276" y="3134992"/>
                </a:cubicBezTo>
                <a:cubicBezTo>
                  <a:pt x="146818" y="3240718"/>
                  <a:pt x="159746" y="3260991"/>
                  <a:pt x="138023" y="3333400"/>
                </a:cubicBezTo>
                <a:cubicBezTo>
                  <a:pt x="132797" y="3350819"/>
                  <a:pt x="130858" y="3370026"/>
                  <a:pt x="120770" y="3385158"/>
                </a:cubicBezTo>
                <a:lnTo>
                  <a:pt x="103517" y="3411037"/>
                </a:lnTo>
                <a:cubicBezTo>
                  <a:pt x="79834" y="3482085"/>
                  <a:pt x="104267" y="3465368"/>
                  <a:pt x="25879" y="3454170"/>
                </a:cubicBezTo>
                <a:cubicBezTo>
                  <a:pt x="20128" y="3445543"/>
                  <a:pt x="10331" y="3438517"/>
                  <a:pt x="8627" y="3428290"/>
                </a:cubicBezTo>
                <a:cubicBezTo>
                  <a:pt x="6246" y="3414003"/>
                  <a:pt x="28497" y="3385545"/>
                  <a:pt x="34506" y="3376532"/>
                </a:cubicBezTo>
                <a:cubicBezTo>
                  <a:pt x="37381" y="3290268"/>
                  <a:pt x="43132" y="3204051"/>
                  <a:pt x="43132" y="3117739"/>
                </a:cubicBezTo>
                <a:cubicBezTo>
                  <a:pt x="43132" y="3028553"/>
                  <a:pt x="34506" y="2939506"/>
                  <a:pt x="34506" y="2850320"/>
                </a:cubicBezTo>
                <a:cubicBezTo>
                  <a:pt x="34506" y="2799264"/>
                  <a:pt x="43533" y="2753025"/>
                  <a:pt x="51759" y="2703671"/>
                </a:cubicBezTo>
                <a:cubicBezTo>
                  <a:pt x="30073" y="2638617"/>
                  <a:pt x="59328" y="2718810"/>
                  <a:pt x="25879" y="2651913"/>
                </a:cubicBezTo>
                <a:cubicBezTo>
                  <a:pt x="21813" y="2643780"/>
                  <a:pt x="20128" y="2634660"/>
                  <a:pt x="17253" y="2626034"/>
                </a:cubicBezTo>
                <a:cubicBezTo>
                  <a:pt x="20128" y="2611657"/>
                  <a:pt x="22698" y="2597215"/>
                  <a:pt x="25879" y="2582902"/>
                </a:cubicBezTo>
                <a:cubicBezTo>
                  <a:pt x="28451" y="2571328"/>
                  <a:pt x="32557" y="2560091"/>
                  <a:pt x="34506" y="2548396"/>
                </a:cubicBezTo>
                <a:cubicBezTo>
                  <a:pt x="38317" y="2525529"/>
                  <a:pt x="40257" y="2502389"/>
                  <a:pt x="43132" y="2479385"/>
                </a:cubicBezTo>
                <a:cubicBezTo>
                  <a:pt x="40257" y="2462132"/>
                  <a:pt x="34506" y="2445117"/>
                  <a:pt x="34506" y="2427626"/>
                </a:cubicBezTo>
                <a:cubicBezTo>
                  <a:pt x="34506" y="2401824"/>
                  <a:pt x="40561" y="2319338"/>
                  <a:pt x="60385" y="2289603"/>
                </a:cubicBezTo>
                <a:lnTo>
                  <a:pt x="77638" y="2263724"/>
                </a:lnTo>
                <a:lnTo>
                  <a:pt x="51759" y="2186087"/>
                </a:lnTo>
                <a:lnTo>
                  <a:pt x="43132" y="2160207"/>
                </a:lnTo>
                <a:cubicBezTo>
                  <a:pt x="37381" y="1895664"/>
                  <a:pt x="47852" y="1630269"/>
                  <a:pt x="25879" y="1366577"/>
                </a:cubicBezTo>
                <a:cubicBezTo>
                  <a:pt x="23004" y="1332071"/>
                  <a:pt x="22945" y="1297214"/>
                  <a:pt x="17253" y="1263060"/>
                </a:cubicBezTo>
                <a:cubicBezTo>
                  <a:pt x="14263" y="1245121"/>
                  <a:pt x="0" y="1211302"/>
                  <a:pt x="0" y="1211302"/>
                </a:cubicBezTo>
                <a:cubicBezTo>
                  <a:pt x="2876" y="1139415"/>
                  <a:pt x="4139" y="1067445"/>
                  <a:pt x="8627" y="995641"/>
                </a:cubicBezTo>
                <a:cubicBezTo>
                  <a:pt x="9895" y="975348"/>
                  <a:pt x="15325" y="955497"/>
                  <a:pt x="17253" y="935256"/>
                </a:cubicBezTo>
                <a:cubicBezTo>
                  <a:pt x="30259" y="798683"/>
                  <a:pt x="2557" y="849471"/>
                  <a:pt x="43132" y="788607"/>
                </a:cubicBezTo>
                <a:cubicBezTo>
                  <a:pt x="37381" y="710969"/>
                  <a:pt x="6996" y="631220"/>
                  <a:pt x="25879" y="555694"/>
                </a:cubicBezTo>
                <a:cubicBezTo>
                  <a:pt x="28755" y="544192"/>
                  <a:pt x="31099" y="532544"/>
                  <a:pt x="34506" y="521188"/>
                </a:cubicBezTo>
                <a:cubicBezTo>
                  <a:pt x="39732" y="503769"/>
                  <a:pt x="51759" y="469430"/>
                  <a:pt x="51759" y="469430"/>
                </a:cubicBezTo>
                <a:cubicBezTo>
                  <a:pt x="48883" y="400419"/>
                  <a:pt x="48234" y="331278"/>
                  <a:pt x="43132" y="262396"/>
                </a:cubicBezTo>
                <a:cubicBezTo>
                  <a:pt x="42460" y="253328"/>
                  <a:pt x="34506" y="245610"/>
                  <a:pt x="34506" y="236517"/>
                </a:cubicBezTo>
                <a:cubicBezTo>
                  <a:pt x="34506" y="173191"/>
                  <a:pt x="14378" y="55362"/>
                  <a:pt x="34506" y="20856"/>
                </a:cubicBezTo>
                <a:close/>
              </a:path>
            </a:pathLst>
          </a:custGeom>
          <a:solidFill>
            <a:sysClr val="window" lastClr="FFFFFF">
              <a:lumMod val="65000"/>
            </a:sysClr>
          </a:solidFill>
          <a:ln w="3175"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prstClr val="white"/>
              </a:solidFill>
              <a:effectLst/>
              <a:uLnTx/>
              <a:uFillTx/>
              <a:latin typeface="Arial"/>
              <a:ea typeface="+mn-ea"/>
              <a:cs typeface="+mn-cs"/>
            </a:endParaRPr>
          </a:p>
        </p:txBody>
      </p:sp>
      <p:sp>
        <p:nvSpPr>
          <p:cNvPr id="22" name="203 Rectángulo">
            <a:extLst>
              <a:ext uri="{FF2B5EF4-FFF2-40B4-BE49-F238E27FC236}">
                <a16:creationId xmlns:a16="http://schemas.microsoft.com/office/drawing/2014/main" id="{8171C45A-CF7F-4054-A872-1DBDB19FE76C}"/>
              </a:ext>
            </a:extLst>
          </p:cNvPr>
          <p:cNvSpPr/>
          <p:nvPr/>
        </p:nvSpPr>
        <p:spPr>
          <a:xfrm>
            <a:off x="1472379" y="1691408"/>
            <a:ext cx="38768" cy="4452246"/>
          </a:xfrm>
          <a:prstGeom prst="rect">
            <a:avLst/>
          </a:prstGeom>
          <a:solidFill>
            <a:sysClr val="windowText" lastClr="000000">
              <a:lumMod val="75000"/>
              <a:lumOff val="2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3" name="147 Forma libre">
            <a:extLst>
              <a:ext uri="{FF2B5EF4-FFF2-40B4-BE49-F238E27FC236}">
                <a16:creationId xmlns:a16="http://schemas.microsoft.com/office/drawing/2014/main" id="{45A98B2E-84B8-4A92-8357-1D42ED6AEC6F}"/>
              </a:ext>
            </a:extLst>
          </p:cNvPr>
          <p:cNvSpPr/>
          <p:nvPr/>
        </p:nvSpPr>
        <p:spPr>
          <a:xfrm>
            <a:off x="1124955" y="2557858"/>
            <a:ext cx="272038" cy="3567437"/>
          </a:xfrm>
          <a:custGeom>
            <a:avLst/>
            <a:gdLst>
              <a:gd name="connsiteX0" fmla="*/ 0 w 457200"/>
              <a:gd name="connsiteY0" fmla="*/ 0 h 6369269"/>
              <a:gd name="connsiteX1" fmla="*/ 141889 w 457200"/>
              <a:gd name="connsiteY1" fmla="*/ 31531 h 6369269"/>
              <a:gd name="connsiteX2" fmla="*/ 315310 w 457200"/>
              <a:gd name="connsiteY2" fmla="*/ 78827 h 6369269"/>
              <a:gd name="connsiteX3" fmla="*/ 362607 w 457200"/>
              <a:gd name="connsiteY3" fmla="*/ 268014 h 6369269"/>
              <a:gd name="connsiteX4" fmla="*/ 378372 w 457200"/>
              <a:gd name="connsiteY4" fmla="*/ 662151 h 6369269"/>
              <a:gd name="connsiteX5" fmla="*/ 394138 w 457200"/>
              <a:gd name="connsiteY5" fmla="*/ 725214 h 6369269"/>
              <a:gd name="connsiteX6" fmla="*/ 425669 w 457200"/>
              <a:gd name="connsiteY6" fmla="*/ 772510 h 6369269"/>
              <a:gd name="connsiteX7" fmla="*/ 441434 w 457200"/>
              <a:gd name="connsiteY7" fmla="*/ 819807 h 6369269"/>
              <a:gd name="connsiteX8" fmla="*/ 394138 w 457200"/>
              <a:gd name="connsiteY8" fmla="*/ 914400 h 6369269"/>
              <a:gd name="connsiteX9" fmla="*/ 378372 w 457200"/>
              <a:gd name="connsiteY9" fmla="*/ 977462 h 6369269"/>
              <a:gd name="connsiteX10" fmla="*/ 362607 w 457200"/>
              <a:gd name="connsiteY10" fmla="*/ 1024758 h 6369269"/>
              <a:gd name="connsiteX11" fmla="*/ 331076 w 457200"/>
              <a:gd name="connsiteY11" fmla="*/ 1229710 h 6369269"/>
              <a:gd name="connsiteX12" fmla="*/ 299545 w 457200"/>
              <a:gd name="connsiteY12" fmla="*/ 1324303 h 6369269"/>
              <a:gd name="connsiteX13" fmla="*/ 283779 w 457200"/>
              <a:gd name="connsiteY13" fmla="*/ 1371600 h 6369269"/>
              <a:gd name="connsiteX14" fmla="*/ 299545 w 457200"/>
              <a:gd name="connsiteY14" fmla="*/ 1592317 h 6369269"/>
              <a:gd name="connsiteX15" fmla="*/ 315310 w 457200"/>
              <a:gd name="connsiteY15" fmla="*/ 1639614 h 6369269"/>
              <a:gd name="connsiteX16" fmla="*/ 331076 w 457200"/>
              <a:gd name="connsiteY16" fmla="*/ 1718441 h 6369269"/>
              <a:gd name="connsiteX17" fmla="*/ 346841 w 457200"/>
              <a:gd name="connsiteY17" fmla="*/ 1970689 h 6369269"/>
              <a:gd name="connsiteX18" fmla="*/ 409903 w 457200"/>
              <a:gd name="connsiteY18" fmla="*/ 2065282 h 6369269"/>
              <a:gd name="connsiteX19" fmla="*/ 457200 w 457200"/>
              <a:gd name="connsiteY19" fmla="*/ 2159876 h 6369269"/>
              <a:gd name="connsiteX20" fmla="*/ 425669 w 457200"/>
              <a:gd name="connsiteY20" fmla="*/ 2349062 h 6369269"/>
              <a:gd name="connsiteX21" fmla="*/ 409903 w 457200"/>
              <a:gd name="connsiteY21" fmla="*/ 2396358 h 6369269"/>
              <a:gd name="connsiteX22" fmla="*/ 409903 w 457200"/>
              <a:gd name="connsiteY22" fmla="*/ 2979682 h 6369269"/>
              <a:gd name="connsiteX23" fmla="*/ 394138 w 457200"/>
              <a:gd name="connsiteY23" fmla="*/ 3042745 h 6369269"/>
              <a:gd name="connsiteX24" fmla="*/ 378372 w 457200"/>
              <a:gd name="connsiteY24" fmla="*/ 3153103 h 6369269"/>
              <a:gd name="connsiteX25" fmla="*/ 409903 w 457200"/>
              <a:gd name="connsiteY25" fmla="*/ 3815255 h 6369269"/>
              <a:gd name="connsiteX26" fmla="*/ 441434 w 457200"/>
              <a:gd name="connsiteY26" fmla="*/ 3909848 h 6369269"/>
              <a:gd name="connsiteX27" fmla="*/ 457200 w 457200"/>
              <a:gd name="connsiteY27" fmla="*/ 3957145 h 6369269"/>
              <a:gd name="connsiteX28" fmla="*/ 409903 w 457200"/>
              <a:gd name="connsiteY28" fmla="*/ 4051738 h 6369269"/>
              <a:gd name="connsiteX29" fmla="*/ 362607 w 457200"/>
              <a:gd name="connsiteY29" fmla="*/ 4146331 h 6369269"/>
              <a:gd name="connsiteX30" fmla="*/ 394138 w 457200"/>
              <a:gd name="connsiteY30" fmla="*/ 4319751 h 6369269"/>
              <a:gd name="connsiteX31" fmla="*/ 425669 w 457200"/>
              <a:gd name="connsiteY31" fmla="*/ 4367048 h 6369269"/>
              <a:gd name="connsiteX32" fmla="*/ 441434 w 457200"/>
              <a:gd name="connsiteY32" fmla="*/ 4414345 h 6369269"/>
              <a:gd name="connsiteX33" fmla="*/ 425669 w 457200"/>
              <a:gd name="connsiteY33" fmla="*/ 4461641 h 6369269"/>
              <a:gd name="connsiteX34" fmla="*/ 409903 w 457200"/>
              <a:gd name="connsiteY34" fmla="*/ 4524703 h 6369269"/>
              <a:gd name="connsiteX35" fmla="*/ 394138 w 457200"/>
              <a:gd name="connsiteY35" fmla="*/ 4650827 h 6369269"/>
              <a:gd name="connsiteX36" fmla="*/ 441434 w 457200"/>
              <a:gd name="connsiteY36" fmla="*/ 4776951 h 6369269"/>
              <a:gd name="connsiteX37" fmla="*/ 457200 w 457200"/>
              <a:gd name="connsiteY37" fmla="*/ 4824248 h 6369269"/>
              <a:gd name="connsiteX38" fmla="*/ 441434 w 457200"/>
              <a:gd name="connsiteY38" fmla="*/ 4871545 h 6369269"/>
              <a:gd name="connsiteX39" fmla="*/ 425669 w 457200"/>
              <a:gd name="connsiteY39" fmla="*/ 4950372 h 6369269"/>
              <a:gd name="connsiteX40" fmla="*/ 394138 w 457200"/>
              <a:gd name="connsiteY40" fmla="*/ 4997669 h 6369269"/>
              <a:gd name="connsiteX41" fmla="*/ 409903 w 457200"/>
              <a:gd name="connsiteY41" fmla="*/ 5218386 h 6369269"/>
              <a:gd name="connsiteX42" fmla="*/ 425669 w 457200"/>
              <a:gd name="connsiteY42" fmla="*/ 5265682 h 6369269"/>
              <a:gd name="connsiteX43" fmla="*/ 409903 w 457200"/>
              <a:gd name="connsiteY43" fmla="*/ 5344510 h 6369269"/>
              <a:gd name="connsiteX44" fmla="*/ 409903 w 457200"/>
              <a:gd name="connsiteY44" fmla="*/ 6022427 h 6369269"/>
              <a:gd name="connsiteX45" fmla="*/ 378372 w 457200"/>
              <a:gd name="connsiteY45" fmla="*/ 6164317 h 6369269"/>
              <a:gd name="connsiteX46" fmla="*/ 346841 w 457200"/>
              <a:gd name="connsiteY46" fmla="*/ 6258910 h 6369269"/>
              <a:gd name="connsiteX47" fmla="*/ 331076 w 457200"/>
              <a:gd name="connsiteY47" fmla="*/ 6369269 h 636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7200" h="6369269">
                <a:moveTo>
                  <a:pt x="0" y="0"/>
                </a:moveTo>
                <a:cubicBezTo>
                  <a:pt x="45017" y="9003"/>
                  <a:pt x="97351" y="18170"/>
                  <a:pt x="141889" y="31531"/>
                </a:cubicBezTo>
                <a:cubicBezTo>
                  <a:pt x="301901" y="79535"/>
                  <a:pt x="171646" y="50095"/>
                  <a:pt x="315310" y="78827"/>
                </a:cubicBezTo>
                <a:cubicBezTo>
                  <a:pt x="356950" y="203746"/>
                  <a:pt x="341377" y="140636"/>
                  <a:pt x="362607" y="268014"/>
                </a:cubicBezTo>
                <a:cubicBezTo>
                  <a:pt x="367862" y="399393"/>
                  <a:pt x="369326" y="530979"/>
                  <a:pt x="378372" y="662151"/>
                </a:cubicBezTo>
                <a:cubicBezTo>
                  <a:pt x="379863" y="683768"/>
                  <a:pt x="385603" y="705298"/>
                  <a:pt x="394138" y="725214"/>
                </a:cubicBezTo>
                <a:cubicBezTo>
                  <a:pt x="401602" y="742630"/>
                  <a:pt x="415159" y="756745"/>
                  <a:pt x="425669" y="772510"/>
                </a:cubicBezTo>
                <a:cubicBezTo>
                  <a:pt x="430924" y="788276"/>
                  <a:pt x="441434" y="803189"/>
                  <a:pt x="441434" y="819807"/>
                </a:cubicBezTo>
                <a:cubicBezTo>
                  <a:pt x="441434" y="852443"/>
                  <a:pt x="410080" y="890487"/>
                  <a:pt x="394138" y="914400"/>
                </a:cubicBezTo>
                <a:cubicBezTo>
                  <a:pt x="388883" y="935421"/>
                  <a:pt x="384325" y="956628"/>
                  <a:pt x="378372" y="977462"/>
                </a:cubicBezTo>
                <a:cubicBezTo>
                  <a:pt x="373807" y="993441"/>
                  <a:pt x="365339" y="1008366"/>
                  <a:pt x="362607" y="1024758"/>
                </a:cubicBezTo>
                <a:cubicBezTo>
                  <a:pt x="339016" y="1166303"/>
                  <a:pt x="360856" y="1130443"/>
                  <a:pt x="331076" y="1229710"/>
                </a:cubicBezTo>
                <a:cubicBezTo>
                  <a:pt x="321526" y="1261545"/>
                  <a:pt x="310055" y="1292772"/>
                  <a:pt x="299545" y="1324303"/>
                </a:cubicBezTo>
                <a:lnTo>
                  <a:pt x="283779" y="1371600"/>
                </a:lnTo>
                <a:cubicBezTo>
                  <a:pt x="289034" y="1445172"/>
                  <a:pt x="290927" y="1519062"/>
                  <a:pt x="299545" y="1592317"/>
                </a:cubicBezTo>
                <a:cubicBezTo>
                  <a:pt x="301487" y="1608822"/>
                  <a:pt x="311279" y="1623492"/>
                  <a:pt x="315310" y="1639614"/>
                </a:cubicBezTo>
                <a:cubicBezTo>
                  <a:pt x="321809" y="1665610"/>
                  <a:pt x="325821" y="1692165"/>
                  <a:pt x="331076" y="1718441"/>
                </a:cubicBezTo>
                <a:cubicBezTo>
                  <a:pt x="336331" y="1802524"/>
                  <a:pt x="328170" y="1888537"/>
                  <a:pt x="346841" y="1970689"/>
                </a:cubicBezTo>
                <a:cubicBezTo>
                  <a:pt x="355239" y="2007642"/>
                  <a:pt x="388882" y="2033751"/>
                  <a:pt x="409903" y="2065282"/>
                </a:cubicBezTo>
                <a:cubicBezTo>
                  <a:pt x="450652" y="2126406"/>
                  <a:pt x="435442" y="2094604"/>
                  <a:pt x="457200" y="2159876"/>
                </a:cubicBezTo>
                <a:cubicBezTo>
                  <a:pt x="448303" y="2222152"/>
                  <a:pt x="441035" y="2287598"/>
                  <a:pt x="425669" y="2349062"/>
                </a:cubicBezTo>
                <a:cubicBezTo>
                  <a:pt x="421638" y="2365184"/>
                  <a:pt x="415158" y="2380593"/>
                  <a:pt x="409903" y="2396358"/>
                </a:cubicBezTo>
                <a:cubicBezTo>
                  <a:pt x="457056" y="2632119"/>
                  <a:pt x="436611" y="2498929"/>
                  <a:pt x="409903" y="2979682"/>
                </a:cubicBezTo>
                <a:cubicBezTo>
                  <a:pt x="408701" y="3001317"/>
                  <a:pt x="398014" y="3021427"/>
                  <a:pt x="394138" y="3042745"/>
                </a:cubicBezTo>
                <a:cubicBezTo>
                  <a:pt x="387491" y="3079305"/>
                  <a:pt x="383627" y="3116317"/>
                  <a:pt x="378372" y="3153103"/>
                </a:cubicBezTo>
                <a:cubicBezTo>
                  <a:pt x="379011" y="3167791"/>
                  <a:pt x="403871" y="3764988"/>
                  <a:pt x="409903" y="3815255"/>
                </a:cubicBezTo>
                <a:cubicBezTo>
                  <a:pt x="413863" y="3848255"/>
                  <a:pt x="430924" y="3878317"/>
                  <a:pt x="441434" y="3909848"/>
                </a:cubicBezTo>
                <a:lnTo>
                  <a:pt x="457200" y="3957145"/>
                </a:lnTo>
                <a:cubicBezTo>
                  <a:pt x="417570" y="4076031"/>
                  <a:pt x="471030" y="3929483"/>
                  <a:pt x="409903" y="4051738"/>
                </a:cubicBezTo>
                <a:cubicBezTo>
                  <a:pt x="344631" y="4182283"/>
                  <a:pt x="452972" y="4010783"/>
                  <a:pt x="362607" y="4146331"/>
                </a:cubicBezTo>
                <a:cubicBezTo>
                  <a:pt x="368042" y="4189816"/>
                  <a:pt x="369833" y="4271142"/>
                  <a:pt x="394138" y="4319751"/>
                </a:cubicBezTo>
                <a:cubicBezTo>
                  <a:pt x="402612" y="4336698"/>
                  <a:pt x="415159" y="4351282"/>
                  <a:pt x="425669" y="4367048"/>
                </a:cubicBezTo>
                <a:cubicBezTo>
                  <a:pt x="430924" y="4382814"/>
                  <a:pt x="441434" y="4397727"/>
                  <a:pt x="441434" y="4414345"/>
                </a:cubicBezTo>
                <a:cubicBezTo>
                  <a:pt x="441434" y="4430963"/>
                  <a:pt x="430234" y="4445662"/>
                  <a:pt x="425669" y="4461641"/>
                </a:cubicBezTo>
                <a:cubicBezTo>
                  <a:pt x="419716" y="4482475"/>
                  <a:pt x="415158" y="4503682"/>
                  <a:pt x="409903" y="4524703"/>
                </a:cubicBezTo>
                <a:cubicBezTo>
                  <a:pt x="404648" y="4566744"/>
                  <a:pt x="394138" y="4608459"/>
                  <a:pt x="394138" y="4650827"/>
                </a:cubicBezTo>
                <a:cubicBezTo>
                  <a:pt x="394138" y="4742080"/>
                  <a:pt x="408814" y="4711711"/>
                  <a:pt x="441434" y="4776951"/>
                </a:cubicBezTo>
                <a:cubicBezTo>
                  <a:pt x="448866" y="4791815"/>
                  <a:pt x="451945" y="4808482"/>
                  <a:pt x="457200" y="4824248"/>
                </a:cubicBezTo>
                <a:cubicBezTo>
                  <a:pt x="451945" y="4840014"/>
                  <a:pt x="445465" y="4855423"/>
                  <a:pt x="441434" y="4871545"/>
                </a:cubicBezTo>
                <a:cubicBezTo>
                  <a:pt x="434935" y="4897541"/>
                  <a:pt x="435078" y="4925282"/>
                  <a:pt x="425669" y="4950372"/>
                </a:cubicBezTo>
                <a:cubicBezTo>
                  <a:pt x="419016" y="4968114"/>
                  <a:pt x="404648" y="4981903"/>
                  <a:pt x="394138" y="4997669"/>
                </a:cubicBezTo>
                <a:cubicBezTo>
                  <a:pt x="399393" y="5071241"/>
                  <a:pt x="401285" y="5145131"/>
                  <a:pt x="409903" y="5218386"/>
                </a:cubicBezTo>
                <a:cubicBezTo>
                  <a:pt x="411845" y="5234890"/>
                  <a:pt x="425669" y="5249064"/>
                  <a:pt x="425669" y="5265682"/>
                </a:cubicBezTo>
                <a:cubicBezTo>
                  <a:pt x="425669" y="5292478"/>
                  <a:pt x="415158" y="5318234"/>
                  <a:pt x="409903" y="5344510"/>
                </a:cubicBezTo>
                <a:cubicBezTo>
                  <a:pt x="421022" y="5689194"/>
                  <a:pt x="441802" y="5751288"/>
                  <a:pt x="409903" y="6022427"/>
                </a:cubicBezTo>
                <a:cubicBezTo>
                  <a:pt x="406998" y="6047116"/>
                  <a:pt x="386802" y="6136216"/>
                  <a:pt x="378372" y="6164317"/>
                </a:cubicBezTo>
                <a:cubicBezTo>
                  <a:pt x="368821" y="6196152"/>
                  <a:pt x="346841" y="6258910"/>
                  <a:pt x="346841" y="6258910"/>
                </a:cubicBezTo>
                <a:lnTo>
                  <a:pt x="331076" y="6369269"/>
                </a:lnTo>
              </a:path>
            </a:pathLst>
          </a:cu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4" name="99 Triángulo rectángulo">
            <a:extLst>
              <a:ext uri="{FF2B5EF4-FFF2-40B4-BE49-F238E27FC236}">
                <a16:creationId xmlns:a16="http://schemas.microsoft.com/office/drawing/2014/main" id="{81FE1A2E-4AB4-487E-8251-4B0D418A31CA}"/>
              </a:ext>
            </a:extLst>
          </p:cNvPr>
          <p:cNvSpPr/>
          <p:nvPr/>
        </p:nvSpPr>
        <p:spPr>
          <a:xfrm flipH="1">
            <a:off x="1155603" y="6031770"/>
            <a:ext cx="311308" cy="108339"/>
          </a:xfrm>
          <a:prstGeom prst="rtTriangl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5" name="67 Triángulo isósceles">
            <a:extLst>
              <a:ext uri="{FF2B5EF4-FFF2-40B4-BE49-F238E27FC236}">
                <a16:creationId xmlns:a16="http://schemas.microsoft.com/office/drawing/2014/main" id="{3A22741F-63D0-4EB3-95C6-832A5C8661C9}"/>
              </a:ext>
            </a:extLst>
          </p:cNvPr>
          <p:cNvSpPr/>
          <p:nvPr/>
        </p:nvSpPr>
        <p:spPr>
          <a:xfrm rot="16200000">
            <a:off x="1333788" y="5824642"/>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6" name="67 Triángulo isósceles">
            <a:extLst>
              <a:ext uri="{FF2B5EF4-FFF2-40B4-BE49-F238E27FC236}">
                <a16:creationId xmlns:a16="http://schemas.microsoft.com/office/drawing/2014/main" id="{C201C685-77F8-40EB-AB2D-DE23B4591D3A}"/>
              </a:ext>
            </a:extLst>
          </p:cNvPr>
          <p:cNvSpPr/>
          <p:nvPr/>
        </p:nvSpPr>
        <p:spPr>
          <a:xfrm rot="16200000">
            <a:off x="1330608" y="5466021"/>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7" name="67 Triángulo isósceles">
            <a:extLst>
              <a:ext uri="{FF2B5EF4-FFF2-40B4-BE49-F238E27FC236}">
                <a16:creationId xmlns:a16="http://schemas.microsoft.com/office/drawing/2014/main" id="{4E01501B-CB5C-4698-BC4E-75E91969A1B5}"/>
              </a:ext>
            </a:extLst>
          </p:cNvPr>
          <p:cNvSpPr/>
          <p:nvPr/>
        </p:nvSpPr>
        <p:spPr>
          <a:xfrm rot="16200000">
            <a:off x="1324390" y="5614353"/>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8" name="67 Triángulo isósceles">
            <a:extLst>
              <a:ext uri="{FF2B5EF4-FFF2-40B4-BE49-F238E27FC236}">
                <a16:creationId xmlns:a16="http://schemas.microsoft.com/office/drawing/2014/main" id="{B09D9B11-3ED9-4F97-876F-31945608DB64}"/>
              </a:ext>
            </a:extLst>
          </p:cNvPr>
          <p:cNvSpPr/>
          <p:nvPr/>
        </p:nvSpPr>
        <p:spPr>
          <a:xfrm rot="16200000">
            <a:off x="1324390" y="5781407"/>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29" name="67 Triángulo isósceles">
            <a:extLst>
              <a:ext uri="{FF2B5EF4-FFF2-40B4-BE49-F238E27FC236}">
                <a16:creationId xmlns:a16="http://schemas.microsoft.com/office/drawing/2014/main" id="{79F96920-45D1-4DE6-97A9-7EE07AFDB823}"/>
              </a:ext>
            </a:extLst>
          </p:cNvPr>
          <p:cNvSpPr/>
          <p:nvPr/>
        </p:nvSpPr>
        <p:spPr>
          <a:xfrm rot="16200000">
            <a:off x="1332019" y="5398641"/>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30" name="67 Triángulo isósceles">
            <a:extLst>
              <a:ext uri="{FF2B5EF4-FFF2-40B4-BE49-F238E27FC236}">
                <a16:creationId xmlns:a16="http://schemas.microsoft.com/office/drawing/2014/main" id="{282B4BCB-05B7-4772-9414-8AAE60164592}"/>
              </a:ext>
            </a:extLst>
          </p:cNvPr>
          <p:cNvSpPr/>
          <p:nvPr/>
        </p:nvSpPr>
        <p:spPr>
          <a:xfrm rot="16200000">
            <a:off x="1325801" y="5546972"/>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31" name="67 Triángulo isósceles">
            <a:extLst>
              <a:ext uri="{FF2B5EF4-FFF2-40B4-BE49-F238E27FC236}">
                <a16:creationId xmlns:a16="http://schemas.microsoft.com/office/drawing/2014/main" id="{AAEC603E-4EDD-4D48-896D-81DC6A81166C}"/>
              </a:ext>
            </a:extLst>
          </p:cNvPr>
          <p:cNvSpPr/>
          <p:nvPr/>
        </p:nvSpPr>
        <p:spPr>
          <a:xfrm rot="16200000">
            <a:off x="1325801" y="5714026"/>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32" name="67 Triángulo isósceles">
            <a:extLst>
              <a:ext uri="{FF2B5EF4-FFF2-40B4-BE49-F238E27FC236}">
                <a16:creationId xmlns:a16="http://schemas.microsoft.com/office/drawing/2014/main" id="{94243B23-E00D-4A1B-A92B-B9B4A9C04AFF}"/>
              </a:ext>
            </a:extLst>
          </p:cNvPr>
          <p:cNvSpPr/>
          <p:nvPr/>
        </p:nvSpPr>
        <p:spPr>
          <a:xfrm rot="16200000">
            <a:off x="1334174" y="5164590"/>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33" name="67 Triángulo isósceles">
            <a:extLst>
              <a:ext uri="{FF2B5EF4-FFF2-40B4-BE49-F238E27FC236}">
                <a16:creationId xmlns:a16="http://schemas.microsoft.com/office/drawing/2014/main" id="{3603852A-1AEF-41F0-BFCA-3A9F7C712A82}"/>
              </a:ext>
            </a:extLst>
          </p:cNvPr>
          <p:cNvSpPr/>
          <p:nvPr/>
        </p:nvSpPr>
        <p:spPr>
          <a:xfrm rot="16200000">
            <a:off x="1327955" y="5312921"/>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34" name="67 Triángulo isósceles">
            <a:extLst>
              <a:ext uri="{FF2B5EF4-FFF2-40B4-BE49-F238E27FC236}">
                <a16:creationId xmlns:a16="http://schemas.microsoft.com/office/drawing/2014/main" id="{332A8DC6-DEBD-4308-880B-5D501F66E81B}"/>
              </a:ext>
            </a:extLst>
          </p:cNvPr>
          <p:cNvSpPr/>
          <p:nvPr/>
        </p:nvSpPr>
        <p:spPr>
          <a:xfrm rot="16200000">
            <a:off x="1335585" y="5097209"/>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35" name="67 Triángulo isósceles">
            <a:extLst>
              <a:ext uri="{FF2B5EF4-FFF2-40B4-BE49-F238E27FC236}">
                <a16:creationId xmlns:a16="http://schemas.microsoft.com/office/drawing/2014/main" id="{2CA552CE-52D5-4A57-9C2A-97F5AE30B5D8}"/>
              </a:ext>
            </a:extLst>
          </p:cNvPr>
          <p:cNvSpPr/>
          <p:nvPr/>
        </p:nvSpPr>
        <p:spPr>
          <a:xfrm rot="16200000">
            <a:off x="1329366" y="5245541"/>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grpSp>
        <p:nvGrpSpPr>
          <p:cNvPr id="36" name="Grupo 35">
            <a:extLst>
              <a:ext uri="{FF2B5EF4-FFF2-40B4-BE49-F238E27FC236}">
                <a16:creationId xmlns:a16="http://schemas.microsoft.com/office/drawing/2014/main" id="{85FEC0FD-C293-40EC-8837-48BBE02EE898}"/>
              </a:ext>
            </a:extLst>
          </p:cNvPr>
          <p:cNvGrpSpPr/>
          <p:nvPr/>
        </p:nvGrpSpPr>
        <p:grpSpPr>
          <a:xfrm>
            <a:off x="1388146" y="1688749"/>
            <a:ext cx="580385" cy="4457867"/>
            <a:chOff x="841866" y="532324"/>
            <a:chExt cx="580385" cy="4457867"/>
          </a:xfrm>
        </p:grpSpPr>
        <p:grpSp>
          <p:nvGrpSpPr>
            <p:cNvPr id="39" name="Grupo 38">
              <a:extLst>
                <a:ext uri="{FF2B5EF4-FFF2-40B4-BE49-F238E27FC236}">
                  <a16:creationId xmlns:a16="http://schemas.microsoft.com/office/drawing/2014/main" id="{60FC4459-BF4D-44A4-84B8-662CC29E8B6C}"/>
                </a:ext>
              </a:extLst>
            </p:cNvPr>
            <p:cNvGrpSpPr/>
            <p:nvPr/>
          </p:nvGrpSpPr>
          <p:grpSpPr>
            <a:xfrm>
              <a:off x="1242480" y="532324"/>
              <a:ext cx="179771" cy="4457867"/>
              <a:chOff x="3696670" y="547350"/>
              <a:chExt cx="179771" cy="4457867"/>
            </a:xfrm>
          </p:grpSpPr>
          <p:sp>
            <p:nvSpPr>
              <p:cNvPr id="47" name="204 Rectángulo">
                <a:extLst>
                  <a:ext uri="{FF2B5EF4-FFF2-40B4-BE49-F238E27FC236}">
                    <a16:creationId xmlns:a16="http://schemas.microsoft.com/office/drawing/2014/main" id="{F9B08730-BD70-4230-A477-1D3C24DB7E82}"/>
                  </a:ext>
                </a:extLst>
              </p:cNvPr>
              <p:cNvSpPr/>
              <p:nvPr/>
            </p:nvSpPr>
            <p:spPr>
              <a:xfrm>
                <a:off x="3778120" y="547350"/>
                <a:ext cx="38768" cy="4457867"/>
              </a:xfrm>
              <a:prstGeom prst="rect">
                <a:avLst/>
              </a:prstGeom>
              <a:solidFill>
                <a:sysClr val="windowText" lastClr="000000">
                  <a:lumMod val="75000"/>
                  <a:lumOff val="2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48" name="Explosión: 8 puntos 47">
                <a:extLst>
                  <a:ext uri="{FF2B5EF4-FFF2-40B4-BE49-F238E27FC236}">
                    <a16:creationId xmlns:a16="http://schemas.microsoft.com/office/drawing/2014/main" id="{DE95BB54-3ACD-44C6-9146-21525AB10EE9}"/>
                  </a:ext>
                </a:extLst>
              </p:cNvPr>
              <p:cNvSpPr/>
              <p:nvPr/>
            </p:nvSpPr>
            <p:spPr>
              <a:xfrm>
                <a:off x="3697088" y="1467538"/>
                <a:ext cx="173953" cy="169000"/>
              </a:xfrm>
              <a:prstGeom prst="irregularSeal1">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49" name="Explosión: 8 puntos 48">
                <a:extLst>
                  <a:ext uri="{FF2B5EF4-FFF2-40B4-BE49-F238E27FC236}">
                    <a16:creationId xmlns:a16="http://schemas.microsoft.com/office/drawing/2014/main" id="{06597890-9F73-4A4D-ABFC-9266096DCC40}"/>
                  </a:ext>
                </a:extLst>
              </p:cNvPr>
              <p:cNvSpPr/>
              <p:nvPr/>
            </p:nvSpPr>
            <p:spPr>
              <a:xfrm rot="4752050">
                <a:off x="3743185" y="2371874"/>
                <a:ext cx="84857" cy="169000"/>
              </a:xfrm>
              <a:prstGeom prst="irregularSeal1">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0" name="Explosión: 8 puntos 49">
                <a:extLst>
                  <a:ext uri="{FF2B5EF4-FFF2-40B4-BE49-F238E27FC236}">
                    <a16:creationId xmlns:a16="http://schemas.microsoft.com/office/drawing/2014/main" id="{7EA84A28-62A0-4BB6-8E64-D1401B596675}"/>
                  </a:ext>
                </a:extLst>
              </p:cNvPr>
              <p:cNvSpPr/>
              <p:nvPr/>
            </p:nvSpPr>
            <p:spPr>
              <a:xfrm rot="4752050">
                <a:off x="3734741" y="656152"/>
                <a:ext cx="92858" cy="169000"/>
              </a:xfrm>
              <a:prstGeom prst="irregularSeal1">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1" name="Explosión: 8 puntos 50">
                <a:extLst>
                  <a:ext uri="{FF2B5EF4-FFF2-40B4-BE49-F238E27FC236}">
                    <a16:creationId xmlns:a16="http://schemas.microsoft.com/office/drawing/2014/main" id="{4DD89FD6-D522-4AAD-80C8-5E2F8DF542ED}"/>
                  </a:ext>
                </a:extLst>
              </p:cNvPr>
              <p:cNvSpPr/>
              <p:nvPr/>
            </p:nvSpPr>
            <p:spPr>
              <a:xfrm rot="4752050">
                <a:off x="3755894" y="993880"/>
                <a:ext cx="72094" cy="169000"/>
              </a:xfrm>
              <a:prstGeom prst="irregularSeal1">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40" name="Grupo 39">
              <a:extLst>
                <a:ext uri="{FF2B5EF4-FFF2-40B4-BE49-F238E27FC236}">
                  <a16:creationId xmlns:a16="http://schemas.microsoft.com/office/drawing/2014/main" id="{E7ABC39D-99A9-470A-8D8D-57CFB6DE8C31}"/>
                </a:ext>
              </a:extLst>
            </p:cNvPr>
            <p:cNvGrpSpPr/>
            <p:nvPr/>
          </p:nvGrpSpPr>
          <p:grpSpPr>
            <a:xfrm>
              <a:off x="841866" y="532324"/>
              <a:ext cx="187109" cy="4457867"/>
              <a:chOff x="3683081" y="547138"/>
              <a:chExt cx="187109" cy="4457867"/>
            </a:xfrm>
          </p:grpSpPr>
          <p:sp>
            <p:nvSpPr>
              <p:cNvPr id="41" name="204 Rectángulo">
                <a:extLst>
                  <a:ext uri="{FF2B5EF4-FFF2-40B4-BE49-F238E27FC236}">
                    <a16:creationId xmlns:a16="http://schemas.microsoft.com/office/drawing/2014/main" id="{54DBF6FB-7817-4A5D-A617-DC1476F76E2A}"/>
                  </a:ext>
                </a:extLst>
              </p:cNvPr>
              <p:cNvSpPr/>
              <p:nvPr/>
            </p:nvSpPr>
            <p:spPr>
              <a:xfrm>
                <a:off x="3764433" y="547138"/>
                <a:ext cx="38768" cy="4457867"/>
              </a:xfrm>
              <a:prstGeom prst="rect">
                <a:avLst/>
              </a:prstGeom>
              <a:solidFill>
                <a:sysClr val="windowText" lastClr="000000">
                  <a:lumMod val="75000"/>
                  <a:lumOff val="2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42" name="Explosión: 8 puntos 41">
                <a:extLst>
                  <a:ext uri="{FF2B5EF4-FFF2-40B4-BE49-F238E27FC236}">
                    <a16:creationId xmlns:a16="http://schemas.microsoft.com/office/drawing/2014/main" id="{064A4090-7DAF-407A-8E02-9031E2F68534}"/>
                  </a:ext>
                </a:extLst>
              </p:cNvPr>
              <p:cNvSpPr/>
              <p:nvPr/>
            </p:nvSpPr>
            <p:spPr>
              <a:xfrm rot="2501623">
                <a:off x="3683081" y="1573832"/>
                <a:ext cx="173953" cy="169000"/>
              </a:xfrm>
              <a:prstGeom prst="irregularSeal1">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43" name="Explosión: 8 puntos 42">
                <a:extLst>
                  <a:ext uri="{FF2B5EF4-FFF2-40B4-BE49-F238E27FC236}">
                    <a16:creationId xmlns:a16="http://schemas.microsoft.com/office/drawing/2014/main" id="{E6064B11-27B9-4153-9BDC-E25905967553}"/>
                  </a:ext>
                </a:extLst>
              </p:cNvPr>
              <p:cNvSpPr/>
              <p:nvPr/>
            </p:nvSpPr>
            <p:spPr>
              <a:xfrm rot="7493160">
                <a:off x="3755943" y="2306555"/>
                <a:ext cx="45719" cy="169000"/>
              </a:xfrm>
              <a:prstGeom prst="irregularSeal1">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44" name="Explosión: 8 puntos 43">
                <a:extLst>
                  <a:ext uri="{FF2B5EF4-FFF2-40B4-BE49-F238E27FC236}">
                    <a16:creationId xmlns:a16="http://schemas.microsoft.com/office/drawing/2014/main" id="{DDBF8A47-6175-4B52-9925-3DAB49E94125}"/>
                  </a:ext>
                </a:extLst>
              </p:cNvPr>
              <p:cNvSpPr/>
              <p:nvPr/>
            </p:nvSpPr>
            <p:spPr>
              <a:xfrm rot="1499336">
                <a:off x="3735365" y="736890"/>
                <a:ext cx="92858" cy="169000"/>
              </a:xfrm>
              <a:prstGeom prst="irregularSeal1">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45" name="Explosión: 8 puntos 44">
                <a:extLst>
                  <a:ext uri="{FF2B5EF4-FFF2-40B4-BE49-F238E27FC236}">
                    <a16:creationId xmlns:a16="http://schemas.microsoft.com/office/drawing/2014/main" id="{B0F058ED-AD12-489E-B420-D10F0203BAAC}"/>
                  </a:ext>
                </a:extLst>
              </p:cNvPr>
              <p:cNvSpPr/>
              <p:nvPr/>
            </p:nvSpPr>
            <p:spPr>
              <a:xfrm rot="7663865">
                <a:off x="3745746" y="962363"/>
                <a:ext cx="72094" cy="169000"/>
              </a:xfrm>
              <a:prstGeom prst="irregularSeal1">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46" name="Explosión: 8 puntos 45">
                <a:extLst>
                  <a:ext uri="{FF2B5EF4-FFF2-40B4-BE49-F238E27FC236}">
                    <a16:creationId xmlns:a16="http://schemas.microsoft.com/office/drawing/2014/main" id="{C06C3115-6919-42C8-B18B-5D94E4EA6DD9}"/>
                  </a:ext>
                </a:extLst>
              </p:cNvPr>
              <p:cNvSpPr/>
              <p:nvPr/>
            </p:nvSpPr>
            <p:spPr>
              <a:xfrm rot="4019480">
                <a:off x="3735261" y="2539349"/>
                <a:ext cx="100858" cy="169000"/>
              </a:xfrm>
              <a:prstGeom prst="irregularSeal1">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grpSp>
      </p:grpSp>
      <p:sp>
        <p:nvSpPr>
          <p:cNvPr id="52" name="67 Triángulo isósceles">
            <a:extLst>
              <a:ext uri="{FF2B5EF4-FFF2-40B4-BE49-F238E27FC236}">
                <a16:creationId xmlns:a16="http://schemas.microsoft.com/office/drawing/2014/main" id="{CE4DF784-FFBF-4054-A22D-09B71CBF419B}"/>
              </a:ext>
            </a:extLst>
          </p:cNvPr>
          <p:cNvSpPr/>
          <p:nvPr/>
        </p:nvSpPr>
        <p:spPr>
          <a:xfrm rot="5400000">
            <a:off x="2039278" y="5824642"/>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3" name="67 Triángulo isósceles">
            <a:extLst>
              <a:ext uri="{FF2B5EF4-FFF2-40B4-BE49-F238E27FC236}">
                <a16:creationId xmlns:a16="http://schemas.microsoft.com/office/drawing/2014/main" id="{C7D8C894-9A4A-43BB-B144-FDF907859CEE}"/>
              </a:ext>
            </a:extLst>
          </p:cNvPr>
          <p:cNvSpPr/>
          <p:nvPr/>
        </p:nvSpPr>
        <p:spPr>
          <a:xfrm rot="5400000">
            <a:off x="2025478" y="5456538"/>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4" name="67 Triángulo isósceles">
            <a:extLst>
              <a:ext uri="{FF2B5EF4-FFF2-40B4-BE49-F238E27FC236}">
                <a16:creationId xmlns:a16="http://schemas.microsoft.com/office/drawing/2014/main" id="{81400A9C-35C8-4DC6-A3DF-8A79E882AD2A}"/>
              </a:ext>
            </a:extLst>
          </p:cNvPr>
          <p:cNvSpPr/>
          <p:nvPr/>
        </p:nvSpPr>
        <p:spPr>
          <a:xfrm rot="5400000">
            <a:off x="2019260" y="5596710"/>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5" name="67 Triángulo isósceles">
            <a:extLst>
              <a:ext uri="{FF2B5EF4-FFF2-40B4-BE49-F238E27FC236}">
                <a16:creationId xmlns:a16="http://schemas.microsoft.com/office/drawing/2014/main" id="{B63FE504-10C8-4C3F-8AE2-AFF0950C8268}"/>
              </a:ext>
            </a:extLst>
          </p:cNvPr>
          <p:cNvSpPr/>
          <p:nvPr/>
        </p:nvSpPr>
        <p:spPr>
          <a:xfrm rot="5400000">
            <a:off x="2026314" y="5771924"/>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6" name="67 Triángulo isósceles">
            <a:extLst>
              <a:ext uri="{FF2B5EF4-FFF2-40B4-BE49-F238E27FC236}">
                <a16:creationId xmlns:a16="http://schemas.microsoft.com/office/drawing/2014/main" id="{42367663-0981-4DCB-B6EA-DF4B6200F713}"/>
              </a:ext>
            </a:extLst>
          </p:cNvPr>
          <p:cNvSpPr/>
          <p:nvPr/>
        </p:nvSpPr>
        <p:spPr>
          <a:xfrm rot="5400000">
            <a:off x="2026889" y="5389158"/>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7" name="67 Triángulo isósceles">
            <a:extLst>
              <a:ext uri="{FF2B5EF4-FFF2-40B4-BE49-F238E27FC236}">
                <a16:creationId xmlns:a16="http://schemas.microsoft.com/office/drawing/2014/main" id="{A9A8A928-33E6-4192-89BB-B2E44FECE994}"/>
              </a:ext>
            </a:extLst>
          </p:cNvPr>
          <p:cNvSpPr/>
          <p:nvPr/>
        </p:nvSpPr>
        <p:spPr>
          <a:xfrm rot="5400000">
            <a:off x="2020671" y="5529329"/>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8" name="67 Triángulo isósceles">
            <a:extLst>
              <a:ext uri="{FF2B5EF4-FFF2-40B4-BE49-F238E27FC236}">
                <a16:creationId xmlns:a16="http://schemas.microsoft.com/office/drawing/2014/main" id="{EA639E81-89A8-486A-A925-A7352A9860D7}"/>
              </a:ext>
            </a:extLst>
          </p:cNvPr>
          <p:cNvSpPr/>
          <p:nvPr/>
        </p:nvSpPr>
        <p:spPr>
          <a:xfrm rot="5400000">
            <a:off x="2027725" y="5704544"/>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59" name="67 Triángulo isósceles">
            <a:extLst>
              <a:ext uri="{FF2B5EF4-FFF2-40B4-BE49-F238E27FC236}">
                <a16:creationId xmlns:a16="http://schemas.microsoft.com/office/drawing/2014/main" id="{9DDAD8C8-BDC4-4D7F-A67F-FE9643EA4A5F}"/>
              </a:ext>
            </a:extLst>
          </p:cNvPr>
          <p:cNvSpPr/>
          <p:nvPr/>
        </p:nvSpPr>
        <p:spPr>
          <a:xfrm rot="5400000">
            <a:off x="2029044" y="5155107"/>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60" name="67 Triángulo isósceles">
            <a:extLst>
              <a:ext uri="{FF2B5EF4-FFF2-40B4-BE49-F238E27FC236}">
                <a16:creationId xmlns:a16="http://schemas.microsoft.com/office/drawing/2014/main" id="{AC79A08C-9FD5-4BEC-B1AC-9EFB2A917F2B}"/>
              </a:ext>
            </a:extLst>
          </p:cNvPr>
          <p:cNvSpPr/>
          <p:nvPr/>
        </p:nvSpPr>
        <p:spPr>
          <a:xfrm rot="5400000">
            <a:off x="2022826" y="5295278"/>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61" name="67 Triángulo isósceles">
            <a:extLst>
              <a:ext uri="{FF2B5EF4-FFF2-40B4-BE49-F238E27FC236}">
                <a16:creationId xmlns:a16="http://schemas.microsoft.com/office/drawing/2014/main" id="{2FFF1761-782C-4AA8-8C8B-16B4E2B0CF4A}"/>
              </a:ext>
            </a:extLst>
          </p:cNvPr>
          <p:cNvSpPr/>
          <p:nvPr/>
        </p:nvSpPr>
        <p:spPr>
          <a:xfrm rot="5400000">
            <a:off x="2030455" y="5087726"/>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62" name="67 Triángulo isósceles">
            <a:extLst>
              <a:ext uri="{FF2B5EF4-FFF2-40B4-BE49-F238E27FC236}">
                <a16:creationId xmlns:a16="http://schemas.microsoft.com/office/drawing/2014/main" id="{261ECAAE-B9CD-45F2-BD1D-C0453F1A2063}"/>
              </a:ext>
            </a:extLst>
          </p:cNvPr>
          <p:cNvSpPr/>
          <p:nvPr/>
        </p:nvSpPr>
        <p:spPr>
          <a:xfrm rot="5400000">
            <a:off x="2024237" y="5227898"/>
            <a:ext cx="19186" cy="335835"/>
          </a:xfrm>
          <a:prstGeom prst="triangle">
            <a:avLst/>
          </a:prstGeom>
          <a:solidFill>
            <a:sysClr val="windowText" lastClr="0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grpSp>
        <p:nvGrpSpPr>
          <p:cNvPr id="63" name="Grupo 62">
            <a:extLst>
              <a:ext uri="{FF2B5EF4-FFF2-40B4-BE49-F238E27FC236}">
                <a16:creationId xmlns:a16="http://schemas.microsoft.com/office/drawing/2014/main" id="{BD9E16B5-EFAC-4065-A8A1-3B877F6FDBB6}"/>
              </a:ext>
            </a:extLst>
          </p:cNvPr>
          <p:cNvGrpSpPr/>
          <p:nvPr/>
        </p:nvGrpSpPr>
        <p:grpSpPr>
          <a:xfrm>
            <a:off x="1515542" y="1675071"/>
            <a:ext cx="355177" cy="2762282"/>
            <a:chOff x="3628749" y="2660127"/>
            <a:chExt cx="427792" cy="3335116"/>
          </a:xfrm>
        </p:grpSpPr>
        <p:sp>
          <p:nvSpPr>
            <p:cNvPr id="64" name="Rectángulo 63">
              <a:extLst>
                <a:ext uri="{FF2B5EF4-FFF2-40B4-BE49-F238E27FC236}">
                  <a16:creationId xmlns:a16="http://schemas.microsoft.com/office/drawing/2014/main" id="{AB62AE49-F029-439A-B9C6-21D71B6D930A}"/>
                </a:ext>
              </a:extLst>
            </p:cNvPr>
            <p:cNvSpPr/>
            <p:nvPr/>
          </p:nvSpPr>
          <p:spPr>
            <a:xfrm>
              <a:off x="3743899" y="2660127"/>
              <a:ext cx="202830" cy="3036617"/>
            </a:xfrm>
            <a:prstGeom prst="rect">
              <a:avLst/>
            </a:prstGeom>
            <a:solidFill>
              <a:sysClr val="window" lastClr="FFFFFF">
                <a:lumMod val="85000"/>
              </a:sys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grpSp>
          <p:nvGrpSpPr>
            <p:cNvPr id="65" name="Grupo 64">
              <a:extLst>
                <a:ext uri="{FF2B5EF4-FFF2-40B4-BE49-F238E27FC236}">
                  <a16:creationId xmlns:a16="http://schemas.microsoft.com/office/drawing/2014/main" id="{5ACC4B71-F789-4F65-B080-2BD38A4C78BF}"/>
                </a:ext>
              </a:extLst>
            </p:cNvPr>
            <p:cNvGrpSpPr/>
            <p:nvPr/>
          </p:nvGrpSpPr>
          <p:grpSpPr>
            <a:xfrm>
              <a:off x="3628749" y="5686496"/>
              <a:ext cx="427792" cy="308747"/>
              <a:chOff x="2932559" y="5686496"/>
              <a:chExt cx="427792" cy="308747"/>
            </a:xfrm>
          </p:grpSpPr>
          <p:sp>
            <p:nvSpPr>
              <p:cNvPr id="66" name="Rectángulo: esquinas superiores cortadas 65">
                <a:extLst>
                  <a:ext uri="{FF2B5EF4-FFF2-40B4-BE49-F238E27FC236}">
                    <a16:creationId xmlns:a16="http://schemas.microsoft.com/office/drawing/2014/main" id="{15A98EC2-9FC4-483B-9901-EF524B6053B7}"/>
                  </a:ext>
                </a:extLst>
              </p:cNvPr>
              <p:cNvSpPr/>
              <p:nvPr/>
            </p:nvSpPr>
            <p:spPr>
              <a:xfrm rot="10800000">
                <a:off x="2934320" y="5949524"/>
                <a:ext cx="418470" cy="45719"/>
              </a:xfrm>
              <a:prstGeom prst="snip2SameRect">
                <a:avLst>
                  <a:gd name="adj1" fmla="val 47415"/>
                  <a:gd name="adj2" fmla="val 0"/>
                </a:avLst>
              </a:prstGeom>
              <a:solidFill>
                <a:srgbClr val="FFC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67" name="Rectángulo 66">
                <a:extLst>
                  <a:ext uri="{FF2B5EF4-FFF2-40B4-BE49-F238E27FC236}">
                    <a16:creationId xmlns:a16="http://schemas.microsoft.com/office/drawing/2014/main" id="{72681A48-5B40-4A65-BB22-FEEE9864AACA}"/>
                  </a:ext>
                </a:extLst>
              </p:cNvPr>
              <p:cNvSpPr/>
              <p:nvPr/>
            </p:nvSpPr>
            <p:spPr>
              <a:xfrm>
                <a:off x="3016191" y="5686496"/>
                <a:ext cx="263495" cy="58592"/>
              </a:xfrm>
              <a:prstGeom prst="rect">
                <a:avLst/>
              </a:prstGeom>
              <a:solidFill>
                <a:srgbClr val="FFC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68" name="Rectángulo: esquinas superiores cortadas 67">
                <a:extLst>
                  <a:ext uri="{FF2B5EF4-FFF2-40B4-BE49-F238E27FC236}">
                    <a16:creationId xmlns:a16="http://schemas.microsoft.com/office/drawing/2014/main" id="{6749C108-FCDB-449B-9D80-5A119037CE75}"/>
                  </a:ext>
                </a:extLst>
              </p:cNvPr>
              <p:cNvSpPr/>
              <p:nvPr/>
            </p:nvSpPr>
            <p:spPr>
              <a:xfrm>
                <a:off x="2936081" y="5712550"/>
                <a:ext cx="418470" cy="45719"/>
              </a:xfrm>
              <a:prstGeom prst="snip2SameRect">
                <a:avLst>
                  <a:gd name="adj1" fmla="val 47415"/>
                  <a:gd name="adj2" fmla="val 0"/>
                </a:avLst>
              </a:prstGeom>
              <a:solidFill>
                <a:srgbClr val="FFC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69" name="Rectángulo 68">
                <a:extLst>
                  <a:ext uri="{FF2B5EF4-FFF2-40B4-BE49-F238E27FC236}">
                    <a16:creationId xmlns:a16="http://schemas.microsoft.com/office/drawing/2014/main" id="{6515C523-EE5C-4F1A-BCA5-55C96791A8ED}"/>
                  </a:ext>
                </a:extLst>
              </p:cNvPr>
              <p:cNvSpPr/>
              <p:nvPr/>
            </p:nvSpPr>
            <p:spPr>
              <a:xfrm>
                <a:off x="2934626" y="5745088"/>
                <a:ext cx="421992" cy="216024"/>
              </a:xfrm>
              <a:prstGeom prst="rect">
                <a:avLst/>
              </a:prstGeom>
              <a:solidFill>
                <a:srgbClr val="FFC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sp>
            <p:nvSpPr>
              <p:cNvPr id="70" name="Rectángulo 69">
                <a:extLst>
                  <a:ext uri="{FF2B5EF4-FFF2-40B4-BE49-F238E27FC236}">
                    <a16:creationId xmlns:a16="http://schemas.microsoft.com/office/drawing/2014/main" id="{0E31CBF9-9FB6-4603-8CC7-B4BEF9BC0408}"/>
                  </a:ext>
                </a:extLst>
              </p:cNvPr>
              <p:cNvSpPr/>
              <p:nvPr/>
            </p:nvSpPr>
            <p:spPr>
              <a:xfrm>
                <a:off x="2932559" y="5796190"/>
                <a:ext cx="421992" cy="58592"/>
              </a:xfrm>
              <a:prstGeom prst="rect">
                <a:avLst/>
              </a:pr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cxnSp>
            <p:nvCxnSpPr>
              <p:cNvPr id="71" name="Conector recto 70">
                <a:extLst>
                  <a:ext uri="{FF2B5EF4-FFF2-40B4-BE49-F238E27FC236}">
                    <a16:creationId xmlns:a16="http://schemas.microsoft.com/office/drawing/2014/main" id="{32438672-D676-46B9-BE89-40F95CC982B3}"/>
                  </a:ext>
                </a:extLst>
              </p:cNvPr>
              <p:cNvCxnSpPr/>
              <p:nvPr/>
            </p:nvCxnSpPr>
            <p:spPr>
              <a:xfrm>
                <a:off x="2936922" y="5889993"/>
                <a:ext cx="423429" cy="0"/>
              </a:xfrm>
              <a:prstGeom prst="line">
                <a:avLst/>
              </a:prstGeom>
              <a:noFill/>
              <a:ln w="9525" cap="flat" cmpd="sng" algn="ctr">
                <a:solidFill>
                  <a:sysClr val="windowText" lastClr="000000"/>
                </a:solidFill>
                <a:prstDash val="solid"/>
              </a:ln>
              <a:effectLst/>
            </p:spPr>
          </p:cxnSp>
          <p:cxnSp>
            <p:nvCxnSpPr>
              <p:cNvPr id="72" name="Conector recto 71">
                <a:extLst>
                  <a:ext uri="{FF2B5EF4-FFF2-40B4-BE49-F238E27FC236}">
                    <a16:creationId xmlns:a16="http://schemas.microsoft.com/office/drawing/2014/main" id="{8F9CE5D8-FD5A-456A-ACD8-1401200A32F6}"/>
                  </a:ext>
                </a:extLst>
              </p:cNvPr>
              <p:cNvCxnSpPr/>
              <p:nvPr/>
            </p:nvCxnSpPr>
            <p:spPr>
              <a:xfrm>
                <a:off x="2936922" y="5918814"/>
                <a:ext cx="423429" cy="0"/>
              </a:xfrm>
              <a:prstGeom prst="line">
                <a:avLst/>
              </a:prstGeom>
              <a:noFill/>
              <a:ln w="9525" cap="flat" cmpd="sng" algn="ctr">
                <a:solidFill>
                  <a:sysClr val="windowText" lastClr="000000"/>
                </a:solidFill>
                <a:prstDash val="solid"/>
              </a:ln>
              <a:effectLst/>
            </p:spPr>
          </p:cxnSp>
        </p:grpSp>
      </p:grpSp>
      <p:sp>
        <p:nvSpPr>
          <p:cNvPr id="73" name="CuadroTexto 72">
            <a:extLst>
              <a:ext uri="{FF2B5EF4-FFF2-40B4-BE49-F238E27FC236}">
                <a16:creationId xmlns:a16="http://schemas.microsoft.com/office/drawing/2014/main" id="{2F3EF2D1-7D44-43AA-A286-946F43425F3D}"/>
              </a:ext>
            </a:extLst>
          </p:cNvPr>
          <p:cNvSpPr txBox="1"/>
          <p:nvPr/>
        </p:nvSpPr>
        <p:spPr>
          <a:xfrm>
            <a:off x="3687801" y="1866797"/>
            <a:ext cx="1983235" cy="461665"/>
          </a:xfrm>
          <a:prstGeom prst="rect">
            <a:avLst/>
          </a:prstGeom>
          <a:noFill/>
        </p:spPr>
        <p:txBody>
          <a:bodyPr wrap="none" rtlCol="0">
            <a:spAutoFit/>
          </a:bodyPr>
          <a:lstStyle/>
          <a:p>
            <a:r>
              <a:rPr lang="es-AR" sz="1200" b="1" dirty="0">
                <a:solidFill>
                  <a:prstClr val="black"/>
                </a:solidFill>
                <a:latin typeface="Arial"/>
              </a:rPr>
              <a:t>PEC</a:t>
            </a:r>
          </a:p>
          <a:p>
            <a:r>
              <a:rPr lang="es-AR" sz="1200" dirty="0">
                <a:solidFill>
                  <a:prstClr val="black"/>
                </a:solidFill>
                <a:latin typeface="Arial"/>
              </a:rPr>
              <a:t>Presión en Entre Columna</a:t>
            </a:r>
          </a:p>
        </p:txBody>
      </p:sp>
      <p:sp>
        <p:nvSpPr>
          <p:cNvPr id="74" name="CuadroTexto 73">
            <a:extLst>
              <a:ext uri="{FF2B5EF4-FFF2-40B4-BE49-F238E27FC236}">
                <a16:creationId xmlns:a16="http://schemas.microsoft.com/office/drawing/2014/main" id="{A8C3FC7E-EF0D-4BFD-9F01-05002770684D}"/>
              </a:ext>
            </a:extLst>
          </p:cNvPr>
          <p:cNvSpPr txBox="1"/>
          <p:nvPr/>
        </p:nvSpPr>
        <p:spPr>
          <a:xfrm>
            <a:off x="3687801" y="3458524"/>
            <a:ext cx="2427268" cy="461665"/>
          </a:xfrm>
          <a:prstGeom prst="rect">
            <a:avLst/>
          </a:prstGeom>
          <a:noFill/>
        </p:spPr>
        <p:txBody>
          <a:bodyPr wrap="none" rtlCol="0">
            <a:spAutoFit/>
          </a:bodyPr>
          <a:lstStyle/>
          <a:p>
            <a:r>
              <a:rPr lang="es-AR" sz="1200" b="1" dirty="0">
                <a:solidFill>
                  <a:prstClr val="black"/>
                </a:solidFill>
                <a:latin typeface="Arial"/>
              </a:rPr>
              <a:t>PH </a:t>
            </a:r>
            <a:r>
              <a:rPr lang="es-AR" sz="1200" b="1" dirty="0" err="1">
                <a:solidFill>
                  <a:prstClr val="black"/>
                </a:solidFill>
                <a:latin typeface="Arial"/>
              </a:rPr>
              <a:t>Casing</a:t>
            </a:r>
            <a:endParaRPr lang="es-AR" sz="1200" b="1" dirty="0">
              <a:solidFill>
                <a:prstClr val="black"/>
              </a:solidFill>
              <a:latin typeface="Arial"/>
            </a:endParaRPr>
          </a:p>
          <a:p>
            <a:r>
              <a:rPr lang="es-AR" sz="1200" dirty="0">
                <a:solidFill>
                  <a:prstClr val="black"/>
                </a:solidFill>
                <a:latin typeface="Arial"/>
              </a:rPr>
              <a:t>Prueba de Hermeticidad de CSG</a:t>
            </a:r>
          </a:p>
        </p:txBody>
      </p:sp>
      <p:sp>
        <p:nvSpPr>
          <p:cNvPr id="75" name="CuadroTexto 74">
            <a:extLst>
              <a:ext uri="{FF2B5EF4-FFF2-40B4-BE49-F238E27FC236}">
                <a16:creationId xmlns:a16="http://schemas.microsoft.com/office/drawing/2014/main" id="{869E2888-3B26-408D-8227-3C0150B6DA2E}"/>
              </a:ext>
            </a:extLst>
          </p:cNvPr>
          <p:cNvSpPr txBox="1"/>
          <p:nvPr/>
        </p:nvSpPr>
        <p:spPr>
          <a:xfrm>
            <a:off x="3687801" y="2568559"/>
            <a:ext cx="2172390" cy="646331"/>
          </a:xfrm>
          <a:prstGeom prst="rect">
            <a:avLst/>
          </a:prstGeom>
          <a:noFill/>
        </p:spPr>
        <p:txBody>
          <a:bodyPr wrap="none" rtlCol="0">
            <a:spAutoFit/>
          </a:bodyPr>
          <a:lstStyle/>
          <a:p>
            <a:r>
              <a:rPr lang="es-AR" sz="1200" b="1" dirty="0">
                <a:solidFill>
                  <a:prstClr val="black"/>
                </a:solidFill>
                <a:latin typeface="Arial"/>
              </a:rPr>
              <a:t>Integridad de la instalación</a:t>
            </a:r>
          </a:p>
          <a:p>
            <a:r>
              <a:rPr lang="es-AR" sz="1200" dirty="0">
                <a:solidFill>
                  <a:prstClr val="black"/>
                </a:solidFill>
                <a:latin typeface="Arial"/>
              </a:rPr>
              <a:t>PH</a:t>
            </a:r>
          </a:p>
          <a:p>
            <a:r>
              <a:rPr lang="es-AR" sz="1200" dirty="0">
                <a:solidFill>
                  <a:prstClr val="black"/>
                </a:solidFill>
                <a:latin typeface="Arial"/>
              </a:rPr>
              <a:t>PTF periódicos.</a:t>
            </a:r>
          </a:p>
        </p:txBody>
      </p:sp>
      <p:sp>
        <p:nvSpPr>
          <p:cNvPr id="76" name="CuadroTexto 75">
            <a:extLst>
              <a:ext uri="{FF2B5EF4-FFF2-40B4-BE49-F238E27FC236}">
                <a16:creationId xmlns:a16="http://schemas.microsoft.com/office/drawing/2014/main" id="{2A8FBCBB-16C8-4AE7-AAEE-56C14EAC546C}"/>
              </a:ext>
            </a:extLst>
          </p:cNvPr>
          <p:cNvSpPr txBox="1"/>
          <p:nvPr/>
        </p:nvSpPr>
        <p:spPr>
          <a:xfrm>
            <a:off x="7192681" y="1877421"/>
            <a:ext cx="1720343" cy="461665"/>
          </a:xfrm>
          <a:prstGeom prst="rect">
            <a:avLst/>
          </a:prstGeom>
          <a:noFill/>
        </p:spPr>
        <p:txBody>
          <a:bodyPr wrap="none" rtlCol="0">
            <a:spAutoFit/>
          </a:bodyPr>
          <a:lstStyle/>
          <a:p>
            <a:r>
              <a:rPr lang="es-AR" sz="1200" b="1" dirty="0">
                <a:solidFill>
                  <a:prstClr val="black"/>
                </a:solidFill>
                <a:latin typeface="Arial"/>
              </a:rPr>
              <a:t>0 PSI</a:t>
            </a:r>
          </a:p>
          <a:p>
            <a:r>
              <a:rPr lang="es-AR" sz="1200" dirty="0">
                <a:solidFill>
                  <a:prstClr val="black"/>
                </a:solidFill>
                <a:latin typeface="Arial"/>
              </a:rPr>
              <a:t>Ausencia total de PEC</a:t>
            </a:r>
          </a:p>
        </p:txBody>
      </p:sp>
      <p:sp>
        <p:nvSpPr>
          <p:cNvPr id="77" name="CuadroTexto 76">
            <a:extLst>
              <a:ext uri="{FF2B5EF4-FFF2-40B4-BE49-F238E27FC236}">
                <a16:creationId xmlns:a16="http://schemas.microsoft.com/office/drawing/2014/main" id="{0E2354D8-C38C-48E9-9725-F45099927456}"/>
              </a:ext>
            </a:extLst>
          </p:cNvPr>
          <p:cNvSpPr txBox="1"/>
          <p:nvPr/>
        </p:nvSpPr>
        <p:spPr>
          <a:xfrm>
            <a:off x="7192316" y="2605283"/>
            <a:ext cx="1914307" cy="646331"/>
          </a:xfrm>
          <a:prstGeom prst="rect">
            <a:avLst/>
          </a:prstGeom>
          <a:noFill/>
        </p:spPr>
        <p:txBody>
          <a:bodyPr wrap="none" rtlCol="0">
            <a:spAutoFit/>
          </a:bodyPr>
          <a:lstStyle/>
          <a:p>
            <a:r>
              <a:rPr lang="es-AR" sz="1200" dirty="0">
                <a:solidFill>
                  <a:prstClr val="black"/>
                </a:solidFill>
                <a:latin typeface="Arial"/>
              </a:rPr>
              <a:t>Ausencia de pérdidas en:</a:t>
            </a:r>
          </a:p>
          <a:p>
            <a:pPr marL="171450" indent="-171450">
              <a:buFontTx/>
              <a:buChar char="-"/>
            </a:pPr>
            <a:r>
              <a:rPr lang="es-AR" sz="1200" dirty="0">
                <a:solidFill>
                  <a:prstClr val="black"/>
                </a:solidFill>
                <a:latin typeface="Arial"/>
              </a:rPr>
              <a:t>Tubing</a:t>
            </a:r>
          </a:p>
          <a:p>
            <a:pPr marL="171450" indent="-171450">
              <a:buFontTx/>
              <a:buChar char="-"/>
            </a:pPr>
            <a:r>
              <a:rPr lang="es-AR" sz="1200" dirty="0" err="1">
                <a:solidFill>
                  <a:prstClr val="black"/>
                </a:solidFill>
                <a:latin typeface="Arial"/>
              </a:rPr>
              <a:t>Packer</a:t>
            </a:r>
            <a:endParaRPr lang="es-AR" sz="1200" dirty="0">
              <a:solidFill>
                <a:prstClr val="black"/>
              </a:solidFill>
              <a:latin typeface="Arial"/>
            </a:endParaRPr>
          </a:p>
        </p:txBody>
      </p:sp>
      <p:sp>
        <p:nvSpPr>
          <p:cNvPr id="78" name="CuadroTexto 77">
            <a:extLst>
              <a:ext uri="{FF2B5EF4-FFF2-40B4-BE49-F238E27FC236}">
                <a16:creationId xmlns:a16="http://schemas.microsoft.com/office/drawing/2014/main" id="{7BB6D75C-F9D1-410E-B74C-6BE334CE3D22}"/>
              </a:ext>
            </a:extLst>
          </p:cNvPr>
          <p:cNvSpPr txBox="1"/>
          <p:nvPr/>
        </p:nvSpPr>
        <p:spPr>
          <a:xfrm>
            <a:off x="7192316" y="3465585"/>
            <a:ext cx="2119491" cy="461665"/>
          </a:xfrm>
          <a:prstGeom prst="rect">
            <a:avLst/>
          </a:prstGeom>
          <a:noFill/>
        </p:spPr>
        <p:txBody>
          <a:bodyPr wrap="none" rtlCol="0">
            <a:spAutoFit/>
          </a:bodyPr>
          <a:lstStyle/>
          <a:p>
            <a:r>
              <a:rPr lang="es-AR" sz="1200" b="1" dirty="0">
                <a:solidFill>
                  <a:prstClr val="black"/>
                </a:solidFill>
                <a:latin typeface="Arial"/>
              </a:rPr>
              <a:t>&gt; 20 kg/cm2 </a:t>
            </a:r>
          </a:p>
          <a:p>
            <a:r>
              <a:rPr lang="es-AR" sz="1200" dirty="0">
                <a:solidFill>
                  <a:prstClr val="black"/>
                </a:solidFill>
                <a:latin typeface="Arial"/>
              </a:rPr>
              <a:t>Estabilizado durante 15 min.</a:t>
            </a:r>
          </a:p>
        </p:txBody>
      </p:sp>
      <p:pic>
        <p:nvPicPr>
          <p:cNvPr id="79" name="Imagen 78">
            <a:extLst>
              <a:ext uri="{FF2B5EF4-FFF2-40B4-BE49-F238E27FC236}">
                <a16:creationId xmlns:a16="http://schemas.microsoft.com/office/drawing/2014/main" id="{5465A52C-A453-4C8F-8BC5-256672D08CFC}"/>
              </a:ext>
            </a:extLst>
          </p:cNvPr>
          <p:cNvPicPr>
            <a:picLocks noChangeAspect="1"/>
          </p:cNvPicPr>
          <p:nvPr/>
        </p:nvPicPr>
        <p:blipFill rotWithShape="1">
          <a:blip r:embed="rId2"/>
          <a:srcRect l="-1" t="16073" r="25954" b="13294"/>
          <a:stretch/>
        </p:blipFill>
        <p:spPr>
          <a:xfrm>
            <a:off x="2998271" y="3988379"/>
            <a:ext cx="3045091" cy="1994587"/>
          </a:xfrm>
          <a:prstGeom prst="rect">
            <a:avLst/>
          </a:prstGeom>
        </p:spPr>
      </p:pic>
      <p:pic>
        <p:nvPicPr>
          <p:cNvPr id="80" name="Imagen 79">
            <a:extLst>
              <a:ext uri="{FF2B5EF4-FFF2-40B4-BE49-F238E27FC236}">
                <a16:creationId xmlns:a16="http://schemas.microsoft.com/office/drawing/2014/main" id="{8AB35786-F096-403F-ABD6-F8C914092588}"/>
              </a:ext>
            </a:extLst>
          </p:cNvPr>
          <p:cNvPicPr>
            <a:picLocks noChangeAspect="1"/>
          </p:cNvPicPr>
          <p:nvPr/>
        </p:nvPicPr>
        <p:blipFill rotWithShape="1">
          <a:blip r:embed="rId3"/>
          <a:srcRect l="1" t="14483" r="27026" b="12907"/>
          <a:stretch/>
        </p:blipFill>
        <p:spPr>
          <a:xfrm>
            <a:off x="6196100" y="3988378"/>
            <a:ext cx="3049011" cy="1994587"/>
          </a:xfrm>
          <a:prstGeom prst="rect">
            <a:avLst/>
          </a:prstGeom>
        </p:spPr>
      </p:pic>
      <p:sp>
        <p:nvSpPr>
          <p:cNvPr id="81" name="Signo de multiplicación 80">
            <a:extLst>
              <a:ext uri="{FF2B5EF4-FFF2-40B4-BE49-F238E27FC236}">
                <a16:creationId xmlns:a16="http://schemas.microsoft.com/office/drawing/2014/main" id="{70F95F7A-99A3-4A5B-9681-1F659DE81BAC}"/>
              </a:ext>
            </a:extLst>
          </p:cNvPr>
          <p:cNvSpPr/>
          <p:nvPr/>
        </p:nvSpPr>
        <p:spPr>
          <a:xfrm>
            <a:off x="7418453" y="4673888"/>
            <a:ext cx="604304" cy="623566"/>
          </a:xfrm>
          <a:prstGeom prst="mathMultiply">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Arial"/>
              <a:ea typeface="+mn-ea"/>
              <a:cs typeface="+mn-cs"/>
            </a:endParaRPr>
          </a:p>
        </p:txBody>
      </p:sp>
      <p:pic>
        <p:nvPicPr>
          <p:cNvPr id="82" name="Picture 2" descr="Approved, Button, Check, Green, Round, Tick, Okay - Ok Icon - Free  Transparent PNG Clipart Images Download">
            <a:extLst>
              <a:ext uri="{FF2B5EF4-FFF2-40B4-BE49-F238E27FC236}">
                <a16:creationId xmlns:a16="http://schemas.microsoft.com/office/drawing/2014/main" id="{A6986EB1-01D9-4693-BDAB-0651138261C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654" b="91827" l="9877" r="89712">
                        <a14:foregroundMark x1="33333" y1="50481" x2="53909" y2="55288"/>
                        <a14:foregroundMark x1="53909" y1="55288" x2="67901" y2="40385"/>
                        <a14:foregroundMark x1="65432" y1="11058" x2="44856" y2="8654"/>
                        <a14:foregroundMark x1="44856" y1="8654" x2="36626" y2="11538"/>
                        <a14:foregroundMark x1="69547" y1="86538" x2="48148" y2="91827"/>
                        <a14:foregroundMark x1="48148" y1="91827" x2="35391" y2="87981"/>
                        <a14:foregroundMark x1="47325" y1="62500" x2="47325" y2="62500"/>
                      </a14:backgroundRemoval>
                    </a14:imgEffect>
                  </a14:imgLayer>
                </a14:imgProps>
              </a:ext>
              <a:ext uri="{28A0092B-C50C-407E-A947-70E740481C1C}">
                <a14:useLocalDpi xmlns:a14="http://schemas.microsoft.com/office/drawing/2010/main" val="0"/>
              </a:ext>
            </a:extLst>
          </a:blip>
          <a:srcRect/>
          <a:stretch>
            <a:fillRect/>
          </a:stretch>
        </p:blipFill>
        <p:spPr bwMode="auto">
          <a:xfrm>
            <a:off x="4100576" y="4743340"/>
            <a:ext cx="609585" cy="521786"/>
          </a:xfrm>
          <a:prstGeom prst="rect">
            <a:avLst/>
          </a:prstGeom>
          <a:noFill/>
          <a:extLst>
            <a:ext uri="{909E8E84-426E-40DD-AFC4-6F175D3DCCD1}">
              <a14:hiddenFill xmlns:a14="http://schemas.microsoft.com/office/drawing/2010/main">
                <a:solidFill>
                  <a:srgbClr val="FFFFFF"/>
                </a:solidFill>
              </a14:hiddenFill>
            </a:ext>
          </a:extLst>
        </p:spPr>
      </p:pic>
      <p:sp>
        <p:nvSpPr>
          <p:cNvPr id="83" name="CuadroTexto 82">
            <a:extLst>
              <a:ext uri="{FF2B5EF4-FFF2-40B4-BE49-F238E27FC236}">
                <a16:creationId xmlns:a16="http://schemas.microsoft.com/office/drawing/2014/main" id="{2485BAB7-F9C0-4E89-97EA-582D830D97AB}"/>
              </a:ext>
            </a:extLst>
          </p:cNvPr>
          <p:cNvSpPr txBox="1"/>
          <p:nvPr/>
        </p:nvSpPr>
        <p:spPr>
          <a:xfrm>
            <a:off x="648157" y="947154"/>
            <a:ext cx="5956228" cy="422405"/>
          </a:xfrm>
          <a:prstGeom prst="rect">
            <a:avLst/>
          </a:prstGeom>
          <a:solidFill>
            <a:schemeClr val="bg1"/>
          </a:solidFill>
        </p:spPr>
        <p:txBody>
          <a:bodyPr vert="horz" wrap="none" lIns="0" tIns="72000" rIns="144000" bIns="72000" rtlCol="0" anchor="ctr" anchorCtr="0">
            <a:spAutoFit/>
          </a:bodyPr>
          <a:lstStyle>
            <a:lvl1pPr defTabSz="457200">
              <a:spcBef>
                <a:spcPct val="0"/>
              </a:spcBef>
              <a:buNone/>
              <a:defRPr b="0" cap="none" baseline="0">
                <a:solidFill>
                  <a:srgbClr val="0070C0"/>
                </a:solidFill>
                <a:latin typeface="+mj-lt"/>
                <a:ea typeface="+mj-ea"/>
                <a:cs typeface="+mj-cs"/>
              </a:defRPr>
            </a:lvl1pPr>
          </a:lstStyle>
          <a:p>
            <a:r>
              <a:rPr lang="es-AR" dirty="0"/>
              <a:t>DGI. Normativa 81/18 </a:t>
            </a:r>
            <a:r>
              <a:rPr lang="es-MX" dirty="0"/>
              <a:t>del Departamento General de Irrigación </a:t>
            </a:r>
            <a:endParaRPr lang="es-AR" dirty="0"/>
          </a:p>
        </p:txBody>
      </p:sp>
    </p:spTree>
    <p:extLst>
      <p:ext uri="{BB962C8B-B14F-4D97-AF65-F5344CB8AC3E}">
        <p14:creationId xmlns:p14="http://schemas.microsoft.com/office/powerpoint/2010/main" val="230253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forma 2">
            <a:extLst>
              <a:ext uri="{FF2B5EF4-FFF2-40B4-BE49-F238E27FC236}">
                <a16:creationId xmlns:a16="http://schemas.microsoft.com/office/drawing/2014/main" id="{7B16B11C-E5E5-4A47-A84D-1AFB9101CBC6}"/>
              </a:ext>
            </a:extLst>
          </p:cNvPr>
          <p:cNvSpPr/>
          <p:nvPr/>
        </p:nvSpPr>
        <p:spPr>
          <a:xfrm flipV="1">
            <a:off x="2187189" y="2419479"/>
            <a:ext cx="1453479" cy="152473"/>
          </a:xfrm>
          <a:custGeom>
            <a:avLst/>
            <a:gdLst>
              <a:gd name="connsiteX0" fmla="*/ 0 w 761181"/>
              <a:gd name="connsiteY0" fmla="*/ 50800 h 308492"/>
              <a:gd name="connsiteX1" fmla="*/ 0 w 761181"/>
              <a:gd name="connsiteY1" fmla="*/ 50800 h 308492"/>
              <a:gd name="connsiteX2" fmla="*/ 57150 w 761181"/>
              <a:gd name="connsiteY2" fmla="*/ 25400 h 308492"/>
              <a:gd name="connsiteX3" fmla="*/ 82550 w 761181"/>
              <a:gd name="connsiteY3" fmla="*/ 12700 h 308492"/>
              <a:gd name="connsiteX4" fmla="*/ 127000 w 761181"/>
              <a:gd name="connsiteY4" fmla="*/ 0 h 308492"/>
              <a:gd name="connsiteX5" fmla="*/ 266700 w 761181"/>
              <a:gd name="connsiteY5" fmla="*/ 12700 h 308492"/>
              <a:gd name="connsiteX6" fmla="*/ 285750 w 761181"/>
              <a:gd name="connsiteY6" fmla="*/ 19050 h 308492"/>
              <a:gd name="connsiteX7" fmla="*/ 336550 w 761181"/>
              <a:gd name="connsiteY7" fmla="*/ 50800 h 308492"/>
              <a:gd name="connsiteX8" fmla="*/ 374650 w 761181"/>
              <a:gd name="connsiteY8" fmla="*/ 63500 h 308492"/>
              <a:gd name="connsiteX9" fmla="*/ 596900 w 761181"/>
              <a:gd name="connsiteY9" fmla="*/ 57150 h 308492"/>
              <a:gd name="connsiteX10" fmla="*/ 615950 w 761181"/>
              <a:gd name="connsiteY10" fmla="*/ 50800 h 308492"/>
              <a:gd name="connsiteX11" fmla="*/ 641350 w 761181"/>
              <a:gd name="connsiteY11" fmla="*/ 44450 h 308492"/>
              <a:gd name="connsiteX12" fmla="*/ 679450 w 761181"/>
              <a:gd name="connsiteY12" fmla="*/ 31750 h 308492"/>
              <a:gd name="connsiteX13" fmla="*/ 755650 w 761181"/>
              <a:gd name="connsiteY13" fmla="*/ 38100 h 308492"/>
              <a:gd name="connsiteX14" fmla="*/ 742950 w 761181"/>
              <a:gd name="connsiteY14" fmla="*/ 101600 h 308492"/>
              <a:gd name="connsiteX15" fmla="*/ 704850 w 761181"/>
              <a:gd name="connsiteY15" fmla="*/ 139700 h 308492"/>
              <a:gd name="connsiteX16" fmla="*/ 698500 w 761181"/>
              <a:gd name="connsiteY16" fmla="*/ 165100 h 308492"/>
              <a:gd name="connsiteX17" fmla="*/ 704850 w 761181"/>
              <a:gd name="connsiteY17" fmla="*/ 241300 h 308492"/>
              <a:gd name="connsiteX18" fmla="*/ 717550 w 761181"/>
              <a:gd name="connsiteY18" fmla="*/ 285750 h 308492"/>
              <a:gd name="connsiteX19" fmla="*/ 711200 w 761181"/>
              <a:gd name="connsiteY19" fmla="*/ 304800 h 308492"/>
              <a:gd name="connsiteX20" fmla="*/ 622300 w 761181"/>
              <a:gd name="connsiteY20" fmla="*/ 279400 h 308492"/>
              <a:gd name="connsiteX21" fmla="*/ 590550 w 761181"/>
              <a:gd name="connsiteY21" fmla="*/ 260350 h 308492"/>
              <a:gd name="connsiteX22" fmla="*/ 520700 w 761181"/>
              <a:gd name="connsiteY22" fmla="*/ 266700 h 308492"/>
              <a:gd name="connsiteX23" fmla="*/ 482600 w 761181"/>
              <a:gd name="connsiteY23" fmla="*/ 292100 h 308492"/>
              <a:gd name="connsiteX24" fmla="*/ 463550 w 761181"/>
              <a:gd name="connsiteY24" fmla="*/ 298450 h 308492"/>
              <a:gd name="connsiteX25" fmla="*/ 387350 w 761181"/>
              <a:gd name="connsiteY25" fmla="*/ 292100 h 308492"/>
              <a:gd name="connsiteX26" fmla="*/ 342900 w 761181"/>
              <a:gd name="connsiteY26" fmla="*/ 266700 h 308492"/>
              <a:gd name="connsiteX27" fmla="*/ 209550 w 761181"/>
              <a:gd name="connsiteY27" fmla="*/ 273050 h 308492"/>
              <a:gd name="connsiteX28" fmla="*/ 190500 w 761181"/>
              <a:gd name="connsiteY28" fmla="*/ 279400 h 308492"/>
              <a:gd name="connsiteX29" fmla="*/ 146050 w 761181"/>
              <a:gd name="connsiteY29" fmla="*/ 292100 h 308492"/>
              <a:gd name="connsiteX30" fmla="*/ 120650 w 761181"/>
              <a:gd name="connsiteY30" fmla="*/ 304800 h 308492"/>
              <a:gd name="connsiteX31" fmla="*/ 12700 w 761181"/>
              <a:gd name="connsiteY31" fmla="*/ 304800 h 308492"/>
              <a:gd name="connsiteX32" fmla="*/ 0 w 761181"/>
              <a:gd name="connsiteY32" fmla="*/ 50800 h 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1181" h="308492">
                <a:moveTo>
                  <a:pt x="0" y="50800"/>
                </a:moveTo>
                <a:lnTo>
                  <a:pt x="0" y="50800"/>
                </a:lnTo>
                <a:lnTo>
                  <a:pt x="57150" y="25400"/>
                </a:lnTo>
                <a:cubicBezTo>
                  <a:pt x="65745" y="21433"/>
                  <a:pt x="73849" y="16429"/>
                  <a:pt x="82550" y="12700"/>
                </a:cubicBezTo>
                <a:cubicBezTo>
                  <a:pt x="95304" y="7234"/>
                  <a:pt x="114111" y="3222"/>
                  <a:pt x="127000" y="0"/>
                </a:cubicBezTo>
                <a:cubicBezTo>
                  <a:pt x="173567" y="4233"/>
                  <a:pt x="220274" y="7129"/>
                  <a:pt x="266700" y="12700"/>
                </a:cubicBezTo>
                <a:cubicBezTo>
                  <a:pt x="273346" y="13497"/>
                  <a:pt x="279874" y="15845"/>
                  <a:pt x="285750" y="19050"/>
                </a:cubicBezTo>
                <a:cubicBezTo>
                  <a:pt x="303280" y="28612"/>
                  <a:pt x="317606" y="44485"/>
                  <a:pt x="336550" y="50800"/>
                </a:cubicBezTo>
                <a:lnTo>
                  <a:pt x="374650" y="63500"/>
                </a:lnTo>
                <a:cubicBezTo>
                  <a:pt x="448733" y="61383"/>
                  <a:pt x="522889" y="61045"/>
                  <a:pt x="596900" y="57150"/>
                </a:cubicBezTo>
                <a:cubicBezTo>
                  <a:pt x="603584" y="56798"/>
                  <a:pt x="609514" y="52639"/>
                  <a:pt x="615950" y="50800"/>
                </a:cubicBezTo>
                <a:cubicBezTo>
                  <a:pt x="624341" y="48402"/>
                  <a:pt x="632991" y="46958"/>
                  <a:pt x="641350" y="44450"/>
                </a:cubicBezTo>
                <a:cubicBezTo>
                  <a:pt x="654172" y="40603"/>
                  <a:pt x="679450" y="31750"/>
                  <a:pt x="679450" y="31750"/>
                </a:cubicBezTo>
                <a:cubicBezTo>
                  <a:pt x="704850" y="33867"/>
                  <a:pt x="738505" y="19240"/>
                  <a:pt x="755650" y="38100"/>
                </a:cubicBezTo>
                <a:cubicBezTo>
                  <a:pt x="770170" y="54072"/>
                  <a:pt x="752603" y="82293"/>
                  <a:pt x="742950" y="101600"/>
                </a:cubicBezTo>
                <a:cubicBezTo>
                  <a:pt x="734918" y="117664"/>
                  <a:pt x="704850" y="139700"/>
                  <a:pt x="704850" y="139700"/>
                </a:cubicBezTo>
                <a:cubicBezTo>
                  <a:pt x="702733" y="148167"/>
                  <a:pt x="698500" y="156373"/>
                  <a:pt x="698500" y="165100"/>
                </a:cubicBezTo>
                <a:cubicBezTo>
                  <a:pt x="698500" y="190588"/>
                  <a:pt x="701689" y="216009"/>
                  <a:pt x="704850" y="241300"/>
                </a:cubicBezTo>
                <a:cubicBezTo>
                  <a:pt x="706445" y="254057"/>
                  <a:pt x="713332" y="273097"/>
                  <a:pt x="717550" y="285750"/>
                </a:cubicBezTo>
                <a:cubicBezTo>
                  <a:pt x="715433" y="292100"/>
                  <a:pt x="717786" y="303603"/>
                  <a:pt x="711200" y="304800"/>
                </a:cubicBezTo>
                <a:cubicBezTo>
                  <a:pt x="653384" y="315312"/>
                  <a:pt x="656650" y="302300"/>
                  <a:pt x="622300" y="279400"/>
                </a:cubicBezTo>
                <a:cubicBezTo>
                  <a:pt x="612031" y="272554"/>
                  <a:pt x="601133" y="266700"/>
                  <a:pt x="590550" y="260350"/>
                </a:cubicBezTo>
                <a:cubicBezTo>
                  <a:pt x="567267" y="262467"/>
                  <a:pt x="543129" y="260103"/>
                  <a:pt x="520700" y="266700"/>
                </a:cubicBezTo>
                <a:cubicBezTo>
                  <a:pt x="506057" y="271007"/>
                  <a:pt x="497080" y="287273"/>
                  <a:pt x="482600" y="292100"/>
                </a:cubicBezTo>
                <a:lnTo>
                  <a:pt x="463550" y="298450"/>
                </a:lnTo>
                <a:cubicBezTo>
                  <a:pt x="438150" y="296333"/>
                  <a:pt x="412401" y="296797"/>
                  <a:pt x="387350" y="292100"/>
                </a:cubicBezTo>
                <a:cubicBezTo>
                  <a:pt x="376141" y="289998"/>
                  <a:pt x="352882" y="273355"/>
                  <a:pt x="342900" y="266700"/>
                </a:cubicBezTo>
                <a:cubicBezTo>
                  <a:pt x="298450" y="268817"/>
                  <a:pt x="253897" y="269354"/>
                  <a:pt x="209550" y="273050"/>
                </a:cubicBezTo>
                <a:cubicBezTo>
                  <a:pt x="202880" y="273606"/>
                  <a:pt x="196936" y="277561"/>
                  <a:pt x="190500" y="279400"/>
                </a:cubicBezTo>
                <a:cubicBezTo>
                  <a:pt x="174388" y="284003"/>
                  <a:pt x="161275" y="285575"/>
                  <a:pt x="146050" y="292100"/>
                </a:cubicBezTo>
                <a:cubicBezTo>
                  <a:pt x="137349" y="295829"/>
                  <a:pt x="130073" y="303903"/>
                  <a:pt x="120650" y="304800"/>
                </a:cubicBezTo>
                <a:cubicBezTo>
                  <a:pt x="84829" y="308212"/>
                  <a:pt x="48683" y="304800"/>
                  <a:pt x="12700" y="304800"/>
                </a:cubicBezTo>
                <a:lnTo>
                  <a:pt x="0" y="50800"/>
                </a:lnTo>
                <a:close/>
              </a:path>
            </a:pathLst>
          </a:custGeom>
          <a:solidFill>
            <a:schemeClr val="accent1">
              <a:lumMod val="40000"/>
              <a:lumOff val="60000"/>
            </a:schemeClr>
          </a:solidFill>
          <a:ln w="12700">
            <a:solidFill>
              <a:schemeClr val="accent1">
                <a:lumMod val="40000"/>
                <a:lumOff val="6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 name="Forma libre: forma 3">
            <a:extLst>
              <a:ext uri="{FF2B5EF4-FFF2-40B4-BE49-F238E27FC236}">
                <a16:creationId xmlns:a16="http://schemas.microsoft.com/office/drawing/2014/main" id="{FAC0BE8A-D0D4-49BA-85CF-4FF9B9993F7A}"/>
              </a:ext>
            </a:extLst>
          </p:cNvPr>
          <p:cNvSpPr/>
          <p:nvPr/>
        </p:nvSpPr>
        <p:spPr>
          <a:xfrm rot="10800000">
            <a:off x="583311" y="2423402"/>
            <a:ext cx="921335" cy="152473"/>
          </a:xfrm>
          <a:custGeom>
            <a:avLst/>
            <a:gdLst>
              <a:gd name="connsiteX0" fmla="*/ 0 w 761181"/>
              <a:gd name="connsiteY0" fmla="*/ 50800 h 308492"/>
              <a:gd name="connsiteX1" fmla="*/ 0 w 761181"/>
              <a:gd name="connsiteY1" fmla="*/ 50800 h 308492"/>
              <a:gd name="connsiteX2" fmla="*/ 57150 w 761181"/>
              <a:gd name="connsiteY2" fmla="*/ 25400 h 308492"/>
              <a:gd name="connsiteX3" fmla="*/ 82550 w 761181"/>
              <a:gd name="connsiteY3" fmla="*/ 12700 h 308492"/>
              <a:gd name="connsiteX4" fmla="*/ 127000 w 761181"/>
              <a:gd name="connsiteY4" fmla="*/ 0 h 308492"/>
              <a:gd name="connsiteX5" fmla="*/ 266700 w 761181"/>
              <a:gd name="connsiteY5" fmla="*/ 12700 h 308492"/>
              <a:gd name="connsiteX6" fmla="*/ 285750 w 761181"/>
              <a:gd name="connsiteY6" fmla="*/ 19050 h 308492"/>
              <a:gd name="connsiteX7" fmla="*/ 336550 w 761181"/>
              <a:gd name="connsiteY7" fmla="*/ 50800 h 308492"/>
              <a:gd name="connsiteX8" fmla="*/ 374650 w 761181"/>
              <a:gd name="connsiteY8" fmla="*/ 63500 h 308492"/>
              <a:gd name="connsiteX9" fmla="*/ 596900 w 761181"/>
              <a:gd name="connsiteY9" fmla="*/ 57150 h 308492"/>
              <a:gd name="connsiteX10" fmla="*/ 615950 w 761181"/>
              <a:gd name="connsiteY10" fmla="*/ 50800 h 308492"/>
              <a:gd name="connsiteX11" fmla="*/ 641350 w 761181"/>
              <a:gd name="connsiteY11" fmla="*/ 44450 h 308492"/>
              <a:gd name="connsiteX12" fmla="*/ 679450 w 761181"/>
              <a:gd name="connsiteY12" fmla="*/ 31750 h 308492"/>
              <a:gd name="connsiteX13" fmla="*/ 755650 w 761181"/>
              <a:gd name="connsiteY13" fmla="*/ 38100 h 308492"/>
              <a:gd name="connsiteX14" fmla="*/ 742950 w 761181"/>
              <a:gd name="connsiteY14" fmla="*/ 101600 h 308492"/>
              <a:gd name="connsiteX15" fmla="*/ 704850 w 761181"/>
              <a:gd name="connsiteY15" fmla="*/ 139700 h 308492"/>
              <a:gd name="connsiteX16" fmla="*/ 698500 w 761181"/>
              <a:gd name="connsiteY16" fmla="*/ 165100 h 308492"/>
              <a:gd name="connsiteX17" fmla="*/ 704850 w 761181"/>
              <a:gd name="connsiteY17" fmla="*/ 241300 h 308492"/>
              <a:gd name="connsiteX18" fmla="*/ 717550 w 761181"/>
              <a:gd name="connsiteY18" fmla="*/ 285750 h 308492"/>
              <a:gd name="connsiteX19" fmla="*/ 711200 w 761181"/>
              <a:gd name="connsiteY19" fmla="*/ 304800 h 308492"/>
              <a:gd name="connsiteX20" fmla="*/ 622300 w 761181"/>
              <a:gd name="connsiteY20" fmla="*/ 279400 h 308492"/>
              <a:gd name="connsiteX21" fmla="*/ 590550 w 761181"/>
              <a:gd name="connsiteY21" fmla="*/ 260350 h 308492"/>
              <a:gd name="connsiteX22" fmla="*/ 520700 w 761181"/>
              <a:gd name="connsiteY22" fmla="*/ 266700 h 308492"/>
              <a:gd name="connsiteX23" fmla="*/ 482600 w 761181"/>
              <a:gd name="connsiteY23" fmla="*/ 292100 h 308492"/>
              <a:gd name="connsiteX24" fmla="*/ 463550 w 761181"/>
              <a:gd name="connsiteY24" fmla="*/ 298450 h 308492"/>
              <a:gd name="connsiteX25" fmla="*/ 387350 w 761181"/>
              <a:gd name="connsiteY25" fmla="*/ 292100 h 308492"/>
              <a:gd name="connsiteX26" fmla="*/ 342900 w 761181"/>
              <a:gd name="connsiteY26" fmla="*/ 266700 h 308492"/>
              <a:gd name="connsiteX27" fmla="*/ 209550 w 761181"/>
              <a:gd name="connsiteY27" fmla="*/ 273050 h 308492"/>
              <a:gd name="connsiteX28" fmla="*/ 190500 w 761181"/>
              <a:gd name="connsiteY28" fmla="*/ 279400 h 308492"/>
              <a:gd name="connsiteX29" fmla="*/ 146050 w 761181"/>
              <a:gd name="connsiteY29" fmla="*/ 292100 h 308492"/>
              <a:gd name="connsiteX30" fmla="*/ 120650 w 761181"/>
              <a:gd name="connsiteY30" fmla="*/ 304800 h 308492"/>
              <a:gd name="connsiteX31" fmla="*/ 12700 w 761181"/>
              <a:gd name="connsiteY31" fmla="*/ 304800 h 308492"/>
              <a:gd name="connsiteX32" fmla="*/ 0 w 761181"/>
              <a:gd name="connsiteY32" fmla="*/ 50800 h 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1181" h="308492">
                <a:moveTo>
                  <a:pt x="0" y="50800"/>
                </a:moveTo>
                <a:lnTo>
                  <a:pt x="0" y="50800"/>
                </a:lnTo>
                <a:lnTo>
                  <a:pt x="57150" y="25400"/>
                </a:lnTo>
                <a:cubicBezTo>
                  <a:pt x="65745" y="21433"/>
                  <a:pt x="73849" y="16429"/>
                  <a:pt x="82550" y="12700"/>
                </a:cubicBezTo>
                <a:cubicBezTo>
                  <a:pt x="95304" y="7234"/>
                  <a:pt x="114111" y="3222"/>
                  <a:pt x="127000" y="0"/>
                </a:cubicBezTo>
                <a:cubicBezTo>
                  <a:pt x="173567" y="4233"/>
                  <a:pt x="220274" y="7129"/>
                  <a:pt x="266700" y="12700"/>
                </a:cubicBezTo>
                <a:cubicBezTo>
                  <a:pt x="273346" y="13497"/>
                  <a:pt x="279874" y="15845"/>
                  <a:pt x="285750" y="19050"/>
                </a:cubicBezTo>
                <a:cubicBezTo>
                  <a:pt x="303280" y="28612"/>
                  <a:pt x="317606" y="44485"/>
                  <a:pt x="336550" y="50800"/>
                </a:cubicBezTo>
                <a:lnTo>
                  <a:pt x="374650" y="63500"/>
                </a:lnTo>
                <a:cubicBezTo>
                  <a:pt x="448733" y="61383"/>
                  <a:pt x="522889" y="61045"/>
                  <a:pt x="596900" y="57150"/>
                </a:cubicBezTo>
                <a:cubicBezTo>
                  <a:pt x="603584" y="56798"/>
                  <a:pt x="609514" y="52639"/>
                  <a:pt x="615950" y="50800"/>
                </a:cubicBezTo>
                <a:cubicBezTo>
                  <a:pt x="624341" y="48402"/>
                  <a:pt x="632991" y="46958"/>
                  <a:pt x="641350" y="44450"/>
                </a:cubicBezTo>
                <a:cubicBezTo>
                  <a:pt x="654172" y="40603"/>
                  <a:pt x="679450" y="31750"/>
                  <a:pt x="679450" y="31750"/>
                </a:cubicBezTo>
                <a:cubicBezTo>
                  <a:pt x="704850" y="33867"/>
                  <a:pt x="738505" y="19240"/>
                  <a:pt x="755650" y="38100"/>
                </a:cubicBezTo>
                <a:cubicBezTo>
                  <a:pt x="770170" y="54072"/>
                  <a:pt x="752603" y="82293"/>
                  <a:pt x="742950" y="101600"/>
                </a:cubicBezTo>
                <a:cubicBezTo>
                  <a:pt x="734918" y="117664"/>
                  <a:pt x="704850" y="139700"/>
                  <a:pt x="704850" y="139700"/>
                </a:cubicBezTo>
                <a:cubicBezTo>
                  <a:pt x="702733" y="148167"/>
                  <a:pt x="698500" y="156373"/>
                  <a:pt x="698500" y="165100"/>
                </a:cubicBezTo>
                <a:cubicBezTo>
                  <a:pt x="698500" y="190588"/>
                  <a:pt x="701689" y="216009"/>
                  <a:pt x="704850" y="241300"/>
                </a:cubicBezTo>
                <a:cubicBezTo>
                  <a:pt x="706445" y="254057"/>
                  <a:pt x="713332" y="273097"/>
                  <a:pt x="717550" y="285750"/>
                </a:cubicBezTo>
                <a:cubicBezTo>
                  <a:pt x="715433" y="292100"/>
                  <a:pt x="717786" y="303603"/>
                  <a:pt x="711200" y="304800"/>
                </a:cubicBezTo>
                <a:cubicBezTo>
                  <a:pt x="653384" y="315312"/>
                  <a:pt x="656650" y="302300"/>
                  <a:pt x="622300" y="279400"/>
                </a:cubicBezTo>
                <a:cubicBezTo>
                  <a:pt x="612031" y="272554"/>
                  <a:pt x="601133" y="266700"/>
                  <a:pt x="590550" y="260350"/>
                </a:cubicBezTo>
                <a:cubicBezTo>
                  <a:pt x="567267" y="262467"/>
                  <a:pt x="543129" y="260103"/>
                  <a:pt x="520700" y="266700"/>
                </a:cubicBezTo>
                <a:cubicBezTo>
                  <a:pt x="506057" y="271007"/>
                  <a:pt x="497080" y="287273"/>
                  <a:pt x="482600" y="292100"/>
                </a:cubicBezTo>
                <a:lnTo>
                  <a:pt x="463550" y="298450"/>
                </a:lnTo>
                <a:cubicBezTo>
                  <a:pt x="438150" y="296333"/>
                  <a:pt x="412401" y="296797"/>
                  <a:pt x="387350" y="292100"/>
                </a:cubicBezTo>
                <a:cubicBezTo>
                  <a:pt x="376141" y="289998"/>
                  <a:pt x="352882" y="273355"/>
                  <a:pt x="342900" y="266700"/>
                </a:cubicBezTo>
                <a:cubicBezTo>
                  <a:pt x="298450" y="268817"/>
                  <a:pt x="253897" y="269354"/>
                  <a:pt x="209550" y="273050"/>
                </a:cubicBezTo>
                <a:cubicBezTo>
                  <a:pt x="202880" y="273606"/>
                  <a:pt x="196936" y="277561"/>
                  <a:pt x="190500" y="279400"/>
                </a:cubicBezTo>
                <a:cubicBezTo>
                  <a:pt x="174388" y="284003"/>
                  <a:pt x="161275" y="285575"/>
                  <a:pt x="146050" y="292100"/>
                </a:cubicBezTo>
                <a:cubicBezTo>
                  <a:pt x="137349" y="295829"/>
                  <a:pt x="130073" y="303903"/>
                  <a:pt x="120650" y="304800"/>
                </a:cubicBezTo>
                <a:cubicBezTo>
                  <a:pt x="84829" y="308212"/>
                  <a:pt x="48683" y="304800"/>
                  <a:pt x="12700" y="304800"/>
                </a:cubicBezTo>
                <a:lnTo>
                  <a:pt x="0" y="50800"/>
                </a:lnTo>
                <a:close/>
              </a:path>
            </a:pathLst>
          </a:custGeom>
          <a:solidFill>
            <a:schemeClr val="accent1">
              <a:lumMod val="40000"/>
              <a:lumOff val="60000"/>
            </a:schemeClr>
          </a:solidFill>
          <a:ln w="12700">
            <a:solidFill>
              <a:schemeClr val="accent1">
                <a:lumMod val="40000"/>
                <a:lumOff val="6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 name="Forma libre: forma 4">
            <a:extLst>
              <a:ext uri="{FF2B5EF4-FFF2-40B4-BE49-F238E27FC236}">
                <a16:creationId xmlns:a16="http://schemas.microsoft.com/office/drawing/2014/main" id="{BCC7A533-7FE4-4DC9-AF47-0C07BE847D00}"/>
              </a:ext>
            </a:extLst>
          </p:cNvPr>
          <p:cNvSpPr/>
          <p:nvPr/>
        </p:nvSpPr>
        <p:spPr>
          <a:xfrm>
            <a:off x="2325664" y="1770324"/>
            <a:ext cx="1352901" cy="346802"/>
          </a:xfrm>
          <a:custGeom>
            <a:avLst/>
            <a:gdLst>
              <a:gd name="connsiteX0" fmla="*/ 0 w 761181"/>
              <a:gd name="connsiteY0" fmla="*/ 50800 h 308492"/>
              <a:gd name="connsiteX1" fmla="*/ 0 w 761181"/>
              <a:gd name="connsiteY1" fmla="*/ 50800 h 308492"/>
              <a:gd name="connsiteX2" fmla="*/ 57150 w 761181"/>
              <a:gd name="connsiteY2" fmla="*/ 25400 h 308492"/>
              <a:gd name="connsiteX3" fmla="*/ 82550 w 761181"/>
              <a:gd name="connsiteY3" fmla="*/ 12700 h 308492"/>
              <a:gd name="connsiteX4" fmla="*/ 127000 w 761181"/>
              <a:gd name="connsiteY4" fmla="*/ 0 h 308492"/>
              <a:gd name="connsiteX5" fmla="*/ 266700 w 761181"/>
              <a:gd name="connsiteY5" fmla="*/ 12700 h 308492"/>
              <a:gd name="connsiteX6" fmla="*/ 285750 w 761181"/>
              <a:gd name="connsiteY6" fmla="*/ 19050 h 308492"/>
              <a:gd name="connsiteX7" fmla="*/ 336550 w 761181"/>
              <a:gd name="connsiteY7" fmla="*/ 50800 h 308492"/>
              <a:gd name="connsiteX8" fmla="*/ 374650 w 761181"/>
              <a:gd name="connsiteY8" fmla="*/ 63500 h 308492"/>
              <a:gd name="connsiteX9" fmla="*/ 596900 w 761181"/>
              <a:gd name="connsiteY9" fmla="*/ 57150 h 308492"/>
              <a:gd name="connsiteX10" fmla="*/ 615950 w 761181"/>
              <a:gd name="connsiteY10" fmla="*/ 50800 h 308492"/>
              <a:gd name="connsiteX11" fmla="*/ 641350 w 761181"/>
              <a:gd name="connsiteY11" fmla="*/ 44450 h 308492"/>
              <a:gd name="connsiteX12" fmla="*/ 679450 w 761181"/>
              <a:gd name="connsiteY12" fmla="*/ 31750 h 308492"/>
              <a:gd name="connsiteX13" fmla="*/ 755650 w 761181"/>
              <a:gd name="connsiteY13" fmla="*/ 38100 h 308492"/>
              <a:gd name="connsiteX14" fmla="*/ 742950 w 761181"/>
              <a:gd name="connsiteY14" fmla="*/ 101600 h 308492"/>
              <a:gd name="connsiteX15" fmla="*/ 704850 w 761181"/>
              <a:gd name="connsiteY15" fmla="*/ 139700 h 308492"/>
              <a:gd name="connsiteX16" fmla="*/ 698500 w 761181"/>
              <a:gd name="connsiteY16" fmla="*/ 165100 h 308492"/>
              <a:gd name="connsiteX17" fmla="*/ 704850 w 761181"/>
              <a:gd name="connsiteY17" fmla="*/ 241300 h 308492"/>
              <a:gd name="connsiteX18" fmla="*/ 717550 w 761181"/>
              <a:gd name="connsiteY18" fmla="*/ 285750 h 308492"/>
              <a:gd name="connsiteX19" fmla="*/ 711200 w 761181"/>
              <a:gd name="connsiteY19" fmla="*/ 304800 h 308492"/>
              <a:gd name="connsiteX20" fmla="*/ 622300 w 761181"/>
              <a:gd name="connsiteY20" fmla="*/ 279400 h 308492"/>
              <a:gd name="connsiteX21" fmla="*/ 590550 w 761181"/>
              <a:gd name="connsiteY21" fmla="*/ 260350 h 308492"/>
              <a:gd name="connsiteX22" fmla="*/ 520700 w 761181"/>
              <a:gd name="connsiteY22" fmla="*/ 266700 h 308492"/>
              <a:gd name="connsiteX23" fmla="*/ 482600 w 761181"/>
              <a:gd name="connsiteY23" fmla="*/ 292100 h 308492"/>
              <a:gd name="connsiteX24" fmla="*/ 463550 w 761181"/>
              <a:gd name="connsiteY24" fmla="*/ 298450 h 308492"/>
              <a:gd name="connsiteX25" fmla="*/ 387350 w 761181"/>
              <a:gd name="connsiteY25" fmla="*/ 292100 h 308492"/>
              <a:gd name="connsiteX26" fmla="*/ 342900 w 761181"/>
              <a:gd name="connsiteY26" fmla="*/ 266700 h 308492"/>
              <a:gd name="connsiteX27" fmla="*/ 209550 w 761181"/>
              <a:gd name="connsiteY27" fmla="*/ 273050 h 308492"/>
              <a:gd name="connsiteX28" fmla="*/ 190500 w 761181"/>
              <a:gd name="connsiteY28" fmla="*/ 279400 h 308492"/>
              <a:gd name="connsiteX29" fmla="*/ 146050 w 761181"/>
              <a:gd name="connsiteY29" fmla="*/ 292100 h 308492"/>
              <a:gd name="connsiteX30" fmla="*/ 120650 w 761181"/>
              <a:gd name="connsiteY30" fmla="*/ 304800 h 308492"/>
              <a:gd name="connsiteX31" fmla="*/ 12700 w 761181"/>
              <a:gd name="connsiteY31" fmla="*/ 304800 h 308492"/>
              <a:gd name="connsiteX32" fmla="*/ 0 w 761181"/>
              <a:gd name="connsiteY32" fmla="*/ 50800 h 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1181" h="308492">
                <a:moveTo>
                  <a:pt x="0" y="50800"/>
                </a:moveTo>
                <a:lnTo>
                  <a:pt x="0" y="50800"/>
                </a:lnTo>
                <a:lnTo>
                  <a:pt x="57150" y="25400"/>
                </a:lnTo>
                <a:cubicBezTo>
                  <a:pt x="65745" y="21433"/>
                  <a:pt x="73849" y="16429"/>
                  <a:pt x="82550" y="12700"/>
                </a:cubicBezTo>
                <a:cubicBezTo>
                  <a:pt x="95304" y="7234"/>
                  <a:pt x="114111" y="3222"/>
                  <a:pt x="127000" y="0"/>
                </a:cubicBezTo>
                <a:cubicBezTo>
                  <a:pt x="173567" y="4233"/>
                  <a:pt x="220274" y="7129"/>
                  <a:pt x="266700" y="12700"/>
                </a:cubicBezTo>
                <a:cubicBezTo>
                  <a:pt x="273346" y="13497"/>
                  <a:pt x="279874" y="15845"/>
                  <a:pt x="285750" y="19050"/>
                </a:cubicBezTo>
                <a:cubicBezTo>
                  <a:pt x="303280" y="28612"/>
                  <a:pt x="317606" y="44485"/>
                  <a:pt x="336550" y="50800"/>
                </a:cubicBezTo>
                <a:lnTo>
                  <a:pt x="374650" y="63500"/>
                </a:lnTo>
                <a:cubicBezTo>
                  <a:pt x="448733" y="61383"/>
                  <a:pt x="522889" y="61045"/>
                  <a:pt x="596900" y="57150"/>
                </a:cubicBezTo>
                <a:cubicBezTo>
                  <a:pt x="603584" y="56798"/>
                  <a:pt x="609514" y="52639"/>
                  <a:pt x="615950" y="50800"/>
                </a:cubicBezTo>
                <a:cubicBezTo>
                  <a:pt x="624341" y="48402"/>
                  <a:pt x="632991" y="46958"/>
                  <a:pt x="641350" y="44450"/>
                </a:cubicBezTo>
                <a:cubicBezTo>
                  <a:pt x="654172" y="40603"/>
                  <a:pt x="679450" y="31750"/>
                  <a:pt x="679450" y="31750"/>
                </a:cubicBezTo>
                <a:cubicBezTo>
                  <a:pt x="704850" y="33867"/>
                  <a:pt x="738505" y="19240"/>
                  <a:pt x="755650" y="38100"/>
                </a:cubicBezTo>
                <a:cubicBezTo>
                  <a:pt x="770170" y="54072"/>
                  <a:pt x="752603" y="82293"/>
                  <a:pt x="742950" y="101600"/>
                </a:cubicBezTo>
                <a:cubicBezTo>
                  <a:pt x="734918" y="117664"/>
                  <a:pt x="704850" y="139700"/>
                  <a:pt x="704850" y="139700"/>
                </a:cubicBezTo>
                <a:cubicBezTo>
                  <a:pt x="702733" y="148167"/>
                  <a:pt x="698500" y="156373"/>
                  <a:pt x="698500" y="165100"/>
                </a:cubicBezTo>
                <a:cubicBezTo>
                  <a:pt x="698500" y="190588"/>
                  <a:pt x="701689" y="216009"/>
                  <a:pt x="704850" y="241300"/>
                </a:cubicBezTo>
                <a:cubicBezTo>
                  <a:pt x="706445" y="254057"/>
                  <a:pt x="713332" y="273097"/>
                  <a:pt x="717550" y="285750"/>
                </a:cubicBezTo>
                <a:cubicBezTo>
                  <a:pt x="715433" y="292100"/>
                  <a:pt x="717786" y="303603"/>
                  <a:pt x="711200" y="304800"/>
                </a:cubicBezTo>
                <a:cubicBezTo>
                  <a:pt x="653384" y="315312"/>
                  <a:pt x="656650" y="302300"/>
                  <a:pt x="622300" y="279400"/>
                </a:cubicBezTo>
                <a:cubicBezTo>
                  <a:pt x="612031" y="272554"/>
                  <a:pt x="601133" y="266700"/>
                  <a:pt x="590550" y="260350"/>
                </a:cubicBezTo>
                <a:cubicBezTo>
                  <a:pt x="567267" y="262467"/>
                  <a:pt x="543129" y="260103"/>
                  <a:pt x="520700" y="266700"/>
                </a:cubicBezTo>
                <a:cubicBezTo>
                  <a:pt x="506057" y="271007"/>
                  <a:pt x="497080" y="287273"/>
                  <a:pt x="482600" y="292100"/>
                </a:cubicBezTo>
                <a:lnTo>
                  <a:pt x="463550" y="298450"/>
                </a:lnTo>
                <a:cubicBezTo>
                  <a:pt x="438150" y="296333"/>
                  <a:pt x="412401" y="296797"/>
                  <a:pt x="387350" y="292100"/>
                </a:cubicBezTo>
                <a:cubicBezTo>
                  <a:pt x="376141" y="289998"/>
                  <a:pt x="352882" y="273355"/>
                  <a:pt x="342900" y="266700"/>
                </a:cubicBezTo>
                <a:cubicBezTo>
                  <a:pt x="298450" y="268817"/>
                  <a:pt x="253897" y="269354"/>
                  <a:pt x="209550" y="273050"/>
                </a:cubicBezTo>
                <a:cubicBezTo>
                  <a:pt x="202880" y="273606"/>
                  <a:pt x="196936" y="277561"/>
                  <a:pt x="190500" y="279400"/>
                </a:cubicBezTo>
                <a:cubicBezTo>
                  <a:pt x="174388" y="284003"/>
                  <a:pt x="161275" y="285575"/>
                  <a:pt x="146050" y="292100"/>
                </a:cubicBezTo>
                <a:cubicBezTo>
                  <a:pt x="137349" y="295829"/>
                  <a:pt x="130073" y="303903"/>
                  <a:pt x="120650" y="304800"/>
                </a:cubicBezTo>
                <a:cubicBezTo>
                  <a:pt x="84829" y="308212"/>
                  <a:pt x="48683" y="304800"/>
                  <a:pt x="12700" y="304800"/>
                </a:cubicBezTo>
                <a:lnTo>
                  <a:pt x="0" y="50800"/>
                </a:lnTo>
                <a:close/>
              </a:path>
            </a:pathLst>
          </a:custGeom>
          <a:solidFill>
            <a:schemeClr val="accent1">
              <a:lumMod val="40000"/>
              <a:lumOff val="60000"/>
            </a:schemeClr>
          </a:solidFill>
          <a:ln w="12700">
            <a:solidFill>
              <a:schemeClr val="accent1">
                <a:lumMod val="40000"/>
                <a:lumOff val="6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6" name="Forma libre: forma 5">
            <a:extLst>
              <a:ext uri="{FF2B5EF4-FFF2-40B4-BE49-F238E27FC236}">
                <a16:creationId xmlns:a16="http://schemas.microsoft.com/office/drawing/2014/main" id="{5C68CF58-42F4-4989-9ECC-F28C13D86611}"/>
              </a:ext>
            </a:extLst>
          </p:cNvPr>
          <p:cNvSpPr/>
          <p:nvPr/>
        </p:nvSpPr>
        <p:spPr>
          <a:xfrm>
            <a:off x="650876" y="1782762"/>
            <a:ext cx="762462" cy="346802"/>
          </a:xfrm>
          <a:custGeom>
            <a:avLst/>
            <a:gdLst>
              <a:gd name="connsiteX0" fmla="*/ 0 w 761181"/>
              <a:gd name="connsiteY0" fmla="*/ 50800 h 308492"/>
              <a:gd name="connsiteX1" fmla="*/ 0 w 761181"/>
              <a:gd name="connsiteY1" fmla="*/ 50800 h 308492"/>
              <a:gd name="connsiteX2" fmla="*/ 57150 w 761181"/>
              <a:gd name="connsiteY2" fmla="*/ 25400 h 308492"/>
              <a:gd name="connsiteX3" fmla="*/ 82550 w 761181"/>
              <a:gd name="connsiteY3" fmla="*/ 12700 h 308492"/>
              <a:gd name="connsiteX4" fmla="*/ 127000 w 761181"/>
              <a:gd name="connsiteY4" fmla="*/ 0 h 308492"/>
              <a:gd name="connsiteX5" fmla="*/ 266700 w 761181"/>
              <a:gd name="connsiteY5" fmla="*/ 12700 h 308492"/>
              <a:gd name="connsiteX6" fmla="*/ 285750 w 761181"/>
              <a:gd name="connsiteY6" fmla="*/ 19050 h 308492"/>
              <a:gd name="connsiteX7" fmla="*/ 336550 w 761181"/>
              <a:gd name="connsiteY7" fmla="*/ 50800 h 308492"/>
              <a:gd name="connsiteX8" fmla="*/ 374650 w 761181"/>
              <a:gd name="connsiteY8" fmla="*/ 63500 h 308492"/>
              <a:gd name="connsiteX9" fmla="*/ 596900 w 761181"/>
              <a:gd name="connsiteY9" fmla="*/ 57150 h 308492"/>
              <a:gd name="connsiteX10" fmla="*/ 615950 w 761181"/>
              <a:gd name="connsiteY10" fmla="*/ 50800 h 308492"/>
              <a:gd name="connsiteX11" fmla="*/ 641350 w 761181"/>
              <a:gd name="connsiteY11" fmla="*/ 44450 h 308492"/>
              <a:gd name="connsiteX12" fmla="*/ 679450 w 761181"/>
              <a:gd name="connsiteY12" fmla="*/ 31750 h 308492"/>
              <a:gd name="connsiteX13" fmla="*/ 755650 w 761181"/>
              <a:gd name="connsiteY13" fmla="*/ 38100 h 308492"/>
              <a:gd name="connsiteX14" fmla="*/ 742950 w 761181"/>
              <a:gd name="connsiteY14" fmla="*/ 101600 h 308492"/>
              <a:gd name="connsiteX15" fmla="*/ 704850 w 761181"/>
              <a:gd name="connsiteY15" fmla="*/ 139700 h 308492"/>
              <a:gd name="connsiteX16" fmla="*/ 698500 w 761181"/>
              <a:gd name="connsiteY16" fmla="*/ 165100 h 308492"/>
              <a:gd name="connsiteX17" fmla="*/ 704850 w 761181"/>
              <a:gd name="connsiteY17" fmla="*/ 241300 h 308492"/>
              <a:gd name="connsiteX18" fmla="*/ 717550 w 761181"/>
              <a:gd name="connsiteY18" fmla="*/ 285750 h 308492"/>
              <a:gd name="connsiteX19" fmla="*/ 711200 w 761181"/>
              <a:gd name="connsiteY19" fmla="*/ 304800 h 308492"/>
              <a:gd name="connsiteX20" fmla="*/ 622300 w 761181"/>
              <a:gd name="connsiteY20" fmla="*/ 279400 h 308492"/>
              <a:gd name="connsiteX21" fmla="*/ 590550 w 761181"/>
              <a:gd name="connsiteY21" fmla="*/ 260350 h 308492"/>
              <a:gd name="connsiteX22" fmla="*/ 520700 w 761181"/>
              <a:gd name="connsiteY22" fmla="*/ 266700 h 308492"/>
              <a:gd name="connsiteX23" fmla="*/ 482600 w 761181"/>
              <a:gd name="connsiteY23" fmla="*/ 292100 h 308492"/>
              <a:gd name="connsiteX24" fmla="*/ 463550 w 761181"/>
              <a:gd name="connsiteY24" fmla="*/ 298450 h 308492"/>
              <a:gd name="connsiteX25" fmla="*/ 387350 w 761181"/>
              <a:gd name="connsiteY25" fmla="*/ 292100 h 308492"/>
              <a:gd name="connsiteX26" fmla="*/ 342900 w 761181"/>
              <a:gd name="connsiteY26" fmla="*/ 266700 h 308492"/>
              <a:gd name="connsiteX27" fmla="*/ 209550 w 761181"/>
              <a:gd name="connsiteY27" fmla="*/ 273050 h 308492"/>
              <a:gd name="connsiteX28" fmla="*/ 190500 w 761181"/>
              <a:gd name="connsiteY28" fmla="*/ 279400 h 308492"/>
              <a:gd name="connsiteX29" fmla="*/ 146050 w 761181"/>
              <a:gd name="connsiteY29" fmla="*/ 292100 h 308492"/>
              <a:gd name="connsiteX30" fmla="*/ 120650 w 761181"/>
              <a:gd name="connsiteY30" fmla="*/ 304800 h 308492"/>
              <a:gd name="connsiteX31" fmla="*/ 12700 w 761181"/>
              <a:gd name="connsiteY31" fmla="*/ 304800 h 308492"/>
              <a:gd name="connsiteX32" fmla="*/ 0 w 761181"/>
              <a:gd name="connsiteY32" fmla="*/ 50800 h 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1181" h="308492">
                <a:moveTo>
                  <a:pt x="0" y="50800"/>
                </a:moveTo>
                <a:lnTo>
                  <a:pt x="0" y="50800"/>
                </a:lnTo>
                <a:lnTo>
                  <a:pt x="57150" y="25400"/>
                </a:lnTo>
                <a:cubicBezTo>
                  <a:pt x="65745" y="21433"/>
                  <a:pt x="73849" y="16429"/>
                  <a:pt x="82550" y="12700"/>
                </a:cubicBezTo>
                <a:cubicBezTo>
                  <a:pt x="95304" y="7234"/>
                  <a:pt x="114111" y="3222"/>
                  <a:pt x="127000" y="0"/>
                </a:cubicBezTo>
                <a:cubicBezTo>
                  <a:pt x="173567" y="4233"/>
                  <a:pt x="220274" y="7129"/>
                  <a:pt x="266700" y="12700"/>
                </a:cubicBezTo>
                <a:cubicBezTo>
                  <a:pt x="273346" y="13497"/>
                  <a:pt x="279874" y="15845"/>
                  <a:pt x="285750" y="19050"/>
                </a:cubicBezTo>
                <a:cubicBezTo>
                  <a:pt x="303280" y="28612"/>
                  <a:pt x="317606" y="44485"/>
                  <a:pt x="336550" y="50800"/>
                </a:cubicBezTo>
                <a:lnTo>
                  <a:pt x="374650" y="63500"/>
                </a:lnTo>
                <a:cubicBezTo>
                  <a:pt x="448733" y="61383"/>
                  <a:pt x="522889" y="61045"/>
                  <a:pt x="596900" y="57150"/>
                </a:cubicBezTo>
                <a:cubicBezTo>
                  <a:pt x="603584" y="56798"/>
                  <a:pt x="609514" y="52639"/>
                  <a:pt x="615950" y="50800"/>
                </a:cubicBezTo>
                <a:cubicBezTo>
                  <a:pt x="624341" y="48402"/>
                  <a:pt x="632991" y="46958"/>
                  <a:pt x="641350" y="44450"/>
                </a:cubicBezTo>
                <a:cubicBezTo>
                  <a:pt x="654172" y="40603"/>
                  <a:pt x="679450" y="31750"/>
                  <a:pt x="679450" y="31750"/>
                </a:cubicBezTo>
                <a:cubicBezTo>
                  <a:pt x="704850" y="33867"/>
                  <a:pt x="738505" y="19240"/>
                  <a:pt x="755650" y="38100"/>
                </a:cubicBezTo>
                <a:cubicBezTo>
                  <a:pt x="770170" y="54072"/>
                  <a:pt x="752603" y="82293"/>
                  <a:pt x="742950" y="101600"/>
                </a:cubicBezTo>
                <a:cubicBezTo>
                  <a:pt x="734918" y="117664"/>
                  <a:pt x="704850" y="139700"/>
                  <a:pt x="704850" y="139700"/>
                </a:cubicBezTo>
                <a:cubicBezTo>
                  <a:pt x="702733" y="148167"/>
                  <a:pt x="698500" y="156373"/>
                  <a:pt x="698500" y="165100"/>
                </a:cubicBezTo>
                <a:cubicBezTo>
                  <a:pt x="698500" y="190588"/>
                  <a:pt x="701689" y="216009"/>
                  <a:pt x="704850" y="241300"/>
                </a:cubicBezTo>
                <a:cubicBezTo>
                  <a:pt x="706445" y="254057"/>
                  <a:pt x="713332" y="273097"/>
                  <a:pt x="717550" y="285750"/>
                </a:cubicBezTo>
                <a:cubicBezTo>
                  <a:pt x="715433" y="292100"/>
                  <a:pt x="717786" y="303603"/>
                  <a:pt x="711200" y="304800"/>
                </a:cubicBezTo>
                <a:cubicBezTo>
                  <a:pt x="653384" y="315312"/>
                  <a:pt x="656650" y="302300"/>
                  <a:pt x="622300" y="279400"/>
                </a:cubicBezTo>
                <a:cubicBezTo>
                  <a:pt x="612031" y="272554"/>
                  <a:pt x="601133" y="266700"/>
                  <a:pt x="590550" y="260350"/>
                </a:cubicBezTo>
                <a:cubicBezTo>
                  <a:pt x="567267" y="262467"/>
                  <a:pt x="543129" y="260103"/>
                  <a:pt x="520700" y="266700"/>
                </a:cubicBezTo>
                <a:cubicBezTo>
                  <a:pt x="506057" y="271007"/>
                  <a:pt x="497080" y="287273"/>
                  <a:pt x="482600" y="292100"/>
                </a:cubicBezTo>
                <a:lnTo>
                  <a:pt x="463550" y="298450"/>
                </a:lnTo>
                <a:cubicBezTo>
                  <a:pt x="438150" y="296333"/>
                  <a:pt x="412401" y="296797"/>
                  <a:pt x="387350" y="292100"/>
                </a:cubicBezTo>
                <a:cubicBezTo>
                  <a:pt x="376141" y="289998"/>
                  <a:pt x="352882" y="273355"/>
                  <a:pt x="342900" y="266700"/>
                </a:cubicBezTo>
                <a:cubicBezTo>
                  <a:pt x="298450" y="268817"/>
                  <a:pt x="253897" y="269354"/>
                  <a:pt x="209550" y="273050"/>
                </a:cubicBezTo>
                <a:cubicBezTo>
                  <a:pt x="202880" y="273606"/>
                  <a:pt x="196936" y="277561"/>
                  <a:pt x="190500" y="279400"/>
                </a:cubicBezTo>
                <a:cubicBezTo>
                  <a:pt x="174388" y="284003"/>
                  <a:pt x="161275" y="285575"/>
                  <a:pt x="146050" y="292100"/>
                </a:cubicBezTo>
                <a:cubicBezTo>
                  <a:pt x="137349" y="295829"/>
                  <a:pt x="130073" y="303903"/>
                  <a:pt x="120650" y="304800"/>
                </a:cubicBezTo>
                <a:cubicBezTo>
                  <a:pt x="84829" y="308212"/>
                  <a:pt x="48683" y="304800"/>
                  <a:pt x="12700" y="304800"/>
                </a:cubicBezTo>
                <a:lnTo>
                  <a:pt x="0" y="50800"/>
                </a:lnTo>
                <a:close/>
              </a:path>
            </a:pathLst>
          </a:custGeom>
          <a:solidFill>
            <a:schemeClr val="accent1">
              <a:lumMod val="40000"/>
              <a:lumOff val="60000"/>
            </a:schemeClr>
          </a:solidFill>
          <a:ln w="12700">
            <a:solidFill>
              <a:schemeClr val="accent1">
                <a:lumMod val="40000"/>
                <a:lumOff val="6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7" name="64 CuadroTexto">
            <a:extLst>
              <a:ext uri="{FF2B5EF4-FFF2-40B4-BE49-F238E27FC236}">
                <a16:creationId xmlns:a16="http://schemas.microsoft.com/office/drawing/2014/main" id="{07BF4BDF-9A09-4008-9E49-58C55F55787A}"/>
              </a:ext>
            </a:extLst>
          </p:cNvPr>
          <p:cNvSpPr txBox="1"/>
          <p:nvPr/>
        </p:nvSpPr>
        <p:spPr>
          <a:xfrm>
            <a:off x="2465556" y="1424989"/>
            <a:ext cx="1178905" cy="707886"/>
          </a:xfrm>
          <a:prstGeom prst="rect">
            <a:avLst/>
          </a:prstGeom>
          <a:noFill/>
        </p:spPr>
        <p:txBody>
          <a:bodyPr wrap="square" rtlCol="0">
            <a:spAutoFit/>
          </a:bodyPr>
          <a:lstStyle/>
          <a:p>
            <a:r>
              <a:rPr lang="es-AR" sz="1000" b="1" dirty="0">
                <a:latin typeface="Arial" panose="020B0604020202020204" pitchFamily="34" charset="0"/>
                <a:cs typeface="Arial" panose="020B0604020202020204" pitchFamily="34" charset="0"/>
              </a:rPr>
              <a:t>CSG Guía 9-5/8’’</a:t>
            </a:r>
          </a:p>
          <a:p>
            <a:endParaRPr lang="es-AR" sz="1000" dirty="0">
              <a:latin typeface="Arial" panose="020B0604020202020204" pitchFamily="34" charset="0"/>
              <a:cs typeface="Arial" panose="020B0604020202020204" pitchFamily="34" charset="0"/>
            </a:endParaRPr>
          </a:p>
          <a:p>
            <a:endParaRPr lang="es-AR" sz="1000" dirty="0">
              <a:latin typeface="Arial" panose="020B0604020202020204" pitchFamily="34" charset="0"/>
              <a:cs typeface="Arial" panose="020B0604020202020204" pitchFamily="34" charset="0"/>
            </a:endParaRPr>
          </a:p>
          <a:p>
            <a:pPr marL="228600" indent="-228600">
              <a:buAutoNum type="arabicParenBoth"/>
            </a:pPr>
            <a:endParaRPr lang="es-AR" sz="1000" b="1" dirty="0">
              <a:latin typeface="Arial" panose="020B0604020202020204" pitchFamily="34" charset="0"/>
              <a:cs typeface="Arial" panose="020B0604020202020204" pitchFamily="34" charset="0"/>
            </a:endParaRPr>
          </a:p>
        </p:txBody>
      </p:sp>
      <p:sp>
        <p:nvSpPr>
          <p:cNvPr id="8" name="64 CuadroTexto">
            <a:extLst>
              <a:ext uri="{FF2B5EF4-FFF2-40B4-BE49-F238E27FC236}">
                <a16:creationId xmlns:a16="http://schemas.microsoft.com/office/drawing/2014/main" id="{FDE3A9B3-1025-4816-A7F5-AA204820BCE1}"/>
              </a:ext>
            </a:extLst>
          </p:cNvPr>
          <p:cNvSpPr txBox="1"/>
          <p:nvPr/>
        </p:nvSpPr>
        <p:spPr>
          <a:xfrm>
            <a:off x="2693429" y="1822182"/>
            <a:ext cx="660264" cy="584775"/>
          </a:xfrm>
          <a:prstGeom prst="rect">
            <a:avLst/>
          </a:prstGeom>
          <a:noFill/>
        </p:spPr>
        <p:txBody>
          <a:bodyPr wrap="square" rtlCol="0">
            <a:spAutoFit/>
          </a:bodyPr>
          <a:lstStyle/>
          <a:p>
            <a:r>
              <a:rPr lang="es-AR" sz="800" b="1" dirty="0">
                <a:solidFill>
                  <a:schemeClr val="accent1">
                    <a:lumMod val="75000"/>
                  </a:schemeClr>
                </a:solidFill>
                <a:latin typeface="Arial" panose="020B0604020202020204" pitchFamily="34" charset="0"/>
                <a:cs typeface="Arial" panose="020B0604020202020204" pitchFamily="34" charset="0"/>
              </a:rPr>
              <a:t>Acuíferos</a:t>
            </a:r>
          </a:p>
          <a:p>
            <a:endParaRPr lang="es-AR" sz="800" dirty="0">
              <a:solidFill>
                <a:schemeClr val="accent1">
                  <a:lumMod val="75000"/>
                </a:schemeClr>
              </a:solidFill>
              <a:latin typeface="Arial" panose="020B0604020202020204" pitchFamily="34" charset="0"/>
              <a:cs typeface="Arial" panose="020B0604020202020204" pitchFamily="34" charset="0"/>
            </a:endParaRPr>
          </a:p>
          <a:p>
            <a:endParaRPr lang="es-AR" sz="800" dirty="0">
              <a:solidFill>
                <a:schemeClr val="accent1">
                  <a:lumMod val="75000"/>
                </a:schemeClr>
              </a:solidFill>
              <a:latin typeface="Arial" panose="020B0604020202020204" pitchFamily="34" charset="0"/>
              <a:cs typeface="Arial" panose="020B0604020202020204" pitchFamily="34" charset="0"/>
            </a:endParaRPr>
          </a:p>
          <a:p>
            <a:pPr marL="228600" indent="-228600">
              <a:buAutoNum type="arabicParenBoth"/>
            </a:pP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9" name="Título 5">
            <a:extLst>
              <a:ext uri="{FF2B5EF4-FFF2-40B4-BE49-F238E27FC236}">
                <a16:creationId xmlns:a16="http://schemas.microsoft.com/office/drawing/2014/main" id="{D9FDF8C1-499B-405C-871F-C4D83AE83E79}"/>
              </a:ext>
            </a:extLst>
          </p:cNvPr>
          <p:cNvSpPr txBox="1">
            <a:spLocks/>
          </p:cNvSpPr>
          <p:nvPr/>
        </p:nvSpPr>
        <p:spPr>
          <a:xfrm>
            <a:off x="893888" y="840601"/>
            <a:ext cx="2573469" cy="4748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1800" dirty="0"/>
          </a:p>
        </p:txBody>
      </p:sp>
      <p:sp>
        <p:nvSpPr>
          <p:cNvPr id="10" name="141 Forma libre">
            <a:extLst>
              <a:ext uri="{FF2B5EF4-FFF2-40B4-BE49-F238E27FC236}">
                <a16:creationId xmlns:a16="http://schemas.microsoft.com/office/drawing/2014/main" id="{692D28F4-0C31-44B3-B98A-202B0CB403B9}"/>
              </a:ext>
            </a:extLst>
          </p:cNvPr>
          <p:cNvSpPr/>
          <p:nvPr/>
        </p:nvSpPr>
        <p:spPr>
          <a:xfrm flipH="1">
            <a:off x="2195358" y="1363533"/>
            <a:ext cx="271138" cy="953474"/>
          </a:xfrm>
          <a:custGeom>
            <a:avLst/>
            <a:gdLst>
              <a:gd name="connsiteX0" fmla="*/ 112178 w 319212"/>
              <a:gd name="connsiteY0" fmla="*/ 283 h 1742819"/>
              <a:gd name="connsiteX1" fmla="*/ 103552 w 319212"/>
              <a:gd name="connsiteY1" fmla="*/ 43415 h 1742819"/>
              <a:gd name="connsiteX2" fmla="*/ 77673 w 319212"/>
              <a:gd name="connsiteY2" fmla="*/ 241823 h 1742819"/>
              <a:gd name="connsiteX3" fmla="*/ 51794 w 319212"/>
              <a:gd name="connsiteY3" fmla="*/ 259076 h 1742819"/>
              <a:gd name="connsiteX4" fmla="*/ 60420 w 319212"/>
              <a:gd name="connsiteY4" fmla="*/ 345340 h 1742819"/>
              <a:gd name="connsiteX5" fmla="*/ 77673 w 319212"/>
              <a:gd name="connsiteY5" fmla="*/ 371219 h 1742819"/>
              <a:gd name="connsiteX6" fmla="*/ 86299 w 319212"/>
              <a:gd name="connsiteY6" fmla="*/ 397098 h 1742819"/>
              <a:gd name="connsiteX7" fmla="*/ 77673 w 319212"/>
              <a:gd name="connsiteY7" fmla="*/ 448857 h 1742819"/>
              <a:gd name="connsiteX8" fmla="*/ 34541 w 319212"/>
              <a:gd name="connsiteY8" fmla="*/ 500615 h 1742819"/>
              <a:gd name="connsiteX9" fmla="*/ 25914 w 319212"/>
              <a:gd name="connsiteY9" fmla="*/ 543747 h 1742819"/>
              <a:gd name="connsiteX10" fmla="*/ 8662 w 319212"/>
              <a:gd name="connsiteY10" fmla="*/ 569627 h 1742819"/>
              <a:gd name="connsiteX11" fmla="*/ 35 w 319212"/>
              <a:gd name="connsiteY11" fmla="*/ 595506 h 1742819"/>
              <a:gd name="connsiteX12" fmla="*/ 8662 w 319212"/>
              <a:gd name="connsiteY12" fmla="*/ 647264 h 1742819"/>
              <a:gd name="connsiteX13" fmla="*/ 8662 w 319212"/>
              <a:gd name="connsiteY13" fmla="*/ 733528 h 1742819"/>
              <a:gd name="connsiteX14" fmla="*/ 35 w 319212"/>
              <a:gd name="connsiteY14" fmla="*/ 802540 h 1742819"/>
              <a:gd name="connsiteX15" fmla="*/ 17288 w 319212"/>
              <a:gd name="connsiteY15" fmla="*/ 888804 h 1742819"/>
              <a:gd name="connsiteX16" fmla="*/ 25914 w 319212"/>
              <a:gd name="connsiteY16" fmla="*/ 931936 h 1742819"/>
              <a:gd name="connsiteX17" fmla="*/ 77673 w 319212"/>
              <a:gd name="connsiteY17" fmla="*/ 966442 h 1742819"/>
              <a:gd name="connsiteX18" fmla="*/ 103552 w 319212"/>
              <a:gd name="connsiteY18" fmla="*/ 1018200 h 1742819"/>
              <a:gd name="connsiteX19" fmla="*/ 94926 w 319212"/>
              <a:gd name="connsiteY19" fmla="*/ 1052706 h 1742819"/>
              <a:gd name="connsiteX20" fmla="*/ 77673 w 319212"/>
              <a:gd name="connsiteY20" fmla="*/ 1104464 h 1742819"/>
              <a:gd name="connsiteX21" fmla="*/ 86299 w 319212"/>
              <a:gd name="connsiteY21" fmla="*/ 1130344 h 1742819"/>
              <a:gd name="connsiteX22" fmla="*/ 69046 w 319212"/>
              <a:gd name="connsiteY22" fmla="*/ 1242487 h 1742819"/>
              <a:gd name="connsiteX23" fmla="*/ 51794 w 319212"/>
              <a:gd name="connsiteY23" fmla="*/ 1294245 h 1742819"/>
              <a:gd name="connsiteX24" fmla="*/ 60420 w 319212"/>
              <a:gd name="connsiteY24" fmla="*/ 1346004 h 1742819"/>
              <a:gd name="connsiteX25" fmla="*/ 86299 w 319212"/>
              <a:gd name="connsiteY25" fmla="*/ 1354630 h 1742819"/>
              <a:gd name="connsiteX26" fmla="*/ 60420 w 319212"/>
              <a:gd name="connsiteY26" fmla="*/ 1544411 h 1742819"/>
              <a:gd name="connsiteX27" fmla="*/ 51794 w 319212"/>
              <a:gd name="connsiteY27" fmla="*/ 1570291 h 1742819"/>
              <a:gd name="connsiteX28" fmla="*/ 34541 w 319212"/>
              <a:gd name="connsiteY28" fmla="*/ 1596170 h 1742819"/>
              <a:gd name="connsiteX29" fmla="*/ 69046 w 319212"/>
              <a:gd name="connsiteY29" fmla="*/ 1742819 h 1742819"/>
              <a:gd name="connsiteX30" fmla="*/ 250201 w 319212"/>
              <a:gd name="connsiteY30" fmla="*/ 1734193 h 1742819"/>
              <a:gd name="connsiteX31" fmla="*/ 276080 w 319212"/>
              <a:gd name="connsiteY31" fmla="*/ 1716940 h 1742819"/>
              <a:gd name="connsiteX32" fmla="*/ 284707 w 319212"/>
              <a:gd name="connsiteY32" fmla="*/ 1691061 h 1742819"/>
              <a:gd name="connsiteX33" fmla="*/ 301960 w 319212"/>
              <a:gd name="connsiteY33" fmla="*/ 1544411 h 1742819"/>
              <a:gd name="connsiteX34" fmla="*/ 284707 w 319212"/>
              <a:gd name="connsiteY34" fmla="*/ 1285619 h 1742819"/>
              <a:gd name="connsiteX35" fmla="*/ 293333 w 319212"/>
              <a:gd name="connsiteY35" fmla="*/ 509242 h 1742819"/>
              <a:gd name="connsiteX36" fmla="*/ 301960 w 319212"/>
              <a:gd name="connsiteY36" fmla="*/ 431604 h 1742819"/>
              <a:gd name="connsiteX37" fmla="*/ 310586 w 319212"/>
              <a:gd name="connsiteY37" fmla="*/ 405725 h 1742819"/>
              <a:gd name="connsiteX38" fmla="*/ 319212 w 319212"/>
              <a:gd name="connsiteY38" fmla="*/ 17536 h 1742819"/>
              <a:gd name="connsiteX39" fmla="*/ 293333 w 319212"/>
              <a:gd name="connsiteY39" fmla="*/ 8910 h 1742819"/>
              <a:gd name="connsiteX40" fmla="*/ 198443 w 319212"/>
              <a:gd name="connsiteY40" fmla="*/ 26162 h 1742819"/>
              <a:gd name="connsiteX41" fmla="*/ 112178 w 319212"/>
              <a:gd name="connsiteY41" fmla="*/ 283 h 174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9212" h="1742819">
                <a:moveTo>
                  <a:pt x="112178" y="283"/>
                </a:moveTo>
                <a:cubicBezTo>
                  <a:pt x="96363" y="3158"/>
                  <a:pt x="104721" y="28800"/>
                  <a:pt x="103552" y="43415"/>
                </a:cubicBezTo>
                <a:cubicBezTo>
                  <a:pt x="100323" y="83781"/>
                  <a:pt x="125802" y="193694"/>
                  <a:pt x="77673" y="241823"/>
                </a:cubicBezTo>
                <a:cubicBezTo>
                  <a:pt x="70342" y="249154"/>
                  <a:pt x="60420" y="253325"/>
                  <a:pt x="51794" y="259076"/>
                </a:cubicBezTo>
                <a:cubicBezTo>
                  <a:pt x="54669" y="287831"/>
                  <a:pt x="53922" y="317182"/>
                  <a:pt x="60420" y="345340"/>
                </a:cubicBezTo>
                <a:cubicBezTo>
                  <a:pt x="62751" y="355442"/>
                  <a:pt x="73036" y="361946"/>
                  <a:pt x="77673" y="371219"/>
                </a:cubicBezTo>
                <a:cubicBezTo>
                  <a:pt x="81739" y="379352"/>
                  <a:pt x="83424" y="388472"/>
                  <a:pt x="86299" y="397098"/>
                </a:cubicBezTo>
                <a:cubicBezTo>
                  <a:pt x="83424" y="414351"/>
                  <a:pt x="83204" y="432264"/>
                  <a:pt x="77673" y="448857"/>
                </a:cubicBezTo>
                <a:cubicBezTo>
                  <a:pt x="71668" y="466871"/>
                  <a:pt x="46552" y="488604"/>
                  <a:pt x="34541" y="500615"/>
                </a:cubicBezTo>
                <a:cubicBezTo>
                  <a:pt x="31665" y="514992"/>
                  <a:pt x="31062" y="530018"/>
                  <a:pt x="25914" y="543747"/>
                </a:cubicBezTo>
                <a:cubicBezTo>
                  <a:pt x="22274" y="553455"/>
                  <a:pt x="13299" y="560354"/>
                  <a:pt x="8662" y="569627"/>
                </a:cubicBezTo>
                <a:cubicBezTo>
                  <a:pt x="4596" y="577760"/>
                  <a:pt x="2911" y="586880"/>
                  <a:pt x="35" y="595506"/>
                </a:cubicBezTo>
                <a:cubicBezTo>
                  <a:pt x="2911" y="612759"/>
                  <a:pt x="8662" y="629773"/>
                  <a:pt x="8662" y="647264"/>
                </a:cubicBezTo>
                <a:cubicBezTo>
                  <a:pt x="8662" y="746387"/>
                  <a:pt x="-10828" y="675061"/>
                  <a:pt x="8662" y="733528"/>
                </a:cubicBezTo>
                <a:cubicBezTo>
                  <a:pt x="5786" y="756532"/>
                  <a:pt x="35" y="779357"/>
                  <a:pt x="35" y="802540"/>
                </a:cubicBezTo>
                <a:cubicBezTo>
                  <a:pt x="35" y="865940"/>
                  <a:pt x="6666" y="846313"/>
                  <a:pt x="17288" y="888804"/>
                </a:cubicBezTo>
                <a:cubicBezTo>
                  <a:pt x="20844" y="903028"/>
                  <a:pt x="16912" y="920362"/>
                  <a:pt x="25914" y="931936"/>
                </a:cubicBezTo>
                <a:cubicBezTo>
                  <a:pt x="38644" y="948304"/>
                  <a:pt x="77673" y="966442"/>
                  <a:pt x="77673" y="966442"/>
                </a:cubicBezTo>
                <a:cubicBezTo>
                  <a:pt x="86397" y="979527"/>
                  <a:pt x="103552" y="1000342"/>
                  <a:pt x="103552" y="1018200"/>
                </a:cubicBezTo>
                <a:cubicBezTo>
                  <a:pt x="103552" y="1030056"/>
                  <a:pt x="98333" y="1041350"/>
                  <a:pt x="94926" y="1052706"/>
                </a:cubicBezTo>
                <a:cubicBezTo>
                  <a:pt x="89700" y="1070125"/>
                  <a:pt x="77673" y="1104464"/>
                  <a:pt x="77673" y="1104464"/>
                </a:cubicBezTo>
                <a:cubicBezTo>
                  <a:pt x="80548" y="1113091"/>
                  <a:pt x="86299" y="1121251"/>
                  <a:pt x="86299" y="1130344"/>
                </a:cubicBezTo>
                <a:cubicBezTo>
                  <a:pt x="86299" y="1164777"/>
                  <a:pt x="79465" y="1207758"/>
                  <a:pt x="69046" y="1242487"/>
                </a:cubicBezTo>
                <a:cubicBezTo>
                  <a:pt x="63820" y="1259906"/>
                  <a:pt x="51794" y="1294245"/>
                  <a:pt x="51794" y="1294245"/>
                </a:cubicBezTo>
                <a:cubicBezTo>
                  <a:pt x="54669" y="1311498"/>
                  <a:pt x="51742" y="1330818"/>
                  <a:pt x="60420" y="1346004"/>
                </a:cubicBezTo>
                <a:cubicBezTo>
                  <a:pt x="64931" y="1353899"/>
                  <a:pt x="85394" y="1345582"/>
                  <a:pt x="86299" y="1354630"/>
                </a:cubicBezTo>
                <a:cubicBezTo>
                  <a:pt x="100256" y="1494195"/>
                  <a:pt x="103638" y="1479585"/>
                  <a:pt x="60420" y="1544411"/>
                </a:cubicBezTo>
                <a:cubicBezTo>
                  <a:pt x="57545" y="1553038"/>
                  <a:pt x="55861" y="1562158"/>
                  <a:pt x="51794" y="1570291"/>
                </a:cubicBezTo>
                <a:cubicBezTo>
                  <a:pt x="47158" y="1579564"/>
                  <a:pt x="35116" y="1585818"/>
                  <a:pt x="34541" y="1596170"/>
                </a:cubicBezTo>
                <a:cubicBezTo>
                  <a:pt x="27387" y="1724931"/>
                  <a:pt x="11150" y="1704221"/>
                  <a:pt x="69046" y="1742819"/>
                </a:cubicBezTo>
                <a:cubicBezTo>
                  <a:pt x="129431" y="1739944"/>
                  <a:pt x="190214" y="1741691"/>
                  <a:pt x="250201" y="1734193"/>
                </a:cubicBezTo>
                <a:cubicBezTo>
                  <a:pt x="260489" y="1732907"/>
                  <a:pt x="269603" y="1725036"/>
                  <a:pt x="276080" y="1716940"/>
                </a:cubicBezTo>
                <a:cubicBezTo>
                  <a:pt x="281760" y="1709840"/>
                  <a:pt x="281831" y="1699687"/>
                  <a:pt x="284707" y="1691061"/>
                </a:cubicBezTo>
                <a:cubicBezTo>
                  <a:pt x="292931" y="1641714"/>
                  <a:pt x="301960" y="1595454"/>
                  <a:pt x="301960" y="1544411"/>
                </a:cubicBezTo>
                <a:cubicBezTo>
                  <a:pt x="301960" y="1443728"/>
                  <a:pt x="294008" y="1378637"/>
                  <a:pt x="284707" y="1285619"/>
                </a:cubicBezTo>
                <a:cubicBezTo>
                  <a:pt x="328355" y="936435"/>
                  <a:pt x="302587" y="1193957"/>
                  <a:pt x="293333" y="509242"/>
                </a:cubicBezTo>
                <a:cubicBezTo>
                  <a:pt x="296209" y="483363"/>
                  <a:pt x="297679" y="457288"/>
                  <a:pt x="301960" y="431604"/>
                </a:cubicBezTo>
                <a:cubicBezTo>
                  <a:pt x="303455" y="422635"/>
                  <a:pt x="310207" y="414810"/>
                  <a:pt x="310586" y="405725"/>
                </a:cubicBezTo>
                <a:cubicBezTo>
                  <a:pt x="315974" y="276409"/>
                  <a:pt x="316337" y="146932"/>
                  <a:pt x="319212" y="17536"/>
                </a:cubicBezTo>
                <a:cubicBezTo>
                  <a:pt x="310586" y="14661"/>
                  <a:pt x="302426" y="8910"/>
                  <a:pt x="293333" y="8910"/>
                </a:cubicBezTo>
                <a:cubicBezTo>
                  <a:pt x="282297" y="8910"/>
                  <a:pt x="212466" y="23357"/>
                  <a:pt x="198443" y="26162"/>
                </a:cubicBezTo>
                <a:cubicBezTo>
                  <a:pt x="108132" y="17131"/>
                  <a:pt x="127993" y="-2592"/>
                  <a:pt x="112178" y="283"/>
                </a:cubicBezTo>
                <a:close/>
              </a:path>
            </a:pathLst>
          </a:cu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42 Forma libre">
            <a:extLst>
              <a:ext uri="{FF2B5EF4-FFF2-40B4-BE49-F238E27FC236}">
                <a16:creationId xmlns:a16="http://schemas.microsoft.com/office/drawing/2014/main" id="{A0F77AA9-CF5B-450E-BA53-EB05EC66998C}"/>
              </a:ext>
            </a:extLst>
          </p:cNvPr>
          <p:cNvSpPr/>
          <p:nvPr/>
        </p:nvSpPr>
        <p:spPr>
          <a:xfrm>
            <a:off x="1243775" y="1377545"/>
            <a:ext cx="271138" cy="953474"/>
          </a:xfrm>
          <a:custGeom>
            <a:avLst/>
            <a:gdLst>
              <a:gd name="connsiteX0" fmla="*/ 112178 w 319212"/>
              <a:gd name="connsiteY0" fmla="*/ 283 h 1742819"/>
              <a:gd name="connsiteX1" fmla="*/ 103552 w 319212"/>
              <a:gd name="connsiteY1" fmla="*/ 43415 h 1742819"/>
              <a:gd name="connsiteX2" fmla="*/ 77673 w 319212"/>
              <a:gd name="connsiteY2" fmla="*/ 241823 h 1742819"/>
              <a:gd name="connsiteX3" fmla="*/ 51794 w 319212"/>
              <a:gd name="connsiteY3" fmla="*/ 259076 h 1742819"/>
              <a:gd name="connsiteX4" fmla="*/ 60420 w 319212"/>
              <a:gd name="connsiteY4" fmla="*/ 345340 h 1742819"/>
              <a:gd name="connsiteX5" fmla="*/ 77673 w 319212"/>
              <a:gd name="connsiteY5" fmla="*/ 371219 h 1742819"/>
              <a:gd name="connsiteX6" fmla="*/ 86299 w 319212"/>
              <a:gd name="connsiteY6" fmla="*/ 397098 h 1742819"/>
              <a:gd name="connsiteX7" fmla="*/ 77673 w 319212"/>
              <a:gd name="connsiteY7" fmla="*/ 448857 h 1742819"/>
              <a:gd name="connsiteX8" fmla="*/ 34541 w 319212"/>
              <a:gd name="connsiteY8" fmla="*/ 500615 h 1742819"/>
              <a:gd name="connsiteX9" fmla="*/ 25914 w 319212"/>
              <a:gd name="connsiteY9" fmla="*/ 543747 h 1742819"/>
              <a:gd name="connsiteX10" fmla="*/ 8662 w 319212"/>
              <a:gd name="connsiteY10" fmla="*/ 569627 h 1742819"/>
              <a:gd name="connsiteX11" fmla="*/ 35 w 319212"/>
              <a:gd name="connsiteY11" fmla="*/ 595506 h 1742819"/>
              <a:gd name="connsiteX12" fmla="*/ 8662 w 319212"/>
              <a:gd name="connsiteY12" fmla="*/ 647264 h 1742819"/>
              <a:gd name="connsiteX13" fmla="*/ 8662 w 319212"/>
              <a:gd name="connsiteY13" fmla="*/ 733528 h 1742819"/>
              <a:gd name="connsiteX14" fmla="*/ 35 w 319212"/>
              <a:gd name="connsiteY14" fmla="*/ 802540 h 1742819"/>
              <a:gd name="connsiteX15" fmla="*/ 17288 w 319212"/>
              <a:gd name="connsiteY15" fmla="*/ 888804 h 1742819"/>
              <a:gd name="connsiteX16" fmla="*/ 25914 w 319212"/>
              <a:gd name="connsiteY16" fmla="*/ 931936 h 1742819"/>
              <a:gd name="connsiteX17" fmla="*/ 77673 w 319212"/>
              <a:gd name="connsiteY17" fmla="*/ 966442 h 1742819"/>
              <a:gd name="connsiteX18" fmla="*/ 103552 w 319212"/>
              <a:gd name="connsiteY18" fmla="*/ 1018200 h 1742819"/>
              <a:gd name="connsiteX19" fmla="*/ 94926 w 319212"/>
              <a:gd name="connsiteY19" fmla="*/ 1052706 h 1742819"/>
              <a:gd name="connsiteX20" fmla="*/ 77673 w 319212"/>
              <a:gd name="connsiteY20" fmla="*/ 1104464 h 1742819"/>
              <a:gd name="connsiteX21" fmla="*/ 86299 w 319212"/>
              <a:gd name="connsiteY21" fmla="*/ 1130344 h 1742819"/>
              <a:gd name="connsiteX22" fmla="*/ 69046 w 319212"/>
              <a:gd name="connsiteY22" fmla="*/ 1242487 h 1742819"/>
              <a:gd name="connsiteX23" fmla="*/ 51794 w 319212"/>
              <a:gd name="connsiteY23" fmla="*/ 1294245 h 1742819"/>
              <a:gd name="connsiteX24" fmla="*/ 60420 w 319212"/>
              <a:gd name="connsiteY24" fmla="*/ 1346004 h 1742819"/>
              <a:gd name="connsiteX25" fmla="*/ 86299 w 319212"/>
              <a:gd name="connsiteY25" fmla="*/ 1354630 h 1742819"/>
              <a:gd name="connsiteX26" fmla="*/ 60420 w 319212"/>
              <a:gd name="connsiteY26" fmla="*/ 1544411 h 1742819"/>
              <a:gd name="connsiteX27" fmla="*/ 51794 w 319212"/>
              <a:gd name="connsiteY27" fmla="*/ 1570291 h 1742819"/>
              <a:gd name="connsiteX28" fmla="*/ 34541 w 319212"/>
              <a:gd name="connsiteY28" fmla="*/ 1596170 h 1742819"/>
              <a:gd name="connsiteX29" fmla="*/ 69046 w 319212"/>
              <a:gd name="connsiteY29" fmla="*/ 1742819 h 1742819"/>
              <a:gd name="connsiteX30" fmla="*/ 250201 w 319212"/>
              <a:gd name="connsiteY30" fmla="*/ 1734193 h 1742819"/>
              <a:gd name="connsiteX31" fmla="*/ 276080 w 319212"/>
              <a:gd name="connsiteY31" fmla="*/ 1716940 h 1742819"/>
              <a:gd name="connsiteX32" fmla="*/ 284707 w 319212"/>
              <a:gd name="connsiteY32" fmla="*/ 1691061 h 1742819"/>
              <a:gd name="connsiteX33" fmla="*/ 301960 w 319212"/>
              <a:gd name="connsiteY33" fmla="*/ 1544411 h 1742819"/>
              <a:gd name="connsiteX34" fmla="*/ 284707 w 319212"/>
              <a:gd name="connsiteY34" fmla="*/ 1285619 h 1742819"/>
              <a:gd name="connsiteX35" fmla="*/ 293333 w 319212"/>
              <a:gd name="connsiteY35" fmla="*/ 509242 h 1742819"/>
              <a:gd name="connsiteX36" fmla="*/ 301960 w 319212"/>
              <a:gd name="connsiteY36" fmla="*/ 431604 h 1742819"/>
              <a:gd name="connsiteX37" fmla="*/ 310586 w 319212"/>
              <a:gd name="connsiteY37" fmla="*/ 405725 h 1742819"/>
              <a:gd name="connsiteX38" fmla="*/ 319212 w 319212"/>
              <a:gd name="connsiteY38" fmla="*/ 17536 h 1742819"/>
              <a:gd name="connsiteX39" fmla="*/ 293333 w 319212"/>
              <a:gd name="connsiteY39" fmla="*/ 8910 h 1742819"/>
              <a:gd name="connsiteX40" fmla="*/ 198443 w 319212"/>
              <a:gd name="connsiteY40" fmla="*/ 26162 h 1742819"/>
              <a:gd name="connsiteX41" fmla="*/ 112178 w 319212"/>
              <a:gd name="connsiteY41" fmla="*/ 283 h 174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9212" h="1742819">
                <a:moveTo>
                  <a:pt x="112178" y="283"/>
                </a:moveTo>
                <a:cubicBezTo>
                  <a:pt x="96363" y="3158"/>
                  <a:pt x="104721" y="28800"/>
                  <a:pt x="103552" y="43415"/>
                </a:cubicBezTo>
                <a:cubicBezTo>
                  <a:pt x="100323" y="83781"/>
                  <a:pt x="125802" y="193694"/>
                  <a:pt x="77673" y="241823"/>
                </a:cubicBezTo>
                <a:cubicBezTo>
                  <a:pt x="70342" y="249154"/>
                  <a:pt x="60420" y="253325"/>
                  <a:pt x="51794" y="259076"/>
                </a:cubicBezTo>
                <a:cubicBezTo>
                  <a:pt x="54669" y="287831"/>
                  <a:pt x="53922" y="317182"/>
                  <a:pt x="60420" y="345340"/>
                </a:cubicBezTo>
                <a:cubicBezTo>
                  <a:pt x="62751" y="355442"/>
                  <a:pt x="73036" y="361946"/>
                  <a:pt x="77673" y="371219"/>
                </a:cubicBezTo>
                <a:cubicBezTo>
                  <a:pt x="81739" y="379352"/>
                  <a:pt x="83424" y="388472"/>
                  <a:pt x="86299" y="397098"/>
                </a:cubicBezTo>
                <a:cubicBezTo>
                  <a:pt x="83424" y="414351"/>
                  <a:pt x="83204" y="432264"/>
                  <a:pt x="77673" y="448857"/>
                </a:cubicBezTo>
                <a:cubicBezTo>
                  <a:pt x="71668" y="466871"/>
                  <a:pt x="46552" y="488604"/>
                  <a:pt x="34541" y="500615"/>
                </a:cubicBezTo>
                <a:cubicBezTo>
                  <a:pt x="31665" y="514992"/>
                  <a:pt x="31062" y="530018"/>
                  <a:pt x="25914" y="543747"/>
                </a:cubicBezTo>
                <a:cubicBezTo>
                  <a:pt x="22274" y="553455"/>
                  <a:pt x="13299" y="560354"/>
                  <a:pt x="8662" y="569627"/>
                </a:cubicBezTo>
                <a:cubicBezTo>
                  <a:pt x="4596" y="577760"/>
                  <a:pt x="2911" y="586880"/>
                  <a:pt x="35" y="595506"/>
                </a:cubicBezTo>
                <a:cubicBezTo>
                  <a:pt x="2911" y="612759"/>
                  <a:pt x="8662" y="629773"/>
                  <a:pt x="8662" y="647264"/>
                </a:cubicBezTo>
                <a:cubicBezTo>
                  <a:pt x="8662" y="746387"/>
                  <a:pt x="-10828" y="675061"/>
                  <a:pt x="8662" y="733528"/>
                </a:cubicBezTo>
                <a:cubicBezTo>
                  <a:pt x="5786" y="756532"/>
                  <a:pt x="35" y="779357"/>
                  <a:pt x="35" y="802540"/>
                </a:cubicBezTo>
                <a:cubicBezTo>
                  <a:pt x="35" y="865940"/>
                  <a:pt x="6666" y="846313"/>
                  <a:pt x="17288" y="888804"/>
                </a:cubicBezTo>
                <a:cubicBezTo>
                  <a:pt x="20844" y="903028"/>
                  <a:pt x="16912" y="920362"/>
                  <a:pt x="25914" y="931936"/>
                </a:cubicBezTo>
                <a:cubicBezTo>
                  <a:pt x="38644" y="948304"/>
                  <a:pt x="77673" y="966442"/>
                  <a:pt x="77673" y="966442"/>
                </a:cubicBezTo>
                <a:cubicBezTo>
                  <a:pt x="86397" y="979527"/>
                  <a:pt x="103552" y="1000342"/>
                  <a:pt x="103552" y="1018200"/>
                </a:cubicBezTo>
                <a:cubicBezTo>
                  <a:pt x="103552" y="1030056"/>
                  <a:pt x="98333" y="1041350"/>
                  <a:pt x="94926" y="1052706"/>
                </a:cubicBezTo>
                <a:cubicBezTo>
                  <a:pt x="89700" y="1070125"/>
                  <a:pt x="77673" y="1104464"/>
                  <a:pt x="77673" y="1104464"/>
                </a:cubicBezTo>
                <a:cubicBezTo>
                  <a:pt x="80548" y="1113091"/>
                  <a:pt x="86299" y="1121251"/>
                  <a:pt x="86299" y="1130344"/>
                </a:cubicBezTo>
                <a:cubicBezTo>
                  <a:pt x="86299" y="1164777"/>
                  <a:pt x="79465" y="1207758"/>
                  <a:pt x="69046" y="1242487"/>
                </a:cubicBezTo>
                <a:cubicBezTo>
                  <a:pt x="63820" y="1259906"/>
                  <a:pt x="51794" y="1294245"/>
                  <a:pt x="51794" y="1294245"/>
                </a:cubicBezTo>
                <a:cubicBezTo>
                  <a:pt x="54669" y="1311498"/>
                  <a:pt x="51742" y="1330818"/>
                  <a:pt x="60420" y="1346004"/>
                </a:cubicBezTo>
                <a:cubicBezTo>
                  <a:pt x="64931" y="1353899"/>
                  <a:pt x="85394" y="1345582"/>
                  <a:pt x="86299" y="1354630"/>
                </a:cubicBezTo>
                <a:cubicBezTo>
                  <a:pt x="100256" y="1494195"/>
                  <a:pt x="103638" y="1479585"/>
                  <a:pt x="60420" y="1544411"/>
                </a:cubicBezTo>
                <a:cubicBezTo>
                  <a:pt x="57545" y="1553038"/>
                  <a:pt x="55861" y="1562158"/>
                  <a:pt x="51794" y="1570291"/>
                </a:cubicBezTo>
                <a:cubicBezTo>
                  <a:pt x="47158" y="1579564"/>
                  <a:pt x="35116" y="1585818"/>
                  <a:pt x="34541" y="1596170"/>
                </a:cubicBezTo>
                <a:cubicBezTo>
                  <a:pt x="27387" y="1724931"/>
                  <a:pt x="11150" y="1704221"/>
                  <a:pt x="69046" y="1742819"/>
                </a:cubicBezTo>
                <a:cubicBezTo>
                  <a:pt x="129431" y="1739944"/>
                  <a:pt x="190214" y="1741691"/>
                  <a:pt x="250201" y="1734193"/>
                </a:cubicBezTo>
                <a:cubicBezTo>
                  <a:pt x="260489" y="1732907"/>
                  <a:pt x="269603" y="1725036"/>
                  <a:pt x="276080" y="1716940"/>
                </a:cubicBezTo>
                <a:cubicBezTo>
                  <a:pt x="281760" y="1709840"/>
                  <a:pt x="281831" y="1699687"/>
                  <a:pt x="284707" y="1691061"/>
                </a:cubicBezTo>
                <a:cubicBezTo>
                  <a:pt x="292931" y="1641714"/>
                  <a:pt x="301960" y="1595454"/>
                  <a:pt x="301960" y="1544411"/>
                </a:cubicBezTo>
                <a:cubicBezTo>
                  <a:pt x="301960" y="1443728"/>
                  <a:pt x="294008" y="1378637"/>
                  <a:pt x="284707" y="1285619"/>
                </a:cubicBezTo>
                <a:cubicBezTo>
                  <a:pt x="328355" y="936435"/>
                  <a:pt x="302587" y="1193957"/>
                  <a:pt x="293333" y="509242"/>
                </a:cubicBezTo>
                <a:cubicBezTo>
                  <a:pt x="296209" y="483363"/>
                  <a:pt x="297679" y="457288"/>
                  <a:pt x="301960" y="431604"/>
                </a:cubicBezTo>
                <a:cubicBezTo>
                  <a:pt x="303455" y="422635"/>
                  <a:pt x="310207" y="414810"/>
                  <a:pt x="310586" y="405725"/>
                </a:cubicBezTo>
                <a:cubicBezTo>
                  <a:pt x="315974" y="276409"/>
                  <a:pt x="316337" y="146932"/>
                  <a:pt x="319212" y="17536"/>
                </a:cubicBezTo>
                <a:cubicBezTo>
                  <a:pt x="310586" y="14661"/>
                  <a:pt x="302426" y="8910"/>
                  <a:pt x="293333" y="8910"/>
                </a:cubicBezTo>
                <a:cubicBezTo>
                  <a:pt x="282297" y="8910"/>
                  <a:pt x="212466" y="23357"/>
                  <a:pt x="198443" y="26162"/>
                </a:cubicBezTo>
                <a:cubicBezTo>
                  <a:pt x="108132" y="17131"/>
                  <a:pt x="127993" y="-2592"/>
                  <a:pt x="112178" y="283"/>
                </a:cubicBezTo>
                <a:close/>
              </a:path>
            </a:pathLst>
          </a:cu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43 Forma libre">
            <a:extLst>
              <a:ext uri="{FF2B5EF4-FFF2-40B4-BE49-F238E27FC236}">
                <a16:creationId xmlns:a16="http://schemas.microsoft.com/office/drawing/2014/main" id="{8BA36AA0-FAF0-40C5-B6F4-75B1F6E3BBE6}"/>
              </a:ext>
            </a:extLst>
          </p:cNvPr>
          <p:cNvSpPr/>
          <p:nvPr/>
        </p:nvSpPr>
        <p:spPr>
          <a:xfrm>
            <a:off x="893887" y="1344099"/>
            <a:ext cx="454291" cy="1000513"/>
          </a:xfrm>
          <a:custGeom>
            <a:avLst/>
            <a:gdLst>
              <a:gd name="connsiteX0" fmla="*/ 0 w 534838"/>
              <a:gd name="connsiteY0" fmla="*/ 0 h 1828800"/>
              <a:gd name="connsiteX1" fmla="*/ 138023 w 534838"/>
              <a:gd name="connsiteY1" fmla="*/ 25879 h 1828800"/>
              <a:gd name="connsiteX2" fmla="*/ 224287 w 534838"/>
              <a:gd name="connsiteY2" fmla="*/ 43132 h 1828800"/>
              <a:gd name="connsiteX3" fmla="*/ 250166 w 534838"/>
              <a:gd name="connsiteY3" fmla="*/ 51758 h 1828800"/>
              <a:gd name="connsiteX4" fmla="*/ 465826 w 534838"/>
              <a:gd name="connsiteY4" fmla="*/ 34506 h 1828800"/>
              <a:gd name="connsiteX5" fmla="*/ 508958 w 534838"/>
              <a:gd name="connsiteY5" fmla="*/ 43132 h 1828800"/>
              <a:gd name="connsiteX6" fmla="*/ 534838 w 534838"/>
              <a:gd name="connsiteY6" fmla="*/ 103517 h 1828800"/>
              <a:gd name="connsiteX7" fmla="*/ 508958 w 534838"/>
              <a:gd name="connsiteY7" fmla="*/ 232913 h 1828800"/>
              <a:gd name="connsiteX8" fmla="*/ 500332 w 534838"/>
              <a:gd name="connsiteY8" fmla="*/ 267419 h 1828800"/>
              <a:gd name="connsiteX9" fmla="*/ 474453 w 534838"/>
              <a:gd name="connsiteY9" fmla="*/ 345056 h 1828800"/>
              <a:gd name="connsiteX10" fmla="*/ 465826 w 534838"/>
              <a:gd name="connsiteY10" fmla="*/ 370936 h 1828800"/>
              <a:gd name="connsiteX11" fmla="*/ 483079 w 534838"/>
              <a:gd name="connsiteY11" fmla="*/ 422694 h 1828800"/>
              <a:gd name="connsiteX12" fmla="*/ 517585 w 534838"/>
              <a:gd name="connsiteY12" fmla="*/ 474453 h 1828800"/>
              <a:gd name="connsiteX13" fmla="*/ 508958 w 534838"/>
              <a:gd name="connsiteY13" fmla="*/ 526211 h 1828800"/>
              <a:gd name="connsiteX14" fmla="*/ 439947 w 534838"/>
              <a:gd name="connsiteY14" fmla="*/ 577970 h 1828800"/>
              <a:gd name="connsiteX15" fmla="*/ 414068 w 534838"/>
              <a:gd name="connsiteY15" fmla="*/ 603849 h 1828800"/>
              <a:gd name="connsiteX16" fmla="*/ 405441 w 534838"/>
              <a:gd name="connsiteY16" fmla="*/ 629728 h 1828800"/>
              <a:gd name="connsiteX17" fmla="*/ 431321 w 534838"/>
              <a:gd name="connsiteY17" fmla="*/ 724619 h 1828800"/>
              <a:gd name="connsiteX18" fmla="*/ 439947 w 534838"/>
              <a:gd name="connsiteY18" fmla="*/ 750498 h 1828800"/>
              <a:gd name="connsiteX19" fmla="*/ 431321 w 534838"/>
              <a:gd name="connsiteY19" fmla="*/ 776377 h 1828800"/>
              <a:gd name="connsiteX20" fmla="*/ 422694 w 534838"/>
              <a:gd name="connsiteY20" fmla="*/ 810883 h 1828800"/>
              <a:gd name="connsiteX21" fmla="*/ 405441 w 534838"/>
              <a:gd name="connsiteY21" fmla="*/ 862641 h 1828800"/>
              <a:gd name="connsiteX22" fmla="*/ 414068 w 534838"/>
              <a:gd name="connsiteY22" fmla="*/ 905773 h 1828800"/>
              <a:gd name="connsiteX23" fmla="*/ 431321 w 534838"/>
              <a:gd name="connsiteY23" fmla="*/ 931653 h 1828800"/>
              <a:gd name="connsiteX24" fmla="*/ 439947 w 534838"/>
              <a:gd name="connsiteY24" fmla="*/ 992038 h 1828800"/>
              <a:gd name="connsiteX25" fmla="*/ 457200 w 534838"/>
              <a:gd name="connsiteY25" fmla="*/ 1017917 h 1828800"/>
              <a:gd name="connsiteX26" fmla="*/ 508958 w 534838"/>
              <a:gd name="connsiteY26" fmla="*/ 1061049 h 1828800"/>
              <a:gd name="connsiteX27" fmla="*/ 491706 w 534838"/>
              <a:gd name="connsiteY27" fmla="*/ 1138687 h 1828800"/>
              <a:gd name="connsiteX28" fmla="*/ 474453 w 534838"/>
              <a:gd name="connsiteY28" fmla="*/ 1164566 h 1828800"/>
              <a:gd name="connsiteX29" fmla="*/ 483079 w 534838"/>
              <a:gd name="connsiteY29" fmla="*/ 1207698 h 1828800"/>
              <a:gd name="connsiteX30" fmla="*/ 500332 w 534838"/>
              <a:gd name="connsiteY30" fmla="*/ 1233577 h 1828800"/>
              <a:gd name="connsiteX31" fmla="*/ 491706 w 534838"/>
              <a:gd name="connsiteY31" fmla="*/ 1319841 h 1828800"/>
              <a:gd name="connsiteX32" fmla="*/ 474453 w 534838"/>
              <a:gd name="connsiteY32" fmla="*/ 1345721 h 1828800"/>
              <a:gd name="connsiteX33" fmla="*/ 465826 w 534838"/>
              <a:gd name="connsiteY33" fmla="*/ 1371600 h 1828800"/>
              <a:gd name="connsiteX34" fmla="*/ 474453 w 534838"/>
              <a:gd name="connsiteY34" fmla="*/ 1414732 h 1828800"/>
              <a:gd name="connsiteX35" fmla="*/ 491706 w 534838"/>
              <a:gd name="connsiteY35" fmla="*/ 1440611 h 1828800"/>
              <a:gd name="connsiteX36" fmla="*/ 457200 w 534838"/>
              <a:gd name="connsiteY36" fmla="*/ 1630392 h 1828800"/>
              <a:gd name="connsiteX37" fmla="*/ 431321 w 534838"/>
              <a:gd name="connsiteY37" fmla="*/ 1647645 h 1828800"/>
              <a:gd name="connsiteX38" fmla="*/ 422694 w 534838"/>
              <a:gd name="connsiteY38" fmla="*/ 1673524 h 1828800"/>
              <a:gd name="connsiteX39" fmla="*/ 439947 w 534838"/>
              <a:gd name="connsiteY39" fmla="*/ 1751162 h 1828800"/>
              <a:gd name="connsiteX40" fmla="*/ 465826 w 534838"/>
              <a:gd name="connsiteY40" fmla="*/ 1811547 h 1828800"/>
              <a:gd name="connsiteX41" fmla="*/ 448574 w 534838"/>
              <a:gd name="connsiteY4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4838" h="1828800">
                <a:moveTo>
                  <a:pt x="0" y="0"/>
                </a:moveTo>
                <a:cubicBezTo>
                  <a:pt x="43670" y="7278"/>
                  <a:pt x="96663" y="15538"/>
                  <a:pt x="138023" y="25879"/>
                </a:cubicBezTo>
                <a:cubicBezTo>
                  <a:pt x="189497" y="38749"/>
                  <a:pt x="160834" y="32557"/>
                  <a:pt x="224287" y="43132"/>
                </a:cubicBezTo>
                <a:cubicBezTo>
                  <a:pt x="232913" y="46007"/>
                  <a:pt x="241073" y="51758"/>
                  <a:pt x="250166" y="51758"/>
                </a:cubicBezTo>
                <a:cubicBezTo>
                  <a:pt x="421913" y="51758"/>
                  <a:pt x="383765" y="61859"/>
                  <a:pt x="465826" y="34506"/>
                </a:cubicBezTo>
                <a:cubicBezTo>
                  <a:pt x="480203" y="37381"/>
                  <a:pt x="497027" y="34610"/>
                  <a:pt x="508958" y="43132"/>
                </a:cubicBezTo>
                <a:cubicBezTo>
                  <a:pt x="518284" y="49793"/>
                  <a:pt x="530625" y="90878"/>
                  <a:pt x="534838" y="103517"/>
                </a:cubicBezTo>
                <a:cubicBezTo>
                  <a:pt x="522857" y="187380"/>
                  <a:pt x="531143" y="144171"/>
                  <a:pt x="508958" y="232913"/>
                </a:cubicBezTo>
                <a:cubicBezTo>
                  <a:pt x="506083" y="244415"/>
                  <a:pt x="504081" y="256171"/>
                  <a:pt x="500332" y="267419"/>
                </a:cubicBezTo>
                <a:lnTo>
                  <a:pt x="474453" y="345056"/>
                </a:lnTo>
                <a:lnTo>
                  <a:pt x="465826" y="370936"/>
                </a:lnTo>
                <a:cubicBezTo>
                  <a:pt x="471577" y="388189"/>
                  <a:pt x="472991" y="407562"/>
                  <a:pt x="483079" y="422694"/>
                </a:cubicBezTo>
                <a:lnTo>
                  <a:pt x="517585" y="474453"/>
                </a:lnTo>
                <a:cubicBezTo>
                  <a:pt x="514709" y="491706"/>
                  <a:pt x="516062" y="510228"/>
                  <a:pt x="508958" y="526211"/>
                </a:cubicBezTo>
                <a:cubicBezTo>
                  <a:pt x="498770" y="549135"/>
                  <a:pt x="455680" y="566170"/>
                  <a:pt x="439947" y="577970"/>
                </a:cubicBezTo>
                <a:cubicBezTo>
                  <a:pt x="430187" y="585290"/>
                  <a:pt x="422694" y="595223"/>
                  <a:pt x="414068" y="603849"/>
                </a:cubicBezTo>
                <a:cubicBezTo>
                  <a:pt x="411192" y="612475"/>
                  <a:pt x="405441" y="620635"/>
                  <a:pt x="405441" y="629728"/>
                </a:cubicBezTo>
                <a:cubicBezTo>
                  <a:pt x="405441" y="654112"/>
                  <a:pt x="424556" y="704324"/>
                  <a:pt x="431321" y="724619"/>
                </a:cubicBezTo>
                <a:lnTo>
                  <a:pt x="439947" y="750498"/>
                </a:lnTo>
                <a:cubicBezTo>
                  <a:pt x="437072" y="759124"/>
                  <a:pt x="433819" y="767634"/>
                  <a:pt x="431321" y="776377"/>
                </a:cubicBezTo>
                <a:cubicBezTo>
                  <a:pt x="428064" y="787777"/>
                  <a:pt x="426101" y="799527"/>
                  <a:pt x="422694" y="810883"/>
                </a:cubicBezTo>
                <a:cubicBezTo>
                  <a:pt x="417468" y="828302"/>
                  <a:pt x="405441" y="862641"/>
                  <a:pt x="405441" y="862641"/>
                </a:cubicBezTo>
                <a:cubicBezTo>
                  <a:pt x="408317" y="877018"/>
                  <a:pt x="408920" y="892044"/>
                  <a:pt x="414068" y="905773"/>
                </a:cubicBezTo>
                <a:cubicBezTo>
                  <a:pt x="417708" y="915481"/>
                  <a:pt x="428342" y="921722"/>
                  <a:pt x="431321" y="931653"/>
                </a:cubicBezTo>
                <a:cubicBezTo>
                  <a:pt x="437163" y="951128"/>
                  <a:pt x="434104" y="972563"/>
                  <a:pt x="439947" y="992038"/>
                </a:cubicBezTo>
                <a:cubicBezTo>
                  <a:pt x="442926" y="1001968"/>
                  <a:pt x="450563" y="1009952"/>
                  <a:pt x="457200" y="1017917"/>
                </a:cubicBezTo>
                <a:cubicBezTo>
                  <a:pt x="477956" y="1042824"/>
                  <a:pt x="483512" y="1044085"/>
                  <a:pt x="508958" y="1061049"/>
                </a:cubicBezTo>
                <a:cubicBezTo>
                  <a:pt x="537713" y="1104181"/>
                  <a:pt x="531962" y="1078302"/>
                  <a:pt x="491706" y="1138687"/>
                </a:cubicBezTo>
                <a:lnTo>
                  <a:pt x="474453" y="1164566"/>
                </a:lnTo>
                <a:cubicBezTo>
                  <a:pt x="477328" y="1178943"/>
                  <a:pt x="477931" y="1193970"/>
                  <a:pt x="483079" y="1207698"/>
                </a:cubicBezTo>
                <a:cubicBezTo>
                  <a:pt x="486719" y="1217406"/>
                  <a:pt x="499537" y="1223240"/>
                  <a:pt x="500332" y="1233577"/>
                </a:cubicBezTo>
                <a:cubicBezTo>
                  <a:pt x="502549" y="1262390"/>
                  <a:pt x="498204" y="1291683"/>
                  <a:pt x="491706" y="1319841"/>
                </a:cubicBezTo>
                <a:cubicBezTo>
                  <a:pt x="489375" y="1329943"/>
                  <a:pt x="479090" y="1336448"/>
                  <a:pt x="474453" y="1345721"/>
                </a:cubicBezTo>
                <a:cubicBezTo>
                  <a:pt x="470386" y="1353854"/>
                  <a:pt x="468702" y="1362974"/>
                  <a:pt x="465826" y="1371600"/>
                </a:cubicBezTo>
                <a:cubicBezTo>
                  <a:pt x="468702" y="1385977"/>
                  <a:pt x="469305" y="1401004"/>
                  <a:pt x="474453" y="1414732"/>
                </a:cubicBezTo>
                <a:cubicBezTo>
                  <a:pt x="478093" y="1424439"/>
                  <a:pt x="491235" y="1430254"/>
                  <a:pt x="491706" y="1440611"/>
                </a:cubicBezTo>
                <a:cubicBezTo>
                  <a:pt x="496966" y="1556333"/>
                  <a:pt x="518525" y="1579287"/>
                  <a:pt x="457200" y="1630392"/>
                </a:cubicBezTo>
                <a:cubicBezTo>
                  <a:pt x="449235" y="1637029"/>
                  <a:pt x="439947" y="1641894"/>
                  <a:pt x="431321" y="1647645"/>
                </a:cubicBezTo>
                <a:cubicBezTo>
                  <a:pt x="428445" y="1656271"/>
                  <a:pt x="422694" y="1664431"/>
                  <a:pt x="422694" y="1673524"/>
                </a:cubicBezTo>
                <a:cubicBezTo>
                  <a:pt x="422694" y="1692477"/>
                  <a:pt x="431052" y="1730407"/>
                  <a:pt x="439947" y="1751162"/>
                </a:cubicBezTo>
                <a:cubicBezTo>
                  <a:pt x="440715" y="1752954"/>
                  <a:pt x="467665" y="1802350"/>
                  <a:pt x="465826" y="1811547"/>
                </a:cubicBezTo>
                <a:cubicBezTo>
                  <a:pt x="464231" y="1819522"/>
                  <a:pt x="454325" y="1823049"/>
                  <a:pt x="448574" y="182880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52 Triángulo rectángulo">
            <a:extLst>
              <a:ext uri="{FF2B5EF4-FFF2-40B4-BE49-F238E27FC236}">
                <a16:creationId xmlns:a16="http://schemas.microsoft.com/office/drawing/2014/main" id="{C904ACF8-CC4A-4A99-8ACF-8E60222DD831}"/>
              </a:ext>
            </a:extLst>
          </p:cNvPr>
          <p:cNvSpPr/>
          <p:nvPr/>
        </p:nvSpPr>
        <p:spPr>
          <a:xfrm>
            <a:off x="2198194" y="2127010"/>
            <a:ext cx="305818" cy="128032"/>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53 Triángulo rectángulo">
            <a:extLst>
              <a:ext uri="{FF2B5EF4-FFF2-40B4-BE49-F238E27FC236}">
                <a16:creationId xmlns:a16="http://schemas.microsoft.com/office/drawing/2014/main" id="{085578E4-8561-4E84-B1E9-1D878CD65908}"/>
              </a:ext>
            </a:extLst>
          </p:cNvPr>
          <p:cNvSpPr/>
          <p:nvPr/>
        </p:nvSpPr>
        <p:spPr>
          <a:xfrm flipH="1">
            <a:off x="1172754" y="2132031"/>
            <a:ext cx="311832" cy="121793"/>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87 Forma libre">
            <a:extLst>
              <a:ext uri="{FF2B5EF4-FFF2-40B4-BE49-F238E27FC236}">
                <a16:creationId xmlns:a16="http://schemas.microsoft.com/office/drawing/2014/main" id="{838D36F5-A6E4-48DC-ADD7-756F9550281A}"/>
              </a:ext>
            </a:extLst>
          </p:cNvPr>
          <p:cNvSpPr/>
          <p:nvPr/>
        </p:nvSpPr>
        <p:spPr>
          <a:xfrm flipH="1">
            <a:off x="2365676" y="1341717"/>
            <a:ext cx="454291" cy="1000513"/>
          </a:xfrm>
          <a:custGeom>
            <a:avLst/>
            <a:gdLst>
              <a:gd name="connsiteX0" fmla="*/ 0 w 534838"/>
              <a:gd name="connsiteY0" fmla="*/ 0 h 1828800"/>
              <a:gd name="connsiteX1" fmla="*/ 138023 w 534838"/>
              <a:gd name="connsiteY1" fmla="*/ 25879 h 1828800"/>
              <a:gd name="connsiteX2" fmla="*/ 224287 w 534838"/>
              <a:gd name="connsiteY2" fmla="*/ 43132 h 1828800"/>
              <a:gd name="connsiteX3" fmla="*/ 250166 w 534838"/>
              <a:gd name="connsiteY3" fmla="*/ 51758 h 1828800"/>
              <a:gd name="connsiteX4" fmla="*/ 465826 w 534838"/>
              <a:gd name="connsiteY4" fmla="*/ 34506 h 1828800"/>
              <a:gd name="connsiteX5" fmla="*/ 508958 w 534838"/>
              <a:gd name="connsiteY5" fmla="*/ 43132 h 1828800"/>
              <a:gd name="connsiteX6" fmla="*/ 534838 w 534838"/>
              <a:gd name="connsiteY6" fmla="*/ 103517 h 1828800"/>
              <a:gd name="connsiteX7" fmla="*/ 508958 w 534838"/>
              <a:gd name="connsiteY7" fmla="*/ 232913 h 1828800"/>
              <a:gd name="connsiteX8" fmla="*/ 500332 w 534838"/>
              <a:gd name="connsiteY8" fmla="*/ 267419 h 1828800"/>
              <a:gd name="connsiteX9" fmla="*/ 474453 w 534838"/>
              <a:gd name="connsiteY9" fmla="*/ 345056 h 1828800"/>
              <a:gd name="connsiteX10" fmla="*/ 465826 w 534838"/>
              <a:gd name="connsiteY10" fmla="*/ 370936 h 1828800"/>
              <a:gd name="connsiteX11" fmla="*/ 483079 w 534838"/>
              <a:gd name="connsiteY11" fmla="*/ 422694 h 1828800"/>
              <a:gd name="connsiteX12" fmla="*/ 517585 w 534838"/>
              <a:gd name="connsiteY12" fmla="*/ 474453 h 1828800"/>
              <a:gd name="connsiteX13" fmla="*/ 508958 w 534838"/>
              <a:gd name="connsiteY13" fmla="*/ 526211 h 1828800"/>
              <a:gd name="connsiteX14" fmla="*/ 439947 w 534838"/>
              <a:gd name="connsiteY14" fmla="*/ 577970 h 1828800"/>
              <a:gd name="connsiteX15" fmla="*/ 414068 w 534838"/>
              <a:gd name="connsiteY15" fmla="*/ 603849 h 1828800"/>
              <a:gd name="connsiteX16" fmla="*/ 405441 w 534838"/>
              <a:gd name="connsiteY16" fmla="*/ 629728 h 1828800"/>
              <a:gd name="connsiteX17" fmla="*/ 431321 w 534838"/>
              <a:gd name="connsiteY17" fmla="*/ 724619 h 1828800"/>
              <a:gd name="connsiteX18" fmla="*/ 439947 w 534838"/>
              <a:gd name="connsiteY18" fmla="*/ 750498 h 1828800"/>
              <a:gd name="connsiteX19" fmla="*/ 431321 w 534838"/>
              <a:gd name="connsiteY19" fmla="*/ 776377 h 1828800"/>
              <a:gd name="connsiteX20" fmla="*/ 422694 w 534838"/>
              <a:gd name="connsiteY20" fmla="*/ 810883 h 1828800"/>
              <a:gd name="connsiteX21" fmla="*/ 405441 w 534838"/>
              <a:gd name="connsiteY21" fmla="*/ 862641 h 1828800"/>
              <a:gd name="connsiteX22" fmla="*/ 414068 w 534838"/>
              <a:gd name="connsiteY22" fmla="*/ 905773 h 1828800"/>
              <a:gd name="connsiteX23" fmla="*/ 431321 w 534838"/>
              <a:gd name="connsiteY23" fmla="*/ 931653 h 1828800"/>
              <a:gd name="connsiteX24" fmla="*/ 439947 w 534838"/>
              <a:gd name="connsiteY24" fmla="*/ 992038 h 1828800"/>
              <a:gd name="connsiteX25" fmla="*/ 457200 w 534838"/>
              <a:gd name="connsiteY25" fmla="*/ 1017917 h 1828800"/>
              <a:gd name="connsiteX26" fmla="*/ 508958 w 534838"/>
              <a:gd name="connsiteY26" fmla="*/ 1061049 h 1828800"/>
              <a:gd name="connsiteX27" fmla="*/ 491706 w 534838"/>
              <a:gd name="connsiteY27" fmla="*/ 1138687 h 1828800"/>
              <a:gd name="connsiteX28" fmla="*/ 474453 w 534838"/>
              <a:gd name="connsiteY28" fmla="*/ 1164566 h 1828800"/>
              <a:gd name="connsiteX29" fmla="*/ 483079 w 534838"/>
              <a:gd name="connsiteY29" fmla="*/ 1207698 h 1828800"/>
              <a:gd name="connsiteX30" fmla="*/ 500332 w 534838"/>
              <a:gd name="connsiteY30" fmla="*/ 1233577 h 1828800"/>
              <a:gd name="connsiteX31" fmla="*/ 491706 w 534838"/>
              <a:gd name="connsiteY31" fmla="*/ 1319841 h 1828800"/>
              <a:gd name="connsiteX32" fmla="*/ 474453 w 534838"/>
              <a:gd name="connsiteY32" fmla="*/ 1345721 h 1828800"/>
              <a:gd name="connsiteX33" fmla="*/ 465826 w 534838"/>
              <a:gd name="connsiteY33" fmla="*/ 1371600 h 1828800"/>
              <a:gd name="connsiteX34" fmla="*/ 474453 w 534838"/>
              <a:gd name="connsiteY34" fmla="*/ 1414732 h 1828800"/>
              <a:gd name="connsiteX35" fmla="*/ 491706 w 534838"/>
              <a:gd name="connsiteY35" fmla="*/ 1440611 h 1828800"/>
              <a:gd name="connsiteX36" fmla="*/ 457200 w 534838"/>
              <a:gd name="connsiteY36" fmla="*/ 1630392 h 1828800"/>
              <a:gd name="connsiteX37" fmla="*/ 431321 w 534838"/>
              <a:gd name="connsiteY37" fmla="*/ 1647645 h 1828800"/>
              <a:gd name="connsiteX38" fmla="*/ 422694 w 534838"/>
              <a:gd name="connsiteY38" fmla="*/ 1673524 h 1828800"/>
              <a:gd name="connsiteX39" fmla="*/ 439947 w 534838"/>
              <a:gd name="connsiteY39" fmla="*/ 1751162 h 1828800"/>
              <a:gd name="connsiteX40" fmla="*/ 465826 w 534838"/>
              <a:gd name="connsiteY40" fmla="*/ 1811547 h 1828800"/>
              <a:gd name="connsiteX41" fmla="*/ 448574 w 534838"/>
              <a:gd name="connsiteY4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4838" h="1828800">
                <a:moveTo>
                  <a:pt x="0" y="0"/>
                </a:moveTo>
                <a:cubicBezTo>
                  <a:pt x="43670" y="7278"/>
                  <a:pt x="96663" y="15538"/>
                  <a:pt x="138023" y="25879"/>
                </a:cubicBezTo>
                <a:cubicBezTo>
                  <a:pt x="189497" y="38749"/>
                  <a:pt x="160834" y="32557"/>
                  <a:pt x="224287" y="43132"/>
                </a:cubicBezTo>
                <a:cubicBezTo>
                  <a:pt x="232913" y="46007"/>
                  <a:pt x="241073" y="51758"/>
                  <a:pt x="250166" y="51758"/>
                </a:cubicBezTo>
                <a:cubicBezTo>
                  <a:pt x="421913" y="51758"/>
                  <a:pt x="383765" y="61859"/>
                  <a:pt x="465826" y="34506"/>
                </a:cubicBezTo>
                <a:cubicBezTo>
                  <a:pt x="480203" y="37381"/>
                  <a:pt x="497027" y="34610"/>
                  <a:pt x="508958" y="43132"/>
                </a:cubicBezTo>
                <a:cubicBezTo>
                  <a:pt x="518284" y="49793"/>
                  <a:pt x="530625" y="90878"/>
                  <a:pt x="534838" y="103517"/>
                </a:cubicBezTo>
                <a:cubicBezTo>
                  <a:pt x="522857" y="187380"/>
                  <a:pt x="531143" y="144171"/>
                  <a:pt x="508958" y="232913"/>
                </a:cubicBezTo>
                <a:cubicBezTo>
                  <a:pt x="506083" y="244415"/>
                  <a:pt x="504081" y="256171"/>
                  <a:pt x="500332" y="267419"/>
                </a:cubicBezTo>
                <a:lnTo>
                  <a:pt x="474453" y="345056"/>
                </a:lnTo>
                <a:lnTo>
                  <a:pt x="465826" y="370936"/>
                </a:lnTo>
                <a:cubicBezTo>
                  <a:pt x="471577" y="388189"/>
                  <a:pt x="472991" y="407562"/>
                  <a:pt x="483079" y="422694"/>
                </a:cubicBezTo>
                <a:lnTo>
                  <a:pt x="517585" y="474453"/>
                </a:lnTo>
                <a:cubicBezTo>
                  <a:pt x="514709" y="491706"/>
                  <a:pt x="516062" y="510228"/>
                  <a:pt x="508958" y="526211"/>
                </a:cubicBezTo>
                <a:cubicBezTo>
                  <a:pt x="498770" y="549135"/>
                  <a:pt x="455680" y="566170"/>
                  <a:pt x="439947" y="577970"/>
                </a:cubicBezTo>
                <a:cubicBezTo>
                  <a:pt x="430187" y="585290"/>
                  <a:pt x="422694" y="595223"/>
                  <a:pt x="414068" y="603849"/>
                </a:cubicBezTo>
                <a:cubicBezTo>
                  <a:pt x="411192" y="612475"/>
                  <a:pt x="405441" y="620635"/>
                  <a:pt x="405441" y="629728"/>
                </a:cubicBezTo>
                <a:cubicBezTo>
                  <a:pt x="405441" y="654112"/>
                  <a:pt x="424556" y="704324"/>
                  <a:pt x="431321" y="724619"/>
                </a:cubicBezTo>
                <a:lnTo>
                  <a:pt x="439947" y="750498"/>
                </a:lnTo>
                <a:cubicBezTo>
                  <a:pt x="437072" y="759124"/>
                  <a:pt x="433819" y="767634"/>
                  <a:pt x="431321" y="776377"/>
                </a:cubicBezTo>
                <a:cubicBezTo>
                  <a:pt x="428064" y="787777"/>
                  <a:pt x="426101" y="799527"/>
                  <a:pt x="422694" y="810883"/>
                </a:cubicBezTo>
                <a:cubicBezTo>
                  <a:pt x="417468" y="828302"/>
                  <a:pt x="405441" y="862641"/>
                  <a:pt x="405441" y="862641"/>
                </a:cubicBezTo>
                <a:cubicBezTo>
                  <a:pt x="408317" y="877018"/>
                  <a:pt x="408920" y="892044"/>
                  <a:pt x="414068" y="905773"/>
                </a:cubicBezTo>
                <a:cubicBezTo>
                  <a:pt x="417708" y="915481"/>
                  <a:pt x="428342" y="921722"/>
                  <a:pt x="431321" y="931653"/>
                </a:cubicBezTo>
                <a:cubicBezTo>
                  <a:pt x="437163" y="951128"/>
                  <a:pt x="434104" y="972563"/>
                  <a:pt x="439947" y="992038"/>
                </a:cubicBezTo>
                <a:cubicBezTo>
                  <a:pt x="442926" y="1001968"/>
                  <a:pt x="450563" y="1009952"/>
                  <a:pt x="457200" y="1017917"/>
                </a:cubicBezTo>
                <a:cubicBezTo>
                  <a:pt x="477956" y="1042824"/>
                  <a:pt x="483512" y="1044085"/>
                  <a:pt x="508958" y="1061049"/>
                </a:cubicBezTo>
                <a:cubicBezTo>
                  <a:pt x="537713" y="1104181"/>
                  <a:pt x="531962" y="1078302"/>
                  <a:pt x="491706" y="1138687"/>
                </a:cubicBezTo>
                <a:lnTo>
                  <a:pt x="474453" y="1164566"/>
                </a:lnTo>
                <a:cubicBezTo>
                  <a:pt x="477328" y="1178943"/>
                  <a:pt x="477931" y="1193970"/>
                  <a:pt x="483079" y="1207698"/>
                </a:cubicBezTo>
                <a:cubicBezTo>
                  <a:pt x="486719" y="1217406"/>
                  <a:pt x="499537" y="1223240"/>
                  <a:pt x="500332" y="1233577"/>
                </a:cubicBezTo>
                <a:cubicBezTo>
                  <a:pt x="502549" y="1262390"/>
                  <a:pt x="498204" y="1291683"/>
                  <a:pt x="491706" y="1319841"/>
                </a:cubicBezTo>
                <a:cubicBezTo>
                  <a:pt x="489375" y="1329943"/>
                  <a:pt x="479090" y="1336448"/>
                  <a:pt x="474453" y="1345721"/>
                </a:cubicBezTo>
                <a:cubicBezTo>
                  <a:pt x="470386" y="1353854"/>
                  <a:pt x="468702" y="1362974"/>
                  <a:pt x="465826" y="1371600"/>
                </a:cubicBezTo>
                <a:cubicBezTo>
                  <a:pt x="468702" y="1385977"/>
                  <a:pt x="469305" y="1401004"/>
                  <a:pt x="474453" y="1414732"/>
                </a:cubicBezTo>
                <a:cubicBezTo>
                  <a:pt x="478093" y="1424439"/>
                  <a:pt x="491235" y="1430254"/>
                  <a:pt x="491706" y="1440611"/>
                </a:cubicBezTo>
                <a:cubicBezTo>
                  <a:pt x="496966" y="1556333"/>
                  <a:pt x="518525" y="1579287"/>
                  <a:pt x="457200" y="1630392"/>
                </a:cubicBezTo>
                <a:cubicBezTo>
                  <a:pt x="449235" y="1637029"/>
                  <a:pt x="439947" y="1641894"/>
                  <a:pt x="431321" y="1647645"/>
                </a:cubicBezTo>
                <a:cubicBezTo>
                  <a:pt x="428445" y="1656271"/>
                  <a:pt x="422694" y="1664431"/>
                  <a:pt x="422694" y="1673524"/>
                </a:cubicBezTo>
                <a:cubicBezTo>
                  <a:pt x="422694" y="1692477"/>
                  <a:pt x="431052" y="1730407"/>
                  <a:pt x="439947" y="1751162"/>
                </a:cubicBezTo>
                <a:cubicBezTo>
                  <a:pt x="440715" y="1752954"/>
                  <a:pt x="467665" y="1802350"/>
                  <a:pt x="465826" y="1811547"/>
                </a:cubicBezTo>
                <a:cubicBezTo>
                  <a:pt x="464231" y="1819522"/>
                  <a:pt x="454325" y="1823049"/>
                  <a:pt x="448574" y="182880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81 Forma libre">
            <a:extLst>
              <a:ext uri="{FF2B5EF4-FFF2-40B4-BE49-F238E27FC236}">
                <a16:creationId xmlns:a16="http://schemas.microsoft.com/office/drawing/2014/main" id="{669C0532-55FB-494B-997F-3DD3DCA5F1E7}"/>
              </a:ext>
            </a:extLst>
          </p:cNvPr>
          <p:cNvSpPr/>
          <p:nvPr/>
        </p:nvSpPr>
        <p:spPr>
          <a:xfrm flipH="1">
            <a:off x="2040197" y="3841720"/>
            <a:ext cx="152246" cy="2163856"/>
          </a:xfrm>
          <a:custGeom>
            <a:avLst/>
            <a:gdLst>
              <a:gd name="connsiteX0" fmla="*/ 34506 w 172528"/>
              <a:gd name="connsiteY0" fmla="*/ 20856 h 3464297"/>
              <a:gd name="connsiteX1" fmla="*/ 155276 w 172528"/>
              <a:gd name="connsiteY1" fmla="*/ 29483 h 3464297"/>
              <a:gd name="connsiteX2" fmla="*/ 163902 w 172528"/>
              <a:gd name="connsiteY2" fmla="*/ 176132 h 3464297"/>
              <a:gd name="connsiteX3" fmla="*/ 146649 w 172528"/>
              <a:gd name="connsiteY3" fmla="*/ 503936 h 3464297"/>
              <a:gd name="connsiteX4" fmla="*/ 155276 w 172528"/>
              <a:gd name="connsiteY4" fmla="*/ 779981 h 3464297"/>
              <a:gd name="connsiteX5" fmla="*/ 172528 w 172528"/>
              <a:gd name="connsiteY5" fmla="*/ 874871 h 3464297"/>
              <a:gd name="connsiteX6" fmla="*/ 163902 w 172528"/>
              <a:gd name="connsiteY6" fmla="*/ 1125037 h 3464297"/>
              <a:gd name="connsiteX7" fmla="*/ 172528 w 172528"/>
              <a:gd name="connsiteY7" fmla="*/ 1633996 h 3464297"/>
              <a:gd name="connsiteX8" fmla="*/ 155276 w 172528"/>
              <a:gd name="connsiteY8" fmla="*/ 1875536 h 3464297"/>
              <a:gd name="connsiteX9" fmla="*/ 155276 w 172528"/>
              <a:gd name="connsiteY9" fmla="*/ 2367241 h 3464297"/>
              <a:gd name="connsiteX10" fmla="*/ 172528 w 172528"/>
              <a:gd name="connsiteY10" fmla="*/ 2634660 h 3464297"/>
              <a:gd name="connsiteX11" fmla="*/ 163902 w 172528"/>
              <a:gd name="connsiteY11" fmla="*/ 3083234 h 3464297"/>
              <a:gd name="connsiteX12" fmla="*/ 155276 w 172528"/>
              <a:gd name="connsiteY12" fmla="*/ 3134992 h 3464297"/>
              <a:gd name="connsiteX13" fmla="*/ 138023 w 172528"/>
              <a:gd name="connsiteY13" fmla="*/ 3333400 h 3464297"/>
              <a:gd name="connsiteX14" fmla="*/ 120770 w 172528"/>
              <a:gd name="connsiteY14" fmla="*/ 3385158 h 3464297"/>
              <a:gd name="connsiteX15" fmla="*/ 103517 w 172528"/>
              <a:gd name="connsiteY15" fmla="*/ 3411037 h 3464297"/>
              <a:gd name="connsiteX16" fmla="*/ 25879 w 172528"/>
              <a:gd name="connsiteY16" fmla="*/ 3454170 h 3464297"/>
              <a:gd name="connsiteX17" fmla="*/ 8627 w 172528"/>
              <a:gd name="connsiteY17" fmla="*/ 3428290 h 3464297"/>
              <a:gd name="connsiteX18" fmla="*/ 34506 w 172528"/>
              <a:gd name="connsiteY18" fmla="*/ 3376532 h 3464297"/>
              <a:gd name="connsiteX19" fmla="*/ 43132 w 172528"/>
              <a:gd name="connsiteY19" fmla="*/ 3117739 h 3464297"/>
              <a:gd name="connsiteX20" fmla="*/ 34506 w 172528"/>
              <a:gd name="connsiteY20" fmla="*/ 2850320 h 3464297"/>
              <a:gd name="connsiteX21" fmla="*/ 51759 w 172528"/>
              <a:gd name="connsiteY21" fmla="*/ 2703671 h 3464297"/>
              <a:gd name="connsiteX22" fmla="*/ 25879 w 172528"/>
              <a:gd name="connsiteY22" fmla="*/ 2651913 h 3464297"/>
              <a:gd name="connsiteX23" fmla="*/ 17253 w 172528"/>
              <a:gd name="connsiteY23" fmla="*/ 2626034 h 3464297"/>
              <a:gd name="connsiteX24" fmla="*/ 25879 w 172528"/>
              <a:gd name="connsiteY24" fmla="*/ 2582902 h 3464297"/>
              <a:gd name="connsiteX25" fmla="*/ 34506 w 172528"/>
              <a:gd name="connsiteY25" fmla="*/ 2548396 h 3464297"/>
              <a:gd name="connsiteX26" fmla="*/ 43132 w 172528"/>
              <a:gd name="connsiteY26" fmla="*/ 2479385 h 3464297"/>
              <a:gd name="connsiteX27" fmla="*/ 34506 w 172528"/>
              <a:gd name="connsiteY27" fmla="*/ 2427626 h 3464297"/>
              <a:gd name="connsiteX28" fmla="*/ 60385 w 172528"/>
              <a:gd name="connsiteY28" fmla="*/ 2289603 h 3464297"/>
              <a:gd name="connsiteX29" fmla="*/ 77638 w 172528"/>
              <a:gd name="connsiteY29" fmla="*/ 2263724 h 3464297"/>
              <a:gd name="connsiteX30" fmla="*/ 51759 w 172528"/>
              <a:gd name="connsiteY30" fmla="*/ 2186087 h 3464297"/>
              <a:gd name="connsiteX31" fmla="*/ 43132 w 172528"/>
              <a:gd name="connsiteY31" fmla="*/ 2160207 h 3464297"/>
              <a:gd name="connsiteX32" fmla="*/ 25879 w 172528"/>
              <a:gd name="connsiteY32" fmla="*/ 1366577 h 3464297"/>
              <a:gd name="connsiteX33" fmla="*/ 17253 w 172528"/>
              <a:gd name="connsiteY33" fmla="*/ 1263060 h 3464297"/>
              <a:gd name="connsiteX34" fmla="*/ 0 w 172528"/>
              <a:gd name="connsiteY34" fmla="*/ 1211302 h 3464297"/>
              <a:gd name="connsiteX35" fmla="*/ 8627 w 172528"/>
              <a:gd name="connsiteY35" fmla="*/ 995641 h 3464297"/>
              <a:gd name="connsiteX36" fmla="*/ 17253 w 172528"/>
              <a:gd name="connsiteY36" fmla="*/ 935256 h 3464297"/>
              <a:gd name="connsiteX37" fmla="*/ 43132 w 172528"/>
              <a:gd name="connsiteY37" fmla="*/ 788607 h 3464297"/>
              <a:gd name="connsiteX38" fmla="*/ 25879 w 172528"/>
              <a:gd name="connsiteY38" fmla="*/ 555694 h 3464297"/>
              <a:gd name="connsiteX39" fmla="*/ 34506 w 172528"/>
              <a:gd name="connsiteY39" fmla="*/ 521188 h 3464297"/>
              <a:gd name="connsiteX40" fmla="*/ 51759 w 172528"/>
              <a:gd name="connsiteY40" fmla="*/ 469430 h 3464297"/>
              <a:gd name="connsiteX41" fmla="*/ 43132 w 172528"/>
              <a:gd name="connsiteY41" fmla="*/ 262396 h 3464297"/>
              <a:gd name="connsiteX42" fmla="*/ 34506 w 172528"/>
              <a:gd name="connsiteY42" fmla="*/ 236517 h 3464297"/>
              <a:gd name="connsiteX43" fmla="*/ 34506 w 172528"/>
              <a:gd name="connsiteY43" fmla="*/ 20856 h 34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528" h="3464297">
                <a:moveTo>
                  <a:pt x="34506" y="20856"/>
                </a:moveTo>
                <a:cubicBezTo>
                  <a:pt x="54634" y="-13650"/>
                  <a:pt x="129439" y="-1522"/>
                  <a:pt x="155276" y="29483"/>
                </a:cubicBezTo>
                <a:cubicBezTo>
                  <a:pt x="186624" y="67101"/>
                  <a:pt x="163902" y="127165"/>
                  <a:pt x="163902" y="176132"/>
                </a:cubicBezTo>
                <a:cubicBezTo>
                  <a:pt x="163902" y="198585"/>
                  <a:pt x="148374" y="472886"/>
                  <a:pt x="146649" y="503936"/>
                </a:cubicBezTo>
                <a:cubicBezTo>
                  <a:pt x="149525" y="595951"/>
                  <a:pt x="150679" y="688036"/>
                  <a:pt x="155276" y="779981"/>
                </a:cubicBezTo>
                <a:cubicBezTo>
                  <a:pt x="158145" y="837359"/>
                  <a:pt x="159272" y="835101"/>
                  <a:pt x="172528" y="874871"/>
                </a:cubicBezTo>
                <a:cubicBezTo>
                  <a:pt x="169653" y="958260"/>
                  <a:pt x="163902" y="1041599"/>
                  <a:pt x="163902" y="1125037"/>
                </a:cubicBezTo>
                <a:cubicBezTo>
                  <a:pt x="163902" y="1294714"/>
                  <a:pt x="172528" y="1464319"/>
                  <a:pt x="172528" y="1633996"/>
                </a:cubicBezTo>
                <a:cubicBezTo>
                  <a:pt x="172528" y="1784726"/>
                  <a:pt x="171710" y="1776925"/>
                  <a:pt x="155276" y="1875536"/>
                </a:cubicBezTo>
                <a:cubicBezTo>
                  <a:pt x="176416" y="2150363"/>
                  <a:pt x="155276" y="1826980"/>
                  <a:pt x="155276" y="2367241"/>
                </a:cubicBezTo>
                <a:cubicBezTo>
                  <a:pt x="155276" y="2591016"/>
                  <a:pt x="139436" y="2535381"/>
                  <a:pt x="172528" y="2634660"/>
                </a:cubicBezTo>
                <a:cubicBezTo>
                  <a:pt x="169653" y="2784185"/>
                  <a:pt x="169056" y="2933771"/>
                  <a:pt x="163902" y="3083234"/>
                </a:cubicBezTo>
                <a:cubicBezTo>
                  <a:pt x="163299" y="3100714"/>
                  <a:pt x="156671" y="3117557"/>
                  <a:pt x="155276" y="3134992"/>
                </a:cubicBezTo>
                <a:cubicBezTo>
                  <a:pt x="146818" y="3240718"/>
                  <a:pt x="159746" y="3260991"/>
                  <a:pt x="138023" y="3333400"/>
                </a:cubicBezTo>
                <a:cubicBezTo>
                  <a:pt x="132797" y="3350819"/>
                  <a:pt x="130858" y="3370026"/>
                  <a:pt x="120770" y="3385158"/>
                </a:cubicBezTo>
                <a:lnTo>
                  <a:pt x="103517" y="3411037"/>
                </a:lnTo>
                <a:cubicBezTo>
                  <a:pt x="79834" y="3482085"/>
                  <a:pt x="104267" y="3465368"/>
                  <a:pt x="25879" y="3454170"/>
                </a:cubicBezTo>
                <a:cubicBezTo>
                  <a:pt x="20128" y="3445543"/>
                  <a:pt x="10331" y="3438517"/>
                  <a:pt x="8627" y="3428290"/>
                </a:cubicBezTo>
                <a:cubicBezTo>
                  <a:pt x="6246" y="3414003"/>
                  <a:pt x="28497" y="3385545"/>
                  <a:pt x="34506" y="3376532"/>
                </a:cubicBezTo>
                <a:cubicBezTo>
                  <a:pt x="37381" y="3290268"/>
                  <a:pt x="43132" y="3204051"/>
                  <a:pt x="43132" y="3117739"/>
                </a:cubicBezTo>
                <a:cubicBezTo>
                  <a:pt x="43132" y="3028553"/>
                  <a:pt x="34506" y="2939506"/>
                  <a:pt x="34506" y="2850320"/>
                </a:cubicBezTo>
                <a:cubicBezTo>
                  <a:pt x="34506" y="2799264"/>
                  <a:pt x="43533" y="2753025"/>
                  <a:pt x="51759" y="2703671"/>
                </a:cubicBezTo>
                <a:cubicBezTo>
                  <a:pt x="30073" y="2638617"/>
                  <a:pt x="59328" y="2718810"/>
                  <a:pt x="25879" y="2651913"/>
                </a:cubicBezTo>
                <a:cubicBezTo>
                  <a:pt x="21813" y="2643780"/>
                  <a:pt x="20128" y="2634660"/>
                  <a:pt x="17253" y="2626034"/>
                </a:cubicBezTo>
                <a:cubicBezTo>
                  <a:pt x="20128" y="2611657"/>
                  <a:pt x="22698" y="2597215"/>
                  <a:pt x="25879" y="2582902"/>
                </a:cubicBezTo>
                <a:cubicBezTo>
                  <a:pt x="28451" y="2571328"/>
                  <a:pt x="32557" y="2560091"/>
                  <a:pt x="34506" y="2548396"/>
                </a:cubicBezTo>
                <a:cubicBezTo>
                  <a:pt x="38317" y="2525529"/>
                  <a:pt x="40257" y="2502389"/>
                  <a:pt x="43132" y="2479385"/>
                </a:cubicBezTo>
                <a:cubicBezTo>
                  <a:pt x="40257" y="2462132"/>
                  <a:pt x="34506" y="2445117"/>
                  <a:pt x="34506" y="2427626"/>
                </a:cubicBezTo>
                <a:cubicBezTo>
                  <a:pt x="34506" y="2401824"/>
                  <a:pt x="40561" y="2319338"/>
                  <a:pt x="60385" y="2289603"/>
                </a:cubicBezTo>
                <a:lnTo>
                  <a:pt x="77638" y="2263724"/>
                </a:lnTo>
                <a:lnTo>
                  <a:pt x="51759" y="2186087"/>
                </a:lnTo>
                <a:lnTo>
                  <a:pt x="43132" y="2160207"/>
                </a:lnTo>
                <a:cubicBezTo>
                  <a:pt x="37381" y="1895664"/>
                  <a:pt x="47852" y="1630269"/>
                  <a:pt x="25879" y="1366577"/>
                </a:cubicBezTo>
                <a:cubicBezTo>
                  <a:pt x="23004" y="1332071"/>
                  <a:pt x="22945" y="1297214"/>
                  <a:pt x="17253" y="1263060"/>
                </a:cubicBezTo>
                <a:cubicBezTo>
                  <a:pt x="14263" y="1245121"/>
                  <a:pt x="0" y="1211302"/>
                  <a:pt x="0" y="1211302"/>
                </a:cubicBezTo>
                <a:cubicBezTo>
                  <a:pt x="2876" y="1139415"/>
                  <a:pt x="4139" y="1067445"/>
                  <a:pt x="8627" y="995641"/>
                </a:cubicBezTo>
                <a:cubicBezTo>
                  <a:pt x="9895" y="975348"/>
                  <a:pt x="15325" y="955497"/>
                  <a:pt x="17253" y="935256"/>
                </a:cubicBezTo>
                <a:cubicBezTo>
                  <a:pt x="30259" y="798683"/>
                  <a:pt x="2557" y="849471"/>
                  <a:pt x="43132" y="788607"/>
                </a:cubicBezTo>
                <a:cubicBezTo>
                  <a:pt x="37381" y="710969"/>
                  <a:pt x="6996" y="631220"/>
                  <a:pt x="25879" y="555694"/>
                </a:cubicBezTo>
                <a:cubicBezTo>
                  <a:pt x="28755" y="544192"/>
                  <a:pt x="31099" y="532544"/>
                  <a:pt x="34506" y="521188"/>
                </a:cubicBezTo>
                <a:cubicBezTo>
                  <a:pt x="39732" y="503769"/>
                  <a:pt x="51759" y="469430"/>
                  <a:pt x="51759" y="469430"/>
                </a:cubicBezTo>
                <a:cubicBezTo>
                  <a:pt x="48883" y="400419"/>
                  <a:pt x="48234" y="331278"/>
                  <a:pt x="43132" y="262396"/>
                </a:cubicBezTo>
                <a:cubicBezTo>
                  <a:pt x="42460" y="253328"/>
                  <a:pt x="34506" y="245610"/>
                  <a:pt x="34506" y="236517"/>
                </a:cubicBezTo>
                <a:cubicBezTo>
                  <a:pt x="34506" y="173191"/>
                  <a:pt x="14378" y="55362"/>
                  <a:pt x="34506" y="20856"/>
                </a:cubicBezTo>
                <a:close/>
              </a:path>
            </a:pathLst>
          </a:custGeom>
          <a:solidFill>
            <a:schemeClr val="bg1">
              <a:lumMod val="6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98 Triángulo rectángulo">
            <a:extLst>
              <a:ext uri="{FF2B5EF4-FFF2-40B4-BE49-F238E27FC236}">
                <a16:creationId xmlns:a16="http://schemas.microsoft.com/office/drawing/2014/main" id="{9CC0A7C3-B527-4654-A7A0-79F2C223250B}"/>
              </a:ext>
            </a:extLst>
          </p:cNvPr>
          <p:cNvSpPr/>
          <p:nvPr/>
        </p:nvSpPr>
        <p:spPr>
          <a:xfrm>
            <a:off x="2041979" y="5681629"/>
            <a:ext cx="305818" cy="128032"/>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8" name="2 Conector recto">
            <a:extLst>
              <a:ext uri="{FF2B5EF4-FFF2-40B4-BE49-F238E27FC236}">
                <a16:creationId xmlns:a16="http://schemas.microsoft.com/office/drawing/2014/main" id="{818B9417-DFCF-4BEC-98B2-4C9239CF4482}"/>
              </a:ext>
            </a:extLst>
          </p:cNvPr>
          <p:cNvCxnSpPr>
            <a:cxnSpLocks/>
          </p:cNvCxnSpPr>
          <p:nvPr/>
        </p:nvCxnSpPr>
        <p:spPr>
          <a:xfrm>
            <a:off x="2041154" y="3461870"/>
            <a:ext cx="1663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13 Rectángulo redondeado">
            <a:extLst>
              <a:ext uri="{FF2B5EF4-FFF2-40B4-BE49-F238E27FC236}">
                <a16:creationId xmlns:a16="http://schemas.microsoft.com/office/drawing/2014/main" id="{09475DE9-9A25-495B-AEFC-E491121FF947}"/>
              </a:ext>
            </a:extLst>
          </p:cNvPr>
          <p:cNvSpPr/>
          <p:nvPr/>
        </p:nvSpPr>
        <p:spPr>
          <a:xfrm>
            <a:off x="1667073" y="5772229"/>
            <a:ext cx="368479" cy="45719"/>
          </a:xfrm>
          <a:prstGeom prst="roundRect">
            <a:avLst/>
          </a:prstGeom>
          <a:solidFill>
            <a:schemeClr val="tx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48 Rectángulo">
            <a:extLst>
              <a:ext uri="{FF2B5EF4-FFF2-40B4-BE49-F238E27FC236}">
                <a16:creationId xmlns:a16="http://schemas.microsoft.com/office/drawing/2014/main" id="{133E8AC1-503C-42FA-8A5C-7CC6DC40CBC9}"/>
              </a:ext>
            </a:extLst>
          </p:cNvPr>
          <p:cNvSpPr/>
          <p:nvPr/>
        </p:nvSpPr>
        <p:spPr>
          <a:xfrm>
            <a:off x="1495667" y="1345535"/>
            <a:ext cx="45719" cy="1011459"/>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149 Rectángulo">
            <a:extLst>
              <a:ext uri="{FF2B5EF4-FFF2-40B4-BE49-F238E27FC236}">
                <a16:creationId xmlns:a16="http://schemas.microsoft.com/office/drawing/2014/main" id="{B7AC22BC-5A8B-450C-ABFD-8C64D9358143}"/>
              </a:ext>
            </a:extLst>
          </p:cNvPr>
          <p:cNvSpPr/>
          <p:nvPr/>
        </p:nvSpPr>
        <p:spPr>
          <a:xfrm>
            <a:off x="2153422" y="1345535"/>
            <a:ext cx="45719" cy="1011459"/>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204 Rectángulo">
            <a:extLst>
              <a:ext uri="{FF2B5EF4-FFF2-40B4-BE49-F238E27FC236}">
                <a16:creationId xmlns:a16="http://schemas.microsoft.com/office/drawing/2014/main" id="{B63B0B22-0EF8-4096-92E6-A97B94EA8F74}"/>
              </a:ext>
            </a:extLst>
          </p:cNvPr>
          <p:cNvSpPr/>
          <p:nvPr/>
        </p:nvSpPr>
        <p:spPr>
          <a:xfrm>
            <a:off x="2023992" y="1341338"/>
            <a:ext cx="45719" cy="50114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146 Forma libre">
            <a:extLst>
              <a:ext uri="{FF2B5EF4-FFF2-40B4-BE49-F238E27FC236}">
                <a16:creationId xmlns:a16="http://schemas.microsoft.com/office/drawing/2014/main" id="{DBD95504-BFC2-4652-B548-C258ECBA6198}"/>
              </a:ext>
            </a:extLst>
          </p:cNvPr>
          <p:cNvSpPr/>
          <p:nvPr/>
        </p:nvSpPr>
        <p:spPr>
          <a:xfrm flipH="1">
            <a:off x="2150830" y="2217400"/>
            <a:ext cx="202103" cy="4010877"/>
          </a:xfrm>
          <a:custGeom>
            <a:avLst/>
            <a:gdLst>
              <a:gd name="connsiteX0" fmla="*/ 0 w 457200"/>
              <a:gd name="connsiteY0" fmla="*/ 0 h 6369269"/>
              <a:gd name="connsiteX1" fmla="*/ 141889 w 457200"/>
              <a:gd name="connsiteY1" fmla="*/ 31531 h 6369269"/>
              <a:gd name="connsiteX2" fmla="*/ 315310 w 457200"/>
              <a:gd name="connsiteY2" fmla="*/ 78827 h 6369269"/>
              <a:gd name="connsiteX3" fmla="*/ 362607 w 457200"/>
              <a:gd name="connsiteY3" fmla="*/ 268014 h 6369269"/>
              <a:gd name="connsiteX4" fmla="*/ 378372 w 457200"/>
              <a:gd name="connsiteY4" fmla="*/ 662151 h 6369269"/>
              <a:gd name="connsiteX5" fmla="*/ 394138 w 457200"/>
              <a:gd name="connsiteY5" fmla="*/ 725214 h 6369269"/>
              <a:gd name="connsiteX6" fmla="*/ 425669 w 457200"/>
              <a:gd name="connsiteY6" fmla="*/ 772510 h 6369269"/>
              <a:gd name="connsiteX7" fmla="*/ 441434 w 457200"/>
              <a:gd name="connsiteY7" fmla="*/ 819807 h 6369269"/>
              <a:gd name="connsiteX8" fmla="*/ 394138 w 457200"/>
              <a:gd name="connsiteY8" fmla="*/ 914400 h 6369269"/>
              <a:gd name="connsiteX9" fmla="*/ 378372 w 457200"/>
              <a:gd name="connsiteY9" fmla="*/ 977462 h 6369269"/>
              <a:gd name="connsiteX10" fmla="*/ 362607 w 457200"/>
              <a:gd name="connsiteY10" fmla="*/ 1024758 h 6369269"/>
              <a:gd name="connsiteX11" fmla="*/ 331076 w 457200"/>
              <a:gd name="connsiteY11" fmla="*/ 1229710 h 6369269"/>
              <a:gd name="connsiteX12" fmla="*/ 299545 w 457200"/>
              <a:gd name="connsiteY12" fmla="*/ 1324303 h 6369269"/>
              <a:gd name="connsiteX13" fmla="*/ 283779 w 457200"/>
              <a:gd name="connsiteY13" fmla="*/ 1371600 h 6369269"/>
              <a:gd name="connsiteX14" fmla="*/ 299545 w 457200"/>
              <a:gd name="connsiteY14" fmla="*/ 1592317 h 6369269"/>
              <a:gd name="connsiteX15" fmla="*/ 315310 w 457200"/>
              <a:gd name="connsiteY15" fmla="*/ 1639614 h 6369269"/>
              <a:gd name="connsiteX16" fmla="*/ 331076 w 457200"/>
              <a:gd name="connsiteY16" fmla="*/ 1718441 h 6369269"/>
              <a:gd name="connsiteX17" fmla="*/ 346841 w 457200"/>
              <a:gd name="connsiteY17" fmla="*/ 1970689 h 6369269"/>
              <a:gd name="connsiteX18" fmla="*/ 409903 w 457200"/>
              <a:gd name="connsiteY18" fmla="*/ 2065282 h 6369269"/>
              <a:gd name="connsiteX19" fmla="*/ 457200 w 457200"/>
              <a:gd name="connsiteY19" fmla="*/ 2159876 h 6369269"/>
              <a:gd name="connsiteX20" fmla="*/ 425669 w 457200"/>
              <a:gd name="connsiteY20" fmla="*/ 2349062 h 6369269"/>
              <a:gd name="connsiteX21" fmla="*/ 409903 w 457200"/>
              <a:gd name="connsiteY21" fmla="*/ 2396358 h 6369269"/>
              <a:gd name="connsiteX22" fmla="*/ 409903 w 457200"/>
              <a:gd name="connsiteY22" fmla="*/ 2979682 h 6369269"/>
              <a:gd name="connsiteX23" fmla="*/ 394138 w 457200"/>
              <a:gd name="connsiteY23" fmla="*/ 3042745 h 6369269"/>
              <a:gd name="connsiteX24" fmla="*/ 378372 w 457200"/>
              <a:gd name="connsiteY24" fmla="*/ 3153103 h 6369269"/>
              <a:gd name="connsiteX25" fmla="*/ 409903 w 457200"/>
              <a:gd name="connsiteY25" fmla="*/ 3815255 h 6369269"/>
              <a:gd name="connsiteX26" fmla="*/ 441434 w 457200"/>
              <a:gd name="connsiteY26" fmla="*/ 3909848 h 6369269"/>
              <a:gd name="connsiteX27" fmla="*/ 457200 w 457200"/>
              <a:gd name="connsiteY27" fmla="*/ 3957145 h 6369269"/>
              <a:gd name="connsiteX28" fmla="*/ 409903 w 457200"/>
              <a:gd name="connsiteY28" fmla="*/ 4051738 h 6369269"/>
              <a:gd name="connsiteX29" fmla="*/ 362607 w 457200"/>
              <a:gd name="connsiteY29" fmla="*/ 4146331 h 6369269"/>
              <a:gd name="connsiteX30" fmla="*/ 394138 w 457200"/>
              <a:gd name="connsiteY30" fmla="*/ 4319751 h 6369269"/>
              <a:gd name="connsiteX31" fmla="*/ 425669 w 457200"/>
              <a:gd name="connsiteY31" fmla="*/ 4367048 h 6369269"/>
              <a:gd name="connsiteX32" fmla="*/ 441434 w 457200"/>
              <a:gd name="connsiteY32" fmla="*/ 4414345 h 6369269"/>
              <a:gd name="connsiteX33" fmla="*/ 425669 w 457200"/>
              <a:gd name="connsiteY33" fmla="*/ 4461641 h 6369269"/>
              <a:gd name="connsiteX34" fmla="*/ 409903 w 457200"/>
              <a:gd name="connsiteY34" fmla="*/ 4524703 h 6369269"/>
              <a:gd name="connsiteX35" fmla="*/ 394138 w 457200"/>
              <a:gd name="connsiteY35" fmla="*/ 4650827 h 6369269"/>
              <a:gd name="connsiteX36" fmla="*/ 441434 w 457200"/>
              <a:gd name="connsiteY36" fmla="*/ 4776951 h 6369269"/>
              <a:gd name="connsiteX37" fmla="*/ 457200 w 457200"/>
              <a:gd name="connsiteY37" fmla="*/ 4824248 h 6369269"/>
              <a:gd name="connsiteX38" fmla="*/ 441434 w 457200"/>
              <a:gd name="connsiteY38" fmla="*/ 4871545 h 6369269"/>
              <a:gd name="connsiteX39" fmla="*/ 425669 w 457200"/>
              <a:gd name="connsiteY39" fmla="*/ 4950372 h 6369269"/>
              <a:gd name="connsiteX40" fmla="*/ 394138 w 457200"/>
              <a:gd name="connsiteY40" fmla="*/ 4997669 h 6369269"/>
              <a:gd name="connsiteX41" fmla="*/ 409903 w 457200"/>
              <a:gd name="connsiteY41" fmla="*/ 5218386 h 6369269"/>
              <a:gd name="connsiteX42" fmla="*/ 425669 w 457200"/>
              <a:gd name="connsiteY42" fmla="*/ 5265682 h 6369269"/>
              <a:gd name="connsiteX43" fmla="*/ 409903 w 457200"/>
              <a:gd name="connsiteY43" fmla="*/ 5344510 h 6369269"/>
              <a:gd name="connsiteX44" fmla="*/ 409903 w 457200"/>
              <a:gd name="connsiteY44" fmla="*/ 6022427 h 6369269"/>
              <a:gd name="connsiteX45" fmla="*/ 378372 w 457200"/>
              <a:gd name="connsiteY45" fmla="*/ 6164317 h 6369269"/>
              <a:gd name="connsiteX46" fmla="*/ 346841 w 457200"/>
              <a:gd name="connsiteY46" fmla="*/ 6258910 h 6369269"/>
              <a:gd name="connsiteX47" fmla="*/ 331076 w 457200"/>
              <a:gd name="connsiteY47" fmla="*/ 6369269 h 636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7200" h="6369269">
                <a:moveTo>
                  <a:pt x="0" y="0"/>
                </a:moveTo>
                <a:cubicBezTo>
                  <a:pt x="45017" y="9003"/>
                  <a:pt x="97351" y="18170"/>
                  <a:pt x="141889" y="31531"/>
                </a:cubicBezTo>
                <a:cubicBezTo>
                  <a:pt x="301901" y="79535"/>
                  <a:pt x="171646" y="50095"/>
                  <a:pt x="315310" y="78827"/>
                </a:cubicBezTo>
                <a:cubicBezTo>
                  <a:pt x="356950" y="203746"/>
                  <a:pt x="341377" y="140636"/>
                  <a:pt x="362607" y="268014"/>
                </a:cubicBezTo>
                <a:cubicBezTo>
                  <a:pt x="367862" y="399393"/>
                  <a:pt x="369326" y="530979"/>
                  <a:pt x="378372" y="662151"/>
                </a:cubicBezTo>
                <a:cubicBezTo>
                  <a:pt x="379863" y="683768"/>
                  <a:pt x="385603" y="705298"/>
                  <a:pt x="394138" y="725214"/>
                </a:cubicBezTo>
                <a:cubicBezTo>
                  <a:pt x="401602" y="742630"/>
                  <a:pt x="415159" y="756745"/>
                  <a:pt x="425669" y="772510"/>
                </a:cubicBezTo>
                <a:cubicBezTo>
                  <a:pt x="430924" y="788276"/>
                  <a:pt x="441434" y="803189"/>
                  <a:pt x="441434" y="819807"/>
                </a:cubicBezTo>
                <a:cubicBezTo>
                  <a:pt x="441434" y="852443"/>
                  <a:pt x="410080" y="890487"/>
                  <a:pt x="394138" y="914400"/>
                </a:cubicBezTo>
                <a:cubicBezTo>
                  <a:pt x="388883" y="935421"/>
                  <a:pt x="384325" y="956628"/>
                  <a:pt x="378372" y="977462"/>
                </a:cubicBezTo>
                <a:cubicBezTo>
                  <a:pt x="373807" y="993441"/>
                  <a:pt x="365339" y="1008366"/>
                  <a:pt x="362607" y="1024758"/>
                </a:cubicBezTo>
                <a:cubicBezTo>
                  <a:pt x="339016" y="1166303"/>
                  <a:pt x="360856" y="1130443"/>
                  <a:pt x="331076" y="1229710"/>
                </a:cubicBezTo>
                <a:cubicBezTo>
                  <a:pt x="321526" y="1261545"/>
                  <a:pt x="310055" y="1292772"/>
                  <a:pt x="299545" y="1324303"/>
                </a:cubicBezTo>
                <a:lnTo>
                  <a:pt x="283779" y="1371600"/>
                </a:lnTo>
                <a:cubicBezTo>
                  <a:pt x="289034" y="1445172"/>
                  <a:pt x="290927" y="1519062"/>
                  <a:pt x="299545" y="1592317"/>
                </a:cubicBezTo>
                <a:cubicBezTo>
                  <a:pt x="301487" y="1608822"/>
                  <a:pt x="311279" y="1623492"/>
                  <a:pt x="315310" y="1639614"/>
                </a:cubicBezTo>
                <a:cubicBezTo>
                  <a:pt x="321809" y="1665610"/>
                  <a:pt x="325821" y="1692165"/>
                  <a:pt x="331076" y="1718441"/>
                </a:cubicBezTo>
                <a:cubicBezTo>
                  <a:pt x="336331" y="1802524"/>
                  <a:pt x="328170" y="1888537"/>
                  <a:pt x="346841" y="1970689"/>
                </a:cubicBezTo>
                <a:cubicBezTo>
                  <a:pt x="355239" y="2007642"/>
                  <a:pt x="388882" y="2033751"/>
                  <a:pt x="409903" y="2065282"/>
                </a:cubicBezTo>
                <a:cubicBezTo>
                  <a:pt x="450652" y="2126406"/>
                  <a:pt x="435442" y="2094604"/>
                  <a:pt x="457200" y="2159876"/>
                </a:cubicBezTo>
                <a:cubicBezTo>
                  <a:pt x="448303" y="2222152"/>
                  <a:pt x="441035" y="2287598"/>
                  <a:pt x="425669" y="2349062"/>
                </a:cubicBezTo>
                <a:cubicBezTo>
                  <a:pt x="421638" y="2365184"/>
                  <a:pt x="415158" y="2380593"/>
                  <a:pt x="409903" y="2396358"/>
                </a:cubicBezTo>
                <a:cubicBezTo>
                  <a:pt x="457056" y="2632119"/>
                  <a:pt x="436611" y="2498929"/>
                  <a:pt x="409903" y="2979682"/>
                </a:cubicBezTo>
                <a:cubicBezTo>
                  <a:pt x="408701" y="3001317"/>
                  <a:pt x="398014" y="3021427"/>
                  <a:pt x="394138" y="3042745"/>
                </a:cubicBezTo>
                <a:cubicBezTo>
                  <a:pt x="387491" y="3079305"/>
                  <a:pt x="383627" y="3116317"/>
                  <a:pt x="378372" y="3153103"/>
                </a:cubicBezTo>
                <a:cubicBezTo>
                  <a:pt x="379011" y="3167791"/>
                  <a:pt x="403871" y="3764988"/>
                  <a:pt x="409903" y="3815255"/>
                </a:cubicBezTo>
                <a:cubicBezTo>
                  <a:pt x="413863" y="3848255"/>
                  <a:pt x="430924" y="3878317"/>
                  <a:pt x="441434" y="3909848"/>
                </a:cubicBezTo>
                <a:lnTo>
                  <a:pt x="457200" y="3957145"/>
                </a:lnTo>
                <a:cubicBezTo>
                  <a:pt x="417570" y="4076031"/>
                  <a:pt x="471030" y="3929483"/>
                  <a:pt x="409903" y="4051738"/>
                </a:cubicBezTo>
                <a:cubicBezTo>
                  <a:pt x="344631" y="4182283"/>
                  <a:pt x="452972" y="4010783"/>
                  <a:pt x="362607" y="4146331"/>
                </a:cubicBezTo>
                <a:cubicBezTo>
                  <a:pt x="368042" y="4189816"/>
                  <a:pt x="369833" y="4271142"/>
                  <a:pt x="394138" y="4319751"/>
                </a:cubicBezTo>
                <a:cubicBezTo>
                  <a:pt x="402612" y="4336698"/>
                  <a:pt x="415159" y="4351282"/>
                  <a:pt x="425669" y="4367048"/>
                </a:cubicBezTo>
                <a:cubicBezTo>
                  <a:pt x="430924" y="4382814"/>
                  <a:pt x="441434" y="4397727"/>
                  <a:pt x="441434" y="4414345"/>
                </a:cubicBezTo>
                <a:cubicBezTo>
                  <a:pt x="441434" y="4430963"/>
                  <a:pt x="430234" y="4445662"/>
                  <a:pt x="425669" y="4461641"/>
                </a:cubicBezTo>
                <a:cubicBezTo>
                  <a:pt x="419716" y="4482475"/>
                  <a:pt x="415158" y="4503682"/>
                  <a:pt x="409903" y="4524703"/>
                </a:cubicBezTo>
                <a:cubicBezTo>
                  <a:pt x="404648" y="4566744"/>
                  <a:pt x="394138" y="4608459"/>
                  <a:pt x="394138" y="4650827"/>
                </a:cubicBezTo>
                <a:cubicBezTo>
                  <a:pt x="394138" y="4742080"/>
                  <a:pt x="408814" y="4711711"/>
                  <a:pt x="441434" y="4776951"/>
                </a:cubicBezTo>
                <a:cubicBezTo>
                  <a:pt x="448866" y="4791815"/>
                  <a:pt x="451945" y="4808482"/>
                  <a:pt x="457200" y="4824248"/>
                </a:cubicBezTo>
                <a:cubicBezTo>
                  <a:pt x="451945" y="4840014"/>
                  <a:pt x="445465" y="4855423"/>
                  <a:pt x="441434" y="4871545"/>
                </a:cubicBezTo>
                <a:cubicBezTo>
                  <a:pt x="434935" y="4897541"/>
                  <a:pt x="435078" y="4925282"/>
                  <a:pt x="425669" y="4950372"/>
                </a:cubicBezTo>
                <a:cubicBezTo>
                  <a:pt x="419016" y="4968114"/>
                  <a:pt x="404648" y="4981903"/>
                  <a:pt x="394138" y="4997669"/>
                </a:cubicBezTo>
                <a:cubicBezTo>
                  <a:pt x="399393" y="5071241"/>
                  <a:pt x="401285" y="5145131"/>
                  <a:pt x="409903" y="5218386"/>
                </a:cubicBezTo>
                <a:cubicBezTo>
                  <a:pt x="411845" y="5234890"/>
                  <a:pt x="425669" y="5249064"/>
                  <a:pt x="425669" y="5265682"/>
                </a:cubicBezTo>
                <a:cubicBezTo>
                  <a:pt x="425669" y="5292478"/>
                  <a:pt x="415158" y="5318234"/>
                  <a:pt x="409903" y="5344510"/>
                </a:cubicBezTo>
                <a:cubicBezTo>
                  <a:pt x="421022" y="5689194"/>
                  <a:pt x="441802" y="5751288"/>
                  <a:pt x="409903" y="6022427"/>
                </a:cubicBezTo>
                <a:cubicBezTo>
                  <a:pt x="406998" y="6047116"/>
                  <a:pt x="386802" y="6136216"/>
                  <a:pt x="378372" y="6164317"/>
                </a:cubicBezTo>
                <a:cubicBezTo>
                  <a:pt x="368821" y="6196152"/>
                  <a:pt x="346841" y="6258910"/>
                  <a:pt x="346841" y="6258910"/>
                </a:cubicBezTo>
                <a:lnTo>
                  <a:pt x="331076" y="63692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4" name="Conector recto 23">
            <a:extLst>
              <a:ext uri="{FF2B5EF4-FFF2-40B4-BE49-F238E27FC236}">
                <a16:creationId xmlns:a16="http://schemas.microsoft.com/office/drawing/2014/main" id="{44C0A926-C6C8-4F9F-8650-92267206995C}"/>
              </a:ext>
            </a:extLst>
          </p:cNvPr>
          <p:cNvCxnSpPr>
            <a:cxnSpLocks/>
          </p:cNvCxnSpPr>
          <p:nvPr/>
        </p:nvCxnSpPr>
        <p:spPr>
          <a:xfrm>
            <a:off x="2157902" y="1629370"/>
            <a:ext cx="13073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81 Forma libre">
            <a:extLst>
              <a:ext uri="{FF2B5EF4-FFF2-40B4-BE49-F238E27FC236}">
                <a16:creationId xmlns:a16="http://schemas.microsoft.com/office/drawing/2014/main" id="{30A9140A-B3A6-4F7D-9B3F-6CBF60FEC305}"/>
              </a:ext>
            </a:extLst>
          </p:cNvPr>
          <p:cNvSpPr/>
          <p:nvPr/>
        </p:nvSpPr>
        <p:spPr>
          <a:xfrm>
            <a:off x="1502309" y="3844252"/>
            <a:ext cx="137844" cy="2163856"/>
          </a:xfrm>
          <a:custGeom>
            <a:avLst/>
            <a:gdLst>
              <a:gd name="connsiteX0" fmla="*/ 34506 w 172528"/>
              <a:gd name="connsiteY0" fmla="*/ 20856 h 3464297"/>
              <a:gd name="connsiteX1" fmla="*/ 155276 w 172528"/>
              <a:gd name="connsiteY1" fmla="*/ 29483 h 3464297"/>
              <a:gd name="connsiteX2" fmla="*/ 163902 w 172528"/>
              <a:gd name="connsiteY2" fmla="*/ 176132 h 3464297"/>
              <a:gd name="connsiteX3" fmla="*/ 146649 w 172528"/>
              <a:gd name="connsiteY3" fmla="*/ 503936 h 3464297"/>
              <a:gd name="connsiteX4" fmla="*/ 155276 w 172528"/>
              <a:gd name="connsiteY4" fmla="*/ 779981 h 3464297"/>
              <a:gd name="connsiteX5" fmla="*/ 172528 w 172528"/>
              <a:gd name="connsiteY5" fmla="*/ 874871 h 3464297"/>
              <a:gd name="connsiteX6" fmla="*/ 163902 w 172528"/>
              <a:gd name="connsiteY6" fmla="*/ 1125037 h 3464297"/>
              <a:gd name="connsiteX7" fmla="*/ 172528 w 172528"/>
              <a:gd name="connsiteY7" fmla="*/ 1633996 h 3464297"/>
              <a:gd name="connsiteX8" fmla="*/ 155276 w 172528"/>
              <a:gd name="connsiteY8" fmla="*/ 1875536 h 3464297"/>
              <a:gd name="connsiteX9" fmla="*/ 155276 w 172528"/>
              <a:gd name="connsiteY9" fmla="*/ 2367241 h 3464297"/>
              <a:gd name="connsiteX10" fmla="*/ 172528 w 172528"/>
              <a:gd name="connsiteY10" fmla="*/ 2634660 h 3464297"/>
              <a:gd name="connsiteX11" fmla="*/ 163902 w 172528"/>
              <a:gd name="connsiteY11" fmla="*/ 3083234 h 3464297"/>
              <a:gd name="connsiteX12" fmla="*/ 155276 w 172528"/>
              <a:gd name="connsiteY12" fmla="*/ 3134992 h 3464297"/>
              <a:gd name="connsiteX13" fmla="*/ 138023 w 172528"/>
              <a:gd name="connsiteY13" fmla="*/ 3333400 h 3464297"/>
              <a:gd name="connsiteX14" fmla="*/ 120770 w 172528"/>
              <a:gd name="connsiteY14" fmla="*/ 3385158 h 3464297"/>
              <a:gd name="connsiteX15" fmla="*/ 103517 w 172528"/>
              <a:gd name="connsiteY15" fmla="*/ 3411037 h 3464297"/>
              <a:gd name="connsiteX16" fmla="*/ 25879 w 172528"/>
              <a:gd name="connsiteY16" fmla="*/ 3454170 h 3464297"/>
              <a:gd name="connsiteX17" fmla="*/ 8627 w 172528"/>
              <a:gd name="connsiteY17" fmla="*/ 3428290 h 3464297"/>
              <a:gd name="connsiteX18" fmla="*/ 34506 w 172528"/>
              <a:gd name="connsiteY18" fmla="*/ 3376532 h 3464297"/>
              <a:gd name="connsiteX19" fmla="*/ 43132 w 172528"/>
              <a:gd name="connsiteY19" fmla="*/ 3117739 h 3464297"/>
              <a:gd name="connsiteX20" fmla="*/ 34506 w 172528"/>
              <a:gd name="connsiteY20" fmla="*/ 2850320 h 3464297"/>
              <a:gd name="connsiteX21" fmla="*/ 51759 w 172528"/>
              <a:gd name="connsiteY21" fmla="*/ 2703671 h 3464297"/>
              <a:gd name="connsiteX22" fmla="*/ 25879 w 172528"/>
              <a:gd name="connsiteY22" fmla="*/ 2651913 h 3464297"/>
              <a:gd name="connsiteX23" fmla="*/ 17253 w 172528"/>
              <a:gd name="connsiteY23" fmla="*/ 2626034 h 3464297"/>
              <a:gd name="connsiteX24" fmla="*/ 25879 w 172528"/>
              <a:gd name="connsiteY24" fmla="*/ 2582902 h 3464297"/>
              <a:gd name="connsiteX25" fmla="*/ 34506 w 172528"/>
              <a:gd name="connsiteY25" fmla="*/ 2548396 h 3464297"/>
              <a:gd name="connsiteX26" fmla="*/ 43132 w 172528"/>
              <a:gd name="connsiteY26" fmla="*/ 2479385 h 3464297"/>
              <a:gd name="connsiteX27" fmla="*/ 34506 w 172528"/>
              <a:gd name="connsiteY27" fmla="*/ 2427626 h 3464297"/>
              <a:gd name="connsiteX28" fmla="*/ 60385 w 172528"/>
              <a:gd name="connsiteY28" fmla="*/ 2289603 h 3464297"/>
              <a:gd name="connsiteX29" fmla="*/ 77638 w 172528"/>
              <a:gd name="connsiteY29" fmla="*/ 2263724 h 3464297"/>
              <a:gd name="connsiteX30" fmla="*/ 51759 w 172528"/>
              <a:gd name="connsiteY30" fmla="*/ 2186087 h 3464297"/>
              <a:gd name="connsiteX31" fmla="*/ 43132 w 172528"/>
              <a:gd name="connsiteY31" fmla="*/ 2160207 h 3464297"/>
              <a:gd name="connsiteX32" fmla="*/ 25879 w 172528"/>
              <a:gd name="connsiteY32" fmla="*/ 1366577 h 3464297"/>
              <a:gd name="connsiteX33" fmla="*/ 17253 w 172528"/>
              <a:gd name="connsiteY33" fmla="*/ 1263060 h 3464297"/>
              <a:gd name="connsiteX34" fmla="*/ 0 w 172528"/>
              <a:gd name="connsiteY34" fmla="*/ 1211302 h 3464297"/>
              <a:gd name="connsiteX35" fmla="*/ 8627 w 172528"/>
              <a:gd name="connsiteY35" fmla="*/ 995641 h 3464297"/>
              <a:gd name="connsiteX36" fmla="*/ 17253 w 172528"/>
              <a:gd name="connsiteY36" fmla="*/ 935256 h 3464297"/>
              <a:gd name="connsiteX37" fmla="*/ 43132 w 172528"/>
              <a:gd name="connsiteY37" fmla="*/ 788607 h 3464297"/>
              <a:gd name="connsiteX38" fmla="*/ 25879 w 172528"/>
              <a:gd name="connsiteY38" fmla="*/ 555694 h 3464297"/>
              <a:gd name="connsiteX39" fmla="*/ 34506 w 172528"/>
              <a:gd name="connsiteY39" fmla="*/ 521188 h 3464297"/>
              <a:gd name="connsiteX40" fmla="*/ 51759 w 172528"/>
              <a:gd name="connsiteY40" fmla="*/ 469430 h 3464297"/>
              <a:gd name="connsiteX41" fmla="*/ 43132 w 172528"/>
              <a:gd name="connsiteY41" fmla="*/ 262396 h 3464297"/>
              <a:gd name="connsiteX42" fmla="*/ 34506 w 172528"/>
              <a:gd name="connsiteY42" fmla="*/ 236517 h 3464297"/>
              <a:gd name="connsiteX43" fmla="*/ 34506 w 172528"/>
              <a:gd name="connsiteY43" fmla="*/ 20856 h 34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528" h="3464297">
                <a:moveTo>
                  <a:pt x="34506" y="20856"/>
                </a:moveTo>
                <a:cubicBezTo>
                  <a:pt x="54634" y="-13650"/>
                  <a:pt x="129439" y="-1522"/>
                  <a:pt x="155276" y="29483"/>
                </a:cubicBezTo>
                <a:cubicBezTo>
                  <a:pt x="186624" y="67101"/>
                  <a:pt x="163902" y="127165"/>
                  <a:pt x="163902" y="176132"/>
                </a:cubicBezTo>
                <a:cubicBezTo>
                  <a:pt x="163902" y="198585"/>
                  <a:pt x="148374" y="472886"/>
                  <a:pt x="146649" y="503936"/>
                </a:cubicBezTo>
                <a:cubicBezTo>
                  <a:pt x="149525" y="595951"/>
                  <a:pt x="150679" y="688036"/>
                  <a:pt x="155276" y="779981"/>
                </a:cubicBezTo>
                <a:cubicBezTo>
                  <a:pt x="158145" y="837359"/>
                  <a:pt x="159272" y="835101"/>
                  <a:pt x="172528" y="874871"/>
                </a:cubicBezTo>
                <a:cubicBezTo>
                  <a:pt x="169653" y="958260"/>
                  <a:pt x="163902" y="1041599"/>
                  <a:pt x="163902" y="1125037"/>
                </a:cubicBezTo>
                <a:cubicBezTo>
                  <a:pt x="163902" y="1294714"/>
                  <a:pt x="172528" y="1464319"/>
                  <a:pt x="172528" y="1633996"/>
                </a:cubicBezTo>
                <a:cubicBezTo>
                  <a:pt x="172528" y="1784726"/>
                  <a:pt x="171710" y="1776925"/>
                  <a:pt x="155276" y="1875536"/>
                </a:cubicBezTo>
                <a:cubicBezTo>
                  <a:pt x="176416" y="2150363"/>
                  <a:pt x="155276" y="1826980"/>
                  <a:pt x="155276" y="2367241"/>
                </a:cubicBezTo>
                <a:cubicBezTo>
                  <a:pt x="155276" y="2591016"/>
                  <a:pt x="139436" y="2535381"/>
                  <a:pt x="172528" y="2634660"/>
                </a:cubicBezTo>
                <a:cubicBezTo>
                  <a:pt x="169653" y="2784185"/>
                  <a:pt x="169056" y="2933771"/>
                  <a:pt x="163902" y="3083234"/>
                </a:cubicBezTo>
                <a:cubicBezTo>
                  <a:pt x="163299" y="3100714"/>
                  <a:pt x="156671" y="3117557"/>
                  <a:pt x="155276" y="3134992"/>
                </a:cubicBezTo>
                <a:cubicBezTo>
                  <a:pt x="146818" y="3240718"/>
                  <a:pt x="159746" y="3260991"/>
                  <a:pt x="138023" y="3333400"/>
                </a:cubicBezTo>
                <a:cubicBezTo>
                  <a:pt x="132797" y="3350819"/>
                  <a:pt x="130858" y="3370026"/>
                  <a:pt x="120770" y="3385158"/>
                </a:cubicBezTo>
                <a:lnTo>
                  <a:pt x="103517" y="3411037"/>
                </a:lnTo>
                <a:cubicBezTo>
                  <a:pt x="79834" y="3482085"/>
                  <a:pt x="104267" y="3465368"/>
                  <a:pt x="25879" y="3454170"/>
                </a:cubicBezTo>
                <a:cubicBezTo>
                  <a:pt x="20128" y="3445543"/>
                  <a:pt x="10331" y="3438517"/>
                  <a:pt x="8627" y="3428290"/>
                </a:cubicBezTo>
                <a:cubicBezTo>
                  <a:pt x="6246" y="3414003"/>
                  <a:pt x="28497" y="3385545"/>
                  <a:pt x="34506" y="3376532"/>
                </a:cubicBezTo>
                <a:cubicBezTo>
                  <a:pt x="37381" y="3290268"/>
                  <a:pt x="43132" y="3204051"/>
                  <a:pt x="43132" y="3117739"/>
                </a:cubicBezTo>
                <a:cubicBezTo>
                  <a:pt x="43132" y="3028553"/>
                  <a:pt x="34506" y="2939506"/>
                  <a:pt x="34506" y="2850320"/>
                </a:cubicBezTo>
                <a:cubicBezTo>
                  <a:pt x="34506" y="2799264"/>
                  <a:pt x="43533" y="2753025"/>
                  <a:pt x="51759" y="2703671"/>
                </a:cubicBezTo>
                <a:cubicBezTo>
                  <a:pt x="30073" y="2638617"/>
                  <a:pt x="59328" y="2718810"/>
                  <a:pt x="25879" y="2651913"/>
                </a:cubicBezTo>
                <a:cubicBezTo>
                  <a:pt x="21813" y="2643780"/>
                  <a:pt x="20128" y="2634660"/>
                  <a:pt x="17253" y="2626034"/>
                </a:cubicBezTo>
                <a:cubicBezTo>
                  <a:pt x="20128" y="2611657"/>
                  <a:pt x="22698" y="2597215"/>
                  <a:pt x="25879" y="2582902"/>
                </a:cubicBezTo>
                <a:cubicBezTo>
                  <a:pt x="28451" y="2571328"/>
                  <a:pt x="32557" y="2560091"/>
                  <a:pt x="34506" y="2548396"/>
                </a:cubicBezTo>
                <a:cubicBezTo>
                  <a:pt x="38317" y="2525529"/>
                  <a:pt x="40257" y="2502389"/>
                  <a:pt x="43132" y="2479385"/>
                </a:cubicBezTo>
                <a:cubicBezTo>
                  <a:pt x="40257" y="2462132"/>
                  <a:pt x="34506" y="2445117"/>
                  <a:pt x="34506" y="2427626"/>
                </a:cubicBezTo>
                <a:cubicBezTo>
                  <a:pt x="34506" y="2401824"/>
                  <a:pt x="40561" y="2319338"/>
                  <a:pt x="60385" y="2289603"/>
                </a:cubicBezTo>
                <a:lnTo>
                  <a:pt x="77638" y="2263724"/>
                </a:lnTo>
                <a:lnTo>
                  <a:pt x="51759" y="2186087"/>
                </a:lnTo>
                <a:lnTo>
                  <a:pt x="43132" y="2160207"/>
                </a:lnTo>
                <a:cubicBezTo>
                  <a:pt x="37381" y="1895664"/>
                  <a:pt x="47852" y="1630269"/>
                  <a:pt x="25879" y="1366577"/>
                </a:cubicBezTo>
                <a:cubicBezTo>
                  <a:pt x="23004" y="1332071"/>
                  <a:pt x="22945" y="1297214"/>
                  <a:pt x="17253" y="1263060"/>
                </a:cubicBezTo>
                <a:cubicBezTo>
                  <a:pt x="14263" y="1245121"/>
                  <a:pt x="0" y="1211302"/>
                  <a:pt x="0" y="1211302"/>
                </a:cubicBezTo>
                <a:cubicBezTo>
                  <a:pt x="2876" y="1139415"/>
                  <a:pt x="4139" y="1067445"/>
                  <a:pt x="8627" y="995641"/>
                </a:cubicBezTo>
                <a:cubicBezTo>
                  <a:pt x="9895" y="975348"/>
                  <a:pt x="15325" y="955497"/>
                  <a:pt x="17253" y="935256"/>
                </a:cubicBezTo>
                <a:cubicBezTo>
                  <a:pt x="30259" y="798683"/>
                  <a:pt x="2557" y="849471"/>
                  <a:pt x="43132" y="788607"/>
                </a:cubicBezTo>
                <a:cubicBezTo>
                  <a:pt x="37381" y="710969"/>
                  <a:pt x="6996" y="631220"/>
                  <a:pt x="25879" y="555694"/>
                </a:cubicBezTo>
                <a:cubicBezTo>
                  <a:pt x="28755" y="544192"/>
                  <a:pt x="31099" y="532544"/>
                  <a:pt x="34506" y="521188"/>
                </a:cubicBezTo>
                <a:cubicBezTo>
                  <a:pt x="39732" y="503769"/>
                  <a:pt x="51759" y="469430"/>
                  <a:pt x="51759" y="469430"/>
                </a:cubicBezTo>
                <a:cubicBezTo>
                  <a:pt x="48883" y="400419"/>
                  <a:pt x="48234" y="331278"/>
                  <a:pt x="43132" y="262396"/>
                </a:cubicBezTo>
                <a:cubicBezTo>
                  <a:pt x="42460" y="253328"/>
                  <a:pt x="34506" y="245610"/>
                  <a:pt x="34506" y="236517"/>
                </a:cubicBezTo>
                <a:cubicBezTo>
                  <a:pt x="34506" y="173191"/>
                  <a:pt x="14378" y="55362"/>
                  <a:pt x="34506" y="20856"/>
                </a:cubicBezTo>
                <a:close/>
              </a:path>
            </a:pathLst>
          </a:custGeom>
          <a:solidFill>
            <a:schemeClr val="bg1">
              <a:lumMod val="6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6" name="203 Rectángulo">
            <a:extLst>
              <a:ext uri="{FF2B5EF4-FFF2-40B4-BE49-F238E27FC236}">
                <a16:creationId xmlns:a16="http://schemas.microsoft.com/office/drawing/2014/main" id="{04BE8CF4-86E6-4EE3-995E-DEF3C2247689}"/>
              </a:ext>
            </a:extLst>
          </p:cNvPr>
          <p:cNvSpPr/>
          <p:nvPr/>
        </p:nvSpPr>
        <p:spPr>
          <a:xfrm>
            <a:off x="1625439" y="1345535"/>
            <a:ext cx="45719" cy="5005153"/>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147 Forma libre">
            <a:extLst>
              <a:ext uri="{FF2B5EF4-FFF2-40B4-BE49-F238E27FC236}">
                <a16:creationId xmlns:a16="http://schemas.microsoft.com/office/drawing/2014/main" id="{0362756C-33BB-4456-9EAC-1040BDDC69B8}"/>
              </a:ext>
            </a:extLst>
          </p:cNvPr>
          <p:cNvSpPr/>
          <p:nvPr/>
        </p:nvSpPr>
        <p:spPr>
          <a:xfrm>
            <a:off x="1278016" y="2211986"/>
            <a:ext cx="272496" cy="4010463"/>
          </a:xfrm>
          <a:custGeom>
            <a:avLst/>
            <a:gdLst>
              <a:gd name="connsiteX0" fmla="*/ 0 w 457200"/>
              <a:gd name="connsiteY0" fmla="*/ 0 h 6369269"/>
              <a:gd name="connsiteX1" fmla="*/ 141889 w 457200"/>
              <a:gd name="connsiteY1" fmla="*/ 31531 h 6369269"/>
              <a:gd name="connsiteX2" fmla="*/ 315310 w 457200"/>
              <a:gd name="connsiteY2" fmla="*/ 78827 h 6369269"/>
              <a:gd name="connsiteX3" fmla="*/ 362607 w 457200"/>
              <a:gd name="connsiteY3" fmla="*/ 268014 h 6369269"/>
              <a:gd name="connsiteX4" fmla="*/ 378372 w 457200"/>
              <a:gd name="connsiteY4" fmla="*/ 662151 h 6369269"/>
              <a:gd name="connsiteX5" fmla="*/ 394138 w 457200"/>
              <a:gd name="connsiteY5" fmla="*/ 725214 h 6369269"/>
              <a:gd name="connsiteX6" fmla="*/ 425669 w 457200"/>
              <a:gd name="connsiteY6" fmla="*/ 772510 h 6369269"/>
              <a:gd name="connsiteX7" fmla="*/ 441434 w 457200"/>
              <a:gd name="connsiteY7" fmla="*/ 819807 h 6369269"/>
              <a:gd name="connsiteX8" fmla="*/ 394138 w 457200"/>
              <a:gd name="connsiteY8" fmla="*/ 914400 h 6369269"/>
              <a:gd name="connsiteX9" fmla="*/ 378372 w 457200"/>
              <a:gd name="connsiteY9" fmla="*/ 977462 h 6369269"/>
              <a:gd name="connsiteX10" fmla="*/ 362607 w 457200"/>
              <a:gd name="connsiteY10" fmla="*/ 1024758 h 6369269"/>
              <a:gd name="connsiteX11" fmla="*/ 331076 w 457200"/>
              <a:gd name="connsiteY11" fmla="*/ 1229710 h 6369269"/>
              <a:gd name="connsiteX12" fmla="*/ 299545 w 457200"/>
              <a:gd name="connsiteY12" fmla="*/ 1324303 h 6369269"/>
              <a:gd name="connsiteX13" fmla="*/ 283779 w 457200"/>
              <a:gd name="connsiteY13" fmla="*/ 1371600 h 6369269"/>
              <a:gd name="connsiteX14" fmla="*/ 299545 w 457200"/>
              <a:gd name="connsiteY14" fmla="*/ 1592317 h 6369269"/>
              <a:gd name="connsiteX15" fmla="*/ 315310 w 457200"/>
              <a:gd name="connsiteY15" fmla="*/ 1639614 h 6369269"/>
              <a:gd name="connsiteX16" fmla="*/ 331076 w 457200"/>
              <a:gd name="connsiteY16" fmla="*/ 1718441 h 6369269"/>
              <a:gd name="connsiteX17" fmla="*/ 346841 w 457200"/>
              <a:gd name="connsiteY17" fmla="*/ 1970689 h 6369269"/>
              <a:gd name="connsiteX18" fmla="*/ 409903 w 457200"/>
              <a:gd name="connsiteY18" fmla="*/ 2065282 h 6369269"/>
              <a:gd name="connsiteX19" fmla="*/ 457200 w 457200"/>
              <a:gd name="connsiteY19" fmla="*/ 2159876 h 6369269"/>
              <a:gd name="connsiteX20" fmla="*/ 425669 w 457200"/>
              <a:gd name="connsiteY20" fmla="*/ 2349062 h 6369269"/>
              <a:gd name="connsiteX21" fmla="*/ 409903 w 457200"/>
              <a:gd name="connsiteY21" fmla="*/ 2396358 h 6369269"/>
              <a:gd name="connsiteX22" fmla="*/ 409903 w 457200"/>
              <a:gd name="connsiteY22" fmla="*/ 2979682 h 6369269"/>
              <a:gd name="connsiteX23" fmla="*/ 394138 w 457200"/>
              <a:gd name="connsiteY23" fmla="*/ 3042745 h 6369269"/>
              <a:gd name="connsiteX24" fmla="*/ 378372 w 457200"/>
              <a:gd name="connsiteY24" fmla="*/ 3153103 h 6369269"/>
              <a:gd name="connsiteX25" fmla="*/ 409903 w 457200"/>
              <a:gd name="connsiteY25" fmla="*/ 3815255 h 6369269"/>
              <a:gd name="connsiteX26" fmla="*/ 441434 w 457200"/>
              <a:gd name="connsiteY26" fmla="*/ 3909848 h 6369269"/>
              <a:gd name="connsiteX27" fmla="*/ 457200 w 457200"/>
              <a:gd name="connsiteY27" fmla="*/ 3957145 h 6369269"/>
              <a:gd name="connsiteX28" fmla="*/ 409903 w 457200"/>
              <a:gd name="connsiteY28" fmla="*/ 4051738 h 6369269"/>
              <a:gd name="connsiteX29" fmla="*/ 362607 w 457200"/>
              <a:gd name="connsiteY29" fmla="*/ 4146331 h 6369269"/>
              <a:gd name="connsiteX30" fmla="*/ 394138 w 457200"/>
              <a:gd name="connsiteY30" fmla="*/ 4319751 h 6369269"/>
              <a:gd name="connsiteX31" fmla="*/ 425669 w 457200"/>
              <a:gd name="connsiteY31" fmla="*/ 4367048 h 6369269"/>
              <a:gd name="connsiteX32" fmla="*/ 441434 w 457200"/>
              <a:gd name="connsiteY32" fmla="*/ 4414345 h 6369269"/>
              <a:gd name="connsiteX33" fmla="*/ 425669 w 457200"/>
              <a:gd name="connsiteY33" fmla="*/ 4461641 h 6369269"/>
              <a:gd name="connsiteX34" fmla="*/ 409903 w 457200"/>
              <a:gd name="connsiteY34" fmla="*/ 4524703 h 6369269"/>
              <a:gd name="connsiteX35" fmla="*/ 394138 w 457200"/>
              <a:gd name="connsiteY35" fmla="*/ 4650827 h 6369269"/>
              <a:gd name="connsiteX36" fmla="*/ 441434 w 457200"/>
              <a:gd name="connsiteY36" fmla="*/ 4776951 h 6369269"/>
              <a:gd name="connsiteX37" fmla="*/ 457200 w 457200"/>
              <a:gd name="connsiteY37" fmla="*/ 4824248 h 6369269"/>
              <a:gd name="connsiteX38" fmla="*/ 441434 w 457200"/>
              <a:gd name="connsiteY38" fmla="*/ 4871545 h 6369269"/>
              <a:gd name="connsiteX39" fmla="*/ 425669 w 457200"/>
              <a:gd name="connsiteY39" fmla="*/ 4950372 h 6369269"/>
              <a:gd name="connsiteX40" fmla="*/ 394138 w 457200"/>
              <a:gd name="connsiteY40" fmla="*/ 4997669 h 6369269"/>
              <a:gd name="connsiteX41" fmla="*/ 409903 w 457200"/>
              <a:gd name="connsiteY41" fmla="*/ 5218386 h 6369269"/>
              <a:gd name="connsiteX42" fmla="*/ 425669 w 457200"/>
              <a:gd name="connsiteY42" fmla="*/ 5265682 h 6369269"/>
              <a:gd name="connsiteX43" fmla="*/ 409903 w 457200"/>
              <a:gd name="connsiteY43" fmla="*/ 5344510 h 6369269"/>
              <a:gd name="connsiteX44" fmla="*/ 409903 w 457200"/>
              <a:gd name="connsiteY44" fmla="*/ 6022427 h 6369269"/>
              <a:gd name="connsiteX45" fmla="*/ 378372 w 457200"/>
              <a:gd name="connsiteY45" fmla="*/ 6164317 h 6369269"/>
              <a:gd name="connsiteX46" fmla="*/ 346841 w 457200"/>
              <a:gd name="connsiteY46" fmla="*/ 6258910 h 6369269"/>
              <a:gd name="connsiteX47" fmla="*/ 331076 w 457200"/>
              <a:gd name="connsiteY47" fmla="*/ 6369269 h 636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7200" h="6369269">
                <a:moveTo>
                  <a:pt x="0" y="0"/>
                </a:moveTo>
                <a:cubicBezTo>
                  <a:pt x="45017" y="9003"/>
                  <a:pt x="97351" y="18170"/>
                  <a:pt x="141889" y="31531"/>
                </a:cubicBezTo>
                <a:cubicBezTo>
                  <a:pt x="301901" y="79535"/>
                  <a:pt x="171646" y="50095"/>
                  <a:pt x="315310" y="78827"/>
                </a:cubicBezTo>
                <a:cubicBezTo>
                  <a:pt x="356950" y="203746"/>
                  <a:pt x="341377" y="140636"/>
                  <a:pt x="362607" y="268014"/>
                </a:cubicBezTo>
                <a:cubicBezTo>
                  <a:pt x="367862" y="399393"/>
                  <a:pt x="369326" y="530979"/>
                  <a:pt x="378372" y="662151"/>
                </a:cubicBezTo>
                <a:cubicBezTo>
                  <a:pt x="379863" y="683768"/>
                  <a:pt x="385603" y="705298"/>
                  <a:pt x="394138" y="725214"/>
                </a:cubicBezTo>
                <a:cubicBezTo>
                  <a:pt x="401602" y="742630"/>
                  <a:pt x="415159" y="756745"/>
                  <a:pt x="425669" y="772510"/>
                </a:cubicBezTo>
                <a:cubicBezTo>
                  <a:pt x="430924" y="788276"/>
                  <a:pt x="441434" y="803189"/>
                  <a:pt x="441434" y="819807"/>
                </a:cubicBezTo>
                <a:cubicBezTo>
                  <a:pt x="441434" y="852443"/>
                  <a:pt x="410080" y="890487"/>
                  <a:pt x="394138" y="914400"/>
                </a:cubicBezTo>
                <a:cubicBezTo>
                  <a:pt x="388883" y="935421"/>
                  <a:pt x="384325" y="956628"/>
                  <a:pt x="378372" y="977462"/>
                </a:cubicBezTo>
                <a:cubicBezTo>
                  <a:pt x="373807" y="993441"/>
                  <a:pt x="365339" y="1008366"/>
                  <a:pt x="362607" y="1024758"/>
                </a:cubicBezTo>
                <a:cubicBezTo>
                  <a:pt x="339016" y="1166303"/>
                  <a:pt x="360856" y="1130443"/>
                  <a:pt x="331076" y="1229710"/>
                </a:cubicBezTo>
                <a:cubicBezTo>
                  <a:pt x="321526" y="1261545"/>
                  <a:pt x="310055" y="1292772"/>
                  <a:pt x="299545" y="1324303"/>
                </a:cubicBezTo>
                <a:lnTo>
                  <a:pt x="283779" y="1371600"/>
                </a:lnTo>
                <a:cubicBezTo>
                  <a:pt x="289034" y="1445172"/>
                  <a:pt x="290927" y="1519062"/>
                  <a:pt x="299545" y="1592317"/>
                </a:cubicBezTo>
                <a:cubicBezTo>
                  <a:pt x="301487" y="1608822"/>
                  <a:pt x="311279" y="1623492"/>
                  <a:pt x="315310" y="1639614"/>
                </a:cubicBezTo>
                <a:cubicBezTo>
                  <a:pt x="321809" y="1665610"/>
                  <a:pt x="325821" y="1692165"/>
                  <a:pt x="331076" y="1718441"/>
                </a:cubicBezTo>
                <a:cubicBezTo>
                  <a:pt x="336331" y="1802524"/>
                  <a:pt x="328170" y="1888537"/>
                  <a:pt x="346841" y="1970689"/>
                </a:cubicBezTo>
                <a:cubicBezTo>
                  <a:pt x="355239" y="2007642"/>
                  <a:pt x="388882" y="2033751"/>
                  <a:pt x="409903" y="2065282"/>
                </a:cubicBezTo>
                <a:cubicBezTo>
                  <a:pt x="450652" y="2126406"/>
                  <a:pt x="435442" y="2094604"/>
                  <a:pt x="457200" y="2159876"/>
                </a:cubicBezTo>
                <a:cubicBezTo>
                  <a:pt x="448303" y="2222152"/>
                  <a:pt x="441035" y="2287598"/>
                  <a:pt x="425669" y="2349062"/>
                </a:cubicBezTo>
                <a:cubicBezTo>
                  <a:pt x="421638" y="2365184"/>
                  <a:pt x="415158" y="2380593"/>
                  <a:pt x="409903" y="2396358"/>
                </a:cubicBezTo>
                <a:cubicBezTo>
                  <a:pt x="457056" y="2632119"/>
                  <a:pt x="436611" y="2498929"/>
                  <a:pt x="409903" y="2979682"/>
                </a:cubicBezTo>
                <a:cubicBezTo>
                  <a:pt x="408701" y="3001317"/>
                  <a:pt x="398014" y="3021427"/>
                  <a:pt x="394138" y="3042745"/>
                </a:cubicBezTo>
                <a:cubicBezTo>
                  <a:pt x="387491" y="3079305"/>
                  <a:pt x="383627" y="3116317"/>
                  <a:pt x="378372" y="3153103"/>
                </a:cubicBezTo>
                <a:cubicBezTo>
                  <a:pt x="379011" y="3167791"/>
                  <a:pt x="403871" y="3764988"/>
                  <a:pt x="409903" y="3815255"/>
                </a:cubicBezTo>
                <a:cubicBezTo>
                  <a:pt x="413863" y="3848255"/>
                  <a:pt x="430924" y="3878317"/>
                  <a:pt x="441434" y="3909848"/>
                </a:cubicBezTo>
                <a:lnTo>
                  <a:pt x="457200" y="3957145"/>
                </a:lnTo>
                <a:cubicBezTo>
                  <a:pt x="417570" y="4076031"/>
                  <a:pt x="471030" y="3929483"/>
                  <a:pt x="409903" y="4051738"/>
                </a:cubicBezTo>
                <a:cubicBezTo>
                  <a:pt x="344631" y="4182283"/>
                  <a:pt x="452972" y="4010783"/>
                  <a:pt x="362607" y="4146331"/>
                </a:cubicBezTo>
                <a:cubicBezTo>
                  <a:pt x="368042" y="4189816"/>
                  <a:pt x="369833" y="4271142"/>
                  <a:pt x="394138" y="4319751"/>
                </a:cubicBezTo>
                <a:cubicBezTo>
                  <a:pt x="402612" y="4336698"/>
                  <a:pt x="415159" y="4351282"/>
                  <a:pt x="425669" y="4367048"/>
                </a:cubicBezTo>
                <a:cubicBezTo>
                  <a:pt x="430924" y="4382814"/>
                  <a:pt x="441434" y="4397727"/>
                  <a:pt x="441434" y="4414345"/>
                </a:cubicBezTo>
                <a:cubicBezTo>
                  <a:pt x="441434" y="4430963"/>
                  <a:pt x="430234" y="4445662"/>
                  <a:pt x="425669" y="4461641"/>
                </a:cubicBezTo>
                <a:cubicBezTo>
                  <a:pt x="419716" y="4482475"/>
                  <a:pt x="415158" y="4503682"/>
                  <a:pt x="409903" y="4524703"/>
                </a:cubicBezTo>
                <a:cubicBezTo>
                  <a:pt x="404648" y="4566744"/>
                  <a:pt x="394138" y="4608459"/>
                  <a:pt x="394138" y="4650827"/>
                </a:cubicBezTo>
                <a:cubicBezTo>
                  <a:pt x="394138" y="4742080"/>
                  <a:pt x="408814" y="4711711"/>
                  <a:pt x="441434" y="4776951"/>
                </a:cubicBezTo>
                <a:cubicBezTo>
                  <a:pt x="448866" y="4791815"/>
                  <a:pt x="451945" y="4808482"/>
                  <a:pt x="457200" y="4824248"/>
                </a:cubicBezTo>
                <a:cubicBezTo>
                  <a:pt x="451945" y="4840014"/>
                  <a:pt x="445465" y="4855423"/>
                  <a:pt x="441434" y="4871545"/>
                </a:cubicBezTo>
                <a:cubicBezTo>
                  <a:pt x="434935" y="4897541"/>
                  <a:pt x="435078" y="4925282"/>
                  <a:pt x="425669" y="4950372"/>
                </a:cubicBezTo>
                <a:cubicBezTo>
                  <a:pt x="419016" y="4968114"/>
                  <a:pt x="404648" y="4981903"/>
                  <a:pt x="394138" y="4997669"/>
                </a:cubicBezTo>
                <a:cubicBezTo>
                  <a:pt x="399393" y="5071241"/>
                  <a:pt x="401285" y="5145131"/>
                  <a:pt x="409903" y="5218386"/>
                </a:cubicBezTo>
                <a:cubicBezTo>
                  <a:pt x="411845" y="5234890"/>
                  <a:pt x="425669" y="5249064"/>
                  <a:pt x="425669" y="5265682"/>
                </a:cubicBezTo>
                <a:cubicBezTo>
                  <a:pt x="425669" y="5292478"/>
                  <a:pt x="415158" y="5318234"/>
                  <a:pt x="409903" y="5344510"/>
                </a:cubicBezTo>
                <a:cubicBezTo>
                  <a:pt x="421022" y="5689194"/>
                  <a:pt x="441802" y="5751288"/>
                  <a:pt x="409903" y="6022427"/>
                </a:cubicBezTo>
                <a:cubicBezTo>
                  <a:pt x="406998" y="6047116"/>
                  <a:pt x="386802" y="6136216"/>
                  <a:pt x="378372" y="6164317"/>
                </a:cubicBezTo>
                <a:cubicBezTo>
                  <a:pt x="368821" y="6196152"/>
                  <a:pt x="346841" y="6258910"/>
                  <a:pt x="346841" y="6258910"/>
                </a:cubicBezTo>
                <a:lnTo>
                  <a:pt x="331076" y="63692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99 Triángulo rectángulo">
            <a:extLst>
              <a:ext uri="{FF2B5EF4-FFF2-40B4-BE49-F238E27FC236}">
                <a16:creationId xmlns:a16="http://schemas.microsoft.com/office/drawing/2014/main" id="{4C436379-B506-4E4A-B05A-61D68B887A83}"/>
              </a:ext>
            </a:extLst>
          </p:cNvPr>
          <p:cNvSpPr/>
          <p:nvPr/>
        </p:nvSpPr>
        <p:spPr>
          <a:xfrm flipH="1">
            <a:off x="1308664" y="5685898"/>
            <a:ext cx="311832" cy="121793"/>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67 Triángulo isósceles">
            <a:extLst>
              <a:ext uri="{FF2B5EF4-FFF2-40B4-BE49-F238E27FC236}">
                <a16:creationId xmlns:a16="http://schemas.microsoft.com/office/drawing/2014/main" id="{A613B727-C0DD-42EC-8F02-061433ACA104}"/>
              </a:ext>
            </a:extLst>
          </p:cNvPr>
          <p:cNvSpPr/>
          <p:nvPr/>
        </p:nvSpPr>
        <p:spPr>
          <a:xfrm rot="16200000">
            <a:off x="1473866" y="5491753"/>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67 Triángulo isósceles">
            <a:extLst>
              <a:ext uri="{FF2B5EF4-FFF2-40B4-BE49-F238E27FC236}">
                <a16:creationId xmlns:a16="http://schemas.microsoft.com/office/drawing/2014/main" id="{E6FD546E-E762-4C22-A449-21DA753FBFD4}"/>
              </a:ext>
            </a:extLst>
          </p:cNvPr>
          <p:cNvSpPr/>
          <p:nvPr/>
        </p:nvSpPr>
        <p:spPr>
          <a:xfrm rot="16200000">
            <a:off x="1470686" y="5133132"/>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67 Triángulo isósceles">
            <a:extLst>
              <a:ext uri="{FF2B5EF4-FFF2-40B4-BE49-F238E27FC236}">
                <a16:creationId xmlns:a16="http://schemas.microsoft.com/office/drawing/2014/main" id="{2AD830F2-4450-42CA-8BB1-B1108A798CEF}"/>
              </a:ext>
            </a:extLst>
          </p:cNvPr>
          <p:cNvSpPr/>
          <p:nvPr/>
        </p:nvSpPr>
        <p:spPr>
          <a:xfrm rot="16200000">
            <a:off x="1464468" y="5281464"/>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67 Triángulo isósceles">
            <a:extLst>
              <a:ext uri="{FF2B5EF4-FFF2-40B4-BE49-F238E27FC236}">
                <a16:creationId xmlns:a16="http://schemas.microsoft.com/office/drawing/2014/main" id="{82229B78-5C18-4A74-BF65-3FE57EC41E36}"/>
              </a:ext>
            </a:extLst>
          </p:cNvPr>
          <p:cNvSpPr/>
          <p:nvPr/>
        </p:nvSpPr>
        <p:spPr>
          <a:xfrm rot="16200000">
            <a:off x="1464468" y="5448518"/>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67 Triángulo isósceles">
            <a:extLst>
              <a:ext uri="{FF2B5EF4-FFF2-40B4-BE49-F238E27FC236}">
                <a16:creationId xmlns:a16="http://schemas.microsoft.com/office/drawing/2014/main" id="{DF74DED4-0271-486A-962F-C1E293CEAC28}"/>
              </a:ext>
            </a:extLst>
          </p:cNvPr>
          <p:cNvSpPr/>
          <p:nvPr/>
        </p:nvSpPr>
        <p:spPr>
          <a:xfrm rot="16200000">
            <a:off x="1472097" y="5065752"/>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67 Triángulo isósceles">
            <a:extLst>
              <a:ext uri="{FF2B5EF4-FFF2-40B4-BE49-F238E27FC236}">
                <a16:creationId xmlns:a16="http://schemas.microsoft.com/office/drawing/2014/main" id="{E2616D20-F728-4C57-A48B-A589943D5FF0}"/>
              </a:ext>
            </a:extLst>
          </p:cNvPr>
          <p:cNvSpPr/>
          <p:nvPr/>
        </p:nvSpPr>
        <p:spPr>
          <a:xfrm rot="16200000">
            <a:off x="1465879" y="5214083"/>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67 Triángulo isósceles">
            <a:extLst>
              <a:ext uri="{FF2B5EF4-FFF2-40B4-BE49-F238E27FC236}">
                <a16:creationId xmlns:a16="http://schemas.microsoft.com/office/drawing/2014/main" id="{51C0CD81-027A-40DC-85BC-9C50DA65C007}"/>
              </a:ext>
            </a:extLst>
          </p:cNvPr>
          <p:cNvSpPr/>
          <p:nvPr/>
        </p:nvSpPr>
        <p:spPr>
          <a:xfrm rot="16200000">
            <a:off x="1465879" y="5381137"/>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67 Triángulo isósceles">
            <a:extLst>
              <a:ext uri="{FF2B5EF4-FFF2-40B4-BE49-F238E27FC236}">
                <a16:creationId xmlns:a16="http://schemas.microsoft.com/office/drawing/2014/main" id="{82979DC8-979D-46F8-BF63-A9596A6AAF9E}"/>
              </a:ext>
            </a:extLst>
          </p:cNvPr>
          <p:cNvSpPr/>
          <p:nvPr/>
        </p:nvSpPr>
        <p:spPr>
          <a:xfrm rot="16200000">
            <a:off x="1474252" y="4831701"/>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67 Triángulo isósceles">
            <a:extLst>
              <a:ext uri="{FF2B5EF4-FFF2-40B4-BE49-F238E27FC236}">
                <a16:creationId xmlns:a16="http://schemas.microsoft.com/office/drawing/2014/main" id="{C4424C22-90A8-4A85-85C1-E0AB65FA454E}"/>
              </a:ext>
            </a:extLst>
          </p:cNvPr>
          <p:cNvSpPr/>
          <p:nvPr/>
        </p:nvSpPr>
        <p:spPr>
          <a:xfrm rot="16200000">
            <a:off x="1468033" y="4980032"/>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67 Triángulo isósceles">
            <a:extLst>
              <a:ext uri="{FF2B5EF4-FFF2-40B4-BE49-F238E27FC236}">
                <a16:creationId xmlns:a16="http://schemas.microsoft.com/office/drawing/2014/main" id="{2457E098-41DE-4750-AB80-6306104FD4DB}"/>
              </a:ext>
            </a:extLst>
          </p:cNvPr>
          <p:cNvSpPr/>
          <p:nvPr/>
        </p:nvSpPr>
        <p:spPr>
          <a:xfrm rot="16200000">
            <a:off x="1475663" y="4764320"/>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67 Triángulo isósceles">
            <a:extLst>
              <a:ext uri="{FF2B5EF4-FFF2-40B4-BE49-F238E27FC236}">
                <a16:creationId xmlns:a16="http://schemas.microsoft.com/office/drawing/2014/main" id="{FEE70D88-EA8F-4B0D-9A57-C2F6E5088D47}"/>
              </a:ext>
            </a:extLst>
          </p:cNvPr>
          <p:cNvSpPr/>
          <p:nvPr/>
        </p:nvSpPr>
        <p:spPr>
          <a:xfrm rot="16200000">
            <a:off x="1469444" y="4912652"/>
            <a:ext cx="45719" cy="336402"/>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0" name="64 CuadroTexto">
            <a:extLst>
              <a:ext uri="{FF2B5EF4-FFF2-40B4-BE49-F238E27FC236}">
                <a16:creationId xmlns:a16="http://schemas.microsoft.com/office/drawing/2014/main" id="{54D3BBF9-ECDF-4331-8317-8F7A4CF69C1D}"/>
              </a:ext>
            </a:extLst>
          </p:cNvPr>
          <p:cNvSpPr txBox="1"/>
          <p:nvPr/>
        </p:nvSpPr>
        <p:spPr>
          <a:xfrm>
            <a:off x="2418661" y="3262582"/>
            <a:ext cx="1453479" cy="707886"/>
          </a:xfrm>
          <a:prstGeom prst="rect">
            <a:avLst/>
          </a:prstGeom>
          <a:noFill/>
        </p:spPr>
        <p:txBody>
          <a:bodyPr wrap="square" rtlCol="0">
            <a:spAutoFit/>
          </a:bodyPr>
          <a:lstStyle/>
          <a:p>
            <a:r>
              <a:rPr lang="es-AR" sz="1000" b="1" dirty="0">
                <a:latin typeface="Arial" panose="020B0604020202020204" pitchFamily="34" charset="0"/>
                <a:cs typeface="Arial" panose="020B0604020202020204" pitchFamily="34" charset="0"/>
              </a:rPr>
              <a:t>CSG Aislación 5-1/2”</a:t>
            </a:r>
          </a:p>
          <a:p>
            <a:endParaRPr lang="es-AR" sz="1000" dirty="0">
              <a:latin typeface="Arial" panose="020B0604020202020204" pitchFamily="34" charset="0"/>
              <a:cs typeface="Arial" panose="020B0604020202020204" pitchFamily="34" charset="0"/>
            </a:endParaRPr>
          </a:p>
          <a:p>
            <a:endParaRPr lang="es-AR" sz="1000" dirty="0">
              <a:latin typeface="Arial" panose="020B0604020202020204" pitchFamily="34" charset="0"/>
              <a:cs typeface="Arial" panose="020B0604020202020204" pitchFamily="34" charset="0"/>
            </a:endParaRPr>
          </a:p>
          <a:p>
            <a:pPr marL="228600" indent="-228600">
              <a:buAutoNum type="arabicParenBoth"/>
            </a:pPr>
            <a:endParaRPr lang="es-AR" sz="1000" b="1" dirty="0">
              <a:latin typeface="Arial" panose="020B0604020202020204" pitchFamily="34" charset="0"/>
              <a:cs typeface="Arial" panose="020B0604020202020204" pitchFamily="34" charset="0"/>
            </a:endParaRPr>
          </a:p>
        </p:txBody>
      </p:sp>
      <p:grpSp>
        <p:nvGrpSpPr>
          <p:cNvPr id="41" name="Grupo 40">
            <a:extLst>
              <a:ext uri="{FF2B5EF4-FFF2-40B4-BE49-F238E27FC236}">
                <a16:creationId xmlns:a16="http://schemas.microsoft.com/office/drawing/2014/main" id="{1F727DE6-5D64-4171-899E-B961B30ADE15}"/>
              </a:ext>
            </a:extLst>
          </p:cNvPr>
          <p:cNvGrpSpPr/>
          <p:nvPr/>
        </p:nvGrpSpPr>
        <p:grpSpPr>
          <a:xfrm>
            <a:off x="1541207" y="1342877"/>
            <a:ext cx="581361" cy="5011472"/>
            <a:chOff x="841866" y="532324"/>
            <a:chExt cx="580385" cy="4457867"/>
          </a:xfrm>
        </p:grpSpPr>
        <p:grpSp>
          <p:nvGrpSpPr>
            <p:cNvPr id="42" name="Grupo 41">
              <a:extLst>
                <a:ext uri="{FF2B5EF4-FFF2-40B4-BE49-F238E27FC236}">
                  <a16:creationId xmlns:a16="http://schemas.microsoft.com/office/drawing/2014/main" id="{147F0EDE-EF6C-4464-B465-CAE37CAE218C}"/>
                </a:ext>
              </a:extLst>
            </p:cNvPr>
            <p:cNvGrpSpPr/>
            <p:nvPr/>
          </p:nvGrpSpPr>
          <p:grpSpPr>
            <a:xfrm>
              <a:off x="1242480" y="532324"/>
              <a:ext cx="179771" cy="4457867"/>
              <a:chOff x="3696670" y="547350"/>
              <a:chExt cx="179771" cy="4457867"/>
            </a:xfrm>
          </p:grpSpPr>
          <p:sp>
            <p:nvSpPr>
              <p:cNvPr id="50" name="204 Rectángulo">
                <a:extLst>
                  <a:ext uri="{FF2B5EF4-FFF2-40B4-BE49-F238E27FC236}">
                    <a16:creationId xmlns:a16="http://schemas.microsoft.com/office/drawing/2014/main" id="{590559B8-7788-4108-8513-08006D2FB5CC}"/>
                  </a:ext>
                </a:extLst>
              </p:cNvPr>
              <p:cNvSpPr/>
              <p:nvPr/>
            </p:nvSpPr>
            <p:spPr>
              <a:xfrm>
                <a:off x="3778120" y="547350"/>
                <a:ext cx="38768" cy="4457867"/>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Explosión: 8 puntos 50">
                <a:extLst>
                  <a:ext uri="{FF2B5EF4-FFF2-40B4-BE49-F238E27FC236}">
                    <a16:creationId xmlns:a16="http://schemas.microsoft.com/office/drawing/2014/main" id="{C72FCCF4-AE08-486C-90AB-C2F9087BBF33}"/>
                  </a:ext>
                </a:extLst>
              </p:cNvPr>
              <p:cNvSpPr/>
              <p:nvPr/>
            </p:nvSpPr>
            <p:spPr>
              <a:xfrm>
                <a:off x="3697088" y="1467538"/>
                <a:ext cx="173953"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2" name="Explosión: 8 puntos 51">
                <a:extLst>
                  <a:ext uri="{FF2B5EF4-FFF2-40B4-BE49-F238E27FC236}">
                    <a16:creationId xmlns:a16="http://schemas.microsoft.com/office/drawing/2014/main" id="{537CDC31-676B-429C-ADFA-34D4B2D8DB33}"/>
                  </a:ext>
                </a:extLst>
              </p:cNvPr>
              <p:cNvSpPr/>
              <p:nvPr/>
            </p:nvSpPr>
            <p:spPr>
              <a:xfrm rot="4752050">
                <a:off x="3743185" y="2371874"/>
                <a:ext cx="84857"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3" name="Explosión: 8 puntos 52">
                <a:extLst>
                  <a:ext uri="{FF2B5EF4-FFF2-40B4-BE49-F238E27FC236}">
                    <a16:creationId xmlns:a16="http://schemas.microsoft.com/office/drawing/2014/main" id="{809A98C0-20D0-44EE-8A4A-CA93803D8FEE}"/>
                  </a:ext>
                </a:extLst>
              </p:cNvPr>
              <p:cNvSpPr/>
              <p:nvPr/>
            </p:nvSpPr>
            <p:spPr>
              <a:xfrm rot="4752050">
                <a:off x="3734741" y="656152"/>
                <a:ext cx="92858"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4" name="Explosión: 8 puntos 53">
                <a:extLst>
                  <a:ext uri="{FF2B5EF4-FFF2-40B4-BE49-F238E27FC236}">
                    <a16:creationId xmlns:a16="http://schemas.microsoft.com/office/drawing/2014/main" id="{72FF13EB-3001-4759-8D5C-BD134B6F8229}"/>
                  </a:ext>
                </a:extLst>
              </p:cNvPr>
              <p:cNvSpPr/>
              <p:nvPr/>
            </p:nvSpPr>
            <p:spPr>
              <a:xfrm rot="4752050">
                <a:off x="3755894" y="993880"/>
                <a:ext cx="72094"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grpSp>
          <p:nvGrpSpPr>
            <p:cNvPr id="43" name="Grupo 42">
              <a:extLst>
                <a:ext uri="{FF2B5EF4-FFF2-40B4-BE49-F238E27FC236}">
                  <a16:creationId xmlns:a16="http://schemas.microsoft.com/office/drawing/2014/main" id="{0C19377B-8B85-46D7-9BD8-98D2C757DBCD}"/>
                </a:ext>
              </a:extLst>
            </p:cNvPr>
            <p:cNvGrpSpPr/>
            <p:nvPr/>
          </p:nvGrpSpPr>
          <p:grpSpPr>
            <a:xfrm>
              <a:off x="841866" y="532324"/>
              <a:ext cx="187109" cy="4457867"/>
              <a:chOff x="3683081" y="547138"/>
              <a:chExt cx="187109" cy="4457867"/>
            </a:xfrm>
          </p:grpSpPr>
          <p:sp>
            <p:nvSpPr>
              <p:cNvPr id="44" name="204 Rectángulo">
                <a:extLst>
                  <a:ext uri="{FF2B5EF4-FFF2-40B4-BE49-F238E27FC236}">
                    <a16:creationId xmlns:a16="http://schemas.microsoft.com/office/drawing/2014/main" id="{238805F5-ADC0-4FDC-BEB4-EFECAAFCAB04}"/>
                  </a:ext>
                </a:extLst>
              </p:cNvPr>
              <p:cNvSpPr/>
              <p:nvPr/>
            </p:nvSpPr>
            <p:spPr>
              <a:xfrm>
                <a:off x="3764433" y="547138"/>
                <a:ext cx="38768" cy="4457867"/>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Explosión: 8 puntos 44">
                <a:extLst>
                  <a:ext uri="{FF2B5EF4-FFF2-40B4-BE49-F238E27FC236}">
                    <a16:creationId xmlns:a16="http://schemas.microsoft.com/office/drawing/2014/main" id="{E025141E-AFCA-4B35-AC01-21AB138AB577}"/>
                  </a:ext>
                </a:extLst>
              </p:cNvPr>
              <p:cNvSpPr/>
              <p:nvPr/>
            </p:nvSpPr>
            <p:spPr>
              <a:xfrm rot="2501623">
                <a:off x="3683081" y="1573832"/>
                <a:ext cx="173953"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6" name="Explosión: 8 puntos 45">
                <a:extLst>
                  <a:ext uri="{FF2B5EF4-FFF2-40B4-BE49-F238E27FC236}">
                    <a16:creationId xmlns:a16="http://schemas.microsoft.com/office/drawing/2014/main" id="{646535C2-B5ED-4A8B-992C-5982F6BF9802}"/>
                  </a:ext>
                </a:extLst>
              </p:cNvPr>
              <p:cNvSpPr/>
              <p:nvPr/>
            </p:nvSpPr>
            <p:spPr>
              <a:xfrm rot="7493160">
                <a:off x="3755943" y="2306555"/>
                <a:ext cx="45719"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7" name="Explosión: 8 puntos 46">
                <a:extLst>
                  <a:ext uri="{FF2B5EF4-FFF2-40B4-BE49-F238E27FC236}">
                    <a16:creationId xmlns:a16="http://schemas.microsoft.com/office/drawing/2014/main" id="{E1C05BBB-9A38-4BB2-B52E-2FB50DD1CA2F}"/>
                  </a:ext>
                </a:extLst>
              </p:cNvPr>
              <p:cNvSpPr/>
              <p:nvPr/>
            </p:nvSpPr>
            <p:spPr>
              <a:xfrm rot="1499336">
                <a:off x="3735365" y="736890"/>
                <a:ext cx="92858"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8" name="Explosión: 8 puntos 47">
                <a:extLst>
                  <a:ext uri="{FF2B5EF4-FFF2-40B4-BE49-F238E27FC236}">
                    <a16:creationId xmlns:a16="http://schemas.microsoft.com/office/drawing/2014/main" id="{5E40170E-83DA-4EA2-A3EC-AE0DCBE654F9}"/>
                  </a:ext>
                </a:extLst>
              </p:cNvPr>
              <p:cNvSpPr/>
              <p:nvPr/>
            </p:nvSpPr>
            <p:spPr>
              <a:xfrm rot="7663865">
                <a:off x="3745746" y="962363"/>
                <a:ext cx="72094"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9" name="Explosión: 8 puntos 48">
                <a:extLst>
                  <a:ext uri="{FF2B5EF4-FFF2-40B4-BE49-F238E27FC236}">
                    <a16:creationId xmlns:a16="http://schemas.microsoft.com/office/drawing/2014/main" id="{D5924E05-717F-4958-9204-6089D04E12C6}"/>
                  </a:ext>
                </a:extLst>
              </p:cNvPr>
              <p:cNvSpPr/>
              <p:nvPr/>
            </p:nvSpPr>
            <p:spPr>
              <a:xfrm rot="4019480">
                <a:off x="3735261" y="2539349"/>
                <a:ext cx="100858"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grpSp>
      <p:sp>
        <p:nvSpPr>
          <p:cNvPr id="55" name="67 Triángulo isósceles">
            <a:extLst>
              <a:ext uri="{FF2B5EF4-FFF2-40B4-BE49-F238E27FC236}">
                <a16:creationId xmlns:a16="http://schemas.microsoft.com/office/drawing/2014/main" id="{752D21A9-6011-48E6-8EE7-6181194FC4AB}"/>
              </a:ext>
            </a:extLst>
          </p:cNvPr>
          <p:cNvSpPr/>
          <p:nvPr/>
        </p:nvSpPr>
        <p:spPr>
          <a:xfrm rot="5400000">
            <a:off x="2179354" y="5491754"/>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67 Triángulo isósceles">
            <a:extLst>
              <a:ext uri="{FF2B5EF4-FFF2-40B4-BE49-F238E27FC236}">
                <a16:creationId xmlns:a16="http://schemas.microsoft.com/office/drawing/2014/main" id="{708F60A3-2CB6-4B38-B58B-1835E88C123F}"/>
              </a:ext>
            </a:extLst>
          </p:cNvPr>
          <p:cNvSpPr/>
          <p:nvPr/>
        </p:nvSpPr>
        <p:spPr>
          <a:xfrm rot="5400000">
            <a:off x="2165554" y="5123650"/>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67 Triángulo isósceles">
            <a:extLst>
              <a:ext uri="{FF2B5EF4-FFF2-40B4-BE49-F238E27FC236}">
                <a16:creationId xmlns:a16="http://schemas.microsoft.com/office/drawing/2014/main" id="{7A2CA059-3CF0-4E6C-9DB6-9C8BC3D69D41}"/>
              </a:ext>
            </a:extLst>
          </p:cNvPr>
          <p:cNvSpPr/>
          <p:nvPr/>
        </p:nvSpPr>
        <p:spPr>
          <a:xfrm rot="5400000">
            <a:off x="2159336" y="5263822"/>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67 Triángulo isósceles">
            <a:extLst>
              <a:ext uri="{FF2B5EF4-FFF2-40B4-BE49-F238E27FC236}">
                <a16:creationId xmlns:a16="http://schemas.microsoft.com/office/drawing/2014/main" id="{90BBFA20-BF6C-46B6-B11D-7F339F956761}"/>
              </a:ext>
            </a:extLst>
          </p:cNvPr>
          <p:cNvSpPr/>
          <p:nvPr/>
        </p:nvSpPr>
        <p:spPr>
          <a:xfrm rot="5400000">
            <a:off x="2166390" y="5439036"/>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9" name="67 Triángulo isósceles">
            <a:extLst>
              <a:ext uri="{FF2B5EF4-FFF2-40B4-BE49-F238E27FC236}">
                <a16:creationId xmlns:a16="http://schemas.microsoft.com/office/drawing/2014/main" id="{F4608FC4-6AA1-4D73-A967-97E44A3FAA9E}"/>
              </a:ext>
            </a:extLst>
          </p:cNvPr>
          <p:cNvSpPr/>
          <p:nvPr/>
        </p:nvSpPr>
        <p:spPr>
          <a:xfrm rot="5400000">
            <a:off x="2166965" y="5056270"/>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67 Triángulo isósceles">
            <a:extLst>
              <a:ext uri="{FF2B5EF4-FFF2-40B4-BE49-F238E27FC236}">
                <a16:creationId xmlns:a16="http://schemas.microsoft.com/office/drawing/2014/main" id="{15D53EBD-DAF9-4C7A-9E1C-302ED2674D80}"/>
              </a:ext>
            </a:extLst>
          </p:cNvPr>
          <p:cNvSpPr/>
          <p:nvPr/>
        </p:nvSpPr>
        <p:spPr>
          <a:xfrm rot="5400000">
            <a:off x="2160747" y="5196441"/>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67 Triángulo isósceles">
            <a:extLst>
              <a:ext uri="{FF2B5EF4-FFF2-40B4-BE49-F238E27FC236}">
                <a16:creationId xmlns:a16="http://schemas.microsoft.com/office/drawing/2014/main" id="{338D91C3-A851-4413-AA5C-6F9025375974}"/>
              </a:ext>
            </a:extLst>
          </p:cNvPr>
          <p:cNvSpPr/>
          <p:nvPr/>
        </p:nvSpPr>
        <p:spPr>
          <a:xfrm rot="5400000">
            <a:off x="2167801" y="5371656"/>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67 Triángulo isósceles">
            <a:extLst>
              <a:ext uri="{FF2B5EF4-FFF2-40B4-BE49-F238E27FC236}">
                <a16:creationId xmlns:a16="http://schemas.microsoft.com/office/drawing/2014/main" id="{3A0A6A8B-8D11-4750-9E09-461821BBAF59}"/>
              </a:ext>
            </a:extLst>
          </p:cNvPr>
          <p:cNvSpPr/>
          <p:nvPr/>
        </p:nvSpPr>
        <p:spPr>
          <a:xfrm rot="5400000">
            <a:off x="2169120" y="4822219"/>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67 Triángulo isósceles">
            <a:extLst>
              <a:ext uri="{FF2B5EF4-FFF2-40B4-BE49-F238E27FC236}">
                <a16:creationId xmlns:a16="http://schemas.microsoft.com/office/drawing/2014/main" id="{03667ED6-F448-4A7F-B502-C205AB881802}"/>
              </a:ext>
            </a:extLst>
          </p:cNvPr>
          <p:cNvSpPr/>
          <p:nvPr/>
        </p:nvSpPr>
        <p:spPr>
          <a:xfrm rot="5400000">
            <a:off x="2162902" y="4962390"/>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67 Triángulo isósceles">
            <a:extLst>
              <a:ext uri="{FF2B5EF4-FFF2-40B4-BE49-F238E27FC236}">
                <a16:creationId xmlns:a16="http://schemas.microsoft.com/office/drawing/2014/main" id="{00E6A193-49AD-49B1-9E66-B8DFA4823CCF}"/>
              </a:ext>
            </a:extLst>
          </p:cNvPr>
          <p:cNvSpPr/>
          <p:nvPr/>
        </p:nvSpPr>
        <p:spPr>
          <a:xfrm rot="5400000">
            <a:off x="2170531" y="4754838"/>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67 Triángulo isósceles">
            <a:extLst>
              <a:ext uri="{FF2B5EF4-FFF2-40B4-BE49-F238E27FC236}">
                <a16:creationId xmlns:a16="http://schemas.microsoft.com/office/drawing/2014/main" id="{E768A5F6-192D-4838-BB7A-CCCB5CCA3DFA}"/>
              </a:ext>
            </a:extLst>
          </p:cNvPr>
          <p:cNvSpPr/>
          <p:nvPr/>
        </p:nvSpPr>
        <p:spPr>
          <a:xfrm rot="5400000">
            <a:off x="2164313" y="4895010"/>
            <a:ext cx="45719" cy="336400"/>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66" name="Grupo 65">
            <a:extLst>
              <a:ext uri="{FF2B5EF4-FFF2-40B4-BE49-F238E27FC236}">
                <a16:creationId xmlns:a16="http://schemas.microsoft.com/office/drawing/2014/main" id="{1BA8B9EF-8E8F-4666-9C87-909F14CDF67E}"/>
              </a:ext>
            </a:extLst>
          </p:cNvPr>
          <p:cNvGrpSpPr/>
          <p:nvPr/>
        </p:nvGrpSpPr>
        <p:grpSpPr>
          <a:xfrm>
            <a:off x="565605" y="4780311"/>
            <a:ext cx="2567948" cy="946974"/>
            <a:chOff x="-155302" y="4012875"/>
            <a:chExt cx="2563635" cy="842364"/>
          </a:xfrm>
          <a:gradFill flip="none" rotWithShape="1">
            <a:gsLst>
              <a:gs pos="0">
                <a:schemeClr val="tx2">
                  <a:lumMod val="60000"/>
                  <a:lumOff val="40000"/>
                </a:schemeClr>
              </a:gs>
              <a:gs pos="50000">
                <a:schemeClr val="accent1">
                  <a:tint val="44500"/>
                  <a:satMod val="160000"/>
                </a:schemeClr>
              </a:gs>
              <a:gs pos="100000">
                <a:schemeClr val="tx2">
                  <a:lumMod val="20000"/>
                  <a:lumOff val="80000"/>
                </a:schemeClr>
              </a:gs>
            </a:gsLst>
            <a:lin ang="16200000" scaled="1"/>
            <a:tileRect/>
          </a:gradFill>
        </p:grpSpPr>
        <p:sp>
          <p:nvSpPr>
            <p:cNvPr id="67" name="Flecha: doblada 66">
              <a:extLst>
                <a:ext uri="{FF2B5EF4-FFF2-40B4-BE49-F238E27FC236}">
                  <a16:creationId xmlns:a16="http://schemas.microsoft.com/office/drawing/2014/main" id="{B4FC739D-6873-4218-BAE2-CD99C4D77926}"/>
                </a:ext>
              </a:extLst>
            </p:cNvPr>
            <p:cNvSpPr/>
            <p:nvPr/>
          </p:nvSpPr>
          <p:spPr>
            <a:xfrm flipV="1">
              <a:off x="1091843" y="4591722"/>
              <a:ext cx="1308111" cy="254321"/>
            </a:xfrm>
            <a:prstGeom prst="ben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68" name="Flecha: doblada 67">
              <a:extLst>
                <a:ext uri="{FF2B5EF4-FFF2-40B4-BE49-F238E27FC236}">
                  <a16:creationId xmlns:a16="http://schemas.microsoft.com/office/drawing/2014/main" id="{4D3B36BA-05B9-44C1-B473-B8C045AA530E}"/>
                </a:ext>
              </a:extLst>
            </p:cNvPr>
            <p:cNvSpPr/>
            <p:nvPr/>
          </p:nvSpPr>
          <p:spPr>
            <a:xfrm flipV="1">
              <a:off x="1094724" y="4416227"/>
              <a:ext cx="1308111" cy="247776"/>
            </a:xfrm>
            <a:prstGeom prst="ben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69" name="Flecha: doblada 68">
              <a:extLst>
                <a:ext uri="{FF2B5EF4-FFF2-40B4-BE49-F238E27FC236}">
                  <a16:creationId xmlns:a16="http://schemas.microsoft.com/office/drawing/2014/main" id="{BBF0696C-9AAF-4BC6-B093-9AC50ABF1EBD}"/>
                </a:ext>
              </a:extLst>
            </p:cNvPr>
            <p:cNvSpPr/>
            <p:nvPr/>
          </p:nvSpPr>
          <p:spPr>
            <a:xfrm flipV="1">
              <a:off x="1100222" y="4227953"/>
              <a:ext cx="1308111" cy="252387"/>
            </a:xfrm>
            <a:prstGeom prst="ben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70" name="Flecha: doblada 69">
              <a:extLst>
                <a:ext uri="{FF2B5EF4-FFF2-40B4-BE49-F238E27FC236}">
                  <a16:creationId xmlns:a16="http://schemas.microsoft.com/office/drawing/2014/main" id="{332CD5C1-647A-438B-B7C0-A36A3CCA98B6}"/>
                </a:ext>
              </a:extLst>
            </p:cNvPr>
            <p:cNvSpPr/>
            <p:nvPr/>
          </p:nvSpPr>
          <p:spPr>
            <a:xfrm flipV="1">
              <a:off x="1100222" y="4022477"/>
              <a:ext cx="1308111" cy="261137"/>
            </a:xfrm>
            <a:prstGeom prst="ben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grpSp>
          <p:nvGrpSpPr>
            <p:cNvPr id="71" name="Grupo 70">
              <a:extLst>
                <a:ext uri="{FF2B5EF4-FFF2-40B4-BE49-F238E27FC236}">
                  <a16:creationId xmlns:a16="http://schemas.microsoft.com/office/drawing/2014/main" id="{31230907-CD1A-4896-B726-44A13000926E}"/>
                </a:ext>
              </a:extLst>
            </p:cNvPr>
            <p:cNvGrpSpPr/>
            <p:nvPr/>
          </p:nvGrpSpPr>
          <p:grpSpPr>
            <a:xfrm>
              <a:off x="-155302" y="4012875"/>
              <a:ext cx="1321932" cy="842364"/>
              <a:chOff x="-155302" y="4012875"/>
              <a:chExt cx="1321932" cy="842364"/>
            </a:xfrm>
            <a:grpFill/>
          </p:grpSpPr>
          <p:sp>
            <p:nvSpPr>
              <p:cNvPr id="72" name="Flecha: doblada 71">
                <a:extLst>
                  <a:ext uri="{FF2B5EF4-FFF2-40B4-BE49-F238E27FC236}">
                    <a16:creationId xmlns:a16="http://schemas.microsoft.com/office/drawing/2014/main" id="{C19546CB-DE2B-4C70-9618-78C95D64E1EB}"/>
                  </a:ext>
                </a:extLst>
              </p:cNvPr>
              <p:cNvSpPr/>
              <p:nvPr/>
            </p:nvSpPr>
            <p:spPr>
              <a:xfrm flipH="1" flipV="1">
                <a:off x="-155302" y="4595213"/>
                <a:ext cx="1308111" cy="260026"/>
              </a:xfrm>
              <a:prstGeom prst="ben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73" name="Flecha: doblada 72">
                <a:extLst>
                  <a:ext uri="{FF2B5EF4-FFF2-40B4-BE49-F238E27FC236}">
                    <a16:creationId xmlns:a16="http://schemas.microsoft.com/office/drawing/2014/main" id="{351B7CFE-5BD9-45D3-BB7E-304A2B987B8A}"/>
                  </a:ext>
                </a:extLst>
              </p:cNvPr>
              <p:cNvSpPr/>
              <p:nvPr/>
            </p:nvSpPr>
            <p:spPr>
              <a:xfrm flipH="1" flipV="1">
                <a:off x="-154505" y="4400827"/>
                <a:ext cx="1308111" cy="266845"/>
              </a:xfrm>
              <a:prstGeom prst="ben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74" name="Flecha: doblada 73">
                <a:extLst>
                  <a:ext uri="{FF2B5EF4-FFF2-40B4-BE49-F238E27FC236}">
                    <a16:creationId xmlns:a16="http://schemas.microsoft.com/office/drawing/2014/main" id="{A929FAD3-664B-4A48-8140-12F29E1833C7}"/>
                  </a:ext>
                </a:extLst>
              </p:cNvPr>
              <p:cNvSpPr/>
              <p:nvPr/>
            </p:nvSpPr>
            <p:spPr>
              <a:xfrm flipH="1" flipV="1">
                <a:off x="-153533" y="4210388"/>
                <a:ext cx="1308111" cy="277680"/>
              </a:xfrm>
              <a:prstGeom prst="ben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75" name="Flecha: doblada 74">
                <a:extLst>
                  <a:ext uri="{FF2B5EF4-FFF2-40B4-BE49-F238E27FC236}">
                    <a16:creationId xmlns:a16="http://schemas.microsoft.com/office/drawing/2014/main" id="{3EC56C68-17E4-4781-A101-8577E81504B6}"/>
                  </a:ext>
                </a:extLst>
              </p:cNvPr>
              <p:cNvSpPr/>
              <p:nvPr/>
            </p:nvSpPr>
            <p:spPr>
              <a:xfrm flipH="1" flipV="1">
                <a:off x="-141481" y="4012875"/>
                <a:ext cx="1308111" cy="285425"/>
              </a:xfrm>
              <a:prstGeom prst="ben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grpSp>
      </p:grpSp>
      <p:sp>
        <p:nvSpPr>
          <p:cNvPr id="76" name="CuadroTexto 75">
            <a:extLst>
              <a:ext uri="{FF2B5EF4-FFF2-40B4-BE49-F238E27FC236}">
                <a16:creationId xmlns:a16="http://schemas.microsoft.com/office/drawing/2014/main" id="{A3013231-709E-4C36-90B2-BE19EEE994B6}"/>
              </a:ext>
            </a:extLst>
          </p:cNvPr>
          <p:cNvSpPr txBox="1"/>
          <p:nvPr/>
        </p:nvSpPr>
        <p:spPr>
          <a:xfrm>
            <a:off x="4496666" y="4940292"/>
            <a:ext cx="6417318" cy="738664"/>
          </a:xfrm>
          <a:prstGeom prst="rect">
            <a:avLst/>
          </a:prstGeom>
          <a:noFill/>
        </p:spPr>
        <p:txBody>
          <a:bodyPr wrap="square" rtlCol="0">
            <a:spAutoFit/>
          </a:bodyPr>
          <a:lstStyle/>
          <a:p>
            <a:r>
              <a:rPr lang="es-AR" sz="1400" dirty="0"/>
              <a:t>Pozos con </a:t>
            </a:r>
            <a:r>
              <a:rPr lang="es-AR" sz="1400" dirty="0" err="1"/>
              <a:t>casing</a:t>
            </a:r>
            <a:r>
              <a:rPr lang="es-AR" sz="1400" dirty="0"/>
              <a:t> de 5-1/2” pueden ser </a:t>
            </a:r>
            <a:r>
              <a:rPr lang="es-AR" sz="1400" dirty="0" err="1"/>
              <a:t>reentubados</a:t>
            </a:r>
            <a:r>
              <a:rPr lang="es-AR" sz="1400" dirty="0"/>
              <a:t> hasta con cañería de 3-1/2” logrando cubrir la cañería de aislación dañada y brindar nueva integridad al pozo sin restringir el caudal de inyección.</a:t>
            </a:r>
          </a:p>
        </p:txBody>
      </p:sp>
      <p:sp>
        <p:nvSpPr>
          <p:cNvPr id="77" name="CuadroTexto 76">
            <a:extLst>
              <a:ext uri="{FF2B5EF4-FFF2-40B4-BE49-F238E27FC236}">
                <a16:creationId xmlns:a16="http://schemas.microsoft.com/office/drawing/2014/main" id="{4158DD8A-7EDB-44FB-8D5B-E75EF0CA1162}"/>
              </a:ext>
            </a:extLst>
          </p:cNvPr>
          <p:cNvSpPr txBox="1"/>
          <p:nvPr/>
        </p:nvSpPr>
        <p:spPr>
          <a:xfrm>
            <a:off x="4491231" y="1658197"/>
            <a:ext cx="6417318" cy="830997"/>
          </a:xfrm>
          <a:prstGeom prst="rect">
            <a:avLst/>
          </a:prstGeom>
          <a:noFill/>
        </p:spPr>
        <p:txBody>
          <a:bodyPr wrap="square" rtlCol="0">
            <a:spAutoFit/>
          </a:bodyPr>
          <a:lstStyle/>
          <a:p>
            <a:r>
              <a:rPr lang="es-AR" sz="1600" dirty="0"/>
              <a:t>Los problemas de integridad en </a:t>
            </a:r>
            <a:r>
              <a:rPr lang="es-AR" sz="1600" dirty="0" err="1"/>
              <a:t>casing</a:t>
            </a:r>
            <a:r>
              <a:rPr lang="es-AR" sz="1600" dirty="0"/>
              <a:t> de pozos inyectores comprometen su puesta en servicio por no cumplir con la normativa de la autoridad de aplicación.</a:t>
            </a:r>
          </a:p>
        </p:txBody>
      </p:sp>
      <p:sp>
        <p:nvSpPr>
          <p:cNvPr id="78" name="CuadroTexto 77">
            <a:extLst>
              <a:ext uri="{FF2B5EF4-FFF2-40B4-BE49-F238E27FC236}">
                <a16:creationId xmlns:a16="http://schemas.microsoft.com/office/drawing/2014/main" id="{98EAF5E5-BFA0-4942-A951-622BF5D66FB5}"/>
              </a:ext>
            </a:extLst>
          </p:cNvPr>
          <p:cNvSpPr txBox="1"/>
          <p:nvPr/>
        </p:nvSpPr>
        <p:spPr>
          <a:xfrm>
            <a:off x="4501832" y="2547390"/>
            <a:ext cx="2401020" cy="338554"/>
          </a:xfrm>
          <a:prstGeom prst="rect">
            <a:avLst/>
          </a:prstGeom>
          <a:noFill/>
        </p:spPr>
        <p:txBody>
          <a:bodyPr wrap="square" rtlCol="0">
            <a:spAutoFit/>
          </a:bodyPr>
          <a:lstStyle/>
          <a:p>
            <a:r>
              <a:rPr lang="es-AR" sz="1600" b="1" dirty="0">
                <a:solidFill>
                  <a:schemeClr val="tx2">
                    <a:lumMod val="75000"/>
                  </a:schemeClr>
                </a:solidFill>
              </a:rPr>
              <a:t>Posibles alternativas </a:t>
            </a:r>
          </a:p>
        </p:txBody>
      </p:sp>
      <p:sp>
        <p:nvSpPr>
          <p:cNvPr id="79" name="CuadroTexto 78">
            <a:extLst>
              <a:ext uri="{FF2B5EF4-FFF2-40B4-BE49-F238E27FC236}">
                <a16:creationId xmlns:a16="http://schemas.microsoft.com/office/drawing/2014/main" id="{A6E8CD76-F754-4D81-A89A-65FE08843A79}"/>
              </a:ext>
            </a:extLst>
          </p:cNvPr>
          <p:cNvSpPr txBox="1"/>
          <p:nvPr/>
        </p:nvSpPr>
        <p:spPr>
          <a:xfrm>
            <a:off x="4501832" y="3116475"/>
            <a:ext cx="3283715" cy="307777"/>
          </a:xfrm>
          <a:prstGeom prst="rect">
            <a:avLst/>
          </a:prstGeom>
          <a:noFill/>
        </p:spPr>
        <p:txBody>
          <a:bodyPr wrap="square" rtlCol="0">
            <a:spAutoFit/>
          </a:bodyPr>
          <a:lstStyle/>
          <a:p>
            <a:pPr marL="171450" indent="-171450">
              <a:buFont typeface="Arial" panose="020B0604020202020204" pitchFamily="34" charset="0"/>
              <a:buChar char="•"/>
            </a:pPr>
            <a:r>
              <a:rPr lang="es-AR" sz="1400" b="1" dirty="0"/>
              <a:t>Remediación por cementación</a:t>
            </a:r>
          </a:p>
        </p:txBody>
      </p:sp>
      <p:sp>
        <p:nvSpPr>
          <p:cNvPr id="80" name="CuadroTexto 79">
            <a:extLst>
              <a:ext uri="{FF2B5EF4-FFF2-40B4-BE49-F238E27FC236}">
                <a16:creationId xmlns:a16="http://schemas.microsoft.com/office/drawing/2014/main" id="{4ABAD7D9-BBB1-48F9-931A-95246A826B59}"/>
              </a:ext>
            </a:extLst>
          </p:cNvPr>
          <p:cNvSpPr txBox="1"/>
          <p:nvPr/>
        </p:nvSpPr>
        <p:spPr>
          <a:xfrm>
            <a:off x="4496665" y="3861618"/>
            <a:ext cx="2523677" cy="307777"/>
          </a:xfrm>
          <a:prstGeom prst="rect">
            <a:avLst/>
          </a:prstGeom>
          <a:noFill/>
        </p:spPr>
        <p:txBody>
          <a:bodyPr wrap="square" rtlCol="0">
            <a:spAutoFit/>
          </a:bodyPr>
          <a:lstStyle/>
          <a:p>
            <a:pPr marL="171450" indent="-171450">
              <a:buFont typeface="Arial" panose="020B0604020202020204" pitchFamily="34" charset="0"/>
              <a:buChar char="•"/>
            </a:pPr>
            <a:r>
              <a:rPr lang="es-AR" sz="1400" b="1" dirty="0" err="1"/>
              <a:t>Casing</a:t>
            </a:r>
            <a:r>
              <a:rPr lang="es-AR" sz="1400" b="1" dirty="0"/>
              <a:t> Suplementario</a:t>
            </a:r>
          </a:p>
        </p:txBody>
      </p:sp>
      <p:sp>
        <p:nvSpPr>
          <p:cNvPr id="81" name="CuadroTexto 80">
            <a:extLst>
              <a:ext uri="{FF2B5EF4-FFF2-40B4-BE49-F238E27FC236}">
                <a16:creationId xmlns:a16="http://schemas.microsoft.com/office/drawing/2014/main" id="{D1E92821-BE62-41DC-B8CD-04A9D8AD9F91}"/>
              </a:ext>
            </a:extLst>
          </p:cNvPr>
          <p:cNvSpPr txBox="1"/>
          <p:nvPr/>
        </p:nvSpPr>
        <p:spPr>
          <a:xfrm>
            <a:off x="4494288" y="4731692"/>
            <a:ext cx="2740518" cy="307777"/>
          </a:xfrm>
          <a:prstGeom prst="rect">
            <a:avLst/>
          </a:prstGeom>
          <a:noFill/>
        </p:spPr>
        <p:txBody>
          <a:bodyPr wrap="square" rtlCol="0">
            <a:spAutoFit/>
          </a:bodyPr>
          <a:lstStyle/>
          <a:p>
            <a:pPr marL="171450" indent="-171450">
              <a:buFont typeface="Arial" panose="020B0604020202020204" pitchFamily="34" charset="0"/>
              <a:buChar char="•"/>
            </a:pPr>
            <a:r>
              <a:rPr lang="es-AR" sz="1400" b="1" dirty="0" err="1"/>
              <a:t>Reentubado</a:t>
            </a:r>
            <a:r>
              <a:rPr lang="es-AR" sz="1400" b="1" dirty="0"/>
              <a:t> Tubing-</a:t>
            </a:r>
            <a:r>
              <a:rPr lang="es-AR" sz="1400" b="1" dirty="0" err="1"/>
              <a:t>less</a:t>
            </a:r>
            <a:endParaRPr lang="es-AR" sz="1400" b="1" dirty="0"/>
          </a:p>
        </p:txBody>
      </p:sp>
      <p:sp>
        <p:nvSpPr>
          <p:cNvPr id="82" name="Signo de multiplicación 81">
            <a:extLst>
              <a:ext uri="{FF2B5EF4-FFF2-40B4-BE49-F238E27FC236}">
                <a16:creationId xmlns:a16="http://schemas.microsoft.com/office/drawing/2014/main" id="{57ECFB89-0F12-4727-B2C5-13CB122AD8EB}"/>
              </a:ext>
            </a:extLst>
          </p:cNvPr>
          <p:cNvSpPr/>
          <p:nvPr/>
        </p:nvSpPr>
        <p:spPr>
          <a:xfrm>
            <a:off x="4353605" y="3125694"/>
            <a:ext cx="346417" cy="331852"/>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400"/>
          </a:p>
        </p:txBody>
      </p:sp>
      <p:sp>
        <p:nvSpPr>
          <p:cNvPr id="84" name="Signo de multiplicación 83">
            <a:extLst>
              <a:ext uri="{FF2B5EF4-FFF2-40B4-BE49-F238E27FC236}">
                <a16:creationId xmlns:a16="http://schemas.microsoft.com/office/drawing/2014/main" id="{4D63DD72-74AF-466A-9037-460BB423C6F7}"/>
              </a:ext>
            </a:extLst>
          </p:cNvPr>
          <p:cNvSpPr/>
          <p:nvPr/>
        </p:nvSpPr>
        <p:spPr>
          <a:xfrm>
            <a:off x="4342991" y="3847272"/>
            <a:ext cx="346417" cy="331852"/>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400"/>
          </a:p>
        </p:txBody>
      </p:sp>
      <p:pic>
        <p:nvPicPr>
          <p:cNvPr id="85" name="Picture 2" descr="Approved, Button, Check, Green, Round, Tick, Okay - Ok Icon - Free  Transparent PNG Clipart Images Download">
            <a:extLst>
              <a:ext uri="{FF2B5EF4-FFF2-40B4-BE49-F238E27FC236}">
                <a16:creationId xmlns:a16="http://schemas.microsoft.com/office/drawing/2014/main" id="{B751EE74-50DB-42AE-AC17-555E9CA65A1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654" b="91827" l="9877" r="89712">
                        <a14:foregroundMark x1="33333" y1="50481" x2="53909" y2="55288"/>
                        <a14:foregroundMark x1="53909" y1="55288" x2="67901" y2="40385"/>
                        <a14:foregroundMark x1="65432" y1="11058" x2="44856" y2="8654"/>
                        <a14:foregroundMark x1="44856" y1="8654" x2="36626" y2="11538"/>
                        <a14:foregroundMark x1="69547" y1="86538" x2="48148" y2="91827"/>
                        <a14:foregroundMark x1="48148" y1="91827" x2="35391" y2="87981"/>
                        <a14:foregroundMark x1="47325" y1="62500" x2="47325" y2="62500"/>
                      </a14:backgroundRemoval>
                    </a14:imgEffect>
                  </a14:imgLayer>
                </a14:imgProps>
              </a:ext>
              <a:ext uri="{28A0092B-C50C-407E-A947-70E740481C1C}">
                <a14:useLocalDpi xmlns:a14="http://schemas.microsoft.com/office/drawing/2010/main" val="0"/>
              </a:ext>
            </a:extLst>
          </a:blip>
          <a:srcRect/>
          <a:stretch>
            <a:fillRect/>
          </a:stretch>
        </p:blipFill>
        <p:spPr bwMode="auto">
          <a:xfrm>
            <a:off x="4251325" y="4573467"/>
            <a:ext cx="529750" cy="453449"/>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upo 85">
            <a:extLst>
              <a:ext uri="{FF2B5EF4-FFF2-40B4-BE49-F238E27FC236}">
                <a16:creationId xmlns:a16="http://schemas.microsoft.com/office/drawing/2014/main" id="{97BAF744-EE37-41A6-ACD9-112B08432AD0}"/>
              </a:ext>
            </a:extLst>
          </p:cNvPr>
          <p:cNvGrpSpPr/>
          <p:nvPr/>
        </p:nvGrpSpPr>
        <p:grpSpPr>
          <a:xfrm>
            <a:off x="1668603" y="1328343"/>
            <a:ext cx="356206" cy="3957166"/>
            <a:chOff x="954227" y="542531"/>
            <a:chExt cx="355608" cy="3520028"/>
          </a:xfrm>
        </p:grpSpPr>
        <p:grpSp>
          <p:nvGrpSpPr>
            <p:cNvPr id="87" name="Grupo 86">
              <a:extLst>
                <a:ext uri="{FF2B5EF4-FFF2-40B4-BE49-F238E27FC236}">
                  <a16:creationId xmlns:a16="http://schemas.microsoft.com/office/drawing/2014/main" id="{61126B1C-9FBC-417A-9F9B-2FF6FF1E87C8}"/>
                </a:ext>
              </a:extLst>
            </p:cNvPr>
            <p:cNvGrpSpPr/>
            <p:nvPr/>
          </p:nvGrpSpPr>
          <p:grpSpPr>
            <a:xfrm>
              <a:off x="954227" y="543387"/>
              <a:ext cx="355177" cy="2762282"/>
              <a:chOff x="3628749" y="2660127"/>
              <a:chExt cx="427792" cy="3335116"/>
            </a:xfrm>
          </p:grpSpPr>
          <p:sp>
            <p:nvSpPr>
              <p:cNvPr id="100" name="Rectángulo 99">
                <a:extLst>
                  <a:ext uri="{FF2B5EF4-FFF2-40B4-BE49-F238E27FC236}">
                    <a16:creationId xmlns:a16="http://schemas.microsoft.com/office/drawing/2014/main" id="{F17083A0-0B1A-41AB-ACE2-3676D3C22C41}"/>
                  </a:ext>
                </a:extLst>
              </p:cNvPr>
              <p:cNvSpPr/>
              <p:nvPr/>
            </p:nvSpPr>
            <p:spPr>
              <a:xfrm>
                <a:off x="3743899" y="2660127"/>
                <a:ext cx="202830" cy="3036617"/>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01" name="Grupo 100">
                <a:extLst>
                  <a:ext uri="{FF2B5EF4-FFF2-40B4-BE49-F238E27FC236}">
                    <a16:creationId xmlns:a16="http://schemas.microsoft.com/office/drawing/2014/main" id="{CDD9B70B-0E68-4625-89BA-840FF4E6BA6A}"/>
                  </a:ext>
                </a:extLst>
              </p:cNvPr>
              <p:cNvGrpSpPr/>
              <p:nvPr/>
            </p:nvGrpSpPr>
            <p:grpSpPr>
              <a:xfrm>
                <a:off x="3628749" y="5686496"/>
                <a:ext cx="427792" cy="308747"/>
                <a:chOff x="2932559" y="5686496"/>
                <a:chExt cx="427792" cy="308747"/>
              </a:xfrm>
            </p:grpSpPr>
            <p:sp>
              <p:nvSpPr>
                <p:cNvPr id="102" name="Rectángulo: esquinas superiores cortadas 101">
                  <a:extLst>
                    <a:ext uri="{FF2B5EF4-FFF2-40B4-BE49-F238E27FC236}">
                      <a16:creationId xmlns:a16="http://schemas.microsoft.com/office/drawing/2014/main" id="{684AE2E4-D82B-45A3-9F5D-2770C99AA861}"/>
                    </a:ext>
                  </a:extLst>
                </p:cNvPr>
                <p:cNvSpPr/>
                <p:nvPr/>
              </p:nvSpPr>
              <p:spPr>
                <a:xfrm rot="10800000">
                  <a:off x="2934320" y="5949524"/>
                  <a:ext cx="418470" cy="45719"/>
                </a:xfrm>
                <a:prstGeom prst="snip2SameRect">
                  <a:avLst>
                    <a:gd name="adj1" fmla="val 47415"/>
                    <a:gd name="adj2" fmla="val 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3" name="Rectángulo 102">
                  <a:extLst>
                    <a:ext uri="{FF2B5EF4-FFF2-40B4-BE49-F238E27FC236}">
                      <a16:creationId xmlns:a16="http://schemas.microsoft.com/office/drawing/2014/main" id="{280B43E4-EE44-4895-A9FF-CAED9BBD635A}"/>
                    </a:ext>
                  </a:extLst>
                </p:cNvPr>
                <p:cNvSpPr/>
                <p:nvPr/>
              </p:nvSpPr>
              <p:spPr>
                <a:xfrm>
                  <a:off x="3016191" y="5686496"/>
                  <a:ext cx="263495" cy="5859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4" name="Rectángulo: esquinas superiores cortadas 103">
                  <a:extLst>
                    <a:ext uri="{FF2B5EF4-FFF2-40B4-BE49-F238E27FC236}">
                      <a16:creationId xmlns:a16="http://schemas.microsoft.com/office/drawing/2014/main" id="{E951A033-D359-46FD-9EDA-8A570F186814}"/>
                    </a:ext>
                  </a:extLst>
                </p:cNvPr>
                <p:cNvSpPr/>
                <p:nvPr/>
              </p:nvSpPr>
              <p:spPr>
                <a:xfrm>
                  <a:off x="2936081" y="5712550"/>
                  <a:ext cx="418470" cy="45719"/>
                </a:xfrm>
                <a:prstGeom prst="snip2SameRect">
                  <a:avLst>
                    <a:gd name="adj1" fmla="val 47415"/>
                    <a:gd name="adj2" fmla="val 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5" name="Rectángulo 104">
                  <a:extLst>
                    <a:ext uri="{FF2B5EF4-FFF2-40B4-BE49-F238E27FC236}">
                      <a16:creationId xmlns:a16="http://schemas.microsoft.com/office/drawing/2014/main" id="{ACE4BA3C-6439-47F3-B1CC-045A8523F809}"/>
                    </a:ext>
                  </a:extLst>
                </p:cNvPr>
                <p:cNvSpPr/>
                <p:nvPr/>
              </p:nvSpPr>
              <p:spPr>
                <a:xfrm>
                  <a:off x="2934626" y="5745088"/>
                  <a:ext cx="421992"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6" name="Rectángulo 105">
                  <a:extLst>
                    <a:ext uri="{FF2B5EF4-FFF2-40B4-BE49-F238E27FC236}">
                      <a16:creationId xmlns:a16="http://schemas.microsoft.com/office/drawing/2014/main" id="{9C7B6D07-B2A8-4479-923B-A15D69897654}"/>
                    </a:ext>
                  </a:extLst>
                </p:cNvPr>
                <p:cNvSpPr/>
                <p:nvPr/>
              </p:nvSpPr>
              <p:spPr>
                <a:xfrm>
                  <a:off x="2932559" y="5796190"/>
                  <a:ext cx="421992" cy="58592"/>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07" name="Conector recto 106">
                  <a:extLst>
                    <a:ext uri="{FF2B5EF4-FFF2-40B4-BE49-F238E27FC236}">
                      <a16:creationId xmlns:a16="http://schemas.microsoft.com/office/drawing/2014/main" id="{745FC3DD-50A9-424D-B14B-71322642E840}"/>
                    </a:ext>
                  </a:extLst>
                </p:cNvPr>
                <p:cNvCxnSpPr/>
                <p:nvPr/>
              </p:nvCxnSpPr>
              <p:spPr>
                <a:xfrm>
                  <a:off x="2936922" y="5889993"/>
                  <a:ext cx="4234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F4ECD844-EBC0-4311-83E1-4E674C868AF4}"/>
                    </a:ext>
                  </a:extLst>
                </p:cNvPr>
                <p:cNvCxnSpPr/>
                <p:nvPr/>
              </p:nvCxnSpPr>
              <p:spPr>
                <a:xfrm>
                  <a:off x="2936922" y="5918814"/>
                  <a:ext cx="4234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8" name="Grupo 87">
              <a:extLst>
                <a:ext uri="{FF2B5EF4-FFF2-40B4-BE49-F238E27FC236}">
                  <a16:creationId xmlns:a16="http://schemas.microsoft.com/office/drawing/2014/main" id="{37A4BC9E-4DD6-47A7-880E-5B7F1A1633FA}"/>
                </a:ext>
              </a:extLst>
            </p:cNvPr>
            <p:cNvGrpSpPr/>
            <p:nvPr/>
          </p:nvGrpSpPr>
          <p:grpSpPr>
            <a:xfrm>
              <a:off x="954658" y="3304463"/>
              <a:ext cx="355177" cy="566301"/>
              <a:chOff x="3628749" y="5311505"/>
              <a:chExt cx="427792" cy="683738"/>
            </a:xfrm>
          </p:grpSpPr>
          <p:sp>
            <p:nvSpPr>
              <p:cNvPr id="91" name="Rectángulo 90">
                <a:extLst>
                  <a:ext uri="{FF2B5EF4-FFF2-40B4-BE49-F238E27FC236}">
                    <a16:creationId xmlns:a16="http://schemas.microsoft.com/office/drawing/2014/main" id="{0A625BD8-83CA-48DD-9EC6-3B85F2EEA6F0}"/>
                  </a:ext>
                </a:extLst>
              </p:cNvPr>
              <p:cNvSpPr/>
              <p:nvPr/>
            </p:nvSpPr>
            <p:spPr>
              <a:xfrm>
                <a:off x="3800655" y="5311505"/>
                <a:ext cx="101324" cy="377252"/>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92" name="Grupo 91">
                <a:extLst>
                  <a:ext uri="{FF2B5EF4-FFF2-40B4-BE49-F238E27FC236}">
                    <a16:creationId xmlns:a16="http://schemas.microsoft.com/office/drawing/2014/main" id="{50127467-5CFA-4F8B-B442-A650229EAA5D}"/>
                  </a:ext>
                </a:extLst>
              </p:cNvPr>
              <p:cNvGrpSpPr/>
              <p:nvPr/>
            </p:nvGrpSpPr>
            <p:grpSpPr>
              <a:xfrm>
                <a:off x="3628749" y="5686496"/>
                <a:ext cx="427792" cy="308747"/>
                <a:chOff x="2932559" y="5686496"/>
                <a:chExt cx="427792" cy="308747"/>
              </a:xfrm>
            </p:grpSpPr>
            <p:sp>
              <p:nvSpPr>
                <p:cNvPr id="93" name="Rectángulo: esquinas superiores cortadas 92">
                  <a:extLst>
                    <a:ext uri="{FF2B5EF4-FFF2-40B4-BE49-F238E27FC236}">
                      <a16:creationId xmlns:a16="http://schemas.microsoft.com/office/drawing/2014/main" id="{21BD830F-EE4D-4AD6-8CE0-5066B3C365A3}"/>
                    </a:ext>
                  </a:extLst>
                </p:cNvPr>
                <p:cNvSpPr/>
                <p:nvPr/>
              </p:nvSpPr>
              <p:spPr>
                <a:xfrm rot="10800000">
                  <a:off x="2934320" y="5949524"/>
                  <a:ext cx="418470" cy="45719"/>
                </a:xfrm>
                <a:prstGeom prst="snip2SameRect">
                  <a:avLst>
                    <a:gd name="adj1" fmla="val 47415"/>
                    <a:gd name="adj2" fmla="val 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4" name="Rectángulo 93">
                  <a:extLst>
                    <a:ext uri="{FF2B5EF4-FFF2-40B4-BE49-F238E27FC236}">
                      <a16:creationId xmlns:a16="http://schemas.microsoft.com/office/drawing/2014/main" id="{F743C16B-9AD1-48A0-B1D3-773BC11204D5}"/>
                    </a:ext>
                  </a:extLst>
                </p:cNvPr>
                <p:cNvSpPr/>
                <p:nvPr/>
              </p:nvSpPr>
              <p:spPr>
                <a:xfrm>
                  <a:off x="3058773" y="5686496"/>
                  <a:ext cx="191248" cy="55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5" name="Rectángulo: esquinas superiores cortadas 94">
                  <a:extLst>
                    <a:ext uri="{FF2B5EF4-FFF2-40B4-BE49-F238E27FC236}">
                      <a16:creationId xmlns:a16="http://schemas.microsoft.com/office/drawing/2014/main" id="{C62AC650-D844-467C-B920-0D62D8351126}"/>
                    </a:ext>
                  </a:extLst>
                </p:cNvPr>
                <p:cNvSpPr/>
                <p:nvPr/>
              </p:nvSpPr>
              <p:spPr>
                <a:xfrm>
                  <a:off x="2936081" y="5712550"/>
                  <a:ext cx="418470" cy="45719"/>
                </a:xfrm>
                <a:prstGeom prst="snip2SameRect">
                  <a:avLst>
                    <a:gd name="adj1" fmla="val 47415"/>
                    <a:gd name="adj2" fmla="val 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6" name="Rectángulo 95">
                  <a:extLst>
                    <a:ext uri="{FF2B5EF4-FFF2-40B4-BE49-F238E27FC236}">
                      <a16:creationId xmlns:a16="http://schemas.microsoft.com/office/drawing/2014/main" id="{758832C8-1039-4EB9-AE3C-E630666832C2}"/>
                    </a:ext>
                  </a:extLst>
                </p:cNvPr>
                <p:cNvSpPr/>
                <p:nvPr/>
              </p:nvSpPr>
              <p:spPr>
                <a:xfrm>
                  <a:off x="2934626" y="5745088"/>
                  <a:ext cx="421992"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7" name="Rectángulo 96">
                  <a:extLst>
                    <a:ext uri="{FF2B5EF4-FFF2-40B4-BE49-F238E27FC236}">
                      <a16:creationId xmlns:a16="http://schemas.microsoft.com/office/drawing/2014/main" id="{830D849C-554A-44CD-BC2F-D448566E5DC3}"/>
                    </a:ext>
                  </a:extLst>
                </p:cNvPr>
                <p:cNvSpPr/>
                <p:nvPr/>
              </p:nvSpPr>
              <p:spPr>
                <a:xfrm>
                  <a:off x="2932559" y="5796190"/>
                  <a:ext cx="421992" cy="58592"/>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98" name="Conector recto 97">
                  <a:extLst>
                    <a:ext uri="{FF2B5EF4-FFF2-40B4-BE49-F238E27FC236}">
                      <a16:creationId xmlns:a16="http://schemas.microsoft.com/office/drawing/2014/main" id="{E21E785F-A405-4ACD-A3FE-F24E4EACE36F}"/>
                    </a:ext>
                  </a:extLst>
                </p:cNvPr>
                <p:cNvCxnSpPr/>
                <p:nvPr/>
              </p:nvCxnSpPr>
              <p:spPr>
                <a:xfrm>
                  <a:off x="2936922" y="5889993"/>
                  <a:ext cx="4234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a16="http://schemas.microsoft.com/office/drawing/2014/main" id="{E5EE9AF2-5363-4F4A-94D4-8E8B9B3B3CED}"/>
                    </a:ext>
                  </a:extLst>
                </p:cNvPr>
                <p:cNvCxnSpPr/>
                <p:nvPr/>
              </p:nvCxnSpPr>
              <p:spPr>
                <a:xfrm>
                  <a:off x="2936922" y="5918814"/>
                  <a:ext cx="4234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9" name="Rectángulo 88">
              <a:extLst>
                <a:ext uri="{FF2B5EF4-FFF2-40B4-BE49-F238E27FC236}">
                  <a16:creationId xmlns:a16="http://schemas.microsoft.com/office/drawing/2014/main" id="{70B3CBBE-173B-4C33-B3CC-54C659DDB396}"/>
                </a:ext>
              </a:extLst>
            </p:cNvPr>
            <p:cNvSpPr/>
            <p:nvPr/>
          </p:nvSpPr>
          <p:spPr>
            <a:xfrm>
              <a:off x="1096130" y="3871286"/>
              <a:ext cx="84125" cy="191273"/>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0" name="Rectángulo 89">
              <a:extLst>
                <a:ext uri="{FF2B5EF4-FFF2-40B4-BE49-F238E27FC236}">
                  <a16:creationId xmlns:a16="http://schemas.microsoft.com/office/drawing/2014/main" id="{08731D2D-2359-4A0A-BCC0-DA3E81341016}"/>
                </a:ext>
              </a:extLst>
            </p:cNvPr>
            <p:cNvSpPr/>
            <p:nvPr/>
          </p:nvSpPr>
          <p:spPr>
            <a:xfrm>
              <a:off x="1096131" y="542531"/>
              <a:ext cx="77512" cy="2507838"/>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109" name="Grupo 108">
            <a:extLst>
              <a:ext uri="{FF2B5EF4-FFF2-40B4-BE49-F238E27FC236}">
                <a16:creationId xmlns:a16="http://schemas.microsoft.com/office/drawing/2014/main" id="{6A345AE3-418E-47A6-BEDC-F800E6E158A3}"/>
              </a:ext>
            </a:extLst>
          </p:cNvPr>
          <p:cNvGrpSpPr/>
          <p:nvPr/>
        </p:nvGrpSpPr>
        <p:grpSpPr>
          <a:xfrm>
            <a:off x="547418" y="4545611"/>
            <a:ext cx="2604383" cy="1390206"/>
            <a:chOff x="-157166" y="3727996"/>
            <a:chExt cx="2600009" cy="1236633"/>
          </a:xfrm>
          <a:gradFill flip="none" rotWithShape="1">
            <a:gsLst>
              <a:gs pos="0">
                <a:schemeClr val="tx2">
                  <a:lumMod val="60000"/>
                  <a:lumOff val="40000"/>
                </a:schemeClr>
              </a:gs>
              <a:gs pos="50000">
                <a:schemeClr val="accent1">
                  <a:tint val="44500"/>
                  <a:satMod val="160000"/>
                </a:schemeClr>
              </a:gs>
              <a:gs pos="100000">
                <a:schemeClr val="accent1">
                  <a:lumMod val="40000"/>
                  <a:lumOff val="60000"/>
                </a:schemeClr>
              </a:gs>
            </a:gsLst>
            <a:lin ang="16200000" scaled="0"/>
            <a:tileRect/>
          </a:gradFill>
        </p:grpSpPr>
        <p:sp>
          <p:nvSpPr>
            <p:cNvPr id="110" name="Flecha: doblada 109">
              <a:extLst>
                <a:ext uri="{FF2B5EF4-FFF2-40B4-BE49-F238E27FC236}">
                  <a16:creationId xmlns:a16="http://schemas.microsoft.com/office/drawing/2014/main" id="{CAFEAB4F-7B41-4476-B52E-963F9217D3C1}"/>
                </a:ext>
              </a:extLst>
            </p:cNvPr>
            <p:cNvSpPr/>
            <p:nvPr/>
          </p:nvSpPr>
          <p:spPr>
            <a:xfrm flipV="1">
              <a:off x="1061900" y="3727996"/>
              <a:ext cx="1379532" cy="618232"/>
            </a:xfrm>
            <a:prstGeom prst="bentArrow">
              <a:avLst>
                <a:gd name="adj1" fmla="val 25000"/>
                <a:gd name="adj2" fmla="val 25000"/>
                <a:gd name="adj3" fmla="val 25000"/>
                <a:gd name="adj4" fmla="val 50279"/>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111" name="Flecha: doblada 110">
              <a:extLst>
                <a:ext uri="{FF2B5EF4-FFF2-40B4-BE49-F238E27FC236}">
                  <a16:creationId xmlns:a16="http://schemas.microsoft.com/office/drawing/2014/main" id="{0B014984-2036-49B5-BE98-611C844B0C1D}"/>
                </a:ext>
              </a:extLst>
            </p:cNvPr>
            <p:cNvSpPr/>
            <p:nvPr/>
          </p:nvSpPr>
          <p:spPr>
            <a:xfrm flipV="1">
              <a:off x="1063311" y="4034957"/>
              <a:ext cx="1379532" cy="618232"/>
            </a:xfrm>
            <a:prstGeom prst="bentArrow">
              <a:avLst>
                <a:gd name="adj1" fmla="val 25000"/>
                <a:gd name="adj2" fmla="val 25000"/>
                <a:gd name="adj3" fmla="val 25000"/>
                <a:gd name="adj4" fmla="val 50279"/>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112" name="Flecha: doblada 111">
              <a:extLst>
                <a:ext uri="{FF2B5EF4-FFF2-40B4-BE49-F238E27FC236}">
                  <a16:creationId xmlns:a16="http://schemas.microsoft.com/office/drawing/2014/main" id="{2F886460-C588-4018-807C-E626948A8369}"/>
                </a:ext>
              </a:extLst>
            </p:cNvPr>
            <p:cNvSpPr/>
            <p:nvPr/>
          </p:nvSpPr>
          <p:spPr>
            <a:xfrm flipV="1">
              <a:off x="1061900" y="4339917"/>
              <a:ext cx="1379532" cy="618232"/>
            </a:xfrm>
            <a:prstGeom prst="bentArrow">
              <a:avLst>
                <a:gd name="adj1" fmla="val 25000"/>
                <a:gd name="adj2" fmla="val 25000"/>
                <a:gd name="adj3" fmla="val 25000"/>
                <a:gd name="adj4" fmla="val 50279"/>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113" name="Flecha: doblada 112">
              <a:extLst>
                <a:ext uri="{FF2B5EF4-FFF2-40B4-BE49-F238E27FC236}">
                  <a16:creationId xmlns:a16="http://schemas.microsoft.com/office/drawing/2014/main" id="{D991788D-1CAC-4D06-8C07-9E2F370298F3}"/>
                </a:ext>
              </a:extLst>
            </p:cNvPr>
            <p:cNvSpPr/>
            <p:nvPr/>
          </p:nvSpPr>
          <p:spPr>
            <a:xfrm flipH="1" flipV="1">
              <a:off x="-157166" y="3734476"/>
              <a:ext cx="1379532" cy="618232"/>
            </a:xfrm>
            <a:prstGeom prst="bentArrow">
              <a:avLst>
                <a:gd name="adj1" fmla="val 25000"/>
                <a:gd name="adj2" fmla="val 25000"/>
                <a:gd name="adj3" fmla="val 25000"/>
                <a:gd name="adj4" fmla="val 50279"/>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114" name="Flecha: doblada 113">
              <a:extLst>
                <a:ext uri="{FF2B5EF4-FFF2-40B4-BE49-F238E27FC236}">
                  <a16:creationId xmlns:a16="http://schemas.microsoft.com/office/drawing/2014/main" id="{7F71C6D6-69BC-4515-99CC-432B0800376B}"/>
                </a:ext>
              </a:extLst>
            </p:cNvPr>
            <p:cNvSpPr/>
            <p:nvPr/>
          </p:nvSpPr>
          <p:spPr>
            <a:xfrm flipH="1" flipV="1">
              <a:off x="-155755" y="4041437"/>
              <a:ext cx="1379532" cy="618232"/>
            </a:xfrm>
            <a:prstGeom prst="bentArrow">
              <a:avLst>
                <a:gd name="adj1" fmla="val 25000"/>
                <a:gd name="adj2" fmla="val 25000"/>
                <a:gd name="adj3" fmla="val 25000"/>
                <a:gd name="adj4" fmla="val 50279"/>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sp>
          <p:nvSpPr>
            <p:cNvPr id="115" name="Flecha: doblada 114">
              <a:extLst>
                <a:ext uri="{FF2B5EF4-FFF2-40B4-BE49-F238E27FC236}">
                  <a16:creationId xmlns:a16="http://schemas.microsoft.com/office/drawing/2014/main" id="{076E0D8D-3C5E-4B77-AD4B-C77B15E1D51F}"/>
                </a:ext>
              </a:extLst>
            </p:cNvPr>
            <p:cNvSpPr/>
            <p:nvPr/>
          </p:nvSpPr>
          <p:spPr>
            <a:xfrm flipH="1" flipV="1">
              <a:off x="-157166" y="4346397"/>
              <a:ext cx="1379532" cy="618232"/>
            </a:xfrm>
            <a:prstGeom prst="bentArrow">
              <a:avLst>
                <a:gd name="adj1" fmla="val 25000"/>
                <a:gd name="adj2" fmla="val 25000"/>
                <a:gd name="adj3" fmla="val 25000"/>
                <a:gd name="adj4" fmla="val 50279"/>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accent1">
                    <a:lumMod val="40000"/>
                    <a:lumOff val="60000"/>
                  </a:schemeClr>
                </a:solidFill>
              </a:endParaRPr>
            </a:p>
          </p:txBody>
        </p:sp>
      </p:grpSp>
      <p:sp>
        <p:nvSpPr>
          <p:cNvPr id="116" name="Rectángulo 115">
            <a:extLst>
              <a:ext uri="{FF2B5EF4-FFF2-40B4-BE49-F238E27FC236}">
                <a16:creationId xmlns:a16="http://schemas.microsoft.com/office/drawing/2014/main" id="{B5A7A6B1-5C2F-4D91-A566-61141E8BC232}"/>
              </a:ext>
            </a:extLst>
          </p:cNvPr>
          <p:cNvSpPr/>
          <p:nvPr/>
        </p:nvSpPr>
        <p:spPr>
          <a:xfrm>
            <a:off x="1661327" y="1341337"/>
            <a:ext cx="359376" cy="398877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nvGrpSpPr>
          <p:cNvPr id="117" name="Grupo 116">
            <a:extLst>
              <a:ext uri="{FF2B5EF4-FFF2-40B4-BE49-F238E27FC236}">
                <a16:creationId xmlns:a16="http://schemas.microsoft.com/office/drawing/2014/main" id="{863C10D4-CC9C-480B-B6B3-7E45B581422B}"/>
              </a:ext>
            </a:extLst>
          </p:cNvPr>
          <p:cNvGrpSpPr/>
          <p:nvPr/>
        </p:nvGrpSpPr>
        <p:grpSpPr>
          <a:xfrm>
            <a:off x="1769421" y="1337606"/>
            <a:ext cx="144258" cy="3999557"/>
            <a:chOff x="3275856" y="541968"/>
            <a:chExt cx="144016" cy="3557736"/>
          </a:xfrm>
        </p:grpSpPr>
        <p:sp>
          <p:nvSpPr>
            <p:cNvPr id="118" name="Rectángulo 117">
              <a:extLst>
                <a:ext uri="{FF2B5EF4-FFF2-40B4-BE49-F238E27FC236}">
                  <a16:creationId xmlns:a16="http://schemas.microsoft.com/office/drawing/2014/main" id="{741DA576-915C-407D-A582-678EFCBCBE2A}"/>
                </a:ext>
              </a:extLst>
            </p:cNvPr>
            <p:cNvSpPr/>
            <p:nvPr/>
          </p:nvSpPr>
          <p:spPr>
            <a:xfrm>
              <a:off x="3275856" y="541968"/>
              <a:ext cx="144014" cy="355773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cxnSp>
          <p:nvCxnSpPr>
            <p:cNvPr id="119" name="Conector recto 118">
              <a:extLst>
                <a:ext uri="{FF2B5EF4-FFF2-40B4-BE49-F238E27FC236}">
                  <a16:creationId xmlns:a16="http://schemas.microsoft.com/office/drawing/2014/main" id="{F21D7F92-48C5-4D35-8581-7D5C18D0A2F3}"/>
                </a:ext>
              </a:extLst>
            </p:cNvPr>
            <p:cNvCxnSpPr/>
            <p:nvPr/>
          </p:nvCxnSpPr>
          <p:spPr>
            <a:xfrm>
              <a:off x="3275856" y="541969"/>
              <a:ext cx="0" cy="3557735"/>
            </a:xfrm>
            <a:prstGeom prst="line">
              <a:avLst/>
            </a:prstGeom>
            <a:ln w="28575">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FE033E7F-9095-4102-828F-AEAB416B5FF9}"/>
                </a:ext>
              </a:extLst>
            </p:cNvPr>
            <p:cNvCxnSpPr/>
            <p:nvPr/>
          </p:nvCxnSpPr>
          <p:spPr>
            <a:xfrm>
              <a:off x="3419872" y="541968"/>
              <a:ext cx="0" cy="3557735"/>
            </a:xfrm>
            <a:prstGeom prst="line">
              <a:avLst/>
            </a:prstGeom>
            <a:ln w="28575">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21" name="CuadroTexto 120">
            <a:extLst>
              <a:ext uri="{FF2B5EF4-FFF2-40B4-BE49-F238E27FC236}">
                <a16:creationId xmlns:a16="http://schemas.microsoft.com/office/drawing/2014/main" id="{06E50FA1-739B-43F7-A7D2-7A5B2A56C662}"/>
              </a:ext>
            </a:extLst>
          </p:cNvPr>
          <p:cNvSpPr txBox="1"/>
          <p:nvPr/>
        </p:nvSpPr>
        <p:spPr>
          <a:xfrm>
            <a:off x="3383310" y="5012850"/>
            <a:ext cx="478820" cy="523220"/>
          </a:xfrm>
          <a:prstGeom prst="rect">
            <a:avLst/>
          </a:prstGeom>
          <a:noFill/>
        </p:spPr>
        <p:txBody>
          <a:bodyPr wrap="square" rtlCol="0">
            <a:spAutoFit/>
          </a:bodyPr>
          <a:lstStyle/>
          <a:p>
            <a:r>
              <a:rPr lang="es-AR" sz="2800" b="1" dirty="0">
                <a:solidFill>
                  <a:srgbClr val="FF0000"/>
                </a:solidFill>
                <a:latin typeface="Aharoni" panose="02010803020104030203" pitchFamily="2" charset="-79"/>
                <a:cs typeface="Aharoni" panose="02010803020104030203" pitchFamily="2" charset="-79"/>
              </a:rPr>
              <a:t>Q</a:t>
            </a:r>
          </a:p>
        </p:txBody>
      </p:sp>
      <p:sp>
        <p:nvSpPr>
          <p:cNvPr id="122" name="Rectángulo 121">
            <a:extLst>
              <a:ext uri="{FF2B5EF4-FFF2-40B4-BE49-F238E27FC236}">
                <a16:creationId xmlns:a16="http://schemas.microsoft.com/office/drawing/2014/main" id="{5662E43C-816D-4C86-892B-76FA162890B9}"/>
              </a:ext>
            </a:extLst>
          </p:cNvPr>
          <p:cNvSpPr/>
          <p:nvPr/>
        </p:nvSpPr>
        <p:spPr>
          <a:xfrm>
            <a:off x="3163309" y="5116664"/>
            <a:ext cx="390506" cy="369332"/>
          </a:xfrm>
          <a:prstGeom prst="rect">
            <a:avLst/>
          </a:prstGeom>
        </p:spPr>
        <p:txBody>
          <a:bodyPr wrap="square">
            <a:spAutoFit/>
          </a:bodyPr>
          <a:lstStyle/>
          <a:p>
            <a:r>
              <a:rPr lang="es-AR" dirty="0">
                <a:solidFill>
                  <a:srgbClr val="FF0000"/>
                </a:solidFill>
                <a:latin typeface="Wingdings" panose="05000000000000000000" pitchFamily="2" charset="2"/>
              </a:rPr>
              <a:t>ê</a:t>
            </a:r>
            <a:endParaRPr lang="es-AR" dirty="0"/>
          </a:p>
        </p:txBody>
      </p:sp>
      <p:sp>
        <p:nvSpPr>
          <p:cNvPr id="123" name="CuadroTexto 122">
            <a:extLst>
              <a:ext uri="{FF2B5EF4-FFF2-40B4-BE49-F238E27FC236}">
                <a16:creationId xmlns:a16="http://schemas.microsoft.com/office/drawing/2014/main" id="{B67E53EE-6F47-4B24-BBF3-8C622D7275A9}"/>
              </a:ext>
            </a:extLst>
          </p:cNvPr>
          <p:cNvSpPr txBox="1"/>
          <p:nvPr/>
        </p:nvSpPr>
        <p:spPr>
          <a:xfrm>
            <a:off x="3383310" y="5022444"/>
            <a:ext cx="478820" cy="523220"/>
          </a:xfrm>
          <a:prstGeom prst="rect">
            <a:avLst/>
          </a:prstGeom>
          <a:noFill/>
        </p:spPr>
        <p:txBody>
          <a:bodyPr wrap="square" rtlCol="0">
            <a:spAutoFit/>
          </a:bodyPr>
          <a:lstStyle/>
          <a:p>
            <a:r>
              <a:rPr lang="es-AR" sz="2800" b="1" dirty="0">
                <a:solidFill>
                  <a:schemeClr val="accent3">
                    <a:lumMod val="50000"/>
                  </a:schemeClr>
                </a:solidFill>
                <a:latin typeface="Aharoni" panose="02010803020104030203" pitchFamily="2" charset="-79"/>
                <a:cs typeface="Aharoni" panose="02010803020104030203" pitchFamily="2" charset="-79"/>
              </a:rPr>
              <a:t>Q</a:t>
            </a:r>
          </a:p>
        </p:txBody>
      </p:sp>
      <p:sp>
        <p:nvSpPr>
          <p:cNvPr id="124" name="Rectángulo 123">
            <a:extLst>
              <a:ext uri="{FF2B5EF4-FFF2-40B4-BE49-F238E27FC236}">
                <a16:creationId xmlns:a16="http://schemas.microsoft.com/office/drawing/2014/main" id="{11F03D40-87CF-494C-8819-72B1EE034ECE}"/>
              </a:ext>
            </a:extLst>
          </p:cNvPr>
          <p:cNvSpPr/>
          <p:nvPr/>
        </p:nvSpPr>
        <p:spPr>
          <a:xfrm rot="10800000">
            <a:off x="3685527" y="5093771"/>
            <a:ext cx="390506" cy="369332"/>
          </a:xfrm>
          <a:prstGeom prst="rect">
            <a:avLst/>
          </a:prstGeom>
        </p:spPr>
        <p:txBody>
          <a:bodyPr wrap="square">
            <a:spAutoFit/>
          </a:bodyPr>
          <a:lstStyle/>
          <a:p>
            <a:r>
              <a:rPr lang="es-AR" dirty="0">
                <a:solidFill>
                  <a:schemeClr val="accent3">
                    <a:lumMod val="50000"/>
                  </a:schemeClr>
                </a:solidFill>
                <a:latin typeface="Wingdings" panose="05000000000000000000" pitchFamily="2" charset="2"/>
              </a:rPr>
              <a:t>ê</a:t>
            </a:r>
            <a:endParaRPr lang="es-AR" dirty="0">
              <a:solidFill>
                <a:schemeClr val="accent3">
                  <a:lumMod val="50000"/>
                </a:schemeClr>
              </a:solidFill>
            </a:endParaRPr>
          </a:p>
        </p:txBody>
      </p:sp>
      <p:sp>
        <p:nvSpPr>
          <p:cNvPr id="126" name="CuadroTexto 125">
            <a:extLst>
              <a:ext uri="{FF2B5EF4-FFF2-40B4-BE49-F238E27FC236}">
                <a16:creationId xmlns:a16="http://schemas.microsoft.com/office/drawing/2014/main" id="{90F2EAAF-1C32-46C1-94D7-F7E018DAE25E}"/>
              </a:ext>
            </a:extLst>
          </p:cNvPr>
          <p:cNvSpPr txBox="1"/>
          <p:nvPr/>
        </p:nvSpPr>
        <p:spPr>
          <a:xfrm>
            <a:off x="648157" y="947154"/>
            <a:ext cx="2762341" cy="422405"/>
          </a:xfrm>
          <a:prstGeom prst="rect">
            <a:avLst/>
          </a:prstGeom>
          <a:solidFill>
            <a:schemeClr val="bg1"/>
          </a:solidFill>
        </p:spPr>
        <p:txBody>
          <a:bodyPr vert="horz" wrap="none" lIns="0" tIns="72000" rIns="144000" bIns="72000" rtlCol="0" anchor="ctr" anchorCtr="0">
            <a:spAutoFit/>
          </a:bodyPr>
          <a:lstStyle>
            <a:lvl1pPr defTabSz="457200">
              <a:spcBef>
                <a:spcPct val="0"/>
              </a:spcBef>
              <a:buNone/>
              <a:defRPr b="0" cap="none" baseline="0">
                <a:solidFill>
                  <a:srgbClr val="0070C0"/>
                </a:solidFill>
                <a:latin typeface="+mj-lt"/>
                <a:ea typeface="+mj-ea"/>
                <a:cs typeface="+mj-cs"/>
              </a:defRPr>
            </a:lvl1pPr>
          </a:lstStyle>
          <a:p>
            <a:r>
              <a:rPr lang="es-AR" dirty="0"/>
              <a:t>Perdida integridad en </a:t>
            </a:r>
            <a:r>
              <a:rPr lang="es-AR" dirty="0" err="1"/>
              <a:t>casing</a:t>
            </a:r>
            <a:endParaRPr lang="es-AR" dirty="0"/>
          </a:p>
        </p:txBody>
      </p:sp>
    </p:spTree>
    <p:extLst>
      <p:ext uri="{BB962C8B-B14F-4D97-AF65-F5344CB8AC3E}">
        <p14:creationId xmlns:p14="http://schemas.microsoft.com/office/powerpoint/2010/main" val="244488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10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childTnLst>
                          </p:cTn>
                        </p:par>
                        <p:par>
                          <p:cTn id="14" fill="hold">
                            <p:stCondLst>
                              <p:cond delay="2500"/>
                            </p:stCondLst>
                            <p:childTnLst>
                              <p:par>
                                <p:cTn id="15" presetID="10" presetClass="entr" presetSubtype="0" fill="hold" grpId="0" nodeType="afterEffect">
                                  <p:stCondLst>
                                    <p:cond delay="50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par>
                          <p:cTn id="18" fill="hold">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childTnLst>
                          </p:cTn>
                        </p:par>
                        <p:par>
                          <p:cTn id="26" fill="hold">
                            <p:stCondLst>
                              <p:cond delay="4500"/>
                            </p:stCondLst>
                            <p:childTnLst>
                              <p:par>
                                <p:cTn id="27" presetID="22" presetClass="entr" presetSubtype="4"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down)">
                                      <p:cBhvr>
                                        <p:cTn id="29" dur="40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45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up)">
                                      <p:cBhvr>
                                        <p:cTn id="44" dur="5750"/>
                                        <p:tgtEl>
                                          <p:spTgt spid="66"/>
                                        </p:tgtEl>
                                      </p:cBhvr>
                                    </p:animEffect>
                                  </p:childTnLst>
                                </p:cTn>
                              </p:par>
                            </p:childTnLst>
                          </p:cTn>
                        </p:par>
                        <p:par>
                          <p:cTn id="45" fill="hold">
                            <p:stCondLst>
                              <p:cond delay="5750"/>
                            </p:stCondLst>
                            <p:childTnLst>
                              <p:par>
                                <p:cTn id="46" presetID="10" presetClass="entr" presetSubtype="0" fill="hold" grpId="0" nodeType="afterEffect">
                                  <p:stCondLst>
                                    <p:cond delay="0"/>
                                  </p:stCondLst>
                                  <p:childTnLst>
                                    <p:set>
                                      <p:cBhvr>
                                        <p:cTn id="47" dur="1" fill="hold">
                                          <p:stCondLst>
                                            <p:cond delay="0"/>
                                          </p:stCondLst>
                                        </p:cTn>
                                        <p:tgtEl>
                                          <p:spTgt spid="121"/>
                                        </p:tgtEl>
                                        <p:attrNameLst>
                                          <p:attrName>style.visibility</p:attrName>
                                        </p:attrNameLst>
                                      </p:cBhvr>
                                      <p:to>
                                        <p:strVal val="visible"/>
                                      </p:to>
                                    </p:set>
                                    <p:animEffect transition="in" filter="fade">
                                      <p:cBhvr>
                                        <p:cTn id="48" dur="500"/>
                                        <p:tgtEl>
                                          <p:spTgt spid="121"/>
                                        </p:tgtEl>
                                      </p:cBhvr>
                                    </p:animEffect>
                                  </p:childTnLst>
                                </p:cTn>
                              </p:par>
                            </p:childTnLst>
                          </p:cTn>
                        </p:par>
                        <p:par>
                          <p:cTn id="49" fill="hold">
                            <p:stCondLst>
                              <p:cond delay="6250"/>
                            </p:stCondLst>
                            <p:childTnLst>
                              <p:par>
                                <p:cTn id="50" presetID="47" presetClass="entr" presetSubtype="0" fill="hold" grpId="0" nodeType="after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750"/>
                                        <p:tgtEl>
                                          <p:spTgt spid="122"/>
                                        </p:tgtEl>
                                      </p:cBhvr>
                                    </p:animEffect>
                                    <p:anim calcmode="lin" valueType="num">
                                      <p:cBhvr>
                                        <p:cTn id="53" dur="750" fill="hold"/>
                                        <p:tgtEl>
                                          <p:spTgt spid="122"/>
                                        </p:tgtEl>
                                        <p:attrNameLst>
                                          <p:attrName>ppt_x</p:attrName>
                                        </p:attrNameLst>
                                      </p:cBhvr>
                                      <p:tavLst>
                                        <p:tav tm="0">
                                          <p:val>
                                            <p:strVal val="#ppt_x"/>
                                          </p:val>
                                        </p:tav>
                                        <p:tav tm="100000">
                                          <p:val>
                                            <p:strVal val="#ppt_x"/>
                                          </p:val>
                                        </p:tav>
                                      </p:tavLst>
                                    </p:anim>
                                    <p:anim calcmode="lin" valueType="num">
                                      <p:cBhvr>
                                        <p:cTn id="54" dur="750" fill="hold"/>
                                        <p:tgtEl>
                                          <p:spTgt spid="122"/>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10" presetClass="exit" presetSubtype="0" fill="hold" grpId="1" nodeType="afterEffect">
                                  <p:stCondLst>
                                    <p:cond delay="0"/>
                                  </p:stCondLst>
                                  <p:childTnLst>
                                    <p:animEffect transition="out" filter="fade">
                                      <p:cBhvr>
                                        <p:cTn id="57" dur="500"/>
                                        <p:tgtEl>
                                          <p:spTgt spid="122"/>
                                        </p:tgtEl>
                                      </p:cBhvr>
                                    </p:animEffect>
                                    <p:set>
                                      <p:cBhvr>
                                        <p:cTn id="58" dur="1" fill="hold">
                                          <p:stCondLst>
                                            <p:cond delay="499"/>
                                          </p:stCondLst>
                                        </p:cTn>
                                        <p:tgtEl>
                                          <p:spTgt spid="122"/>
                                        </p:tgtEl>
                                        <p:attrNameLst>
                                          <p:attrName>style.visibility</p:attrName>
                                        </p:attrNameLst>
                                      </p:cBhvr>
                                      <p:to>
                                        <p:strVal val="hidden"/>
                                      </p:to>
                                    </p:set>
                                  </p:childTnLst>
                                </p:cTn>
                              </p:par>
                            </p:childTnLst>
                          </p:cTn>
                        </p:par>
                        <p:par>
                          <p:cTn id="59" fill="hold">
                            <p:stCondLst>
                              <p:cond delay="7500"/>
                            </p:stCondLst>
                            <p:childTnLst>
                              <p:par>
                                <p:cTn id="60" presetID="47" presetClass="entr" presetSubtype="0" fill="hold" grpId="2" nodeType="afterEffect">
                                  <p:stCondLst>
                                    <p:cond delay="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1000"/>
                                        <p:tgtEl>
                                          <p:spTgt spid="122"/>
                                        </p:tgtEl>
                                      </p:cBhvr>
                                    </p:animEffect>
                                    <p:anim calcmode="lin" valueType="num">
                                      <p:cBhvr>
                                        <p:cTn id="63" dur="1000" fill="hold"/>
                                        <p:tgtEl>
                                          <p:spTgt spid="122"/>
                                        </p:tgtEl>
                                        <p:attrNameLst>
                                          <p:attrName>ppt_x</p:attrName>
                                        </p:attrNameLst>
                                      </p:cBhvr>
                                      <p:tavLst>
                                        <p:tav tm="0">
                                          <p:val>
                                            <p:strVal val="#ppt_x"/>
                                          </p:val>
                                        </p:tav>
                                        <p:tav tm="100000">
                                          <p:val>
                                            <p:strVal val="#ppt_x"/>
                                          </p:val>
                                        </p:tav>
                                      </p:tavLst>
                                    </p:anim>
                                    <p:anim calcmode="lin" valueType="num">
                                      <p:cBhvr>
                                        <p:cTn id="64" dur="1000" fill="hold"/>
                                        <p:tgtEl>
                                          <p:spTgt spid="122"/>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10" presetClass="exit" presetSubtype="0" fill="hold" grpId="3" nodeType="afterEffect">
                                  <p:stCondLst>
                                    <p:cond delay="0"/>
                                  </p:stCondLst>
                                  <p:childTnLst>
                                    <p:animEffect transition="out" filter="fade">
                                      <p:cBhvr>
                                        <p:cTn id="67" dur="500"/>
                                        <p:tgtEl>
                                          <p:spTgt spid="122"/>
                                        </p:tgtEl>
                                      </p:cBhvr>
                                    </p:animEffect>
                                    <p:set>
                                      <p:cBhvr>
                                        <p:cTn id="68" dur="1" fill="hold">
                                          <p:stCondLst>
                                            <p:cond delay="499"/>
                                          </p:stCondLst>
                                        </p:cTn>
                                        <p:tgtEl>
                                          <p:spTgt spid="122"/>
                                        </p:tgtEl>
                                        <p:attrNameLst>
                                          <p:attrName>style.visibility</p:attrName>
                                        </p:attrNameLst>
                                      </p:cBhvr>
                                      <p:to>
                                        <p:strVal val="hidden"/>
                                      </p:to>
                                    </p:set>
                                  </p:childTnLst>
                                </p:cTn>
                              </p:par>
                            </p:childTnLst>
                          </p:cTn>
                        </p:par>
                        <p:par>
                          <p:cTn id="69" fill="hold">
                            <p:stCondLst>
                              <p:cond delay="9000"/>
                            </p:stCondLst>
                            <p:childTnLst>
                              <p:par>
                                <p:cTn id="70" presetID="47" presetClass="entr" presetSubtype="0" fill="hold" grpId="4" nodeType="after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1000"/>
                                        <p:tgtEl>
                                          <p:spTgt spid="122"/>
                                        </p:tgtEl>
                                      </p:cBhvr>
                                    </p:animEffect>
                                    <p:anim calcmode="lin" valueType="num">
                                      <p:cBhvr>
                                        <p:cTn id="73" dur="1000" fill="hold"/>
                                        <p:tgtEl>
                                          <p:spTgt spid="122"/>
                                        </p:tgtEl>
                                        <p:attrNameLst>
                                          <p:attrName>ppt_x</p:attrName>
                                        </p:attrNameLst>
                                      </p:cBhvr>
                                      <p:tavLst>
                                        <p:tav tm="0">
                                          <p:val>
                                            <p:strVal val="#ppt_x"/>
                                          </p:val>
                                        </p:tav>
                                        <p:tav tm="100000">
                                          <p:val>
                                            <p:strVal val="#ppt_x"/>
                                          </p:val>
                                        </p:tav>
                                      </p:tavLst>
                                    </p:anim>
                                    <p:anim calcmode="lin" valueType="num">
                                      <p:cBhvr>
                                        <p:cTn id="74" dur="1000" fill="hold"/>
                                        <p:tgtEl>
                                          <p:spTgt spid="122"/>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10" presetClass="exit" presetSubtype="0" fill="hold" grpId="1" nodeType="afterEffect">
                                  <p:stCondLst>
                                    <p:cond delay="0"/>
                                  </p:stCondLst>
                                  <p:childTnLst>
                                    <p:animEffect transition="out" filter="fade">
                                      <p:cBhvr>
                                        <p:cTn id="77" dur="500"/>
                                        <p:tgtEl>
                                          <p:spTgt spid="121"/>
                                        </p:tgtEl>
                                      </p:cBhvr>
                                    </p:animEffect>
                                    <p:set>
                                      <p:cBhvr>
                                        <p:cTn id="78" dur="1" fill="hold">
                                          <p:stCondLst>
                                            <p:cond delay="499"/>
                                          </p:stCondLst>
                                        </p:cTn>
                                        <p:tgtEl>
                                          <p:spTgt spid="121"/>
                                        </p:tgtEl>
                                        <p:attrNameLst>
                                          <p:attrName>style.visibility</p:attrName>
                                        </p:attrNameLst>
                                      </p:cBhvr>
                                      <p:to>
                                        <p:strVal val="hidden"/>
                                      </p:to>
                                    </p:set>
                                  </p:childTnLst>
                                </p:cTn>
                              </p:par>
                              <p:par>
                                <p:cTn id="79" presetID="10" presetClass="exit" presetSubtype="0" fill="hold" grpId="5" nodeType="withEffect">
                                  <p:stCondLst>
                                    <p:cond delay="0"/>
                                  </p:stCondLst>
                                  <p:childTnLst>
                                    <p:animEffect transition="out" filter="fade">
                                      <p:cBhvr>
                                        <p:cTn id="80" dur="500"/>
                                        <p:tgtEl>
                                          <p:spTgt spid="122"/>
                                        </p:tgtEl>
                                      </p:cBhvr>
                                    </p:animEffect>
                                    <p:set>
                                      <p:cBhvr>
                                        <p:cTn id="81" dur="1" fill="hold">
                                          <p:stCondLst>
                                            <p:cond delay="499"/>
                                          </p:stCondLst>
                                        </p:cTn>
                                        <p:tgtEl>
                                          <p:spTgt spid="122"/>
                                        </p:tgtEl>
                                        <p:attrNameLst>
                                          <p:attrName>style.visibility</p:attrName>
                                        </p:attrNameLst>
                                      </p:cBhvr>
                                      <p:to>
                                        <p:strVal val="hidden"/>
                                      </p:to>
                                    </p:set>
                                  </p:childTnLst>
                                </p:cTn>
                              </p:par>
                            </p:childTnLst>
                          </p:cTn>
                        </p:par>
                        <p:par>
                          <p:cTn id="82" fill="hold">
                            <p:stCondLst>
                              <p:cond delay="10500"/>
                            </p:stCondLst>
                            <p:childTnLst>
                              <p:par>
                                <p:cTn id="83" presetID="10" presetClass="entr" presetSubtype="0"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500"/>
                                        <p:tgtEl>
                                          <p:spTgt spid="84"/>
                                        </p:tgtEl>
                                      </p:cBhvr>
                                    </p:animEffect>
                                  </p:childTnLst>
                                </p:cTn>
                              </p:par>
                            </p:childTnLst>
                          </p:cTn>
                        </p:par>
                        <p:par>
                          <p:cTn id="86" fill="hold">
                            <p:stCondLst>
                              <p:cond delay="11000"/>
                            </p:stCondLst>
                            <p:childTnLst>
                              <p:par>
                                <p:cTn id="87" presetID="10" presetClass="exit" presetSubtype="0" fill="hold" nodeType="afterEffect">
                                  <p:stCondLst>
                                    <p:cond delay="0"/>
                                  </p:stCondLst>
                                  <p:childTnLst>
                                    <p:animEffect transition="out" filter="fade">
                                      <p:cBhvr>
                                        <p:cTn id="88" dur="500"/>
                                        <p:tgtEl>
                                          <p:spTgt spid="86"/>
                                        </p:tgtEl>
                                      </p:cBhvr>
                                    </p:animEffect>
                                    <p:set>
                                      <p:cBhvr>
                                        <p:cTn id="89" dur="1" fill="hold">
                                          <p:stCondLst>
                                            <p:cond delay="499"/>
                                          </p:stCondLst>
                                        </p:cTn>
                                        <p:tgtEl>
                                          <p:spTgt spid="8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66"/>
                                        </p:tgtEl>
                                      </p:cBhvr>
                                    </p:animEffect>
                                    <p:set>
                                      <p:cBhvr>
                                        <p:cTn id="92" dur="1" fill="hold">
                                          <p:stCondLst>
                                            <p:cond delay="499"/>
                                          </p:stCondLst>
                                        </p:cTn>
                                        <p:tgtEl>
                                          <p:spTgt spid="6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1000"/>
                                        <p:tgtEl>
                                          <p:spTgt spid="76"/>
                                        </p:tgtEl>
                                      </p:cBhvr>
                                    </p:animEffect>
                                    <p:anim calcmode="lin" valueType="num">
                                      <p:cBhvr>
                                        <p:cTn id="98" dur="1000" fill="hold"/>
                                        <p:tgtEl>
                                          <p:spTgt spid="76"/>
                                        </p:tgtEl>
                                        <p:attrNameLst>
                                          <p:attrName>ppt_x</p:attrName>
                                        </p:attrNameLst>
                                      </p:cBhvr>
                                      <p:tavLst>
                                        <p:tav tm="0">
                                          <p:val>
                                            <p:strVal val="#ppt_x"/>
                                          </p:val>
                                        </p:tav>
                                        <p:tav tm="100000">
                                          <p:val>
                                            <p:strVal val="#ppt_x"/>
                                          </p:val>
                                        </p:tav>
                                      </p:tavLst>
                                    </p:anim>
                                    <p:anim calcmode="lin" valueType="num">
                                      <p:cBhvr>
                                        <p:cTn id="99" dur="1000" fill="hold"/>
                                        <p:tgtEl>
                                          <p:spTgt spid="76"/>
                                        </p:tgtEl>
                                        <p:attrNameLst>
                                          <p:attrName>ppt_y</p:attrName>
                                        </p:attrNameLst>
                                      </p:cBhvr>
                                      <p:tavLst>
                                        <p:tav tm="0">
                                          <p:val>
                                            <p:strVal val="#ppt_y+.1"/>
                                          </p:val>
                                        </p:tav>
                                        <p:tav tm="100000">
                                          <p:val>
                                            <p:strVal val="#ppt_y"/>
                                          </p:val>
                                        </p:tav>
                                      </p:tavLst>
                                    </p:anim>
                                  </p:childTnLst>
                                </p:cTn>
                              </p:par>
                              <p:par>
                                <p:cTn id="100" presetID="2" presetClass="entr" presetSubtype="1" fill="hold" nodeType="withEffect">
                                  <p:stCondLst>
                                    <p:cond delay="0"/>
                                  </p:stCondLst>
                                  <p:childTnLst>
                                    <p:set>
                                      <p:cBhvr>
                                        <p:cTn id="101" dur="1" fill="hold">
                                          <p:stCondLst>
                                            <p:cond delay="0"/>
                                          </p:stCondLst>
                                        </p:cTn>
                                        <p:tgtEl>
                                          <p:spTgt spid="117"/>
                                        </p:tgtEl>
                                        <p:attrNameLst>
                                          <p:attrName>style.visibility</p:attrName>
                                        </p:attrNameLst>
                                      </p:cBhvr>
                                      <p:to>
                                        <p:strVal val="visible"/>
                                      </p:to>
                                    </p:set>
                                    <p:anim calcmode="lin" valueType="num">
                                      <p:cBhvr additive="base">
                                        <p:cTn id="102" dur="4000" fill="hold"/>
                                        <p:tgtEl>
                                          <p:spTgt spid="117"/>
                                        </p:tgtEl>
                                        <p:attrNameLst>
                                          <p:attrName>ppt_x</p:attrName>
                                        </p:attrNameLst>
                                      </p:cBhvr>
                                      <p:tavLst>
                                        <p:tav tm="0">
                                          <p:val>
                                            <p:strVal val="#ppt_x"/>
                                          </p:val>
                                        </p:tav>
                                        <p:tav tm="100000">
                                          <p:val>
                                            <p:strVal val="#ppt_x"/>
                                          </p:val>
                                        </p:tav>
                                      </p:tavLst>
                                    </p:anim>
                                    <p:anim calcmode="lin" valueType="num">
                                      <p:cBhvr additive="base">
                                        <p:cTn id="103" dur="4000" fill="hold"/>
                                        <p:tgtEl>
                                          <p:spTgt spid="117"/>
                                        </p:tgtEl>
                                        <p:attrNameLst>
                                          <p:attrName>ppt_y</p:attrName>
                                        </p:attrNameLst>
                                      </p:cBhvr>
                                      <p:tavLst>
                                        <p:tav tm="0">
                                          <p:val>
                                            <p:strVal val="0-#ppt_h/2"/>
                                          </p:val>
                                        </p:tav>
                                        <p:tav tm="100000">
                                          <p:val>
                                            <p:strVal val="#ppt_y"/>
                                          </p:val>
                                        </p:tav>
                                      </p:tavLst>
                                    </p:anim>
                                  </p:childTnLst>
                                </p:cTn>
                              </p:par>
                            </p:childTnLst>
                          </p:cTn>
                        </p:par>
                        <p:par>
                          <p:cTn id="104" fill="hold">
                            <p:stCondLst>
                              <p:cond delay="4000"/>
                            </p:stCondLst>
                            <p:childTnLst>
                              <p:par>
                                <p:cTn id="105" presetID="22" presetClass="entr" presetSubtype="4" fill="hold" grpId="0" nodeType="afterEffect">
                                  <p:stCondLst>
                                    <p:cond delay="0"/>
                                  </p:stCondLst>
                                  <p:childTnLst>
                                    <p:set>
                                      <p:cBhvr>
                                        <p:cTn id="106" dur="1" fill="hold">
                                          <p:stCondLst>
                                            <p:cond delay="0"/>
                                          </p:stCondLst>
                                        </p:cTn>
                                        <p:tgtEl>
                                          <p:spTgt spid="116"/>
                                        </p:tgtEl>
                                        <p:attrNameLst>
                                          <p:attrName>style.visibility</p:attrName>
                                        </p:attrNameLst>
                                      </p:cBhvr>
                                      <p:to>
                                        <p:strVal val="visible"/>
                                      </p:to>
                                    </p:set>
                                    <p:animEffect transition="in" filter="wipe(down)">
                                      <p:cBhvr>
                                        <p:cTn id="107" dur="5000"/>
                                        <p:tgtEl>
                                          <p:spTgt spid="116"/>
                                        </p:tgtEl>
                                      </p:cBhvr>
                                    </p:animEffect>
                                  </p:childTnLst>
                                </p:cTn>
                              </p:par>
                            </p:childTnLst>
                          </p:cTn>
                        </p:par>
                        <p:par>
                          <p:cTn id="108" fill="hold">
                            <p:stCondLst>
                              <p:cond delay="9000"/>
                            </p:stCondLst>
                            <p:childTnLst>
                              <p:par>
                                <p:cTn id="109" presetID="22" presetClass="entr" presetSubtype="1" fill="hold" nodeType="after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wipe(up)">
                                      <p:cBhvr>
                                        <p:cTn id="111" dur="3000"/>
                                        <p:tgtEl>
                                          <p:spTgt spid="109"/>
                                        </p:tgtEl>
                                      </p:cBhvr>
                                    </p:animEffect>
                                  </p:childTnLst>
                                </p:cTn>
                              </p:par>
                              <p:par>
                                <p:cTn id="112" presetID="10" presetClass="entr" presetSubtype="0" fill="hold" nodeType="with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fade">
                                      <p:cBhvr>
                                        <p:cTn id="114" dur="500"/>
                                        <p:tgtEl>
                                          <p:spTgt spid="85"/>
                                        </p:tgtEl>
                                      </p:cBhvr>
                                    </p:animEffect>
                                  </p:childTnLst>
                                </p:cTn>
                              </p:par>
                            </p:childTnLst>
                          </p:cTn>
                        </p:par>
                        <p:par>
                          <p:cTn id="115" fill="hold">
                            <p:stCondLst>
                              <p:cond delay="12000"/>
                            </p:stCondLst>
                            <p:childTnLst>
                              <p:par>
                                <p:cTn id="116" presetID="10" presetClass="entr" presetSubtype="0" fill="hold" grpId="0" nodeType="afterEffect">
                                  <p:stCondLst>
                                    <p:cond delay="0"/>
                                  </p:stCondLst>
                                  <p:childTnLst>
                                    <p:set>
                                      <p:cBhvr>
                                        <p:cTn id="117" dur="1" fill="hold">
                                          <p:stCondLst>
                                            <p:cond delay="0"/>
                                          </p:stCondLst>
                                        </p:cTn>
                                        <p:tgtEl>
                                          <p:spTgt spid="123"/>
                                        </p:tgtEl>
                                        <p:attrNameLst>
                                          <p:attrName>style.visibility</p:attrName>
                                        </p:attrNameLst>
                                      </p:cBhvr>
                                      <p:to>
                                        <p:strVal val="visible"/>
                                      </p:to>
                                    </p:set>
                                    <p:animEffect transition="in" filter="fade">
                                      <p:cBhvr>
                                        <p:cTn id="118" dur="500"/>
                                        <p:tgtEl>
                                          <p:spTgt spid="123"/>
                                        </p:tgtEl>
                                      </p:cBhvr>
                                    </p:animEffect>
                                  </p:childTnLst>
                                </p:cTn>
                              </p:par>
                            </p:childTnLst>
                          </p:cTn>
                        </p:par>
                        <p:par>
                          <p:cTn id="119" fill="hold">
                            <p:stCondLst>
                              <p:cond delay="12500"/>
                            </p:stCondLst>
                            <p:childTnLst>
                              <p:par>
                                <p:cTn id="120" presetID="42" presetClass="entr" presetSubtype="0" fill="hold" grpId="0"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1000"/>
                                        <p:tgtEl>
                                          <p:spTgt spid="124"/>
                                        </p:tgtEl>
                                      </p:cBhvr>
                                    </p:animEffect>
                                    <p:anim calcmode="lin" valueType="num">
                                      <p:cBhvr>
                                        <p:cTn id="123" dur="1000" fill="hold"/>
                                        <p:tgtEl>
                                          <p:spTgt spid="124"/>
                                        </p:tgtEl>
                                        <p:attrNameLst>
                                          <p:attrName>ppt_x</p:attrName>
                                        </p:attrNameLst>
                                      </p:cBhvr>
                                      <p:tavLst>
                                        <p:tav tm="0">
                                          <p:val>
                                            <p:strVal val="#ppt_x"/>
                                          </p:val>
                                        </p:tav>
                                        <p:tav tm="100000">
                                          <p:val>
                                            <p:strVal val="#ppt_x"/>
                                          </p:val>
                                        </p:tav>
                                      </p:tavLst>
                                    </p:anim>
                                    <p:anim calcmode="lin" valueType="num">
                                      <p:cBhvr>
                                        <p:cTn id="124" dur="1000" fill="hold"/>
                                        <p:tgtEl>
                                          <p:spTgt spid="124"/>
                                        </p:tgtEl>
                                        <p:attrNameLst>
                                          <p:attrName>ppt_y</p:attrName>
                                        </p:attrNameLst>
                                      </p:cBhvr>
                                      <p:tavLst>
                                        <p:tav tm="0">
                                          <p:val>
                                            <p:strVal val="#ppt_y+.1"/>
                                          </p:val>
                                        </p:tav>
                                        <p:tav tm="100000">
                                          <p:val>
                                            <p:strVal val="#ppt_y"/>
                                          </p:val>
                                        </p:tav>
                                      </p:tavLst>
                                    </p:anim>
                                  </p:childTnLst>
                                </p:cTn>
                              </p:par>
                            </p:childTnLst>
                          </p:cTn>
                        </p:par>
                        <p:par>
                          <p:cTn id="125" fill="hold">
                            <p:stCondLst>
                              <p:cond delay="13500"/>
                            </p:stCondLst>
                            <p:childTnLst>
                              <p:par>
                                <p:cTn id="126" presetID="10" presetClass="exit" presetSubtype="0" fill="hold" grpId="1" nodeType="afterEffect">
                                  <p:stCondLst>
                                    <p:cond delay="0"/>
                                  </p:stCondLst>
                                  <p:childTnLst>
                                    <p:animEffect transition="out" filter="fade">
                                      <p:cBhvr>
                                        <p:cTn id="127" dur="500"/>
                                        <p:tgtEl>
                                          <p:spTgt spid="124"/>
                                        </p:tgtEl>
                                      </p:cBhvr>
                                    </p:animEffect>
                                    <p:set>
                                      <p:cBhvr>
                                        <p:cTn id="128" dur="1" fill="hold">
                                          <p:stCondLst>
                                            <p:cond delay="499"/>
                                          </p:stCondLst>
                                        </p:cTn>
                                        <p:tgtEl>
                                          <p:spTgt spid="124"/>
                                        </p:tgtEl>
                                        <p:attrNameLst>
                                          <p:attrName>style.visibility</p:attrName>
                                        </p:attrNameLst>
                                      </p:cBhvr>
                                      <p:to>
                                        <p:strVal val="hidden"/>
                                      </p:to>
                                    </p:set>
                                  </p:childTnLst>
                                </p:cTn>
                              </p:par>
                            </p:childTnLst>
                          </p:cTn>
                        </p:par>
                        <p:par>
                          <p:cTn id="129" fill="hold">
                            <p:stCondLst>
                              <p:cond delay="14000"/>
                            </p:stCondLst>
                            <p:childTnLst>
                              <p:par>
                                <p:cTn id="130" presetID="42" presetClass="entr" presetSubtype="0" fill="hold" grpId="2" nodeType="afterEffect">
                                  <p:stCondLst>
                                    <p:cond delay="0"/>
                                  </p:stCondLst>
                                  <p:childTnLst>
                                    <p:set>
                                      <p:cBhvr>
                                        <p:cTn id="131" dur="1" fill="hold">
                                          <p:stCondLst>
                                            <p:cond delay="0"/>
                                          </p:stCondLst>
                                        </p:cTn>
                                        <p:tgtEl>
                                          <p:spTgt spid="124"/>
                                        </p:tgtEl>
                                        <p:attrNameLst>
                                          <p:attrName>style.visibility</p:attrName>
                                        </p:attrNameLst>
                                      </p:cBhvr>
                                      <p:to>
                                        <p:strVal val="visible"/>
                                      </p:to>
                                    </p:set>
                                    <p:animEffect transition="in" filter="fade">
                                      <p:cBhvr>
                                        <p:cTn id="132" dur="1000"/>
                                        <p:tgtEl>
                                          <p:spTgt spid="124"/>
                                        </p:tgtEl>
                                      </p:cBhvr>
                                    </p:animEffect>
                                    <p:anim calcmode="lin" valueType="num">
                                      <p:cBhvr>
                                        <p:cTn id="133" dur="1000" fill="hold"/>
                                        <p:tgtEl>
                                          <p:spTgt spid="124"/>
                                        </p:tgtEl>
                                        <p:attrNameLst>
                                          <p:attrName>ppt_x</p:attrName>
                                        </p:attrNameLst>
                                      </p:cBhvr>
                                      <p:tavLst>
                                        <p:tav tm="0">
                                          <p:val>
                                            <p:strVal val="#ppt_x"/>
                                          </p:val>
                                        </p:tav>
                                        <p:tav tm="100000">
                                          <p:val>
                                            <p:strVal val="#ppt_x"/>
                                          </p:val>
                                        </p:tav>
                                      </p:tavLst>
                                    </p:anim>
                                    <p:anim calcmode="lin" valueType="num">
                                      <p:cBhvr>
                                        <p:cTn id="134" dur="1000" fill="hold"/>
                                        <p:tgtEl>
                                          <p:spTgt spid="124"/>
                                        </p:tgtEl>
                                        <p:attrNameLst>
                                          <p:attrName>ppt_y</p:attrName>
                                        </p:attrNameLst>
                                      </p:cBhvr>
                                      <p:tavLst>
                                        <p:tav tm="0">
                                          <p:val>
                                            <p:strVal val="#ppt_y+.1"/>
                                          </p:val>
                                        </p:tav>
                                        <p:tav tm="100000">
                                          <p:val>
                                            <p:strVal val="#ppt_y"/>
                                          </p:val>
                                        </p:tav>
                                      </p:tavLst>
                                    </p:anim>
                                  </p:childTnLst>
                                </p:cTn>
                              </p:par>
                            </p:childTnLst>
                          </p:cTn>
                        </p:par>
                        <p:par>
                          <p:cTn id="135" fill="hold">
                            <p:stCondLst>
                              <p:cond delay="15000"/>
                            </p:stCondLst>
                            <p:childTnLst>
                              <p:par>
                                <p:cTn id="136" presetID="10" presetClass="exit" presetSubtype="0" fill="hold" grpId="3" nodeType="afterEffect">
                                  <p:stCondLst>
                                    <p:cond delay="0"/>
                                  </p:stCondLst>
                                  <p:childTnLst>
                                    <p:animEffect transition="out" filter="fade">
                                      <p:cBhvr>
                                        <p:cTn id="137" dur="500"/>
                                        <p:tgtEl>
                                          <p:spTgt spid="124"/>
                                        </p:tgtEl>
                                      </p:cBhvr>
                                    </p:animEffect>
                                    <p:set>
                                      <p:cBhvr>
                                        <p:cTn id="138" dur="1" fill="hold">
                                          <p:stCondLst>
                                            <p:cond delay="499"/>
                                          </p:stCondLst>
                                        </p:cTn>
                                        <p:tgtEl>
                                          <p:spTgt spid="124"/>
                                        </p:tgtEl>
                                        <p:attrNameLst>
                                          <p:attrName>style.visibility</p:attrName>
                                        </p:attrNameLst>
                                      </p:cBhvr>
                                      <p:to>
                                        <p:strVal val="hidden"/>
                                      </p:to>
                                    </p:set>
                                  </p:childTnLst>
                                </p:cTn>
                              </p:par>
                            </p:childTnLst>
                          </p:cTn>
                        </p:par>
                        <p:par>
                          <p:cTn id="139" fill="hold">
                            <p:stCondLst>
                              <p:cond delay="15500"/>
                            </p:stCondLst>
                            <p:childTnLst>
                              <p:par>
                                <p:cTn id="140" presetID="42" presetClass="entr" presetSubtype="0" fill="hold" grpId="4" nodeType="afterEffect">
                                  <p:stCondLst>
                                    <p:cond delay="0"/>
                                  </p:stCondLst>
                                  <p:childTnLst>
                                    <p:set>
                                      <p:cBhvr>
                                        <p:cTn id="141" dur="1" fill="hold">
                                          <p:stCondLst>
                                            <p:cond delay="0"/>
                                          </p:stCondLst>
                                        </p:cTn>
                                        <p:tgtEl>
                                          <p:spTgt spid="124"/>
                                        </p:tgtEl>
                                        <p:attrNameLst>
                                          <p:attrName>style.visibility</p:attrName>
                                        </p:attrNameLst>
                                      </p:cBhvr>
                                      <p:to>
                                        <p:strVal val="visible"/>
                                      </p:to>
                                    </p:set>
                                    <p:animEffect transition="in" filter="fade">
                                      <p:cBhvr>
                                        <p:cTn id="142" dur="1000"/>
                                        <p:tgtEl>
                                          <p:spTgt spid="124"/>
                                        </p:tgtEl>
                                      </p:cBhvr>
                                    </p:animEffect>
                                    <p:anim calcmode="lin" valueType="num">
                                      <p:cBhvr>
                                        <p:cTn id="143" dur="1000" fill="hold"/>
                                        <p:tgtEl>
                                          <p:spTgt spid="124"/>
                                        </p:tgtEl>
                                        <p:attrNameLst>
                                          <p:attrName>ppt_x</p:attrName>
                                        </p:attrNameLst>
                                      </p:cBhvr>
                                      <p:tavLst>
                                        <p:tav tm="0">
                                          <p:val>
                                            <p:strVal val="#ppt_x"/>
                                          </p:val>
                                        </p:tav>
                                        <p:tav tm="100000">
                                          <p:val>
                                            <p:strVal val="#ppt_x"/>
                                          </p:val>
                                        </p:tav>
                                      </p:tavLst>
                                    </p:anim>
                                    <p:anim calcmode="lin" valueType="num">
                                      <p:cBhvr>
                                        <p:cTn id="144" dur="1000" fill="hold"/>
                                        <p:tgtEl>
                                          <p:spTgt spid="124"/>
                                        </p:tgtEl>
                                        <p:attrNameLst>
                                          <p:attrName>ppt_y</p:attrName>
                                        </p:attrNameLst>
                                      </p:cBhvr>
                                      <p:tavLst>
                                        <p:tav tm="0">
                                          <p:val>
                                            <p:strVal val="#ppt_y+.1"/>
                                          </p:val>
                                        </p:tav>
                                        <p:tav tm="100000">
                                          <p:val>
                                            <p:strVal val="#ppt_y"/>
                                          </p:val>
                                        </p:tav>
                                      </p:tavLst>
                                    </p:anim>
                                  </p:childTnLst>
                                </p:cTn>
                              </p:par>
                              <p:par>
                                <p:cTn id="145" presetID="10" presetClass="exit" presetSubtype="0" fill="hold" grpId="5" nodeType="withEffect">
                                  <p:stCondLst>
                                    <p:cond delay="0"/>
                                  </p:stCondLst>
                                  <p:childTnLst>
                                    <p:animEffect transition="out" filter="fade">
                                      <p:cBhvr>
                                        <p:cTn id="146" dur="500"/>
                                        <p:tgtEl>
                                          <p:spTgt spid="124"/>
                                        </p:tgtEl>
                                      </p:cBhvr>
                                    </p:animEffect>
                                    <p:set>
                                      <p:cBhvr>
                                        <p:cTn id="147" dur="1" fill="hold">
                                          <p:stCondLst>
                                            <p:cond delay="499"/>
                                          </p:stCondLst>
                                        </p:cTn>
                                        <p:tgtEl>
                                          <p:spTgt spid="124"/>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500"/>
                                        <p:tgtEl>
                                          <p:spTgt spid="123"/>
                                        </p:tgtEl>
                                      </p:cBhvr>
                                    </p:animEffect>
                                    <p:set>
                                      <p:cBhvr>
                                        <p:cTn id="152" dur="1" fill="hold">
                                          <p:stCondLst>
                                            <p:cond delay="499"/>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animBg="1"/>
      <p:bldP spid="84" grpId="0" animBg="1"/>
      <p:bldP spid="116" grpId="0" animBg="1"/>
      <p:bldP spid="121" grpId="0"/>
      <p:bldP spid="121" grpId="1"/>
      <p:bldP spid="122" grpId="0"/>
      <p:bldP spid="122" grpId="1"/>
      <p:bldP spid="122" grpId="2"/>
      <p:bldP spid="122" grpId="3"/>
      <p:bldP spid="122" grpId="4"/>
      <p:bldP spid="122" grpId="5"/>
      <p:bldP spid="123" grpId="0"/>
      <p:bldP spid="123" grpId="1"/>
      <p:bldP spid="124" grpId="0"/>
      <p:bldP spid="124" grpId="1"/>
      <p:bldP spid="124" grpId="2"/>
      <p:bldP spid="124" grpId="3"/>
      <p:bldP spid="124" grpId="4"/>
      <p:bldP spid="124" grpId="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bre: forma 3">
            <a:extLst>
              <a:ext uri="{FF2B5EF4-FFF2-40B4-BE49-F238E27FC236}">
                <a16:creationId xmlns:a16="http://schemas.microsoft.com/office/drawing/2014/main" id="{BBB32A7E-2948-47CE-B21E-FD6E26E2EE11}"/>
              </a:ext>
            </a:extLst>
          </p:cNvPr>
          <p:cNvSpPr/>
          <p:nvPr/>
        </p:nvSpPr>
        <p:spPr>
          <a:xfrm>
            <a:off x="1925613" y="1870337"/>
            <a:ext cx="1350629" cy="308492"/>
          </a:xfrm>
          <a:custGeom>
            <a:avLst/>
            <a:gdLst>
              <a:gd name="connsiteX0" fmla="*/ 0 w 761181"/>
              <a:gd name="connsiteY0" fmla="*/ 50800 h 308492"/>
              <a:gd name="connsiteX1" fmla="*/ 0 w 761181"/>
              <a:gd name="connsiteY1" fmla="*/ 50800 h 308492"/>
              <a:gd name="connsiteX2" fmla="*/ 57150 w 761181"/>
              <a:gd name="connsiteY2" fmla="*/ 25400 h 308492"/>
              <a:gd name="connsiteX3" fmla="*/ 82550 w 761181"/>
              <a:gd name="connsiteY3" fmla="*/ 12700 h 308492"/>
              <a:gd name="connsiteX4" fmla="*/ 127000 w 761181"/>
              <a:gd name="connsiteY4" fmla="*/ 0 h 308492"/>
              <a:gd name="connsiteX5" fmla="*/ 266700 w 761181"/>
              <a:gd name="connsiteY5" fmla="*/ 12700 h 308492"/>
              <a:gd name="connsiteX6" fmla="*/ 285750 w 761181"/>
              <a:gd name="connsiteY6" fmla="*/ 19050 h 308492"/>
              <a:gd name="connsiteX7" fmla="*/ 336550 w 761181"/>
              <a:gd name="connsiteY7" fmla="*/ 50800 h 308492"/>
              <a:gd name="connsiteX8" fmla="*/ 374650 w 761181"/>
              <a:gd name="connsiteY8" fmla="*/ 63500 h 308492"/>
              <a:gd name="connsiteX9" fmla="*/ 596900 w 761181"/>
              <a:gd name="connsiteY9" fmla="*/ 57150 h 308492"/>
              <a:gd name="connsiteX10" fmla="*/ 615950 w 761181"/>
              <a:gd name="connsiteY10" fmla="*/ 50800 h 308492"/>
              <a:gd name="connsiteX11" fmla="*/ 641350 w 761181"/>
              <a:gd name="connsiteY11" fmla="*/ 44450 h 308492"/>
              <a:gd name="connsiteX12" fmla="*/ 679450 w 761181"/>
              <a:gd name="connsiteY12" fmla="*/ 31750 h 308492"/>
              <a:gd name="connsiteX13" fmla="*/ 755650 w 761181"/>
              <a:gd name="connsiteY13" fmla="*/ 38100 h 308492"/>
              <a:gd name="connsiteX14" fmla="*/ 742950 w 761181"/>
              <a:gd name="connsiteY14" fmla="*/ 101600 h 308492"/>
              <a:gd name="connsiteX15" fmla="*/ 704850 w 761181"/>
              <a:gd name="connsiteY15" fmla="*/ 139700 h 308492"/>
              <a:gd name="connsiteX16" fmla="*/ 698500 w 761181"/>
              <a:gd name="connsiteY16" fmla="*/ 165100 h 308492"/>
              <a:gd name="connsiteX17" fmla="*/ 704850 w 761181"/>
              <a:gd name="connsiteY17" fmla="*/ 241300 h 308492"/>
              <a:gd name="connsiteX18" fmla="*/ 717550 w 761181"/>
              <a:gd name="connsiteY18" fmla="*/ 285750 h 308492"/>
              <a:gd name="connsiteX19" fmla="*/ 711200 w 761181"/>
              <a:gd name="connsiteY19" fmla="*/ 304800 h 308492"/>
              <a:gd name="connsiteX20" fmla="*/ 622300 w 761181"/>
              <a:gd name="connsiteY20" fmla="*/ 279400 h 308492"/>
              <a:gd name="connsiteX21" fmla="*/ 590550 w 761181"/>
              <a:gd name="connsiteY21" fmla="*/ 260350 h 308492"/>
              <a:gd name="connsiteX22" fmla="*/ 520700 w 761181"/>
              <a:gd name="connsiteY22" fmla="*/ 266700 h 308492"/>
              <a:gd name="connsiteX23" fmla="*/ 482600 w 761181"/>
              <a:gd name="connsiteY23" fmla="*/ 292100 h 308492"/>
              <a:gd name="connsiteX24" fmla="*/ 463550 w 761181"/>
              <a:gd name="connsiteY24" fmla="*/ 298450 h 308492"/>
              <a:gd name="connsiteX25" fmla="*/ 387350 w 761181"/>
              <a:gd name="connsiteY25" fmla="*/ 292100 h 308492"/>
              <a:gd name="connsiteX26" fmla="*/ 342900 w 761181"/>
              <a:gd name="connsiteY26" fmla="*/ 266700 h 308492"/>
              <a:gd name="connsiteX27" fmla="*/ 209550 w 761181"/>
              <a:gd name="connsiteY27" fmla="*/ 273050 h 308492"/>
              <a:gd name="connsiteX28" fmla="*/ 190500 w 761181"/>
              <a:gd name="connsiteY28" fmla="*/ 279400 h 308492"/>
              <a:gd name="connsiteX29" fmla="*/ 146050 w 761181"/>
              <a:gd name="connsiteY29" fmla="*/ 292100 h 308492"/>
              <a:gd name="connsiteX30" fmla="*/ 120650 w 761181"/>
              <a:gd name="connsiteY30" fmla="*/ 304800 h 308492"/>
              <a:gd name="connsiteX31" fmla="*/ 12700 w 761181"/>
              <a:gd name="connsiteY31" fmla="*/ 304800 h 308492"/>
              <a:gd name="connsiteX32" fmla="*/ 0 w 761181"/>
              <a:gd name="connsiteY32" fmla="*/ 50800 h 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1181" h="308492">
                <a:moveTo>
                  <a:pt x="0" y="50800"/>
                </a:moveTo>
                <a:lnTo>
                  <a:pt x="0" y="50800"/>
                </a:lnTo>
                <a:lnTo>
                  <a:pt x="57150" y="25400"/>
                </a:lnTo>
                <a:cubicBezTo>
                  <a:pt x="65745" y="21433"/>
                  <a:pt x="73849" y="16429"/>
                  <a:pt x="82550" y="12700"/>
                </a:cubicBezTo>
                <a:cubicBezTo>
                  <a:pt x="95304" y="7234"/>
                  <a:pt x="114111" y="3222"/>
                  <a:pt x="127000" y="0"/>
                </a:cubicBezTo>
                <a:cubicBezTo>
                  <a:pt x="173567" y="4233"/>
                  <a:pt x="220274" y="7129"/>
                  <a:pt x="266700" y="12700"/>
                </a:cubicBezTo>
                <a:cubicBezTo>
                  <a:pt x="273346" y="13497"/>
                  <a:pt x="279874" y="15845"/>
                  <a:pt x="285750" y="19050"/>
                </a:cubicBezTo>
                <a:cubicBezTo>
                  <a:pt x="303280" y="28612"/>
                  <a:pt x="317606" y="44485"/>
                  <a:pt x="336550" y="50800"/>
                </a:cubicBezTo>
                <a:lnTo>
                  <a:pt x="374650" y="63500"/>
                </a:lnTo>
                <a:cubicBezTo>
                  <a:pt x="448733" y="61383"/>
                  <a:pt x="522889" y="61045"/>
                  <a:pt x="596900" y="57150"/>
                </a:cubicBezTo>
                <a:cubicBezTo>
                  <a:pt x="603584" y="56798"/>
                  <a:pt x="609514" y="52639"/>
                  <a:pt x="615950" y="50800"/>
                </a:cubicBezTo>
                <a:cubicBezTo>
                  <a:pt x="624341" y="48402"/>
                  <a:pt x="632991" y="46958"/>
                  <a:pt x="641350" y="44450"/>
                </a:cubicBezTo>
                <a:cubicBezTo>
                  <a:pt x="654172" y="40603"/>
                  <a:pt x="679450" y="31750"/>
                  <a:pt x="679450" y="31750"/>
                </a:cubicBezTo>
                <a:cubicBezTo>
                  <a:pt x="704850" y="33867"/>
                  <a:pt x="738505" y="19240"/>
                  <a:pt x="755650" y="38100"/>
                </a:cubicBezTo>
                <a:cubicBezTo>
                  <a:pt x="770170" y="54072"/>
                  <a:pt x="752603" y="82293"/>
                  <a:pt x="742950" y="101600"/>
                </a:cubicBezTo>
                <a:cubicBezTo>
                  <a:pt x="734918" y="117664"/>
                  <a:pt x="704850" y="139700"/>
                  <a:pt x="704850" y="139700"/>
                </a:cubicBezTo>
                <a:cubicBezTo>
                  <a:pt x="702733" y="148167"/>
                  <a:pt x="698500" y="156373"/>
                  <a:pt x="698500" y="165100"/>
                </a:cubicBezTo>
                <a:cubicBezTo>
                  <a:pt x="698500" y="190588"/>
                  <a:pt x="701689" y="216009"/>
                  <a:pt x="704850" y="241300"/>
                </a:cubicBezTo>
                <a:cubicBezTo>
                  <a:pt x="706445" y="254057"/>
                  <a:pt x="713332" y="273097"/>
                  <a:pt x="717550" y="285750"/>
                </a:cubicBezTo>
                <a:cubicBezTo>
                  <a:pt x="715433" y="292100"/>
                  <a:pt x="717786" y="303603"/>
                  <a:pt x="711200" y="304800"/>
                </a:cubicBezTo>
                <a:cubicBezTo>
                  <a:pt x="653384" y="315312"/>
                  <a:pt x="656650" y="302300"/>
                  <a:pt x="622300" y="279400"/>
                </a:cubicBezTo>
                <a:cubicBezTo>
                  <a:pt x="612031" y="272554"/>
                  <a:pt x="601133" y="266700"/>
                  <a:pt x="590550" y="260350"/>
                </a:cubicBezTo>
                <a:cubicBezTo>
                  <a:pt x="567267" y="262467"/>
                  <a:pt x="543129" y="260103"/>
                  <a:pt x="520700" y="266700"/>
                </a:cubicBezTo>
                <a:cubicBezTo>
                  <a:pt x="506057" y="271007"/>
                  <a:pt x="497080" y="287273"/>
                  <a:pt x="482600" y="292100"/>
                </a:cubicBezTo>
                <a:lnTo>
                  <a:pt x="463550" y="298450"/>
                </a:lnTo>
                <a:cubicBezTo>
                  <a:pt x="438150" y="296333"/>
                  <a:pt x="412401" y="296797"/>
                  <a:pt x="387350" y="292100"/>
                </a:cubicBezTo>
                <a:cubicBezTo>
                  <a:pt x="376141" y="289998"/>
                  <a:pt x="352882" y="273355"/>
                  <a:pt x="342900" y="266700"/>
                </a:cubicBezTo>
                <a:cubicBezTo>
                  <a:pt x="298450" y="268817"/>
                  <a:pt x="253897" y="269354"/>
                  <a:pt x="209550" y="273050"/>
                </a:cubicBezTo>
                <a:cubicBezTo>
                  <a:pt x="202880" y="273606"/>
                  <a:pt x="196936" y="277561"/>
                  <a:pt x="190500" y="279400"/>
                </a:cubicBezTo>
                <a:cubicBezTo>
                  <a:pt x="174388" y="284003"/>
                  <a:pt x="161275" y="285575"/>
                  <a:pt x="146050" y="292100"/>
                </a:cubicBezTo>
                <a:cubicBezTo>
                  <a:pt x="137349" y="295829"/>
                  <a:pt x="130073" y="303903"/>
                  <a:pt x="120650" y="304800"/>
                </a:cubicBezTo>
                <a:cubicBezTo>
                  <a:pt x="84829" y="308212"/>
                  <a:pt x="48683" y="304800"/>
                  <a:pt x="12700" y="304800"/>
                </a:cubicBezTo>
                <a:lnTo>
                  <a:pt x="0" y="50800"/>
                </a:lnTo>
                <a:close/>
              </a:path>
            </a:pathLst>
          </a:custGeom>
          <a:solidFill>
            <a:schemeClr val="accent1">
              <a:lumMod val="40000"/>
              <a:lumOff val="60000"/>
            </a:schemeClr>
          </a:solidFill>
          <a:ln w="12700">
            <a:solidFill>
              <a:schemeClr val="accent1">
                <a:lumMod val="40000"/>
                <a:lumOff val="6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 name="Forma libre: forma 4">
            <a:extLst>
              <a:ext uri="{FF2B5EF4-FFF2-40B4-BE49-F238E27FC236}">
                <a16:creationId xmlns:a16="http://schemas.microsoft.com/office/drawing/2014/main" id="{C5A1BECF-860F-44BF-94A1-AB3EAF9CE147}"/>
              </a:ext>
            </a:extLst>
          </p:cNvPr>
          <p:cNvSpPr/>
          <p:nvPr/>
        </p:nvSpPr>
        <p:spPr>
          <a:xfrm>
            <a:off x="250825" y="1882775"/>
            <a:ext cx="761181" cy="308492"/>
          </a:xfrm>
          <a:custGeom>
            <a:avLst/>
            <a:gdLst>
              <a:gd name="connsiteX0" fmla="*/ 0 w 761181"/>
              <a:gd name="connsiteY0" fmla="*/ 50800 h 308492"/>
              <a:gd name="connsiteX1" fmla="*/ 0 w 761181"/>
              <a:gd name="connsiteY1" fmla="*/ 50800 h 308492"/>
              <a:gd name="connsiteX2" fmla="*/ 57150 w 761181"/>
              <a:gd name="connsiteY2" fmla="*/ 25400 h 308492"/>
              <a:gd name="connsiteX3" fmla="*/ 82550 w 761181"/>
              <a:gd name="connsiteY3" fmla="*/ 12700 h 308492"/>
              <a:gd name="connsiteX4" fmla="*/ 127000 w 761181"/>
              <a:gd name="connsiteY4" fmla="*/ 0 h 308492"/>
              <a:gd name="connsiteX5" fmla="*/ 266700 w 761181"/>
              <a:gd name="connsiteY5" fmla="*/ 12700 h 308492"/>
              <a:gd name="connsiteX6" fmla="*/ 285750 w 761181"/>
              <a:gd name="connsiteY6" fmla="*/ 19050 h 308492"/>
              <a:gd name="connsiteX7" fmla="*/ 336550 w 761181"/>
              <a:gd name="connsiteY7" fmla="*/ 50800 h 308492"/>
              <a:gd name="connsiteX8" fmla="*/ 374650 w 761181"/>
              <a:gd name="connsiteY8" fmla="*/ 63500 h 308492"/>
              <a:gd name="connsiteX9" fmla="*/ 596900 w 761181"/>
              <a:gd name="connsiteY9" fmla="*/ 57150 h 308492"/>
              <a:gd name="connsiteX10" fmla="*/ 615950 w 761181"/>
              <a:gd name="connsiteY10" fmla="*/ 50800 h 308492"/>
              <a:gd name="connsiteX11" fmla="*/ 641350 w 761181"/>
              <a:gd name="connsiteY11" fmla="*/ 44450 h 308492"/>
              <a:gd name="connsiteX12" fmla="*/ 679450 w 761181"/>
              <a:gd name="connsiteY12" fmla="*/ 31750 h 308492"/>
              <a:gd name="connsiteX13" fmla="*/ 755650 w 761181"/>
              <a:gd name="connsiteY13" fmla="*/ 38100 h 308492"/>
              <a:gd name="connsiteX14" fmla="*/ 742950 w 761181"/>
              <a:gd name="connsiteY14" fmla="*/ 101600 h 308492"/>
              <a:gd name="connsiteX15" fmla="*/ 704850 w 761181"/>
              <a:gd name="connsiteY15" fmla="*/ 139700 h 308492"/>
              <a:gd name="connsiteX16" fmla="*/ 698500 w 761181"/>
              <a:gd name="connsiteY16" fmla="*/ 165100 h 308492"/>
              <a:gd name="connsiteX17" fmla="*/ 704850 w 761181"/>
              <a:gd name="connsiteY17" fmla="*/ 241300 h 308492"/>
              <a:gd name="connsiteX18" fmla="*/ 717550 w 761181"/>
              <a:gd name="connsiteY18" fmla="*/ 285750 h 308492"/>
              <a:gd name="connsiteX19" fmla="*/ 711200 w 761181"/>
              <a:gd name="connsiteY19" fmla="*/ 304800 h 308492"/>
              <a:gd name="connsiteX20" fmla="*/ 622300 w 761181"/>
              <a:gd name="connsiteY20" fmla="*/ 279400 h 308492"/>
              <a:gd name="connsiteX21" fmla="*/ 590550 w 761181"/>
              <a:gd name="connsiteY21" fmla="*/ 260350 h 308492"/>
              <a:gd name="connsiteX22" fmla="*/ 520700 w 761181"/>
              <a:gd name="connsiteY22" fmla="*/ 266700 h 308492"/>
              <a:gd name="connsiteX23" fmla="*/ 482600 w 761181"/>
              <a:gd name="connsiteY23" fmla="*/ 292100 h 308492"/>
              <a:gd name="connsiteX24" fmla="*/ 463550 w 761181"/>
              <a:gd name="connsiteY24" fmla="*/ 298450 h 308492"/>
              <a:gd name="connsiteX25" fmla="*/ 387350 w 761181"/>
              <a:gd name="connsiteY25" fmla="*/ 292100 h 308492"/>
              <a:gd name="connsiteX26" fmla="*/ 342900 w 761181"/>
              <a:gd name="connsiteY26" fmla="*/ 266700 h 308492"/>
              <a:gd name="connsiteX27" fmla="*/ 209550 w 761181"/>
              <a:gd name="connsiteY27" fmla="*/ 273050 h 308492"/>
              <a:gd name="connsiteX28" fmla="*/ 190500 w 761181"/>
              <a:gd name="connsiteY28" fmla="*/ 279400 h 308492"/>
              <a:gd name="connsiteX29" fmla="*/ 146050 w 761181"/>
              <a:gd name="connsiteY29" fmla="*/ 292100 h 308492"/>
              <a:gd name="connsiteX30" fmla="*/ 120650 w 761181"/>
              <a:gd name="connsiteY30" fmla="*/ 304800 h 308492"/>
              <a:gd name="connsiteX31" fmla="*/ 12700 w 761181"/>
              <a:gd name="connsiteY31" fmla="*/ 304800 h 308492"/>
              <a:gd name="connsiteX32" fmla="*/ 0 w 761181"/>
              <a:gd name="connsiteY32" fmla="*/ 50800 h 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1181" h="308492">
                <a:moveTo>
                  <a:pt x="0" y="50800"/>
                </a:moveTo>
                <a:lnTo>
                  <a:pt x="0" y="50800"/>
                </a:lnTo>
                <a:lnTo>
                  <a:pt x="57150" y="25400"/>
                </a:lnTo>
                <a:cubicBezTo>
                  <a:pt x="65745" y="21433"/>
                  <a:pt x="73849" y="16429"/>
                  <a:pt x="82550" y="12700"/>
                </a:cubicBezTo>
                <a:cubicBezTo>
                  <a:pt x="95304" y="7234"/>
                  <a:pt x="114111" y="3222"/>
                  <a:pt x="127000" y="0"/>
                </a:cubicBezTo>
                <a:cubicBezTo>
                  <a:pt x="173567" y="4233"/>
                  <a:pt x="220274" y="7129"/>
                  <a:pt x="266700" y="12700"/>
                </a:cubicBezTo>
                <a:cubicBezTo>
                  <a:pt x="273346" y="13497"/>
                  <a:pt x="279874" y="15845"/>
                  <a:pt x="285750" y="19050"/>
                </a:cubicBezTo>
                <a:cubicBezTo>
                  <a:pt x="303280" y="28612"/>
                  <a:pt x="317606" y="44485"/>
                  <a:pt x="336550" y="50800"/>
                </a:cubicBezTo>
                <a:lnTo>
                  <a:pt x="374650" y="63500"/>
                </a:lnTo>
                <a:cubicBezTo>
                  <a:pt x="448733" y="61383"/>
                  <a:pt x="522889" y="61045"/>
                  <a:pt x="596900" y="57150"/>
                </a:cubicBezTo>
                <a:cubicBezTo>
                  <a:pt x="603584" y="56798"/>
                  <a:pt x="609514" y="52639"/>
                  <a:pt x="615950" y="50800"/>
                </a:cubicBezTo>
                <a:cubicBezTo>
                  <a:pt x="624341" y="48402"/>
                  <a:pt x="632991" y="46958"/>
                  <a:pt x="641350" y="44450"/>
                </a:cubicBezTo>
                <a:cubicBezTo>
                  <a:pt x="654172" y="40603"/>
                  <a:pt x="679450" y="31750"/>
                  <a:pt x="679450" y="31750"/>
                </a:cubicBezTo>
                <a:cubicBezTo>
                  <a:pt x="704850" y="33867"/>
                  <a:pt x="738505" y="19240"/>
                  <a:pt x="755650" y="38100"/>
                </a:cubicBezTo>
                <a:cubicBezTo>
                  <a:pt x="770170" y="54072"/>
                  <a:pt x="752603" y="82293"/>
                  <a:pt x="742950" y="101600"/>
                </a:cubicBezTo>
                <a:cubicBezTo>
                  <a:pt x="734918" y="117664"/>
                  <a:pt x="704850" y="139700"/>
                  <a:pt x="704850" y="139700"/>
                </a:cubicBezTo>
                <a:cubicBezTo>
                  <a:pt x="702733" y="148167"/>
                  <a:pt x="698500" y="156373"/>
                  <a:pt x="698500" y="165100"/>
                </a:cubicBezTo>
                <a:cubicBezTo>
                  <a:pt x="698500" y="190588"/>
                  <a:pt x="701689" y="216009"/>
                  <a:pt x="704850" y="241300"/>
                </a:cubicBezTo>
                <a:cubicBezTo>
                  <a:pt x="706445" y="254057"/>
                  <a:pt x="713332" y="273097"/>
                  <a:pt x="717550" y="285750"/>
                </a:cubicBezTo>
                <a:cubicBezTo>
                  <a:pt x="715433" y="292100"/>
                  <a:pt x="717786" y="303603"/>
                  <a:pt x="711200" y="304800"/>
                </a:cubicBezTo>
                <a:cubicBezTo>
                  <a:pt x="653384" y="315312"/>
                  <a:pt x="656650" y="302300"/>
                  <a:pt x="622300" y="279400"/>
                </a:cubicBezTo>
                <a:cubicBezTo>
                  <a:pt x="612031" y="272554"/>
                  <a:pt x="601133" y="266700"/>
                  <a:pt x="590550" y="260350"/>
                </a:cubicBezTo>
                <a:cubicBezTo>
                  <a:pt x="567267" y="262467"/>
                  <a:pt x="543129" y="260103"/>
                  <a:pt x="520700" y="266700"/>
                </a:cubicBezTo>
                <a:cubicBezTo>
                  <a:pt x="506057" y="271007"/>
                  <a:pt x="497080" y="287273"/>
                  <a:pt x="482600" y="292100"/>
                </a:cubicBezTo>
                <a:lnTo>
                  <a:pt x="463550" y="298450"/>
                </a:lnTo>
                <a:cubicBezTo>
                  <a:pt x="438150" y="296333"/>
                  <a:pt x="412401" y="296797"/>
                  <a:pt x="387350" y="292100"/>
                </a:cubicBezTo>
                <a:cubicBezTo>
                  <a:pt x="376141" y="289998"/>
                  <a:pt x="352882" y="273355"/>
                  <a:pt x="342900" y="266700"/>
                </a:cubicBezTo>
                <a:cubicBezTo>
                  <a:pt x="298450" y="268817"/>
                  <a:pt x="253897" y="269354"/>
                  <a:pt x="209550" y="273050"/>
                </a:cubicBezTo>
                <a:cubicBezTo>
                  <a:pt x="202880" y="273606"/>
                  <a:pt x="196936" y="277561"/>
                  <a:pt x="190500" y="279400"/>
                </a:cubicBezTo>
                <a:cubicBezTo>
                  <a:pt x="174388" y="284003"/>
                  <a:pt x="161275" y="285575"/>
                  <a:pt x="146050" y="292100"/>
                </a:cubicBezTo>
                <a:cubicBezTo>
                  <a:pt x="137349" y="295829"/>
                  <a:pt x="130073" y="303903"/>
                  <a:pt x="120650" y="304800"/>
                </a:cubicBezTo>
                <a:cubicBezTo>
                  <a:pt x="84829" y="308212"/>
                  <a:pt x="48683" y="304800"/>
                  <a:pt x="12700" y="304800"/>
                </a:cubicBezTo>
                <a:lnTo>
                  <a:pt x="0" y="50800"/>
                </a:lnTo>
                <a:close/>
              </a:path>
            </a:pathLst>
          </a:custGeom>
          <a:solidFill>
            <a:schemeClr val="accent1">
              <a:lumMod val="40000"/>
              <a:lumOff val="60000"/>
            </a:schemeClr>
          </a:solidFill>
          <a:ln w="12700">
            <a:solidFill>
              <a:schemeClr val="accent1">
                <a:lumMod val="40000"/>
                <a:lumOff val="6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6" name="64 CuadroTexto">
            <a:extLst>
              <a:ext uri="{FF2B5EF4-FFF2-40B4-BE49-F238E27FC236}">
                <a16:creationId xmlns:a16="http://schemas.microsoft.com/office/drawing/2014/main" id="{6C51BDA4-8584-48DA-921F-064D17F85B5A}"/>
              </a:ext>
            </a:extLst>
          </p:cNvPr>
          <p:cNvSpPr txBox="1"/>
          <p:nvPr/>
        </p:nvSpPr>
        <p:spPr>
          <a:xfrm>
            <a:off x="2293378" y="1922195"/>
            <a:ext cx="659155" cy="584775"/>
          </a:xfrm>
          <a:prstGeom prst="rect">
            <a:avLst/>
          </a:prstGeom>
          <a:noFill/>
        </p:spPr>
        <p:txBody>
          <a:bodyPr wrap="none" rtlCol="0">
            <a:spAutoFit/>
          </a:bodyPr>
          <a:lstStyle/>
          <a:p>
            <a:r>
              <a:rPr lang="es-AR" sz="800" b="1" dirty="0">
                <a:solidFill>
                  <a:schemeClr val="accent1">
                    <a:lumMod val="75000"/>
                  </a:schemeClr>
                </a:solidFill>
                <a:latin typeface="Arial" panose="020B0604020202020204" pitchFamily="34" charset="0"/>
                <a:cs typeface="Arial" panose="020B0604020202020204" pitchFamily="34" charset="0"/>
              </a:rPr>
              <a:t>Acuíferos</a:t>
            </a:r>
          </a:p>
          <a:p>
            <a:endParaRPr lang="es-AR" sz="800" dirty="0">
              <a:solidFill>
                <a:schemeClr val="accent1">
                  <a:lumMod val="75000"/>
                </a:schemeClr>
              </a:solidFill>
              <a:latin typeface="Arial" panose="020B0604020202020204" pitchFamily="34" charset="0"/>
              <a:cs typeface="Arial" panose="020B0604020202020204" pitchFamily="34" charset="0"/>
            </a:endParaRPr>
          </a:p>
          <a:p>
            <a:endParaRPr lang="es-AR" sz="800" dirty="0">
              <a:solidFill>
                <a:schemeClr val="accent1">
                  <a:lumMod val="75000"/>
                </a:schemeClr>
              </a:solidFill>
              <a:latin typeface="Arial" panose="020B0604020202020204" pitchFamily="34" charset="0"/>
              <a:cs typeface="Arial" panose="020B0604020202020204" pitchFamily="34" charset="0"/>
            </a:endParaRPr>
          </a:p>
          <a:p>
            <a:pPr marL="228600" indent="-228600">
              <a:buAutoNum type="arabicParenBoth"/>
            </a:pP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7" name="141 Forma libre">
            <a:extLst>
              <a:ext uri="{FF2B5EF4-FFF2-40B4-BE49-F238E27FC236}">
                <a16:creationId xmlns:a16="http://schemas.microsoft.com/office/drawing/2014/main" id="{9C9BA9B2-0A86-4A13-84FB-84F83F192955}"/>
              </a:ext>
            </a:extLst>
          </p:cNvPr>
          <p:cNvSpPr/>
          <p:nvPr/>
        </p:nvSpPr>
        <p:spPr>
          <a:xfrm flipH="1">
            <a:off x="1795308" y="1463546"/>
            <a:ext cx="270683" cy="848146"/>
          </a:xfrm>
          <a:custGeom>
            <a:avLst/>
            <a:gdLst>
              <a:gd name="connsiteX0" fmla="*/ 112178 w 319212"/>
              <a:gd name="connsiteY0" fmla="*/ 283 h 1742819"/>
              <a:gd name="connsiteX1" fmla="*/ 103552 w 319212"/>
              <a:gd name="connsiteY1" fmla="*/ 43415 h 1742819"/>
              <a:gd name="connsiteX2" fmla="*/ 77673 w 319212"/>
              <a:gd name="connsiteY2" fmla="*/ 241823 h 1742819"/>
              <a:gd name="connsiteX3" fmla="*/ 51794 w 319212"/>
              <a:gd name="connsiteY3" fmla="*/ 259076 h 1742819"/>
              <a:gd name="connsiteX4" fmla="*/ 60420 w 319212"/>
              <a:gd name="connsiteY4" fmla="*/ 345340 h 1742819"/>
              <a:gd name="connsiteX5" fmla="*/ 77673 w 319212"/>
              <a:gd name="connsiteY5" fmla="*/ 371219 h 1742819"/>
              <a:gd name="connsiteX6" fmla="*/ 86299 w 319212"/>
              <a:gd name="connsiteY6" fmla="*/ 397098 h 1742819"/>
              <a:gd name="connsiteX7" fmla="*/ 77673 w 319212"/>
              <a:gd name="connsiteY7" fmla="*/ 448857 h 1742819"/>
              <a:gd name="connsiteX8" fmla="*/ 34541 w 319212"/>
              <a:gd name="connsiteY8" fmla="*/ 500615 h 1742819"/>
              <a:gd name="connsiteX9" fmla="*/ 25914 w 319212"/>
              <a:gd name="connsiteY9" fmla="*/ 543747 h 1742819"/>
              <a:gd name="connsiteX10" fmla="*/ 8662 w 319212"/>
              <a:gd name="connsiteY10" fmla="*/ 569627 h 1742819"/>
              <a:gd name="connsiteX11" fmla="*/ 35 w 319212"/>
              <a:gd name="connsiteY11" fmla="*/ 595506 h 1742819"/>
              <a:gd name="connsiteX12" fmla="*/ 8662 w 319212"/>
              <a:gd name="connsiteY12" fmla="*/ 647264 h 1742819"/>
              <a:gd name="connsiteX13" fmla="*/ 8662 w 319212"/>
              <a:gd name="connsiteY13" fmla="*/ 733528 h 1742819"/>
              <a:gd name="connsiteX14" fmla="*/ 35 w 319212"/>
              <a:gd name="connsiteY14" fmla="*/ 802540 h 1742819"/>
              <a:gd name="connsiteX15" fmla="*/ 17288 w 319212"/>
              <a:gd name="connsiteY15" fmla="*/ 888804 h 1742819"/>
              <a:gd name="connsiteX16" fmla="*/ 25914 w 319212"/>
              <a:gd name="connsiteY16" fmla="*/ 931936 h 1742819"/>
              <a:gd name="connsiteX17" fmla="*/ 77673 w 319212"/>
              <a:gd name="connsiteY17" fmla="*/ 966442 h 1742819"/>
              <a:gd name="connsiteX18" fmla="*/ 103552 w 319212"/>
              <a:gd name="connsiteY18" fmla="*/ 1018200 h 1742819"/>
              <a:gd name="connsiteX19" fmla="*/ 94926 w 319212"/>
              <a:gd name="connsiteY19" fmla="*/ 1052706 h 1742819"/>
              <a:gd name="connsiteX20" fmla="*/ 77673 w 319212"/>
              <a:gd name="connsiteY20" fmla="*/ 1104464 h 1742819"/>
              <a:gd name="connsiteX21" fmla="*/ 86299 w 319212"/>
              <a:gd name="connsiteY21" fmla="*/ 1130344 h 1742819"/>
              <a:gd name="connsiteX22" fmla="*/ 69046 w 319212"/>
              <a:gd name="connsiteY22" fmla="*/ 1242487 h 1742819"/>
              <a:gd name="connsiteX23" fmla="*/ 51794 w 319212"/>
              <a:gd name="connsiteY23" fmla="*/ 1294245 h 1742819"/>
              <a:gd name="connsiteX24" fmla="*/ 60420 w 319212"/>
              <a:gd name="connsiteY24" fmla="*/ 1346004 h 1742819"/>
              <a:gd name="connsiteX25" fmla="*/ 86299 w 319212"/>
              <a:gd name="connsiteY25" fmla="*/ 1354630 h 1742819"/>
              <a:gd name="connsiteX26" fmla="*/ 60420 w 319212"/>
              <a:gd name="connsiteY26" fmla="*/ 1544411 h 1742819"/>
              <a:gd name="connsiteX27" fmla="*/ 51794 w 319212"/>
              <a:gd name="connsiteY27" fmla="*/ 1570291 h 1742819"/>
              <a:gd name="connsiteX28" fmla="*/ 34541 w 319212"/>
              <a:gd name="connsiteY28" fmla="*/ 1596170 h 1742819"/>
              <a:gd name="connsiteX29" fmla="*/ 69046 w 319212"/>
              <a:gd name="connsiteY29" fmla="*/ 1742819 h 1742819"/>
              <a:gd name="connsiteX30" fmla="*/ 250201 w 319212"/>
              <a:gd name="connsiteY30" fmla="*/ 1734193 h 1742819"/>
              <a:gd name="connsiteX31" fmla="*/ 276080 w 319212"/>
              <a:gd name="connsiteY31" fmla="*/ 1716940 h 1742819"/>
              <a:gd name="connsiteX32" fmla="*/ 284707 w 319212"/>
              <a:gd name="connsiteY32" fmla="*/ 1691061 h 1742819"/>
              <a:gd name="connsiteX33" fmla="*/ 301960 w 319212"/>
              <a:gd name="connsiteY33" fmla="*/ 1544411 h 1742819"/>
              <a:gd name="connsiteX34" fmla="*/ 284707 w 319212"/>
              <a:gd name="connsiteY34" fmla="*/ 1285619 h 1742819"/>
              <a:gd name="connsiteX35" fmla="*/ 293333 w 319212"/>
              <a:gd name="connsiteY35" fmla="*/ 509242 h 1742819"/>
              <a:gd name="connsiteX36" fmla="*/ 301960 w 319212"/>
              <a:gd name="connsiteY36" fmla="*/ 431604 h 1742819"/>
              <a:gd name="connsiteX37" fmla="*/ 310586 w 319212"/>
              <a:gd name="connsiteY37" fmla="*/ 405725 h 1742819"/>
              <a:gd name="connsiteX38" fmla="*/ 319212 w 319212"/>
              <a:gd name="connsiteY38" fmla="*/ 17536 h 1742819"/>
              <a:gd name="connsiteX39" fmla="*/ 293333 w 319212"/>
              <a:gd name="connsiteY39" fmla="*/ 8910 h 1742819"/>
              <a:gd name="connsiteX40" fmla="*/ 198443 w 319212"/>
              <a:gd name="connsiteY40" fmla="*/ 26162 h 1742819"/>
              <a:gd name="connsiteX41" fmla="*/ 112178 w 319212"/>
              <a:gd name="connsiteY41" fmla="*/ 283 h 174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9212" h="1742819">
                <a:moveTo>
                  <a:pt x="112178" y="283"/>
                </a:moveTo>
                <a:cubicBezTo>
                  <a:pt x="96363" y="3158"/>
                  <a:pt x="104721" y="28800"/>
                  <a:pt x="103552" y="43415"/>
                </a:cubicBezTo>
                <a:cubicBezTo>
                  <a:pt x="100323" y="83781"/>
                  <a:pt x="125802" y="193694"/>
                  <a:pt x="77673" y="241823"/>
                </a:cubicBezTo>
                <a:cubicBezTo>
                  <a:pt x="70342" y="249154"/>
                  <a:pt x="60420" y="253325"/>
                  <a:pt x="51794" y="259076"/>
                </a:cubicBezTo>
                <a:cubicBezTo>
                  <a:pt x="54669" y="287831"/>
                  <a:pt x="53922" y="317182"/>
                  <a:pt x="60420" y="345340"/>
                </a:cubicBezTo>
                <a:cubicBezTo>
                  <a:pt x="62751" y="355442"/>
                  <a:pt x="73036" y="361946"/>
                  <a:pt x="77673" y="371219"/>
                </a:cubicBezTo>
                <a:cubicBezTo>
                  <a:pt x="81739" y="379352"/>
                  <a:pt x="83424" y="388472"/>
                  <a:pt x="86299" y="397098"/>
                </a:cubicBezTo>
                <a:cubicBezTo>
                  <a:pt x="83424" y="414351"/>
                  <a:pt x="83204" y="432264"/>
                  <a:pt x="77673" y="448857"/>
                </a:cubicBezTo>
                <a:cubicBezTo>
                  <a:pt x="71668" y="466871"/>
                  <a:pt x="46552" y="488604"/>
                  <a:pt x="34541" y="500615"/>
                </a:cubicBezTo>
                <a:cubicBezTo>
                  <a:pt x="31665" y="514992"/>
                  <a:pt x="31062" y="530018"/>
                  <a:pt x="25914" y="543747"/>
                </a:cubicBezTo>
                <a:cubicBezTo>
                  <a:pt x="22274" y="553455"/>
                  <a:pt x="13299" y="560354"/>
                  <a:pt x="8662" y="569627"/>
                </a:cubicBezTo>
                <a:cubicBezTo>
                  <a:pt x="4596" y="577760"/>
                  <a:pt x="2911" y="586880"/>
                  <a:pt x="35" y="595506"/>
                </a:cubicBezTo>
                <a:cubicBezTo>
                  <a:pt x="2911" y="612759"/>
                  <a:pt x="8662" y="629773"/>
                  <a:pt x="8662" y="647264"/>
                </a:cubicBezTo>
                <a:cubicBezTo>
                  <a:pt x="8662" y="746387"/>
                  <a:pt x="-10828" y="675061"/>
                  <a:pt x="8662" y="733528"/>
                </a:cubicBezTo>
                <a:cubicBezTo>
                  <a:pt x="5786" y="756532"/>
                  <a:pt x="35" y="779357"/>
                  <a:pt x="35" y="802540"/>
                </a:cubicBezTo>
                <a:cubicBezTo>
                  <a:pt x="35" y="865940"/>
                  <a:pt x="6666" y="846313"/>
                  <a:pt x="17288" y="888804"/>
                </a:cubicBezTo>
                <a:cubicBezTo>
                  <a:pt x="20844" y="903028"/>
                  <a:pt x="16912" y="920362"/>
                  <a:pt x="25914" y="931936"/>
                </a:cubicBezTo>
                <a:cubicBezTo>
                  <a:pt x="38644" y="948304"/>
                  <a:pt x="77673" y="966442"/>
                  <a:pt x="77673" y="966442"/>
                </a:cubicBezTo>
                <a:cubicBezTo>
                  <a:pt x="86397" y="979527"/>
                  <a:pt x="103552" y="1000342"/>
                  <a:pt x="103552" y="1018200"/>
                </a:cubicBezTo>
                <a:cubicBezTo>
                  <a:pt x="103552" y="1030056"/>
                  <a:pt x="98333" y="1041350"/>
                  <a:pt x="94926" y="1052706"/>
                </a:cubicBezTo>
                <a:cubicBezTo>
                  <a:pt x="89700" y="1070125"/>
                  <a:pt x="77673" y="1104464"/>
                  <a:pt x="77673" y="1104464"/>
                </a:cubicBezTo>
                <a:cubicBezTo>
                  <a:pt x="80548" y="1113091"/>
                  <a:pt x="86299" y="1121251"/>
                  <a:pt x="86299" y="1130344"/>
                </a:cubicBezTo>
                <a:cubicBezTo>
                  <a:pt x="86299" y="1164777"/>
                  <a:pt x="79465" y="1207758"/>
                  <a:pt x="69046" y="1242487"/>
                </a:cubicBezTo>
                <a:cubicBezTo>
                  <a:pt x="63820" y="1259906"/>
                  <a:pt x="51794" y="1294245"/>
                  <a:pt x="51794" y="1294245"/>
                </a:cubicBezTo>
                <a:cubicBezTo>
                  <a:pt x="54669" y="1311498"/>
                  <a:pt x="51742" y="1330818"/>
                  <a:pt x="60420" y="1346004"/>
                </a:cubicBezTo>
                <a:cubicBezTo>
                  <a:pt x="64931" y="1353899"/>
                  <a:pt x="85394" y="1345582"/>
                  <a:pt x="86299" y="1354630"/>
                </a:cubicBezTo>
                <a:cubicBezTo>
                  <a:pt x="100256" y="1494195"/>
                  <a:pt x="103638" y="1479585"/>
                  <a:pt x="60420" y="1544411"/>
                </a:cubicBezTo>
                <a:cubicBezTo>
                  <a:pt x="57545" y="1553038"/>
                  <a:pt x="55861" y="1562158"/>
                  <a:pt x="51794" y="1570291"/>
                </a:cubicBezTo>
                <a:cubicBezTo>
                  <a:pt x="47158" y="1579564"/>
                  <a:pt x="35116" y="1585818"/>
                  <a:pt x="34541" y="1596170"/>
                </a:cubicBezTo>
                <a:cubicBezTo>
                  <a:pt x="27387" y="1724931"/>
                  <a:pt x="11150" y="1704221"/>
                  <a:pt x="69046" y="1742819"/>
                </a:cubicBezTo>
                <a:cubicBezTo>
                  <a:pt x="129431" y="1739944"/>
                  <a:pt x="190214" y="1741691"/>
                  <a:pt x="250201" y="1734193"/>
                </a:cubicBezTo>
                <a:cubicBezTo>
                  <a:pt x="260489" y="1732907"/>
                  <a:pt x="269603" y="1725036"/>
                  <a:pt x="276080" y="1716940"/>
                </a:cubicBezTo>
                <a:cubicBezTo>
                  <a:pt x="281760" y="1709840"/>
                  <a:pt x="281831" y="1699687"/>
                  <a:pt x="284707" y="1691061"/>
                </a:cubicBezTo>
                <a:cubicBezTo>
                  <a:pt x="292931" y="1641714"/>
                  <a:pt x="301960" y="1595454"/>
                  <a:pt x="301960" y="1544411"/>
                </a:cubicBezTo>
                <a:cubicBezTo>
                  <a:pt x="301960" y="1443728"/>
                  <a:pt x="294008" y="1378637"/>
                  <a:pt x="284707" y="1285619"/>
                </a:cubicBezTo>
                <a:cubicBezTo>
                  <a:pt x="328355" y="936435"/>
                  <a:pt x="302587" y="1193957"/>
                  <a:pt x="293333" y="509242"/>
                </a:cubicBezTo>
                <a:cubicBezTo>
                  <a:pt x="296209" y="483363"/>
                  <a:pt x="297679" y="457288"/>
                  <a:pt x="301960" y="431604"/>
                </a:cubicBezTo>
                <a:cubicBezTo>
                  <a:pt x="303455" y="422635"/>
                  <a:pt x="310207" y="414810"/>
                  <a:pt x="310586" y="405725"/>
                </a:cubicBezTo>
                <a:cubicBezTo>
                  <a:pt x="315974" y="276409"/>
                  <a:pt x="316337" y="146932"/>
                  <a:pt x="319212" y="17536"/>
                </a:cubicBezTo>
                <a:cubicBezTo>
                  <a:pt x="310586" y="14661"/>
                  <a:pt x="302426" y="8910"/>
                  <a:pt x="293333" y="8910"/>
                </a:cubicBezTo>
                <a:cubicBezTo>
                  <a:pt x="282297" y="8910"/>
                  <a:pt x="212466" y="23357"/>
                  <a:pt x="198443" y="26162"/>
                </a:cubicBezTo>
                <a:cubicBezTo>
                  <a:pt x="108132" y="17131"/>
                  <a:pt x="127993" y="-2592"/>
                  <a:pt x="112178" y="283"/>
                </a:cubicBezTo>
                <a:close/>
              </a:path>
            </a:pathLst>
          </a:cu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142 Forma libre">
            <a:extLst>
              <a:ext uri="{FF2B5EF4-FFF2-40B4-BE49-F238E27FC236}">
                <a16:creationId xmlns:a16="http://schemas.microsoft.com/office/drawing/2014/main" id="{70553DF6-C334-444E-89D2-ADD01318ED0A}"/>
              </a:ext>
            </a:extLst>
          </p:cNvPr>
          <p:cNvSpPr/>
          <p:nvPr/>
        </p:nvSpPr>
        <p:spPr>
          <a:xfrm>
            <a:off x="843724" y="1477558"/>
            <a:ext cx="270683" cy="848146"/>
          </a:xfrm>
          <a:custGeom>
            <a:avLst/>
            <a:gdLst>
              <a:gd name="connsiteX0" fmla="*/ 112178 w 319212"/>
              <a:gd name="connsiteY0" fmla="*/ 283 h 1742819"/>
              <a:gd name="connsiteX1" fmla="*/ 103552 w 319212"/>
              <a:gd name="connsiteY1" fmla="*/ 43415 h 1742819"/>
              <a:gd name="connsiteX2" fmla="*/ 77673 w 319212"/>
              <a:gd name="connsiteY2" fmla="*/ 241823 h 1742819"/>
              <a:gd name="connsiteX3" fmla="*/ 51794 w 319212"/>
              <a:gd name="connsiteY3" fmla="*/ 259076 h 1742819"/>
              <a:gd name="connsiteX4" fmla="*/ 60420 w 319212"/>
              <a:gd name="connsiteY4" fmla="*/ 345340 h 1742819"/>
              <a:gd name="connsiteX5" fmla="*/ 77673 w 319212"/>
              <a:gd name="connsiteY5" fmla="*/ 371219 h 1742819"/>
              <a:gd name="connsiteX6" fmla="*/ 86299 w 319212"/>
              <a:gd name="connsiteY6" fmla="*/ 397098 h 1742819"/>
              <a:gd name="connsiteX7" fmla="*/ 77673 w 319212"/>
              <a:gd name="connsiteY7" fmla="*/ 448857 h 1742819"/>
              <a:gd name="connsiteX8" fmla="*/ 34541 w 319212"/>
              <a:gd name="connsiteY8" fmla="*/ 500615 h 1742819"/>
              <a:gd name="connsiteX9" fmla="*/ 25914 w 319212"/>
              <a:gd name="connsiteY9" fmla="*/ 543747 h 1742819"/>
              <a:gd name="connsiteX10" fmla="*/ 8662 w 319212"/>
              <a:gd name="connsiteY10" fmla="*/ 569627 h 1742819"/>
              <a:gd name="connsiteX11" fmla="*/ 35 w 319212"/>
              <a:gd name="connsiteY11" fmla="*/ 595506 h 1742819"/>
              <a:gd name="connsiteX12" fmla="*/ 8662 w 319212"/>
              <a:gd name="connsiteY12" fmla="*/ 647264 h 1742819"/>
              <a:gd name="connsiteX13" fmla="*/ 8662 w 319212"/>
              <a:gd name="connsiteY13" fmla="*/ 733528 h 1742819"/>
              <a:gd name="connsiteX14" fmla="*/ 35 w 319212"/>
              <a:gd name="connsiteY14" fmla="*/ 802540 h 1742819"/>
              <a:gd name="connsiteX15" fmla="*/ 17288 w 319212"/>
              <a:gd name="connsiteY15" fmla="*/ 888804 h 1742819"/>
              <a:gd name="connsiteX16" fmla="*/ 25914 w 319212"/>
              <a:gd name="connsiteY16" fmla="*/ 931936 h 1742819"/>
              <a:gd name="connsiteX17" fmla="*/ 77673 w 319212"/>
              <a:gd name="connsiteY17" fmla="*/ 966442 h 1742819"/>
              <a:gd name="connsiteX18" fmla="*/ 103552 w 319212"/>
              <a:gd name="connsiteY18" fmla="*/ 1018200 h 1742819"/>
              <a:gd name="connsiteX19" fmla="*/ 94926 w 319212"/>
              <a:gd name="connsiteY19" fmla="*/ 1052706 h 1742819"/>
              <a:gd name="connsiteX20" fmla="*/ 77673 w 319212"/>
              <a:gd name="connsiteY20" fmla="*/ 1104464 h 1742819"/>
              <a:gd name="connsiteX21" fmla="*/ 86299 w 319212"/>
              <a:gd name="connsiteY21" fmla="*/ 1130344 h 1742819"/>
              <a:gd name="connsiteX22" fmla="*/ 69046 w 319212"/>
              <a:gd name="connsiteY22" fmla="*/ 1242487 h 1742819"/>
              <a:gd name="connsiteX23" fmla="*/ 51794 w 319212"/>
              <a:gd name="connsiteY23" fmla="*/ 1294245 h 1742819"/>
              <a:gd name="connsiteX24" fmla="*/ 60420 w 319212"/>
              <a:gd name="connsiteY24" fmla="*/ 1346004 h 1742819"/>
              <a:gd name="connsiteX25" fmla="*/ 86299 w 319212"/>
              <a:gd name="connsiteY25" fmla="*/ 1354630 h 1742819"/>
              <a:gd name="connsiteX26" fmla="*/ 60420 w 319212"/>
              <a:gd name="connsiteY26" fmla="*/ 1544411 h 1742819"/>
              <a:gd name="connsiteX27" fmla="*/ 51794 w 319212"/>
              <a:gd name="connsiteY27" fmla="*/ 1570291 h 1742819"/>
              <a:gd name="connsiteX28" fmla="*/ 34541 w 319212"/>
              <a:gd name="connsiteY28" fmla="*/ 1596170 h 1742819"/>
              <a:gd name="connsiteX29" fmla="*/ 69046 w 319212"/>
              <a:gd name="connsiteY29" fmla="*/ 1742819 h 1742819"/>
              <a:gd name="connsiteX30" fmla="*/ 250201 w 319212"/>
              <a:gd name="connsiteY30" fmla="*/ 1734193 h 1742819"/>
              <a:gd name="connsiteX31" fmla="*/ 276080 w 319212"/>
              <a:gd name="connsiteY31" fmla="*/ 1716940 h 1742819"/>
              <a:gd name="connsiteX32" fmla="*/ 284707 w 319212"/>
              <a:gd name="connsiteY32" fmla="*/ 1691061 h 1742819"/>
              <a:gd name="connsiteX33" fmla="*/ 301960 w 319212"/>
              <a:gd name="connsiteY33" fmla="*/ 1544411 h 1742819"/>
              <a:gd name="connsiteX34" fmla="*/ 284707 w 319212"/>
              <a:gd name="connsiteY34" fmla="*/ 1285619 h 1742819"/>
              <a:gd name="connsiteX35" fmla="*/ 293333 w 319212"/>
              <a:gd name="connsiteY35" fmla="*/ 509242 h 1742819"/>
              <a:gd name="connsiteX36" fmla="*/ 301960 w 319212"/>
              <a:gd name="connsiteY36" fmla="*/ 431604 h 1742819"/>
              <a:gd name="connsiteX37" fmla="*/ 310586 w 319212"/>
              <a:gd name="connsiteY37" fmla="*/ 405725 h 1742819"/>
              <a:gd name="connsiteX38" fmla="*/ 319212 w 319212"/>
              <a:gd name="connsiteY38" fmla="*/ 17536 h 1742819"/>
              <a:gd name="connsiteX39" fmla="*/ 293333 w 319212"/>
              <a:gd name="connsiteY39" fmla="*/ 8910 h 1742819"/>
              <a:gd name="connsiteX40" fmla="*/ 198443 w 319212"/>
              <a:gd name="connsiteY40" fmla="*/ 26162 h 1742819"/>
              <a:gd name="connsiteX41" fmla="*/ 112178 w 319212"/>
              <a:gd name="connsiteY41" fmla="*/ 283 h 174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9212" h="1742819">
                <a:moveTo>
                  <a:pt x="112178" y="283"/>
                </a:moveTo>
                <a:cubicBezTo>
                  <a:pt x="96363" y="3158"/>
                  <a:pt x="104721" y="28800"/>
                  <a:pt x="103552" y="43415"/>
                </a:cubicBezTo>
                <a:cubicBezTo>
                  <a:pt x="100323" y="83781"/>
                  <a:pt x="125802" y="193694"/>
                  <a:pt x="77673" y="241823"/>
                </a:cubicBezTo>
                <a:cubicBezTo>
                  <a:pt x="70342" y="249154"/>
                  <a:pt x="60420" y="253325"/>
                  <a:pt x="51794" y="259076"/>
                </a:cubicBezTo>
                <a:cubicBezTo>
                  <a:pt x="54669" y="287831"/>
                  <a:pt x="53922" y="317182"/>
                  <a:pt x="60420" y="345340"/>
                </a:cubicBezTo>
                <a:cubicBezTo>
                  <a:pt x="62751" y="355442"/>
                  <a:pt x="73036" y="361946"/>
                  <a:pt x="77673" y="371219"/>
                </a:cubicBezTo>
                <a:cubicBezTo>
                  <a:pt x="81739" y="379352"/>
                  <a:pt x="83424" y="388472"/>
                  <a:pt x="86299" y="397098"/>
                </a:cubicBezTo>
                <a:cubicBezTo>
                  <a:pt x="83424" y="414351"/>
                  <a:pt x="83204" y="432264"/>
                  <a:pt x="77673" y="448857"/>
                </a:cubicBezTo>
                <a:cubicBezTo>
                  <a:pt x="71668" y="466871"/>
                  <a:pt x="46552" y="488604"/>
                  <a:pt x="34541" y="500615"/>
                </a:cubicBezTo>
                <a:cubicBezTo>
                  <a:pt x="31665" y="514992"/>
                  <a:pt x="31062" y="530018"/>
                  <a:pt x="25914" y="543747"/>
                </a:cubicBezTo>
                <a:cubicBezTo>
                  <a:pt x="22274" y="553455"/>
                  <a:pt x="13299" y="560354"/>
                  <a:pt x="8662" y="569627"/>
                </a:cubicBezTo>
                <a:cubicBezTo>
                  <a:pt x="4596" y="577760"/>
                  <a:pt x="2911" y="586880"/>
                  <a:pt x="35" y="595506"/>
                </a:cubicBezTo>
                <a:cubicBezTo>
                  <a:pt x="2911" y="612759"/>
                  <a:pt x="8662" y="629773"/>
                  <a:pt x="8662" y="647264"/>
                </a:cubicBezTo>
                <a:cubicBezTo>
                  <a:pt x="8662" y="746387"/>
                  <a:pt x="-10828" y="675061"/>
                  <a:pt x="8662" y="733528"/>
                </a:cubicBezTo>
                <a:cubicBezTo>
                  <a:pt x="5786" y="756532"/>
                  <a:pt x="35" y="779357"/>
                  <a:pt x="35" y="802540"/>
                </a:cubicBezTo>
                <a:cubicBezTo>
                  <a:pt x="35" y="865940"/>
                  <a:pt x="6666" y="846313"/>
                  <a:pt x="17288" y="888804"/>
                </a:cubicBezTo>
                <a:cubicBezTo>
                  <a:pt x="20844" y="903028"/>
                  <a:pt x="16912" y="920362"/>
                  <a:pt x="25914" y="931936"/>
                </a:cubicBezTo>
                <a:cubicBezTo>
                  <a:pt x="38644" y="948304"/>
                  <a:pt x="77673" y="966442"/>
                  <a:pt x="77673" y="966442"/>
                </a:cubicBezTo>
                <a:cubicBezTo>
                  <a:pt x="86397" y="979527"/>
                  <a:pt x="103552" y="1000342"/>
                  <a:pt x="103552" y="1018200"/>
                </a:cubicBezTo>
                <a:cubicBezTo>
                  <a:pt x="103552" y="1030056"/>
                  <a:pt x="98333" y="1041350"/>
                  <a:pt x="94926" y="1052706"/>
                </a:cubicBezTo>
                <a:cubicBezTo>
                  <a:pt x="89700" y="1070125"/>
                  <a:pt x="77673" y="1104464"/>
                  <a:pt x="77673" y="1104464"/>
                </a:cubicBezTo>
                <a:cubicBezTo>
                  <a:pt x="80548" y="1113091"/>
                  <a:pt x="86299" y="1121251"/>
                  <a:pt x="86299" y="1130344"/>
                </a:cubicBezTo>
                <a:cubicBezTo>
                  <a:pt x="86299" y="1164777"/>
                  <a:pt x="79465" y="1207758"/>
                  <a:pt x="69046" y="1242487"/>
                </a:cubicBezTo>
                <a:cubicBezTo>
                  <a:pt x="63820" y="1259906"/>
                  <a:pt x="51794" y="1294245"/>
                  <a:pt x="51794" y="1294245"/>
                </a:cubicBezTo>
                <a:cubicBezTo>
                  <a:pt x="54669" y="1311498"/>
                  <a:pt x="51742" y="1330818"/>
                  <a:pt x="60420" y="1346004"/>
                </a:cubicBezTo>
                <a:cubicBezTo>
                  <a:pt x="64931" y="1353899"/>
                  <a:pt x="85394" y="1345582"/>
                  <a:pt x="86299" y="1354630"/>
                </a:cubicBezTo>
                <a:cubicBezTo>
                  <a:pt x="100256" y="1494195"/>
                  <a:pt x="103638" y="1479585"/>
                  <a:pt x="60420" y="1544411"/>
                </a:cubicBezTo>
                <a:cubicBezTo>
                  <a:pt x="57545" y="1553038"/>
                  <a:pt x="55861" y="1562158"/>
                  <a:pt x="51794" y="1570291"/>
                </a:cubicBezTo>
                <a:cubicBezTo>
                  <a:pt x="47158" y="1579564"/>
                  <a:pt x="35116" y="1585818"/>
                  <a:pt x="34541" y="1596170"/>
                </a:cubicBezTo>
                <a:cubicBezTo>
                  <a:pt x="27387" y="1724931"/>
                  <a:pt x="11150" y="1704221"/>
                  <a:pt x="69046" y="1742819"/>
                </a:cubicBezTo>
                <a:cubicBezTo>
                  <a:pt x="129431" y="1739944"/>
                  <a:pt x="190214" y="1741691"/>
                  <a:pt x="250201" y="1734193"/>
                </a:cubicBezTo>
                <a:cubicBezTo>
                  <a:pt x="260489" y="1732907"/>
                  <a:pt x="269603" y="1725036"/>
                  <a:pt x="276080" y="1716940"/>
                </a:cubicBezTo>
                <a:cubicBezTo>
                  <a:pt x="281760" y="1709840"/>
                  <a:pt x="281831" y="1699687"/>
                  <a:pt x="284707" y="1691061"/>
                </a:cubicBezTo>
                <a:cubicBezTo>
                  <a:pt x="292931" y="1641714"/>
                  <a:pt x="301960" y="1595454"/>
                  <a:pt x="301960" y="1544411"/>
                </a:cubicBezTo>
                <a:cubicBezTo>
                  <a:pt x="301960" y="1443728"/>
                  <a:pt x="294008" y="1378637"/>
                  <a:pt x="284707" y="1285619"/>
                </a:cubicBezTo>
                <a:cubicBezTo>
                  <a:pt x="328355" y="936435"/>
                  <a:pt x="302587" y="1193957"/>
                  <a:pt x="293333" y="509242"/>
                </a:cubicBezTo>
                <a:cubicBezTo>
                  <a:pt x="296209" y="483363"/>
                  <a:pt x="297679" y="457288"/>
                  <a:pt x="301960" y="431604"/>
                </a:cubicBezTo>
                <a:cubicBezTo>
                  <a:pt x="303455" y="422635"/>
                  <a:pt x="310207" y="414810"/>
                  <a:pt x="310586" y="405725"/>
                </a:cubicBezTo>
                <a:cubicBezTo>
                  <a:pt x="315974" y="276409"/>
                  <a:pt x="316337" y="146932"/>
                  <a:pt x="319212" y="17536"/>
                </a:cubicBezTo>
                <a:cubicBezTo>
                  <a:pt x="310586" y="14661"/>
                  <a:pt x="302426" y="8910"/>
                  <a:pt x="293333" y="8910"/>
                </a:cubicBezTo>
                <a:cubicBezTo>
                  <a:pt x="282297" y="8910"/>
                  <a:pt x="212466" y="23357"/>
                  <a:pt x="198443" y="26162"/>
                </a:cubicBezTo>
                <a:cubicBezTo>
                  <a:pt x="108132" y="17131"/>
                  <a:pt x="127993" y="-2592"/>
                  <a:pt x="112178" y="283"/>
                </a:cubicBezTo>
                <a:close/>
              </a:path>
            </a:pathLst>
          </a:cu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143 Forma libre">
            <a:extLst>
              <a:ext uri="{FF2B5EF4-FFF2-40B4-BE49-F238E27FC236}">
                <a16:creationId xmlns:a16="http://schemas.microsoft.com/office/drawing/2014/main" id="{C9E64C50-08AB-49E1-A0BD-4A9DED49AB66}"/>
              </a:ext>
            </a:extLst>
          </p:cNvPr>
          <p:cNvSpPr/>
          <p:nvPr/>
        </p:nvSpPr>
        <p:spPr>
          <a:xfrm>
            <a:off x="493837" y="1444112"/>
            <a:ext cx="453528" cy="889989"/>
          </a:xfrm>
          <a:custGeom>
            <a:avLst/>
            <a:gdLst>
              <a:gd name="connsiteX0" fmla="*/ 0 w 534838"/>
              <a:gd name="connsiteY0" fmla="*/ 0 h 1828800"/>
              <a:gd name="connsiteX1" fmla="*/ 138023 w 534838"/>
              <a:gd name="connsiteY1" fmla="*/ 25879 h 1828800"/>
              <a:gd name="connsiteX2" fmla="*/ 224287 w 534838"/>
              <a:gd name="connsiteY2" fmla="*/ 43132 h 1828800"/>
              <a:gd name="connsiteX3" fmla="*/ 250166 w 534838"/>
              <a:gd name="connsiteY3" fmla="*/ 51758 h 1828800"/>
              <a:gd name="connsiteX4" fmla="*/ 465826 w 534838"/>
              <a:gd name="connsiteY4" fmla="*/ 34506 h 1828800"/>
              <a:gd name="connsiteX5" fmla="*/ 508958 w 534838"/>
              <a:gd name="connsiteY5" fmla="*/ 43132 h 1828800"/>
              <a:gd name="connsiteX6" fmla="*/ 534838 w 534838"/>
              <a:gd name="connsiteY6" fmla="*/ 103517 h 1828800"/>
              <a:gd name="connsiteX7" fmla="*/ 508958 w 534838"/>
              <a:gd name="connsiteY7" fmla="*/ 232913 h 1828800"/>
              <a:gd name="connsiteX8" fmla="*/ 500332 w 534838"/>
              <a:gd name="connsiteY8" fmla="*/ 267419 h 1828800"/>
              <a:gd name="connsiteX9" fmla="*/ 474453 w 534838"/>
              <a:gd name="connsiteY9" fmla="*/ 345056 h 1828800"/>
              <a:gd name="connsiteX10" fmla="*/ 465826 w 534838"/>
              <a:gd name="connsiteY10" fmla="*/ 370936 h 1828800"/>
              <a:gd name="connsiteX11" fmla="*/ 483079 w 534838"/>
              <a:gd name="connsiteY11" fmla="*/ 422694 h 1828800"/>
              <a:gd name="connsiteX12" fmla="*/ 517585 w 534838"/>
              <a:gd name="connsiteY12" fmla="*/ 474453 h 1828800"/>
              <a:gd name="connsiteX13" fmla="*/ 508958 w 534838"/>
              <a:gd name="connsiteY13" fmla="*/ 526211 h 1828800"/>
              <a:gd name="connsiteX14" fmla="*/ 439947 w 534838"/>
              <a:gd name="connsiteY14" fmla="*/ 577970 h 1828800"/>
              <a:gd name="connsiteX15" fmla="*/ 414068 w 534838"/>
              <a:gd name="connsiteY15" fmla="*/ 603849 h 1828800"/>
              <a:gd name="connsiteX16" fmla="*/ 405441 w 534838"/>
              <a:gd name="connsiteY16" fmla="*/ 629728 h 1828800"/>
              <a:gd name="connsiteX17" fmla="*/ 431321 w 534838"/>
              <a:gd name="connsiteY17" fmla="*/ 724619 h 1828800"/>
              <a:gd name="connsiteX18" fmla="*/ 439947 w 534838"/>
              <a:gd name="connsiteY18" fmla="*/ 750498 h 1828800"/>
              <a:gd name="connsiteX19" fmla="*/ 431321 w 534838"/>
              <a:gd name="connsiteY19" fmla="*/ 776377 h 1828800"/>
              <a:gd name="connsiteX20" fmla="*/ 422694 w 534838"/>
              <a:gd name="connsiteY20" fmla="*/ 810883 h 1828800"/>
              <a:gd name="connsiteX21" fmla="*/ 405441 w 534838"/>
              <a:gd name="connsiteY21" fmla="*/ 862641 h 1828800"/>
              <a:gd name="connsiteX22" fmla="*/ 414068 w 534838"/>
              <a:gd name="connsiteY22" fmla="*/ 905773 h 1828800"/>
              <a:gd name="connsiteX23" fmla="*/ 431321 w 534838"/>
              <a:gd name="connsiteY23" fmla="*/ 931653 h 1828800"/>
              <a:gd name="connsiteX24" fmla="*/ 439947 w 534838"/>
              <a:gd name="connsiteY24" fmla="*/ 992038 h 1828800"/>
              <a:gd name="connsiteX25" fmla="*/ 457200 w 534838"/>
              <a:gd name="connsiteY25" fmla="*/ 1017917 h 1828800"/>
              <a:gd name="connsiteX26" fmla="*/ 508958 w 534838"/>
              <a:gd name="connsiteY26" fmla="*/ 1061049 h 1828800"/>
              <a:gd name="connsiteX27" fmla="*/ 491706 w 534838"/>
              <a:gd name="connsiteY27" fmla="*/ 1138687 h 1828800"/>
              <a:gd name="connsiteX28" fmla="*/ 474453 w 534838"/>
              <a:gd name="connsiteY28" fmla="*/ 1164566 h 1828800"/>
              <a:gd name="connsiteX29" fmla="*/ 483079 w 534838"/>
              <a:gd name="connsiteY29" fmla="*/ 1207698 h 1828800"/>
              <a:gd name="connsiteX30" fmla="*/ 500332 w 534838"/>
              <a:gd name="connsiteY30" fmla="*/ 1233577 h 1828800"/>
              <a:gd name="connsiteX31" fmla="*/ 491706 w 534838"/>
              <a:gd name="connsiteY31" fmla="*/ 1319841 h 1828800"/>
              <a:gd name="connsiteX32" fmla="*/ 474453 w 534838"/>
              <a:gd name="connsiteY32" fmla="*/ 1345721 h 1828800"/>
              <a:gd name="connsiteX33" fmla="*/ 465826 w 534838"/>
              <a:gd name="connsiteY33" fmla="*/ 1371600 h 1828800"/>
              <a:gd name="connsiteX34" fmla="*/ 474453 w 534838"/>
              <a:gd name="connsiteY34" fmla="*/ 1414732 h 1828800"/>
              <a:gd name="connsiteX35" fmla="*/ 491706 w 534838"/>
              <a:gd name="connsiteY35" fmla="*/ 1440611 h 1828800"/>
              <a:gd name="connsiteX36" fmla="*/ 457200 w 534838"/>
              <a:gd name="connsiteY36" fmla="*/ 1630392 h 1828800"/>
              <a:gd name="connsiteX37" fmla="*/ 431321 w 534838"/>
              <a:gd name="connsiteY37" fmla="*/ 1647645 h 1828800"/>
              <a:gd name="connsiteX38" fmla="*/ 422694 w 534838"/>
              <a:gd name="connsiteY38" fmla="*/ 1673524 h 1828800"/>
              <a:gd name="connsiteX39" fmla="*/ 439947 w 534838"/>
              <a:gd name="connsiteY39" fmla="*/ 1751162 h 1828800"/>
              <a:gd name="connsiteX40" fmla="*/ 465826 w 534838"/>
              <a:gd name="connsiteY40" fmla="*/ 1811547 h 1828800"/>
              <a:gd name="connsiteX41" fmla="*/ 448574 w 534838"/>
              <a:gd name="connsiteY4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4838" h="1828800">
                <a:moveTo>
                  <a:pt x="0" y="0"/>
                </a:moveTo>
                <a:cubicBezTo>
                  <a:pt x="43670" y="7278"/>
                  <a:pt x="96663" y="15538"/>
                  <a:pt x="138023" y="25879"/>
                </a:cubicBezTo>
                <a:cubicBezTo>
                  <a:pt x="189497" y="38749"/>
                  <a:pt x="160834" y="32557"/>
                  <a:pt x="224287" y="43132"/>
                </a:cubicBezTo>
                <a:cubicBezTo>
                  <a:pt x="232913" y="46007"/>
                  <a:pt x="241073" y="51758"/>
                  <a:pt x="250166" y="51758"/>
                </a:cubicBezTo>
                <a:cubicBezTo>
                  <a:pt x="421913" y="51758"/>
                  <a:pt x="383765" y="61859"/>
                  <a:pt x="465826" y="34506"/>
                </a:cubicBezTo>
                <a:cubicBezTo>
                  <a:pt x="480203" y="37381"/>
                  <a:pt x="497027" y="34610"/>
                  <a:pt x="508958" y="43132"/>
                </a:cubicBezTo>
                <a:cubicBezTo>
                  <a:pt x="518284" y="49793"/>
                  <a:pt x="530625" y="90878"/>
                  <a:pt x="534838" y="103517"/>
                </a:cubicBezTo>
                <a:cubicBezTo>
                  <a:pt x="522857" y="187380"/>
                  <a:pt x="531143" y="144171"/>
                  <a:pt x="508958" y="232913"/>
                </a:cubicBezTo>
                <a:cubicBezTo>
                  <a:pt x="506083" y="244415"/>
                  <a:pt x="504081" y="256171"/>
                  <a:pt x="500332" y="267419"/>
                </a:cubicBezTo>
                <a:lnTo>
                  <a:pt x="474453" y="345056"/>
                </a:lnTo>
                <a:lnTo>
                  <a:pt x="465826" y="370936"/>
                </a:lnTo>
                <a:cubicBezTo>
                  <a:pt x="471577" y="388189"/>
                  <a:pt x="472991" y="407562"/>
                  <a:pt x="483079" y="422694"/>
                </a:cubicBezTo>
                <a:lnTo>
                  <a:pt x="517585" y="474453"/>
                </a:lnTo>
                <a:cubicBezTo>
                  <a:pt x="514709" y="491706"/>
                  <a:pt x="516062" y="510228"/>
                  <a:pt x="508958" y="526211"/>
                </a:cubicBezTo>
                <a:cubicBezTo>
                  <a:pt x="498770" y="549135"/>
                  <a:pt x="455680" y="566170"/>
                  <a:pt x="439947" y="577970"/>
                </a:cubicBezTo>
                <a:cubicBezTo>
                  <a:pt x="430187" y="585290"/>
                  <a:pt x="422694" y="595223"/>
                  <a:pt x="414068" y="603849"/>
                </a:cubicBezTo>
                <a:cubicBezTo>
                  <a:pt x="411192" y="612475"/>
                  <a:pt x="405441" y="620635"/>
                  <a:pt x="405441" y="629728"/>
                </a:cubicBezTo>
                <a:cubicBezTo>
                  <a:pt x="405441" y="654112"/>
                  <a:pt x="424556" y="704324"/>
                  <a:pt x="431321" y="724619"/>
                </a:cubicBezTo>
                <a:lnTo>
                  <a:pt x="439947" y="750498"/>
                </a:lnTo>
                <a:cubicBezTo>
                  <a:pt x="437072" y="759124"/>
                  <a:pt x="433819" y="767634"/>
                  <a:pt x="431321" y="776377"/>
                </a:cubicBezTo>
                <a:cubicBezTo>
                  <a:pt x="428064" y="787777"/>
                  <a:pt x="426101" y="799527"/>
                  <a:pt x="422694" y="810883"/>
                </a:cubicBezTo>
                <a:cubicBezTo>
                  <a:pt x="417468" y="828302"/>
                  <a:pt x="405441" y="862641"/>
                  <a:pt x="405441" y="862641"/>
                </a:cubicBezTo>
                <a:cubicBezTo>
                  <a:pt x="408317" y="877018"/>
                  <a:pt x="408920" y="892044"/>
                  <a:pt x="414068" y="905773"/>
                </a:cubicBezTo>
                <a:cubicBezTo>
                  <a:pt x="417708" y="915481"/>
                  <a:pt x="428342" y="921722"/>
                  <a:pt x="431321" y="931653"/>
                </a:cubicBezTo>
                <a:cubicBezTo>
                  <a:pt x="437163" y="951128"/>
                  <a:pt x="434104" y="972563"/>
                  <a:pt x="439947" y="992038"/>
                </a:cubicBezTo>
                <a:cubicBezTo>
                  <a:pt x="442926" y="1001968"/>
                  <a:pt x="450563" y="1009952"/>
                  <a:pt x="457200" y="1017917"/>
                </a:cubicBezTo>
                <a:cubicBezTo>
                  <a:pt x="477956" y="1042824"/>
                  <a:pt x="483512" y="1044085"/>
                  <a:pt x="508958" y="1061049"/>
                </a:cubicBezTo>
                <a:cubicBezTo>
                  <a:pt x="537713" y="1104181"/>
                  <a:pt x="531962" y="1078302"/>
                  <a:pt x="491706" y="1138687"/>
                </a:cubicBezTo>
                <a:lnTo>
                  <a:pt x="474453" y="1164566"/>
                </a:lnTo>
                <a:cubicBezTo>
                  <a:pt x="477328" y="1178943"/>
                  <a:pt x="477931" y="1193970"/>
                  <a:pt x="483079" y="1207698"/>
                </a:cubicBezTo>
                <a:cubicBezTo>
                  <a:pt x="486719" y="1217406"/>
                  <a:pt x="499537" y="1223240"/>
                  <a:pt x="500332" y="1233577"/>
                </a:cubicBezTo>
                <a:cubicBezTo>
                  <a:pt x="502549" y="1262390"/>
                  <a:pt x="498204" y="1291683"/>
                  <a:pt x="491706" y="1319841"/>
                </a:cubicBezTo>
                <a:cubicBezTo>
                  <a:pt x="489375" y="1329943"/>
                  <a:pt x="479090" y="1336448"/>
                  <a:pt x="474453" y="1345721"/>
                </a:cubicBezTo>
                <a:cubicBezTo>
                  <a:pt x="470386" y="1353854"/>
                  <a:pt x="468702" y="1362974"/>
                  <a:pt x="465826" y="1371600"/>
                </a:cubicBezTo>
                <a:cubicBezTo>
                  <a:pt x="468702" y="1385977"/>
                  <a:pt x="469305" y="1401004"/>
                  <a:pt x="474453" y="1414732"/>
                </a:cubicBezTo>
                <a:cubicBezTo>
                  <a:pt x="478093" y="1424439"/>
                  <a:pt x="491235" y="1430254"/>
                  <a:pt x="491706" y="1440611"/>
                </a:cubicBezTo>
                <a:cubicBezTo>
                  <a:pt x="496966" y="1556333"/>
                  <a:pt x="518525" y="1579287"/>
                  <a:pt x="457200" y="1630392"/>
                </a:cubicBezTo>
                <a:cubicBezTo>
                  <a:pt x="449235" y="1637029"/>
                  <a:pt x="439947" y="1641894"/>
                  <a:pt x="431321" y="1647645"/>
                </a:cubicBezTo>
                <a:cubicBezTo>
                  <a:pt x="428445" y="1656271"/>
                  <a:pt x="422694" y="1664431"/>
                  <a:pt x="422694" y="1673524"/>
                </a:cubicBezTo>
                <a:cubicBezTo>
                  <a:pt x="422694" y="1692477"/>
                  <a:pt x="431052" y="1730407"/>
                  <a:pt x="439947" y="1751162"/>
                </a:cubicBezTo>
                <a:cubicBezTo>
                  <a:pt x="440715" y="1752954"/>
                  <a:pt x="467665" y="1802350"/>
                  <a:pt x="465826" y="1811547"/>
                </a:cubicBezTo>
                <a:cubicBezTo>
                  <a:pt x="464231" y="1819522"/>
                  <a:pt x="454325" y="1823049"/>
                  <a:pt x="448574" y="182880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152 Triángulo rectángulo">
            <a:extLst>
              <a:ext uri="{FF2B5EF4-FFF2-40B4-BE49-F238E27FC236}">
                <a16:creationId xmlns:a16="http://schemas.microsoft.com/office/drawing/2014/main" id="{C50275B0-3421-458E-911B-4447B57B1CE0}"/>
              </a:ext>
            </a:extLst>
          </p:cNvPr>
          <p:cNvSpPr/>
          <p:nvPr/>
        </p:nvSpPr>
        <p:spPr>
          <a:xfrm>
            <a:off x="1798143" y="2227023"/>
            <a:ext cx="305304" cy="113889"/>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53 Triángulo rectángulo">
            <a:extLst>
              <a:ext uri="{FF2B5EF4-FFF2-40B4-BE49-F238E27FC236}">
                <a16:creationId xmlns:a16="http://schemas.microsoft.com/office/drawing/2014/main" id="{8ED8B181-FB34-4194-8C3F-E3D21BA61B24}"/>
              </a:ext>
            </a:extLst>
          </p:cNvPr>
          <p:cNvSpPr/>
          <p:nvPr/>
        </p:nvSpPr>
        <p:spPr>
          <a:xfrm flipH="1">
            <a:off x="772703" y="2232044"/>
            <a:ext cx="311308" cy="108339"/>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87 Forma libre">
            <a:extLst>
              <a:ext uri="{FF2B5EF4-FFF2-40B4-BE49-F238E27FC236}">
                <a16:creationId xmlns:a16="http://schemas.microsoft.com/office/drawing/2014/main" id="{718205F6-4AF7-4E54-9B5D-1536F1762894}"/>
              </a:ext>
            </a:extLst>
          </p:cNvPr>
          <p:cNvSpPr/>
          <p:nvPr/>
        </p:nvSpPr>
        <p:spPr>
          <a:xfrm flipH="1">
            <a:off x="1965626" y="1441730"/>
            <a:ext cx="453528" cy="889989"/>
          </a:xfrm>
          <a:custGeom>
            <a:avLst/>
            <a:gdLst>
              <a:gd name="connsiteX0" fmla="*/ 0 w 534838"/>
              <a:gd name="connsiteY0" fmla="*/ 0 h 1828800"/>
              <a:gd name="connsiteX1" fmla="*/ 138023 w 534838"/>
              <a:gd name="connsiteY1" fmla="*/ 25879 h 1828800"/>
              <a:gd name="connsiteX2" fmla="*/ 224287 w 534838"/>
              <a:gd name="connsiteY2" fmla="*/ 43132 h 1828800"/>
              <a:gd name="connsiteX3" fmla="*/ 250166 w 534838"/>
              <a:gd name="connsiteY3" fmla="*/ 51758 h 1828800"/>
              <a:gd name="connsiteX4" fmla="*/ 465826 w 534838"/>
              <a:gd name="connsiteY4" fmla="*/ 34506 h 1828800"/>
              <a:gd name="connsiteX5" fmla="*/ 508958 w 534838"/>
              <a:gd name="connsiteY5" fmla="*/ 43132 h 1828800"/>
              <a:gd name="connsiteX6" fmla="*/ 534838 w 534838"/>
              <a:gd name="connsiteY6" fmla="*/ 103517 h 1828800"/>
              <a:gd name="connsiteX7" fmla="*/ 508958 w 534838"/>
              <a:gd name="connsiteY7" fmla="*/ 232913 h 1828800"/>
              <a:gd name="connsiteX8" fmla="*/ 500332 w 534838"/>
              <a:gd name="connsiteY8" fmla="*/ 267419 h 1828800"/>
              <a:gd name="connsiteX9" fmla="*/ 474453 w 534838"/>
              <a:gd name="connsiteY9" fmla="*/ 345056 h 1828800"/>
              <a:gd name="connsiteX10" fmla="*/ 465826 w 534838"/>
              <a:gd name="connsiteY10" fmla="*/ 370936 h 1828800"/>
              <a:gd name="connsiteX11" fmla="*/ 483079 w 534838"/>
              <a:gd name="connsiteY11" fmla="*/ 422694 h 1828800"/>
              <a:gd name="connsiteX12" fmla="*/ 517585 w 534838"/>
              <a:gd name="connsiteY12" fmla="*/ 474453 h 1828800"/>
              <a:gd name="connsiteX13" fmla="*/ 508958 w 534838"/>
              <a:gd name="connsiteY13" fmla="*/ 526211 h 1828800"/>
              <a:gd name="connsiteX14" fmla="*/ 439947 w 534838"/>
              <a:gd name="connsiteY14" fmla="*/ 577970 h 1828800"/>
              <a:gd name="connsiteX15" fmla="*/ 414068 w 534838"/>
              <a:gd name="connsiteY15" fmla="*/ 603849 h 1828800"/>
              <a:gd name="connsiteX16" fmla="*/ 405441 w 534838"/>
              <a:gd name="connsiteY16" fmla="*/ 629728 h 1828800"/>
              <a:gd name="connsiteX17" fmla="*/ 431321 w 534838"/>
              <a:gd name="connsiteY17" fmla="*/ 724619 h 1828800"/>
              <a:gd name="connsiteX18" fmla="*/ 439947 w 534838"/>
              <a:gd name="connsiteY18" fmla="*/ 750498 h 1828800"/>
              <a:gd name="connsiteX19" fmla="*/ 431321 w 534838"/>
              <a:gd name="connsiteY19" fmla="*/ 776377 h 1828800"/>
              <a:gd name="connsiteX20" fmla="*/ 422694 w 534838"/>
              <a:gd name="connsiteY20" fmla="*/ 810883 h 1828800"/>
              <a:gd name="connsiteX21" fmla="*/ 405441 w 534838"/>
              <a:gd name="connsiteY21" fmla="*/ 862641 h 1828800"/>
              <a:gd name="connsiteX22" fmla="*/ 414068 w 534838"/>
              <a:gd name="connsiteY22" fmla="*/ 905773 h 1828800"/>
              <a:gd name="connsiteX23" fmla="*/ 431321 w 534838"/>
              <a:gd name="connsiteY23" fmla="*/ 931653 h 1828800"/>
              <a:gd name="connsiteX24" fmla="*/ 439947 w 534838"/>
              <a:gd name="connsiteY24" fmla="*/ 992038 h 1828800"/>
              <a:gd name="connsiteX25" fmla="*/ 457200 w 534838"/>
              <a:gd name="connsiteY25" fmla="*/ 1017917 h 1828800"/>
              <a:gd name="connsiteX26" fmla="*/ 508958 w 534838"/>
              <a:gd name="connsiteY26" fmla="*/ 1061049 h 1828800"/>
              <a:gd name="connsiteX27" fmla="*/ 491706 w 534838"/>
              <a:gd name="connsiteY27" fmla="*/ 1138687 h 1828800"/>
              <a:gd name="connsiteX28" fmla="*/ 474453 w 534838"/>
              <a:gd name="connsiteY28" fmla="*/ 1164566 h 1828800"/>
              <a:gd name="connsiteX29" fmla="*/ 483079 w 534838"/>
              <a:gd name="connsiteY29" fmla="*/ 1207698 h 1828800"/>
              <a:gd name="connsiteX30" fmla="*/ 500332 w 534838"/>
              <a:gd name="connsiteY30" fmla="*/ 1233577 h 1828800"/>
              <a:gd name="connsiteX31" fmla="*/ 491706 w 534838"/>
              <a:gd name="connsiteY31" fmla="*/ 1319841 h 1828800"/>
              <a:gd name="connsiteX32" fmla="*/ 474453 w 534838"/>
              <a:gd name="connsiteY32" fmla="*/ 1345721 h 1828800"/>
              <a:gd name="connsiteX33" fmla="*/ 465826 w 534838"/>
              <a:gd name="connsiteY33" fmla="*/ 1371600 h 1828800"/>
              <a:gd name="connsiteX34" fmla="*/ 474453 w 534838"/>
              <a:gd name="connsiteY34" fmla="*/ 1414732 h 1828800"/>
              <a:gd name="connsiteX35" fmla="*/ 491706 w 534838"/>
              <a:gd name="connsiteY35" fmla="*/ 1440611 h 1828800"/>
              <a:gd name="connsiteX36" fmla="*/ 457200 w 534838"/>
              <a:gd name="connsiteY36" fmla="*/ 1630392 h 1828800"/>
              <a:gd name="connsiteX37" fmla="*/ 431321 w 534838"/>
              <a:gd name="connsiteY37" fmla="*/ 1647645 h 1828800"/>
              <a:gd name="connsiteX38" fmla="*/ 422694 w 534838"/>
              <a:gd name="connsiteY38" fmla="*/ 1673524 h 1828800"/>
              <a:gd name="connsiteX39" fmla="*/ 439947 w 534838"/>
              <a:gd name="connsiteY39" fmla="*/ 1751162 h 1828800"/>
              <a:gd name="connsiteX40" fmla="*/ 465826 w 534838"/>
              <a:gd name="connsiteY40" fmla="*/ 1811547 h 1828800"/>
              <a:gd name="connsiteX41" fmla="*/ 448574 w 534838"/>
              <a:gd name="connsiteY4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4838" h="1828800">
                <a:moveTo>
                  <a:pt x="0" y="0"/>
                </a:moveTo>
                <a:cubicBezTo>
                  <a:pt x="43670" y="7278"/>
                  <a:pt x="96663" y="15538"/>
                  <a:pt x="138023" y="25879"/>
                </a:cubicBezTo>
                <a:cubicBezTo>
                  <a:pt x="189497" y="38749"/>
                  <a:pt x="160834" y="32557"/>
                  <a:pt x="224287" y="43132"/>
                </a:cubicBezTo>
                <a:cubicBezTo>
                  <a:pt x="232913" y="46007"/>
                  <a:pt x="241073" y="51758"/>
                  <a:pt x="250166" y="51758"/>
                </a:cubicBezTo>
                <a:cubicBezTo>
                  <a:pt x="421913" y="51758"/>
                  <a:pt x="383765" y="61859"/>
                  <a:pt x="465826" y="34506"/>
                </a:cubicBezTo>
                <a:cubicBezTo>
                  <a:pt x="480203" y="37381"/>
                  <a:pt x="497027" y="34610"/>
                  <a:pt x="508958" y="43132"/>
                </a:cubicBezTo>
                <a:cubicBezTo>
                  <a:pt x="518284" y="49793"/>
                  <a:pt x="530625" y="90878"/>
                  <a:pt x="534838" y="103517"/>
                </a:cubicBezTo>
                <a:cubicBezTo>
                  <a:pt x="522857" y="187380"/>
                  <a:pt x="531143" y="144171"/>
                  <a:pt x="508958" y="232913"/>
                </a:cubicBezTo>
                <a:cubicBezTo>
                  <a:pt x="506083" y="244415"/>
                  <a:pt x="504081" y="256171"/>
                  <a:pt x="500332" y="267419"/>
                </a:cubicBezTo>
                <a:lnTo>
                  <a:pt x="474453" y="345056"/>
                </a:lnTo>
                <a:lnTo>
                  <a:pt x="465826" y="370936"/>
                </a:lnTo>
                <a:cubicBezTo>
                  <a:pt x="471577" y="388189"/>
                  <a:pt x="472991" y="407562"/>
                  <a:pt x="483079" y="422694"/>
                </a:cubicBezTo>
                <a:lnTo>
                  <a:pt x="517585" y="474453"/>
                </a:lnTo>
                <a:cubicBezTo>
                  <a:pt x="514709" y="491706"/>
                  <a:pt x="516062" y="510228"/>
                  <a:pt x="508958" y="526211"/>
                </a:cubicBezTo>
                <a:cubicBezTo>
                  <a:pt x="498770" y="549135"/>
                  <a:pt x="455680" y="566170"/>
                  <a:pt x="439947" y="577970"/>
                </a:cubicBezTo>
                <a:cubicBezTo>
                  <a:pt x="430187" y="585290"/>
                  <a:pt x="422694" y="595223"/>
                  <a:pt x="414068" y="603849"/>
                </a:cubicBezTo>
                <a:cubicBezTo>
                  <a:pt x="411192" y="612475"/>
                  <a:pt x="405441" y="620635"/>
                  <a:pt x="405441" y="629728"/>
                </a:cubicBezTo>
                <a:cubicBezTo>
                  <a:pt x="405441" y="654112"/>
                  <a:pt x="424556" y="704324"/>
                  <a:pt x="431321" y="724619"/>
                </a:cubicBezTo>
                <a:lnTo>
                  <a:pt x="439947" y="750498"/>
                </a:lnTo>
                <a:cubicBezTo>
                  <a:pt x="437072" y="759124"/>
                  <a:pt x="433819" y="767634"/>
                  <a:pt x="431321" y="776377"/>
                </a:cubicBezTo>
                <a:cubicBezTo>
                  <a:pt x="428064" y="787777"/>
                  <a:pt x="426101" y="799527"/>
                  <a:pt x="422694" y="810883"/>
                </a:cubicBezTo>
                <a:cubicBezTo>
                  <a:pt x="417468" y="828302"/>
                  <a:pt x="405441" y="862641"/>
                  <a:pt x="405441" y="862641"/>
                </a:cubicBezTo>
                <a:cubicBezTo>
                  <a:pt x="408317" y="877018"/>
                  <a:pt x="408920" y="892044"/>
                  <a:pt x="414068" y="905773"/>
                </a:cubicBezTo>
                <a:cubicBezTo>
                  <a:pt x="417708" y="915481"/>
                  <a:pt x="428342" y="921722"/>
                  <a:pt x="431321" y="931653"/>
                </a:cubicBezTo>
                <a:cubicBezTo>
                  <a:pt x="437163" y="951128"/>
                  <a:pt x="434104" y="972563"/>
                  <a:pt x="439947" y="992038"/>
                </a:cubicBezTo>
                <a:cubicBezTo>
                  <a:pt x="442926" y="1001968"/>
                  <a:pt x="450563" y="1009952"/>
                  <a:pt x="457200" y="1017917"/>
                </a:cubicBezTo>
                <a:cubicBezTo>
                  <a:pt x="477956" y="1042824"/>
                  <a:pt x="483512" y="1044085"/>
                  <a:pt x="508958" y="1061049"/>
                </a:cubicBezTo>
                <a:cubicBezTo>
                  <a:pt x="537713" y="1104181"/>
                  <a:pt x="531962" y="1078302"/>
                  <a:pt x="491706" y="1138687"/>
                </a:cubicBezTo>
                <a:lnTo>
                  <a:pt x="474453" y="1164566"/>
                </a:lnTo>
                <a:cubicBezTo>
                  <a:pt x="477328" y="1178943"/>
                  <a:pt x="477931" y="1193970"/>
                  <a:pt x="483079" y="1207698"/>
                </a:cubicBezTo>
                <a:cubicBezTo>
                  <a:pt x="486719" y="1217406"/>
                  <a:pt x="499537" y="1223240"/>
                  <a:pt x="500332" y="1233577"/>
                </a:cubicBezTo>
                <a:cubicBezTo>
                  <a:pt x="502549" y="1262390"/>
                  <a:pt x="498204" y="1291683"/>
                  <a:pt x="491706" y="1319841"/>
                </a:cubicBezTo>
                <a:cubicBezTo>
                  <a:pt x="489375" y="1329943"/>
                  <a:pt x="479090" y="1336448"/>
                  <a:pt x="474453" y="1345721"/>
                </a:cubicBezTo>
                <a:cubicBezTo>
                  <a:pt x="470386" y="1353854"/>
                  <a:pt x="468702" y="1362974"/>
                  <a:pt x="465826" y="1371600"/>
                </a:cubicBezTo>
                <a:cubicBezTo>
                  <a:pt x="468702" y="1385977"/>
                  <a:pt x="469305" y="1401004"/>
                  <a:pt x="474453" y="1414732"/>
                </a:cubicBezTo>
                <a:cubicBezTo>
                  <a:pt x="478093" y="1424439"/>
                  <a:pt x="491235" y="1430254"/>
                  <a:pt x="491706" y="1440611"/>
                </a:cubicBezTo>
                <a:cubicBezTo>
                  <a:pt x="496966" y="1556333"/>
                  <a:pt x="518525" y="1579287"/>
                  <a:pt x="457200" y="1630392"/>
                </a:cubicBezTo>
                <a:cubicBezTo>
                  <a:pt x="449235" y="1637029"/>
                  <a:pt x="439947" y="1641894"/>
                  <a:pt x="431321" y="1647645"/>
                </a:cubicBezTo>
                <a:cubicBezTo>
                  <a:pt x="428445" y="1656271"/>
                  <a:pt x="422694" y="1664431"/>
                  <a:pt x="422694" y="1673524"/>
                </a:cubicBezTo>
                <a:cubicBezTo>
                  <a:pt x="422694" y="1692477"/>
                  <a:pt x="431052" y="1730407"/>
                  <a:pt x="439947" y="1751162"/>
                </a:cubicBezTo>
                <a:cubicBezTo>
                  <a:pt x="440715" y="1752954"/>
                  <a:pt x="467665" y="1802350"/>
                  <a:pt x="465826" y="1811547"/>
                </a:cubicBezTo>
                <a:cubicBezTo>
                  <a:pt x="464231" y="1819522"/>
                  <a:pt x="454325" y="1823049"/>
                  <a:pt x="448574" y="182880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81 Forma libre">
            <a:extLst>
              <a:ext uri="{FF2B5EF4-FFF2-40B4-BE49-F238E27FC236}">
                <a16:creationId xmlns:a16="http://schemas.microsoft.com/office/drawing/2014/main" id="{597C0626-3C47-4D9A-A6C0-25E37D7BA5DD}"/>
              </a:ext>
            </a:extLst>
          </p:cNvPr>
          <p:cNvSpPr/>
          <p:nvPr/>
        </p:nvSpPr>
        <p:spPr>
          <a:xfrm flipH="1">
            <a:off x="1640146" y="3941733"/>
            <a:ext cx="151990" cy="1924820"/>
          </a:xfrm>
          <a:custGeom>
            <a:avLst/>
            <a:gdLst>
              <a:gd name="connsiteX0" fmla="*/ 34506 w 172528"/>
              <a:gd name="connsiteY0" fmla="*/ 20856 h 3464297"/>
              <a:gd name="connsiteX1" fmla="*/ 155276 w 172528"/>
              <a:gd name="connsiteY1" fmla="*/ 29483 h 3464297"/>
              <a:gd name="connsiteX2" fmla="*/ 163902 w 172528"/>
              <a:gd name="connsiteY2" fmla="*/ 176132 h 3464297"/>
              <a:gd name="connsiteX3" fmla="*/ 146649 w 172528"/>
              <a:gd name="connsiteY3" fmla="*/ 503936 h 3464297"/>
              <a:gd name="connsiteX4" fmla="*/ 155276 w 172528"/>
              <a:gd name="connsiteY4" fmla="*/ 779981 h 3464297"/>
              <a:gd name="connsiteX5" fmla="*/ 172528 w 172528"/>
              <a:gd name="connsiteY5" fmla="*/ 874871 h 3464297"/>
              <a:gd name="connsiteX6" fmla="*/ 163902 w 172528"/>
              <a:gd name="connsiteY6" fmla="*/ 1125037 h 3464297"/>
              <a:gd name="connsiteX7" fmla="*/ 172528 w 172528"/>
              <a:gd name="connsiteY7" fmla="*/ 1633996 h 3464297"/>
              <a:gd name="connsiteX8" fmla="*/ 155276 w 172528"/>
              <a:gd name="connsiteY8" fmla="*/ 1875536 h 3464297"/>
              <a:gd name="connsiteX9" fmla="*/ 155276 w 172528"/>
              <a:gd name="connsiteY9" fmla="*/ 2367241 h 3464297"/>
              <a:gd name="connsiteX10" fmla="*/ 172528 w 172528"/>
              <a:gd name="connsiteY10" fmla="*/ 2634660 h 3464297"/>
              <a:gd name="connsiteX11" fmla="*/ 163902 w 172528"/>
              <a:gd name="connsiteY11" fmla="*/ 3083234 h 3464297"/>
              <a:gd name="connsiteX12" fmla="*/ 155276 w 172528"/>
              <a:gd name="connsiteY12" fmla="*/ 3134992 h 3464297"/>
              <a:gd name="connsiteX13" fmla="*/ 138023 w 172528"/>
              <a:gd name="connsiteY13" fmla="*/ 3333400 h 3464297"/>
              <a:gd name="connsiteX14" fmla="*/ 120770 w 172528"/>
              <a:gd name="connsiteY14" fmla="*/ 3385158 h 3464297"/>
              <a:gd name="connsiteX15" fmla="*/ 103517 w 172528"/>
              <a:gd name="connsiteY15" fmla="*/ 3411037 h 3464297"/>
              <a:gd name="connsiteX16" fmla="*/ 25879 w 172528"/>
              <a:gd name="connsiteY16" fmla="*/ 3454170 h 3464297"/>
              <a:gd name="connsiteX17" fmla="*/ 8627 w 172528"/>
              <a:gd name="connsiteY17" fmla="*/ 3428290 h 3464297"/>
              <a:gd name="connsiteX18" fmla="*/ 34506 w 172528"/>
              <a:gd name="connsiteY18" fmla="*/ 3376532 h 3464297"/>
              <a:gd name="connsiteX19" fmla="*/ 43132 w 172528"/>
              <a:gd name="connsiteY19" fmla="*/ 3117739 h 3464297"/>
              <a:gd name="connsiteX20" fmla="*/ 34506 w 172528"/>
              <a:gd name="connsiteY20" fmla="*/ 2850320 h 3464297"/>
              <a:gd name="connsiteX21" fmla="*/ 51759 w 172528"/>
              <a:gd name="connsiteY21" fmla="*/ 2703671 h 3464297"/>
              <a:gd name="connsiteX22" fmla="*/ 25879 w 172528"/>
              <a:gd name="connsiteY22" fmla="*/ 2651913 h 3464297"/>
              <a:gd name="connsiteX23" fmla="*/ 17253 w 172528"/>
              <a:gd name="connsiteY23" fmla="*/ 2626034 h 3464297"/>
              <a:gd name="connsiteX24" fmla="*/ 25879 w 172528"/>
              <a:gd name="connsiteY24" fmla="*/ 2582902 h 3464297"/>
              <a:gd name="connsiteX25" fmla="*/ 34506 w 172528"/>
              <a:gd name="connsiteY25" fmla="*/ 2548396 h 3464297"/>
              <a:gd name="connsiteX26" fmla="*/ 43132 w 172528"/>
              <a:gd name="connsiteY26" fmla="*/ 2479385 h 3464297"/>
              <a:gd name="connsiteX27" fmla="*/ 34506 w 172528"/>
              <a:gd name="connsiteY27" fmla="*/ 2427626 h 3464297"/>
              <a:gd name="connsiteX28" fmla="*/ 60385 w 172528"/>
              <a:gd name="connsiteY28" fmla="*/ 2289603 h 3464297"/>
              <a:gd name="connsiteX29" fmla="*/ 77638 w 172528"/>
              <a:gd name="connsiteY29" fmla="*/ 2263724 h 3464297"/>
              <a:gd name="connsiteX30" fmla="*/ 51759 w 172528"/>
              <a:gd name="connsiteY30" fmla="*/ 2186087 h 3464297"/>
              <a:gd name="connsiteX31" fmla="*/ 43132 w 172528"/>
              <a:gd name="connsiteY31" fmla="*/ 2160207 h 3464297"/>
              <a:gd name="connsiteX32" fmla="*/ 25879 w 172528"/>
              <a:gd name="connsiteY32" fmla="*/ 1366577 h 3464297"/>
              <a:gd name="connsiteX33" fmla="*/ 17253 w 172528"/>
              <a:gd name="connsiteY33" fmla="*/ 1263060 h 3464297"/>
              <a:gd name="connsiteX34" fmla="*/ 0 w 172528"/>
              <a:gd name="connsiteY34" fmla="*/ 1211302 h 3464297"/>
              <a:gd name="connsiteX35" fmla="*/ 8627 w 172528"/>
              <a:gd name="connsiteY35" fmla="*/ 995641 h 3464297"/>
              <a:gd name="connsiteX36" fmla="*/ 17253 w 172528"/>
              <a:gd name="connsiteY36" fmla="*/ 935256 h 3464297"/>
              <a:gd name="connsiteX37" fmla="*/ 43132 w 172528"/>
              <a:gd name="connsiteY37" fmla="*/ 788607 h 3464297"/>
              <a:gd name="connsiteX38" fmla="*/ 25879 w 172528"/>
              <a:gd name="connsiteY38" fmla="*/ 555694 h 3464297"/>
              <a:gd name="connsiteX39" fmla="*/ 34506 w 172528"/>
              <a:gd name="connsiteY39" fmla="*/ 521188 h 3464297"/>
              <a:gd name="connsiteX40" fmla="*/ 51759 w 172528"/>
              <a:gd name="connsiteY40" fmla="*/ 469430 h 3464297"/>
              <a:gd name="connsiteX41" fmla="*/ 43132 w 172528"/>
              <a:gd name="connsiteY41" fmla="*/ 262396 h 3464297"/>
              <a:gd name="connsiteX42" fmla="*/ 34506 w 172528"/>
              <a:gd name="connsiteY42" fmla="*/ 236517 h 3464297"/>
              <a:gd name="connsiteX43" fmla="*/ 34506 w 172528"/>
              <a:gd name="connsiteY43" fmla="*/ 20856 h 34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528" h="3464297">
                <a:moveTo>
                  <a:pt x="34506" y="20856"/>
                </a:moveTo>
                <a:cubicBezTo>
                  <a:pt x="54634" y="-13650"/>
                  <a:pt x="129439" y="-1522"/>
                  <a:pt x="155276" y="29483"/>
                </a:cubicBezTo>
                <a:cubicBezTo>
                  <a:pt x="186624" y="67101"/>
                  <a:pt x="163902" y="127165"/>
                  <a:pt x="163902" y="176132"/>
                </a:cubicBezTo>
                <a:cubicBezTo>
                  <a:pt x="163902" y="198585"/>
                  <a:pt x="148374" y="472886"/>
                  <a:pt x="146649" y="503936"/>
                </a:cubicBezTo>
                <a:cubicBezTo>
                  <a:pt x="149525" y="595951"/>
                  <a:pt x="150679" y="688036"/>
                  <a:pt x="155276" y="779981"/>
                </a:cubicBezTo>
                <a:cubicBezTo>
                  <a:pt x="158145" y="837359"/>
                  <a:pt x="159272" y="835101"/>
                  <a:pt x="172528" y="874871"/>
                </a:cubicBezTo>
                <a:cubicBezTo>
                  <a:pt x="169653" y="958260"/>
                  <a:pt x="163902" y="1041599"/>
                  <a:pt x="163902" y="1125037"/>
                </a:cubicBezTo>
                <a:cubicBezTo>
                  <a:pt x="163902" y="1294714"/>
                  <a:pt x="172528" y="1464319"/>
                  <a:pt x="172528" y="1633996"/>
                </a:cubicBezTo>
                <a:cubicBezTo>
                  <a:pt x="172528" y="1784726"/>
                  <a:pt x="171710" y="1776925"/>
                  <a:pt x="155276" y="1875536"/>
                </a:cubicBezTo>
                <a:cubicBezTo>
                  <a:pt x="176416" y="2150363"/>
                  <a:pt x="155276" y="1826980"/>
                  <a:pt x="155276" y="2367241"/>
                </a:cubicBezTo>
                <a:cubicBezTo>
                  <a:pt x="155276" y="2591016"/>
                  <a:pt x="139436" y="2535381"/>
                  <a:pt x="172528" y="2634660"/>
                </a:cubicBezTo>
                <a:cubicBezTo>
                  <a:pt x="169653" y="2784185"/>
                  <a:pt x="169056" y="2933771"/>
                  <a:pt x="163902" y="3083234"/>
                </a:cubicBezTo>
                <a:cubicBezTo>
                  <a:pt x="163299" y="3100714"/>
                  <a:pt x="156671" y="3117557"/>
                  <a:pt x="155276" y="3134992"/>
                </a:cubicBezTo>
                <a:cubicBezTo>
                  <a:pt x="146818" y="3240718"/>
                  <a:pt x="159746" y="3260991"/>
                  <a:pt x="138023" y="3333400"/>
                </a:cubicBezTo>
                <a:cubicBezTo>
                  <a:pt x="132797" y="3350819"/>
                  <a:pt x="130858" y="3370026"/>
                  <a:pt x="120770" y="3385158"/>
                </a:cubicBezTo>
                <a:lnTo>
                  <a:pt x="103517" y="3411037"/>
                </a:lnTo>
                <a:cubicBezTo>
                  <a:pt x="79834" y="3482085"/>
                  <a:pt x="104267" y="3465368"/>
                  <a:pt x="25879" y="3454170"/>
                </a:cubicBezTo>
                <a:cubicBezTo>
                  <a:pt x="20128" y="3445543"/>
                  <a:pt x="10331" y="3438517"/>
                  <a:pt x="8627" y="3428290"/>
                </a:cubicBezTo>
                <a:cubicBezTo>
                  <a:pt x="6246" y="3414003"/>
                  <a:pt x="28497" y="3385545"/>
                  <a:pt x="34506" y="3376532"/>
                </a:cubicBezTo>
                <a:cubicBezTo>
                  <a:pt x="37381" y="3290268"/>
                  <a:pt x="43132" y="3204051"/>
                  <a:pt x="43132" y="3117739"/>
                </a:cubicBezTo>
                <a:cubicBezTo>
                  <a:pt x="43132" y="3028553"/>
                  <a:pt x="34506" y="2939506"/>
                  <a:pt x="34506" y="2850320"/>
                </a:cubicBezTo>
                <a:cubicBezTo>
                  <a:pt x="34506" y="2799264"/>
                  <a:pt x="43533" y="2753025"/>
                  <a:pt x="51759" y="2703671"/>
                </a:cubicBezTo>
                <a:cubicBezTo>
                  <a:pt x="30073" y="2638617"/>
                  <a:pt x="59328" y="2718810"/>
                  <a:pt x="25879" y="2651913"/>
                </a:cubicBezTo>
                <a:cubicBezTo>
                  <a:pt x="21813" y="2643780"/>
                  <a:pt x="20128" y="2634660"/>
                  <a:pt x="17253" y="2626034"/>
                </a:cubicBezTo>
                <a:cubicBezTo>
                  <a:pt x="20128" y="2611657"/>
                  <a:pt x="22698" y="2597215"/>
                  <a:pt x="25879" y="2582902"/>
                </a:cubicBezTo>
                <a:cubicBezTo>
                  <a:pt x="28451" y="2571328"/>
                  <a:pt x="32557" y="2560091"/>
                  <a:pt x="34506" y="2548396"/>
                </a:cubicBezTo>
                <a:cubicBezTo>
                  <a:pt x="38317" y="2525529"/>
                  <a:pt x="40257" y="2502389"/>
                  <a:pt x="43132" y="2479385"/>
                </a:cubicBezTo>
                <a:cubicBezTo>
                  <a:pt x="40257" y="2462132"/>
                  <a:pt x="34506" y="2445117"/>
                  <a:pt x="34506" y="2427626"/>
                </a:cubicBezTo>
                <a:cubicBezTo>
                  <a:pt x="34506" y="2401824"/>
                  <a:pt x="40561" y="2319338"/>
                  <a:pt x="60385" y="2289603"/>
                </a:cubicBezTo>
                <a:lnTo>
                  <a:pt x="77638" y="2263724"/>
                </a:lnTo>
                <a:lnTo>
                  <a:pt x="51759" y="2186087"/>
                </a:lnTo>
                <a:lnTo>
                  <a:pt x="43132" y="2160207"/>
                </a:lnTo>
                <a:cubicBezTo>
                  <a:pt x="37381" y="1895664"/>
                  <a:pt x="47852" y="1630269"/>
                  <a:pt x="25879" y="1366577"/>
                </a:cubicBezTo>
                <a:cubicBezTo>
                  <a:pt x="23004" y="1332071"/>
                  <a:pt x="22945" y="1297214"/>
                  <a:pt x="17253" y="1263060"/>
                </a:cubicBezTo>
                <a:cubicBezTo>
                  <a:pt x="14263" y="1245121"/>
                  <a:pt x="0" y="1211302"/>
                  <a:pt x="0" y="1211302"/>
                </a:cubicBezTo>
                <a:cubicBezTo>
                  <a:pt x="2876" y="1139415"/>
                  <a:pt x="4139" y="1067445"/>
                  <a:pt x="8627" y="995641"/>
                </a:cubicBezTo>
                <a:cubicBezTo>
                  <a:pt x="9895" y="975348"/>
                  <a:pt x="15325" y="955497"/>
                  <a:pt x="17253" y="935256"/>
                </a:cubicBezTo>
                <a:cubicBezTo>
                  <a:pt x="30259" y="798683"/>
                  <a:pt x="2557" y="849471"/>
                  <a:pt x="43132" y="788607"/>
                </a:cubicBezTo>
                <a:cubicBezTo>
                  <a:pt x="37381" y="710969"/>
                  <a:pt x="6996" y="631220"/>
                  <a:pt x="25879" y="555694"/>
                </a:cubicBezTo>
                <a:cubicBezTo>
                  <a:pt x="28755" y="544192"/>
                  <a:pt x="31099" y="532544"/>
                  <a:pt x="34506" y="521188"/>
                </a:cubicBezTo>
                <a:cubicBezTo>
                  <a:pt x="39732" y="503769"/>
                  <a:pt x="51759" y="469430"/>
                  <a:pt x="51759" y="469430"/>
                </a:cubicBezTo>
                <a:cubicBezTo>
                  <a:pt x="48883" y="400419"/>
                  <a:pt x="48234" y="331278"/>
                  <a:pt x="43132" y="262396"/>
                </a:cubicBezTo>
                <a:cubicBezTo>
                  <a:pt x="42460" y="253328"/>
                  <a:pt x="34506" y="245610"/>
                  <a:pt x="34506" y="236517"/>
                </a:cubicBezTo>
                <a:cubicBezTo>
                  <a:pt x="34506" y="173191"/>
                  <a:pt x="14378" y="55362"/>
                  <a:pt x="34506" y="20856"/>
                </a:cubicBezTo>
                <a:close/>
              </a:path>
            </a:pathLst>
          </a:custGeom>
          <a:solidFill>
            <a:schemeClr val="bg1">
              <a:lumMod val="6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98 Triángulo rectángulo">
            <a:extLst>
              <a:ext uri="{FF2B5EF4-FFF2-40B4-BE49-F238E27FC236}">
                <a16:creationId xmlns:a16="http://schemas.microsoft.com/office/drawing/2014/main" id="{146D7EA0-5A13-46ED-A321-B247BC81EE80}"/>
              </a:ext>
            </a:extLst>
          </p:cNvPr>
          <p:cNvSpPr/>
          <p:nvPr/>
        </p:nvSpPr>
        <p:spPr>
          <a:xfrm>
            <a:off x="1641928" y="5781642"/>
            <a:ext cx="305304" cy="113889"/>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3 Rectángulo redondeado">
            <a:extLst>
              <a:ext uri="{FF2B5EF4-FFF2-40B4-BE49-F238E27FC236}">
                <a16:creationId xmlns:a16="http://schemas.microsoft.com/office/drawing/2014/main" id="{61BA20CD-65C7-4B5F-8DDC-D4A35D967A0B}"/>
              </a:ext>
            </a:extLst>
          </p:cNvPr>
          <p:cNvSpPr/>
          <p:nvPr/>
        </p:nvSpPr>
        <p:spPr>
          <a:xfrm>
            <a:off x="1267023" y="5872243"/>
            <a:ext cx="367860" cy="28514"/>
          </a:xfrm>
          <a:prstGeom prst="roundRect">
            <a:avLst/>
          </a:prstGeom>
          <a:solidFill>
            <a:schemeClr val="tx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48 Rectángulo">
            <a:extLst>
              <a:ext uri="{FF2B5EF4-FFF2-40B4-BE49-F238E27FC236}">
                <a16:creationId xmlns:a16="http://schemas.microsoft.com/office/drawing/2014/main" id="{D9B470FC-01BC-49B4-9BC1-0A4634BBC5A5}"/>
              </a:ext>
            </a:extLst>
          </p:cNvPr>
          <p:cNvSpPr/>
          <p:nvPr/>
        </p:nvSpPr>
        <p:spPr>
          <a:xfrm>
            <a:off x="1095617" y="1445549"/>
            <a:ext cx="38768" cy="899726"/>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49 Rectángulo">
            <a:extLst>
              <a:ext uri="{FF2B5EF4-FFF2-40B4-BE49-F238E27FC236}">
                <a16:creationId xmlns:a16="http://schemas.microsoft.com/office/drawing/2014/main" id="{B7484A62-44BA-446C-974F-7BD556697E5E}"/>
              </a:ext>
            </a:extLst>
          </p:cNvPr>
          <p:cNvSpPr/>
          <p:nvPr/>
        </p:nvSpPr>
        <p:spPr>
          <a:xfrm>
            <a:off x="1753372" y="1445549"/>
            <a:ext cx="38768" cy="899726"/>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204 Rectángulo">
            <a:extLst>
              <a:ext uri="{FF2B5EF4-FFF2-40B4-BE49-F238E27FC236}">
                <a16:creationId xmlns:a16="http://schemas.microsoft.com/office/drawing/2014/main" id="{CCCD977B-B916-4A7F-9550-E3AA918D1C34}"/>
              </a:ext>
            </a:extLst>
          </p:cNvPr>
          <p:cNvSpPr/>
          <p:nvPr/>
        </p:nvSpPr>
        <p:spPr>
          <a:xfrm>
            <a:off x="1623942" y="1441351"/>
            <a:ext cx="38768" cy="4457867"/>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46 Forma libre">
            <a:extLst>
              <a:ext uri="{FF2B5EF4-FFF2-40B4-BE49-F238E27FC236}">
                <a16:creationId xmlns:a16="http://schemas.microsoft.com/office/drawing/2014/main" id="{EB8ECA94-E4E7-4614-A93C-2622249DBCB0}"/>
              </a:ext>
            </a:extLst>
          </p:cNvPr>
          <p:cNvSpPr/>
          <p:nvPr/>
        </p:nvSpPr>
        <p:spPr>
          <a:xfrm flipH="1">
            <a:off x="1750780" y="2317413"/>
            <a:ext cx="201764" cy="3567805"/>
          </a:xfrm>
          <a:custGeom>
            <a:avLst/>
            <a:gdLst>
              <a:gd name="connsiteX0" fmla="*/ 0 w 457200"/>
              <a:gd name="connsiteY0" fmla="*/ 0 h 6369269"/>
              <a:gd name="connsiteX1" fmla="*/ 141889 w 457200"/>
              <a:gd name="connsiteY1" fmla="*/ 31531 h 6369269"/>
              <a:gd name="connsiteX2" fmla="*/ 315310 w 457200"/>
              <a:gd name="connsiteY2" fmla="*/ 78827 h 6369269"/>
              <a:gd name="connsiteX3" fmla="*/ 362607 w 457200"/>
              <a:gd name="connsiteY3" fmla="*/ 268014 h 6369269"/>
              <a:gd name="connsiteX4" fmla="*/ 378372 w 457200"/>
              <a:gd name="connsiteY4" fmla="*/ 662151 h 6369269"/>
              <a:gd name="connsiteX5" fmla="*/ 394138 w 457200"/>
              <a:gd name="connsiteY5" fmla="*/ 725214 h 6369269"/>
              <a:gd name="connsiteX6" fmla="*/ 425669 w 457200"/>
              <a:gd name="connsiteY6" fmla="*/ 772510 h 6369269"/>
              <a:gd name="connsiteX7" fmla="*/ 441434 w 457200"/>
              <a:gd name="connsiteY7" fmla="*/ 819807 h 6369269"/>
              <a:gd name="connsiteX8" fmla="*/ 394138 w 457200"/>
              <a:gd name="connsiteY8" fmla="*/ 914400 h 6369269"/>
              <a:gd name="connsiteX9" fmla="*/ 378372 w 457200"/>
              <a:gd name="connsiteY9" fmla="*/ 977462 h 6369269"/>
              <a:gd name="connsiteX10" fmla="*/ 362607 w 457200"/>
              <a:gd name="connsiteY10" fmla="*/ 1024758 h 6369269"/>
              <a:gd name="connsiteX11" fmla="*/ 331076 w 457200"/>
              <a:gd name="connsiteY11" fmla="*/ 1229710 h 6369269"/>
              <a:gd name="connsiteX12" fmla="*/ 299545 w 457200"/>
              <a:gd name="connsiteY12" fmla="*/ 1324303 h 6369269"/>
              <a:gd name="connsiteX13" fmla="*/ 283779 w 457200"/>
              <a:gd name="connsiteY13" fmla="*/ 1371600 h 6369269"/>
              <a:gd name="connsiteX14" fmla="*/ 299545 w 457200"/>
              <a:gd name="connsiteY14" fmla="*/ 1592317 h 6369269"/>
              <a:gd name="connsiteX15" fmla="*/ 315310 w 457200"/>
              <a:gd name="connsiteY15" fmla="*/ 1639614 h 6369269"/>
              <a:gd name="connsiteX16" fmla="*/ 331076 w 457200"/>
              <a:gd name="connsiteY16" fmla="*/ 1718441 h 6369269"/>
              <a:gd name="connsiteX17" fmla="*/ 346841 w 457200"/>
              <a:gd name="connsiteY17" fmla="*/ 1970689 h 6369269"/>
              <a:gd name="connsiteX18" fmla="*/ 409903 w 457200"/>
              <a:gd name="connsiteY18" fmla="*/ 2065282 h 6369269"/>
              <a:gd name="connsiteX19" fmla="*/ 457200 w 457200"/>
              <a:gd name="connsiteY19" fmla="*/ 2159876 h 6369269"/>
              <a:gd name="connsiteX20" fmla="*/ 425669 w 457200"/>
              <a:gd name="connsiteY20" fmla="*/ 2349062 h 6369269"/>
              <a:gd name="connsiteX21" fmla="*/ 409903 w 457200"/>
              <a:gd name="connsiteY21" fmla="*/ 2396358 h 6369269"/>
              <a:gd name="connsiteX22" fmla="*/ 409903 w 457200"/>
              <a:gd name="connsiteY22" fmla="*/ 2979682 h 6369269"/>
              <a:gd name="connsiteX23" fmla="*/ 394138 w 457200"/>
              <a:gd name="connsiteY23" fmla="*/ 3042745 h 6369269"/>
              <a:gd name="connsiteX24" fmla="*/ 378372 w 457200"/>
              <a:gd name="connsiteY24" fmla="*/ 3153103 h 6369269"/>
              <a:gd name="connsiteX25" fmla="*/ 409903 w 457200"/>
              <a:gd name="connsiteY25" fmla="*/ 3815255 h 6369269"/>
              <a:gd name="connsiteX26" fmla="*/ 441434 w 457200"/>
              <a:gd name="connsiteY26" fmla="*/ 3909848 h 6369269"/>
              <a:gd name="connsiteX27" fmla="*/ 457200 w 457200"/>
              <a:gd name="connsiteY27" fmla="*/ 3957145 h 6369269"/>
              <a:gd name="connsiteX28" fmla="*/ 409903 w 457200"/>
              <a:gd name="connsiteY28" fmla="*/ 4051738 h 6369269"/>
              <a:gd name="connsiteX29" fmla="*/ 362607 w 457200"/>
              <a:gd name="connsiteY29" fmla="*/ 4146331 h 6369269"/>
              <a:gd name="connsiteX30" fmla="*/ 394138 w 457200"/>
              <a:gd name="connsiteY30" fmla="*/ 4319751 h 6369269"/>
              <a:gd name="connsiteX31" fmla="*/ 425669 w 457200"/>
              <a:gd name="connsiteY31" fmla="*/ 4367048 h 6369269"/>
              <a:gd name="connsiteX32" fmla="*/ 441434 w 457200"/>
              <a:gd name="connsiteY32" fmla="*/ 4414345 h 6369269"/>
              <a:gd name="connsiteX33" fmla="*/ 425669 w 457200"/>
              <a:gd name="connsiteY33" fmla="*/ 4461641 h 6369269"/>
              <a:gd name="connsiteX34" fmla="*/ 409903 w 457200"/>
              <a:gd name="connsiteY34" fmla="*/ 4524703 h 6369269"/>
              <a:gd name="connsiteX35" fmla="*/ 394138 w 457200"/>
              <a:gd name="connsiteY35" fmla="*/ 4650827 h 6369269"/>
              <a:gd name="connsiteX36" fmla="*/ 441434 w 457200"/>
              <a:gd name="connsiteY36" fmla="*/ 4776951 h 6369269"/>
              <a:gd name="connsiteX37" fmla="*/ 457200 w 457200"/>
              <a:gd name="connsiteY37" fmla="*/ 4824248 h 6369269"/>
              <a:gd name="connsiteX38" fmla="*/ 441434 w 457200"/>
              <a:gd name="connsiteY38" fmla="*/ 4871545 h 6369269"/>
              <a:gd name="connsiteX39" fmla="*/ 425669 w 457200"/>
              <a:gd name="connsiteY39" fmla="*/ 4950372 h 6369269"/>
              <a:gd name="connsiteX40" fmla="*/ 394138 w 457200"/>
              <a:gd name="connsiteY40" fmla="*/ 4997669 h 6369269"/>
              <a:gd name="connsiteX41" fmla="*/ 409903 w 457200"/>
              <a:gd name="connsiteY41" fmla="*/ 5218386 h 6369269"/>
              <a:gd name="connsiteX42" fmla="*/ 425669 w 457200"/>
              <a:gd name="connsiteY42" fmla="*/ 5265682 h 6369269"/>
              <a:gd name="connsiteX43" fmla="*/ 409903 w 457200"/>
              <a:gd name="connsiteY43" fmla="*/ 5344510 h 6369269"/>
              <a:gd name="connsiteX44" fmla="*/ 409903 w 457200"/>
              <a:gd name="connsiteY44" fmla="*/ 6022427 h 6369269"/>
              <a:gd name="connsiteX45" fmla="*/ 378372 w 457200"/>
              <a:gd name="connsiteY45" fmla="*/ 6164317 h 6369269"/>
              <a:gd name="connsiteX46" fmla="*/ 346841 w 457200"/>
              <a:gd name="connsiteY46" fmla="*/ 6258910 h 6369269"/>
              <a:gd name="connsiteX47" fmla="*/ 331076 w 457200"/>
              <a:gd name="connsiteY47" fmla="*/ 6369269 h 636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7200" h="6369269">
                <a:moveTo>
                  <a:pt x="0" y="0"/>
                </a:moveTo>
                <a:cubicBezTo>
                  <a:pt x="45017" y="9003"/>
                  <a:pt x="97351" y="18170"/>
                  <a:pt x="141889" y="31531"/>
                </a:cubicBezTo>
                <a:cubicBezTo>
                  <a:pt x="301901" y="79535"/>
                  <a:pt x="171646" y="50095"/>
                  <a:pt x="315310" y="78827"/>
                </a:cubicBezTo>
                <a:cubicBezTo>
                  <a:pt x="356950" y="203746"/>
                  <a:pt x="341377" y="140636"/>
                  <a:pt x="362607" y="268014"/>
                </a:cubicBezTo>
                <a:cubicBezTo>
                  <a:pt x="367862" y="399393"/>
                  <a:pt x="369326" y="530979"/>
                  <a:pt x="378372" y="662151"/>
                </a:cubicBezTo>
                <a:cubicBezTo>
                  <a:pt x="379863" y="683768"/>
                  <a:pt x="385603" y="705298"/>
                  <a:pt x="394138" y="725214"/>
                </a:cubicBezTo>
                <a:cubicBezTo>
                  <a:pt x="401602" y="742630"/>
                  <a:pt x="415159" y="756745"/>
                  <a:pt x="425669" y="772510"/>
                </a:cubicBezTo>
                <a:cubicBezTo>
                  <a:pt x="430924" y="788276"/>
                  <a:pt x="441434" y="803189"/>
                  <a:pt x="441434" y="819807"/>
                </a:cubicBezTo>
                <a:cubicBezTo>
                  <a:pt x="441434" y="852443"/>
                  <a:pt x="410080" y="890487"/>
                  <a:pt x="394138" y="914400"/>
                </a:cubicBezTo>
                <a:cubicBezTo>
                  <a:pt x="388883" y="935421"/>
                  <a:pt x="384325" y="956628"/>
                  <a:pt x="378372" y="977462"/>
                </a:cubicBezTo>
                <a:cubicBezTo>
                  <a:pt x="373807" y="993441"/>
                  <a:pt x="365339" y="1008366"/>
                  <a:pt x="362607" y="1024758"/>
                </a:cubicBezTo>
                <a:cubicBezTo>
                  <a:pt x="339016" y="1166303"/>
                  <a:pt x="360856" y="1130443"/>
                  <a:pt x="331076" y="1229710"/>
                </a:cubicBezTo>
                <a:cubicBezTo>
                  <a:pt x="321526" y="1261545"/>
                  <a:pt x="310055" y="1292772"/>
                  <a:pt x="299545" y="1324303"/>
                </a:cubicBezTo>
                <a:lnTo>
                  <a:pt x="283779" y="1371600"/>
                </a:lnTo>
                <a:cubicBezTo>
                  <a:pt x="289034" y="1445172"/>
                  <a:pt x="290927" y="1519062"/>
                  <a:pt x="299545" y="1592317"/>
                </a:cubicBezTo>
                <a:cubicBezTo>
                  <a:pt x="301487" y="1608822"/>
                  <a:pt x="311279" y="1623492"/>
                  <a:pt x="315310" y="1639614"/>
                </a:cubicBezTo>
                <a:cubicBezTo>
                  <a:pt x="321809" y="1665610"/>
                  <a:pt x="325821" y="1692165"/>
                  <a:pt x="331076" y="1718441"/>
                </a:cubicBezTo>
                <a:cubicBezTo>
                  <a:pt x="336331" y="1802524"/>
                  <a:pt x="328170" y="1888537"/>
                  <a:pt x="346841" y="1970689"/>
                </a:cubicBezTo>
                <a:cubicBezTo>
                  <a:pt x="355239" y="2007642"/>
                  <a:pt x="388882" y="2033751"/>
                  <a:pt x="409903" y="2065282"/>
                </a:cubicBezTo>
                <a:cubicBezTo>
                  <a:pt x="450652" y="2126406"/>
                  <a:pt x="435442" y="2094604"/>
                  <a:pt x="457200" y="2159876"/>
                </a:cubicBezTo>
                <a:cubicBezTo>
                  <a:pt x="448303" y="2222152"/>
                  <a:pt x="441035" y="2287598"/>
                  <a:pt x="425669" y="2349062"/>
                </a:cubicBezTo>
                <a:cubicBezTo>
                  <a:pt x="421638" y="2365184"/>
                  <a:pt x="415158" y="2380593"/>
                  <a:pt x="409903" y="2396358"/>
                </a:cubicBezTo>
                <a:cubicBezTo>
                  <a:pt x="457056" y="2632119"/>
                  <a:pt x="436611" y="2498929"/>
                  <a:pt x="409903" y="2979682"/>
                </a:cubicBezTo>
                <a:cubicBezTo>
                  <a:pt x="408701" y="3001317"/>
                  <a:pt x="398014" y="3021427"/>
                  <a:pt x="394138" y="3042745"/>
                </a:cubicBezTo>
                <a:cubicBezTo>
                  <a:pt x="387491" y="3079305"/>
                  <a:pt x="383627" y="3116317"/>
                  <a:pt x="378372" y="3153103"/>
                </a:cubicBezTo>
                <a:cubicBezTo>
                  <a:pt x="379011" y="3167791"/>
                  <a:pt x="403871" y="3764988"/>
                  <a:pt x="409903" y="3815255"/>
                </a:cubicBezTo>
                <a:cubicBezTo>
                  <a:pt x="413863" y="3848255"/>
                  <a:pt x="430924" y="3878317"/>
                  <a:pt x="441434" y="3909848"/>
                </a:cubicBezTo>
                <a:lnTo>
                  <a:pt x="457200" y="3957145"/>
                </a:lnTo>
                <a:cubicBezTo>
                  <a:pt x="417570" y="4076031"/>
                  <a:pt x="471030" y="3929483"/>
                  <a:pt x="409903" y="4051738"/>
                </a:cubicBezTo>
                <a:cubicBezTo>
                  <a:pt x="344631" y="4182283"/>
                  <a:pt x="452972" y="4010783"/>
                  <a:pt x="362607" y="4146331"/>
                </a:cubicBezTo>
                <a:cubicBezTo>
                  <a:pt x="368042" y="4189816"/>
                  <a:pt x="369833" y="4271142"/>
                  <a:pt x="394138" y="4319751"/>
                </a:cubicBezTo>
                <a:cubicBezTo>
                  <a:pt x="402612" y="4336698"/>
                  <a:pt x="415159" y="4351282"/>
                  <a:pt x="425669" y="4367048"/>
                </a:cubicBezTo>
                <a:cubicBezTo>
                  <a:pt x="430924" y="4382814"/>
                  <a:pt x="441434" y="4397727"/>
                  <a:pt x="441434" y="4414345"/>
                </a:cubicBezTo>
                <a:cubicBezTo>
                  <a:pt x="441434" y="4430963"/>
                  <a:pt x="430234" y="4445662"/>
                  <a:pt x="425669" y="4461641"/>
                </a:cubicBezTo>
                <a:cubicBezTo>
                  <a:pt x="419716" y="4482475"/>
                  <a:pt x="415158" y="4503682"/>
                  <a:pt x="409903" y="4524703"/>
                </a:cubicBezTo>
                <a:cubicBezTo>
                  <a:pt x="404648" y="4566744"/>
                  <a:pt x="394138" y="4608459"/>
                  <a:pt x="394138" y="4650827"/>
                </a:cubicBezTo>
                <a:cubicBezTo>
                  <a:pt x="394138" y="4742080"/>
                  <a:pt x="408814" y="4711711"/>
                  <a:pt x="441434" y="4776951"/>
                </a:cubicBezTo>
                <a:cubicBezTo>
                  <a:pt x="448866" y="4791815"/>
                  <a:pt x="451945" y="4808482"/>
                  <a:pt x="457200" y="4824248"/>
                </a:cubicBezTo>
                <a:cubicBezTo>
                  <a:pt x="451945" y="4840014"/>
                  <a:pt x="445465" y="4855423"/>
                  <a:pt x="441434" y="4871545"/>
                </a:cubicBezTo>
                <a:cubicBezTo>
                  <a:pt x="434935" y="4897541"/>
                  <a:pt x="435078" y="4925282"/>
                  <a:pt x="425669" y="4950372"/>
                </a:cubicBezTo>
                <a:cubicBezTo>
                  <a:pt x="419016" y="4968114"/>
                  <a:pt x="404648" y="4981903"/>
                  <a:pt x="394138" y="4997669"/>
                </a:cubicBezTo>
                <a:cubicBezTo>
                  <a:pt x="399393" y="5071241"/>
                  <a:pt x="401285" y="5145131"/>
                  <a:pt x="409903" y="5218386"/>
                </a:cubicBezTo>
                <a:cubicBezTo>
                  <a:pt x="411845" y="5234890"/>
                  <a:pt x="425669" y="5249064"/>
                  <a:pt x="425669" y="5265682"/>
                </a:cubicBezTo>
                <a:cubicBezTo>
                  <a:pt x="425669" y="5292478"/>
                  <a:pt x="415158" y="5318234"/>
                  <a:pt x="409903" y="5344510"/>
                </a:cubicBezTo>
                <a:cubicBezTo>
                  <a:pt x="421022" y="5689194"/>
                  <a:pt x="441802" y="5751288"/>
                  <a:pt x="409903" y="6022427"/>
                </a:cubicBezTo>
                <a:cubicBezTo>
                  <a:pt x="406998" y="6047116"/>
                  <a:pt x="386802" y="6136216"/>
                  <a:pt x="378372" y="6164317"/>
                </a:cubicBezTo>
                <a:cubicBezTo>
                  <a:pt x="368821" y="6196152"/>
                  <a:pt x="346841" y="6258910"/>
                  <a:pt x="346841" y="6258910"/>
                </a:cubicBezTo>
                <a:lnTo>
                  <a:pt x="331076" y="63692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81 Forma libre">
            <a:extLst>
              <a:ext uri="{FF2B5EF4-FFF2-40B4-BE49-F238E27FC236}">
                <a16:creationId xmlns:a16="http://schemas.microsoft.com/office/drawing/2014/main" id="{88549365-3C92-4BCB-B1B3-510CBB710558}"/>
              </a:ext>
            </a:extLst>
          </p:cNvPr>
          <p:cNvSpPr/>
          <p:nvPr/>
        </p:nvSpPr>
        <p:spPr>
          <a:xfrm>
            <a:off x="1102258" y="3944265"/>
            <a:ext cx="137612" cy="1924820"/>
          </a:xfrm>
          <a:custGeom>
            <a:avLst/>
            <a:gdLst>
              <a:gd name="connsiteX0" fmla="*/ 34506 w 172528"/>
              <a:gd name="connsiteY0" fmla="*/ 20856 h 3464297"/>
              <a:gd name="connsiteX1" fmla="*/ 155276 w 172528"/>
              <a:gd name="connsiteY1" fmla="*/ 29483 h 3464297"/>
              <a:gd name="connsiteX2" fmla="*/ 163902 w 172528"/>
              <a:gd name="connsiteY2" fmla="*/ 176132 h 3464297"/>
              <a:gd name="connsiteX3" fmla="*/ 146649 w 172528"/>
              <a:gd name="connsiteY3" fmla="*/ 503936 h 3464297"/>
              <a:gd name="connsiteX4" fmla="*/ 155276 w 172528"/>
              <a:gd name="connsiteY4" fmla="*/ 779981 h 3464297"/>
              <a:gd name="connsiteX5" fmla="*/ 172528 w 172528"/>
              <a:gd name="connsiteY5" fmla="*/ 874871 h 3464297"/>
              <a:gd name="connsiteX6" fmla="*/ 163902 w 172528"/>
              <a:gd name="connsiteY6" fmla="*/ 1125037 h 3464297"/>
              <a:gd name="connsiteX7" fmla="*/ 172528 w 172528"/>
              <a:gd name="connsiteY7" fmla="*/ 1633996 h 3464297"/>
              <a:gd name="connsiteX8" fmla="*/ 155276 w 172528"/>
              <a:gd name="connsiteY8" fmla="*/ 1875536 h 3464297"/>
              <a:gd name="connsiteX9" fmla="*/ 155276 w 172528"/>
              <a:gd name="connsiteY9" fmla="*/ 2367241 h 3464297"/>
              <a:gd name="connsiteX10" fmla="*/ 172528 w 172528"/>
              <a:gd name="connsiteY10" fmla="*/ 2634660 h 3464297"/>
              <a:gd name="connsiteX11" fmla="*/ 163902 w 172528"/>
              <a:gd name="connsiteY11" fmla="*/ 3083234 h 3464297"/>
              <a:gd name="connsiteX12" fmla="*/ 155276 w 172528"/>
              <a:gd name="connsiteY12" fmla="*/ 3134992 h 3464297"/>
              <a:gd name="connsiteX13" fmla="*/ 138023 w 172528"/>
              <a:gd name="connsiteY13" fmla="*/ 3333400 h 3464297"/>
              <a:gd name="connsiteX14" fmla="*/ 120770 w 172528"/>
              <a:gd name="connsiteY14" fmla="*/ 3385158 h 3464297"/>
              <a:gd name="connsiteX15" fmla="*/ 103517 w 172528"/>
              <a:gd name="connsiteY15" fmla="*/ 3411037 h 3464297"/>
              <a:gd name="connsiteX16" fmla="*/ 25879 w 172528"/>
              <a:gd name="connsiteY16" fmla="*/ 3454170 h 3464297"/>
              <a:gd name="connsiteX17" fmla="*/ 8627 w 172528"/>
              <a:gd name="connsiteY17" fmla="*/ 3428290 h 3464297"/>
              <a:gd name="connsiteX18" fmla="*/ 34506 w 172528"/>
              <a:gd name="connsiteY18" fmla="*/ 3376532 h 3464297"/>
              <a:gd name="connsiteX19" fmla="*/ 43132 w 172528"/>
              <a:gd name="connsiteY19" fmla="*/ 3117739 h 3464297"/>
              <a:gd name="connsiteX20" fmla="*/ 34506 w 172528"/>
              <a:gd name="connsiteY20" fmla="*/ 2850320 h 3464297"/>
              <a:gd name="connsiteX21" fmla="*/ 51759 w 172528"/>
              <a:gd name="connsiteY21" fmla="*/ 2703671 h 3464297"/>
              <a:gd name="connsiteX22" fmla="*/ 25879 w 172528"/>
              <a:gd name="connsiteY22" fmla="*/ 2651913 h 3464297"/>
              <a:gd name="connsiteX23" fmla="*/ 17253 w 172528"/>
              <a:gd name="connsiteY23" fmla="*/ 2626034 h 3464297"/>
              <a:gd name="connsiteX24" fmla="*/ 25879 w 172528"/>
              <a:gd name="connsiteY24" fmla="*/ 2582902 h 3464297"/>
              <a:gd name="connsiteX25" fmla="*/ 34506 w 172528"/>
              <a:gd name="connsiteY25" fmla="*/ 2548396 h 3464297"/>
              <a:gd name="connsiteX26" fmla="*/ 43132 w 172528"/>
              <a:gd name="connsiteY26" fmla="*/ 2479385 h 3464297"/>
              <a:gd name="connsiteX27" fmla="*/ 34506 w 172528"/>
              <a:gd name="connsiteY27" fmla="*/ 2427626 h 3464297"/>
              <a:gd name="connsiteX28" fmla="*/ 60385 w 172528"/>
              <a:gd name="connsiteY28" fmla="*/ 2289603 h 3464297"/>
              <a:gd name="connsiteX29" fmla="*/ 77638 w 172528"/>
              <a:gd name="connsiteY29" fmla="*/ 2263724 h 3464297"/>
              <a:gd name="connsiteX30" fmla="*/ 51759 w 172528"/>
              <a:gd name="connsiteY30" fmla="*/ 2186087 h 3464297"/>
              <a:gd name="connsiteX31" fmla="*/ 43132 w 172528"/>
              <a:gd name="connsiteY31" fmla="*/ 2160207 h 3464297"/>
              <a:gd name="connsiteX32" fmla="*/ 25879 w 172528"/>
              <a:gd name="connsiteY32" fmla="*/ 1366577 h 3464297"/>
              <a:gd name="connsiteX33" fmla="*/ 17253 w 172528"/>
              <a:gd name="connsiteY33" fmla="*/ 1263060 h 3464297"/>
              <a:gd name="connsiteX34" fmla="*/ 0 w 172528"/>
              <a:gd name="connsiteY34" fmla="*/ 1211302 h 3464297"/>
              <a:gd name="connsiteX35" fmla="*/ 8627 w 172528"/>
              <a:gd name="connsiteY35" fmla="*/ 995641 h 3464297"/>
              <a:gd name="connsiteX36" fmla="*/ 17253 w 172528"/>
              <a:gd name="connsiteY36" fmla="*/ 935256 h 3464297"/>
              <a:gd name="connsiteX37" fmla="*/ 43132 w 172528"/>
              <a:gd name="connsiteY37" fmla="*/ 788607 h 3464297"/>
              <a:gd name="connsiteX38" fmla="*/ 25879 w 172528"/>
              <a:gd name="connsiteY38" fmla="*/ 555694 h 3464297"/>
              <a:gd name="connsiteX39" fmla="*/ 34506 w 172528"/>
              <a:gd name="connsiteY39" fmla="*/ 521188 h 3464297"/>
              <a:gd name="connsiteX40" fmla="*/ 51759 w 172528"/>
              <a:gd name="connsiteY40" fmla="*/ 469430 h 3464297"/>
              <a:gd name="connsiteX41" fmla="*/ 43132 w 172528"/>
              <a:gd name="connsiteY41" fmla="*/ 262396 h 3464297"/>
              <a:gd name="connsiteX42" fmla="*/ 34506 w 172528"/>
              <a:gd name="connsiteY42" fmla="*/ 236517 h 3464297"/>
              <a:gd name="connsiteX43" fmla="*/ 34506 w 172528"/>
              <a:gd name="connsiteY43" fmla="*/ 20856 h 34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528" h="3464297">
                <a:moveTo>
                  <a:pt x="34506" y="20856"/>
                </a:moveTo>
                <a:cubicBezTo>
                  <a:pt x="54634" y="-13650"/>
                  <a:pt x="129439" y="-1522"/>
                  <a:pt x="155276" y="29483"/>
                </a:cubicBezTo>
                <a:cubicBezTo>
                  <a:pt x="186624" y="67101"/>
                  <a:pt x="163902" y="127165"/>
                  <a:pt x="163902" y="176132"/>
                </a:cubicBezTo>
                <a:cubicBezTo>
                  <a:pt x="163902" y="198585"/>
                  <a:pt x="148374" y="472886"/>
                  <a:pt x="146649" y="503936"/>
                </a:cubicBezTo>
                <a:cubicBezTo>
                  <a:pt x="149525" y="595951"/>
                  <a:pt x="150679" y="688036"/>
                  <a:pt x="155276" y="779981"/>
                </a:cubicBezTo>
                <a:cubicBezTo>
                  <a:pt x="158145" y="837359"/>
                  <a:pt x="159272" y="835101"/>
                  <a:pt x="172528" y="874871"/>
                </a:cubicBezTo>
                <a:cubicBezTo>
                  <a:pt x="169653" y="958260"/>
                  <a:pt x="163902" y="1041599"/>
                  <a:pt x="163902" y="1125037"/>
                </a:cubicBezTo>
                <a:cubicBezTo>
                  <a:pt x="163902" y="1294714"/>
                  <a:pt x="172528" y="1464319"/>
                  <a:pt x="172528" y="1633996"/>
                </a:cubicBezTo>
                <a:cubicBezTo>
                  <a:pt x="172528" y="1784726"/>
                  <a:pt x="171710" y="1776925"/>
                  <a:pt x="155276" y="1875536"/>
                </a:cubicBezTo>
                <a:cubicBezTo>
                  <a:pt x="176416" y="2150363"/>
                  <a:pt x="155276" y="1826980"/>
                  <a:pt x="155276" y="2367241"/>
                </a:cubicBezTo>
                <a:cubicBezTo>
                  <a:pt x="155276" y="2591016"/>
                  <a:pt x="139436" y="2535381"/>
                  <a:pt x="172528" y="2634660"/>
                </a:cubicBezTo>
                <a:cubicBezTo>
                  <a:pt x="169653" y="2784185"/>
                  <a:pt x="169056" y="2933771"/>
                  <a:pt x="163902" y="3083234"/>
                </a:cubicBezTo>
                <a:cubicBezTo>
                  <a:pt x="163299" y="3100714"/>
                  <a:pt x="156671" y="3117557"/>
                  <a:pt x="155276" y="3134992"/>
                </a:cubicBezTo>
                <a:cubicBezTo>
                  <a:pt x="146818" y="3240718"/>
                  <a:pt x="159746" y="3260991"/>
                  <a:pt x="138023" y="3333400"/>
                </a:cubicBezTo>
                <a:cubicBezTo>
                  <a:pt x="132797" y="3350819"/>
                  <a:pt x="130858" y="3370026"/>
                  <a:pt x="120770" y="3385158"/>
                </a:cubicBezTo>
                <a:lnTo>
                  <a:pt x="103517" y="3411037"/>
                </a:lnTo>
                <a:cubicBezTo>
                  <a:pt x="79834" y="3482085"/>
                  <a:pt x="104267" y="3465368"/>
                  <a:pt x="25879" y="3454170"/>
                </a:cubicBezTo>
                <a:cubicBezTo>
                  <a:pt x="20128" y="3445543"/>
                  <a:pt x="10331" y="3438517"/>
                  <a:pt x="8627" y="3428290"/>
                </a:cubicBezTo>
                <a:cubicBezTo>
                  <a:pt x="6246" y="3414003"/>
                  <a:pt x="28497" y="3385545"/>
                  <a:pt x="34506" y="3376532"/>
                </a:cubicBezTo>
                <a:cubicBezTo>
                  <a:pt x="37381" y="3290268"/>
                  <a:pt x="43132" y="3204051"/>
                  <a:pt x="43132" y="3117739"/>
                </a:cubicBezTo>
                <a:cubicBezTo>
                  <a:pt x="43132" y="3028553"/>
                  <a:pt x="34506" y="2939506"/>
                  <a:pt x="34506" y="2850320"/>
                </a:cubicBezTo>
                <a:cubicBezTo>
                  <a:pt x="34506" y="2799264"/>
                  <a:pt x="43533" y="2753025"/>
                  <a:pt x="51759" y="2703671"/>
                </a:cubicBezTo>
                <a:cubicBezTo>
                  <a:pt x="30073" y="2638617"/>
                  <a:pt x="59328" y="2718810"/>
                  <a:pt x="25879" y="2651913"/>
                </a:cubicBezTo>
                <a:cubicBezTo>
                  <a:pt x="21813" y="2643780"/>
                  <a:pt x="20128" y="2634660"/>
                  <a:pt x="17253" y="2626034"/>
                </a:cubicBezTo>
                <a:cubicBezTo>
                  <a:pt x="20128" y="2611657"/>
                  <a:pt x="22698" y="2597215"/>
                  <a:pt x="25879" y="2582902"/>
                </a:cubicBezTo>
                <a:cubicBezTo>
                  <a:pt x="28451" y="2571328"/>
                  <a:pt x="32557" y="2560091"/>
                  <a:pt x="34506" y="2548396"/>
                </a:cubicBezTo>
                <a:cubicBezTo>
                  <a:pt x="38317" y="2525529"/>
                  <a:pt x="40257" y="2502389"/>
                  <a:pt x="43132" y="2479385"/>
                </a:cubicBezTo>
                <a:cubicBezTo>
                  <a:pt x="40257" y="2462132"/>
                  <a:pt x="34506" y="2445117"/>
                  <a:pt x="34506" y="2427626"/>
                </a:cubicBezTo>
                <a:cubicBezTo>
                  <a:pt x="34506" y="2401824"/>
                  <a:pt x="40561" y="2319338"/>
                  <a:pt x="60385" y="2289603"/>
                </a:cubicBezTo>
                <a:lnTo>
                  <a:pt x="77638" y="2263724"/>
                </a:lnTo>
                <a:lnTo>
                  <a:pt x="51759" y="2186087"/>
                </a:lnTo>
                <a:lnTo>
                  <a:pt x="43132" y="2160207"/>
                </a:lnTo>
                <a:cubicBezTo>
                  <a:pt x="37381" y="1895664"/>
                  <a:pt x="47852" y="1630269"/>
                  <a:pt x="25879" y="1366577"/>
                </a:cubicBezTo>
                <a:cubicBezTo>
                  <a:pt x="23004" y="1332071"/>
                  <a:pt x="22945" y="1297214"/>
                  <a:pt x="17253" y="1263060"/>
                </a:cubicBezTo>
                <a:cubicBezTo>
                  <a:pt x="14263" y="1245121"/>
                  <a:pt x="0" y="1211302"/>
                  <a:pt x="0" y="1211302"/>
                </a:cubicBezTo>
                <a:cubicBezTo>
                  <a:pt x="2876" y="1139415"/>
                  <a:pt x="4139" y="1067445"/>
                  <a:pt x="8627" y="995641"/>
                </a:cubicBezTo>
                <a:cubicBezTo>
                  <a:pt x="9895" y="975348"/>
                  <a:pt x="15325" y="955497"/>
                  <a:pt x="17253" y="935256"/>
                </a:cubicBezTo>
                <a:cubicBezTo>
                  <a:pt x="30259" y="798683"/>
                  <a:pt x="2557" y="849471"/>
                  <a:pt x="43132" y="788607"/>
                </a:cubicBezTo>
                <a:cubicBezTo>
                  <a:pt x="37381" y="710969"/>
                  <a:pt x="6996" y="631220"/>
                  <a:pt x="25879" y="555694"/>
                </a:cubicBezTo>
                <a:cubicBezTo>
                  <a:pt x="28755" y="544192"/>
                  <a:pt x="31099" y="532544"/>
                  <a:pt x="34506" y="521188"/>
                </a:cubicBezTo>
                <a:cubicBezTo>
                  <a:pt x="39732" y="503769"/>
                  <a:pt x="51759" y="469430"/>
                  <a:pt x="51759" y="469430"/>
                </a:cubicBezTo>
                <a:cubicBezTo>
                  <a:pt x="48883" y="400419"/>
                  <a:pt x="48234" y="331278"/>
                  <a:pt x="43132" y="262396"/>
                </a:cubicBezTo>
                <a:cubicBezTo>
                  <a:pt x="42460" y="253328"/>
                  <a:pt x="34506" y="245610"/>
                  <a:pt x="34506" y="236517"/>
                </a:cubicBezTo>
                <a:cubicBezTo>
                  <a:pt x="34506" y="173191"/>
                  <a:pt x="14378" y="55362"/>
                  <a:pt x="34506" y="20856"/>
                </a:cubicBezTo>
                <a:close/>
              </a:path>
            </a:pathLst>
          </a:custGeom>
          <a:solidFill>
            <a:schemeClr val="bg1">
              <a:lumMod val="6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1" name="203 Rectángulo">
            <a:extLst>
              <a:ext uri="{FF2B5EF4-FFF2-40B4-BE49-F238E27FC236}">
                <a16:creationId xmlns:a16="http://schemas.microsoft.com/office/drawing/2014/main" id="{98853B36-CDBB-48CC-BE06-2A3644227D7C}"/>
              </a:ext>
            </a:extLst>
          </p:cNvPr>
          <p:cNvSpPr/>
          <p:nvPr/>
        </p:nvSpPr>
        <p:spPr>
          <a:xfrm>
            <a:off x="1225389" y="1445549"/>
            <a:ext cx="38768" cy="4452246"/>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147 Forma libre">
            <a:extLst>
              <a:ext uri="{FF2B5EF4-FFF2-40B4-BE49-F238E27FC236}">
                <a16:creationId xmlns:a16="http://schemas.microsoft.com/office/drawing/2014/main" id="{F8395982-75BB-442C-B64F-DB450DCE083A}"/>
              </a:ext>
            </a:extLst>
          </p:cNvPr>
          <p:cNvSpPr/>
          <p:nvPr/>
        </p:nvSpPr>
        <p:spPr>
          <a:xfrm>
            <a:off x="877965" y="2311999"/>
            <a:ext cx="272038" cy="3567437"/>
          </a:xfrm>
          <a:custGeom>
            <a:avLst/>
            <a:gdLst>
              <a:gd name="connsiteX0" fmla="*/ 0 w 457200"/>
              <a:gd name="connsiteY0" fmla="*/ 0 h 6369269"/>
              <a:gd name="connsiteX1" fmla="*/ 141889 w 457200"/>
              <a:gd name="connsiteY1" fmla="*/ 31531 h 6369269"/>
              <a:gd name="connsiteX2" fmla="*/ 315310 w 457200"/>
              <a:gd name="connsiteY2" fmla="*/ 78827 h 6369269"/>
              <a:gd name="connsiteX3" fmla="*/ 362607 w 457200"/>
              <a:gd name="connsiteY3" fmla="*/ 268014 h 6369269"/>
              <a:gd name="connsiteX4" fmla="*/ 378372 w 457200"/>
              <a:gd name="connsiteY4" fmla="*/ 662151 h 6369269"/>
              <a:gd name="connsiteX5" fmla="*/ 394138 w 457200"/>
              <a:gd name="connsiteY5" fmla="*/ 725214 h 6369269"/>
              <a:gd name="connsiteX6" fmla="*/ 425669 w 457200"/>
              <a:gd name="connsiteY6" fmla="*/ 772510 h 6369269"/>
              <a:gd name="connsiteX7" fmla="*/ 441434 w 457200"/>
              <a:gd name="connsiteY7" fmla="*/ 819807 h 6369269"/>
              <a:gd name="connsiteX8" fmla="*/ 394138 w 457200"/>
              <a:gd name="connsiteY8" fmla="*/ 914400 h 6369269"/>
              <a:gd name="connsiteX9" fmla="*/ 378372 w 457200"/>
              <a:gd name="connsiteY9" fmla="*/ 977462 h 6369269"/>
              <a:gd name="connsiteX10" fmla="*/ 362607 w 457200"/>
              <a:gd name="connsiteY10" fmla="*/ 1024758 h 6369269"/>
              <a:gd name="connsiteX11" fmla="*/ 331076 w 457200"/>
              <a:gd name="connsiteY11" fmla="*/ 1229710 h 6369269"/>
              <a:gd name="connsiteX12" fmla="*/ 299545 w 457200"/>
              <a:gd name="connsiteY12" fmla="*/ 1324303 h 6369269"/>
              <a:gd name="connsiteX13" fmla="*/ 283779 w 457200"/>
              <a:gd name="connsiteY13" fmla="*/ 1371600 h 6369269"/>
              <a:gd name="connsiteX14" fmla="*/ 299545 w 457200"/>
              <a:gd name="connsiteY14" fmla="*/ 1592317 h 6369269"/>
              <a:gd name="connsiteX15" fmla="*/ 315310 w 457200"/>
              <a:gd name="connsiteY15" fmla="*/ 1639614 h 6369269"/>
              <a:gd name="connsiteX16" fmla="*/ 331076 w 457200"/>
              <a:gd name="connsiteY16" fmla="*/ 1718441 h 6369269"/>
              <a:gd name="connsiteX17" fmla="*/ 346841 w 457200"/>
              <a:gd name="connsiteY17" fmla="*/ 1970689 h 6369269"/>
              <a:gd name="connsiteX18" fmla="*/ 409903 w 457200"/>
              <a:gd name="connsiteY18" fmla="*/ 2065282 h 6369269"/>
              <a:gd name="connsiteX19" fmla="*/ 457200 w 457200"/>
              <a:gd name="connsiteY19" fmla="*/ 2159876 h 6369269"/>
              <a:gd name="connsiteX20" fmla="*/ 425669 w 457200"/>
              <a:gd name="connsiteY20" fmla="*/ 2349062 h 6369269"/>
              <a:gd name="connsiteX21" fmla="*/ 409903 w 457200"/>
              <a:gd name="connsiteY21" fmla="*/ 2396358 h 6369269"/>
              <a:gd name="connsiteX22" fmla="*/ 409903 w 457200"/>
              <a:gd name="connsiteY22" fmla="*/ 2979682 h 6369269"/>
              <a:gd name="connsiteX23" fmla="*/ 394138 w 457200"/>
              <a:gd name="connsiteY23" fmla="*/ 3042745 h 6369269"/>
              <a:gd name="connsiteX24" fmla="*/ 378372 w 457200"/>
              <a:gd name="connsiteY24" fmla="*/ 3153103 h 6369269"/>
              <a:gd name="connsiteX25" fmla="*/ 409903 w 457200"/>
              <a:gd name="connsiteY25" fmla="*/ 3815255 h 6369269"/>
              <a:gd name="connsiteX26" fmla="*/ 441434 w 457200"/>
              <a:gd name="connsiteY26" fmla="*/ 3909848 h 6369269"/>
              <a:gd name="connsiteX27" fmla="*/ 457200 w 457200"/>
              <a:gd name="connsiteY27" fmla="*/ 3957145 h 6369269"/>
              <a:gd name="connsiteX28" fmla="*/ 409903 w 457200"/>
              <a:gd name="connsiteY28" fmla="*/ 4051738 h 6369269"/>
              <a:gd name="connsiteX29" fmla="*/ 362607 w 457200"/>
              <a:gd name="connsiteY29" fmla="*/ 4146331 h 6369269"/>
              <a:gd name="connsiteX30" fmla="*/ 394138 w 457200"/>
              <a:gd name="connsiteY30" fmla="*/ 4319751 h 6369269"/>
              <a:gd name="connsiteX31" fmla="*/ 425669 w 457200"/>
              <a:gd name="connsiteY31" fmla="*/ 4367048 h 6369269"/>
              <a:gd name="connsiteX32" fmla="*/ 441434 w 457200"/>
              <a:gd name="connsiteY32" fmla="*/ 4414345 h 6369269"/>
              <a:gd name="connsiteX33" fmla="*/ 425669 w 457200"/>
              <a:gd name="connsiteY33" fmla="*/ 4461641 h 6369269"/>
              <a:gd name="connsiteX34" fmla="*/ 409903 w 457200"/>
              <a:gd name="connsiteY34" fmla="*/ 4524703 h 6369269"/>
              <a:gd name="connsiteX35" fmla="*/ 394138 w 457200"/>
              <a:gd name="connsiteY35" fmla="*/ 4650827 h 6369269"/>
              <a:gd name="connsiteX36" fmla="*/ 441434 w 457200"/>
              <a:gd name="connsiteY36" fmla="*/ 4776951 h 6369269"/>
              <a:gd name="connsiteX37" fmla="*/ 457200 w 457200"/>
              <a:gd name="connsiteY37" fmla="*/ 4824248 h 6369269"/>
              <a:gd name="connsiteX38" fmla="*/ 441434 w 457200"/>
              <a:gd name="connsiteY38" fmla="*/ 4871545 h 6369269"/>
              <a:gd name="connsiteX39" fmla="*/ 425669 w 457200"/>
              <a:gd name="connsiteY39" fmla="*/ 4950372 h 6369269"/>
              <a:gd name="connsiteX40" fmla="*/ 394138 w 457200"/>
              <a:gd name="connsiteY40" fmla="*/ 4997669 h 6369269"/>
              <a:gd name="connsiteX41" fmla="*/ 409903 w 457200"/>
              <a:gd name="connsiteY41" fmla="*/ 5218386 h 6369269"/>
              <a:gd name="connsiteX42" fmla="*/ 425669 w 457200"/>
              <a:gd name="connsiteY42" fmla="*/ 5265682 h 6369269"/>
              <a:gd name="connsiteX43" fmla="*/ 409903 w 457200"/>
              <a:gd name="connsiteY43" fmla="*/ 5344510 h 6369269"/>
              <a:gd name="connsiteX44" fmla="*/ 409903 w 457200"/>
              <a:gd name="connsiteY44" fmla="*/ 6022427 h 6369269"/>
              <a:gd name="connsiteX45" fmla="*/ 378372 w 457200"/>
              <a:gd name="connsiteY45" fmla="*/ 6164317 h 6369269"/>
              <a:gd name="connsiteX46" fmla="*/ 346841 w 457200"/>
              <a:gd name="connsiteY46" fmla="*/ 6258910 h 6369269"/>
              <a:gd name="connsiteX47" fmla="*/ 331076 w 457200"/>
              <a:gd name="connsiteY47" fmla="*/ 6369269 h 636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7200" h="6369269">
                <a:moveTo>
                  <a:pt x="0" y="0"/>
                </a:moveTo>
                <a:cubicBezTo>
                  <a:pt x="45017" y="9003"/>
                  <a:pt x="97351" y="18170"/>
                  <a:pt x="141889" y="31531"/>
                </a:cubicBezTo>
                <a:cubicBezTo>
                  <a:pt x="301901" y="79535"/>
                  <a:pt x="171646" y="50095"/>
                  <a:pt x="315310" y="78827"/>
                </a:cubicBezTo>
                <a:cubicBezTo>
                  <a:pt x="356950" y="203746"/>
                  <a:pt x="341377" y="140636"/>
                  <a:pt x="362607" y="268014"/>
                </a:cubicBezTo>
                <a:cubicBezTo>
                  <a:pt x="367862" y="399393"/>
                  <a:pt x="369326" y="530979"/>
                  <a:pt x="378372" y="662151"/>
                </a:cubicBezTo>
                <a:cubicBezTo>
                  <a:pt x="379863" y="683768"/>
                  <a:pt x="385603" y="705298"/>
                  <a:pt x="394138" y="725214"/>
                </a:cubicBezTo>
                <a:cubicBezTo>
                  <a:pt x="401602" y="742630"/>
                  <a:pt x="415159" y="756745"/>
                  <a:pt x="425669" y="772510"/>
                </a:cubicBezTo>
                <a:cubicBezTo>
                  <a:pt x="430924" y="788276"/>
                  <a:pt x="441434" y="803189"/>
                  <a:pt x="441434" y="819807"/>
                </a:cubicBezTo>
                <a:cubicBezTo>
                  <a:pt x="441434" y="852443"/>
                  <a:pt x="410080" y="890487"/>
                  <a:pt x="394138" y="914400"/>
                </a:cubicBezTo>
                <a:cubicBezTo>
                  <a:pt x="388883" y="935421"/>
                  <a:pt x="384325" y="956628"/>
                  <a:pt x="378372" y="977462"/>
                </a:cubicBezTo>
                <a:cubicBezTo>
                  <a:pt x="373807" y="993441"/>
                  <a:pt x="365339" y="1008366"/>
                  <a:pt x="362607" y="1024758"/>
                </a:cubicBezTo>
                <a:cubicBezTo>
                  <a:pt x="339016" y="1166303"/>
                  <a:pt x="360856" y="1130443"/>
                  <a:pt x="331076" y="1229710"/>
                </a:cubicBezTo>
                <a:cubicBezTo>
                  <a:pt x="321526" y="1261545"/>
                  <a:pt x="310055" y="1292772"/>
                  <a:pt x="299545" y="1324303"/>
                </a:cubicBezTo>
                <a:lnTo>
                  <a:pt x="283779" y="1371600"/>
                </a:lnTo>
                <a:cubicBezTo>
                  <a:pt x="289034" y="1445172"/>
                  <a:pt x="290927" y="1519062"/>
                  <a:pt x="299545" y="1592317"/>
                </a:cubicBezTo>
                <a:cubicBezTo>
                  <a:pt x="301487" y="1608822"/>
                  <a:pt x="311279" y="1623492"/>
                  <a:pt x="315310" y="1639614"/>
                </a:cubicBezTo>
                <a:cubicBezTo>
                  <a:pt x="321809" y="1665610"/>
                  <a:pt x="325821" y="1692165"/>
                  <a:pt x="331076" y="1718441"/>
                </a:cubicBezTo>
                <a:cubicBezTo>
                  <a:pt x="336331" y="1802524"/>
                  <a:pt x="328170" y="1888537"/>
                  <a:pt x="346841" y="1970689"/>
                </a:cubicBezTo>
                <a:cubicBezTo>
                  <a:pt x="355239" y="2007642"/>
                  <a:pt x="388882" y="2033751"/>
                  <a:pt x="409903" y="2065282"/>
                </a:cubicBezTo>
                <a:cubicBezTo>
                  <a:pt x="450652" y="2126406"/>
                  <a:pt x="435442" y="2094604"/>
                  <a:pt x="457200" y="2159876"/>
                </a:cubicBezTo>
                <a:cubicBezTo>
                  <a:pt x="448303" y="2222152"/>
                  <a:pt x="441035" y="2287598"/>
                  <a:pt x="425669" y="2349062"/>
                </a:cubicBezTo>
                <a:cubicBezTo>
                  <a:pt x="421638" y="2365184"/>
                  <a:pt x="415158" y="2380593"/>
                  <a:pt x="409903" y="2396358"/>
                </a:cubicBezTo>
                <a:cubicBezTo>
                  <a:pt x="457056" y="2632119"/>
                  <a:pt x="436611" y="2498929"/>
                  <a:pt x="409903" y="2979682"/>
                </a:cubicBezTo>
                <a:cubicBezTo>
                  <a:pt x="408701" y="3001317"/>
                  <a:pt x="398014" y="3021427"/>
                  <a:pt x="394138" y="3042745"/>
                </a:cubicBezTo>
                <a:cubicBezTo>
                  <a:pt x="387491" y="3079305"/>
                  <a:pt x="383627" y="3116317"/>
                  <a:pt x="378372" y="3153103"/>
                </a:cubicBezTo>
                <a:cubicBezTo>
                  <a:pt x="379011" y="3167791"/>
                  <a:pt x="403871" y="3764988"/>
                  <a:pt x="409903" y="3815255"/>
                </a:cubicBezTo>
                <a:cubicBezTo>
                  <a:pt x="413863" y="3848255"/>
                  <a:pt x="430924" y="3878317"/>
                  <a:pt x="441434" y="3909848"/>
                </a:cubicBezTo>
                <a:lnTo>
                  <a:pt x="457200" y="3957145"/>
                </a:lnTo>
                <a:cubicBezTo>
                  <a:pt x="417570" y="4076031"/>
                  <a:pt x="471030" y="3929483"/>
                  <a:pt x="409903" y="4051738"/>
                </a:cubicBezTo>
                <a:cubicBezTo>
                  <a:pt x="344631" y="4182283"/>
                  <a:pt x="452972" y="4010783"/>
                  <a:pt x="362607" y="4146331"/>
                </a:cubicBezTo>
                <a:cubicBezTo>
                  <a:pt x="368042" y="4189816"/>
                  <a:pt x="369833" y="4271142"/>
                  <a:pt x="394138" y="4319751"/>
                </a:cubicBezTo>
                <a:cubicBezTo>
                  <a:pt x="402612" y="4336698"/>
                  <a:pt x="415159" y="4351282"/>
                  <a:pt x="425669" y="4367048"/>
                </a:cubicBezTo>
                <a:cubicBezTo>
                  <a:pt x="430924" y="4382814"/>
                  <a:pt x="441434" y="4397727"/>
                  <a:pt x="441434" y="4414345"/>
                </a:cubicBezTo>
                <a:cubicBezTo>
                  <a:pt x="441434" y="4430963"/>
                  <a:pt x="430234" y="4445662"/>
                  <a:pt x="425669" y="4461641"/>
                </a:cubicBezTo>
                <a:cubicBezTo>
                  <a:pt x="419716" y="4482475"/>
                  <a:pt x="415158" y="4503682"/>
                  <a:pt x="409903" y="4524703"/>
                </a:cubicBezTo>
                <a:cubicBezTo>
                  <a:pt x="404648" y="4566744"/>
                  <a:pt x="394138" y="4608459"/>
                  <a:pt x="394138" y="4650827"/>
                </a:cubicBezTo>
                <a:cubicBezTo>
                  <a:pt x="394138" y="4742080"/>
                  <a:pt x="408814" y="4711711"/>
                  <a:pt x="441434" y="4776951"/>
                </a:cubicBezTo>
                <a:cubicBezTo>
                  <a:pt x="448866" y="4791815"/>
                  <a:pt x="451945" y="4808482"/>
                  <a:pt x="457200" y="4824248"/>
                </a:cubicBezTo>
                <a:cubicBezTo>
                  <a:pt x="451945" y="4840014"/>
                  <a:pt x="445465" y="4855423"/>
                  <a:pt x="441434" y="4871545"/>
                </a:cubicBezTo>
                <a:cubicBezTo>
                  <a:pt x="434935" y="4897541"/>
                  <a:pt x="435078" y="4925282"/>
                  <a:pt x="425669" y="4950372"/>
                </a:cubicBezTo>
                <a:cubicBezTo>
                  <a:pt x="419016" y="4968114"/>
                  <a:pt x="404648" y="4981903"/>
                  <a:pt x="394138" y="4997669"/>
                </a:cubicBezTo>
                <a:cubicBezTo>
                  <a:pt x="399393" y="5071241"/>
                  <a:pt x="401285" y="5145131"/>
                  <a:pt x="409903" y="5218386"/>
                </a:cubicBezTo>
                <a:cubicBezTo>
                  <a:pt x="411845" y="5234890"/>
                  <a:pt x="425669" y="5249064"/>
                  <a:pt x="425669" y="5265682"/>
                </a:cubicBezTo>
                <a:cubicBezTo>
                  <a:pt x="425669" y="5292478"/>
                  <a:pt x="415158" y="5318234"/>
                  <a:pt x="409903" y="5344510"/>
                </a:cubicBezTo>
                <a:cubicBezTo>
                  <a:pt x="421022" y="5689194"/>
                  <a:pt x="441802" y="5751288"/>
                  <a:pt x="409903" y="6022427"/>
                </a:cubicBezTo>
                <a:cubicBezTo>
                  <a:pt x="406998" y="6047116"/>
                  <a:pt x="386802" y="6136216"/>
                  <a:pt x="378372" y="6164317"/>
                </a:cubicBezTo>
                <a:cubicBezTo>
                  <a:pt x="368821" y="6196152"/>
                  <a:pt x="346841" y="6258910"/>
                  <a:pt x="346841" y="6258910"/>
                </a:cubicBezTo>
                <a:lnTo>
                  <a:pt x="331076" y="63692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99 Triángulo rectángulo">
            <a:extLst>
              <a:ext uri="{FF2B5EF4-FFF2-40B4-BE49-F238E27FC236}">
                <a16:creationId xmlns:a16="http://schemas.microsoft.com/office/drawing/2014/main" id="{D8098B2F-0463-414C-A6A8-63D06F0C059E}"/>
              </a:ext>
            </a:extLst>
          </p:cNvPr>
          <p:cNvSpPr/>
          <p:nvPr/>
        </p:nvSpPr>
        <p:spPr>
          <a:xfrm flipH="1">
            <a:off x="908613" y="5785911"/>
            <a:ext cx="311308" cy="108339"/>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67 Triángulo isósceles">
            <a:extLst>
              <a:ext uri="{FF2B5EF4-FFF2-40B4-BE49-F238E27FC236}">
                <a16:creationId xmlns:a16="http://schemas.microsoft.com/office/drawing/2014/main" id="{99861274-A94B-4D19-939F-E420B0001819}"/>
              </a:ext>
            </a:extLst>
          </p:cNvPr>
          <p:cNvSpPr/>
          <p:nvPr/>
        </p:nvSpPr>
        <p:spPr>
          <a:xfrm rot="16200000">
            <a:off x="1086798" y="5578783"/>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67 Triángulo isósceles">
            <a:extLst>
              <a:ext uri="{FF2B5EF4-FFF2-40B4-BE49-F238E27FC236}">
                <a16:creationId xmlns:a16="http://schemas.microsoft.com/office/drawing/2014/main" id="{AE24CA00-D2BC-4C1E-B513-B38E12CA8CDA}"/>
              </a:ext>
            </a:extLst>
          </p:cNvPr>
          <p:cNvSpPr/>
          <p:nvPr/>
        </p:nvSpPr>
        <p:spPr>
          <a:xfrm rot="16200000">
            <a:off x="1083618" y="5220162"/>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67 Triángulo isósceles">
            <a:extLst>
              <a:ext uri="{FF2B5EF4-FFF2-40B4-BE49-F238E27FC236}">
                <a16:creationId xmlns:a16="http://schemas.microsoft.com/office/drawing/2014/main" id="{EC23E9A2-E0BC-418C-B6C9-BF8EAAEA419F}"/>
              </a:ext>
            </a:extLst>
          </p:cNvPr>
          <p:cNvSpPr/>
          <p:nvPr/>
        </p:nvSpPr>
        <p:spPr>
          <a:xfrm rot="16200000">
            <a:off x="1077400" y="5368494"/>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67 Triángulo isósceles">
            <a:extLst>
              <a:ext uri="{FF2B5EF4-FFF2-40B4-BE49-F238E27FC236}">
                <a16:creationId xmlns:a16="http://schemas.microsoft.com/office/drawing/2014/main" id="{70A73517-6B2A-49EC-AAE5-04EA29F2D3C8}"/>
              </a:ext>
            </a:extLst>
          </p:cNvPr>
          <p:cNvSpPr/>
          <p:nvPr/>
        </p:nvSpPr>
        <p:spPr>
          <a:xfrm rot="16200000">
            <a:off x="1077400" y="5535548"/>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67 Triángulo isósceles">
            <a:extLst>
              <a:ext uri="{FF2B5EF4-FFF2-40B4-BE49-F238E27FC236}">
                <a16:creationId xmlns:a16="http://schemas.microsoft.com/office/drawing/2014/main" id="{2E9BA15A-97BF-4374-A6D1-8876707B3052}"/>
              </a:ext>
            </a:extLst>
          </p:cNvPr>
          <p:cNvSpPr/>
          <p:nvPr/>
        </p:nvSpPr>
        <p:spPr>
          <a:xfrm rot="16200000">
            <a:off x="1085029" y="5152782"/>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67 Triángulo isósceles">
            <a:extLst>
              <a:ext uri="{FF2B5EF4-FFF2-40B4-BE49-F238E27FC236}">
                <a16:creationId xmlns:a16="http://schemas.microsoft.com/office/drawing/2014/main" id="{FC8AB773-EAB6-4C26-9D81-0643A0E2AA69}"/>
              </a:ext>
            </a:extLst>
          </p:cNvPr>
          <p:cNvSpPr/>
          <p:nvPr/>
        </p:nvSpPr>
        <p:spPr>
          <a:xfrm rot="16200000">
            <a:off x="1078811" y="5301113"/>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67 Triángulo isósceles">
            <a:extLst>
              <a:ext uri="{FF2B5EF4-FFF2-40B4-BE49-F238E27FC236}">
                <a16:creationId xmlns:a16="http://schemas.microsoft.com/office/drawing/2014/main" id="{15A9C52A-F3E2-4B07-8A88-E589E5FC998F}"/>
              </a:ext>
            </a:extLst>
          </p:cNvPr>
          <p:cNvSpPr/>
          <p:nvPr/>
        </p:nvSpPr>
        <p:spPr>
          <a:xfrm rot="16200000">
            <a:off x="1078811" y="5468167"/>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67 Triángulo isósceles">
            <a:extLst>
              <a:ext uri="{FF2B5EF4-FFF2-40B4-BE49-F238E27FC236}">
                <a16:creationId xmlns:a16="http://schemas.microsoft.com/office/drawing/2014/main" id="{33538DB6-77E9-4D32-8CF5-8D8F7F9E6824}"/>
              </a:ext>
            </a:extLst>
          </p:cNvPr>
          <p:cNvSpPr/>
          <p:nvPr/>
        </p:nvSpPr>
        <p:spPr>
          <a:xfrm rot="16200000">
            <a:off x="1087184" y="4918731"/>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67 Triángulo isósceles">
            <a:extLst>
              <a:ext uri="{FF2B5EF4-FFF2-40B4-BE49-F238E27FC236}">
                <a16:creationId xmlns:a16="http://schemas.microsoft.com/office/drawing/2014/main" id="{1C4BFB8D-9C5F-41F0-8EED-0A1CA68E7187}"/>
              </a:ext>
            </a:extLst>
          </p:cNvPr>
          <p:cNvSpPr/>
          <p:nvPr/>
        </p:nvSpPr>
        <p:spPr>
          <a:xfrm rot="16200000">
            <a:off x="1080965" y="5067062"/>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67 Triángulo isósceles">
            <a:extLst>
              <a:ext uri="{FF2B5EF4-FFF2-40B4-BE49-F238E27FC236}">
                <a16:creationId xmlns:a16="http://schemas.microsoft.com/office/drawing/2014/main" id="{3C34E2D6-E857-4ADF-A84B-24DFCF9AB2D9}"/>
              </a:ext>
            </a:extLst>
          </p:cNvPr>
          <p:cNvSpPr/>
          <p:nvPr/>
        </p:nvSpPr>
        <p:spPr>
          <a:xfrm rot="16200000">
            <a:off x="1088595" y="4851350"/>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67 Triángulo isósceles">
            <a:extLst>
              <a:ext uri="{FF2B5EF4-FFF2-40B4-BE49-F238E27FC236}">
                <a16:creationId xmlns:a16="http://schemas.microsoft.com/office/drawing/2014/main" id="{B38AEE9D-8D7B-44DA-BFB0-08BDCED7105E}"/>
              </a:ext>
            </a:extLst>
          </p:cNvPr>
          <p:cNvSpPr/>
          <p:nvPr/>
        </p:nvSpPr>
        <p:spPr>
          <a:xfrm rot="16200000">
            <a:off x="1082376" y="4999682"/>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5" name="Grupo 34">
            <a:extLst>
              <a:ext uri="{FF2B5EF4-FFF2-40B4-BE49-F238E27FC236}">
                <a16:creationId xmlns:a16="http://schemas.microsoft.com/office/drawing/2014/main" id="{815A2A48-584C-426A-9567-265C205DA558}"/>
              </a:ext>
            </a:extLst>
          </p:cNvPr>
          <p:cNvGrpSpPr/>
          <p:nvPr/>
        </p:nvGrpSpPr>
        <p:grpSpPr>
          <a:xfrm>
            <a:off x="1141156" y="1442890"/>
            <a:ext cx="580385" cy="4457867"/>
            <a:chOff x="841866" y="532324"/>
            <a:chExt cx="580385" cy="4457867"/>
          </a:xfrm>
        </p:grpSpPr>
        <p:grpSp>
          <p:nvGrpSpPr>
            <p:cNvPr id="36" name="Grupo 35">
              <a:extLst>
                <a:ext uri="{FF2B5EF4-FFF2-40B4-BE49-F238E27FC236}">
                  <a16:creationId xmlns:a16="http://schemas.microsoft.com/office/drawing/2014/main" id="{1099785B-124E-43EC-B137-4ECD0E229309}"/>
                </a:ext>
              </a:extLst>
            </p:cNvPr>
            <p:cNvGrpSpPr/>
            <p:nvPr/>
          </p:nvGrpSpPr>
          <p:grpSpPr>
            <a:xfrm>
              <a:off x="1242480" y="532324"/>
              <a:ext cx="179771" cy="4457867"/>
              <a:chOff x="3696670" y="547350"/>
              <a:chExt cx="179771" cy="4457867"/>
            </a:xfrm>
          </p:grpSpPr>
          <p:sp>
            <p:nvSpPr>
              <p:cNvPr id="44" name="204 Rectángulo">
                <a:extLst>
                  <a:ext uri="{FF2B5EF4-FFF2-40B4-BE49-F238E27FC236}">
                    <a16:creationId xmlns:a16="http://schemas.microsoft.com/office/drawing/2014/main" id="{FA1A35D2-5D12-4F18-9371-9C39BF4987DC}"/>
                  </a:ext>
                </a:extLst>
              </p:cNvPr>
              <p:cNvSpPr/>
              <p:nvPr/>
            </p:nvSpPr>
            <p:spPr>
              <a:xfrm>
                <a:off x="3778120" y="547350"/>
                <a:ext cx="38768" cy="4457867"/>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Explosión: 8 puntos 44">
                <a:extLst>
                  <a:ext uri="{FF2B5EF4-FFF2-40B4-BE49-F238E27FC236}">
                    <a16:creationId xmlns:a16="http://schemas.microsoft.com/office/drawing/2014/main" id="{42A28480-6F3C-43C6-9407-7D7B5776B52F}"/>
                  </a:ext>
                </a:extLst>
              </p:cNvPr>
              <p:cNvSpPr/>
              <p:nvPr/>
            </p:nvSpPr>
            <p:spPr>
              <a:xfrm>
                <a:off x="3697088" y="1467538"/>
                <a:ext cx="173953"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6" name="Explosión: 8 puntos 45">
                <a:extLst>
                  <a:ext uri="{FF2B5EF4-FFF2-40B4-BE49-F238E27FC236}">
                    <a16:creationId xmlns:a16="http://schemas.microsoft.com/office/drawing/2014/main" id="{C62FA305-4EA5-4F91-96C7-1F37435A7950}"/>
                  </a:ext>
                </a:extLst>
              </p:cNvPr>
              <p:cNvSpPr/>
              <p:nvPr/>
            </p:nvSpPr>
            <p:spPr>
              <a:xfrm rot="4752050">
                <a:off x="3743185" y="2371874"/>
                <a:ext cx="84857"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7" name="Explosión: 8 puntos 46">
                <a:extLst>
                  <a:ext uri="{FF2B5EF4-FFF2-40B4-BE49-F238E27FC236}">
                    <a16:creationId xmlns:a16="http://schemas.microsoft.com/office/drawing/2014/main" id="{2AEB6222-A8EC-4385-A388-C9528FEB60E4}"/>
                  </a:ext>
                </a:extLst>
              </p:cNvPr>
              <p:cNvSpPr/>
              <p:nvPr/>
            </p:nvSpPr>
            <p:spPr>
              <a:xfrm rot="4752050">
                <a:off x="3734741" y="656152"/>
                <a:ext cx="92858"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8" name="Explosión: 8 puntos 47">
                <a:extLst>
                  <a:ext uri="{FF2B5EF4-FFF2-40B4-BE49-F238E27FC236}">
                    <a16:creationId xmlns:a16="http://schemas.microsoft.com/office/drawing/2014/main" id="{773B5DFB-63C7-424D-952D-1A386A1E8425}"/>
                  </a:ext>
                </a:extLst>
              </p:cNvPr>
              <p:cNvSpPr/>
              <p:nvPr/>
            </p:nvSpPr>
            <p:spPr>
              <a:xfrm rot="4752050">
                <a:off x="3755894" y="993880"/>
                <a:ext cx="72094"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grpSp>
          <p:nvGrpSpPr>
            <p:cNvPr id="37" name="Grupo 36">
              <a:extLst>
                <a:ext uri="{FF2B5EF4-FFF2-40B4-BE49-F238E27FC236}">
                  <a16:creationId xmlns:a16="http://schemas.microsoft.com/office/drawing/2014/main" id="{53446AEC-F13F-4ED5-9B36-B71AFA46ADC4}"/>
                </a:ext>
              </a:extLst>
            </p:cNvPr>
            <p:cNvGrpSpPr/>
            <p:nvPr/>
          </p:nvGrpSpPr>
          <p:grpSpPr>
            <a:xfrm>
              <a:off x="841866" y="532324"/>
              <a:ext cx="187109" cy="4457867"/>
              <a:chOff x="3683081" y="547138"/>
              <a:chExt cx="187109" cy="4457867"/>
            </a:xfrm>
          </p:grpSpPr>
          <p:sp>
            <p:nvSpPr>
              <p:cNvPr id="38" name="204 Rectángulo">
                <a:extLst>
                  <a:ext uri="{FF2B5EF4-FFF2-40B4-BE49-F238E27FC236}">
                    <a16:creationId xmlns:a16="http://schemas.microsoft.com/office/drawing/2014/main" id="{7F23EF77-0BDB-484F-BB12-8600D48C9842}"/>
                  </a:ext>
                </a:extLst>
              </p:cNvPr>
              <p:cNvSpPr/>
              <p:nvPr/>
            </p:nvSpPr>
            <p:spPr>
              <a:xfrm>
                <a:off x="3764433" y="547138"/>
                <a:ext cx="38768" cy="4457867"/>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Explosión: 8 puntos 38">
                <a:extLst>
                  <a:ext uri="{FF2B5EF4-FFF2-40B4-BE49-F238E27FC236}">
                    <a16:creationId xmlns:a16="http://schemas.microsoft.com/office/drawing/2014/main" id="{4708177C-D9DD-4D6A-9B5C-8AC024E8E13D}"/>
                  </a:ext>
                </a:extLst>
              </p:cNvPr>
              <p:cNvSpPr/>
              <p:nvPr/>
            </p:nvSpPr>
            <p:spPr>
              <a:xfrm rot="2501623">
                <a:off x="3683081" y="1573832"/>
                <a:ext cx="173953"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0" name="Explosión: 8 puntos 39">
                <a:extLst>
                  <a:ext uri="{FF2B5EF4-FFF2-40B4-BE49-F238E27FC236}">
                    <a16:creationId xmlns:a16="http://schemas.microsoft.com/office/drawing/2014/main" id="{C218DF74-EE09-412D-9125-AC01B394A8E5}"/>
                  </a:ext>
                </a:extLst>
              </p:cNvPr>
              <p:cNvSpPr/>
              <p:nvPr/>
            </p:nvSpPr>
            <p:spPr>
              <a:xfrm rot="7493160">
                <a:off x="3755943" y="2306555"/>
                <a:ext cx="45719"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1" name="Explosión: 8 puntos 40">
                <a:extLst>
                  <a:ext uri="{FF2B5EF4-FFF2-40B4-BE49-F238E27FC236}">
                    <a16:creationId xmlns:a16="http://schemas.microsoft.com/office/drawing/2014/main" id="{5482941C-9138-4FF6-83CE-C3A59D37CBCE}"/>
                  </a:ext>
                </a:extLst>
              </p:cNvPr>
              <p:cNvSpPr/>
              <p:nvPr/>
            </p:nvSpPr>
            <p:spPr>
              <a:xfrm rot="1499336">
                <a:off x="3735365" y="736890"/>
                <a:ext cx="92858"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2" name="Explosión: 8 puntos 41">
                <a:extLst>
                  <a:ext uri="{FF2B5EF4-FFF2-40B4-BE49-F238E27FC236}">
                    <a16:creationId xmlns:a16="http://schemas.microsoft.com/office/drawing/2014/main" id="{C5FA717D-03D5-4FAF-BE8B-1B50F5466245}"/>
                  </a:ext>
                </a:extLst>
              </p:cNvPr>
              <p:cNvSpPr/>
              <p:nvPr/>
            </p:nvSpPr>
            <p:spPr>
              <a:xfrm rot="7663865">
                <a:off x="3745746" y="962363"/>
                <a:ext cx="72094"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3" name="Explosión: 8 puntos 42">
                <a:extLst>
                  <a:ext uri="{FF2B5EF4-FFF2-40B4-BE49-F238E27FC236}">
                    <a16:creationId xmlns:a16="http://schemas.microsoft.com/office/drawing/2014/main" id="{5A907E13-0435-49B6-A420-5BB664DA03C7}"/>
                  </a:ext>
                </a:extLst>
              </p:cNvPr>
              <p:cNvSpPr/>
              <p:nvPr/>
            </p:nvSpPr>
            <p:spPr>
              <a:xfrm rot="4019480">
                <a:off x="3735261" y="2539349"/>
                <a:ext cx="100858" cy="169000"/>
              </a:xfrm>
              <a:prstGeom prst="irregularSeal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grpSp>
      <p:sp>
        <p:nvSpPr>
          <p:cNvPr id="49" name="67 Triángulo isósceles">
            <a:extLst>
              <a:ext uri="{FF2B5EF4-FFF2-40B4-BE49-F238E27FC236}">
                <a16:creationId xmlns:a16="http://schemas.microsoft.com/office/drawing/2014/main" id="{26520CEE-5DFF-489F-AC3C-C5130284004C}"/>
              </a:ext>
            </a:extLst>
          </p:cNvPr>
          <p:cNvSpPr/>
          <p:nvPr/>
        </p:nvSpPr>
        <p:spPr>
          <a:xfrm rot="5400000">
            <a:off x="1792288" y="5578783"/>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67 Triángulo isósceles">
            <a:extLst>
              <a:ext uri="{FF2B5EF4-FFF2-40B4-BE49-F238E27FC236}">
                <a16:creationId xmlns:a16="http://schemas.microsoft.com/office/drawing/2014/main" id="{F6A9CA30-39EA-433D-91E5-8C12BD2E327F}"/>
              </a:ext>
            </a:extLst>
          </p:cNvPr>
          <p:cNvSpPr/>
          <p:nvPr/>
        </p:nvSpPr>
        <p:spPr>
          <a:xfrm rot="5400000">
            <a:off x="1778488" y="5210679"/>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67 Triángulo isósceles">
            <a:extLst>
              <a:ext uri="{FF2B5EF4-FFF2-40B4-BE49-F238E27FC236}">
                <a16:creationId xmlns:a16="http://schemas.microsoft.com/office/drawing/2014/main" id="{C89140D8-30B0-43CB-8848-AA071B9F0CCD}"/>
              </a:ext>
            </a:extLst>
          </p:cNvPr>
          <p:cNvSpPr/>
          <p:nvPr/>
        </p:nvSpPr>
        <p:spPr>
          <a:xfrm rot="5400000">
            <a:off x="1772270" y="5350851"/>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67 Triángulo isósceles">
            <a:extLst>
              <a:ext uri="{FF2B5EF4-FFF2-40B4-BE49-F238E27FC236}">
                <a16:creationId xmlns:a16="http://schemas.microsoft.com/office/drawing/2014/main" id="{8782EED5-D08D-47D6-B387-F78E424BFF01}"/>
              </a:ext>
            </a:extLst>
          </p:cNvPr>
          <p:cNvSpPr/>
          <p:nvPr/>
        </p:nvSpPr>
        <p:spPr>
          <a:xfrm rot="5400000">
            <a:off x="1779324" y="5526065"/>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67 Triángulo isósceles">
            <a:extLst>
              <a:ext uri="{FF2B5EF4-FFF2-40B4-BE49-F238E27FC236}">
                <a16:creationId xmlns:a16="http://schemas.microsoft.com/office/drawing/2014/main" id="{31ACA40C-033D-4907-947C-434E087BADEF}"/>
              </a:ext>
            </a:extLst>
          </p:cNvPr>
          <p:cNvSpPr/>
          <p:nvPr/>
        </p:nvSpPr>
        <p:spPr>
          <a:xfrm rot="5400000">
            <a:off x="1779899" y="5143299"/>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67 Triángulo isósceles">
            <a:extLst>
              <a:ext uri="{FF2B5EF4-FFF2-40B4-BE49-F238E27FC236}">
                <a16:creationId xmlns:a16="http://schemas.microsoft.com/office/drawing/2014/main" id="{9217F255-C34A-45C8-9783-38750348FF69}"/>
              </a:ext>
            </a:extLst>
          </p:cNvPr>
          <p:cNvSpPr/>
          <p:nvPr/>
        </p:nvSpPr>
        <p:spPr>
          <a:xfrm rot="5400000">
            <a:off x="1773681" y="5283470"/>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67 Triángulo isósceles">
            <a:extLst>
              <a:ext uri="{FF2B5EF4-FFF2-40B4-BE49-F238E27FC236}">
                <a16:creationId xmlns:a16="http://schemas.microsoft.com/office/drawing/2014/main" id="{19C9E8C8-FBDB-407D-8DCE-7E9CAE494CD7}"/>
              </a:ext>
            </a:extLst>
          </p:cNvPr>
          <p:cNvSpPr/>
          <p:nvPr/>
        </p:nvSpPr>
        <p:spPr>
          <a:xfrm rot="5400000">
            <a:off x="1780735" y="5458685"/>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67 Triángulo isósceles">
            <a:extLst>
              <a:ext uri="{FF2B5EF4-FFF2-40B4-BE49-F238E27FC236}">
                <a16:creationId xmlns:a16="http://schemas.microsoft.com/office/drawing/2014/main" id="{E6FFBA5A-163D-436D-BAB6-F40857CC07CB}"/>
              </a:ext>
            </a:extLst>
          </p:cNvPr>
          <p:cNvSpPr/>
          <p:nvPr/>
        </p:nvSpPr>
        <p:spPr>
          <a:xfrm rot="5400000">
            <a:off x="1782054" y="4909248"/>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67 Triángulo isósceles">
            <a:extLst>
              <a:ext uri="{FF2B5EF4-FFF2-40B4-BE49-F238E27FC236}">
                <a16:creationId xmlns:a16="http://schemas.microsoft.com/office/drawing/2014/main" id="{9BC03FC5-7740-4138-90F2-B61E9C24EE7C}"/>
              </a:ext>
            </a:extLst>
          </p:cNvPr>
          <p:cNvSpPr/>
          <p:nvPr/>
        </p:nvSpPr>
        <p:spPr>
          <a:xfrm rot="5400000">
            <a:off x="1775836" y="5049419"/>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67 Triángulo isósceles">
            <a:extLst>
              <a:ext uri="{FF2B5EF4-FFF2-40B4-BE49-F238E27FC236}">
                <a16:creationId xmlns:a16="http://schemas.microsoft.com/office/drawing/2014/main" id="{7F8A4F4B-6FB6-43A3-AD2A-53B7A9C43827}"/>
              </a:ext>
            </a:extLst>
          </p:cNvPr>
          <p:cNvSpPr/>
          <p:nvPr/>
        </p:nvSpPr>
        <p:spPr>
          <a:xfrm rot="5400000">
            <a:off x="1783465" y="4841867"/>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9" name="67 Triángulo isósceles">
            <a:extLst>
              <a:ext uri="{FF2B5EF4-FFF2-40B4-BE49-F238E27FC236}">
                <a16:creationId xmlns:a16="http://schemas.microsoft.com/office/drawing/2014/main" id="{D4CB5E20-C780-41B3-9E20-80EECCD69C49}"/>
              </a:ext>
            </a:extLst>
          </p:cNvPr>
          <p:cNvSpPr/>
          <p:nvPr/>
        </p:nvSpPr>
        <p:spPr>
          <a:xfrm rot="5400000">
            <a:off x="1777247" y="4982039"/>
            <a:ext cx="19186" cy="335835"/>
          </a:xfrm>
          <a:prstGeom prst="triangl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60" name="Grupo 59">
            <a:extLst>
              <a:ext uri="{FF2B5EF4-FFF2-40B4-BE49-F238E27FC236}">
                <a16:creationId xmlns:a16="http://schemas.microsoft.com/office/drawing/2014/main" id="{434D4465-D2F8-4061-90FC-916816DD4473}"/>
              </a:ext>
            </a:extLst>
          </p:cNvPr>
          <p:cNvGrpSpPr/>
          <p:nvPr/>
        </p:nvGrpSpPr>
        <p:grpSpPr>
          <a:xfrm>
            <a:off x="1268552" y="1429212"/>
            <a:ext cx="355177" cy="2762282"/>
            <a:chOff x="3628749" y="2660127"/>
            <a:chExt cx="427792" cy="3335116"/>
          </a:xfrm>
        </p:grpSpPr>
        <p:sp>
          <p:nvSpPr>
            <p:cNvPr id="61" name="Rectángulo 60">
              <a:extLst>
                <a:ext uri="{FF2B5EF4-FFF2-40B4-BE49-F238E27FC236}">
                  <a16:creationId xmlns:a16="http://schemas.microsoft.com/office/drawing/2014/main" id="{2FF40E1F-C1AB-4A62-9959-4BF7C76A468C}"/>
                </a:ext>
              </a:extLst>
            </p:cNvPr>
            <p:cNvSpPr/>
            <p:nvPr/>
          </p:nvSpPr>
          <p:spPr>
            <a:xfrm>
              <a:off x="3743899" y="2660127"/>
              <a:ext cx="202830" cy="3036617"/>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62" name="Grupo 61">
              <a:extLst>
                <a:ext uri="{FF2B5EF4-FFF2-40B4-BE49-F238E27FC236}">
                  <a16:creationId xmlns:a16="http://schemas.microsoft.com/office/drawing/2014/main" id="{F9ACC1AA-0C08-481C-AA3C-5121ECA9ABD0}"/>
                </a:ext>
              </a:extLst>
            </p:cNvPr>
            <p:cNvGrpSpPr/>
            <p:nvPr/>
          </p:nvGrpSpPr>
          <p:grpSpPr>
            <a:xfrm>
              <a:off x="3628749" y="5686496"/>
              <a:ext cx="427792" cy="308747"/>
              <a:chOff x="2932559" y="5686496"/>
              <a:chExt cx="427792" cy="308747"/>
            </a:xfrm>
          </p:grpSpPr>
          <p:sp>
            <p:nvSpPr>
              <p:cNvPr id="63" name="Rectángulo: esquinas superiores cortadas 62">
                <a:extLst>
                  <a:ext uri="{FF2B5EF4-FFF2-40B4-BE49-F238E27FC236}">
                    <a16:creationId xmlns:a16="http://schemas.microsoft.com/office/drawing/2014/main" id="{72DAFE8E-2C2F-45F1-BD9E-28A50B4C2E93}"/>
                  </a:ext>
                </a:extLst>
              </p:cNvPr>
              <p:cNvSpPr/>
              <p:nvPr/>
            </p:nvSpPr>
            <p:spPr>
              <a:xfrm rot="10800000">
                <a:off x="2934320" y="5949524"/>
                <a:ext cx="418470" cy="45719"/>
              </a:xfrm>
              <a:prstGeom prst="snip2SameRect">
                <a:avLst>
                  <a:gd name="adj1" fmla="val 47415"/>
                  <a:gd name="adj2" fmla="val 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ángulo 63">
                <a:extLst>
                  <a:ext uri="{FF2B5EF4-FFF2-40B4-BE49-F238E27FC236}">
                    <a16:creationId xmlns:a16="http://schemas.microsoft.com/office/drawing/2014/main" id="{6C6989A7-98CF-4D0E-85F0-3A81F173CA55}"/>
                  </a:ext>
                </a:extLst>
              </p:cNvPr>
              <p:cNvSpPr/>
              <p:nvPr/>
            </p:nvSpPr>
            <p:spPr>
              <a:xfrm>
                <a:off x="3016191" y="5686496"/>
                <a:ext cx="263495" cy="5859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ángulo: esquinas superiores cortadas 64">
                <a:extLst>
                  <a:ext uri="{FF2B5EF4-FFF2-40B4-BE49-F238E27FC236}">
                    <a16:creationId xmlns:a16="http://schemas.microsoft.com/office/drawing/2014/main" id="{25EFFEEC-52C1-43E0-91B7-312822C1320B}"/>
                  </a:ext>
                </a:extLst>
              </p:cNvPr>
              <p:cNvSpPr/>
              <p:nvPr/>
            </p:nvSpPr>
            <p:spPr>
              <a:xfrm>
                <a:off x="2936081" y="5712550"/>
                <a:ext cx="418470" cy="45719"/>
              </a:xfrm>
              <a:prstGeom prst="snip2SameRect">
                <a:avLst>
                  <a:gd name="adj1" fmla="val 47415"/>
                  <a:gd name="adj2" fmla="val 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ángulo 65">
                <a:extLst>
                  <a:ext uri="{FF2B5EF4-FFF2-40B4-BE49-F238E27FC236}">
                    <a16:creationId xmlns:a16="http://schemas.microsoft.com/office/drawing/2014/main" id="{34550B58-E215-494E-AD4E-E70162B88CD0}"/>
                  </a:ext>
                </a:extLst>
              </p:cNvPr>
              <p:cNvSpPr/>
              <p:nvPr/>
            </p:nvSpPr>
            <p:spPr>
              <a:xfrm>
                <a:off x="2934626" y="5745088"/>
                <a:ext cx="421992"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ángulo 66">
                <a:extLst>
                  <a:ext uri="{FF2B5EF4-FFF2-40B4-BE49-F238E27FC236}">
                    <a16:creationId xmlns:a16="http://schemas.microsoft.com/office/drawing/2014/main" id="{FA2836AE-AA34-4B50-AB8F-4FB1C56B0F12}"/>
                  </a:ext>
                </a:extLst>
              </p:cNvPr>
              <p:cNvSpPr/>
              <p:nvPr/>
            </p:nvSpPr>
            <p:spPr>
              <a:xfrm>
                <a:off x="2932559" y="5796190"/>
                <a:ext cx="421992" cy="58592"/>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8" name="Conector recto 67">
                <a:extLst>
                  <a:ext uri="{FF2B5EF4-FFF2-40B4-BE49-F238E27FC236}">
                    <a16:creationId xmlns:a16="http://schemas.microsoft.com/office/drawing/2014/main" id="{679D4F07-FFA5-457C-9A39-4CCAA9F6B2CB}"/>
                  </a:ext>
                </a:extLst>
              </p:cNvPr>
              <p:cNvCxnSpPr/>
              <p:nvPr/>
            </p:nvCxnSpPr>
            <p:spPr>
              <a:xfrm>
                <a:off x="2936922" y="5889993"/>
                <a:ext cx="4234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6BE8FB9B-4A56-4821-97E3-529DCE53D4A4}"/>
                  </a:ext>
                </a:extLst>
              </p:cNvPr>
              <p:cNvCxnSpPr/>
              <p:nvPr/>
            </p:nvCxnSpPr>
            <p:spPr>
              <a:xfrm>
                <a:off x="2936922" y="5918814"/>
                <a:ext cx="4234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0" name="CuadroTexto 69">
            <a:extLst>
              <a:ext uri="{FF2B5EF4-FFF2-40B4-BE49-F238E27FC236}">
                <a16:creationId xmlns:a16="http://schemas.microsoft.com/office/drawing/2014/main" id="{314C41CC-AEE0-4D1C-A5DC-B248C7425D70}"/>
              </a:ext>
            </a:extLst>
          </p:cNvPr>
          <p:cNvSpPr txBox="1"/>
          <p:nvPr/>
        </p:nvSpPr>
        <p:spPr>
          <a:xfrm>
            <a:off x="3440811" y="1620938"/>
            <a:ext cx="1908086" cy="307777"/>
          </a:xfrm>
          <a:prstGeom prst="rect">
            <a:avLst/>
          </a:prstGeom>
          <a:noFill/>
        </p:spPr>
        <p:txBody>
          <a:bodyPr wrap="none" rtlCol="0">
            <a:spAutoFit/>
          </a:bodyPr>
          <a:lstStyle/>
          <a:p>
            <a:r>
              <a:rPr lang="es-AR" sz="1400" b="1" dirty="0"/>
              <a:t>Presión en cañería guía</a:t>
            </a:r>
            <a:endParaRPr lang="es-AR" sz="1400" dirty="0"/>
          </a:p>
        </p:txBody>
      </p:sp>
      <p:sp>
        <p:nvSpPr>
          <p:cNvPr id="71" name="CuadroTexto 70">
            <a:extLst>
              <a:ext uri="{FF2B5EF4-FFF2-40B4-BE49-F238E27FC236}">
                <a16:creationId xmlns:a16="http://schemas.microsoft.com/office/drawing/2014/main" id="{E2DC1F25-CA8A-4DD8-AE10-66465356B0CE}"/>
              </a:ext>
            </a:extLst>
          </p:cNvPr>
          <p:cNvSpPr txBox="1"/>
          <p:nvPr/>
        </p:nvSpPr>
        <p:spPr>
          <a:xfrm>
            <a:off x="3440811" y="2322700"/>
            <a:ext cx="4032514" cy="307777"/>
          </a:xfrm>
          <a:prstGeom prst="rect">
            <a:avLst/>
          </a:prstGeom>
          <a:noFill/>
        </p:spPr>
        <p:txBody>
          <a:bodyPr wrap="none" rtlCol="0">
            <a:spAutoFit/>
          </a:bodyPr>
          <a:lstStyle/>
          <a:p>
            <a:r>
              <a:rPr lang="es-AR" sz="1400" b="1" dirty="0"/>
              <a:t>Doble barrera entre el agua de inyección y acuíferos</a:t>
            </a:r>
          </a:p>
        </p:txBody>
      </p:sp>
      <p:sp>
        <p:nvSpPr>
          <p:cNvPr id="72" name="CuadroTexto 71">
            <a:extLst>
              <a:ext uri="{FF2B5EF4-FFF2-40B4-BE49-F238E27FC236}">
                <a16:creationId xmlns:a16="http://schemas.microsoft.com/office/drawing/2014/main" id="{60C75599-15F5-467B-ACFF-84D095F29F82}"/>
              </a:ext>
            </a:extLst>
          </p:cNvPr>
          <p:cNvSpPr txBox="1"/>
          <p:nvPr/>
        </p:nvSpPr>
        <p:spPr>
          <a:xfrm>
            <a:off x="6945691" y="1631562"/>
            <a:ext cx="2033057" cy="523220"/>
          </a:xfrm>
          <a:prstGeom prst="rect">
            <a:avLst/>
          </a:prstGeom>
          <a:noFill/>
        </p:spPr>
        <p:txBody>
          <a:bodyPr wrap="none" rtlCol="0">
            <a:spAutoFit/>
          </a:bodyPr>
          <a:lstStyle/>
          <a:p>
            <a:r>
              <a:rPr lang="es-AR" sz="1400" b="1" dirty="0"/>
              <a:t>0 PSI</a:t>
            </a:r>
          </a:p>
          <a:p>
            <a:r>
              <a:rPr lang="es-AR" sz="1400" dirty="0"/>
              <a:t>Ausencia total de presión</a:t>
            </a:r>
          </a:p>
        </p:txBody>
      </p:sp>
      <p:sp>
        <p:nvSpPr>
          <p:cNvPr id="73" name="81 Forma libre">
            <a:extLst>
              <a:ext uri="{FF2B5EF4-FFF2-40B4-BE49-F238E27FC236}">
                <a16:creationId xmlns:a16="http://schemas.microsoft.com/office/drawing/2014/main" id="{147C8D38-9DBE-4232-9C4C-1DB10E98EBEC}"/>
              </a:ext>
            </a:extLst>
          </p:cNvPr>
          <p:cNvSpPr/>
          <p:nvPr/>
        </p:nvSpPr>
        <p:spPr>
          <a:xfrm flipH="1">
            <a:off x="1555455" y="1425576"/>
            <a:ext cx="47919" cy="2536056"/>
          </a:xfrm>
          <a:custGeom>
            <a:avLst/>
            <a:gdLst>
              <a:gd name="connsiteX0" fmla="*/ 34506 w 172528"/>
              <a:gd name="connsiteY0" fmla="*/ 20856 h 3464297"/>
              <a:gd name="connsiteX1" fmla="*/ 155276 w 172528"/>
              <a:gd name="connsiteY1" fmla="*/ 29483 h 3464297"/>
              <a:gd name="connsiteX2" fmla="*/ 163902 w 172528"/>
              <a:gd name="connsiteY2" fmla="*/ 176132 h 3464297"/>
              <a:gd name="connsiteX3" fmla="*/ 146649 w 172528"/>
              <a:gd name="connsiteY3" fmla="*/ 503936 h 3464297"/>
              <a:gd name="connsiteX4" fmla="*/ 155276 w 172528"/>
              <a:gd name="connsiteY4" fmla="*/ 779981 h 3464297"/>
              <a:gd name="connsiteX5" fmla="*/ 172528 w 172528"/>
              <a:gd name="connsiteY5" fmla="*/ 874871 h 3464297"/>
              <a:gd name="connsiteX6" fmla="*/ 163902 w 172528"/>
              <a:gd name="connsiteY6" fmla="*/ 1125037 h 3464297"/>
              <a:gd name="connsiteX7" fmla="*/ 172528 w 172528"/>
              <a:gd name="connsiteY7" fmla="*/ 1633996 h 3464297"/>
              <a:gd name="connsiteX8" fmla="*/ 155276 w 172528"/>
              <a:gd name="connsiteY8" fmla="*/ 1875536 h 3464297"/>
              <a:gd name="connsiteX9" fmla="*/ 155276 w 172528"/>
              <a:gd name="connsiteY9" fmla="*/ 2367241 h 3464297"/>
              <a:gd name="connsiteX10" fmla="*/ 172528 w 172528"/>
              <a:gd name="connsiteY10" fmla="*/ 2634660 h 3464297"/>
              <a:gd name="connsiteX11" fmla="*/ 163902 w 172528"/>
              <a:gd name="connsiteY11" fmla="*/ 3083234 h 3464297"/>
              <a:gd name="connsiteX12" fmla="*/ 155276 w 172528"/>
              <a:gd name="connsiteY12" fmla="*/ 3134992 h 3464297"/>
              <a:gd name="connsiteX13" fmla="*/ 138023 w 172528"/>
              <a:gd name="connsiteY13" fmla="*/ 3333400 h 3464297"/>
              <a:gd name="connsiteX14" fmla="*/ 120770 w 172528"/>
              <a:gd name="connsiteY14" fmla="*/ 3385158 h 3464297"/>
              <a:gd name="connsiteX15" fmla="*/ 103517 w 172528"/>
              <a:gd name="connsiteY15" fmla="*/ 3411037 h 3464297"/>
              <a:gd name="connsiteX16" fmla="*/ 25879 w 172528"/>
              <a:gd name="connsiteY16" fmla="*/ 3454170 h 3464297"/>
              <a:gd name="connsiteX17" fmla="*/ 8627 w 172528"/>
              <a:gd name="connsiteY17" fmla="*/ 3428290 h 3464297"/>
              <a:gd name="connsiteX18" fmla="*/ 34506 w 172528"/>
              <a:gd name="connsiteY18" fmla="*/ 3376532 h 3464297"/>
              <a:gd name="connsiteX19" fmla="*/ 43132 w 172528"/>
              <a:gd name="connsiteY19" fmla="*/ 3117739 h 3464297"/>
              <a:gd name="connsiteX20" fmla="*/ 34506 w 172528"/>
              <a:gd name="connsiteY20" fmla="*/ 2850320 h 3464297"/>
              <a:gd name="connsiteX21" fmla="*/ 51759 w 172528"/>
              <a:gd name="connsiteY21" fmla="*/ 2703671 h 3464297"/>
              <a:gd name="connsiteX22" fmla="*/ 25879 w 172528"/>
              <a:gd name="connsiteY22" fmla="*/ 2651913 h 3464297"/>
              <a:gd name="connsiteX23" fmla="*/ 17253 w 172528"/>
              <a:gd name="connsiteY23" fmla="*/ 2626034 h 3464297"/>
              <a:gd name="connsiteX24" fmla="*/ 25879 w 172528"/>
              <a:gd name="connsiteY24" fmla="*/ 2582902 h 3464297"/>
              <a:gd name="connsiteX25" fmla="*/ 34506 w 172528"/>
              <a:gd name="connsiteY25" fmla="*/ 2548396 h 3464297"/>
              <a:gd name="connsiteX26" fmla="*/ 43132 w 172528"/>
              <a:gd name="connsiteY26" fmla="*/ 2479385 h 3464297"/>
              <a:gd name="connsiteX27" fmla="*/ 34506 w 172528"/>
              <a:gd name="connsiteY27" fmla="*/ 2427626 h 3464297"/>
              <a:gd name="connsiteX28" fmla="*/ 60385 w 172528"/>
              <a:gd name="connsiteY28" fmla="*/ 2289603 h 3464297"/>
              <a:gd name="connsiteX29" fmla="*/ 77638 w 172528"/>
              <a:gd name="connsiteY29" fmla="*/ 2263724 h 3464297"/>
              <a:gd name="connsiteX30" fmla="*/ 51759 w 172528"/>
              <a:gd name="connsiteY30" fmla="*/ 2186087 h 3464297"/>
              <a:gd name="connsiteX31" fmla="*/ 43132 w 172528"/>
              <a:gd name="connsiteY31" fmla="*/ 2160207 h 3464297"/>
              <a:gd name="connsiteX32" fmla="*/ 25879 w 172528"/>
              <a:gd name="connsiteY32" fmla="*/ 1366577 h 3464297"/>
              <a:gd name="connsiteX33" fmla="*/ 17253 w 172528"/>
              <a:gd name="connsiteY33" fmla="*/ 1263060 h 3464297"/>
              <a:gd name="connsiteX34" fmla="*/ 0 w 172528"/>
              <a:gd name="connsiteY34" fmla="*/ 1211302 h 3464297"/>
              <a:gd name="connsiteX35" fmla="*/ 8627 w 172528"/>
              <a:gd name="connsiteY35" fmla="*/ 995641 h 3464297"/>
              <a:gd name="connsiteX36" fmla="*/ 17253 w 172528"/>
              <a:gd name="connsiteY36" fmla="*/ 935256 h 3464297"/>
              <a:gd name="connsiteX37" fmla="*/ 43132 w 172528"/>
              <a:gd name="connsiteY37" fmla="*/ 788607 h 3464297"/>
              <a:gd name="connsiteX38" fmla="*/ 25879 w 172528"/>
              <a:gd name="connsiteY38" fmla="*/ 555694 h 3464297"/>
              <a:gd name="connsiteX39" fmla="*/ 34506 w 172528"/>
              <a:gd name="connsiteY39" fmla="*/ 521188 h 3464297"/>
              <a:gd name="connsiteX40" fmla="*/ 51759 w 172528"/>
              <a:gd name="connsiteY40" fmla="*/ 469430 h 3464297"/>
              <a:gd name="connsiteX41" fmla="*/ 43132 w 172528"/>
              <a:gd name="connsiteY41" fmla="*/ 262396 h 3464297"/>
              <a:gd name="connsiteX42" fmla="*/ 34506 w 172528"/>
              <a:gd name="connsiteY42" fmla="*/ 236517 h 3464297"/>
              <a:gd name="connsiteX43" fmla="*/ 34506 w 172528"/>
              <a:gd name="connsiteY43" fmla="*/ 20856 h 34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528" h="3464297">
                <a:moveTo>
                  <a:pt x="34506" y="20856"/>
                </a:moveTo>
                <a:cubicBezTo>
                  <a:pt x="54634" y="-13650"/>
                  <a:pt x="129439" y="-1522"/>
                  <a:pt x="155276" y="29483"/>
                </a:cubicBezTo>
                <a:cubicBezTo>
                  <a:pt x="186624" y="67101"/>
                  <a:pt x="163902" y="127165"/>
                  <a:pt x="163902" y="176132"/>
                </a:cubicBezTo>
                <a:cubicBezTo>
                  <a:pt x="163902" y="198585"/>
                  <a:pt x="148374" y="472886"/>
                  <a:pt x="146649" y="503936"/>
                </a:cubicBezTo>
                <a:cubicBezTo>
                  <a:pt x="149525" y="595951"/>
                  <a:pt x="150679" y="688036"/>
                  <a:pt x="155276" y="779981"/>
                </a:cubicBezTo>
                <a:cubicBezTo>
                  <a:pt x="158145" y="837359"/>
                  <a:pt x="159272" y="835101"/>
                  <a:pt x="172528" y="874871"/>
                </a:cubicBezTo>
                <a:cubicBezTo>
                  <a:pt x="169653" y="958260"/>
                  <a:pt x="163902" y="1041599"/>
                  <a:pt x="163902" y="1125037"/>
                </a:cubicBezTo>
                <a:cubicBezTo>
                  <a:pt x="163902" y="1294714"/>
                  <a:pt x="172528" y="1464319"/>
                  <a:pt x="172528" y="1633996"/>
                </a:cubicBezTo>
                <a:cubicBezTo>
                  <a:pt x="172528" y="1784726"/>
                  <a:pt x="171710" y="1776925"/>
                  <a:pt x="155276" y="1875536"/>
                </a:cubicBezTo>
                <a:cubicBezTo>
                  <a:pt x="176416" y="2150363"/>
                  <a:pt x="155276" y="1826980"/>
                  <a:pt x="155276" y="2367241"/>
                </a:cubicBezTo>
                <a:cubicBezTo>
                  <a:pt x="155276" y="2591016"/>
                  <a:pt x="139436" y="2535381"/>
                  <a:pt x="172528" y="2634660"/>
                </a:cubicBezTo>
                <a:cubicBezTo>
                  <a:pt x="169653" y="2784185"/>
                  <a:pt x="169056" y="2933771"/>
                  <a:pt x="163902" y="3083234"/>
                </a:cubicBezTo>
                <a:cubicBezTo>
                  <a:pt x="163299" y="3100714"/>
                  <a:pt x="156671" y="3117557"/>
                  <a:pt x="155276" y="3134992"/>
                </a:cubicBezTo>
                <a:cubicBezTo>
                  <a:pt x="146818" y="3240718"/>
                  <a:pt x="159746" y="3260991"/>
                  <a:pt x="138023" y="3333400"/>
                </a:cubicBezTo>
                <a:cubicBezTo>
                  <a:pt x="132797" y="3350819"/>
                  <a:pt x="130858" y="3370026"/>
                  <a:pt x="120770" y="3385158"/>
                </a:cubicBezTo>
                <a:lnTo>
                  <a:pt x="103517" y="3411037"/>
                </a:lnTo>
                <a:cubicBezTo>
                  <a:pt x="79834" y="3482085"/>
                  <a:pt x="104267" y="3465368"/>
                  <a:pt x="25879" y="3454170"/>
                </a:cubicBezTo>
                <a:cubicBezTo>
                  <a:pt x="20128" y="3445543"/>
                  <a:pt x="10331" y="3438517"/>
                  <a:pt x="8627" y="3428290"/>
                </a:cubicBezTo>
                <a:cubicBezTo>
                  <a:pt x="6246" y="3414003"/>
                  <a:pt x="28497" y="3385545"/>
                  <a:pt x="34506" y="3376532"/>
                </a:cubicBezTo>
                <a:cubicBezTo>
                  <a:pt x="37381" y="3290268"/>
                  <a:pt x="43132" y="3204051"/>
                  <a:pt x="43132" y="3117739"/>
                </a:cubicBezTo>
                <a:cubicBezTo>
                  <a:pt x="43132" y="3028553"/>
                  <a:pt x="34506" y="2939506"/>
                  <a:pt x="34506" y="2850320"/>
                </a:cubicBezTo>
                <a:cubicBezTo>
                  <a:pt x="34506" y="2799264"/>
                  <a:pt x="43533" y="2753025"/>
                  <a:pt x="51759" y="2703671"/>
                </a:cubicBezTo>
                <a:cubicBezTo>
                  <a:pt x="30073" y="2638617"/>
                  <a:pt x="59328" y="2718810"/>
                  <a:pt x="25879" y="2651913"/>
                </a:cubicBezTo>
                <a:cubicBezTo>
                  <a:pt x="21813" y="2643780"/>
                  <a:pt x="20128" y="2634660"/>
                  <a:pt x="17253" y="2626034"/>
                </a:cubicBezTo>
                <a:cubicBezTo>
                  <a:pt x="20128" y="2611657"/>
                  <a:pt x="22698" y="2597215"/>
                  <a:pt x="25879" y="2582902"/>
                </a:cubicBezTo>
                <a:cubicBezTo>
                  <a:pt x="28451" y="2571328"/>
                  <a:pt x="32557" y="2560091"/>
                  <a:pt x="34506" y="2548396"/>
                </a:cubicBezTo>
                <a:cubicBezTo>
                  <a:pt x="38317" y="2525529"/>
                  <a:pt x="40257" y="2502389"/>
                  <a:pt x="43132" y="2479385"/>
                </a:cubicBezTo>
                <a:cubicBezTo>
                  <a:pt x="40257" y="2462132"/>
                  <a:pt x="34506" y="2445117"/>
                  <a:pt x="34506" y="2427626"/>
                </a:cubicBezTo>
                <a:cubicBezTo>
                  <a:pt x="34506" y="2401824"/>
                  <a:pt x="40561" y="2319338"/>
                  <a:pt x="60385" y="2289603"/>
                </a:cubicBezTo>
                <a:lnTo>
                  <a:pt x="77638" y="2263724"/>
                </a:lnTo>
                <a:lnTo>
                  <a:pt x="51759" y="2186087"/>
                </a:lnTo>
                <a:lnTo>
                  <a:pt x="43132" y="2160207"/>
                </a:lnTo>
                <a:cubicBezTo>
                  <a:pt x="37381" y="1895664"/>
                  <a:pt x="47852" y="1630269"/>
                  <a:pt x="25879" y="1366577"/>
                </a:cubicBezTo>
                <a:cubicBezTo>
                  <a:pt x="23004" y="1332071"/>
                  <a:pt x="22945" y="1297214"/>
                  <a:pt x="17253" y="1263060"/>
                </a:cubicBezTo>
                <a:cubicBezTo>
                  <a:pt x="14263" y="1245121"/>
                  <a:pt x="0" y="1211302"/>
                  <a:pt x="0" y="1211302"/>
                </a:cubicBezTo>
                <a:cubicBezTo>
                  <a:pt x="2876" y="1139415"/>
                  <a:pt x="4139" y="1067445"/>
                  <a:pt x="8627" y="995641"/>
                </a:cubicBezTo>
                <a:cubicBezTo>
                  <a:pt x="9895" y="975348"/>
                  <a:pt x="15325" y="955497"/>
                  <a:pt x="17253" y="935256"/>
                </a:cubicBezTo>
                <a:cubicBezTo>
                  <a:pt x="30259" y="798683"/>
                  <a:pt x="2557" y="849471"/>
                  <a:pt x="43132" y="788607"/>
                </a:cubicBezTo>
                <a:cubicBezTo>
                  <a:pt x="37381" y="710969"/>
                  <a:pt x="6996" y="631220"/>
                  <a:pt x="25879" y="555694"/>
                </a:cubicBezTo>
                <a:cubicBezTo>
                  <a:pt x="28755" y="544192"/>
                  <a:pt x="31099" y="532544"/>
                  <a:pt x="34506" y="521188"/>
                </a:cubicBezTo>
                <a:cubicBezTo>
                  <a:pt x="39732" y="503769"/>
                  <a:pt x="51759" y="469430"/>
                  <a:pt x="51759" y="469430"/>
                </a:cubicBezTo>
                <a:cubicBezTo>
                  <a:pt x="48883" y="400419"/>
                  <a:pt x="48234" y="331278"/>
                  <a:pt x="43132" y="262396"/>
                </a:cubicBezTo>
                <a:cubicBezTo>
                  <a:pt x="42460" y="253328"/>
                  <a:pt x="34506" y="245610"/>
                  <a:pt x="34506" y="236517"/>
                </a:cubicBezTo>
                <a:cubicBezTo>
                  <a:pt x="34506" y="173191"/>
                  <a:pt x="14378" y="55362"/>
                  <a:pt x="34506" y="20856"/>
                </a:cubicBezTo>
                <a:close/>
              </a:path>
            </a:pathLst>
          </a:custGeom>
          <a:solidFill>
            <a:schemeClr val="bg1">
              <a:lumMod val="6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81 Forma libre">
            <a:extLst>
              <a:ext uri="{FF2B5EF4-FFF2-40B4-BE49-F238E27FC236}">
                <a16:creationId xmlns:a16="http://schemas.microsoft.com/office/drawing/2014/main" id="{C7367CAA-9A9B-4FC7-8E7D-96A71F8CD053}"/>
              </a:ext>
            </a:extLst>
          </p:cNvPr>
          <p:cNvSpPr/>
          <p:nvPr/>
        </p:nvSpPr>
        <p:spPr>
          <a:xfrm>
            <a:off x="1262685" y="1447018"/>
            <a:ext cx="80918" cy="2536056"/>
          </a:xfrm>
          <a:custGeom>
            <a:avLst/>
            <a:gdLst>
              <a:gd name="connsiteX0" fmla="*/ 34506 w 172528"/>
              <a:gd name="connsiteY0" fmla="*/ 20856 h 3464297"/>
              <a:gd name="connsiteX1" fmla="*/ 155276 w 172528"/>
              <a:gd name="connsiteY1" fmla="*/ 29483 h 3464297"/>
              <a:gd name="connsiteX2" fmla="*/ 163902 w 172528"/>
              <a:gd name="connsiteY2" fmla="*/ 176132 h 3464297"/>
              <a:gd name="connsiteX3" fmla="*/ 146649 w 172528"/>
              <a:gd name="connsiteY3" fmla="*/ 503936 h 3464297"/>
              <a:gd name="connsiteX4" fmla="*/ 155276 w 172528"/>
              <a:gd name="connsiteY4" fmla="*/ 779981 h 3464297"/>
              <a:gd name="connsiteX5" fmla="*/ 172528 w 172528"/>
              <a:gd name="connsiteY5" fmla="*/ 874871 h 3464297"/>
              <a:gd name="connsiteX6" fmla="*/ 163902 w 172528"/>
              <a:gd name="connsiteY6" fmla="*/ 1125037 h 3464297"/>
              <a:gd name="connsiteX7" fmla="*/ 172528 w 172528"/>
              <a:gd name="connsiteY7" fmla="*/ 1633996 h 3464297"/>
              <a:gd name="connsiteX8" fmla="*/ 155276 w 172528"/>
              <a:gd name="connsiteY8" fmla="*/ 1875536 h 3464297"/>
              <a:gd name="connsiteX9" fmla="*/ 155276 w 172528"/>
              <a:gd name="connsiteY9" fmla="*/ 2367241 h 3464297"/>
              <a:gd name="connsiteX10" fmla="*/ 172528 w 172528"/>
              <a:gd name="connsiteY10" fmla="*/ 2634660 h 3464297"/>
              <a:gd name="connsiteX11" fmla="*/ 163902 w 172528"/>
              <a:gd name="connsiteY11" fmla="*/ 3083234 h 3464297"/>
              <a:gd name="connsiteX12" fmla="*/ 155276 w 172528"/>
              <a:gd name="connsiteY12" fmla="*/ 3134992 h 3464297"/>
              <a:gd name="connsiteX13" fmla="*/ 138023 w 172528"/>
              <a:gd name="connsiteY13" fmla="*/ 3333400 h 3464297"/>
              <a:gd name="connsiteX14" fmla="*/ 120770 w 172528"/>
              <a:gd name="connsiteY14" fmla="*/ 3385158 h 3464297"/>
              <a:gd name="connsiteX15" fmla="*/ 103517 w 172528"/>
              <a:gd name="connsiteY15" fmla="*/ 3411037 h 3464297"/>
              <a:gd name="connsiteX16" fmla="*/ 25879 w 172528"/>
              <a:gd name="connsiteY16" fmla="*/ 3454170 h 3464297"/>
              <a:gd name="connsiteX17" fmla="*/ 8627 w 172528"/>
              <a:gd name="connsiteY17" fmla="*/ 3428290 h 3464297"/>
              <a:gd name="connsiteX18" fmla="*/ 34506 w 172528"/>
              <a:gd name="connsiteY18" fmla="*/ 3376532 h 3464297"/>
              <a:gd name="connsiteX19" fmla="*/ 43132 w 172528"/>
              <a:gd name="connsiteY19" fmla="*/ 3117739 h 3464297"/>
              <a:gd name="connsiteX20" fmla="*/ 34506 w 172528"/>
              <a:gd name="connsiteY20" fmla="*/ 2850320 h 3464297"/>
              <a:gd name="connsiteX21" fmla="*/ 51759 w 172528"/>
              <a:gd name="connsiteY21" fmla="*/ 2703671 h 3464297"/>
              <a:gd name="connsiteX22" fmla="*/ 25879 w 172528"/>
              <a:gd name="connsiteY22" fmla="*/ 2651913 h 3464297"/>
              <a:gd name="connsiteX23" fmla="*/ 17253 w 172528"/>
              <a:gd name="connsiteY23" fmla="*/ 2626034 h 3464297"/>
              <a:gd name="connsiteX24" fmla="*/ 25879 w 172528"/>
              <a:gd name="connsiteY24" fmla="*/ 2582902 h 3464297"/>
              <a:gd name="connsiteX25" fmla="*/ 34506 w 172528"/>
              <a:gd name="connsiteY25" fmla="*/ 2548396 h 3464297"/>
              <a:gd name="connsiteX26" fmla="*/ 43132 w 172528"/>
              <a:gd name="connsiteY26" fmla="*/ 2479385 h 3464297"/>
              <a:gd name="connsiteX27" fmla="*/ 34506 w 172528"/>
              <a:gd name="connsiteY27" fmla="*/ 2427626 h 3464297"/>
              <a:gd name="connsiteX28" fmla="*/ 60385 w 172528"/>
              <a:gd name="connsiteY28" fmla="*/ 2289603 h 3464297"/>
              <a:gd name="connsiteX29" fmla="*/ 77638 w 172528"/>
              <a:gd name="connsiteY29" fmla="*/ 2263724 h 3464297"/>
              <a:gd name="connsiteX30" fmla="*/ 51759 w 172528"/>
              <a:gd name="connsiteY30" fmla="*/ 2186087 h 3464297"/>
              <a:gd name="connsiteX31" fmla="*/ 43132 w 172528"/>
              <a:gd name="connsiteY31" fmla="*/ 2160207 h 3464297"/>
              <a:gd name="connsiteX32" fmla="*/ 25879 w 172528"/>
              <a:gd name="connsiteY32" fmla="*/ 1366577 h 3464297"/>
              <a:gd name="connsiteX33" fmla="*/ 17253 w 172528"/>
              <a:gd name="connsiteY33" fmla="*/ 1263060 h 3464297"/>
              <a:gd name="connsiteX34" fmla="*/ 0 w 172528"/>
              <a:gd name="connsiteY34" fmla="*/ 1211302 h 3464297"/>
              <a:gd name="connsiteX35" fmla="*/ 8627 w 172528"/>
              <a:gd name="connsiteY35" fmla="*/ 995641 h 3464297"/>
              <a:gd name="connsiteX36" fmla="*/ 17253 w 172528"/>
              <a:gd name="connsiteY36" fmla="*/ 935256 h 3464297"/>
              <a:gd name="connsiteX37" fmla="*/ 43132 w 172528"/>
              <a:gd name="connsiteY37" fmla="*/ 788607 h 3464297"/>
              <a:gd name="connsiteX38" fmla="*/ 25879 w 172528"/>
              <a:gd name="connsiteY38" fmla="*/ 555694 h 3464297"/>
              <a:gd name="connsiteX39" fmla="*/ 34506 w 172528"/>
              <a:gd name="connsiteY39" fmla="*/ 521188 h 3464297"/>
              <a:gd name="connsiteX40" fmla="*/ 51759 w 172528"/>
              <a:gd name="connsiteY40" fmla="*/ 469430 h 3464297"/>
              <a:gd name="connsiteX41" fmla="*/ 43132 w 172528"/>
              <a:gd name="connsiteY41" fmla="*/ 262396 h 3464297"/>
              <a:gd name="connsiteX42" fmla="*/ 34506 w 172528"/>
              <a:gd name="connsiteY42" fmla="*/ 236517 h 3464297"/>
              <a:gd name="connsiteX43" fmla="*/ 34506 w 172528"/>
              <a:gd name="connsiteY43" fmla="*/ 20856 h 34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528" h="3464297">
                <a:moveTo>
                  <a:pt x="34506" y="20856"/>
                </a:moveTo>
                <a:cubicBezTo>
                  <a:pt x="54634" y="-13650"/>
                  <a:pt x="129439" y="-1522"/>
                  <a:pt x="155276" y="29483"/>
                </a:cubicBezTo>
                <a:cubicBezTo>
                  <a:pt x="186624" y="67101"/>
                  <a:pt x="163902" y="127165"/>
                  <a:pt x="163902" y="176132"/>
                </a:cubicBezTo>
                <a:cubicBezTo>
                  <a:pt x="163902" y="198585"/>
                  <a:pt x="148374" y="472886"/>
                  <a:pt x="146649" y="503936"/>
                </a:cubicBezTo>
                <a:cubicBezTo>
                  <a:pt x="149525" y="595951"/>
                  <a:pt x="150679" y="688036"/>
                  <a:pt x="155276" y="779981"/>
                </a:cubicBezTo>
                <a:cubicBezTo>
                  <a:pt x="158145" y="837359"/>
                  <a:pt x="159272" y="835101"/>
                  <a:pt x="172528" y="874871"/>
                </a:cubicBezTo>
                <a:cubicBezTo>
                  <a:pt x="169653" y="958260"/>
                  <a:pt x="163902" y="1041599"/>
                  <a:pt x="163902" y="1125037"/>
                </a:cubicBezTo>
                <a:cubicBezTo>
                  <a:pt x="163902" y="1294714"/>
                  <a:pt x="172528" y="1464319"/>
                  <a:pt x="172528" y="1633996"/>
                </a:cubicBezTo>
                <a:cubicBezTo>
                  <a:pt x="172528" y="1784726"/>
                  <a:pt x="171710" y="1776925"/>
                  <a:pt x="155276" y="1875536"/>
                </a:cubicBezTo>
                <a:cubicBezTo>
                  <a:pt x="176416" y="2150363"/>
                  <a:pt x="155276" y="1826980"/>
                  <a:pt x="155276" y="2367241"/>
                </a:cubicBezTo>
                <a:cubicBezTo>
                  <a:pt x="155276" y="2591016"/>
                  <a:pt x="139436" y="2535381"/>
                  <a:pt x="172528" y="2634660"/>
                </a:cubicBezTo>
                <a:cubicBezTo>
                  <a:pt x="169653" y="2784185"/>
                  <a:pt x="169056" y="2933771"/>
                  <a:pt x="163902" y="3083234"/>
                </a:cubicBezTo>
                <a:cubicBezTo>
                  <a:pt x="163299" y="3100714"/>
                  <a:pt x="156671" y="3117557"/>
                  <a:pt x="155276" y="3134992"/>
                </a:cubicBezTo>
                <a:cubicBezTo>
                  <a:pt x="146818" y="3240718"/>
                  <a:pt x="159746" y="3260991"/>
                  <a:pt x="138023" y="3333400"/>
                </a:cubicBezTo>
                <a:cubicBezTo>
                  <a:pt x="132797" y="3350819"/>
                  <a:pt x="130858" y="3370026"/>
                  <a:pt x="120770" y="3385158"/>
                </a:cubicBezTo>
                <a:lnTo>
                  <a:pt x="103517" y="3411037"/>
                </a:lnTo>
                <a:cubicBezTo>
                  <a:pt x="79834" y="3482085"/>
                  <a:pt x="104267" y="3465368"/>
                  <a:pt x="25879" y="3454170"/>
                </a:cubicBezTo>
                <a:cubicBezTo>
                  <a:pt x="20128" y="3445543"/>
                  <a:pt x="10331" y="3438517"/>
                  <a:pt x="8627" y="3428290"/>
                </a:cubicBezTo>
                <a:cubicBezTo>
                  <a:pt x="6246" y="3414003"/>
                  <a:pt x="28497" y="3385545"/>
                  <a:pt x="34506" y="3376532"/>
                </a:cubicBezTo>
                <a:cubicBezTo>
                  <a:pt x="37381" y="3290268"/>
                  <a:pt x="43132" y="3204051"/>
                  <a:pt x="43132" y="3117739"/>
                </a:cubicBezTo>
                <a:cubicBezTo>
                  <a:pt x="43132" y="3028553"/>
                  <a:pt x="34506" y="2939506"/>
                  <a:pt x="34506" y="2850320"/>
                </a:cubicBezTo>
                <a:cubicBezTo>
                  <a:pt x="34506" y="2799264"/>
                  <a:pt x="43533" y="2753025"/>
                  <a:pt x="51759" y="2703671"/>
                </a:cubicBezTo>
                <a:cubicBezTo>
                  <a:pt x="30073" y="2638617"/>
                  <a:pt x="59328" y="2718810"/>
                  <a:pt x="25879" y="2651913"/>
                </a:cubicBezTo>
                <a:cubicBezTo>
                  <a:pt x="21813" y="2643780"/>
                  <a:pt x="20128" y="2634660"/>
                  <a:pt x="17253" y="2626034"/>
                </a:cubicBezTo>
                <a:cubicBezTo>
                  <a:pt x="20128" y="2611657"/>
                  <a:pt x="22698" y="2597215"/>
                  <a:pt x="25879" y="2582902"/>
                </a:cubicBezTo>
                <a:cubicBezTo>
                  <a:pt x="28451" y="2571328"/>
                  <a:pt x="32557" y="2560091"/>
                  <a:pt x="34506" y="2548396"/>
                </a:cubicBezTo>
                <a:cubicBezTo>
                  <a:pt x="38317" y="2525529"/>
                  <a:pt x="40257" y="2502389"/>
                  <a:pt x="43132" y="2479385"/>
                </a:cubicBezTo>
                <a:cubicBezTo>
                  <a:pt x="40257" y="2462132"/>
                  <a:pt x="34506" y="2445117"/>
                  <a:pt x="34506" y="2427626"/>
                </a:cubicBezTo>
                <a:cubicBezTo>
                  <a:pt x="34506" y="2401824"/>
                  <a:pt x="40561" y="2319338"/>
                  <a:pt x="60385" y="2289603"/>
                </a:cubicBezTo>
                <a:lnTo>
                  <a:pt x="77638" y="2263724"/>
                </a:lnTo>
                <a:lnTo>
                  <a:pt x="51759" y="2186087"/>
                </a:lnTo>
                <a:lnTo>
                  <a:pt x="43132" y="2160207"/>
                </a:lnTo>
                <a:cubicBezTo>
                  <a:pt x="37381" y="1895664"/>
                  <a:pt x="47852" y="1630269"/>
                  <a:pt x="25879" y="1366577"/>
                </a:cubicBezTo>
                <a:cubicBezTo>
                  <a:pt x="23004" y="1332071"/>
                  <a:pt x="22945" y="1297214"/>
                  <a:pt x="17253" y="1263060"/>
                </a:cubicBezTo>
                <a:cubicBezTo>
                  <a:pt x="14263" y="1245121"/>
                  <a:pt x="0" y="1211302"/>
                  <a:pt x="0" y="1211302"/>
                </a:cubicBezTo>
                <a:cubicBezTo>
                  <a:pt x="2876" y="1139415"/>
                  <a:pt x="4139" y="1067445"/>
                  <a:pt x="8627" y="995641"/>
                </a:cubicBezTo>
                <a:cubicBezTo>
                  <a:pt x="9895" y="975348"/>
                  <a:pt x="15325" y="955497"/>
                  <a:pt x="17253" y="935256"/>
                </a:cubicBezTo>
                <a:cubicBezTo>
                  <a:pt x="30259" y="798683"/>
                  <a:pt x="2557" y="849471"/>
                  <a:pt x="43132" y="788607"/>
                </a:cubicBezTo>
                <a:cubicBezTo>
                  <a:pt x="37381" y="710969"/>
                  <a:pt x="6996" y="631220"/>
                  <a:pt x="25879" y="555694"/>
                </a:cubicBezTo>
                <a:cubicBezTo>
                  <a:pt x="28755" y="544192"/>
                  <a:pt x="31099" y="532544"/>
                  <a:pt x="34506" y="521188"/>
                </a:cubicBezTo>
                <a:cubicBezTo>
                  <a:pt x="39732" y="503769"/>
                  <a:pt x="51759" y="469430"/>
                  <a:pt x="51759" y="469430"/>
                </a:cubicBezTo>
                <a:cubicBezTo>
                  <a:pt x="48883" y="400419"/>
                  <a:pt x="48234" y="331278"/>
                  <a:pt x="43132" y="262396"/>
                </a:cubicBezTo>
                <a:cubicBezTo>
                  <a:pt x="42460" y="253328"/>
                  <a:pt x="34506" y="245610"/>
                  <a:pt x="34506" y="236517"/>
                </a:cubicBezTo>
                <a:cubicBezTo>
                  <a:pt x="34506" y="173191"/>
                  <a:pt x="14378" y="55362"/>
                  <a:pt x="34506" y="20856"/>
                </a:cubicBezTo>
                <a:close/>
              </a:path>
            </a:pathLst>
          </a:custGeom>
          <a:solidFill>
            <a:schemeClr val="bg1">
              <a:lumMod val="6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5" name="CuadroTexto 74">
            <a:extLst>
              <a:ext uri="{FF2B5EF4-FFF2-40B4-BE49-F238E27FC236}">
                <a16:creationId xmlns:a16="http://schemas.microsoft.com/office/drawing/2014/main" id="{31A42139-D0D4-453D-8D74-F38BA82046D6}"/>
              </a:ext>
            </a:extLst>
          </p:cNvPr>
          <p:cNvSpPr txBox="1"/>
          <p:nvPr/>
        </p:nvSpPr>
        <p:spPr>
          <a:xfrm>
            <a:off x="3555556" y="943221"/>
            <a:ext cx="2184491" cy="422405"/>
          </a:xfrm>
          <a:prstGeom prst="rect">
            <a:avLst/>
          </a:prstGeom>
          <a:solidFill>
            <a:schemeClr val="bg1"/>
          </a:solidFill>
        </p:spPr>
        <p:txBody>
          <a:bodyPr vert="horz" wrap="none" lIns="0" tIns="72000" rIns="144000" bIns="72000" rtlCol="0" anchor="ctr" anchorCtr="0">
            <a:spAutoFit/>
          </a:bodyPr>
          <a:lstStyle>
            <a:lvl1pPr defTabSz="457200">
              <a:spcBef>
                <a:spcPct val="0"/>
              </a:spcBef>
              <a:buNone/>
              <a:defRPr b="0" cap="none" baseline="0">
                <a:solidFill>
                  <a:srgbClr val="0070C0"/>
                </a:solidFill>
                <a:latin typeface="+mj-lt"/>
                <a:ea typeface="+mj-ea"/>
                <a:cs typeface="+mj-cs"/>
              </a:defRPr>
            </a:lvl1pPr>
          </a:lstStyle>
          <a:p>
            <a:r>
              <a:rPr lang="es-AR" dirty="0"/>
              <a:t>Diseño Tubing-</a:t>
            </a:r>
            <a:r>
              <a:rPr lang="es-AR" dirty="0" err="1"/>
              <a:t>Less</a:t>
            </a:r>
            <a:endParaRPr lang="es-AR" dirty="0"/>
          </a:p>
        </p:txBody>
      </p:sp>
      <p:pic>
        <p:nvPicPr>
          <p:cNvPr id="76" name="Imagen 75">
            <a:extLst>
              <a:ext uri="{FF2B5EF4-FFF2-40B4-BE49-F238E27FC236}">
                <a16:creationId xmlns:a16="http://schemas.microsoft.com/office/drawing/2014/main" id="{319D36C4-6044-48FD-84AC-1019F1348289}"/>
              </a:ext>
            </a:extLst>
          </p:cNvPr>
          <p:cNvPicPr/>
          <p:nvPr/>
        </p:nvPicPr>
        <p:blipFill rotWithShape="1">
          <a:blip r:embed="rId2" cstate="print">
            <a:extLst>
              <a:ext uri="{28A0092B-C50C-407E-A947-70E740481C1C}">
                <a14:useLocalDpi xmlns:a14="http://schemas.microsoft.com/office/drawing/2010/main" val="0"/>
              </a:ext>
            </a:extLst>
          </a:blip>
          <a:srcRect r="50294"/>
          <a:stretch/>
        </p:blipFill>
        <p:spPr bwMode="auto">
          <a:xfrm>
            <a:off x="4373209" y="2870841"/>
            <a:ext cx="2733675" cy="2832735"/>
          </a:xfrm>
          <a:prstGeom prst="rect">
            <a:avLst/>
          </a:prstGeom>
          <a:noFill/>
          <a:ln>
            <a:noFill/>
          </a:ln>
          <a:extLst>
            <a:ext uri="{53640926-AAD7-44D8-BBD7-CCE9431645EC}">
              <a14:shadowObscured xmlns:a14="http://schemas.microsoft.com/office/drawing/2010/main"/>
            </a:ext>
          </a:extLst>
        </p:spPr>
      </p:pic>
      <p:sp>
        <p:nvSpPr>
          <p:cNvPr id="77" name="Rectángulo 76">
            <a:extLst>
              <a:ext uri="{FF2B5EF4-FFF2-40B4-BE49-F238E27FC236}">
                <a16:creationId xmlns:a16="http://schemas.microsoft.com/office/drawing/2014/main" id="{B085D750-3890-40B0-B369-58B062EB63DD}"/>
              </a:ext>
            </a:extLst>
          </p:cNvPr>
          <p:cNvSpPr/>
          <p:nvPr/>
        </p:nvSpPr>
        <p:spPr>
          <a:xfrm>
            <a:off x="7473325" y="3651138"/>
            <a:ext cx="2520281" cy="954107"/>
          </a:xfrm>
          <a:prstGeom prst="rect">
            <a:avLst/>
          </a:prstGeom>
        </p:spPr>
        <p:txBody>
          <a:bodyPr wrap="square">
            <a:spAutoFit/>
          </a:bodyPr>
          <a:lstStyle/>
          <a:p>
            <a:r>
              <a:rPr lang="es-MX" sz="1400" b="1" dirty="0"/>
              <a:t>Cumplimiento de normativa con dos barreras provistas por la cañería y una tercera barrera de cemento redundante.</a:t>
            </a:r>
            <a:endParaRPr lang="es-AR" sz="1400" b="1" dirty="0"/>
          </a:p>
        </p:txBody>
      </p:sp>
    </p:spTree>
    <p:extLst>
      <p:ext uri="{BB962C8B-B14F-4D97-AF65-F5344CB8AC3E}">
        <p14:creationId xmlns:p14="http://schemas.microsoft.com/office/powerpoint/2010/main" val="314942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45A67B-A3FB-4AD8-8885-7817A9469A9D}"/>
              </a:ext>
            </a:extLst>
          </p:cNvPr>
          <p:cNvPicPr>
            <a:picLocks noChangeAspect="1"/>
          </p:cNvPicPr>
          <p:nvPr/>
        </p:nvPicPr>
        <p:blipFill>
          <a:blip r:embed="rId2"/>
          <a:stretch>
            <a:fillRect/>
          </a:stretch>
        </p:blipFill>
        <p:spPr>
          <a:xfrm>
            <a:off x="2644999" y="1209629"/>
            <a:ext cx="3099465" cy="2219371"/>
          </a:xfrm>
          <a:prstGeom prst="rect">
            <a:avLst/>
          </a:prstGeom>
        </p:spPr>
      </p:pic>
      <p:sp>
        <p:nvSpPr>
          <p:cNvPr id="5" name="CuadroTexto 4">
            <a:extLst>
              <a:ext uri="{FF2B5EF4-FFF2-40B4-BE49-F238E27FC236}">
                <a16:creationId xmlns:a16="http://schemas.microsoft.com/office/drawing/2014/main" id="{90F79851-626B-492D-9D76-346C1D6AED57}"/>
              </a:ext>
            </a:extLst>
          </p:cNvPr>
          <p:cNvSpPr txBox="1"/>
          <p:nvPr/>
        </p:nvSpPr>
        <p:spPr>
          <a:xfrm>
            <a:off x="7382431" y="1409293"/>
            <a:ext cx="3526946" cy="2185214"/>
          </a:xfrm>
          <a:prstGeom prst="rect">
            <a:avLst/>
          </a:prstGeom>
          <a:noFill/>
        </p:spPr>
        <p:txBody>
          <a:bodyPr wrap="square" rtlCol="0">
            <a:spAutoFit/>
          </a:bodyPr>
          <a:lstStyle/>
          <a:p>
            <a:pPr>
              <a:lnSpc>
                <a:spcPct val="200000"/>
              </a:lnSpc>
            </a:pPr>
            <a:r>
              <a:rPr lang="es-AR" sz="1200" b="1" dirty="0"/>
              <a:t>Espesor: 4 mm</a:t>
            </a:r>
          </a:p>
          <a:p>
            <a:pPr>
              <a:lnSpc>
                <a:spcPct val="200000"/>
              </a:lnSpc>
            </a:pPr>
            <a:r>
              <a:rPr lang="es-AR" sz="1200" b="1" dirty="0"/>
              <a:t>Servicio en Alta Temperatura (90°C)</a:t>
            </a:r>
          </a:p>
          <a:p>
            <a:pPr>
              <a:lnSpc>
                <a:spcPct val="200000"/>
              </a:lnSpc>
            </a:pPr>
            <a:r>
              <a:rPr lang="es-AR" sz="1200" b="1" dirty="0"/>
              <a:t>Evita la formación de incrustaciones</a:t>
            </a:r>
          </a:p>
          <a:p>
            <a:pPr>
              <a:lnSpc>
                <a:spcPct val="200000"/>
              </a:lnSpc>
            </a:pPr>
            <a:r>
              <a:rPr lang="es-AR" sz="1200" b="1" dirty="0"/>
              <a:t>Alta Resistencia Mecánica</a:t>
            </a:r>
          </a:p>
          <a:p>
            <a:pPr>
              <a:lnSpc>
                <a:spcPct val="200000"/>
              </a:lnSpc>
            </a:pPr>
            <a:r>
              <a:rPr lang="es-AR" sz="1200" b="1" dirty="0"/>
              <a:t>Permite realización de estimulaciones ácidas </a:t>
            </a:r>
            <a:endParaRPr lang="es-AR" dirty="0"/>
          </a:p>
          <a:p>
            <a:endParaRPr lang="es-AR" sz="1600" b="1" dirty="0"/>
          </a:p>
        </p:txBody>
      </p:sp>
      <p:sp>
        <p:nvSpPr>
          <p:cNvPr id="6" name="CuadroTexto 5">
            <a:extLst>
              <a:ext uri="{FF2B5EF4-FFF2-40B4-BE49-F238E27FC236}">
                <a16:creationId xmlns:a16="http://schemas.microsoft.com/office/drawing/2014/main" id="{13701898-D8A4-4F3E-9E2B-D00278FCAC75}"/>
              </a:ext>
            </a:extLst>
          </p:cNvPr>
          <p:cNvSpPr txBox="1"/>
          <p:nvPr/>
        </p:nvSpPr>
        <p:spPr>
          <a:xfrm>
            <a:off x="2644999" y="1261609"/>
            <a:ext cx="1119217" cy="584775"/>
          </a:xfrm>
          <a:prstGeom prst="rect">
            <a:avLst/>
          </a:prstGeom>
          <a:noFill/>
        </p:spPr>
        <p:txBody>
          <a:bodyPr wrap="none" rtlCol="0">
            <a:spAutoFit/>
          </a:bodyPr>
          <a:lstStyle/>
          <a:p>
            <a:r>
              <a:rPr lang="es-AR" sz="3200" b="1" dirty="0">
                <a:solidFill>
                  <a:srgbClr val="C00000"/>
                </a:solidFill>
              </a:rPr>
              <a:t>Z-PP</a:t>
            </a:r>
          </a:p>
        </p:txBody>
      </p:sp>
      <p:graphicFrame>
        <p:nvGraphicFramePr>
          <p:cNvPr id="12" name="Marcador de contenido 11">
            <a:extLst>
              <a:ext uri="{FF2B5EF4-FFF2-40B4-BE49-F238E27FC236}">
                <a16:creationId xmlns:a16="http://schemas.microsoft.com/office/drawing/2014/main" id="{C889CC65-8BE2-4236-AEBB-22A5D212D447}"/>
              </a:ext>
            </a:extLst>
          </p:cNvPr>
          <p:cNvGraphicFramePr>
            <a:graphicFrameLocks noGrp="1"/>
          </p:cNvGraphicFramePr>
          <p:nvPr>
            <p:ph idx="1"/>
            <p:extLst>
              <p:ext uri="{D42A27DB-BD31-4B8C-83A1-F6EECF244321}">
                <p14:modId xmlns:p14="http://schemas.microsoft.com/office/powerpoint/2010/main" val="729353416"/>
              </p:ext>
            </p:extLst>
          </p:nvPr>
        </p:nvGraphicFramePr>
        <p:xfrm>
          <a:off x="1149906" y="3594507"/>
          <a:ext cx="9565719" cy="2877731"/>
        </p:xfrm>
        <a:graphic>
          <a:graphicData uri="http://schemas.openxmlformats.org/drawingml/2006/table">
            <a:tbl>
              <a:tblPr firstRow="1" firstCol="1" bandRow="1">
                <a:tableStyleId>{5C22544A-7EE6-4342-B048-85BDC9FD1C3A}</a:tableStyleId>
              </a:tblPr>
              <a:tblGrid>
                <a:gridCol w="849226">
                  <a:extLst>
                    <a:ext uri="{9D8B030D-6E8A-4147-A177-3AD203B41FA5}">
                      <a16:colId xmlns:a16="http://schemas.microsoft.com/office/drawing/2014/main" val="2444994948"/>
                    </a:ext>
                  </a:extLst>
                </a:gridCol>
                <a:gridCol w="1972503">
                  <a:extLst>
                    <a:ext uri="{9D8B030D-6E8A-4147-A177-3AD203B41FA5}">
                      <a16:colId xmlns:a16="http://schemas.microsoft.com/office/drawing/2014/main" val="1363494"/>
                    </a:ext>
                  </a:extLst>
                </a:gridCol>
                <a:gridCol w="982461">
                  <a:extLst>
                    <a:ext uri="{9D8B030D-6E8A-4147-A177-3AD203B41FA5}">
                      <a16:colId xmlns:a16="http://schemas.microsoft.com/office/drawing/2014/main" val="345263056"/>
                    </a:ext>
                  </a:extLst>
                </a:gridCol>
                <a:gridCol w="791817">
                  <a:extLst>
                    <a:ext uri="{9D8B030D-6E8A-4147-A177-3AD203B41FA5}">
                      <a16:colId xmlns:a16="http://schemas.microsoft.com/office/drawing/2014/main" val="4105307469"/>
                    </a:ext>
                  </a:extLst>
                </a:gridCol>
                <a:gridCol w="1412490">
                  <a:extLst>
                    <a:ext uri="{9D8B030D-6E8A-4147-A177-3AD203B41FA5}">
                      <a16:colId xmlns:a16="http://schemas.microsoft.com/office/drawing/2014/main" val="2650470188"/>
                    </a:ext>
                  </a:extLst>
                </a:gridCol>
                <a:gridCol w="1663792">
                  <a:extLst>
                    <a:ext uri="{9D8B030D-6E8A-4147-A177-3AD203B41FA5}">
                      <a16:colId xmlns:a16="http://schemas.microsoft.com/office/drawing/2014/main" val="1238237889"/>
                    </a:ext>
                  </a:extLst>
                </a:gridCol>
                <a:gridCol w="1893430">
                  <a:extLst>
                    <a:ext uri="{9D8B030D-6E8A-4147-A177-3AD203B41FA5}">
                      <a16:colId xmlns:a16="http://schemas.microsoft.com/office/drawing/2014/main" val="3996809255"/>
                    </a:ext>
                  </a:extLst>
                </a:gridCol>
              </a:tblGrid>
              <a:tr h="299776">
                <a:tc gridSpan="7">
                  <a:txBody>
                    <a:bodyPr/>
                    <a:lstStyle/>
                    <a:p>
                      <a:pPr algn="ctr">
                        <a:lnSpc>
                          <a:spcPct val="115000"/>
                        </a:lnSpc>
                        <a:spcAft>
                          <a:spcPts val="0"/>
                        </a:spcAft>
                      </a:pPr>
                      <a:r>
                        <a:rPr lang="es-AR" sz="1100" dirty="0">
                          <a:effectLst/>
                        </a:rPr>
                        <a:t>Vida útil de instalaciones con revestimiento en pozos inyectores</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3581578459"/>
                  </a:ext>
                </a:extLst>
              </a:tr>
              <a:tr h="362982">
                <a:tc>
                  <a:txBody>
                    <a:bodyPr/>
                    <a:lstStyle/>
                    <a:p>
                      <a:pPr algn="l">
                        <a:lnSpc>
                          <a:spcPct val="115000"/>
                        </a:lnSpc>
                        <a:spcAft>
                          <a:spcPts val="0"/>
                        </a:spcAft>
                      </a:pPr>
                      <a:r>
                        <a:rPr lang="es-AR" sz="1100">
                          <a:effectLst/>
                        </a:rPr>
                        <a:t>Pozo</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Tipo de tubing</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N°de piezas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Prof. (mts)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Tipo de instalación</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Días en uso</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Observaciones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extLst>
                  <a:ext uri="{0D108BD9-81ED-4DB2-BD59-A6C34878D82A}">
                    <a16:rowId xmlns:a16="http://schemas.microsoft.com/office/drawing/2014/main" val="4120921094"/>
                  </a:ext>
                </a:extLst>
              </a:tr>
              <a:tr h="362982">
                <a:tc>
                  <a:txBody>
                    <a:bodyPr/>
                    <a:lstStyle/>
                    <a:p>
                      <a:pPr algn="just">
                        <a:lnSpc>
                          <a:spcPct val="115000"/>
                        </a:lnSpc>
                        <a:spcAft>
                          <a:spcPts val="0"/>
                        </a:spcAft>
                      </a:pPr>
                      <a:r>
                        <a:rPr lang="es-AR" sz="1100">
                          <a:effectLst/>
                        </a:rPr>
                        <a:t>Pozo 1</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2 7/8" G3 rev. Int. ZPP80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302</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2869</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Simple</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Más de 1600 (*)</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16 estimulaciones ácidas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extLst>
                  <a:ext uri="{0D108BD9-81ED-4DB2-BD59-A6C34878D82A}">
                    <a16:rowId xmlns:a16="http://schemas.microsoft.com/office/drawing/2014/main" val="404914604"/>
                  </a:ext>
                </a:extLst>
              </a:tr>
              <a:tr h="362982">
                <a:tc>
                  <a:txBody>
                    <a:bodyPr/>
                    <a:lstStyle/>
                    <a:p>
                      <a:pPr algn="just">
                        <a:lnSpc>
                          <a:spcPct val="115000"/>
                        </a:lnSpc>
                        <a:spcAft>
                          <a:spcPts val="0"/>
                        </a:spcAft>
                      </a:pPr>
                      <a:r>
                        <a:rPr lang="es-AR" sz="1100">
                          <a:effectLst/>
                        </a:rPr>
                        <a:t>Pozo 2</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2 7/8" G3 rev. Int. ZPP80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269</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2555,5</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Simple</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1800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23 estimulaciones ácidas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extLst>
                  <a:ext uri="{0D108BD9-81ED-4DB2-BD59-A6C34878D82A}">
                    <a16:rowId xmlns:a16="http://schemas.microsoft.com/office/drawing/2014/main" val="2833764053"/>
                  </a:ext>
                </a:extLst>
              </a:tr>
              <a:tr h="362982">
                <a:tc>
                  <a:txBody>
                    <a:bodyPr/>
                    <a:lstStyle/>
                    <a:p>
                      <a:pPr algn="just">
                        <a:lnSpc>
                          <a:spcPct val="115000"/>
                        </a:lnSpc>
                        <a:spcAft>
                          <a:spcPts val="0"/>
                        </a:spcAft>
                      </a:pPr>
                      <a:r>
                        <a:rPr lang="es-AR" sz="1100">
                          <a:effectLst/>
                        </a:rPr>
                        <a:t>Pozo 3</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2 7/8" G3 rev. Int. ZPP80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257</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2441.5</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Simple</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1404</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5 estimulaciones ácidas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extLst>
                  <a:ext uri="{0D108BD9-81ED-4DB2-BD59-A6C34878D82A}">
                    <a16:rowId xmlns:a16="http://schemas.microsoft.com/office/drawing/2014/main" val="189257331"/>
                  </a:ext>
                </a:extLst>
              </a:tr>
              <a:tr h="545737">
                <a:tc>
                  <a:txBody>
                    <a:bodyPr/>
                    <a:lstStyle/>
                    <a:p>
                      <a:pPr algn="just">
                        <a:lnSpc>
                          <a:spcPct val="115000"/>
                        </a:lnSpc>
                        <a:spcAft>
                          <a:spcPts val="0"/>
                        </a:spcAft>
                      </a:pPr>
                      <a:r>
                        <a:rPr lang="es-AR" sz="1100">
                          <a:effectLst/>
                        </a:rPr>
                        <a:t>Pozo 4</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2 7/8" 229 Nuevos+27 G4 rev. Int ZPP80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256</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2432</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Simple</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1770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4 estimulaciones ácidas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extLst>
                  <a:ext uri="{0D108BD9-81ED-4DB2-BD59-A6C34878D82A}">
                    <a16:rowId xmlns:a16="http://schemas.microsoft.com/office/drawing/2014/main" val="1693024238"/>
                  </a:ext>
                </a:extLst>
              </a:tr>
              <a:tr h="362982">
                <a:tc>
                  <a:txBody>
                    <a:bodyPr/>
                    <a:lstStyle/>
                    <a:p>
                      <a:pPr algn="just">
                        <a:lnSpc>
                          <a:spcPct val="115000"/>
                        </a:lnSpc>
                        <a:spcAft>
                          <a:spcPts val="0"/>
                        </a:spcAft>
                      </a:pPr>
                      <a:r>
                        <a:rPr lang="es-AR" sz="1100">
                          <a:effectLst/>
                        </a:rPr>
                        <a:t>Pozo 5</a:t>
                      </a:r>
                      <a:r>
                        <a:rPr lang="es-MX" sz="800">
                          <a:effectLst/>
                        </a:rPr>
                        <a:t> </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2 7/8" G3 rev. Int. ZPP80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256</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2432</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Simple</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just">
                        <a:lnSpc>
                          <a:spcPct val="115000"/>
                        </a:lnSpc>
                        <a:spcAft>
                          <a:spcPts val="0"/>
                        </a:spcAft>
                      </a:pPr>
                      <a:r>
                        <a:rPr lang="es-AR" sz="1100">
                          <a:effectLst/>
                        </a:rPr>
                        <a:t>959</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a:txBody>
                    <a:bodyPr/>
                    <a:lstStyle/>
                    <a:p>
                      <a:pPr algn="l">
                        <a:lnSpc>
                          <a:spcPct val="115000"/>
                        </a:lnSpc>
                        <a:spcAft>
                          <a:spcPts val="0"/>
                        </a:spcAft>
                      </a:pPr>
                      <a:r>
                        <a:rPr lang="es-AR" sz="1100">
                          <a:effectLst/>
                        </a:rPr>
                        <a:t>5 estimulaciones ácidas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extLst>
                  <a:ext uri="{0D108BD9-81ED-4DB2-BD59-A6C34878D82A}">
                    <a16:rowId xmlns:a16="http://schemas.microsoft.com/office/drawing/2014/main" val="1243047640"/>
                  </a:ext>
                </a:extLst>
              </a:tr>
              <a:tr h="217308">
                <a:tc gridSpan="7">
                  <a:txBody>
                    <a:bodyPr/>
                    <a:lstStyle/>
                    <a:p>
                      <a:pPr algn="l">
                        <a:lnSpc>
                          <a:spcPct val="115000"/>
                        </a:lnSpc>
                        <a:spcAft>
                          <a:spcPts val="0"/>
                        </a:spcAft>
                      </a:pPr>
                      <a:r>
                        <a:rPr lang="es-AR" sz="1100" dirty="0">
                          <a:effectLst/>
                        </a:rPr>
                        <a:t>(*) En servicio al momento de la confección de este documento.</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60" marR="35560" marT="9525" marB="0" anchor="ct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47231679"/>
                  </a:ext>
                </a:extLst>
              </a:tr>
            </a:tbl>
          </a:graphicData>
        </a:graphic>
      </p:graphicFrame>
      <p:sp>
        <p:nvSpPr>
          <p:cNvPr id="15" name="Rectángulo 14">
            <a:extLst>
              <a:ext uri="{FF2B5EF4-FFF2-40B4-BE49-F238E27FC236}">
                <a16:creationId xmlns:a16="http://schemas.microsoft.com/office/drawing/2014/main" id="{DDEA284C-F4A6-4A96-8CC6-C9ABF3345811}"/>
              </a:ext>
            </a:extLst>
          </p:cNvPr>
          <p:cNvSpPr/>
          <p:nvPr/>
        </p:nvSpPr>
        <p:spPr>
          <a:xfrm>
            <a:off x="467732" y="1044122"/>
            <a:ext cx="2398285" cy="369332"/>
          </a:xfrm>
          <a:prstGeom prst="rect">
            <a:avLst/>
          </a:prstGeom>
          <a:solidFill>
            <a:schemeClr val="bg1"/>
          </a:solidFill>
        </p:spPr>
        <p:txBody>
          <a:bodyPr vert="horz" wrap="none" lIns="0" tIns="72000" rIns="144000" bIns="72000" rtlCol="0" anchor="ctr" anchorCtr="0">
            <a:spAutoFit/>
          </a:bodyPr>
          <a:lstStyle/>
          <a:p>
            <a:pPr defTabSz="457200">
              <a:spcBef>
                <a:spcPct val="0"/>
              </a:spcBef>
            </a:pPr>
            <a:r>
              <a:rPr lang="es-AR" dirty="0">
                <a:solidFill>
                  <a:srgbClr val="0070C0"/>
                </a:solidFill>
                <a:latin typeface="+mj-lt"/>
                <a:ea typeface="+mj-ea"/>
                <a:cs typeface="+mj-cs"/>
              </a:rPr>
              <a:t>Solución implementada</a:t>
            </a:r>
          </a:p>
        </p:txBody>
      </p:sp>
    </p:spTree>
    <p:extLst>
      <p:ext uri="{BB962C8B-B14F-4D97-AF65-F5344CB8AC3E}">
        <p14:creationId xmlns:p14="http://schemas.microsoft.com/office/powerpoint/2010/main" val="23295411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552a0fe-0201-43a2-a172-d2d9af85196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3852848B1F7214BB16254ECD5B2BD9A" ma:contentTypeVersion="13" ma:contentTypeDescription="Crear nuevo documento." ma:contentTypeScope="" ma:versionID="8ae2720eaff64e66b4819cc64e9fea2b">
  <xsd:schema xmlns:xsd="http://www.w3.org/2001/XMLSchema" xmlns:xs="http://www.w3.org/2001/XMLSchema" xmlns:p="http://schemas.microsoft.com/office/2006/metadata/properties" xmlns:ns3="2552a0fe-0201-43a2-a172-d2d9af851966" xmlns:ns4="f4b7f1b2-1516-40a5-a020-15147e230483" targetNamespace="http://schemas.microsoft.com/office/2006/metadata/properties" ma:root="true" ma:fieldsID="639ba455053bf04760ffd0e98411decf" ns3:_="" ns4:_="">
    <xsd:import namespace="2552a0fe-0201-43a2-a172-d2d9af851966"/>
    <xsd:import namespace="f4b7f1b2-1516-40a5-a020-15147e2304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52a0fe-0201-43a2-a172-d2d9af851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b7f1b2-1516-40a5-a020-15147e230483"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SharingHintHash" ma:index="18"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91A7C-41E1-4D52-94AC-8CD987B3776D}">
  <ds:schemaRefs>
    <ds:schemaRef ds:uri="http://schemas.microsoft.com/sharepoint/v3/contenttype/forms"/>
  </ds:schemaRefs>
</ds:datastoreItem>
</file>

<file path=customXml/itemProps2.xml><?xml version="1.0" encoding="utf-8"?>
<ds:datastoreItem xmlns:ds="http://schemas.openxmlformats.org/officeDocument/2006/customXml" ds:itemID="{F864C490-DC29-41A3-AE20-EE065A1DD131}">
  <ds:schemaRefs>
    <ds:schemaRef ds:uri="f4b7f1b2-1516-40a5-a020-15147e230483"/>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2552a0fe-0201-43a2-a172-d2d9af851966"/>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CB3265F-8CF8-4599-915E-9CEA81292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52a0fe-0201-43a2-a172-d2d9af851966"/>
    <ds:schemaRef ds:uri="f4b7f1b2-1516-40a5-a020-15147e230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1553</TotalTime>
  <Words>818</Words>
  <Application>Microsoft Office PowerPoint</Application>
  <PresentationFormat>Panorámica</PresentationFormat>
  <Paragraphs>205</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Aharoni</vt:lpstr>
      <vt:lpstr>Arial</vt:lpstr>
      <vt:lpstr>Calibri</vt:lpstr>
      <vt:lpstr>Calibri Light</vt:lpstr>
      <vt:lpstr>Lucida Grande</vt:lpstr>
      <vt:lpstr>Times New Roman</vt:lpstr>
      <vt:lpstr>Wingdings</vt:lpstr>
      <vt:lpstr>Tema de Office</vt:lpstr>
      <vt:lpstr>Recuperación de pozos inyectores mediante reentubado anticorrosivo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Potencial de inyección</vt:lpstr>
      <vt:lpstr>Solución implementada</vt:lpstr>
      <vt:lpstr>Diseño de completación </vt:lpstr>
      <vt:lpstr>Secuencia operativa tipo</vt:lpstr>
      <vt:lpstr>Evaluación económica</vt:lpstr>
      <vt:lpstr>Evaluación de resultados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LOAIZA, LUZ</cp:lastModifiedBy>
  <cp:revision>11</cp:revision>
  <dcterms:created xsi:type="dcterms:W3CDTF">2023-07-24T14:30:55Z</dcterms:created>
  <dcterms:modified xsi:type="dcterms:W3CDTF">2023-11-08T00:24:14Z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01c5ec-e5b5-40ab-b632-dbf2eb8611fa_Enabled">
    <vt:lpwstr>true</vt:lpwstr>
  </property>
  <property fmtid="{D5CDD505-2E9C-101B-9397-08002B2CF9AE}" pid="3" name="MSIP_Label_b701c5ec-e5b5-40ab-b632-dbf2eb8611fa_SetDate">
    <vt:lpwstr>2023-10-31T17:40:28Z</vt:lpwstr>
  </property>
  <property fmtid="{D5CDD505-2E9C-101B-9397-08002B2CF9AE}" pid="4" name="MSIP_Label_b701c5ec-e5b5-40ab-b632-dbf2eb8611fa_Method">
    <vt:lpwstr>Privileged</vt:lpwstr>
  </property>
  <property fmtid="{D5CDD505-2E9C-101B-9397-08002B2CF9AE}" pid="5" name="MSIP_Label_b701c5ec-e5b5-40ab-b632-dbf2eb8611fa_Name">
    <vt:lpwstr>YPF - Privado</vt:lpwstr>
  </property>
  <property fmtid="{D5CDD505-2E9C-101B-9397-08002B2CF9AE}" pid="6" name="MSIP_Label_b701c5ec-e5b5-40ab-b632-dbf2eb8611fa_SiteId">
    <vt:lpwstr>038018c3-616c-4b46-ad9b-aa9007f701b5</vt:lpwstr>
  </property>
  <property fmtid="{D5CDD505-2E9C-101B-9397-08002B2CF9AE}" pid="7" name="MSIP_Label_b701c5ec-e5b5-40ab-b632-dbf2eb8611fa_ActionId">
    <vt:lpwstr>c309b081-659e-4122-885c-6798c75eea45</vt:lpwstr>
  </property>
  <property fmtid="{D5CDD505-2E9C-101B-9397-08002B2CF9AE}" pid="8" name="MSIP_Label_b701c5ec-e5b5-40ab-b632-dbf2eb8611fa_ContentBits">
    <vt:lpwstr>3</vt:lpwstr>
  </property>
  <property fmtid="{D5CDD505-2E9C-101B-9397-08002B2CF9AE}" pid="9" name="ContentTypeId">
    <vt:lpwstr>0x01010003852848B1F7214BB16254ECD5B2BD9A</vt:lpwstr>
  </property>
</Properties>
</file>