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80" r:id="rId3"/>
    <p:sldId id="268" r:id="rId4"/>
    <p:sldId id="287" r:id="rId5"/>
    <p:sldId id="282" r:id="rId6"/>
    <p:sldId id="283" r:id="rId7"/>
    <p:sldId id="288" r:id="rId8"/>
    <p:sldId id="289" r:id="rId9"/>
    <p:sldId id="286" r:id="rId10"/>
    <p:sldId id="290" r:id="rId11"/>
    <p:sldId id="278" r:id="rId12"/>
    <p:sldId id="277" r:id="rId13"/>
    <p:sldId id="285" r:id="rId1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F54"/>
    <a:srgbClr val="F4B183"/>
    <a:srgbClr val="ED7D31"/>
    <a:srgbClr val="C55A11"/>
    <a:srgbClr val="548235"/>
    <a:srgbClr val="C5E0B4"/>
    <a:srgbClr val="FFD966"/>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701EA-7563-4FD7-ACDB-C1271344E8E0}" v="1522" dt="2023-11-02T21:42:46.30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showGuides="1">
      <p:cViewPr varScale="1">
        <p:scale>
          <a:sx n="112" d="100"/>
          <a:sy n="112" d="100"/>
        </p:scale>
        <p:origin x="4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E6E48-9684-47F1-B11B-604C1044D6F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AR"/>
        </a:p>
      </dgm:t>
    </dgm:pt>
    <dgm:pt modelId="{FFA18817-0E3E-47AE-904F-FB7A7A7671C4}">
      <dgm:prSet phldrT="[Texto]" custT="1"/>
      <dgm:spPr>
        <a:solidFill>
          <a:schemeClr val="accent2">
            <a:lumMod val="75000"/>
          </a:schemeClr>
        </a:solidFill>
      </dgm:spPr>
      <dgm:t>
        <a:bodyPr/>
        <a:lstStyle/>
        <a:p>
          <a:r>
            <a:rPr lang="es-AR" sz="1600" b="1" dirty="0">
              <a:solidFill>
                <a:schemeClr val="tx1"/>
              </a:solidFill>
            </a:rPr>
            <a:t>Modelo Geológico</a:t>
          </a:r>
        </a:p>
      </dgm:t>
    </dgm:pt>
    <dgm:pt modelId="{433D83D0-EC34-47C3-8EC2-CC3DD27DCD1D}" type="parTrans" cxnId="{D3277FC3-2DD6-4FB8-BD5D-1FACA5B8D5A6}">
      <dgm:prSet/>
      <dgm:spPr/>
      <dgm:t>
        <a:bodyPr/>
        <a:lstStyle/>
        <a:p>
          <a:endParaRPr lang="es-AR" sz="2800" b="1">
            <a:solidFill>
              <a:schemeClr val="tx1"/>
            </a:solidFill>
          </a:endParaRPr>
        </a:p>
      </dgm:t>
    </dgm:pt>
    <dgm:pt modelId="{DC0EE4D9-ACB9-414D-8A71-8588FAE55A2C}" type="sibTrans" cxnId="{D3277FC3-2DD6-4FB8-BD5D-1FACA5B8D5A6}">
      <dgm:prSet custT="1"/>
      <dgm:spPr>
        <a:solidFill>
          <a:schemeClr val="accent1">
            <a:lumMod val="40000"/>
            <a:lumOff val="60000"/>
          </a:schemeClr>
        </a:solidFill>
      </dgm:spPr>
      <dgm:t>
        <a:bodyPr/>
        <a:lstStyle/>
        <a:p>
          <a:endParaRPr lang="es-AR" sz="1100" b="1">
            <a:solidFill>
              <a:schemeClr val="tx1"/>
            </a:solidFill>
          </a:endParaRPr>
        </a:p>
      </dgm:t>
    </dgm:pt>
    <dgm:pt modelId="{9756FA72-4D27-4905-84A5-A7401BCBFC59}">
      <dgm:prSet phldrT="[Texto]" custT="1"/>
      <dgm:spPr>
        <a:solidFill>
          <a:schemeClr val="accent2">
            <a:lumMod val="75000"/>
          </a:schemeClr>
        </a:solidFill>
      </dgm:spPr>
      <dgm:t>
        <a:bodyPr/>
        <a:lstStyle/>
        <a:p>
          <a:r>
            <a:rPr lang="es-AR" sz="1600" b="1" dirty="0">
              <a:solidFill>
                <a:schemeClr val="tx1"/>
              </a:solidFill>
            </a:rPr>
            <a:t>RTA</a:t>
          </a:r>
        </a:p>
      </dgm:t>
    </dgm:pt>
    <dgm:pt modelId="{1506258F-0CF5-46C4-ABA1-BE5DF8C8A8FB}" type="parTrans" cxnId="{885A1FD6-1953-4BDC-8387-CA8146F60D33}">
      <dgm:prSet/>
      <dgm:spPr/>
      <dgm:t>
        <a:bodyPr/>
        <a:lstStyle/>
        <a:p>
          <a:endParaRPr lang="es-AR" sz="2800" b="1">
            <a:solidFill>
              <a:schemeClr val="tx1"/>
            </a:solidFill>
          </a:endParaRPr>
        </a:p>
      </dgm:t>
    </dgm:pt>
    <dgm:pt modelId="{089B44B8-AA8B-4BD2-83E2-F886AC99EA9B}" type="sibTrans" cxnId="{885A1FD6-1953-4BDC-8387-CA8146F60D33}">
      <dgm:prSet custT="1"/>
      <dgm:spPr>
        <a:solidFill>
          <a:schemeClr val="accent1">
            <a:lumMod val="40000"/>
            <a:lumOff val="60000"/>
          </a:schemeClr>
        </a:solidFill>
      </dgm:spPr>
      <dgm:t>
        <a:bodyPr/>
        <a:lstStyle/>
        <a:p>
          <a:endParaRPr lang="es-AR" sz="1100" b="1">
            <a:solidFill>
              <a:schemeClr val="tx1"/>
            </a:solidFill>
          </a:endParaRPr>
        </a:p>
      </dgm:t>
    </dgm:pt>
    <dgm:pt modelId="{E170DBAC-F5FA-4DDF-B19A-B0918FD62C2B}">
      <dgm:prSet phldrT="[Texto]" custT="1"/>
      <dgm:spPr>
        <a:solidFill>
          <a:schemeClr val="accent2">
            <a:lumMod val="75000"/>
          </a:schemeClr>
        </a:solidFill>
      </dgm:spPr>
      <dgm:t>
        <a:bodyPr/>
        <a:lstStyle/>
        <a:p>
          <a:r>
            <a:rPr lang="es-AR" sz="1600" b="1" dirty="0">
              <a:solidFill>
                <a:schemeClr val="tx1"/>
              </a:solidFill>
            </a:rPr>
            <a:t>Balance de Materia Dinámico</a:t>
          </a:r>
        </a:p>
      </dgm:t>
    </dgm:pt>
    <dgm:pt modelId="{E5066C5A-E7A0-497A-A153-AF7390C16761}" type="parTrans" cxnId="{C0E26BB7-BE94-49CB-A25B-FECEF5ECA096}">
      <dgm:prSet/>
      <dgm:spPr/>
      <dgm:t>
        <a:bodyPr/>
        <a:lstStyle/>
        <a:p>
          <a:endParaRPr lang="es-AR" sz="2800" b="1">
            <a:solidFill>
              <a:schemeClr val="tx1"/>
            </a:solidFill>
          </a:endParaRPr>
        </a:p>
      </dgm:t>
    </dgm:pt>
    <dgm:pt modelId="{7205249C-7CA8-424F-AF58-C8905F494358}" type="sibTrans" cxnId="{C0E26BB7-BE94-49CB-A25B-FECEF5ECA096}">
      <dgm:prSet custT="1"/>
      <dgm:spPr>
        <a:solidFill>
          <a:schemeClr val="accent1">
            <a:lumMod val="40000"/>
            <a:lumOff val="60000"/>
          </a:schemeClr>
        </a:solidFill>
      </dgm:spPr>
      <dgm:t>
        <a:bodyPr/>
        <a:lstStyle/>
        <a:p>
          <a:endParaRPr lang="es-AR" sz="1100" b="1">
            <a:solidFill>
              <a:schemeClr val="tx1"/>
            </a:solidFill>
          </a:endParaRPr>
        </a:p>
      </dgm:t>
    </dgm:pt>
    <dgm:pt modelId="{C802C24B-6577-44D7-AF3D-044C2E7E12C3}">
      <dgm:prSet phldrT="[Texto]" custT="1"/>
      <dgm:spPr/>
      <dgm:t>
        <a:bodyPr/>
        <a:lstStyle/>
        <a:p>
          <a:r>
            <a:rPr lang="es-AR" sz="1600" b="1" dirty="0">
              <a:solidFill>
                <a:schemeClr val="tx1"/>
              </a:solidFill>
            </a:rPr>
            <a:t>Mat-</a:t>
          </a:r>
          <a:r>
            <a:rPr lang="es-AR" sz="1600" b="1" dirty="0" err="1">
              <a:solidFill>
                <a:schemeClr val="tx1"/>
              </a:solidFill>
            </a:rPr>
            <a:t>Bal</a:t>
          </a:r>
          <a:r>
            <a:rPr lang="es-AR" sz="1600" b="1" dirty="0">
              <a:solidFill>
                <a:schemeClr val="tx1"/>
              </a:solidFill>
            </a:rPr>
            <a:t> Clásico</a:t>
          </a:r>
        </a:p>
      </dgm:t>
    </dgm:pt>
    <dgm:pt modelId="{33C68378-3A6F-4D6C-A29B-3FF6FBF9DFFF}" type="parTrans" cxnId="{A5403DB7-C81D-4F9A-B6A9-38967BD15B5C}">
      <dgm:prSet/>
      <dgm:spPr/>
      <dgm:t>
        <a:bodyPr/>
        <a:lstStyle/>
        <a:p>
          <a:endParaRPr lang="es-AR" sz="2800" b="1">
            <a:solidFill>
              <a:schemeClr val="tx1"/>
            </a:solidFill>
          </a:endParaRPr>
        </a:p>
      </dgm:t>
    </dgm:pt>
    <dgm:pt modelId="{4C64823A-6CE4-4A1F-A4DB-7F19E199924A}" type="sibTrans" cxnId="{A5403DB7-C81D-4F9A-B6A9-38967BD15B5C}">
      <dgm:prSet custT="1"/>
      <dgm:spPr>
        <a:solidFill>
          <a:schemeClr val="accent1">
            <a:lumMod val="40000"/>
            <a:lumOff val="60000"/>
          </a:schemeClr>
        </a:solidFill>
      </dgm:spPr>
      <dgm:t>
        <a:bodyPr/>
        <a:lstStyle/>
        <a:p>
          <a:endParaRPr lang="es-AR" sz="1100" b="1">
            <a:solidFill>
              <a:schemeClr val="tx1"/>
            </a:solidFill>
          </a:endParaRPr>
        </a:p>
      </dgm:t>
    </dgm:pt>
    <dgm:pt modelId="{0F0BF438-DA51-4D3B-AACB-E9EB4DF4A8C0}">
      <dgm:prSet phldrT="[Texto]" custT="1"/>
      <dgm:spPr/>
      <dgm:t>
        <a:bodyPr/>
        <a:lstStyle/>
        <a:p>
          <a:r>
            <a:rPr lang="es-AR" sz="1600" b="1" dirty="0">
              <a:solidFill>
                <a:schemeClr val="tx1"/>
              </a:solidFill>
            </a:rPr>
            <a:t>Análisis Nodal</a:t>
          </a:r>
        </a:p>
      </dgm:t>
    </dgm:pt>
    <dgm:pt modelId="{7B8DC7C9-0208-4E15-B634-E5E118A59B22}" type="parTrans" cxnId="{B0D3F8C4-EE81-4285-9356-5EF188F39076}">
      <dgm:prSet/>
      <dgm:spPr/>
      <dgm:t>
        <a:bodyPr/>
        <a:lstStyle/>
        <a:p>
          <a:endParaRPr lang="es-AR" sz="2800" b="1">
            <a:solidFill>
              <a:schemeClr val="tx1"/>
            </a:solidFill>
          </a:endParaRPr>
        </a:p>
      </dgm:t>
    </dgm:pt>
    <dgm:pt modelId="{7BBFA4AF-B5D7-4D3C-BC75-085A6B81B0A6}" type="sibTrans" cxnId="{B0D3F8C4-EE81-4285-9356-5EF188F39076}">
      <dgm:prSet custT="1"/>
      <dgm:spPr>
        <a:solidFill>
          <a:schemeClr val="accent1">
            <a:lumMod val="40000"/>
            <a:lumOff val="60000"/>
          </a:schemeClr>
        </a:solidFill>
      </dgm:spPr>
      <dgm:t>
        <a:bodyPr/>
        <a:lstStyle/>
        <a:p>
          <a:endParaRPr lang="es-AR" sz="1100" b="1">
            <a:solidFill>
              <a:schemeClr val="tx1"/>
            </a:solidFill>
          </a:endParaRPr>
        </a:p>
      </dgm:t>
    </dgm:pt>
    <dgm:pt modelId="{5106C71F-895F-41FA-A21E-8803AAB17DDE}">
      <dgm:prSet phldrT="[Texto]" custT="1"/>
      <dgm:spPr>
        <a:solidFill>
          <a:schemeClr val="bg1">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s-AR" sz="1600" b="1" kern="1200" dirty="0" err="1">
              <a:solidFill>
                <a:prstClr val="black"/>
              </a:solidFill>
              <a:latin typeface="Calibri" panose="020F0502020204030204"/>
              <a:ea typeface="+mn-ea"/>
              <a:cs typeface="+mn-cs"/>
            </a:rPr>
            <a:t>Aplicaciónen</a:t>
          </a:r>
          <a:r>
            <a:rPr lang="es-AR" sz="1600" b="1" kern="1200" dirty="0">
              <a:solidFill>
                <a:prstClr val="black"/>
              </a:solidFill>
              <a:latin typeface="Calibri" panose="020F0502020204030204"/>
              <a:ea typeface="+mn-ea"/>
              <a:cs typeface="+mn-cs"/>
            </a:rPr>
            <a:t> Campo</a:t>
          </a:r>
        </a:p>
      </dgm:t>
    </dgm:pt>
    <dgm:pt modelId="{A6E1A504-A5AB-48AE-9AD7-AEED858850A8}" type="parTrans" cxnId="{B0829FA1-122F-4566-822C-47CCB54EA275}">
      <dgm:prSet/>
      <dgm:spPr/>
      <dgm:t>
        <a:bodyPr/>
        <a:lstStyle/>
        <a:p>
          <a:endParaRPr lang="es-AR" sz="2800" b="1">
            <a:solidFill>
              <a:schemeClr val="tx1"/>
            </a:solidFill>
          </a:endParaRPr>
        </a:p>
      </dgm:t>
    </dgm:pt>
    <dgm:pt modelId="{A9C7609B-2337-4E1E-A7F3-9CAE922E42DD}" type="sibTrans" cxnId="{B0829FA1-122F-4566-822C-47CCB54EA275}">
      <dgm:prSet custT="1"/>
      <dgm:spPr>
        <a:solidFill>
          <a:schemeClr val="accent1">
            <a:lumMod val="40000"/>
            <a:lumOff val="60000"/>
          </a:schemeClr>
        </a:solidFill>
      </dgm:spPr>
      <dgm:t>
        <a:bodyPr/>
        <a:lstStyle/>
        <a:p>
          <a:endParaRPr lang="es-AR" sz="1100" b="1" dirty="0">
            <a:solidFill>
              <a:schemeClr val="tx1"/>
            </a:solidFill>
          </a:endParaRPr>
        </a:p>
      </dgm:t>
    </dgm:pt>
    <dgm:pt modelId="{96E37516-5FAD-4A39-B90B-5D982968C085}">
      <dgm:prSet phldrT="[Texto]" custT="1"/>
      <dgm:spPr/>
      <dgm:t>
        <a:bodyPr/>
        <a:lstStyle/>
        <a:p>
          <a:r>
            <a:rPr lang="es-AR" sz="1600" b="1" dirty="0">
              <a:solidFill>
                <a:schemeClr val="tx1"/>
              </a:solidFill>
            </a:rPr>
            <a:t>Predicción de producción</a:t>
          </a:r>
        </a:p>
      </dgm:t>
    </dgm:pt>
    <dgm:pt modelId="{7688FA5D-D425-41A6-8841-05DD4F69E89E}" type="parTrans" cxnId="{93D310B2-604A-4F8D-A8A4-0BD1FE115E6F}">
      <dgm:prSet/>
      <dgm:spPr/>
      <dgm:t>
        <a:bodyPr/>
        <a:lstStyle/>
        <a:p>
          <a:endParaRPr lang="es-AR" sz="2800" b="1">
            <a:solidFill>
              <a:schemeClr val="tx1"/>
            </a:solidFill>
          </a:endParaRPr>
        </a:p>
      </dgm:t>
    </dgm:pt>
    <dgm:pt modelId="{7FAD9E6B-95CC-41FE-BD9E-672A14028C58}" type="sibTrans" cxnId="{93D310B2-604A-4F8D-A8A4-0BD1FE115E6F}">
      <dgm:prSet custT="1"/>
      <dgm:spPr>
        <a:solidFill>
          <a:schemeClr val="accent1">
            <a:lumMod val="40000"/>
            <a:lumOff val="60000"/>
          </a:schemeClr>
        </a:solidFill>
      </dgm:spPr>
      <dgm:t>
        <a:bodyPr/>
        <a:lstStyle/>
        <a:p>
          <a:endParaRPr lang="es-AR" sz="1100" b="1">
            <a:solidFill>
              <a:schemeClr val="tx1"/>
            </a:solidFill>
          </a:endParaRPr>
        </a:p>
      </dgm:t>
    </dgm:pt>
    <dgm:pt modelId="{5640ED7E-B4A3-4F25-A1F5-2B62481044E7}">
      <dgm:prSet phldrT="[Texto]" custT="1"/>
      <dgm:spPr>
        <a:solidFill>
          <a:schemeClr val="tx1"/>
        </a:solidFill>
      </dgm:spPr>
      <dgm:t>
        <a:bodyPr/>
        <a:lstStyle/>
        <a:p>
          <a:r>
            <a:rPr lang="es-AR" sz="2000" b="1" dirty="0">
              <a:solidFill>
                <a:schemeClr val="bg1"/>
              </a:solidFill>
            </a:rPr>
            <a:t>Resultados</a:t>
          </a:r>
        </a:p>
      </dgm:t>
    </dgm:pt>
    <dgm:pt modelId="{368132A1-FF6D-48C3-A437-8919A5D941D3}" type="parTrans" cxnId="{010D2D1A-BA38-462D-B237-6ED017162665}">
      <dgm:prSet/>
      <dgm:spPr/>
      <dgm:t>
        <a:bodyPr/>
        <a:lstStyle/>
        <a:p>
          <a:endParaRPr lang="es-AR"/>
        </a:p>
      </dgm:t>
    </dgm:pt>
    <dgm:pt modelId="{7A946A12-2FA6-4DA9-BCD0-72F8B156FBAA}" type="sibTrans" cxnId="{010D2D1A-BA38-462D-B237-6ED017162665}">
      <dgm:prSet/>
      <dgm:spPr>
        <a:solidFill>
          <a:schemeClr val="accent1">
            <a:lumMod val="40000"/>
            <a:lumOff val="60000"/>
          </a:schemeClr>
        </a:solidFill>
      </dgm:spPr>
      <dgm:t>
        <a:bodyPr/>
        <a:lstStyle/>
        <a:p>
          <a:endParaRPr lang="es-AR"/>
        </a:p>
      </dgm:t>
    </dgm:pt>
    <dgm:pt modelId="{97472053-94B7-476B-AF54-3E7311BD6A63}" type="pres">
      <dgm:prSet presAssocID="{A5AE6E48-9684-47F1-B11B-604C1044D6F9}" presName="cycle" presStyleCnt="0">
        <dgm:presLayoutVars>
          <dgm:dir/>
          <dgm:resizeHandles val="exact"/>
        </dgm:presLayoutVars>
      </dgm:prSet>
      <dgm:spPr/>
    </dgm:pt>
    <dgm:pt modelId="{73A509B2-FA9E-4FD8-8D76-235A3AB17186}" type="pres">
      <dgm:prSet presAssocID="{5640ED7E-B4A3-4F25-A1F5-2B62481044E7}" presName="node" presStyleLbl="node1" presStyleIdx="0" presStyleCnt="8" custScaleX="212985" custScaleY="83095" custRadScaleRad="109777" custRadScaleInc="-90306">
        <dgm:presLayoutVars>
          <dgm:bulletEnabled val="1"/>
        </dgm:presLayoutVars>
      </dgm:prSet>
      <dgm:spPr>
        <a:prstGeom prst="ellipse">
          <a:avLst/>
        </a:prstGeom>
      </dgm:spPr>
    </dgm:pt>
    <dgm:pt modelId="{AE2EB6C4-0B8D-47B5-9EEC-B1429EA4AF6D}" type="pres">
      <dgm:prSet presAssocID="{7A946A12-2FA6-4DA9-BCD0-72F8B156FBAA}" presName="sibTrans" presStyleLbl="sibTrans2D1" presStyleIdx="0" presStyleCnt="8"/>
      <dgm:spPr/>
    </dgm:pt>
    <dgm:pt modelId="{FBFB4A84-F29F-48BE-B00A-4E4E08BD5230}" type="pres">
      <dgm:prSet presAssocID="{7A946A12-2FA6-4DA9-BCD0-72F8B156FBAA}" presName="connectorText" presStyleLbl="sibTrans2D1" presStyleIdx="0" presStyleCnt="8"/>
      <dgm:spPr/>
    </dgm:pt>
    <dgm:pt modelId="{7BBD4516-12D8-4494-BB6B-B5DCD255D74E}" type="pres">
      <dgm:prSet presAssocID="{FFA18817-0E3E-47AE-904F-FB7A7A7671C4}" presName="node" presStyleLbl="node1" presStyleIdx="1" presStyleCnt="8" custScaleX="117901" custScaleY="83095" custRadScaleRad="131793" custRadScaleInc="-28838">
        <dgm:presLayoutVars>
          <dgm:bulletEnabled val="1"/>
        </dgm:presLayoutVars>
      </dgm:prSet>
      <dgm:spPr>
        <a:prstGeom prst="roundRect">
          <a:avLst/>
        </a:prstGeom>
      </dgm:spPr>
    </dgm:pt>
    <dgm:pt modelId="{EC7E68BD-8D3F-40C2-ADC1-C6E2524BAB9A}" type="pres">
      <dgm:prSet presAssocID="{DC0EE4D9-ACB9-414D-8A71-8588FAE55A2C}" presName="sibTrans" presStyleLbl="sibTrans2D1" presStyleIdx="1" presStyleCnt="8"/>
      <dgm:spPr/>
    </dgm:pt>
    <dgm:pt modelId="{DE120DFD-F19E-452E-AAFE-97C7EE8385EC}" type="pres">
      <dgm:prSet presAssocID="{DC0EE4D9-ACB9-414D-8A71-8588FAE55A2C}" presName="connectorText" presStyleLbl="sibTrans2D1" presStyleIdx="1" presStyleCnt="8"/>
      <dgm:spPr/>
    </dgm:pt>
    <dgm:pt modelId="{034FE76C-48E9-4F7A-831E-A60EE89489F8}" type="pres">
      <dgm:prSet presAssocID="{9756FA72-4D27-4905-84A5-A7401BCBFC59}" presName="node" presStyleLbl="node1" presStyleIdx="2" presStyleCnt="8" custScaleX="117901" custScaleY="83095" custRadScaleRad="126209" custRadScaleInc="-64157">
        <dgm:presLayoutVars>
          <dgm:bulletEnabled val="1"/>
        </dgm:presLayoutVars>
      </dgm:prSet>
      <dgm:spPr>
        <a:prstGeom prst="roundRect">
          <a:avLst/>
        </a:prstGeom>
      </dgm:spPr>
    </dgm:pt>
    <dgm:pt modelId="{597454CA-0B40-4A87-9FF4-488D36629432}" type="pres">
      <dgm:prSet presAssocID="{089B44B8-AA8B-4BD2-83E2-F886AC99EA9B}" presName="sibTrans" presStyleLbl="sibTrans2D1" presStyleIdx="2" presStyleCnt="8"/>
      <dgm:spPr/>
    </dgm:pt>
    <dgm:pt modelId="{BE513124-A82D-4001-A303-8B3A2619058C}" type="pres">
      <dgm:prSet presAssocID="{089B44B8-AA8B-4BD2-83E2-F886AC99EA9B}" presName="connectorText" presStyleLbl="sibTrans2D1" presStyleIdx="2" presStyleCnt="8"/>
      <dgm:spPr/>
    </dgm:pt>
    <dgm:pt modelId="{D0CCD93D-4F05-4679-B672-46FD7144FFA9}" type="pres">
      <dgm:prSet presAssocID="{E170DBAC-F5FA-4DDF-B19A-B0918FD62C2B}" presName="node" presStyleLbl="node1" presStyleIdx="3" presStyleCnt="8" custScaleX="117901" custScaleY="83095" custRadScaleRad="128693" custRadScaleInc="-125727">
        <dgm:presLayoutVars>
          <dgm:bulletEnabled val="1"/>
        </dgm:presLayoutVars>
      </dgm:prSet>
      <dgm:spPr>
        <a:prstGeom prst="roundRect">
          <a:avLst/>
        </a:prstGeom>
      </dgm:spPr>
    </dgm:pt>
    <dgm:pt modelId="{4DD54396-D74A-48DE-A9B3-0900C9EA36BD}" type="pres">
      <dgm:prSet presAssocID="{7205249C-7CA8-424F-AF58-C8905F494358}" presName="sibTrans" presStyleLbl="sibTrans2D1" presStyleIdx="3" presStyleCnt="8"/>
      <dgm:spPr/>
    </dgm:pt>
    <dgm:pt modelId="{938F7532-A35B-413A-8362-A2FE29BF8CC5}" type="pres">
      <dgm:prSet presAssocID="{7205249C-7CA8-424F-AF58-C8905F494358}" presName="connectorText" presStyleLbl="sibTrans2D1" presStyleIdx="3" presStyleCnt="8"/>
      <dgm:spPr/>
    </dgm:pt>
    <dgm:pt modelId="{63C0D761-B103-476C-9E47-85D9D4A07AFC}" type="pres">
      <dgm:prSet presAssocID="{C802C24B-6577-44D7-AF3D-044C2E7E12C3}" presName="node" presStyleLbl="node1" presStyleIdx="4" presStyleCnt="8" custScaleX="117901" custScaleY="83095" custRadScaleRad="73962" custRadScaleInc="-87833">
        <dgm:presLayoutVars>
          <dgm:bulletEnabled val="1"/>
        </dgm:presLayoutVars>
      </dgm:prSet>
      <dgm:spPr>
        <a:prstGeom prst="roundRect">
          <a:avLst/>
        </a:prstGeom>
      </dgm:spPr>
    </dgm:pt>
    <dgm:pt modelId="{2CC8662E-531E-4CDC-9AC3-050D3D04168C}" type="pres">
      <dgm:prSet presAssocID="{4C64823A-6CE4-4A1F-A4DB-7F19E199924A}" presName="sibTrans" presStyleLbl="sibTrans2D1" presStyleIdx="4" presStyleCnt="8"/>
      <dgm:spPr/>
    </dgm:pt>
    <dgm:pt modelId="{211A4A16-09DE-4B5E-83F5-DB31E245CE9B}" type="pres">
      <dgm:prSet presAssocID="{4C64823A-6CE4-4A1F-A4DB-7F19E199924A}" presName="connectorText" presStyleLbl="sibTrans2D1" presStyleIdx="4" presStyleCnt="8"/>
      <dgm:spPr/>
    </dgm:pt>
    <dgm:pt modelId="{1A2C8376-4E8A-4785-BBD1-BB0805B58535}" type="pres">
      <dgm:prSet presAssocID="{0F0BF438-DA51-4D3B-AACB-E9EB4DF4A8C0}" presName="node" presStyleLbl="node1" presStyleIdx="5" presStyleCnt="8" custScaleX="117901" custScaleY="83095" custRadScaleRad="106460" custRadScaleInc="10718">
        <dgm:presLayoutVars>
          <dgm:bulletEnabled val="1"/>
        </dgm:presLayoutVars>
      </dgm:prSet>
      <dgm:spPr>
        <a:prstGeom prst="roundRect">
          <a:avLst/>
        </a:prstGeom>
      </dgm:spPr>
    </dgm:pt>
    <dgm:pt modelId="{A165D263-FBF1-4B89-8B3F-80EBC1C890CA}" type="pres">
      <dgm:prSet presAssocID="{7BBFA4AF-B5D7-4D3C-BC75-085A6B81B0A6}" presName="sibTrans" presStyleLbl="sibTrans2D1" presStyleIdx="5" presStyleCnt="8"/>
      <dgm:spPr/>
    </dgm:pt>
    <dgm:pt modelId="{E9FB1FB2-C940-4253-8B1F-7FD56C6B2914}" type="pres">
      <dgm:prSet presAssocID="{7BBFA4AF-B5D7-4D3C-BC75-085A6B81B0A6}" presName="connectorText" presStyleLbl="sibTrans2D1" presStyleIdx="5" presStyleCnt="8"/>
      <dgm:spPr/>
    </dgm:pt>
    <dgm:pt modelId="{14996FEC-69D1-4AF2-AAF5-1B40029498C3}" type="pres">
      <dgm:prSet presAssocID="{96E37516-5FAD-4A39-B90B-5D982968C085}" presName="node" presStyleLbl="node1" presStyleIdx="6" presStyleCnt="8" custScaleX="156440" custScaleY="83095" custRadScaleRad="104336" custRadScaleInc="-24479">
        <dgm:presLayoutVars>
          <dgm:bulletEnabled val="1"/>
        </dgm:presLayoutVars>
      </dgm:prSet>
      <dgm:spPr>
        <a:prstGeom prst="roundRect">
          <a:avLst/>
        </a:prstGeom>
      </dgm:spPr>
    </dgm:pt>
    <dgm:pt modelId="{E29C4A3B-1604-4D30-B95E-D353A61661D9}" type="pres">
      <dgm:prSet presAssocID="{7FAD9E6B-95CC-41FE-BD9E-672A14028C58}" presName="sibTrans" presStyleLbl="sibTrans2D1" presStyleIdx="6" presStyleCnt="8"/>
      <dgm:spPr/>
    </dgm:pt>
    <dgm:pt modelId="{8763FB2D-7234-442C-89AE-5BF57F2D73DA}" type="pres">
      <dgm:prSet presAssocID="{7FAD9E6B-95CC-41FE-BD9E-672A14028C58}" presName="connectorText" presStyleLbl="sibTrans2D1" presStyleIdx="6" presStyleCnt="8"/>
      <dgm:spPr/>
    </dgm:pt>
    <dgm:pt modelId="{1EFB751E-4C08-4AD9-A5DA-8DAE278A6DE7}" type="pres">
      <dgm:prSet presAssocID="{5106C71F-895F-41FA-A21E-8803AAB17DDE}" presName="node" presStyleLbl="node1" presStyleIdx="7" presStyleCnt="8" custScaleX="117901" custScaleY="83095" custRadScaleRad="123459" custRadScaleInc="-97242">
        <dgm:presLayoutVars>
          <dgm:bulletEnabled val="1"/>
        </dgm:presLayoutVars>
      </dgm:prSet>
      <dgm:spPr>
        <a:xfrm>
          <a:off x="1889748" y="1182718"/>
          <a:ext cx="1225898" cy="863996"/>
        </a:xfrm>
        <a:prstGeom prst="roundRect">
          <a:avLst/>
        </a:prstGeom>
      </dgm:spPr>
    </dgm:pt>
    <dgm:pt modelId="{9CD364C2-F22F-4FDB-93F2-04E7642502D8}" type="pres">
      <dgm:prSet presAssocID="{A9C7609B-2337-4E1E-A7F3-9CAE922E42DD}" presName="sibTrans" presStyleLbl="sibTrans2D1" presStyleIdx="7" presStyleCnt="8" custLinFactNeighborX="-59592" custLinFactNeighborY="-61398"/>
      <dgm:spPr/>
    </dgm:pt>
    <dgm:pt modelId="{DF9A39AC-45C2-4847-9623-07AB2C992461}" type="pres">
      <dgm:prSet presAssocID="{A9C7609B-2337-4E1E-A7F3-9CAE922E42DD}" presName="connectorText" presStyleLbl="sibTrans2D1" presStyleIdx="7" presStyleCnt="8"/>
      <dgm:spPr/>
    </dgm:pt>
  </dgm:ptLst>
  <dgm:cxnLst>
    <dgm:cxn modelId="{DE921B0B-F71E-4979-962A-1C5449151558}" type="presOf" srcId="{9756FA72-4D27-4905-84A5-A7401BCBFC59}" destId="{034FE76C-48E9-4F7A-831E-A60EE89489F8}" srcOrd="0" destOrd="0" presId="urn:microsoft.com/office/officeart/2005/8/layout/cycle2"/>
    <dgm:cxn modelId="{02AD590D-4DB2-4C71-8A02-1761E44BF93A}" type="presOf" srcId="{4C64823A-6CE4-4A1F-A4DB-7F19E199924A}" destId="{211A4A16-09DE-4B5E-83F5-DB31E245CE9B}" srcOrd="1" destOrd="0" presId="urn:microsoft.com/office/officeart/2005/8/layout/cycle2"/>
    <dgm:cxn modelId="{E5D3B20E-B0A9-4E5A-AFC7-38806BF05457}" type="presOf" srcId="{7BBFA4AF-B5D7-4D3C-BC75-085A6B81B0A6}" destId="{E9FB1FB2-C940-4253-8B1F-7FD56C6B2914}" srcOrd="1" destOrd="0" presId="urn:microsoft.com/office/officeart/2005/8/layout/cycle2"/>
    <dgm:cxn modelId="{9A377E12-068C-41E6-BE46-667ABCC24CC6}" type="presOf" srcId="{5640ED7E-B4A3-4F25-A1F5-2B62481044E7}" destId="{73A509B2-FA9E-4FD8-8D76-235A3AB17186}" srcOrd="0" destOrd="0" presId="urn:microsoft.com/office/officeart/2005/8/layout/cycle2"/>
    <dgm:cxn modelId="{DB5B8115-54F1-4AC2-99A9-A3C8C31D9A3D}" type="presOf" srcId="{7205249C-7CA8-424F-AF58-C8905F494358}" destId="{4DD54396-D74A-48DE-A9B3-0900C9EA36BD}" srcOrd="0" destOrd="0" presId="urn:microsoft.com/office/officeart/2005/8/layout/cycle2"/>
    <dgm:cxn modelId="{010D2D1A-BA38-462D-B237-6ED017162665}" srcId="{A5AE6E48-9684-47F1-B11B-604C1044D6F9}" destId="{5640ED7E-B4A3-4F25-A1F5-2B62481044E7}" srcOrd="0" destOrd="0" parTransId="{368132A1-FF6D-48C3-A437-8919A5D941D3}" sibTransId="{7A946A12-2FA6-4DA9-BCD0-72F8B156FBAA}"/>
    <dgm:cxn modelId="{804EDF21-7183-441A-BD62-9BAD0AD8B496}" type="presOf" srcId="{089B44B8-AA8B-4BD2-83E2-F886AC99EA9B}" destId="{597454CA-0B40-4A87-9FF4-488D36629432}" srcOrd="0" destOrd="0" presId="urn:microsoft.com/office/officeart/2005/8/layout/cycle2"/>
    <dgm:cxn modelId="{B7B5CE23-13DF-4936-AE23-65DEC9ADDE5F}" type="presOf" srcId="{A9C7609B-2337-4E1E-A7F3-9CAE922E42DD}" destId="{9CD364C2-F22F-4FDB-93F2-04E7642502D8}" srcOrd="0" destOrd="0" presId="urn:microsoft.com/office/officeart/2005/8/layout/cycle2"/>
    <dgm:cxn modelId="{5317803B-6D07-4DD0-BF2D-8DBD514EB9E8}" type="presOf" srcId="{5106C71F-895F-41FA-A21E-8803AAB17DDE}" destId="{1EFB751E-4C08-4AD9-A5DA-8DAE278A6DE7}" srcOrd="0" destOrd="0" presId="urn:microsoft.com/office/officeart/2005/8/layout/cycle2"/>
    <dgm:cxn modelId="{904B4D3E-C332-4808-B81F-2BC2BD1CBBC7}" type="presOf" srcId="{7205249C-7CA8-424F-AF58-C8905F494358}" destId="{938F7532-A35B-413A-8362-A2FE29BF8CC5}" srcOrd="1" destOrd="0" presId="urn:microsoft.com/office/officeart/2005/8/layout/cycle2"/>
    <dgm:cxn modelId="{4AB1A53F-2AFE-43D8-9BED-1B1A52F92BDF}" type="presOf" srcId="{A9C7609B-2337-4E1E-A7F3-9CAE922E42DD}" destId="{DF9A39AC-45C2-4847-9623-07AB2C992461}" srcOrd="1" destOrd="0" presId="urn:microsoft.com/office/officeart/2005/8/layout/cycle2"/>
    <dgm:cxn modelId="{0D9E7362-8667-45A7-88F4-3108D7018174}" type="presOf" srcId="{7FAD9E6B-95CC-41FE-BD9E-672A14028C58}" destId="{8763FB2D-7234-442C-89AE-5BF57F2D73DA}" srcOrd="1" destOrd="0" presId="urn:microsoft.com/office/officeart/2005/8/layout/cycle2"/>
    <dgm:cxn modelId="{841DE582-66C6-44BC-8A43-5810FEBF2D69}" type="presOf" srcId="{7A946A12-2FA6-4DA9-BCD0-72F8B156FBAA}" destId="{AE2EB6C4-0B8D-47B5-9EEC-B1429EA4AF6D}" srcOrd="0" destOrd="0" presId="urn:microsoft.com/office/officeart/2005/8/layout/cycle2"/>
    <dgm:cxn modelId="{B2967D86-3221-481F-9C79-EDE486B721CE}" type="presOf" srcId="{0F0BF438-DA51-4D3B-AACB-E9EB4DF4A8C0}" destId="{1A2C8376-4E8A-4785-BBD1-BB0805B58535}" srcOrd="0" destOrd="0" presId="urn:microsoft.com/office/officeart/2005/8/layout/cycle2"/>
    <dgm:cxn modelId="{8D204F89-0577-45DC-8514-A1D2DD246E5A}" type="presOf" srcId="{E170DBAC-F5FA-4DDF-B19A-B0918FD62C2B}" destId="{D0CCD93D-4F05-4679-B672-46FD7144FFA9}" srcOrd="0" destOrd="0" presId="urn:microsoft.com/office/officeart/2005/8/layout/cycle2"/>
    <dgm:cxn modelId="{AC296399-390E-4A72-A8FB-E39797873375}" type="presOf" srcId="{7BBFA4AF-B5D7-4D3C-BC75-085A6B81B0A6}" destId="{A165D263-FBF1-4B89-8B3F-80EBC1C890CA}" srcOrd="0" destOrd="0" presId="urn:microsoft.com/office/officeart/2005/8/layout/cycle2"/>
    <dgm:cxn modelId="{C3B13D9B-2CAD-4CDE-BB84-74D9E4CA6AB4}" type="presOf" srcId="{96E37516-5FAD-4A39-B90B-5D982968C085}" destId="{14996FEC-69D1-4AF2-AAF5-1B40029498C3}" srcOrd="0" destOrd="0" presId="urn:microsoft.com/office/officeart/2005/8/layout/cycle2"/>
    <dgm:cxn modelId="{A384959C-AF26-4247-BF63-89296890B103}" type="presOf" srcId="{089B44B8-AA8B-4BD2-83E2-F886AC99EA9B}" destId="{BE513124-A82D-4001-A303-8B3A2619058C}" srcOrd="1" destOrd="0" presId="urn:microsoft.com/office/officeart/2005/8/layout/cycle2"/>
    <dgm:cxn modelId="{B0829FA1-122F-4566-822C-47CCB54EA275}" srcId="{A5AE6E48-9684-47F1-B11B-604C1044D6F9}" destId="{5106C71F-895F-41FA-A21E-8803AAB17DDE}" srcOrd="7" destOrd="0" parTransId="{A6E1A504-A5AB-48AE-9AD7-AEED858850A8}" sibTransId="{A9C7609B-2337-4E1E-A7F3-9CAE922E42DD}"/>
    <dgm:cxn modelId="{9E54A2AC-834A-439F-A69F-8F8DBADBAE12}" type="presOf" srcId="{C802C24B-6577-44D7-AF3D-044C2E7E12C3}" destId="{63C0D761-B103-476C-9E47-85D9D4A07AFC}" srcOrd="0" destOrd="0" presId="urn:microsoft.com/office/officeart/2005/8/layout/cycle2"/>
    <dgm:cxn modelId="{FAEB2EAE-8545-4A3E-8C00-E5F6CE56A8B1}" type="presOf" srcId="{A5AE6E48-9684-47F1-B11B-604C1044D6F9}" destId="{97472053-94B7-476B-AF54-3E7311BD6A63}" srcOrd="0" destOrd="0" presId="urn:microsoft.com/office/officeart/2005/8/layout/cycle2"/>
    <dgm:cxn modelId="{93D310B2-604A-4F8D-A8A4-0BD1FE115E6F}" srcId="{A5AE6E48-9684-47F1-B11B-604C1044D6F9}" destId="{96E37516-5FAD-4A39-B90B-5D982968C085}" srcOrd="6" destOrd="0" parTransId="{7688FA5D-D425-41A6-8841-05DD4F69E89E}" sibTransId="{7FAD9E6B-95CC-41FE-BD9E-672A14028C58}"/>
    <dgm:cxn modelId="{A5403DB7-C81D-4F9A-B6A9-38967BD15B5C}" srcId="{A5AE6E48-9684-47F1-B11B-604C1044D6F9}" destId="{C802C24B-6577-44D7-AF3D-044C2E7E12C3}" srcOrd="4" destOrd="0" parTransId="{33C68378-3A6F-4D6C-A29B-3FF6FBF9DFFF}" sibTransId="{4C64823A-6CE4-4A1F-A4DB-7F19E199924A}"/>
    <dgm:cxn modelId="{C0E26BB7-BE94-49CB-A25B-FECEF5ECA096}" srcId="{A5AE6E48-9684-47F1-B11B-604C1044D6F9}" destId="{E170DBAC-F5FA-4DDF-B19A-B0918FD62C2B}" srcOrd="3" destOrd="0" parTransId="{E5066C5A-E7A0-497A-A153-AF7390C16761}" sibTransId="{7205249C-7CA8-424F-AF58-C8905F494358}"/>
    <dgm:cxn modelId="{D3277FC3-2DD6-4FB8-BD5D-1FACA5B8D5A6}" srcId="{A5AE6E48-9684-47F1-B11B-604C1044D6F9}" destId="{FFA18817-0E3E-47AE-904F-FB7A7A7671C4}" srcOrd="1" destOrd="0" parTransId="{433D83D0-EC34-47C3-8EC2-CC3DD27DCD1D}" sibTransId="{DC0EE4D9-ACB9-414D-8A71-8588FAE55A2C}"/>
    <dgm:cxn modelId="{488247C4-3B9B-4263-A2C6-2082EC325C56}" type="presOf" srcId="{4C64823A-6CE4-4A1F-A4DB-7F19E199924A}" destId="{2CC8662E-531E-4CDC-9AC3-050D3D04168C}" srcOrd="0" destOrd="0" presId="urn:microsoft.com/office/officeart/2005/8/layout/cycle2"/>
    <dgm:cxn modelId="{B0D3F8C4-EE81-4285-9356-5EF188F39076}" srcId="{A5AE6E48-9684-47F1-B11B-604C1044D6F9}" destId="{0F0BF438-DA51-4D3B-AACB-E9EB4DF4A8C0}" srcOrd="5" destOrd="0" parTransId="{7B8DC7C9-0208-4E15-B634-E5E118A59B22}" sibTransId="{7BBFA4AF-B5D7-4D3C-BC75-085A6B81B0A6}"/>
    <dgm:cxn modelId="{1FDA06CA-5FA2-4188-AADA-D8939AB96578}" type="presOf" srcId="{7A946A12-2FA6-4DA9-BCD0-72F8B156FBAA}" destId="{FBFB4A84-F29F-48BE-B00A-4E4E08BD5230}" srcOrd="1" destOrd="0" presId="urn:microsoft.com/office/officeart/2005/8/layout/cycle2"/>
    <dgm:cxn modelId="{345C8ED2-E547-42A5-90E7-92DB4B35612B}" type="presOf" srcId="{DC0EE4D9-ACB9-414D-8A71-8588FAE55A2C}" destId="{EC7E68BD-8D3F-40C2-ADC1-C6E2524BAB9A}" srcOrd="0" destOrd="0" presId="urn:microsoft.com/office/officeart/2005/8/layout/cycle2"/>
    <dgm:cxn modelId="{B30353D4-3BE2-49F9-B080-B40B2A1C0339}" type="presOf" srcId="{7FAD9E6B-95CC-41FE-BD9E-672A14028C58}" destId="{E29C4A3B-1604-4D30-B95E-D353A61661D9}" srcOrd="0" destOrd="0" presId="urn:microsoft.com/office/officeart/2005/8/layout/cycle2"/>
    <dgm:cxn modelId="{984D4BD5-F472-4341-91C2-E3B4C2CDD3BB}" type="presOf" srcId="{FFA18817-0E3E-47AE-904F-FB7A7A7671C4}" destId="{7BBD4516-12D8-4494-BB6B-B5DCD255D74E}" srcOrd="0" destOrd="0" presId="urn:microsoft.com/office/officeart/2005/8/layout/cycle2"/>
    <dgm:cxn modelId="{885A1FD6-1953-4BDC-8387-CA8146F60D33}" srcId="{A5AE6E48-9684-47F1-B11B-604C1044D6F9}" destId="{9756FA72-4D27-4905-84A5-A7401BCBFC59}" srcOrd="2" destOrd="0" parTransId="{1506258F-0CF5-46C4-ABA1-BE5DF8C8A8FB}" sibTransId="{089B44B8-AA8B-4BD2-83E2-F886AC99EA9B}"/>
    <dgm:cxn modelId="{0DDD30DC-011E-4FB5-89D8-297C07A88E0B}" type="presOf" srcId="{DC0EE4D9-ACB9-414D-8A71-8588FAE55A2C}" destId="{DE120DFD-F19E-452E-AAFE-97C7EE8385EC}" srcOrd="1" destOrd="0" presId="urn:microsoft.com/office/officeart/2005/8/layout/cycle2"/>
    <dgm:cxn modelId="{3A8C1932-F434-48FE-87DD-721C5D34DF87}" type="presParOf" srcId="{97472053-94B7-476B-AF54-3E7311BD6A63}" destId="{73A509B2-FA9E-4FD8-8D76-235A3AB17186}" srcOrd="0" destOrd="0" presId="urn:microsoft.com/office/officeart/2005/8/layout/cycle2"/>
    <dgm:cxn modelId="{F07A6720-8909-4054-882F-048034F93184}" type="presParOf" srcId="{97472053-94B7-476B-AF54-3E7311BD6A63}" destId="{AE2EB6C4-0B8D-47B5-9EEC-B1429EA4AF6D}" srcOrd="1" destOrd="0" presId="urn:microsoft.com/office/officeart/2005/8/layout/cycle2"/>
    <dgm:cxn modelId="{3065FC55-5A11-479B-9114-58A16B5C9E38}" type="presParOf" srcId="{AE2EB6C4-0B8D-47B5-9EEC-B1429EA4AF6D}" destId="{FBFB4A84-F29F-48BE-B00A-4E4E08BD5230}" srcOrd="0" destOrd="0" presId="urn:microsoft.com/office/officeart/2005/8/layout/cycle2"/>
    <dgm:cxn modelId="{8C194981-6975-4DB6-9640-20402FCB1E5B}" type="presParOf" srcId="{97472053-94B7-476B-AF54-3E7311BD6A63}" destId="{7BBD4516-12D8-4494-BB6B-B5DCD255D74E}" srcOrd="2" destOrd="0" presId="urn:microsoft.com/office/officeart/2005/8/layout/cycle2"/>
    <dgm:cxn modelId="{B41BAC21-B73C-484E-8692-2D21BE210C4E}" type="presParOf" srcId="{97472053-94B7-476B-AF54-3E7311BD6A63}" destId="{EC7E68BD-8D3F-40C2-ADC1-C6E2524BAB9A}" srcOrd="3" destOrd="0" presId="urn:microsoft.com/office/officeart/2005/8/layout/cycle2"/>
    <dgm:cxn modelId="{E0BF7F24-0A38-4B6C-AE0F-07C816FBD415}" type="presParOf" srcId="{EC7E68BD-8D3F-40C2-ADC1-C6E2524BAB9A}" destId="{DE120DFD-F19E-452E-AAFE-97C7EE8385EC}" srcOrd="0" destOrd="0" presId="urn:microsoft.com/office/officeart/2005/8/layout/cycle2"/>
    <dgm:cxn modelId="{02DAF183-247A-4C64-9175-F7605CC52DFA}" type="presParOf" srcId="{97472053-94B7-476B-AF54-3E7311BD6A63}" destId="{034FE76C-48E9-4F7A-831E-A60EE89489F8}" srcOrd="4" destOrd="0" presId="urn:microsoft.com/office/officeart/2005/8/layout/cycle2"/>
    <dgm:cxn modelId="{3CF9DB96-A029-4854-B6F2-3999B4239138}" type="presParOf" srcId="{97472053-94B7-476B-AF54-3E7311BD6A63}" destId="{597454CA-0B40-4A87-9FF4-488D36629432}" srcOrd="5" destOrd="0" presId="urn:microsoft.com/office/officeart/2005/8/layout/cycle2"/>
    <dgm:cxn modelId="{2536D301-5D12-4030-BDFF-B27030B636E2}" type="presParOf" srcId="{597454CA-0B40-4A87-9FF4-488D36629432}" destId="{BE513124-A82D-4001-A303-8B3A2619058C}" srcOrd="0" destOrd="0" presId="urn:microsoft.com/office/officeart/2005/8/layout/cycle2"/>
    <dgm:cxn modelId="{2066DC60-CAD2-4A85-9415-BFDC9121AAF1}" type="presParOf" srcId="{97472053-94B7-476B-AF54-3E7311BD6A63}" destId="{D0CCD93D-4F05-4679-B672-46FD7144FFA9}" srcOrd="6" destOrd="0" presId="urn:microsoft.com/office/officeart/2005/8/layout/cycle2"/>
    <dgm:cxn modelId="{93F6B7C6-4CA5-494F-B00E-69CAA85EB1DD}" type="presParOf" srcId="{97472053-94B7-476B-AF54-3E7311BD6A63}" destId="{4DD54396-D74A-48DE-A9B3-0900C9EA36BD}" srcOrd="7" destOrd="0" presId="urn:microsoft.com/office/officeart/2005/8/layout/cycle2"/>
    <dgm:cxn modelId="{0BB77DF7-F5B9-4DF6-9964-17CD0208CF60}" type="presParOf" srcId="{4DD54396-D74A-48DE-A9B3-0900C9EA36BD}" destId="{938F7532-A35B-413A-8362-A2FE29BF8CC5}" srcOrd="0" destOrd="0" presId="urn:microsoft.com/office/officeart/2005/8/layout/cycle2"/>
    <dgm:cxn modelId="{52269F32-CF66-4653-9125-64C23C8DD9E6}" type="presParOf" srcId="{97472053-94B7-476B-AF54-3E7311BD6A63}" destId="{63C0D761-B103-476C-9E47-85D9D4A07AFC}" srcOrd="8" destOrd="0" presId="urn:microsoft.com/office/officeart/2005/8/layout/cycle2"/>
    <dgm:cxn modelId="{CE1078F4-FBDF-4417-90C9-EEB7C5DE68F8}" type="presParOf" srcId="{97472053-94B7-476B-AF54-3E7311BD6A63}" destId="{2CC8662E-531E-4CDC-9AC3-050D3D04168C}" srcOrd="9" destOrd="0" presId="urn:microsoft.com/office/officeart/2005/8/layout/cycle2"/>
    <dgm:cxn modelId="{CA06AE0D-7674-44EB-8DE3-D7668FD59EB7}" type="presParOf" srcId="{2CC8662E-531E-4CDC-9AC3-050D3D04168C}" destId="{211A4A16-09DE-4B5E-83F5-DB31E245CE9B}" srcOrd="0" destOrd="0" presId="urn:microsoft.com/office/officeart/2005/8/layout/cycle2"/>
    <dgm:cxn modelId="{F6D2B551-F241-47D5-BA5E-92AB65E407CE}" type="presParOf" srcId="{97472053-94B7-476B-AF54-3E7311BD6A63}" destId="{1A2C8376-4E8A-4785-BBD1-BB0805B58535}" srcOrd="10" destOrd="0" presId="urn:microsoft.com/office/officeart/2005/8/layout/cycle2"/>
    <dgm:cxn modelId="{A351619C-B903-4964-A09A-2AAC3484F27D}" type="presParOf" srcId="{97472053-94B7-476B-AF54-3E7311BD6A63}" destId="{A165D263-FBF1-4B89-8B3F-80EBC1C890CA}" srcOrd="11" destOrd="0" presId="urn:microsoft.com/office/officeart/2005/8/layout/cycle2"/>
    <dgm:cxn modelId="{E07C4085-A188-4D5E-BA28-BDD8A57DFAED}" type="presParOf" srcId="{A165D263-FBF1-4B89-8B3F-80EBC1C890CA}" destId="{E9FB1FB2-C940-4253-8B1F-7FD56C6B2914}" srcOrd="0" destOrd="0" presId="urn:microsoft.com/office/officeart/2005/8/layout/cycle2"/>
    <dgm:cxn modelId="{6FFDCAEC-C415-4FD9-B614-98C80DC02F54}" type="presParOf" srcId="{97472053-94B7-476B-AF54-3E7311BD6A63}" destId="{14996FEC-69D1-4AF2-AAF5-1B40029498C3}" srcOrd="12" destOrd="0" presId="urn:microsoft.com/office/officeart/2005/8/layout/cycle2"/>
    <dgm:cxn modelId="{43E5785C-CC00-4C96-891D-89E54A967AAD}" type="presParOf" srcId="{97472053-94B7-476B-AF54-3E7311BD6A63}" destId="{E29C4A3B-1604-4D30-B95E-D353A61661D9}" srcOrd="13" destOrd="0" presId="urn:microsoft.com/office/officeart/2005/8/layout/cycle2"/>
    <dgm:cxn modelId="{00CDBFB5-1738-4E8C-A355-FBC0A2E8239D}" type="presParOf" srcId="{E29C4A3B-1604-4D30-B95E-D353A61661D9}" destId="{8763FB2D-7234-442C-89AE-5BF57F2D73DA}" srcOrd="0" destOrd="0" presId="urn:microsoft.com/office/officeart/2005/8/layout/cycle2"/>
    <dgm:cxn modelId="{F3BB521E-498B-411F-B3AF-03EAB4CABB3B}" type="presParOf" srcId="{97472053-94B7-476B-AF54-3E7311BD6A63}" destId="{1EFB751E-4C08-4AD9-A5DA-8DAE278A6DE7}" srcOrd="14" destOrd="0" presId="urn:microsoft.com/office/officeart/2005/8/layout/cycle2"/>
    <dgm:cxn modelId="{5B063A1C-3D02-42BA-BBB1-76C9D96B65E0}" type="presParOf" srcId="{97472053-94B7-476B-AF54-3E7311BD6A63}" destId="{9CD364C2-F22F-4FDB-93F2-04E7642502D8}" srcOrd="15" destOrd="0" presId="urn:microsoft.com/office/officeart/2005/8/layout/cycle2"/>
    <dgm:cxn modelId="{EB506AEC-D6C5-426A-B3FA-BCC4F6964DF2}" type="presParOf" srcId="{9CD364C2-F22F-4FDB-93F2-04E7642502D8}" destId="{DF9A39AC-45C2-4847-9623-07AB2C99246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509B2-FA9E-4FD8-8D76-235A3AB17186}">
      <dsp:nvSpPr>
        <dsp:cNvPr id="0" name=""/>
        <dsp:cNvSpPr/>
      </dsp:nvSpPr>
      <dsp:spPr>
        <a:xfrm>
          <a:off x="2296590" y="64157"/>
          <a:ext cx="1958005" cy="763905"/>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AR" sz="2000" b="1" kern="1200" dirty="0">
              <a:solidFill>
                <a:schemeClr val="bg1"/>
              </a:solidFill>
            </a:rPr>
            <a:t>Resultados</a:t>
          </a:r>
        </a:p>
      </dsp:txBody>
      <dsp:txXfrm>
        <a:off x="2583333" y="176028"/>
        <a:ext cx="1384519" cy="540163"/>
      </dsp:txXfrm>
    </dsp:sp>
    <dsp:sp modelId="{AE2EB6C4-0B8D-47B5-9EEC-B1429EA4AF6D}">
      <dsp:nvSpPr>
        <dsp:cNvPr id="0" name=""/>
        <dsp:cNvSpPr/>
      </dsp:nvSpPr>
      <dsp:spPr>
        <a:xfrm rot="21594857">
          <a:off x="4396477" y="289043"/>
          <a:ext cx="341823" cy="310269"/>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AR" sz="1300" kern="1200"/>
        </a:p>
      </dsp:txBody>
      <dsp:txXfrm>
        <a:off x="4396477" y="351167"/>
        <a:ext cx="248742" cy="186161"/>
      </dsp:txXfrm>
    </dsp:sp>
    <dsp:sp modelId="{7BBD4516-12D8-4494-BB6B-B5DCD255D74E}">
      <dsp:nvSpPr>
        <dsp:cNvPr id="0" name=""/>
        <dsp:cNvSpPr/>
      </dsp:nvSpPr>
      <dsp:spPr>
        <a:xfrm>
          <a:off x="4899537" y="60917"/>
          <a:ext cx="1083882" cy="76390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b="1" kern="1200" dirty="0">
              <a:solidFill>
                <a:schemeClr val="tx1"/>
              </a:solidFill>
            </a:rPr>
            <a:t>Modelo Geológico</a:t>
          </a:r>
        </a:p>
      </dsp:txBody>
      <dsp:txXfrm>
        <a:off x="4936828" y="98208"/>
        <a:ext cx="1009300" cy="689323"/>
      </dsp:txXfrm>
    </dsp:sp>
    <dsp:sp modelId="{EC7E68BD-8D3F-40C2-ADC1-C6E2524BAB9A}">
      <dsp:nvSpPr>
        <dsp:cNvPr id="0" name=""/>
        <dsp:cNvSpPr/>
      </dsp:nvSpPr>
      <dsp:spPr>
        <a:xfrm rot="3644003">
          <a:off x="5621983" y="924765"/>
          <a:ext cx="352983" cy="310269"/>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a:off x="5645771" y="946219"/>
        <a:ext cx="259902" cy="186161"/>
      </dsp:txXfrm>
    </dsp:sp>
    <dsp:sp modelId="{034FE76C-48E9-4F7A-831E-A60EE89489F8}">
      <dsp:nvSpPr>
        <dsp:cNvPr id="0" name=""/>
        <dsp:cNvSpPr/>
      </dsp:nvSpPr>
      <dsp:spPr>
        <a:xfrm>
          <a:off x="5623297" y="1352406"/>
          <a:ext cx="1083882" cy="76390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b="1" kern="1200" dirty="0">
              <a:solidFill>
                <a:schemeClr val="tx1"/>
              </a:solidFill>
            </a:rPr>
            <a:t>RTA</a:t>
          </a:r>
        </a:p>
      </dsp:txBody>
      <dsp:txXfrm>
        <a:off x="5660588" y="1389697"/>
        <a:ext cx="1009300" cy="689323"/>
      </dsp:txXfrm>
    </dsp:sp>
    <dsp:sp modelId="{597454CA-0B40-4A87-9FF4-488D36629432}">
      <dsp:nvSpPr>
        <dsp:cNvPr id="0" name=""/>
        <dsp:cNvSpPr/>
      </dsp:nvSpPr>
      <dsp:spPr>
        <a:xfrm rot="5348131">
          <a:off x="6049867" y="2189125"/>
          <a:ext cx="249149" cy="310269"/>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a:off x="6086676" y="2213811"/>
        <a:ext cx="174404" cy="186161"/>
      </dsp:txXfrm>
    </dsp:sp>
    <dsp:sp modelId="{D0CCD93D-4F05-4679-B672-46FD7144FFA9}">
      <dsp:nvSpPr>
        <dsp:cNvPr id="0" name=""/>
        <dsp:cNvSpPr/>
      </dsp:nvSpPr>
      <dsp:spPr>
        <a:xfrm>
          <a:off x="5641916" y="2586308"/>
          <a:ext cx="1083882" cy="76390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b="1" kern="1200" dirty="0">
              <a:solidFill>
                <a:schemeClr val="tx1"/>
              </a:solidFill>
            </a:rPr>
            <a:t>Balance de Materia Dinámico</a:t>
          </a:r>
        </a:p>
      </dsp:txBody>
      <dsp:txXfrm>
        <a:off x="5679207" y="2623599"/>
        <a:ext cx="1009300" cy="689323"/>
      </dsp:txXfrm>
    </dsp:sp>
    <dsp:sp modelId="{4DD54396-D74A-48DE-A9B3-0900C9EA36BD}">
      <dsp:nvSpPr>
        <dsp:cNvPr id="0" name=""/>
        <dsp:cNvSpPr/>
      </dsp:nvSpPr>
      <dsp:spPr>
        <a:xfrm rot="9698625">
          <a:off x="5089838" y="3102945"/>
          <a:ext cx="441129" cy="310269"/>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rot="10800000">
        <a:off x="5180551" y="3150342"/>
        <a:ext cx="348048" cy="186161"/>
      </dsp:txXfrm>
    </dsp:sp>
    <dsp:sp modelId="{63C0D761-B103-476C-9E47-85D9D4A07AFC}">
      <dsp:nvSpPr>
        <dsp:cNvPr id="0" name=""/>
        <dsp:cNvSpPr/>
      </dsp:nvSpPr>
      <dsp:spPr>
        <a:xfrm>
          <a:off x="3871307" y="3173810"/>
          <a:ext cx="1083882" cy="763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b="1" kern="1200" dirty="0">
              <a:solidFill>
                <a:schemeClr val="tx1"/>
              </a:solidFill>
            </a:rPr>
            <a:t>Mat-</a:t>
          </a:r>
          <a:r>
            <a:rPr lang="es-AR" sz="1600" b="1" kern="1200" dirty="0" err="1">
              <a:solidFill>
                <a:schemeClr val="tx1"/>
              </a:solidFill>
            </a:rPr>
            <a:t>Bal</a:t>
          </a:r>
          <a:r>
            <a:rPr lang="es-AR" sz="1600" b="1" kern="1200" dirty="0">
              <a:solidFill>
                <a:schemeClr val="tx1"/>
              </a:solidFill>
            </a:rPr>
            <a:t> Clásico</a:t>
          </a:r>
        </a:p>
      </dsp:txBody>
      <dsp:txXfrm>
        <a:off x="3908598" y="3211101"/>
        <a:ext cx="1009300" cy="689323"/>
      </dsp:txXfrm>
    </dsp:sp>
    <dsp:sp modelId="{2CC8662E-531E-4CDC-9AC3-050D3D04168C}">
      <dsp:nvSpPr>
        <dsp:cNvPr id="0" name=""/>
        <dsp:cNvSpPr/>
      </dsp:nvSpPr>
      <dsp:spPr>
        <a:xfrm rot="10718930">
          <a:off x="3286608" y="3422325"/>
          <a:ext cx="413475" cy="310269"/>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rot="10800000">
        <a:off x="3379676" y="3483282"/>
        <a:ext cx="320394" cy="186161"/>
      </dsp:txXfrm>
    </dsp:sp>
    <dsp:sp modelId="{1A2C8376-4E8A-4785-BBD1-BB0805B58535}">
      <dsp:nvSpPr>
        <dsp:cNvPr id="0" name=""/>
        <dsp:cNvSpPr/>
      </dsp:nvSpPr>
      <dsp:spPr>
        <a:xfrm>
          <a:off x="2008104" y="3217757"/>
          <a:ext cx="1083882" cy="763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b="1" kern="1200" dirty="0">
              <a:solidFill>
                <a:schemeClr val="tx1"/>
              </a:solidFill>
            </a:rPr>
            <a:t>Análisis Nodal</a:t>
          </a:r>
        </a:p>
      </dsp:txBody>
      <dsp:txXfrm>
        <a:off x="2045395" y="3255048"/>
        <a:ext cx="1009300" cy="689323"/>
      </dsp:txXfrm>
    </dsp:sp>
    <dsp:sp modelId="{A165D263-FBF1-4B89-8B3F-80EBC1C890CA}">
      <dsp:nvSpPr>
        <dsp:cNvPr id="0" name=""/>
        <dsp:cNvSpPr/>
      </dsp:nvSpPr>
      <dsp:spPr>
        <a:xfrm rot="14860366">
          <a:off x="2215881" y="2894444"/>
          <a:ext cx="216467" cy="310269"/>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rot="10800000">
        <a:off x="2260686" y="2986534"/>
        <a:ext cx="151527" cy="186161"/>
      </dsp:txXfrm>
    </dsp:sp>
    <dsp:sp modelId="{14996FEC-69D1-4AF2-AAF5-1B40029498C3}">
      <dsp:nvSpPr>
        <dsp:cNvPr id="0" name=""/>
        <dsp:cNvSpPr/>
      </dsp:nvSpPr>
      <dsp:spPr>
        <a:xfrm>
          <a:off x="1371860" y="2099877"/>
          <a:ext cx="1438178" cy="763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b="1" kern="1200" dirty="0">
              <a:solidFill>
                <a:schemeClr val="tx1"/>
              </a:solidFill>
            </a:rPr>
            <a:t>Predicción de producción</a:t>
          </a:r>
        </a:p>
      </dsp:txBody>
      <dsp:txXfrm>
        <a:off x="1409151" y="2137168"/>
        <a:ext cx="1363596" cy="689323"/>
      </dsp:txXfrm>
    </dsp:sp>
    <dsp:sp modelId="{E29C4A3B-1604-4D30-B95E-D353A61661D9}">
      <dsp:nvSpPr>
        <dsp:cNvPr id="0" name=""/>
        <dsp:cNvSpPr/>
      </dsp:nvSpPr>
      <dsp:spPr>
        <a:xfrm rot="15635703">
          <a:off x="1925244" y="1803493"/>
          <a:ext cx="158086" cy="310269"/>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rot="10800000">
        <a:off x="1952832" y="1888941"/>
        <a:ext cx="110660" cy="186161"/>
      </dsp:txXfrm>
    </dsp:sp>
    <dsp:sp modelId="{1EFB751E-4C08-4AD9-A5DA-8DAE278A6DE7}">
      <dsp:nvSpPr>
        <dsp:cNvPr id="0" name=""/>
        <dsp:cNvSpPr/>
      </dsp:nvSpPr>
      <dsp:spPr>
        <a:xfrm>
          <a:off x="1374404" y="1045751"/>
          <a:ext cx="1083882" cy="763905"/>
        </a:xfrm>
        <a:prstGeom prst="roundRect">
          <a:avLst/>
        </a:prstGeom>
        <a:solidFill>
          <a:schemeClr val="bg1">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b="1" kern="1200" dirty="0" err="1">
              <a:solidFill>
                <a:prstClr val="black"/>
              </a:solidFill>
              <a:latin typeface="Calibri" panose="020F0502020204030204"/>
              <a:ea typeface="+mn-ea"/>
              <a:cs typeface="+mn-cs"/>
            </a:rPr>
            <a:t>Aplicaciónen</a:t>
          </a:r>
          <a:r>
            <a:rPr lang="es-AR" sz="1600" b="1" kern="1200" dirty="0">
              <a:solidFill>
                <a:prstClr val="black"/>
              </a:solidFill>
              <a:latin typeface="Calibri" panose="020F0502020204030204"/>
              <a:ea typeface="+mn-ea"/>
              <a:cs typeface="+mn-cs"/>
            </a:rPr>
            <a:t> Campo</a:t>
          </a:r>
        </a:p>
      </dsp:txBody>
      <dsp:txXfrm>
        <a:off x="1411695" y="1083042"/>
        <a:ext cx="1009300" cy="689323"/>
      </dsp:txXfrm>
    </dsp:sp>
    <dsp:sp modelId="{9CD364C2-F22F-4FDB-93F2-04E7642502D8}">
      <dsp:nvSpPr>
        <dsp:cNvPr id="0" name=""/>
        <dsp:cNvSpPr/>
      </dsp:nvSpPr>
      <dsp:spPr>
        <a:xfrm rot="19449880">
          <a:off x="2175569" y="628205"/>
          <a:ext cx="336940" cy="310269"/>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dirty="0">
            <a:solidFill>
              <a:schemeClr val="tx1"/>
            </a:solidFill>
          </a:endParaRPr>
        </a:p>
      </dsp:txBody>
      <dsp:txXfrm>
        <a:off x="2184379" y="717506"/>
        <a:ext cx="243859" cy="18616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CBBB5-8677-407B-90D0-DFC0366CED8E}" type="datetimeFigureOut">
              <a:rPr lang="es-AR" smtClean="0"/>
              <a:t>8/11/2023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ACF3F-8D0D-45A4-AC07-6BB2BEE197BE}" type="slidenum">
              <a:rPr lang="es-AR" smtClean="0"/>
              <a:t>‹Nº›</a:t>
            </a:fld>
            <a:endParaRPr lang="es-AR"/>
          </a:p>
        </p:txBody>
      </p:sp>
    </p:spTree>
    <p:extLst>
      <p:ext uri="{BB962C8B-B14F-4D97-AF65-F5344CB8AC3E}">
        <p14:creationId xmlns:p14="http://schemas.microsoft.com/office/powerpoint/2010/main" val="203677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EFACF3F-8D0D-45A4-AC07-6BB2BEE197BE}" type="slidenum">
              <a:rPr lang="es-AR" smtClean="0"/>
              <a:t>3</a:t>
            </a:fld>
            <a:endParaRPr lang="es-AR"/>
          </a:p>
        </p:txBody>
      </p:sp>
    </p:spTree>
    <p:extLst>
      <p:ext uri="{BB962C8B-B14F-4D97-AF65-F5344CB8AC3E}">
        <p14:creationId xmlns:p14="http://schemas.microsoft.com/office/powerpoint/2010/main" val="143187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800" dirty="0">
                <a:solidFill>
                  <a:srgbClr val="000000"/>
                </a:solidFill>
                <a:effectLst/>
                <a:latin typeface="Times New Roman" panose="02020603050405020304" pitchFamily="18" charset="0"/>
                <a:ea typeface="Times New Roman" panose="02020603050405020304" pitchFamily="18" charset="0"/>
              </a:rPr>
              <a:t>La Fm. Anita de edad </a:t>
            </a:r>
            <a:r>
              <a:rPr lang="es-MX" sz="1800" dirty="0" err="1">
                <a:solidFill>
                  <a:srgbClr val="000000"/>
                </a:solidFill>
                <a:effectLst/>
                <a:latin typeface="Times New Roman" panose="02020603050405020304" pitchFamily="18" charset="0"/>
                <a:ea typeface="Times New Roman" panose="02020603050405020304" pitchFamily="18" charset="0"/>
              </a:rPr>
              <a:t>Campaniano</a:t>
            </a:r>
            <a:r>
              <a:rPr lang="es-MX" sz="1800" dirty="0">
                <a:solidFill>
                  <a:srgbClr val="000000"/>
                </a:solidFill>
                <a:effectLst/>
                <a:latin typeface="Times New Roman" panose="02020603050405020304" pitchFamily="18" charset="0"/>
                <a:ea typeface="Times New Roman" panose="02020603050405020304" pitchFamily="18" charset="0"/>
              </a:rPr>
              <a:t> Superior/</a:t>
            </a:r>
            <a:r>
              <a:rPr lang="es-MX" sz="1800" dirty="0" err="1">
                <a:solidFill>
                  <a:srgbClr val="000000"/>
                </a:solidFill>
                <a:effectLst/>
                <a:latin typeface="Times New Roman" panose="02020603050405020304" pitchFamily="18" charset="0"/>
                <a:ea typeface="Times New Roman" panose="02020603050405020304" pitchFamily="18" charset="0"/>
              </a:rPr>
              <a:t>Maastrichtiano</a:t>
            </a:r>
            <a:r>
              <a:rPr lang="es-MX" sz="1800" dirty="0">
                <a:solidFill>
                  <a:srgbClr val="000000"/>
                </a:solidFill>
                <a:effectLst/>
                <a:latin typeface="Times New Roman" panose="02020603050405020304" pitchFamily="18" charset="0"/>
                <a:ea typeface="Times New Roman" panose="02020603050405020304" pitchFamily="18" charset="0"/>
              </a:rPr>
              <a:t> Inferior en la zona, está compuesta principalmente por depósitos marinos-litorales asociados a la progradación de un frente deltaico </a:t>
            </a:r>
            <a:r>
              <a:rPr lang="es-MX" sz="1800" dirty="0" err="1">
                <a:solidFill>
                  <a:srgbClr val="000000"/>
                </a:solidFill>
                <a:effectLst/>
                <a:latin typeface="Times New Roman" panose="02020603050405020304" pitchFamily="18" charset="0"/>
                <a:ea typeface="Times New Roman" panose="02020603050405020304" pitchFamily="18" charset="0"/>
              </a:rPr>
              <a:t>fluvio</a:t>
            </a:r>
            <a:r>
              <a:rPr lang="es-MX" sz="1800" dirty="0">
                <a:solidFill>
                  <a:srgbClr val="000000"/>
                </a:solidFill>
                <a:effectLst/>
                <a:latin typeface="Times New Roman" panose="02020603050405020304" pitchFamily="18" charset="0"/>
                <a:ea typeface="Times New Roman" panose="02020603050405020304" pitchFamily="18" charset="0"/>
              </a:rPr>
              <a:t>-dominado proveniente del NNO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solidFill>
                  <a:srgbClr val="000000"/>
                </a:solidFill>
                <a:effectLst/>
                <a:latin typeface="Times New Roman" panose="02020603050405020304" pitchFamily="18" charset="0"/>
                <a:ea typeface="Times New Roman" panose="02020603050405020304" pitchFamily="18" charset="0"/>
              </a:rPr>
              <a:t>La sección Inferior y Media se caracteriza por un clásico patrón de parasecuencias progradantes con un arreglo grano-estrato creciente, interpretados como depósitos de </a:t>
            </a:r>
            <a:r>
              <a:rPr lang="es-MX" sz="1800" i="1" dirty="0" err="1">
                <a:solidFill>
                  <a:srgbClr val="000000"/>
                </a:solidFill>
                <a:effectLst/>
                <a:latin typeface="Times New Roman" panose="02020603050405020304" pitchFamily="18" charset="0"/>
                <a:ea typeface="Times New Roman" panose="02020603050405020304" pitchFamily="18" charset="0"/>
              </a:rPr>
              <a:t>shoreface</a:t>
            </a:r>
            <a:r>
              <a:rPr lang="es-MX" sz="1800" i="1" dirty="0">
                <a:solidFill>
                  <a:srgbClr val="000000"/>
                </a:solidFill>
                <a:effectLst/>
                <a:latin typeface="Times New Roman" panose="02020603050405020304" pitchFamily="18" charset="0"/>
                <a:ea typeface="Times New Roman" panose="02020603050405020304" pitchFamily="18" charset="0"/>
              </a:rPr>
              <a:t> </a:t>
            </a:r>
            <a:r>
              <a:rPr lang="es-MX" sz="1800" dirty="0">
                <a:solidFill>
                  <a:srgbClr val="000000"/>
                </a:solidFill>
                <a:effectLst/>
                <a:latin typeface="Times New Roman" panose="02020603050405020304" pitchFamily="18" charset="0"/>
                <a:ea typeface="Times New Roman" panose="02020603050405020304" pitchFamily="18" charset="0"/>
              </a:rPr>
              <a:t>asociados al frente deltaico.</a:t>
            </a:r>
            <a:endParaRPr lang="es-AR"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solidFill>
                  <a:srgbClr val="000000"/>
                </a:solidFill>
                <a:effectLst/>
                <a:latin typeface="Times New Roman" panose="02020603050405020304" pitchFamily="18" charset="0"/>
                <a:ea typeface="Times New Roman" panose="02020603050405020304" pitchFamily="18" charset="0"/>
              </a:rPr>
              <a:t>La sección Superior se presenta con un patrón agradante con presencia de cuerpos arenosos canalizados intercalados con paquetes arcillosos con presencia de bancos de carbón, interpretados como depósitos de barras de desembocadura, canales </a:t>
            </a:r>
            <a:r>
              <a:rPr lang="es-MX" sz="1800" dirty="0" err="1">
                <a:solidFill>
                  <a:srgbClr val="000000"/>
                </a:solidFill>
                <a:effectLst/>
                <a:latin typeface="Times New Roman" panose="02020603050405020304" pitchFamily="18" charset="0"/>
                <a:ea typeface="Times New Roman" panose="02020603050405020304" pitchFamily="18" charset="0"/>
              </a:rPr>
              <a:t>distributarios</a:t>
            </a:r>
            <a:r>
              <a:rPr lang="es-MX" sz="1800" dirty="0">
                <a:solidFill>
                  <a:srgbClr val="000000"/>
                </a:solidFill>
                <a:effectLst/>
                <a:latin typeface="Times New Roman" panose="02020603050405020304" pitchFamily="18" charset="0"/>
                <a:ea typeface="Times New Roman" panose="02020603050405020304" pitchFamily="18" charset="0"/>
              </a:rPr>
              <a:t> y planicie de inundación de estos sistemas deltaicos.</a:t>
            </a:r>
            <a:endParaRPr lang="es-AR" sz="1800" dirty="0">
              <a:solidFill>
                <a:srgbClr val="000000"/>
              </a:solidFill>
              <a:effectLst/>
              <a:latin typeface="Times New Roman" panose="02020603050405020304" pitchFamily="18" charset="0"/>
              <a:ea typeface="Times New Roman" panose="02020603050405020304" pitchFamily="18" charset="0"/>
            </a:endParaRPr>
          </a:p>
          <a:p>
            <a:r>
              <a:rPr lang="es-MX" sz="1800" dirty="0">
                <a:solidFill>
                  <a:srgbClr val="000000"/>
                </a:solidFill>
                <a:effectLst/>
                <a:latin typeface="Times New Roman" panose="02020603050405020304" pitchFamily="18" charset="0"/>
                <a:ea typeface="Times New Roman" panose="02020603050405020304" pitchFamily="18" charset="0"/>
              </a:rPr>
              <a:t>M3 se ubica en la parte basal de la Fm. Magallanes Inferior inmediatamente por encima de la discordancia regional D3. Estos reservorios son de edad </a:t>
            </a:r>
            <a:r>
              <a:rPr lang="es-MX" sz="1800" dirty="0" err="1">
                <a:solidFill>
                  <a:srgbClr val="000000"/>
                </a:solidFill>
                <a:effectLst/>
                <a:latin typeface="Times New Roman" panose="02020603050405020304" pitchFamily="18" charset="0"/>
                <a:ea typeface="Times New Roman" panose="02020603050405020304" pitchFamily="18" charset="0"/>
              </a:rPr>
              <a:t>Maastrichtiano</a:t>
            </a:r>
            <a:r>
              <a:rPr lang="es-MX" sz="1800" dirty="0">
                <a:solidFill>
                  <a:srgbClr val="000000"/>
                </a:solidFill>
                <a:effectLst/>
                <a:latin typeface="Times New Roman" panose="02020603050405020304" pitchFamily="18" charset="0"/>
                <a:ea typeface="Times New Roman" panose="02020603050405020304" pitchFamily="18" charset="0"/>
              </a:rPr>
              <a:t> superior asociados principalmente a </a:t>
            </a:r>
            <a:r>
              <a:rPr lang="es-MX" sz="1800" dirty="0" err="1">
                <a:solidFill>
                  <a:srgbClr val="000000"/>
                </a:solidFill>
                <a:effectLst/>
                <a:latin typeface="Times New Roman" panose="02020603050405020304" pitchFamily="18" charset="0"/>
                <a:ea typeface="Times New Roman" panose="02020603050405020304" pitchFamily="18" charset="0"/>
              </a:rPr>
              <a:t>paleoambientes</a:t>
            </a:r>
            <a:r>
              <a:rPr lang="es-MX" sz="1800" dirty="0">
                <a:solidFill>
                  <a:srgbClr val="000000"/>
                </a:solidFill>
                <a:effectLst/>
                <a:latin typeface="Times New Roman" panose="02020603050405020304" pitchFamily="18" charset="0"/>
                <a:ea typeface="Times New Roman" panose="02020603050405020304" pitchFamily="18" charset="0"/>
              </a:rPr>
              <a:t> de </a:t>
            </a:r>
            <a:r>
              <a:rPr lang="es-MX" sz="1800" i="1" dirty="0" err="1">
                <a:solidFill>
                  <a:srgbClr val="000000"/>
                </a:solidFill>
                <a:effectLst/>
                <a:latin typeface="Times New Roman" panose="02020603050405020304" pitchFamily="18" charset="0"/>
                <a:ea typeface="Times New Roman" panose="02020603050405020304" pitchFamily="18" charset="0"/>
              </a:rPr>
              <a:t>shoreface</a:t>
            </a:r>
            <a:r>
              <a:rPr lang="es-MX" sz="1800" dirty="0">
                <a:solidFill>
                  <a:srgbClr val="000000"/>
                </a:solidFill>
                <a:effectLst/>
                <a:latin typeface="Times New Roman" panose="02020603050405020304" pitchFamily="18" charset="0"/>
                <a:ea typeface="Times New Roman" panose="02020603050405020304" pitchFamily="18" charset="0"/>
              </a:rPr>
              <a:t> inferior a </a:t>
            </a:r>
            <a:r>
              <a:rPr lang="es-MX" sz="1800" i="1" dirty="0">
                <a:solidFill>
                  <a:srgbClr val="000000"/>
                </a:solidFill>
                <a:effectLst/>
                <a:latin typeface="Times New Roman" panose="02020603050405020304" pitchFamily="18" charset="0"/>
                <a:ea typeface="Times New Roman" panose="02020603050405020304" pitchFamily="18" charset="0"/>
              </a:rPr>
              <a:t>offshore</a:t>
            </a:r>
            <a:r>
              <a:rPr lang="es-MX" sz="1800" dirty="0">
                <a:solidFill>
                  <a:srgbClr val="000000"/>
                </a:solidFill>
                <a:effectLst/>
                <a:latin typeface="Times New Roman" panose="02020603050405020304" pitchFamily="18" charset="0"/>
                <a:ea typeface="Times New Roman" panose="02020603050405020304" pitchFamily="18" charset="0"/>
              </a:rPr>
              <a:t> superior acumulados en una costa dominada por oleaje.</a:t>
            </a:r>
          </a:p>
          <a:p>
            <a:r>
              <a:rPr lang="es-MX" sz="1800" dirty="0">
                <a:solidFill>
                  <a:srgbClr val="000000"/>
                </a:solidFill>
                <a:effectLst/>
                <a:latin typeface="Times New Roman" panose="02020603050405020304" pitchFamily="18" charset="0"/>
              </a:rPr>
              <a:t>M2 </a:t>
            </a:r>
            <a:r>
              <a:rPr lang="es-MX" sz="1800" dirty="0">
                <a:solidFill>
                  <a:srgbClr val="000000"/>
                </a:solidFill>
                <a:effectLst/>
                <a:latin typeface="Times New Roman" panose="02020603050405020304" pitchFamily="18" charset="0"/>
                <a:ea typeface="Times New Roman" panose="02020603050405020304" pitchFamily="18" charset="0"/>
              </a:rPr>
              <a:t>formando parte de un sistema de parasecuencias </a:t>
            </a:r>
            <a:r>
              <a:rPr lang="es-MX" sz="1800" dirty="0" err="1">
                <a:solidFill>
                  <a:srgbClr val="000000"/>
                </a:solidFill>
                <a:effectLst/>
                <a:latin typeface="Times New Roman" panose="02020603050405020304" pitchFamily="18" charset="0"/>
                <a:ea typeface="Times New Roman" panose="02020603050405020304" pitchFamily="18" charset="0"/>
              </a:rPr>
              <a:t>clinoformes</a:t>
            </a:r>
            <a:r>
              <a:rPr lang="es-MX" sz="1800" dirty="0">
                <a:solidFill>
                  <a:srgbClr val="000000"/>
                </a:solidFill>
                <a:effectLst/>
                <a:latin typeface="Times New Roman" panose="02020603050405020304" pitchFamily="18" charset="0"/>
                <a:ea typeface="Times New Roman" panose="02020603050405020304" pitchFamily="18" charset="0"/>
              </a:rPr>
              <a:t> </a:t>
            </a:r>
            <a:r>
              <a:rPr lang="es-MX" sz="1800" dirty="0" err="1">
                <a:solidFill>
                  <a:srgbClr val="000000"/>
                </a:solidFill>
                <a:effectLst/>
                <a:latin typeface="Times New Roman" panose="02020603050405020304" pitchFamily="18" charset="0"/>
                <a:ea typeface="Times New Roman" panose="02020603050405020304" pitchFamily="18" charset="0"/>
              </a:rPr>
              <a:t>progradando</a:t>
            </a:r>
            <a:r>
              <a:rPr lang="es-MX" sz="1800" dirty="0">
                <a:solidFill>
                  <a:srgbClr val="000000"/>
                </a:solidFill>
                <a:effectLst/>
                <a:latin typeface="Times New Roman" panose="02020603050405020304" pitchFamily="18" charset="0"/>
                <a:ea typeface="Times New Roman" panose="02020603050405020304" pitchFamily="18" charset="0"/>
              </a:rPr>
              <a:t> en dirección ESE.</a:t>
            </a:r>
          </a:p>
          <a:p>
            <a:r>
              <a:rPr lang="es-MX" sz="1800" dirty="0">
                <a:solidFill>
                  <a:srgbClr val="000000"/>
                </a:solidFill>
                <a:effectLst/>
                <a:latin typeface="Times New Roman" panose="02020603050405020304" pitchFamily="18" charset="0"/>
                <a:ea typeface="Times New Roman" panose="02020603050405020304" pitchFamily="18" charset="0"/>
              </a:rPr>
              <a:t>La Fm. Centinela o </a:t>
            </a:r>
            <a:r>
              <a:rPr lang="es-MX" sz="1800" dirty="0" err="1">
                <a:solidFill>
                  <a:srgbClr val="000000"/>
                </a:solidFill>
                <a:effectLst/>
                <a:latin typeface="Times New Roman" panose="02020603050405020304" pitchFamily="18" charset="0"/>
                <a:ea typeface="Times New Roman" panose="02020603050405020304" pitchFamily="18" charset="0"/>
              </a:rPr>
              <a:t>Ea</a:t>
            </a:r>
            <a:r>
              <a:rPr lang="es-MX" sz="1800" dirty="0">
                <a:solidFill>
                  <a:srgbClr val="000000"/>
                </a:solidFill>
                <a:effectLst/>
                <a:latin typeface="Times New Roman" panose="02020603050405020304" pitchFamily="18" charset="0"/>
                <a:ea typeface="Times New Roman" panose="02020603050405020304" pitchFamily="18" charset="0"/>
              </a:rPr>
              <a:t>. 25 de mayo, los depósitos de esta formación indican ambientes que varían desde netamente marinos, especialmente en la parte inferior (inundación), ambientes transicionales deltaicos a estuarinos dominados por mareas (principales reservorios) que gradan hacia facies continentales en su techo (transición hacia la Fm. Santa Cruz) formando un arreglo general progradante, producto de una gran transgresión marina ocurrida en Oligoceno Superior – Mioceno Inferior.</a:t>
            </a:r>
            <a:endParaRPr lang="es-AR" dirty="0"/>
          </a:p>
        </p:txBody>
      </p:sp>
      <p:sp>
        <p:nvSpPr>
          <p:cNvPr id="4" name="Marcador de número de diapositiva 3"/>
          <p:cNvSpPr>
            <a:spLocks noGrp="1"/>
          </p:cNvSpPr>
          <p:nvPr>
            <p:ph type="sldNum" sz="quarter" idx="5"/>
          </p:nvPr>
        </p:nvSpPr>
        <p:spPr/>
        <p:txBody>
          <a:bodyPr/>
          <a:lstStyle/>
          <a:p>
            <a:fld id="{3FD68059-467A-4BC8-BC1D-A7144D15BD10}" type="slidenum">
              <a:rPr lang="es-AR" smtClean="0"/>
              <a:t>4</a:t>
            </a:fld>
            <a:endParaRPr lang="es-AR"/>
          </a:p>
        </p:txBody>
      </p:sp>
    </p:spTree>
    <p:extLst>
      <p:ext uri="{BB962C8B-B14F-4D97-AF65-F5344CB8AC3E}">
        <p14:creationId xmlns:p14="http://schemas.microsoft.com/office/powerpoint/2010/main" val="424032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EFACF3F-8D0D-45A4-AC07-6BB2BEE197BE}" type="slidenum">
              <a:rPr lang="es-AR" smtClean="0"/>
              <a:t>6</a:t>
            </a:fld>
            <a:endParaRPr lang="es-AR"/>
          </a:p>
        </p:txBody>
      </p:sp>
    </p:spTree>
    <p:extLst>
      <p:ext uri="{BB962C8B-B14F-4D97-AF65-F5344CB8AC3E}">
        <p14:creationId xmlns:p14="http://schemas.microsoft.com/office/powerpoint/2010/main" val="202739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EFACF3F-8D0D-45A4-AC07-6BB2BEE197BE}" type="slidenum">
              <a:rPr lang="es-AR" smtClean="0"/>
              <a:t>7</a:t>
            </a:fld>
            <a:endParaRPr lang="es-AR"/>
          </a:p>
        </p:txBody>
      </p:sp>
    </p:spTree>
    <p:extLst>
      <p:ext uri="{BB962C8B-B14F-4D97-AF65-F5344CB8AC3E}">
        <p14:creationId xmlns:p14="http://schemas.microsoft.com/office/powerpoint/2010/main" val="1360747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1038225"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9" name="Imagen 8">
            <a:extLst>
              <a:ext uri="{FF2B5EF4-FFF2-40B4-BE49-F238E27FC236}">
                <a16:creationId xmlns:a16="http://schemas.microsoft.com/office/drawing/2014/main" id="{11DE645A-901A-72D7-9CC5-1C8EB1640619}"/>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8" name="Imagen 7">
            <a:extLst>
              <a:ext uri="{FF2B5EF4-FFF2-40B4-BE49-F238E27FC236}">
                <a16:creationId xmlns:a16="http://schemas.microsoft.com/office/drawing/2014/main" id="{327ACB58-4300-E5CF-6621-565706B8214D}"/>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8" name="Imagen 7">
            <a:extLst>
              <a:ext uri="{FF2B5EF4-FFF2-40B4-BE49-F238E27FC236}">
                <a16:creationId xmlns:a16="http://schemas.microsoft.com/office/drawing/2014/main" id="{9F986EBD-2487-B64D-59A5-49ACFE77203A}"/>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5122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8" name="Imagen 7">
            <a:extLst>
              <a:ext uri="{FF2B5EF4-FFF2-40B4-BE49-F238E27FC236}">
                <a16:creationId xmlns:a16="http://schemas.microsoft.com/office/drawing/2014/main" id="{D4EE3D9F-7A79-B2A3-BEAC-B4CC75CBD745}"/>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40088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8" name="Imagen 7">
            <a:extLst>
              <a:ext uri="{FF2B5EF4-FFF2-40B4-BE49-F238E27FC236}">
                <a16:creationId xmlns:a16="http://schemas.microsoft.com/office/drawing/2014/main" id="{1F8D5296-7733-F3E7-C89E-FE76446A994D}"/>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9" name="Imagen 8">
            <a:extLst>
              <a:ext uri="{FF2B5EF4-FFF2-40B4-BE49-F238E27FC236}">
                <a16:creationId xmlns:a16="http://schemas.microsoft.com/office/drawing/2014/main" id="{5DC8A5B1-95A5-A159-7B5E-63D96455DC01}"/>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11" name="Imagen 10">
            <a:extLst>
              <a:ext uri="{FF2B5EF4-FFF2-40B4-BE49-F238E27FC236}">
                <a16:creationId xmlns:a16="http://schemas.microsoft.com/office/drawing/2014/main" id="{7C240CB1-86B2-EE72-874C-6FEF9C64D3D5}"/>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7" name="Imagen 6">
            <a:extLst>
              <a:ext uri="{FF2B5EF4-FFF2-40B4-BE49-F238E27FC236}">
                <a16:creationId xmlns:a16="http://schemas.microsoft.com/office/drawing/2014/main" id="{F33D78B4-F638-5936-4714-00FD8B4B4934}"/>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6" name="Imagen 5">
            <a:extLst>
              <a:ext uri="{FF2B5EF4-FFF2-40B4-BE49-F238E27FC236}">
                <a16:creationId xmlns:a16="http://schemas.microsoft.com/office/drawing/2014/main" id="{C582C3EC-3FAC-F5F0-4BEA-D86297DEA3D7}"/>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9" name="Imagen 8">
            <a:extLst>
              <a:ext uri="{FF2B5EF4-FFF2-40B4-BE49-F238E27FC236}">
                <a16:creationId xmlns:a16="http://schemas.microsoft.com/office/drawing/2014/main" id="{1FAFFFB2-BC01-DABA-02D5-6E44AEF2C734}"/>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pic>
        <p:nvPicPr>
          <p:cNvPr id="9" name="Imagen 8">
            <a:extLst>
              <a:ext uri="{FF2B5EF4-FFF2-40B4-BE49-F238E27FC236}">
                <a16:creationId xmlns:a16="http://schemas.microsoft.com/office/drawing/2014/main" id="{A6474F0A-B4D3-4889-FA1A-2D6B34E6440A}"/>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3160199-32E3-A5BF-1800-546CFA5524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41789D3-873A-F381-DDD4-9CE741BFA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6C469E5F-E2D8-F1EC-E57B-22D65C298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28E10-6F46-49E9-8A35-031423F4142D}" type="datetimeFigureOut">
              <a:rPr lang="es-AR" smtClean="0"/>
              <a:t>8/11/2023</a:t>
            </a:fld>
            <a:endParaRPr lang="es-AR"/>
          </a:p>
        </p:txBody>
      </p:sp>
      <p:sp>
        <p:nvSpPr>
          <p:cNvPr id="5" name="Marcador de pie de página 4">
            <a:extLst>
              <a:ext uri="{FF2B5EF4-FFF2-40B4-BE49-F238E27FC236}">
                <a16:creationId xmlns:a16="http://schemas.microsoft.com/office/drawing/2014/main" id="{5E9BAFC8-CDBC-FED8-D7B8-A06C565D2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F14A258B-AC4D-63CD-4409-5BC56C48D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C11A5-9EDE-46A1-891F-E85B0907B25E}" type="slidenum">
              <a:rPr lang="es-AR" smtClean="0"/>
              <a:t>‹Nº›</a:t>
            </a:fld>
            <a:endParaRPr lang="es-AR"/>
          </a:p>
        </p:txBody>
      </p:sp>
      <p:pic>
        <p:nvPicPr>
          <p:cNvPr id="8" name="Imagen 7">
            <a:extLst>
              <a:ext uri="{FF2B5EF4-FFF2-40B4-BE49-F238E27FC236}">
                <a16:creationId xmlns:a16="http://schemas.microsoft.com/office/drawing/2014/main" id="{E338A6BC-5FD3-D6BD-1DB6-F35412F66758}"/>
              </a:ext>
            </a:extLst>
          </p:cNvPr>
          <p:cNvPicPr>
            <a:picLocks noChangeAspect="1"/>
          </p:cNvPicPr>
          <p:nvPr userDrawn="1"/>
        </p:nvPicPr>
        <p:blipFill>
          <a:blip r:embed="rId2"/>
          <a:stretch>
            <a:fillRect/>
          </a:stretch>
        </p:blipFill>
        <p:spPr>
          <a:xfrm>
            <a:off x="19049" y="6356349"/>
            <a:ext cx="504000" cy="483217"/>
          </a:xfrm>
          <a:prstGeom prst="rect">
            <a:avLst/>
          </a:prstGeom>
        </p:spPr>
      </p:pic>
    </p:spTree>
    <p:extLst>
      <p:ext uri="{BB962C8B-B14F-4D97-AF65-F5344CB8AC3E}">
        <p14:creationId xmlns:p14="http://schemas.microsoft.com/office/powerpoint/2010/main" val="404417164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24.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28.png"/><Relationship Id="rId5" Type="http://schemas.openxmlformats.org/officeDocument/2006/relationships/diagramColors" Target="../diagrams/colors1.xml"/><Relationship Id="rId10" Type="http://schemas.openxmlformats.org/officeDocument/2006/relationships/image" Target="../media/image27.png"/><Relationship Id="rId4" Type="http://schemas.openxmlformats.org/officeDocument/2006/relationships/diagramQuickStyle" Target="../diagrams/quickStyle1.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99856" y="1159942"/>
            <a:ext cx="6096000" cy="2926438"/>
          </a:xfrm>
        </p:spPr>
        <p:txBody>
          <a:bodyPr/>
          <a:lstStyle/>
          <a:p>
            <a:r>
              <a:rPr lang="es-MX" sz="2400" b="1" dirty="0">
                <a:solidFill>
                  <a:srgbClr val="000000"/>
                </a:solidFill>
                <a:effectLst/>
                <a:latin typeface="Times New Roman" panose="02020603050405020304" pitchFamily="18" charset="0"/>
                <a:ea typeface="Times New Roman" panose="02020603050405020304" pitchFamily="18" charset="0"/>
              </a:rPr>
              <a:t>ESTRATEGIA DE DESARROLLO DE UN YACIMIENTO DE GAS MULTICAPA EN LA CUENCA AUSTRAL, ARGENTINA: YACIMIENTO EL PUMA.</a:t>
            </a:r>
            <a:endParaRPr lang="es-AR" sz="2400" dirty="0">
              <a:solidFill>
                <a:srgbClr val="000000"/>
              </a:solidFill>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BEBFF1D7-9E15-926A-2365-864080C09AA0}"/>
              </a:ext>
            </a:extLst>
          </p:cNvPr>
          <p:cNvSpPr txBox="1"/>
          <p:nvPr/>
        </p:nvSpPr>
        <p:spPr>
          <a:xfrm>
            <a:off x="10382076" y="5534561"/>
            <a:ext cx="1809924" cy="1323439"/>
          </a:xfrm>
          <a:prstGeom prst="rect">
            <a:avLst/>
          </a:prstGeom>
          <a:noFill/>
        </p:spPr>
        <p:txBody>
          <a:bodyPr wrap="square">
            <a:spAutoFit/>
          </a:bodyPr>
          <a:lstStyle/>
          <a:p>
            <a:r>
              <a:rPr lang="es-MX" sz="1600" u="sng" dirty="0"/>
              <a:t>Autores</a:t>
            </a:r>
            <a:r>
              <a:rPr lang="es-MX" sz="1600" dirty="0"/>
              <a:t>:</a:t>
            </a:r>
          </a:p>
          <a:p>
            <a:r>
              <a:rPr lang="es-MX" sz="1600" dirty="0"/>
              <a:t>Mauricio Rosato</a:t>
            </a:r>
          </a:p>
          <a:p>
            <a:r>
              <a:rPr lang="es-MX" sz="1600" dirty="0"/>
              <a:t>Martín Mallea</a:t>
            </a:r>
          </a:p>
          <a:p>
            <a:r>
              <a:rPr lang="es-MX" sz="1600" dirty="0"/>
              <a:t>Damian Jait</a:t>
            </a:r>
          </a:p>
          <a:p>
            <a:r>
              <a:rPr lang="es-MX" sz="1600" dirty="0"/>
              <a:t>Martín Cevallos</a:t>
            </a:r>
            <a:endParaRPr lang="es-AR" sz="1600" dirty="0"/>
          </a:p>
        </p:txBody>
      </p:sp>
      <p:pic>
        <p:nvPicPr>
          <p:cNvPr id="3" name="Imagen 2" descr="Imagen que contiene exterior, agua, parado, océano&#10;&#10;Descripción generada automáticamente">
            <a:extLst>
              <a:ext uri="{FF2B5EF4-FFF2-40B4-BE49-F238E27FC236}">
                <a16:creationId xmlns:a16="http://schemas.microsoft.com/office/drawing/2014/main" id="{058513A6-50C7-F20A-C276-DE59C04FCF32}"/>
              </a:ext>
            </a:extLst>
          </p:cNvPr>
          <p:cNvPicPr>
            <a:picLocks noChangeAspect="1"/>
          </p:cNvPicPr>
          <p:nvPr/>
        </p:nvPicPr>
        <p:blipFill rotWithShape="1">
          <a:blip r:embed="rId2">
            <a:extLst>
              <a:ext uri="{28A0092B-C50C-407E-A947-70E740481C1C}">
                <a14:useLocalDpi xmlns:a14="http://schemas.microsoft.com/office/drawing/2010/main" val="0"/>
              </a:ext>
            </a:extLst>
          </a:blip>
          <a:srcRect l="6544" t="1163" r="-6544" b="17731"/>
          <a:stretch/>
        </p:blipFill>
        <p:spPr>
          <a:xfrm>
            <a:off x="969669" y="975439"/>
            <a:ext cx="5036847" cy="5446984"/>
          </a:xfrm>
          <a:prstGeom prst="rect">
            <a:avLst/>
          </a:prstGeom>
        </p:spPr>
      </p:pic>
    </p:spTree>
    <p:extLst>
      <p:ext uri="{BB962C8B-B14F-4D97-AF65-F5344CB8AC3E}">
        <p14:creationId xmlns:p14="http://schemas.microsoft.com/office/powerpoint/2010/main" val="37645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5049EC-10CE-0DE6-60DC-037F2D9E5DC2}"/>
              </a:ext>
            </a:extLst>
          </p:cNvPr>
          <p:cNvSpPr txBox="1"/>
          <p:nvPr/>
        </p:nvSpPr>
        <p:spPr>
          <a:xfrm>
            <a:off x="107597" y="759202"/>
            <a:ext cx="10484203" cy="579518"/>
          </a:xfrm>
          <a:prstGeom prst="rect">
            <a:avLst/>
          </a:prstGeom>
          <a:noFill/>
        </p:spPr>
        <p:txBody>
          <a:bodyPr wrap="square" lIns="36000" tIns="0" rIns="36000" bIns="0" rtlCol="0">
            <a:spAutoFit/>
          </a:bodyPr>
          <a:lstStyle/>
          <a:p>
            <a:pPr>
              <a:lnSpc>
                <a:spcPct val="150000"/>
              </a:lnSpc>
            </a:pPr>
            <a:r>
              <a:rPr lang="es-AR" sz="2800" b="1" dirty="0"/>
              <a:t>Optimización de la producción - Modelo Integrado de Gestión</a:t>
            </a:r>
          </a:p>
        </p:txBody>
      </p:sp>
      <p:graphicFrame>
        <p:nvGraphicFramePr>
          <p:cNvPr id="3" name="Diagrama 2">
            <a:extLst>
              <a:ext uri="{FF2B5EF4-FFF2-40B4-BE49-F238E27FC236}">
                <a16:creationId xmlns:a16="http://schemas.microsoft.com/office/drawing/2014/main" id="{246BA441-042E-49E9-5197-46D40EA87B03}"/>
              </a:ext>
            </a:extLst>
          </p:cNvPr>
          <p:cNvGraphicFramePr/>
          <p:nvPr>
            <p:extLst>
              <p:ext uri="{D42A27DB-BD31-4B8C-83A1-F6EECF244321}">
                <p14:modId xmlns:p14="http://schemas.microsoft.com/office/powerpoint/2010/main" val="1861822470"/>
              </p:ext>
            </p:extLst>
          </p:nvPr>
        </p:nvGraphicFramePr>
        <p:xfrm>
          <a:off x="2224693" y="1447164"/>
          <a:ext cx="7747981" cy="4525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esquinas redondeadas 4">
            <a:extLst>
              <a:ext uri="{FF2B5EF4-FFF2-40B4-BE49-F238E27FC236}">
                <a16:creationId xmlns:a16="http://schemas.microsoft.com/office/drawing/2014/main" id="{CD5C26A9-1AE6-1804-2161-93D8D6B576B8}"/>
              </a:ext>
            </a:extLst>
          </p:cNvPr>
          <p:cNvSpPr/>
          <p:nvPr/>
        </p:nvSpPr>
        <p:spPr>
          <a:xfrm>
            <a:off x="10979742" y="6005503"/>
            <a:ext cx="1092645" cy="24697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050" dirty="0">
                <a:solidFill>
                  <a:schemeClr val="tx1"/>
                </a:solidFill>
              </a:rPr>
              <a:t>Subsuelo</a:t>
            </a:r>
          </a:p>
        </p:txBody>
      </p:sp>
      <p:sp>
        <p:nvSpPr>
          <p:cNvPr id="6" name="Rectángulo: esquinas redondeadas 5">
            <a:extLst>
              <a:ext uri="{FF2B5EF4-FFF2-40B4-BE49-F238E27FC236}">
                <a16:creationId xmlns:a16="http://schemas.microsoft.com/office/drawing/2014/main" id="{82B6767C-E7A3-DE47-A0BE-1052F3376400}"/>
              </a:ext>
            </a:extLst>
          </p:cNvPr>
          <p:cNvSpPr/>
          <p:nvPr/>
        </p:nvSpPr>
        <p:spPr>
          <a:xfrm>
            <a:off x="10979742" y="6272170"/>
            <a:ext cx="1092645" cy="2469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050" dirty="0">
                <a:solidFill>
                  <a:schemeClr val="tx1"/>
                </a:solidFill>
              </a:rPr>
              <a:t>Ing. Producción</a:t>
            </a:r>
          </a:p>
        </p:txBody>
      </p:sp>
      <p:sp>
        <p:nvSpPr>
          <p:cNvPr id="7" name="Rectángulo: esquinas redondeadas 6">
            <a:extLst>
              <a:ext uri="{FF2B5EF4-FFF2-40B4-BE49-F238E27FC236}">
                <a16:creationId xmlns:a16="http://schemas.microsoft.com/office/drawing/2014/main" id="{1A99A2A9-F54E-3B8E-BF33-0EE8F4DF56ED}"/>
              </a:ext>
            </a:extLst>
          </p:cNvPr>
          <p:cNvSpPr/>
          <p:nvPr/>
        </p:nvSpPr>
        <p:spPr>
          <a:xfrm>
            <a:off x="10979742" y="6538837"/>
            <a:ext cx="1092645" cy="246974"/>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050" dirty="0">
                <a:solidFill>
                  <a:schemeClr val="tx1"/>
                </a:solidFill>
              </a:rPr>
              <a:t>Operaciones</a:t>
            </a:r>
          </a:p>
        </p:txBody>
      </p:sp>
      <p:pic>
        <p:nvPicPr>
          <p:cNvPr id="8" name="Imagen 7">
            <a:extLst>
              <a:ext uri="{FF2B5EF4-FFF2-40B4-BE49-F238E27FC236}">
                <a16:creationId xmlns:a16="http://schemas.microsoft.com/office/drawing/2014/main" id="{F67A5CF2-A849-D74E-2685-F1142358FE81}"/>
              </a:ext>
            </a:extLst>
          </p:cNvPr>
          <p:cNvPicPr>
            <a:picLocks noChangeAspect="1"/>
          </p:cNvPicPr>
          <p:nvPr/>
        </p:nvPicPr>
        <p:blipFill>
          <a:blip r:embed="rId7"/>
          <a:stretch>
            <a:fillRect/>
          </a:stretch>
        </p:blipFill>
        <p:spPr>
          <a:xfrm>
            <a:off x="9002917" y="3829050"/>
            <a:ext cx="2954376" cy="1924453"/>
          </a:xfrm>
          <a:prstGeom prst="rect">
            <a:avLst/>
          </a:prstGeom>
        </p:spPr>
      </p:pic>
      <p:pic>
        <p:nvPicPr>
          <p:cNvPr id="10" name="Imagen 9" descr="Interfaz de usuario gráfica, Aplicación&#10;&#10;Descripción generada automáticamente">
            <a:extLst>
              <a:ext uri="{FF2B5EF4-FFF2-40B4-BE49-F238E27FC236}">
                <a16:creationId xmlns:a16="http://schemas.microsoft.com/office/drawing/2014/main" id="{0E37257B-0868-71AD-039D-1192952FB5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297" t="24028" r="23750" b="14702"/>
          <a:stretch/>
        </p:blipFill>
        <p:spPr>
          <a:xfrm>
            <a:off x="9063910" y="1579780"/>
            <a:ext cx="2462154" cy="1633330"/>
          </a:xfrm>
          <a:prstGeom prst="rect">
            <a:avLst/>
          </a:prstGeom>
        </p:spPr>
      </p:pic>
      <p:pic>
        <p:nvPicPr>
          <p:cNvPr id="14" name="Imagen 13" descr="Gráfico, Gráfico de líneas&#10;&#10;Descripción generada automáticamente">
            <a:extLst>
              <a:ext uri="{FF2B5EF4-FFF2-40B4-BE49-F238E27FC236}">
                <a16:creationId xmlns:a16="http://schemas.microsoft.com/office/drawing/2014/main" id="{B33B462C-DC23-AEC1-71E9-DBC1FC8D9B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9897" y="5406447"/>
            <a:ext cx="2373772" cy="1384701"/>
          </a:xfrm>
          <a:prstGeom prst="rect">
            <a:avLst/>
          </a:prstGeom>
          <a:ln>
            <a:solidFill>
              <a:schemeClr val="tx1"/>
            </a:solidFill>
          </a:ln>
        </p:spPr>
      </p:pic>
      <p:pic>
        <p:nvPicPr>
          <p:cNvPr id="18" name="Imagen 17" descr="Gráfico, Diagrama&#10;&#10;Descripción generada automáticamente">
            <a:extLst>
              <a:ext uri="{FF2B5EF4-FFF2-40B4-BE49-F238E27FC236}">
                <a16:creationId xmlns:a16="http://schemas.microsoft.com/office/drawing/2014/main" id="{23D73B0E-EBFD-2ADC-B59D-CBCFCC8E81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608" y="3213110"/>
            <a:ext cx="2930082" cy="1787624"/>
          </a:xfrm>
          <a:prstGeom prst="rect">
            <a:avLst/>
          </a:prstGeom>
          <a:ln>
            <a:solidFill>
              <a:schemeClr val="tx1"/>
            </a:solidFill>
          </a:ln>
        </p:spPr>
      </p:pic>
      <p:pic>
        <p:nvPicPr>
          <p:cNvPr id="24" name="Imagen 23" descr="Gráfico&#10;&#10;Descripción generada automáticamente">
            <a:extLst>
              <a:ext uri="{FF2B5EF4-FFF2-40B4-BE49-F238E27FC236}">
                <a16:creationId xmlns:a16="http://schemas.microsoft.com/office/drawing/2014/main" id="{8229DB3A-4765-A3BA-D025-83ABB86CEB4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3525" y="5078539"/>
            <a:ext cx="2690458" cy="1657149"/>
          </a:xfrm>
          <a:prstGeom prst="rect">
            <a:avLst/>
          </a:prstGeom>
        </p:spPr>
      </p:pic>
    </p:spTree>
    <p:extLst>
      <p:ext uri="{BB962C8B-B14F-4D97-AF65-F5344CB8AC3E}">
        <p14:creationId xmlns:p14="http://schemas.microsoft.com/office/powerpoint/2010/main" val="306949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5049EC-10CE-0DE6-60DC-037F2D9E5DC2}"/>
              </a:ext>
            </a:extLst>
          </p:cNvPr>
          <p:cNvSpPr txBox="1"/>
          <p:nvPr/>
        </p:nvSpPr>
        <p:spPr>
          <a:xfrm>
            <a:off x="107597" y="759202"/>
            <a:ext cx="8347165" cy="579518"/>
          </a:xfrm>
          <a:prstGeom prst="rect">
            <a:avLst/>
          </a:prstGeom>
          <a:noFill/>
        </p:spPr>
        <p:txBody>
          <a:bodyPr wrap="square" lIns="36000" tIns="0" rIns="36000" bIns="0" rtlCol="0">
            <a:spAutoFit/>
          </a:bodyPr>
          <a:lstStyle/>
          <a:p>
            <a:pPr>
              <a:lnSpc>
                <a:spcPct val="150000"/>
              </a:lnSpc>
            </a:pPr>
            <a:r>
              <a:rPr lang="es-ES" sz="2800" b="1" dirty="0"/>
              <a:t>Conclusiones</a:t>
            </a:r>
            <a:endParaRPr lang="es-AR" sz="2800" b="1" dirty="0"/>
          </a:p>
        </p:txBody>
      </p:sp>
      <p:sp>
        <p:nvSpPr>
          <p:cNvPr id="4" name="CuadroTexto 3">
            <a:extLst>
              <a:ext uri="{FF2B5EF4-FFF2-40B4-BE49-F238E27FC236}">
                <a16:creationId xmlns:a16="http://schemas.microsoft.com/office/drawing/2014/main" id="{6FBB1626-3A23-A2CD-5CD0-20FAE53696A9}"/>
              </a:ext>
            </a:extLst>
          </p:cNvPr>
          <p:cNvSpPr txBox="1"/>
          <p:nvPr/>
        </p:nvSpPr>
        <p:spPr>
          <a:xfrm>
            <a:off x="107597" y="1637943"/>
            <a:ext cx="11913827" cy="411676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s-MX" sz="1600" dirty="0">
                <a:solidFill>
                  <a:sysClr val="windowText" lastClr="000000"/>
                </a:solidFill>
                <a:latin typeface="Calibri" panose="020F0502020204030204"/>
              </a:rPr>
              <a:t>La </a:t>
            </a:r>
            <a:r>
              <a:rPr lang="es-MX" sz="1600" b="1" dirty="0">
                <a:solidFill>
                  <a:sysClr val="windowText" lastClr="000000"/>
                </a:solidFill>
                <a:latin typeface="Calibri" panose="020F0502020204030204"/>
              </a:rPr>
              <a:t>integración</a:t>
            </a:r>
            <a:r>
              <a:rPr lang="es-MX" sz="1600" dirty="0">
                <a:solidFill>
                  <a:sysClr val="windowText" lastClr="000000"/>
                </a:solidFill>
                <a:latin typeface="Calibri" panose="020F0502020204030204"/>
              </a:rPr>
              <a:t> de datos y escala de trabajo de todas las </a:t>
            </a:r>
            <a:r>
              <a:rPr lang="es-MX" sz="1600" b="1" dirty="0">
                <a:solidFill>
                  <a:sysClr val="windowText" lastClr="000000"/>
                </a:solidFill>
                <a:latin typeface="Calibri" panose="020F0502020204030204"/>
              </a:rPr>
              <a:t>áreas intervinientes</a:t>
            </a:r>
            <a:r>
              <a:rPr lang="es-MX" sz="1600" dirty="0">
                <a:solidFill>
                  <a:sysClr val="windowText" lastClr="000000"/>
                </a:solidFill>
                <a:latin typeface="Calibri" panose="020F0502020204030204"/>
              </a:rPr>
              <a:t> permitió el desarrollo de un yacimiento multicapa en la cuenca Austral. </a:t>
            </a:r>
          </a:p>
          <a:p>
            <a:pPr marL="285750" indent="-285750" algn="just">
              <a:lnSpc>
                <a:spcPct val="150000"/>
              </a:lnSpc>
              <a:buFont typeface="Wingdings" panose="05000000000000000000" pitchFamily="2" charset="2"/>
              <a:buChar char="Ø"/>
            </a:pPr>
            <a:endParaRPr lang="es-MX" sz="1600" dirty="0">
              <a:solidFill>
                <a:sysClr val="windowText" lastClr="000000"/>
              </a:solidFill>
              <a:latin typeface="Calibri" panose="020F0502020204030204"/>
            </a:endParaRPr>
          </a:p>
          <a:p>
            <a:pPr marL="285750" indent="-285750" algn="just">
              <a:lnSpc>
                <a:spcPct val="150000"/>
              </a:lnSpc>
              <a:buFont typeface="Wingdings" panose="05000000000000000000" pitchFamily="2" charset="2"/>
              <a:buChar char="Ø"/>
            </a:pPr>
            <a:r>
              <a:rPr lang="es-MX" sz="1600" dirty="0">
                <a:solidFill>
                  <a:sysClr val="windowText" lastClr="000000"/>
                </a:solidFill>
                <a:latin typeface="Calibri" panose="020F0502020204030204"/>
              </a:rPr>
              <a:t>Los </a:t>
            </a:r>
            <a:r>
              <a:rPr lang="es-MX" sz="1600" b="1" dirty="0">
                <a:solidFill>
                  <a:sysClr val="windowText" lastClr="000000"/>
                </a:solidFill>
                <a:latin typeface="Calibri" panose="020F0502020204030204"/>
              </a:rPr>
              <a:t>múltiples reservorios productores </a:t>
            </a:r>
            <a:r>
              <a:rPr lang="es-MX" sz="1600" dirty="0">
                <a:solidFill>
                  <a:sysClr val="windowText" lastClr="000000"/>
                </a:solidFill>
                <a:latin typeface="Calibri" panose="020F0502020204030204"/>
              </a:rPr>
              <a:t>presentes plantearon un desafío a la hora de la estrategia de puesta en producción que llevó al yacimiento a una producción actual 600 Mm3/d.</a:t>
            </a:r>
            <a:endParaRPr lang="es-AR" sz="1600" dirty="0">
              <a:solidFill>
                <a:sysClr val="windowText" lastClr="000000"/>
              </a:solidFill>
              <a:latin typeface="Calibri" panose="020F0502020204030204"/>
            </a:endParaRPr>
          </a:p>
          <a:p>
            <a:pPr marL="742950" indent="-285750" algn="just">
              <a:lnSpc>
                <a:spcPct val="150000"/>
              </a:lnSpc>
              <a:buFont typeface="Wingdings" panose="05000000000000000000" pitchFamily="2" charset="2"/>
              <a:buChar char="Ø"/>
            </a:pPr>
            <a:endParaRPr lang="es-AR" sz="1600" dirty="0">
              <a:solidFill>
                <a:sysClr val="windowText" lastClr="000000"/>
              </a:solidFill>
              <a:latin typeface="Calibri" panose="020F0502020204030204"/>
            </a:endParaRPr>
          </a:p>
          <a:p>
            <a:pPr marL="285750" indent="-285750" algn="just">
              <a:lnSpc>
                <a:spcPct val="150000"/>
              </a:lnSpc>
              <a:buFont typeface="Wingdings" panose="05000000000000000000" pitchFamily="2" charset="2"/>
              <a:buChar char="Ø"/>
            </a:pPr>
            <a:r>
              <a:rPr lang="es-MX" sz="1600" dirty="0">
                <a:solidFill>
                  <a:sysClr val="windowText" lastClr="000000"/>
                </a:solidFill>
                <a:latin typeface="Calibri" panose="020F0502020204030204"/>
              </a:rPr>
              <a:t>Se resalta la importancia de mantener la producción de los </a:t>
            </a:r>
            <a:r>
              <a:rPr lang="es-MX" sz="1600" b="1" dirty="0">
                <a:solidFill>
                  <a:sysClr val="windowText" lastClr="000000"/>
                </a:solidFill>
                <a:latin typeface="Calibri" panose="020F0502020204030204"/>
              </a:rPr>
              <a:t>pozos fluyendo de un único reservorio </a:t>
            </a:r>
            <a:r>
              <a:rPr lang="es-MX" sz="1600" dirty="0">
                <a:solidFill>
                  <a:sysClr val="windowText" lastClr="000000"/>
                </a:solidFill>
                <a:latin typeface="Calibri" panose="020F0502020204030204"/>
              </a:rPr>
              <a:t>para obtener información confiable en un contexto de mediciones de producción limitadas y necesidad de maximización de producción.</a:t>
            </a:r>
            <a:endParaRPr lang="es-AR" sz="1600" dirty="0">
              <a:solidFill>
                <a:sysClr val="windowText" lastClr="000000"/>
              </a:solidFill>
              <a:latin typeface="Calibri" panose="020F0502020204030204"/>
            </a:endParaRPr>
          </a:p>
          <a:p>
            <a:pPr marL="285750" indent="-285750" algn="just">
              <a:lnSpc>
                <a:spcPct val="150000"/>
              </a:lnSpc>
              <a:buFont typeface="Wingdings" panose="05000000000000000000" pitchFamily="2" charset="2"/>
              <a:buChar char="Ø"/>
            </a:pPr>
            <a:endParaRPr lang="es-AR" sz="1600" dirty="0">
              <a:solidFill>
                <a:sysClr val="windowText" lastClr="000000"/>
              </a:solidFill>
              <a:latin typeface="Calibri" panose="020F0502020204030204"/>
            </a:endParaRPr>
          </a:p>
          <a:p>
            <a:pPr marL="285750" indent="-285750" algn="just">
              <a:lnSpc>
                <a:spcPct val="150000"/>
              </a:lnSpc>
              <a:buFont typeface="Wingdings" panose="05000000000000000000" pitchFamily="2" charset="2"/>
              <a:buChar char="Ø"/>
            </a:pPr>
            <a:r>
              <a:rPr lang="es-MX" sz="1600" dirty="0">
                <a:solidFill>
                  <a:sysClr val="windowText" lastClr="000000"/>
                </a:solidFill>
                <a:latin typeface="Calibri" panose="020F0502020204030204"/>
              </a:rPr>
              <a:t>Se logró una optimización de producción utilizando una </a:t>
            </a:r>
            <a:r>
              <a:rPr lang="es-MX" sz="1600" b="1" dirty="0">
                <a:solidFill>
                  <a:sysClr val="windowText" lastClr="000000"/>
                </a:solidFill>
                <a:latin typeface="Calibri" panose="020F0502020204030204"/>
              </a:rPr>
              <a:t>metodología de gestión </a:t>
            </a:r>
            <a:r>
              <a:rPr lang="es-MX" sz="1600" dirty="0">
                <a:solidFill>
                  <a:sysClr val="windowText" lastClr="000000"/>
                </a:solidFill>
                <a:latin typeface="Calibri" panose="020F0502020204030204"/>
              </a:rPr>
              <a:t>que permite integrar en forma dinámica los datos que se obtienen de todas las disciplinas involucradas y así tomar decisiones rápidamente. </a:t>
            </a:r>
            <a:endParaRPr lang="es-AR" sz="1600" dirty="0">
              <a:solidFill>
                <a:sysClr val="windowText" lastClr="000000"/>
              </a:solidFill>
              <a:latin typeface="Calibri" panose="020F0502020204030204"/>
            </a:endParaRPr>
          </a:p>
        </p:txBody>
      </p:sp>
    </p:spTree>
    <p:extLst>
      <p:ext uri="{BB962C8B-B14F-4D97-AF65-F5344CB8AC3E}">
        <p14:creationId xmlns:p14="http://schemas.microsoft.com/office/powerpoint/2010/main" val="345494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778BB-4EA9-C986-4547-5F024A32ADD0}"/>
              </a:ext>
            </a:extLst>
          </p:cNvPr>
          <p:cNvSpPr>
            <a:spLocks noGrp="1"/>
          </p:cNvSpPr>
          <p:nvPr>
            <p:ph type="title"/>
          </p:nvPr>
        </p:nvSpPr>
        <p:spPr>
          <a:xfrm>
            <a:off x="3322282" y="1004200"/>
            <a:ext cx="5547435" cy="2852737"/>
          </a:xfrm>
        </p:spPr>
        <p:txBody>
          <a:bodyPr/>
          <a:lstStyle/>
          <a:p>
            <a:r>
              <a:rPr lang="es-MX" b="1" dirty="0"/>
              <a:t>¡Muchas Gracias!</a:t>
            </a:r>
            <a:endParaRPr lang="es-AR" b="1" dirty="0"/>
          </a:p>
        </p:txBody>
      </p:sp>
      <p:pic>
        <p:nvPicPr>
          <p:cNvPr id="8" name="Imagen 7">
            <a:extLst>
              <a:ext uri="{FF2B5EF4-FFF2-40B4-BE49-F238E27FC236}">
                <a16:creationId xmlns:a16="http://schemas.microsoft.com/office/drawing/2014/main" id="{6EBC30F2-46FF-EAB9-9240-269B7F5D5416}"/>
              </a:ext>
            </a:extLst>
          </p:cNvPr>
          <p:cNvPicPr>
            <a:picLocks noChangeAspect="1"/>
          </p:cNvPicPr>
          <p:nvPr/>
        </p:nvPicPr>
        <p:blipFill>
          <a:blip r:embed="rId2"/>
          <a:stretch>
            <a:fillRect/>
          </a:stretch>
        </p:blipFill>
        <p:spPr>
          <a:xfrm>
            <a:off x="-1" y="6143625"/>
            <a:ext cx="1714500" cy="714375"/>
          </a:xfrm>
          <a:prstGeom prst="rect">
            <a:avLst/>
          </a:prstGeom>
        </p:spPr>
      </p:pic>
    </p:spTree>
    <p:extLst>
      <p:ext uri="{BB962C8B-B14F-4D97-AF65-F5344CB8AC3E}">
        <p14:creationId xmlns:p14="http://schemas.microsoft.com/office/powerpoint/2010/main" val="167389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0B2C771-FAC7-DF79-166D-0FCC0A3CC0D2}"/>
              </a:ext>
            </a:extLst>
          </p:cNvPr>
          <p:cNvSpPr txBox="1"/>
          <p:nvPr/>
        </p:nvSpPr>
        <p:spPr>
          <a:xfrm>
            <a:off x="1367061" y="1566746"/>
            <a:ext cx="8967564" cy="4420890"/>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s-MX" sz="2400" dirty="0"/>
              <a:t>Ubicación y Antecedentes</a:t>
            </a:r>
          </a:p>
          <a:p>
            <a:pPr marL="342900" indent="-342900">
              <a:lnSpc>
                <a:spcPct val="200000"/>
              </a:lnSpc>
              <a:buFont typeface="Wingdings" panose="05000000000000000000" pitchFamily="2" charset="2"/>
              <a:buChar char="Ø"/>
            </a:pPr>
            <a:r>
              <a:rPr lang="es-MX" sz="2400" dirty="0"/>
              <a:t>Marco Geológico</a:t>
            </a:r>
          </a:p>
          <a:p>
            <a:pPr marL="342900" indent="-342900">
              <a:lnSpc>
                <a:spcPct val="200000"/>
              </a:lnSpc>
              <a:buFont typeface="Wingdings" panose="05000000000000000000" pitchFamily="2" charset="2"/>
              <a:buChar char="Ø"/>
            </a:pPr>
            <a:r>
              <a:rPr lang="es-MX" sz="2400" dirty="0"/>
              <a:t>Reservorios Productores</a:t>
            </a:r>
          </a:p>
          <a:p>
            <a:pPr marL="342900" indent="-342900">
              <a:lnSpc>
                <a:spcPct val="200000"/>
              </a:lnSpc>
              <a:buFont typeface="Wingdings" panose="05000000000000000000" pitchFamily="2" charset="2"/>
              <a:buChar char="Ø"/>
            </a:pPr>
            <a:r>
              <a:rPr lang="es-MX" sz="2400" dirty="0"/>
              <a:t>Desarrollo de Reservas</a:t>
            </a:r>
          </a:p>
          <a:p>
            <a:pPr marL="342900" indent="-342900">
              <a:lnSpc>
                <a:spcPct val="200000"/>
              </a:lnSpc>
              <a:buFont typeface="Wingdings" panose="05000000000000000000" pitchFamily="2" charset="2"/>
              <a:buChar char="Ø"/>
            </a:pPr>
            <a:r>
              <a:rPr lang="es-MX" sz="2400" dirty="0"/>
              <a:t>Optimización de la producción – Modelo Integrado de Gestión</a:t>
            </a:r>
            <a:endParaRPr lang="es-AR" sz="2400" dirty="0"/>
          </a:p>
          <a:p>
            <a:pPr marL="342900" indent="-342900">
              <a:lnSpc>
                <a:spcPct val="200000"/>
              </a:lnSpc>
              <a:buFont typeface="Wingdings" panose="05000000000000000000" pitchFamily="2" charset="2"/>
              <a:buChar char="Ø"/>
            </a:pPr>
            <a:r>
              <a:rPr lang="es-AR" sz="2400" dirty="0"/>
              <a:t>Conclusiones</a:t>
            </a:r>
          </a:p>
        </p:txBody>
      </p:sp>
      <p:sp>
        <p:nvSpPr>
          <p:cNvPr id="3" name="CuadroTexto 2">
            <a:extLst>
              <a:ext uri="{FF2B5EF4-FFF2-40B4-BE49-F238E27FC236}">
                <a16:creationId xmlns:a16="http://schemas.microsoft.com/office/drawing/2014/main" id="{1B635FE2-FA4D-4371-3D4A-F5D2F21A8E73}"/>
              </a:ext>
            </a:extLst>
          </p:cNvPr>
          <p:cNvSpPr txBox="1"/>
          <p:nvPr/>
        </p:nvSpPr>
        <p:spPr>
          <a:xfrm>
            <a:off x="107597" y="759202"/>
            <a:ext cx="8347165" cy="579518"/>
          </a:xfrm>
          <a:prstGeom prst="rect">
            <a:avLst/>
          </a:prstGeom>
          <a:noFill/>
        </p:spPr>
        <p:txBody>
          <a:bodyPr wrap="square" lIns="36000" tIns="0" rIns="36000" bIns="0" rtlCol="0">
            <a:spAutoFit/>
          </a:bodyPr>
          <a:lstStyle/>
          <a:p>
            <a:pPr>
              <a:lnSpc>
                <a:spcPct val="150000"/>
              </a:lnSpc>
            </a:pPr>
            <a:r>
              <a:rPr lang="es-ES" sz="2800" b="1" dirty="0"/>
              <a:t>Agenda</a:t>
            </a:r>
            <a:endParaRPr lang="es-AR" sz="2800" b="1" dirty="0"/>
          </a:p>
        </p:txBody>
      </p:sp>
    </p:spTree>
    <p:extLst>
      <p:ext uri="{BB962C8B-B14F-4D97-AF65-F5344CB8AC3E}">
        <p14:creationId xmlns:p14="http://schemas.microsoft.com/office/powerpoint/2010/main" val="338264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Mapa&#10;&#10;Descripción generada automáticamente">
            <a:extLst>
              <a:ext uri="{FF2B5EF4-FFF2-40B4-BE49-F238E27FC236}">
                <a16:creationId xmlns:a16="http://schemas.microsoft.com/office/drawing/2014/main" id="{DB3F5729-8AEB-EA9D-3D9D-8B082339FE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183"/>
          <a:stretch/>
        </p:blipFill>
        <p:spPr>
          <a:xfrm>
            <a:off x="107597" y="1554042"/>
            <a:ext cx="4750094" cy="4544756"/>
          </a:xfrm>
          <a:prstGeom prst="rect">
            <a:avLst/>
          </a:prstGeom>
        </p:spPr>
      </p:pic>
      <p:pic>
        <p:nvPicPr>
          <p:cNvPr id="11" name="Imagen 10">
            <a:extLst>
              <a:ext uri="{FF2B5EF4-FFF2-40B4-BE49-F238E27FC236}">
                <a16:creationId xmlns:a16="http://schemas.microsoft.com/office/drawing/2014/main" id="{6FF2D0F5-7977-99C7-11B4-166D4FA63A13}"/>
              </a:ext>
            </a:extLst>
          </p:cNvPr>
          <p:cNvPicPr>
            <a:picLocks noChangeAspect="1"/>
          </p:cNvPicPr>
          <p:nvPr/>
        </p:nvPicPr>
        <p:blipFill>
          <a:blip r:embed="rId4"/>
          <a:stretch>
            <a:fillRect/>
          </a:stretch>
        </p:blipFill>
        <p:spPr>
          <a:xfrm>
            <a:off x="5147337" y="5303520"/>
            <a:ext cx="7029450" cy="1554480"/>
          </a:xfrm>
          <a:prstGeom prst="rect">
            <a:avLst/>
          </a:prstGeom>
        </p:spPr>
      </p:pic>
      <p:sp>
        <p:nvSpPr>
          <p:cNvPr id="12" name="Elipse 11">
            <a:extLst>
              <a:ext uri="{FF2B5EF4-FFF2-40B4-BE49-F238E27FC236}">
                <a16:creationId xmlns:a16="http://schemas.microsoft.com/office/drawing/2014/main" id="{213BA1FD-0371-4D6E-F3A4-C20D886354B6}"/>
              </a:ext>
            </a:extLst>
          </p:cNvPr>
          <p:cNvSpPr/>
          <p:nvPr/>
        </p:nvSpPr>
        <p:spPr>
          <a:xfrm>
            <a:off x="1979802" y="4202885"/>
            <a:ext cx="998290" cy="771787"/>
          </a:xfrm>
          <a:prstGeom prst="ellipse">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CuadroTexto 13">
            <a:extLst>
              <a:ext uri="{FF2B5EF4-FFF2-40B4-BE49-F238E27FC236}">
                <a16:creationId xmlns:a16="http://schemas.microsoft.com/office/drawing/2014/main" id="{98E773A7-9EF1-132E-B383-49DA54908EAE}"/>
              </a:ext>
            </a:extLst>
          </p:cNvPr>
          <p:cNvSpPr txBox="1"/>
          <p:nvPr/>
        </p:nvSpPr>
        <p:spPr>
          <a:xfrm>
            <a:off x="107597" y="759202"/>
            <a:ext cx="8347165" cy="579518"/>
          </a:xfrm>
          <a:prstGeom prst="rect">
            <a:avLst/>
          </a:prstGeom>
          <a:noFill/>
        </p:spPr>
        <p:txBody>
          <a:bodyPr wrap="square" lIns="36000" tIns="0" rIns="36000" bIns="0" rtlCol="0">
            <a:spAutoFit/>
          </a:bodyPr>
          <a:lstStyle/>
          <a:p>
            <a:pPr>
              <a:lnSpc>
                <a:spcPct val="150000"/>
              </a:lnSpc>
            </a:pPr>
            <a:r>
              <a:rPr lang="es-ES" sz="2800" b="1" dirty="0"/>
              <a:t>Ubicación y Antecedentes</a:t>
            </a:r>
            <a:endParaRPr lang="es-AR" sz="2800" b="1" dirty="0"/>
          </a:p>
        </p:txBody>
      </p:sp>
      <p:sp>
        <p:nvSpPr>
          <p:cNvPr id="10" name="Marcador de contenido 2">
            <a:extLst>
              <a:ext uri="{FF2B5EF4-FFF2-40B4-BE49-F238E27FC236}">
                <a16:creationId xmlns:a16="http://schemas.microsoft.com/office/drawing/2014/main" id="{F166F016-8927-202C-BC4A-27347972B43D}"/>
              </a:ext>
            </a:extLst>
          </p:cNvPr>
          <p:cNvSpPr txBox="1">
            <a:spLocks/>
          </p:cNvSpPr>
          <p:nvPr/>
        </p:nvSpPr>
        <p:spPr>
          <a:xfrm>
            <a:off x="4954694" y="1243819"/>
            <a:ext cx="7237306" cy="3729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3275" indent="-1793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El yacimiento está ubicado dentro de la concesión </a:t>
            </a:r>
            <a:r>
              <a:rPr kumimoji="0" lang="es-AR" sz="15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El Campamento – El Cerrito</a:t>
            </a: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al oeste de la provincia de Santa Cruz.</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 2006, Petrobras perforó dos </a:t>
            </a:r>
            <a:r>
              <a:rPr kumimoji="0" lang="es-AR" sz="15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pozos exploratorios </a:t>
            </a: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 objetivo a intrusivos en Palermo </a:t>
            </a:r>
            <a:r>
              <a:rPr kumimoji="0" lang="es-AR" sz="15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Aike</a:t>
            </a: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Superior (TD aprox.: 2700 m), ambos estériles.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a:t>
            </a:r>
            <a:r>
              <a:rPr kumimoji="0" lang="es-AR" sz="1500" b="0" i="0" u="none" strike="noStrike" kern="1200" cap="none" spc="0" normalizeH="0" noProof="0" dirty="0">
                <a:ln>
                  <a:noFill/>
                </a:ln>
                <a:solidFill>
                  <a:sysClr val="windowText" lastClr="000000"/>
                </a:solidFill>
                <a:effectLst/>
                <a:uLnTx/>
                <a:uFillTx/>
                <a:latin typeface="Calibri" panose="020F0502020204030204"/>
                <a:ea typeface="+mn-ea"/>
                <a:cs typeface="+mn-cs"/>
              </a:rPr>
              <a:t> </a:t>
            </a:r>
            <a:r>
              <a:rPr kumimoji="0" lang="es-AR" sz="15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2018 CGC descubre el yacimiento </a:t>
            </a: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 la perforación de EPu.x-3, el pozo mostró interés en al menos cuatro reservorios, quedando productor de Magallanes Inferior (M2).</a:t>
            </a:r>
          </a:p>
          <a:p>
            <a:pPr>
              <a:buFont typeface="Wingdings" panose="05000000000000000000" pitchFamily="2" charset="2"/>
              <a:buChar char="Ø"/>
              <a:defRPr/>
            </a:pPr>
            <a:r>
              <a:rPr lang="es-AR" sz="1500" dirty="0">
                <a:solidFill>
                  <a:sysClr val="windowText" lastClr="000000"/>
                </a:solidFill>
              </a:rPr>
              <a:t>Los resultados de pozos mostraron la tendencia del descubridor, </a:t>
            </a:r>
            <a:r>
              <a:rPr lang="es-AR" sz="1500" b="1" dirty="0">
                <a:solidFill>
                  <a:sysClr val="windowText" lastClr="000000"/>
                </a:solidFill>
              </a:rPr>
              <a:t>múltiples reservorios productores de gas</a:t>
            </a:r>
            <a:r>
              <a:rPr lang="es-AR" sz="1500" dirty="0">
                <a:solidFill>
                  <a:sysClr val="windowText" lastClr="000000"/>
                </a:solidFill>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Actualmente en el campo se perforaron </a:t>
            </a:r>
            <a:r>
              <a:rPr kumimoji="0" lang="es-AR" sz="15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14 pozos verticales </a:t>
            </a: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(TD aprox.: 1900m)</a:t>
            </a:r>
            <a:r>
              <a:rPr kumimoji="0" lang="es-AR" sz="1500" b="0" i="0" u="none" strike="noStrike" kern="1200" cap="none" spc="0" normalizeH="0" noProof="0" dirty="0">
                <a:ln>
                  <a:noFill/>
                </a:ln>
                <a:solidFill>
                  <a:sysClr val="windowText" lastClr="000000"/>
                </a:solidFill>
                <a:effectLst/>
                <a:uLnTx/>
                <a:uFillTx/>
                <a:latin typeface="Calibri" panose="020F0502020204030204"/>
                <a:ea typeface="+mn-ea"/>
                <a:cs typeface="+mn-cs"/>
              </a:rPr>
              <a:t> y </a:t>
            </a:r>
            <a:r>
              <a:rPr lang="es-AR" sz="1500" b="1" dirty="0">
                <a:solidFill>
                  <a:sysClr val="windowText" lastClr="000000"/>
                </a:solidFill>
                <a:latin typeface="Calibri" panose="020F0502020204030204"/>
              </a:rPr>
              <a:t>1 horizontal</a:t>
            </a:r>
            <a:r>
              <a:rPr kumimoji="0" lang="es-AR" sz="1500" b="0" i="0" u="none" strike="noStrike" kern="1200" cap="none" spc="0" normalizeH="0" noProof="0" dirty="0">
                <a:ln>
                  <a:noFill/>
                </a:ln>
                <a:solidFill>
                  <a:sysClr val="windowText" lastClr="000000"/>
                </a:solidFill>
                <a:effectLst/>
                <a:uLnTx/>
                <a:uFillTx/>
                <a:latin typeface="Calibri" panose="020F0502020204030204"/>
                <a:ea typeface="+mn-ea"/>
                <a:cs typeface="+mn-cs"/>
              </a:rPr>
              <a:t> (1150 m de rama).</a:t>
            </a:r>
            <a:endPar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La </a:t>
            </a:r>
            <a:r>
              <a:rPr kumimoji="0" lang="es-AR" sz="15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trampa</a:t>
            </a: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está conformada por un cierre en tres direcciones contra falla, combinada con variaciones laterales de facies que generan sellos internos.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La presencia de </a:t>
            </a:r>
            <a:r>
              <a:rPr kumimoji="0" lang="es-AR" sz="15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intrusivos</a:t>
            </a: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en niveles inferiores contribuyó a la formación de la trampa.</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El yacimiento entró en </a:t>
            </a:r>
            <a:r>
              <a:rPr kumimoji="0" lang="es-AR" sz="15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producción</a:t>
            </a: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en julio de 2019 y actualmente produce en el orden de los 600 Mm</a:t>
            </a:r>
            <a:r>
              <a:rPr kumimoji="0" lang="es-AR" sz="15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3</a:t>
            </a:r>
            <a:r>
              <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 de gas.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s-AR"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9" name="Imagen 28">
            <a:extLst>
              <a:ext uri="{FF2B5EF4-FFF2-40B4-BE49-F238E27FC236}">
                <a16:creationId xmlns:a16="http://schemas.microsoft.com/office/drawing/2014/main" id="{117C21EA-6266-39B0-0A63-848517E8CCFC}"/>
              </a:ext>
            </a:extLst>
          </p:cNvPr>
          <p:cNvPicPr>
            <a:picLocks noChangeAspect="1"/>
          </p:cNvPicPr>
          <p:nvPr/>
        </p:nvPicPr>
        <p:blipFill>
          <a:blip r:embed="rId5"/>
          <a:stretch>
            <a:fillRect/>
          </a:stretch>
        </p:blipFill>
        <p:spPr>
          <a:xfrm>
            <a:off x="15213" y="1438714"/>
            <a:ext cx="4866472" cy="4685249"/>
          </a:xfrm>
          <a:prstGeom prst="rect">
            <a:avLst/>
          </a:prstGeom>
        </p:spPr>
      </p:pic>
      <p:sp>
        <p:nvSpPr>
          <p:cNvPr id="2" name="CuadroTexto 1">
            <a:extLst>
              <a:ext uri="{FF2B5EF4-FFF2-40B4-BE49-F238E27FC236}">
                <a16:creationId xmlns:a16="http://schemas.microsoft.com/office/drawing/2014/main" id="{74791066-13A7-F684-744B-702FB2B0D87D}"/>
              </a:ext>
            </a:extLst>
          </p:cNvPr>
          <p:cNvSpPr txBox="1"/>
          <p:nvPr/>
        </p:nvSpPr>
        <p:spPr>
          <a:xfrm>
            <a:off x="4372764" y="1926678"/>
            <a:ext cx="303288" cy="307777"/>
          </a:xfrm>
          <a:prstGeom prst="rect">
            <a:avLst/>
          </a:prstGeom>
          <a:noFill/>
        </p:spPr>
        <p:txBody>
          <a:bodyPr wrap="none" rtlCol="0">
            <a:spAutoFit/>
          </a:bodyPr>
          <a:lstStyle/>
          <a:p>
            <a:r>
              <a:rPr lang="es-ES" sz="1400" b="1" dirty="0"/>
              <a:t>N</a:t>
            </a:r>
          </a:p>
        </p:txBody>
      </p:sp>
      <p:cxnSp>
        <p:nvCxnSpPr>
          <p:cNvPr id="3" name="Conector recto de flecha 2">
            <a:extLst>
              <a:ext uri="{FF2B5EF4-FFF2-40B4-BE49-F238E27FC236}">
                <a16:creationId xmlns:a16="http://schemas.microsoft.com/office/drawing/2014/main" id="{31C6A55D-11FB-DE14-8792-47890F8E6B9C}"/>
              </a:ext>
            </a:extLst>
          </p:cNvPr>
          <p:cNvCxnSpPr/>
          <p:nvPr/>
        </p:nvCxnSpPr>
        <p:spPr>
          <a:xfrm flipV="1">
            <a:off x="4522805" y="1910723"/>
            <a:ext cx="422" cy="307777"/>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64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uiExpand="1"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5049EC-10CE-0DE6-60DC-037F2D9E5DC2}"/>
              </a:ext>
            </a:extLst>
          </p:cNvPr>
          <p:cNvSpPr txBox="1"/>
          <p:nvPr/>
        </p:nvSpPr>
        <p:spPr>
          <a:xfrm>
            <a:off x="107597" y="759202"/>
            <a:ext cx="8347165" cy="579518"/>
          </a:xfrm>
          <a:prstGeom prst="rect">
            <a:avLst/>
          </a:prstGeom>
          <a:noFill/>
        </p:spPr>
        <p:txBody>
          <a:bodyPr wrap="square" lIns="36000" tIns="0" rIns="36000" bIns="0" rtlCol="0">
            <a:spAutoFit/>
          </a:bodyPr>
          <a:lstStyle/>
          <a:p>
            <a:pPr>
              <a:lnSpc>
                <a:spcPct val="150000"/>
              </a:lnSpc>
            </a:pPr>
            <a:r>
              <a:rPr lang="es-ES" sz="2800" b="1" dirty="0"/>
              <a:t>Marco Geológico: Estratigrafía</a:t>
            </a:r>
            <a:endParaRPr lang="es-AR" sz="2800" b="1" dirty="0"/>
          </a:p>
        </p:txBody>
      </p:sp>
      <p:pic>
        <p:nvPicPr>
          <p:cNvPr id="3" name="Imagen 2">
            <a:extLst>
              <a:ext uri="{FF2B5EF4-FFF2-40B4-BE49-F238E27FC236}">
                <a16:creationId xmlns:a16="http://schemas.microsoft.com/office/drawing/2014/main" id="{3381E707-A3EC-B2F2-C89A-0B24293BC09A}"/>
              </a:ext>
            </a:extLst>
          </p:cNvPr>
          <p:cNvPicPr>
            <a:picLocks noChangeAspect="1"/>
          </p:cNvPicPr>
          <p:nvPr/>
        </p:nvPicPr>
        <p:blipFill>
          <a:blip r:embed="rId3"/>
          <a:stretch>
            <a:fillRect/>
          </a:stretch>
        </p:blipFill>
        <p:spPr>
          <a:xfrm>
            <a:off x="204296" y="1440030"/>
            <a:ext cx="7758604" cy="4899414"/>
          </a:xfrm>
          <a:prstGeom prst="rect">
            <a:avLst/>
          </a:prstGeom>
        </p:spPr>
      </p:pic>
      <p:pic>
        <p:nvPicPr>
          <p:cNvPr id="6" name="Imagen 5">
            <a:extLst>
              <a:ext uri="{FF2B5EF4-FFF2-40B4-BE49-F238E27FC236}">
                <a16:creationId xmlns:a16="http://schemas.microsoft.com/office/drawing/2014/main" id="{96CD2B88-DC39-44D1-EA35-EB0D229038AC}"/>
              </a:ext>
            </a:extLst>
          </p:cNvPr>
          <p:cNvPicPr>
            <a:picLocks noChangeAspect="1"/>
          </p:cNvPicPr>
          <p:nvPr/>
        </p:nvPicPr>
        <p:blipFill>
          <a:blip r:embed="rId4"/>
          <a:stretch>
            <a:fillRect/>
          </a:stretch>
        </p:blipFill>
        <p:spPr>
          <a:xfrm>
            <a:off x="8058156" y="2054797"/>
            <a:ext cx="4057888" cy="2798740"/>
          </a:xfrm>
          <a:prstGeom prst="rect">
            <a:avLst/>
          </a:prstGeom>
        </p:spPr>
      </p:pic>
      <p:sp>
        <p:nvSpPr>
          <p:cNvPr id="12" name="CuadroTexto 11">
            <a:extLst>
              <a:ext uri="{FF2B5EF4-FFF2-40B4-BE49-F238E27FC236}">
                <a16:creationId xmlns:a16="http://schemas.microsoft.com/office/drawing/2014/main" id="{41276B47-FDB3-ED9B-4AA9-28699B6B58EC}"/>
              </a:ext>
            </a:extLst>
          </p:cNvPr>
          <p:cNvSpPr txBox="1"/>
          <p:nvPr/>
        </p:nvSpPr>
        <p:spPr>
          <a:xfrm>
            <a:off x="283286" y="6071051"/>
            <a:ext cx="3310814" cy="215444"/>
          </a:xfrm>
          <a:prstGeom prst="rect">
            <a:avLst/>
          </a:prstGeom>
          <a:noFill/>
        </p:spPr>
        <p:txBody>
          <a:bodyPr wrap="square">
            <a:spAutoFit/>
          </a:bodyPr>
          <a:lstStyle/>
          <a:p>
            <a:r>
              <a:rPr lang="es-AR" sz="800" dirty="0"/>
              <a:t>Modificado de Buatois et al. 2011</a:t>
            </a:r>
          </a:p>
        </p:txBody>
      </p:sp>
      <p:sp>
        <p:nvSpPr>
          <p:cNvPr id="4" name="61 Elipse">
            <a:extLst>
              <a:ext uri="{FF2B5EF4-FFF2-40B4-BE49-F238E27FC236}">
                <a16:creationId xmlns:a16="http://schemas.microsoft.com/office/drawing/2014/main" id="{8FCB5E52-142B-100B-51BD-F6C95CA02783}"/>
              </a:ext>
            </a:extLst>
          </p:cNvPr>
          <p:cNvSpPr/>
          <p:nvPr/>
        </p:nvSpPr>
        <p:spPr>
          <a:xfrm>
            <a:off x="2461875" y="2326934"/>
            <a:ext cx="72000" cy="7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7" name="61 Elipse">
            <a:extLst>
              <a:ext uri="{FF2B5EF4-FFF2-40B4-BE49-F238E27FC236}">
                <a16:creationId xmlns:a16="http://schemas.microsoft.com/office/drawing/2014/main" id="{DA9534E5-2F85-8916-7EF7-ACB448C3C4BC}"/>
              </a:ext>
            </a:extLst>
          </p:cNvPr>
          <p:cNvSpPr/>
          <p:nvPr/>
        </p:nvSpPr>
        <p:spPr>
          <a:xfrm>
            <a:off x="2456554" y="3511569"/>
            <a:ext cx="72000" cy="7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11" name="61 Elipse">
            <a:extLst>
              <a:ext uri="{FF2B5EF4-FFF2-40B4-BE49-F238E27FC236}">
                <a16:creationId xmlns:a16="http://schemas.microsoft.com/office/drawing/2014/main" id="{AC8DCBDD-FA0F-CB54-9462-08B380A3B212}"/>
              </a:ext>
            </a:extLst>
          </p:cNvPr>
          <p:cNvSpPr/>
          <p:nvPr/>
        </p:nvSpPr>
        <p:spPr>
          <a:xfrm>
            <a:off x="2456554" y="3630763"/>
            <a:ext cx="72000" cy="7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13" name="61 Elipse">
            <a:extLst>
              <a:ext uri="{FF2B5EF4-FFF2-40B4-BE49-F238E27FC236}">
                <a16:creationId xmlns:a16="http://schemas.microsoft.com/office/drawing/2014/main" id="{5DD0BD67-80B9-528E-F9B8-ABB4B9DDE99E}"/>
              </a:ext>
            </a:extLst>
          </p:cNvPr>
          <p:cNvSpPr/>
          <p:nvPr/>
        </p:nvSpPr>
        <p:spPr>
          <a:xfrm>
            <a:off x="2456554" y="3783513"/>
            <a:ext cx="72000" cy="7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14" name="Estrella: 5 puntas 13">
            <a:extLst>
              <a:ext uri="{FF2B5EF4-FFF2-40B4-BE49-F238E27FC236}">
                <a16:creationId xmlns:a16="http://schemas.microsoft.com/office/drawing/2014/main" id="{88CDFFFC-4B82-FBDD-509E-9B3E17E9D1DD}"/>
              </a:ext>
            </a:extLst>
          </p:cNvPr>
          <p:cNvSpPr/>
          <p:nvPr/>
        </p:nvSpPr>
        <p:spPr>
          <a:xfrm>
            <a:off x="2420537" y="5167267"/>
            <a:ext cx="144033" cy="144000"/>
          </a:xfrm>
          <a:prstGeom prst="star5">
            <a:avLst/>
          </a:pr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Estrella: 5 puntas 14">
            <a:extLst>
              <a:ext uri="{FF2B5EF4-FFF2-40B4-BE49-F238E27FC236}">
                <a16:creationId xmlns:a16="http://schemas.microsoft.com/office/drawing/2014/main" id="{F6D73051-043B-F71B-86D3-1B55B77C8BF9}"/>
              </a:ext>
            </a:extLst>
          </p:cNvPr>
          <p:cNvSpPr/>
          <p:nvPr/>
        </p:nvSpPr>
        <p:spPr>
          <a:xfrm>
            <a:off x="4742243" y="6008679"/>
            <a:ext cx="144033" cy="144000"/>
          </a:xfrm>
          <a:prstGeom prst="star5">
            <a:avLst/>
          </a:pr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CuadroTexto 15">
            <a:extLst>
              <a:ext uri="{FF2B5EF4-FFF2-40B4-BE49-F238E27FC236}">
                <a16:creationId xmlns:a16="http://schemas.microsoft.com/office/drawing/2014/main" id="{DC799885-0EEF-6B4E-EE1F-9B2CCB1F3E13}"/>
              </a:ext>
            </a:extLst>
          </p:cNvPr>
          <p:cNvSpPr txBox="1"/>
          <p:nvPr/>
        </p:nvSpPr>
        <p:spPr>
          <a:xfrm>
            <a:off x="4910298" y="5776313"/>
            <a:ext cx="1259521" cy="369332"/>
          </a:xfrm>
          <a:prstGeom prst="rect">
            <a:avLst/>
          </a:prstGeom>
          <a:solidFill>
            <a:schemeClr val="bg1"/>
          </a:solidFill>
        </p:spPr>
        <p:txBody>
          <a:bodyPr wrap="square" lIns="72000" tIns="0" rIns="72000" bIns="0" rtlCol="0">
            <a:spAutoFit/>
          </a:bodyPr>
          <a:lstStyle/>
          <a:p>
            <a:r>
              <a:rPr lang="es-MX" sz="800" b="1" dirty="0"/>
              <a:t>Reservorios Productores</a:t>
            </a:r>
          </a:p>
          <a:p>
            <a:endParaRPr lang="es-MX" sz="800" b="1" dirty="0"/>
          </a:p>
          <a:p>
            <a:r>
              <a:rPr lang="es-MX" sz="800" b="1" dirty="0"/>
              <a:t>Roca Madre</a:t>
            </a:r>
            <a:endParaRPr lang="es-AR" sz="800" b="1" dirty="0"/>
          </a:p>
        </p:txBody>
      </p:sp>
      <p:sp>
        <p:nvSpPr>
          <p:cNvPr id="10" name="61 Elipse">
            <a:extLst>
              <a:ext uri="{FF2B5EF4-FFF2-40B4-BE49-F238E27FC236}">
                <a16:creationId xmlns:a16="http://schemas.microsoft.com/office/drawing/2014/main" id="{A22F3BF4-C5EA-C093-4364-36D49BCE6341}"/>
              </a:ext>
            </a:extLst>
          </p:cNvPr>
          <p:cNvSpPr/>
          <p:nvPr/>
        </p:nvSpPr>
        <p:spPr>
          <a:xfrm>
            <a:off x="4760260" y="5776313"/>
            <a:ext cx="108000" cy="108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Tree>
    <p:extLst>
      <p:ext uri="{BB962C8B-B14F-4D97-AF65-F5344CB8AC3E}">
        <p14:creationId xmlns:p14="http://schemas.microsoft.com/office/powerpoint/2010/main" val="298916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5049EC-10CE-0DE6-60DC-037F2D9E5DC2}"/>
              </a:ext>
            </a:extLst>
          </p:cNvPr>
          <p:cNvSpPr txBox="1"/>
          <p:nvPr/>
        </p:nvSpPr>
        <p:spPr>
          <a:xfrm>
            <a:off x="107597" y="759202"/>
            <a:ext cx="8347165" cy="579518"/>
          </a:xfrm>
          <a:prstGeom prst="rect">
            <a:avLst/>
          </a:prstGeom>
          <a:noFill/>
        </p:spPr>
        <p:txBody>
          <a:bodyPr wrap="square" lIns="36000" tIns="0" rIns="36000" bIns="0" rtlCol="0">
            <a:spAutoFit/>
          </a:bodyPr>
          <a:lstStyle/>
          <a:p>
            <a:pPr>
              <a:lnSpc>
                <a:spcPct val="150000"/>
              </a:lnSpc>
            </a:pPr>
            <a:r>
              <a:rPr lang="es-ES" sz="2800" b="1" dirty="0"/>
              <a:t>Estructura y Sistema Petrolero</a:t>
            </a:r>
            <a:endParaRPr lang="es-AR" sz="2800" b="1" dirty="0"/>
          </a:p>
        </p:txBody>
      </p:sp>
      <p:pic>
        <p:nvPicPr>
          <p:cNvPr id="4" name="Imagen 3">
            <a:extLst>
              <a:ext uri="{FF2B5EF4-FFF2-40B4-BE49-F238E27FC236}">
                <a16:creationId xmlns:a16="http://schemas.microsoft.com/office/drawing/2014/main" id="{AE8399D9-2446-87C1-E1AA-5B7CF9CCCEEE}"/>
              </a:ext>
            </a:extLst>
          </p:cNvPr>
          <p:cNvPicPr>
            <a:picLocks noChangeAspect="1"/>
          </p:cNvPicPr>
          <p:nvPr/>
        </p:nvPicPr>
        <p:blipFill>
          <a:blip r:embed="rId2"/>
          <a:stretch>
            <a:fillRect/>
          </a:stretch>
        </p:blipFill>
        <p:spPr>
          <a:xfrm>
            <a:off x="107598" y="1481596"/>
            <a:ext cx="7598128" cy="4493030"/>
          </a:xfrm>
          <a:prstGeom prst="rect">
            <a:avLst/>
          </a:prstGeom>
          <a:ln w="19050">
            <a:solidFill>
              <a:schemeClr val="tx1"/>
            </a:solidFill>
          </a:ln>
        </p:spPr>
      </p:pic>
      <p:sp>
        <p:nvSpPr>
          <p:cNvPr id="5" name="Marcador de contenido 2">
            <a:extLst>
              <a:ext uri="{FF2B5EF4-FFF2-40B4-BE49-F238E27FC236}">
                <a16:creationId xmlns:a16="http://schemas.microsoft.com/office/drawing/2014/main" id="{F3769AE7-9661-E8AC-7A22-1527CEA87C35}"/>
              </a:ext>
            </a:extLst>
          </p:cNvPr>
          <p:cNvSpPr txBox="1">
            <a:spLocks/>
          </p:cNvSpPr>
          <p:nvPr/>
        </p:nvSpPr>
        <p:spPr>
          <a:xfrm>
            <a:off x="7705726" y="1277026"/>
            <a:ext cx="4486274" cy="3729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3275" indent="-1793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La </a:t>
            </a:r>
            <a:r>
              <a:rPr kumimoji="0" lang="es-AR"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roca madre </a:t>
            </a:r>
            <a:r>
              <a:rPr kumimoji="0" lang="es-AR"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se</a:t>
            </a:r>
            <a:r>
              <a:rPr kumimoji="0" lang="es-AR" sz="1400" b="0" i="0" u="none" strike="noStrike" kern="1200" cap="none" spc="0" normalizeH="0" noProof="0" dirty="0">
                <a:ln>
                  <a:noFill/>
                </a:ln>
                <a:solidFill>
                  <a:sysClr val="windowText" lastClr="000000"/>
                </a:solidFill>
                <a:effectLst/>
                <a:uLnTx/>
                <a:uFillTx/>
                <a:latin typeface="Calibri" panose="020F0502020204030204"/>
                <a:ea typeface="+mn-ea"/>
                <a:cs typeface="+mn-cs"/>
              </a:rPr>
              <a:t> encuentra en la parte basal de la Fm. </a:t>
            </a:r>
            <a:r>
              <a:rPr kumimoji="0" lang="es-AR" sz="1400" b="1" i="0" u="none" strike="noStrike" kern="1200" cap="none" spc="0" normalizeH="0" noProof="0" dirty="0">
                <a:ln>
                  <a:noFill/>
                </a:ln>
                <a:solidFill>
                  <a:sysClr val="windowText" lastClr="000000"/>
                </a:solidFill>
                <a:effectLst/>
                <a:uLnTx/>
                <a:uFillTx/>
                <a:latin typeface="Calibri" panose="020F0502020204030204"/>
                <a:ea typeface="+mn-ea"/>
                <a:cs typeface="+mn-cs"/>
              </a:rPr>
              <a:t>Palermo </a:t>
            </a:r>
            <a:r>
              <a:rPr kumimoji="0" lang="es-AR" sz="1400" b="1" i="0" u="none" strike="noStrike" kern="1200" cap="none" spc="0" normalizeH="0" noProof="0" dirty="0" err="1">
                <a:ln>
                  <a:noFill/>
                </a:ln>
                <a:solidFill>
                  <a:sysClr val="windowText" lastClr="000000"/>
                </a:solidFill>
                <a:effectLst/>
                <a:uLnTx/>
                <a:uFillTx/>
                <a:latin typeface="Calibri" panose="020F0502020204030204"/>
                <a:ea typeface="+mn-ea"/>
                <a:cs typeface="+mn-cs"/>
              </a:rPr>
              <a:t>Aike</a:t>
            </a:r>
            <a:r>
              <a:rPr kumimoji="0" lang="es-AR"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lvl="0">
              <a:buFont typeface="Wingdings" panose="05000000000000000000" pitchFamily="2" charset="2"/>
              <a:buChar char="Ø"/>
              <a:defRPr/>
            </a:pPr>
            <a:r>
              <a:rPr lang="es-AR" sz="1400" dirty="0">
                <a:solidFill>
                  <a:sysClr val="windowText" lastClr="000000"/>
                </a:solidFill>
              </a:rPr>
              <a:t>Las </a:t>
            </a:r>
            <a:r>
              <a:rPr lang="es-AR" sz="1400" b="1" dirty="0">
                <a:solidFill>
                  <a:sysClr val="windowText" lastClr="000000"/>
                </a:solidFill>
              </a:rPr>
              <a:t>vías de migración son </a:t>
            </a:r>
            <a:r>
              <a:rPr lang="es-AR" sz="1400" dirty="0">
                <a:solidFill>
                  <a:sysClr val="windowText" lastClr="000000"/>
                </a:solidFill>
              </a:rPr>
              <a:t>principalmente </a:t>
            </a:r>
            <a:r>
              <a:rPr lang="es-AR" sz="1400" b="1" dirty="0">
                <a:solidFill>
                  <a:sysClr val="windowText" lastClr="000000"/>
                </a:solidFill>
              </a:rPr>
              <a:t>verticales </a:t>
            </a:r>
            <a:r>
              <a:rPr lang="es-AR" sz="1400" dirty="0">
                <a:solidFill>
                  <a:sysClr val="windowText" lastClr="000000"/>
                </a:solidFill>
              </a:rPr>
              <a:t>a través de fallas que conectan los reservorios con la roca madre</a:t>
            </a:r>
          </a:p>
          <a:p>
            <a:pPr lvl="0">
              <a:buFont typeface="Wingdings" panose="05000000000000000000" pitchFamily="2" charset="2"/>
              <a:buChar char="Ø"/>
              <a:defRPr/>
            </a:pPr>
            <a:r>
              <a:rPr lang="es-AR" sz="1400" dirty="0">
                <a:solidFill>
                  <a:sysClr val="windowText" lastClr="000000"/>
                </a:solidFill>
              </a:rPr>
              <a:t>Los principales </a:t>
            </a:r>
            <a:r>
              <a:rPr lang="es-AR" sz="1400" b="1" dirty="0">
                <a:solidFill>
                  <a:sysClr val="windowText" lastClr="000000"/>
                </a:solidFill>
              </a:rPr>
              <a:t>reservorios</a:t>
            </a:r>
            <a:r>
              <a:rPr lang="es-AR" sz="1400" dirty="0">
                <a:solidFill>
                  <a:sysClr val="windowText" lastClr="000000"/>
                </a:solidFill>
              </a:rPr>
              <a:t> se encuentran en la Fm. Anita y  la Fm. Magallanes, tanto en su miembro inferior como superior.</a:t>
            </a:r>
          </a:p>
          <a:p>
            <a:pPr lvl="0">
              <a:buFont typeface="Wingdings" panose="05000000000000000000" pitchFamily="2" charset="2"/>
              <a:buChar char="Ø"/>
              <a:defRPr/>
            </a:pPr>
            <a:r>
              <a:rPr lang="es-AR" sz="1400" b="1" dirty="0">
                <a:solidFill>
                  <a:sysClr val="windowText" lastClr="000000"/>
                </a:solidFill>
              </a:rPr>
              <a:t>Cierre en tres direcciones contra falla </a:t>
            </a:r>
            <a:r>
              <a:rPr lang="es-AR" sz="1400" dirty="0">
                <a:solidFill>
                  <a:sysClr val="windowText" lastClr="000000"/>
                </a:solidFill>
              </a:rPr>
              <a:t>que a la vez se combina con las características estratigráficas de cada reservorio. </a:t>
            </a:r>
          </a:p>
          <a:p>
            <a:pPr lvl="0">
              <a:buFont typeface="Wingdings" panose="05000000000000000000" pitchFamily="2" charset="2"/>
              <a:buChar char="Ø"/>
              <a:defRPr/>
            </a:pPr>
            <a:r>
              <a:rPr lang="es-AR" sz="1400" dirty="0">
                <a:solidFill>
                  <a:sysClr val="windowText" lastClr="000000"/>
                </a:solidFill>
              </a:rPr>
              <a:t>La génesis de esta estructura se debe a la </a:t>
            </a:r>
            <a:r>
              <a:rPr lang="es-AR" sz="1400" b="1" dirty="0">
                <a:solidFill>
                  <a:sysClr val="windowText" lastClr="000000"/>
                </a:solidFill>
              </a:rPr>
              <a:t>intrusión de cuerpos volcánicos </a:t>
            </a:r>
            <a:r>
              <a:rPr lang="es-AR" sz="1400" dirty="0">
                <a:solidFill>
                  <a:sysClr val="windowText" lastClr="000000"/>
                </a:solidFill>
              </a:rPr>
              <a:t>(filones capas) en la sección superior de la Fm. Palermo </a:t>
            </a:r>
            <a:r>
              <a:rPr lang="es-AR" sz="1400" dirty="0" err="1">
                <a:solidFill>
                  <a:sysClr val="windowText" lastClr="000000"/>
                </a:solidFill>
              </a:rPr>
              <a:t>Aike</a:t>
            </a:r>
            <a:r>
              <a:rPr lang="es-AR" sz="1400" dirty="0">
                <a:solidFill>
                  <a:sysClr val="windowText" lastClr="000000"/>
                </a:solidFill>
              </a:rPr>
              <a:t> que levantaron la columna suprayacente.</a:t>
            </a:r>
          </a:p>
          <a:p>
            <a:pPr lvl="0">
              <a:buFont typeface="Wingdings" panose="05000000000000000000" pitchFamily="2" charset="2"/>
              <a:buChar char="Ø"/>
              <a:defRPr/>
            </a:pPr>
            <a:r>
              <a:rPr lang="es-MX" sz="1400" dirty="0">
                <a:solidFill>
                  <a:sysClr val="windowText" lastClr="000000"/>
                </a:solidFill>
              </a:rPr>
              <a:t>Estos intrusivos modernos tienen </a:t>
            </a:r>
            <a:r>
              <a:rPr lang="es-MX" sz="1400" b="1" dirty="0">
                <a:solidFill>
                  <a:sysClr val="windowText" lastClr="000000"/>
                </a:solidFill>
              </a:rPr>
              <a:t>75 a 90 m </a:t>
            </a:r>
            <a:r>
              <a:rPr lang="es-MX" sz="1400" dirty="0">
                <a:solidFill>
                  <a:sysClr val="windowText" lastClr="000000"/>
                </a:solidFill>
              </a:rPr>
              <a:t>de espesor y una edad estimada menor a 10 millones de años.</a:t>
            </a:r>
            <a:endParaRPr lang="es-AR" sz="1400" dirty="0">
              <a:solidFill>
                <a:sysClr val="windowText" lastClr="000000"/>
              </a:solidFill>
            </a:endParaRPr>
          </a:p>
          <a:p>
            <a:pPr lvl="0">
              <a:buFont typeface="Wingdings" panose="05000000000000000000" pitchFamily="2" charset="2"/>
              <a:buChar char="Ø"/>
              <a:defRPr/>
            </a:pPr>
            <a:r>
              <a:rPr lang="es-AR" sz="1400" dirty="0">
                <a:solidFill>
                  <a:sysClr val="windowText" lastClr="000000"/>
                </a:solidFill>
              </a:rPr>
              <a:t>Estos se emplazaron </a:t>
            </a:r>
            <a:r>
              <a:rPr lang="es-AR" sz="1400" b="1" dirty="0">
                <a:solidFill>
                  <a:sysClr val="windowText" lastClr="000000"/>
                </a:solidFill>
              </a:rPr>
              <a:t>posterior al momento crítico </a:t>
            </a:r>
            <a:r>
              <a:rPr lang="es-AR" sz="1400" dirty="0">
                <a:solidFill>
                  <a:sysClr val="windowText" lastClr="000000"/>
                </a:solidFill>
              </a:rPr>
              <a:t>de expulsión de hidrocarburos de la zona (Eoceno).</a:t>
            </a:r>
          </a:p>
          <a:p>
            <a:pPr lvl="0">
              <a:buFont typeface="Wingdings" panose="05000000000000000000" pitchFamily="2" charset="2"/>
              <a:buChar char="Ø"/>
              <a:defRPr/>
            </a:pPr>
            <a:r>
              <a:rPr lang="es-AR" sz="1400" dirty="0">
                <a:solidFill>
                  <a:sysClr val="windowText" lastClr="000000"/>
                </a:solidFill>
              </a:rPr>
              <a:t>Es probable que los reservorios hayan estado cargados parcialmente. Post intrusión, los hidrocarburos </a:t>
            </a:r>
            <a:r>
              <a:rPr lang="es-AR" sz="1400" b="1" dirty="0" err="1">
                <a:solidFill>
                  <a:sysClr val="windowText" lastClr="000000"/>
                </a:solidFill>
              </a:rPr>
              <a:t>remigraron</a:t>
            </a:r>
            <a:r>
              <a:rPr lang="es-AR" sz="1400" dirty="0">
                <a:solidFill>
                  <a:sysClr val="windowText" lastClr="000000"/>
                </a:solidFill>
              </a:rPr>
              <a:t> llenando la configuración actual de la trampa.</a:t>
            </a:r>
            <a:endParaRPr kumimoji="0" lang="es-AR"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Forma libre: forma 2">
            <a:extLst>
              <a:ext uri="{FF2B5EF4-FFF2-40B4-BE49-F238E27FC236}">
                <a16:creationId xmlns:a16="http://schemas.microsoft.com/office/drawing/2014/main" id="{F73D7FE9-1029-597C-45E9-4AE909EC9AB8}"/>
              </a:ext>
            </a:extLst>
          </p:cNvPr>
          <p:cNvSpPr/>
          <p:nvPr/>
        </p:nvSpPr>
        <p:spPr>
          <a:xfrm>
            <a:off x="821870" y="4711700"/>
            <a:ext cx="4299657" cy="1028700"/>
          </a:xfrm>
          <a:custGeom>
            <a:avLst/>
            <a:gdLst>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709821 w 4301886"/>
              <a:gd name="connsiteY42" fmla="*/ 625365 h 1088915"/>
              <a:gd name="connsiteX43" fmla="*/ 3433596 w 4301886"/>
              <a:gd name="connsiteY43" fmla="*/ 568215 h 1088915"/>
              <a:gd name="connsiteX44" fmla="*/ 3224046 w 4301886"/>
              <a:gd name="connsiteY44" fmla="*/ 539640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1896896 w 4301886"/>
              <a:gd name="connsiteY53" fmla="*/ 717440 h 1088915"/>
              <a:gd name="connsiteX54" fmla="*/ 1855621 w 4301886"/>
              <a:gd name="connsiteY54" fmla="*/ 771415 h 1088915"/>
              <a:gd name="connsiteX55" fmla="*/ 1738146 w 4301886"/>
              <a:gd name="connsiteY55" fmla="*/ 790465 h 1088915"/>
              <a:gd name="connsiteX56" fmla="*/ 1630196 w 4301886"/>
              <a:gd name="connsiteY56" fmla="*/ 822215 h 1088915"/>
              <a:gd name="connsiteX57" fmla="*/ 1487321 w 4301886"/>
              <a:gd name="connsiteY57" fmla="*/ 838090 h 1088915"/>
              <a:gd name="connsiteX58" fmla="*/ 1249196 w 4301886"/>
              <a:gd name="connsiteY58" fmla="*/ 752365 h 1088915"/>
              <a:gd name="connsiteX59" fmla="*/ 1179346 w 4301886"/>
              <a:gd name="connsiteY59" fmla="*/ 799990 h 1088915"/>
              <a:gd name="connsiteX60" fmla="*/ 1103146 w 4301886"/>
              <a:gd name="connsiteY60" fmla="*/ 809515 h 1088915"/>
              <a:gd name="connsiteX61" fmla="*/ 1042821 w 4301886"/>
              <a:gd name="connsiteY61" fmla="*/ 853965 h 1088915"/>
              <a:gd name="connsiteX62" fmla="*/ 995196 w 4301886"/>
              <a:gd name="connsiteY62" fmla="*/ 860315 h 1088915"/>
              <a:gd name="connsiteX63" fmla="*/ 934871 w 4301886"/>
              <a:gd name="connsiteY63" fmla="*/ 904765 h 1088915"/>
              <a:gd name="connsiteX64" fmla="*/ 696746 w 4301886"/>
              <a:gd name="connsiteY64" fmla="*/ 876190 h 1088915"/>
              <a:gd name="connsiteX65" fmla="*/ 623721 w 4301886"/>
              <a:gd name="connsiteY65" fmla="*/ 892065 h 1088915"/>
              <a:gd name="connsiteX66" fmla="*/ 490371 w 4301886"/>
              <a:gd name="connsiteY66" fmla="*/ 968265 h 1088915"/>
              <a:gd name="connsiteX67" fmla="*/ 398296 w 4301886"/>
              <a:gd name="connsiteY67" fmla="*/ 993665 h 1088915"/>
              <a:gd name="connsiteX68" fmla="*/ 331621 w 4301886"/>
              <a:gd name="connsiteY68" fmla="*/ 1050815 h 1088915"/>
              <a:gd name="connsiteX69" fmla="*/ 271296 w 4301886"/>
              <a:gd name="connsiteY69" fmla="*/ 1088915 h 1088915"/>
              <a:gd name="connsiteX70" fmla="*/ 217321 w 4301886"/>
              <a:gd name="connsiteY70" fmla="*/ 1050815 h 1088915"/>
              <a:gd name="connsiteX71" fmla="*/ 122071 w 4301886"/>
              <a:gd name="connsiteY71" fmla="*/ 1015890 h 1088915"/>
              <a:gd name="connsiteX72" fmla="*/ 45871 w 4301886"/>
              <a:gd name="connsiteY72" fmla="*/ 1034940 h 1088915"/>
              <a:gd name="connsiteX73" fmla="*/ 4596 w 4301886"/>
              <a:gd name="connsiteY73" fmla="*/ 1019065 h 1088915"/>
              <a:gd name="connsiteX74" fmla="*/ 10946 w 4301886"/>
              <a:gd name="connsiteY74"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709821 w 4301886"/>
              <a:gd name="connsiteY42" fmla="*/ 625365 h 1088915"/>
              <a:gd name="connsiteX43" fmla="*/ 3433596 w 4301886"/>
              <a:gd name="connsiteY43" fmla="*/ 568215 h 1088915"/>
              <a:gd name="connsiteX44" fmla="*/ 3224046 w 4301886"/>
              <a:gd name="connsiteY44" fmla="*/ 539640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1928646 w 4301886"/>
              <a:gd name="connsiteY53" fmla="*/ 711090 h 1088915"/>
              <a:gd name="connsiteX54" fmla="*/ 1855621 w 4301886"/>
              <a:gd name="connsiteY54" fmla="*/ 771415 h 1088915"/>
              <a:gd name="connsiteX55" fmla="*/ 1738146 w 4301886"/>
              <a:gd name="connsiteY55" fmla="*/ 790465 h 1088915"/>
              <a:gd name="connsiteX56" fmla="*/ 1630196 w 4301886"/>
              <a:gd name="connsiteY56" fmla="*/ 822215 h 1088915"/>
              <a:gd name="connsiteX57" fmla="*/ 1487321 w 4301886"/>
              <a:gd name="connsiteY57" fmla="*/ 838090 h 1088915"/>
              <a:gd name="connsiteX58" fmla="*/ 1249196 w 4301886"/>
              <a:gd name="connsiteY58" fmla="*/ 752365 h 1088915"/>
              <a:gd name="connsiteX59" fmla="*/ 1179346 w 4301886"/>
              <a:gd name="connsiteY59" fmla="*/ 799990 h 1088915"/>
              <a:gd name="connsiteX60" fmla="*/ 1103146 w 4301886"/>
              <a:gd name="connsiteY60" fmla="*/ 809515 h 1088915"/>
              <a:gd name="connsiteX61" fmla="*/ 1042821 w 4301886"/>
              <a:gd name="connsiteY61" fmla="*/ 853965 h 1088915"/>
              <a:gd name="connsiteX62" fmla="*/ 995196 w 4301886"/>
              <a:gd name="connsiteY62" fmla="*/ 860315 h 1088915"/>
              <a:gd name="connsiteX63" fmla="*/ 934871 w 4301886"/>
              <a:gd name="connsiteY63" fmla="*/ 904765 h 1088915"/>
              <a:gd name="connsiteX64" fmla="*/ 696746 w 4301886"/>
              <a:gd name="connsiteY64" fmla="*/ 876190 h 1088915"/>
              <a:gd name="connsiteX65" fmla="*/ 623721 w 4301886"/>
              <a:gd name="connsiteY65" fmla="*/ 892065 h 1088915"/>
              <a:gd name="connsiteX66" fmla="*/ 490371 w 4301886"/>
              <a:gd name="connsiteY66" fmla="*/ 968265 h 1088915"/>
              <a:gd name="connsiteX67" fmla="*/ 398296 w 4301886"/>
              <a:gd name="connsiteY67" fmla="*/ 993665 h 1088915"/>
              <a:gd name="connsiteX68" fmla="*/ 331621 w 4301886"/>
              <a:gd name="connsiteY68" fmla="*/ 1050815 h 1088915"/>
              <a:gd name="connsiteX69" fmla="*/ 271296 w 4301886"/>
              <a:gd name="connsiteY69" fmla="*/ 1088915 h 1088915"/>
              <a:gd name="connsiteX70" fmla="*/ 217321 w 4301886"/>
              <a:gd name="connsiteY70" fmla="*/ 1050815 h 1088915"/>
              <a:gd name="connsiteX71" fmla="*/ 122071 w 4301886"/>
              <a:gd name="connsiteY71" fmla="*/ 1015890 h 1088915"/>
              <a:gd name="connsiteX72" fmla="*/ 45871 w 4301886"/>
              <a:gd name="connsiteY72" fmla="*/ 1034940 h 1088915"/>
              <a:gd name="connsiteX73" fmla="*/ 4596 w 4301886"/>
              <a:gd name="connsiteY73" fmla="*/ 1019065 h 1088915"/>
              <a:gd name="connsiteX74" fmla="*/ 10946 w 4301886"/>
              <a:gd name="connsiteY74"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709821 w 4301886"/>
              <a:gd name="connsiteY42" fmla="*/ 625365 h 1088915"/>
              <a:gd name="connsiteX43" fmla="*/ 3433596 w 4301886"/>
              <a:gd name="connsiteY43" fmla="*/ 568215 h 1088915"/>
              <a:gd name="connsiteX44" fmla="*/ 3224046 w 4301886"/>
              <a:gd name="connsiteY44" fmla="*/ 539640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2036596 w 4301886"/>
              <a:gd name="connsiteY53" fmla="*/ 714265 h 1088915"/>
              <a:gd name="connsiteX54" fmla="*/ 1928646 w 4301886"/>
              <a:gd name="connsiteY54" fmla="*/ 711090 h 1088915"/>
              <a:gd name="connsiteX55" fmla="*/ 1855621 w 4301886"/>
              <a:gd name="connsiteY55" fmla="*/ 771415 h 1088915"/>
              <a:gd name="connsiteX56" fmla="*/ 1738146 w 4301886"/>
              <a:gd name="connsiteY56" fmla="*/ 790465 h 1088915"/>
              <a:gd name="connsiteX57" fmla="*/ 1630196 w 4301886"/>
              <a:gd name="connsiteY57" fmla="*/ 822215 h 1088915"/>
              <a:gd name="connsiteX58" fmla="*/ 1487321 w 4301886"/>
              <a:gd name="connsiteY58" fmla="*/ 838090 h 1088915"/>
              <a:gd name="connsiteX59" fmla="*/ 1249196 w 4301886"/>
              <a:gd name="connsiteY59" fmla="*/ 752365 h 1088915"/>
              <a:gd name="connsiteX60" fmla="*/ 1179346 w 4301886"/>
              <a:gd name="connsiteY60" fmla="*/ 799990 h 1088915"/>
              <a:gd name="connsiteX61" fmla="*/ 1103146 w 4301886"/>
              <a:gd name="connsiteY61" fmla="*/ 809515 h 1088915"/>
              <a:gd name="connsiteX62" fmla="*/ 1042821 w 4301886"/>
              <a:gd name="connsiteY62" fmla="*/ 853965 h 1088915"/>
              <a:gd name="connsiteX63" fmla="*/ 995196 w 4301886"/>
              <a:gd name="connsiteY63" fmla="*/ 860315 h 1088915"/>
              <a:gd name="connsiteX64" fmla="*/ 934871 w 4301886"/>
              <a:gd name="connsiteY64" fmla="*/ 904765 h 1088915"/>
              <a:gd name="connsiteX65" fmla="*/ 696746 w 4301886"/>
              <a:gd name="connsiteY65" fmla="*/ 876190 h 1088915"/>
              <a:gd name="connsiteX66" fmla="*/ 623721 w 4301886"/>
              <a:gd name="connsiteY66" fmla="*/ 892065 h 1088915"/>
              <a:gd name="connsiteX67" fmla="*/ 490371 w 4301886"/>
              <a:gd name="connsiteY67" fmla="*/ 968265 h 1088915"/>
              <a:gd name="connsiteX68" fmla="*/ 398296 w 4301886"/>
              <a:gd name="connsiteY68" fmla="*/ 993665 h 1088915"/>
              <a:gd name="connsiteX69" fmla="*/ 331621 w 4301886"/>
              <a:gd name="connsiteY69" fmla="*/ 1050815 h 1088915"/>
              <a:gd name="connsiteX70" fmla="*/ 271296 w 4301886"/>
              <a:gd name="connsiteY70" fmla="*/ 1088915 h 1088915"/>
              <a:gd name="connsiteX71" fmla="*/ 217321 w 4301886"/>
              <a:gd name="connsiteY71" fmla="*/ 1050815 h 1088915"/>
              <a:gd name="connsiteX72" fmla="*/ 122071 w 4301886"/>
              <a:gd name="connsiteY72" fmla="*/ 1015890 h 1088915"/>
              <a:gd name="connsiteX73" fmla="*/ 45871 w 4301886"/>
              <a:gd name="connsiteY73" fmla="*/ 1034940 h 1088915"/>
              <a:gd name="connsiteX74" fmla="*/ 4596 w 4301886"/>
              <a:gd name="connsiteY74" fmla="*/ 1019065 h 1088915"/>
              <a:gd name="connsiteX75" fmla="*/ 10946 w 4301886"/>
              <a:gd name="connsiteY75"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709821 w 4301886"/>
              <a:gd name="connsiteY42" fmla="*/ 625365 h 1088915"/>
              <a:gd name="connsiteX43" fmla="*/ 3433596 w 4301886"/>
              <a:gd name="connsiteY43" fmla="*/ 568215 h 1088915"/>
              <a:gd name="connsiteX44" fmla="*/ 3224046 w 4301886"/>
              <a:gd name="connsiteY44" fmla="*/ 539640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2036596 w 4301886"/>
              <a:gd name="connsiteY53" fmla="*/ 714265 h 1088915"/>
              <a:gd name="connsiteX54" fmla="*/ 1928646 w 4301886"/>
              <a:gd name="connsiteY54" fmla="*/ 711090 h 1088915"/>
              <a:gd name="connsiteX55" fmla="*/ 1855621 w 4301886"/>
              <a:gd name="connsiteY55" fmla="*/ 771415 h 1088915"/>
              <a:gd name="connsiteX56" fmla="*/ 1766721 w 4301886"/>
              <a:gd name="connsiteY56" fmla="*/ 793640 h 1088915"/>
              <a:gd name="connsiteX57" fmla="*/ 1630196 w 4301886"/>
              <a:gd name="connsiteY57" fmla="*/ 822215 h 1088915"/>
              <a:gd name="connsiteX58" fmla="*/ 1487321 w 4301886"/>
              <a:gd name="connsiteY58" fmla="*/ 838090 h 1088915"/>
              <a:gd name="connsiteX59" fmla="*/ 1249196 w 4301886"/>
              <a:gd name="connsiteY59" fmla="*/ 752365 h 1088915"/>
              <a:gd name="connsiteX60" fmla="*/ 1179346 w 4301886"/>
              <a:gd name="connsiteY60" fmla="*/ 799990 h 1088915"/>
              <a:gd name="connsiteX61" fmla="*/ 1103146 w 4301886"/>
              <a:gd name="connsiteY61" fmla="*/ 809515 h 1088915"/>
              <a:gd name="connsiteX62" fmla="*/ 1042821 w 4301886"/>
              <a:gd name="connsiteY62" fmla="*/ 853965 h 1088915"/>
              <a:gd name="connsiteX63" fmla="*/ 995196 w 4301886"/>
              <a:gd name="connsiteY63" fmla="*/ 860315 h 1088915"/>
              <a:gd name="connsiteX64" fmla="*/ 934871 w 4301886"/>
              <a:gd name="connsiteY64" fmla="*/ 904765 h 1088915"/>
              <a:gd name="connsiteX65" fmla="*/ 696746 w 4301886"/>
              <a:gd name="connsiteY65" fmla="*/ 876190 h 1088915"/>
              <a:gd name="connsiteX66" fmla="*/ 623721 w 4301886"/>
              <a:gd name="connsiteY66" fmla="*/ 892065 h 1088915"/>
              <a:gd name="connsiteX67" fmla="*/ 490371 w 4301886"/>
              <a:gd name="connsiteY67" fmla="*/ 968265 h 1088915"/>
              <a:gd name="connsiteX68" fmla="*/ 398296 w 4301886"/>
              <a:gd name="connsiteY68" fmla="*/ 993665 h 1088915"/>
              <a:gd name="connsiteX69" fmla="*/ 331621 w 4301886"/>
              <a:gd name="connsiteY69" fmla="*/ 1050815 h 1088915"/>
              <a:gd name="connsiteX70" fmla="*/ 271296 w 4301886"/>
              <a:gd name="connsiteY70" fmla="*/ 1088915 h 1088915"/>
              <a:gd name="connsiteX71" fmla="*/ 217321 w 4301886"/>
              <a:gd name="connsiteY71" fmla="*/ 1050815 h 1088915"/>
              <a:gd name="connsiteX72" fmla="*/ 122071 w 4301886"/>
              <a:gd name="connsiteY72" fmla="*/ 1015890 h 1088915"/>
              <a:gd name="connsiteX73" fmla="*/ 45871 w 4301886"/>
              <a:gd name="connsiteY73" fmla="*/ 1034940 h 1088915"/>
              <a:gd name="connsiteX74" fmla="*/ 4596 w 4301886"/>
              <a:gd name="connsiteY74" fmla="*/ 1019065 h 1088915"/>
              <a:gd name="connsiteX75" fmla="*/ 10946 w 4301886"/>
              <a:gd name="connsiteY75"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709821 w 4301886"/>
              <a:gd name="connsiteY42" fmla="*/ 625365 h 1088915"/>
              <a:gd name="connsiteX43" fmla="*/ 3433596 w 4301886"/>
              <a:gd name="connsiteY43" fmla="*/ 568215 h 1088915"/>
              <a:gd name="connsiteX44" fmla="*/ 3224046 w 4301886"/>
              <a:gd name="connsiteY44" fmla="*/ 539640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2036596 w 4301886"/>
              <a:gd name="connsiteY53" fmla="*/ 714265 h 1088915"/>
              <a:gd name="connsiteX54" fmla="*/ 1928646 w 4301886"/>
              <a:gd name="connsiteY54" fmla="*/ 711090 h 1088915"/>
              <a:gd name="connsiteX55" fmla="*/ 1855621 w 4301886"/>
              <a:gd name="connsiteY55" fmla="*/ 771415 h 1088915"/>
              <a:gd name="connsiteX56" fmla="*/ 1766721 w 4301886"/>
              <a:gd name="connsiteY56" fmla="*/ 793640 h 1088915"/>
              <a:gd name="connsiteX57" fmla="*/ 1630196 w 4301886"/>
              <a:gd name="connsiteY57" fmla="*/ 822215 h 1088915"/>
              <a:gd name="connsiteX58" fmla="*/ 1487321 w 4301886"/>
              <a:gd name="connsiteY58" fmla="*/ 838090 h 1088915"/>
              <a:gd name="connsiteX59" fmla="*/ 1249196 w 4301886"/>
              <a:gd name="connsiteY59" fmla="*/ 752365 h 1088915"/>
              <a:gd name="connsiteX60" fmla="*/ 1179346 w 4301886"/>
              <a:gd name="connsiteY60" fmla="*/ 799990 h 1088915"/>
              <a:gd name="connsiteX61" fmla="*/ 1103146 w 4301886"/>
              <a:gd name="connsiteY61" fmla="*/ 809515 h 1088915"/>
              <a:gd name="connsiteX62" fmla="*/ 1042821 w 4301886"/>
              <a:gd name="connsiteY62" fmla="*/ 853965 h 1088915"/>
              <a:gd name="connsiteX63" fmla="*/ 995196 w 4301886"/>
              <a:gd name="connsiteY63" fmla="*/ 860315 h 1088915"/>
              <a:gd name="connsiteX64" fmla="*/ 934871 w 4301886"/>
              <a:gd name="connsiteY64" fmla="*/ 904765 h 1088915"/>
              <a:gd name="connsiteX65" fmla="*/ 696746 w 4301886"/>
              <a:gd name="connsiteY65" fmla="*/ 876190 h 1088915"/>
              <a:gd name="connsiteX66" fmla="*/ 623721 w 4301886"/>
              <a:gd name="connsiteY66" fmla="*/ 892065 h 1088915"/>
              <a:gd name="connsiteX67" fmla="*/ 490371 w 4301886"/>
              <a:gd name="connsiteY67" fmla="*/ 968265 h 1088915"/>
              <a:gd name="connsiteX68" fmla="*/ 398296 w 4301886"/>
              <a:gd name="connsiteY68" fmla="*/ 993665 h 1088915"/>
              <a:gd name="connsiteX69" fmla="*/ 331621 w 4301886"/>
              <a:gd name="connsiteY69" fmla="*/ 1050815 h 1088915"/>
              <a:gd name="connsiteX70" fmla="*/ 271296 w 4301886"/>
              <a:gd name="connsiteY70" fmla="*/ 1088915 h 1088915"/>
              <a:gd name="connsiteX71" fmla="*/ 217321 w 4301886"/>
              <a:gd name="connsiteY71" fmla="*/ 1050815 h 1088915"/>
              <a:gd name="connsiteX72" fmla="*/ 122071 w 4301886"/>
              <a:gd name="connsiteY72" fmla="*/ 1015890 h 1088915"/>
              <a:gd name="connsiteX73" fmla="*/ 45871 w 4301886"/>
              <a:gd name="connsiteY73" fmla="*/ 1034940 h 1088915"/>
              <a:gd name="connsiteX74" fmla="*/ 4596 w 4301886"/>
              <a:gd name="connsiteY74" fmla="*/ 1019065 h 1088915"/>
              <a:gd name="connsiteX75" fmla="*/ 10946 w 4301886"/>
              <a:gd name="connsiteY75"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709821 w 4301886"/>
              <a:gd name="connsiteY42" fmla="*/ 625365 h 1088915"/>
              <a:gd name="connsiteX43" fmla="*/ 3433596 w 4301886"/>
              <a:gd name="connsiteY43" fmla="*/ 568215 h 1088915"/>
              <a:gd name="connsiteX44" fmla="*/ 3274846 w 4301886"/>
              <a:gd name="connsiteY44" fmla="*/ 542815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2036596 w 4301886"/>
              <a:gd name="connsiteY53" fmla="*/ 714265 h 1088915"/>
              <a:gd name="connsiteX54" fmla="*/ 1928646 w 4301886"/>
              <a:gd name="connsiteY54" fmla="*/ 711090 h 1088915"/>
              <a:gd name="connsiteX55" fmla="*/ 1855621 w 4301886"/>
              <a:gd name="connsiteY55" fmla="*/ 771415 h 1088915"/>
              <a:gd name="connsiteX56" fmla="*/ 1766721 w 4301886"/>
              <a:gd name="connsiteY56" fmla="*/ 793640 h 1088915"/>
              <a:gd name="connsiteX57" fmla="*/ 1630196 w 4301886"/>
              <a:gd name="connsiteY57" fmla="*/ 822215 h 1088915"/>
              <a:gd name="connsiteX58" fmla="*/ 1487321 w 4301886"/>
              <a:gd name="connsiteY58" fmla="*/ 838090 h 1088915"/>
              <a:gd name="connsiteX59" fmla="*/ 1249196 w 4301886"/>
              <a:gd name="connsiteY59" fmla="*/ 752365 h 1088915"/>
              <a:gd name="connsiteX60" fmla="*/ 1179346 w 4301886"/>
              <a:gd name="connsiteY60" fmla="*/ 799990 h 1088915"/>
              <a:gd name="connsiteX61" fmla="*/ 1103146 w 4301886"/>
              <a:gd name="connsiteY61" fmla="*/ 809515 h 1088915"/>
              <a:gd name="connsiteX62" fmla="*/ 1042821 w 4301886"/>
              <a:gd name="connsiteY62" fmla="*/ 853965 h 1088915"/>
              <a:gd name="connsiteX63" fmla="*/ 995196 w 4301886"/>
              <a:gd name="connsiteY63" fmla="*/ 860315 h 1088915"/>
              <a:gd name="connsiteX64" fmla="*/ 934871 w 4301886"/>
              <a:gd name="connsiteY64" fmla="*/ 904765 h 1088915"/>
              <a:gd name="connsiteX65" fmla="*/ 696746 w 4301886"/>
              <a:gd name="connsiteY65" fmla="*/ 876190 h 1088915"/>
              <a:gd name="connsiteX66" fmla="*/ 623721 w 4301886"/>
              <a:gd name="connsiteY66" fmla="*/ 892065 h 1088915"/>
              <a:gd name="connsiteX67" fmla="*/ 490371 w 4301886"/>
              <a:gd name="connsiteY67" fmla="*/ 968265 h 1088915"/>
              <a:gd name="connsiteX68" fmla="*/ 398296 w 4301886"/>
              <a:gd name="connsiteY68" fmla="*/ 993665 h 1088915"/>
              <a:gd name="connsiteX69" fmla="*/ 331621 w 4301886"/>
              <a:gd name="connsiteY69" fmla="*/ 1050815 h 1088915"/>
              <a:gd name="connsiteX70" fmla="*/ 271296 w 4301886"/>
              <a:gd name="connsiteY70" fmla="*/ 1088915 h 1088915"/>
              <a:gd name="connsiteX71" fmla="*/ 217321 w 4301886"/>
              <a:gd name="connsiteY71" fmla="*/ 1050815 h 1088915"/>
              <a:gd name="connsiteX72" fmla="*/ 122071 w 4301886"/>
              <a:gd name="connsiteY72" fmla="*/ 1015890 h 1088915"/>
              <a:gd name="connsiteX73" fmla="*/ 45871 w 4301886"/>
              <a:gd name="connsiteY73" fmla="*/ 1034940 h 1088915"/>
              <a:gd name="connsiteX74" fmla="*/ 4596 w 4301886"/>
              <a:gd name="connsiteY74" fmla="*/ 1019065 h 1088915"/>
              <a:gd name="connsiteX75" fmla="*/ 10946 w 4301886"/>
              <a:gd name="connsiteY75"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709821 w 4301886"/>
              <a:gd name="connsiteY42" fmla="*/ 625365 h 1088915"/>
              <a:gd name="connsiteX43" fmla="*/ 3433596 w 4301886"/>
              <a:gd name="connsiteY43" fmla="*/ 568215 h 1088915"/>
              <a:gd name="connsiteX44" fmla="*/ 3274846 w 4301886"/>
              <a:gd name="connsiteY44" fmla="*/ 542815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2036596 w 4301886"/>
              <a:gd name="connsiteY53" fmla="*/ 714265 h 1088915"/>
              <a:gd name="connsiteX54" fmla="*/ 1928646 w 4301886"/>
              <a:gd name="connsiteY54" fmla="*/ 711090 h 1088915"/>
              <a:gd name="connsiteX55" fmla="*/ 1855621 w 4301886"/>
              <a:gd name="connsiteY55" fmla="*/ 771415 h 1088915"/>
              <a:gd name="connsiteX56" fmla="*/ 1766721 w 4301886"/>
              <a:gd name="connsiteY56" fmla="*/ 793640 h 1088915"/>
              <a:gd name="connsiteX57" fmla="*/ 1630196 w 4301886"/>
              <a:gd name="connsiteY57" fmla="*/ 822215 h 1088915"/>
              <a:gd name="connsiteX58" fmla="*/ 1487321 w 4301886"/>
              <a:gd name="connsiteY58" fmla="*/ 838090 h 1088915"/>
              <a:gd name="connsiteX59" fmla="*/ 1249196 w 4301886"/>
              <a:gd name="connsiteY59" fmla="*/ 752365 h 1088915"/>
              <a:gd name="connsiteX60" fmla="*/ 1179346 w 4301886"/>
              <a:gd name="connsiteY60" fmla="*/ 799990 h 1088915"/>
              <a:gd name="connsiteX61" fmla="*/ 1103146 w 4301886"/>
              <a:gd name="connsiteY61" fmla="*/ 809515 h 1088915"/>
              <a:gd name="connsiteX62" fmla="*/ 1042821 w 4301886"/>
              <a:gd name="connsiteY62" fmla="*/ 853965 h 1088915"/>
              <a:gd name="connsiteX63" fmla="*/ 995196 w 4301886"/>
              <a:gd name="connsiteY63" fmla="*/ 860315 h 1088915"/>
              <a:gd name="connsiteX64" fmla="*/ 934871 w 4301886"/>
              <a:gd name="connsiteY64" fmla="*/ 904765 h 1088915"/>
              <a:gd name="connsiteX65" fmla="*/ 696746 w 4301886"/>
              <a:gd name="connsiteY65" fmla="*/ 876190 h 1088915"/>
              <a:gd name="connsiteX66" fmla="*/ 623721 w 4301886"/>
              <a:gd name="connsiteY66" fmla="*/ 892065 h 1088915"/>
              <a:gd name="connsiteX67" fmla="*/ 490371 w 4301886"/>
              <a:gd name="connsiteY67" fmla="*/ 968265 h 1088915"/>
              <a:gd name="connsiteX68" fmla="*/ 398296 w 4301886"/>
              <a:gd name="connsiteY68" fmla="*/ 993665 h 1088915"/>
              <a:gd name="connsiteX69" fmla="*/ 331621 w 4301886"/>
              <a:gd name="connsiteY69" fmla="*/ 1050815 h 1088915"/>
              <a:gd name="connsiteX70" fmla="*/ 271296 w 4301886"/>
              <a:gd name="connsiteY70" fmla="*/ 1088915 h 1088915"/>
              <a:gd name="connsiteX71" fmla="*/ 217321 w 4301886"/>
              <a:gd name="connsiteY71" fmla="*/ 1050815 h 1088915"/>
              <a:gd name="connsiteX72" fmla="*/ 122071 w 4301886"/>
              <a:gd name="connsiteY72" fmla="*/ 1015890 h 1088915"/>
              <a:gd name="connsiteX73" fmla="*/ 45871 w 4301886"/>
              <a:gd name="connsiteY73" fmla="*/ 1034940 h 1088915"/>
              <a:gd name="connsiteX74" fmla="*/ 4596 w 4301886"/>
              <a:gd name="connsiteY74" fmla="*/ 1019065 h 1088915"/>
              <a:gd name="connsiteX75" fmla="*/ 10946 w 4301886"/>
              <a:gd name="connsiteY75"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709821 w 4301886"/>
              <a:gd name="connsiteY42" fmla="*/ 625365 h 1088915"/>
              <a:gd name="connsiteX43" fmla="*/ 3433596 w 4301886"/>
              <a:gd name="connsiteY43" fmla="*/ 568215 h 1088915"/>
              <a:gd name="connsiteX44" fmla="*/ 3274846 w 4301886"/>
              <a:gd name="connsiteY44" fmla="*/ 542815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2036596 w 4301886"/>
              <a:gd name="connsiteY53" fmla="*/ 714265 h 1088915"/>
              <a:gd name="connsiteX54" fmla="*/ 1928646 w 4301886"/>
              <a:gd name="connsiteY54" fmla="*/ 711090 h 1088915"/>
              <a:gd name="connsiteX55" fmla="*/ 1855621 w 4301886"/>
              <a:gd name="connsiteY55" fmla="*/ 771415 h 1088915"/>
              <a:gd name="connsiteX56" fmla="*/ 1766721 w 4301886"/>
              <a:gd name="connsiteY56" fmla="*/ 793640 h 1088915"/>
              <a:gd name="connsiteX57" fmla="*/ 1630196 w 4301886"/>
              <a:gd name="connsiteY57" fmla="*/ 822215 h 1088915"/>
              <a:gd name="connsiteX58" fmla="*/ 1487321 w 4301886"/>
              <a:gd name="connsiteY58" fmla="*/ 838090 h 1088915"/>
              <a:gd name="connsiteX59" fmla="*/ 1249196 w 4301886"/>
              <a:gd name="connsiteY59" fmla="*/ 752365 h 1088915"/>
              <a:gd name="connsiteX60" fmla="*/ 1179346 w 4301886"/>
              <a:gd name="connsiteY60" fmla="*/ 799990 h 1088915"/>
              <a:gd name="connsiteX61" fmla="*/ 1103146 w 4301886"/>
              <a:gd name="connsiteY61" fmla="*/ 809515 h 1088915"/>
              <a:gd name="connsiteX62" fmla="*/ 1042821 w 4301886"/>
              <a:gd name="connsiteY62" fmla="*/ 853965 h 1088915"/>
              <a:gd name="connsiteX63" fmla="*/ 995196 w 4301886"/>
              <a:gd name="connsiteY63" fmla="*/ 860315 h 1088915"/>
              <a:gd name="connsiteX64" fmla="*/ 934871 w 4301886"/>
              <a:gd name="connsiteY64" fmla="*/ 904765 h 1088915"/>
              <a:gd name="connsiteX65" fmla="*/ 696746 w 4301886"/>
              <a:gd name="connsiteY65" fmla="*/ 876190 h 1088915"/>
              <a:gd name="connsiteX66" fmla="*/ 623721 w 4301886"/>
              <a:gd name="connsiteY66" fmla="*/ 892065 h 1088915"/>
              <a:gd name="connsiteX67" fmla="*/ 490371 w 4301886"/>
              <a:gd name="connsiteY67" fmla="*/ 968265 h 1088915"/>
              <a:gd name="connsiteX68" fmla="*/ 398296 w 4301886"/>
              <a:gd name="connsiteY68" fmla="*/ 993665 h 1088915"/>
              <a:gd name="connsiteX69" fmla="*/ 331621 w 4301886"/>
              <a:gd name="connsiteY69" fmla="*/ 1050815 h 1088915"/>
              <a:gd name="connsiteX70" fmla="*/ 271296 w 4301886"/>
              <a:gd name="connsiteY70" fmla="*/ 1088915 h 1088915"/>
              <a:gd name="connsiteX71" fmla="*/ 217321 w 4301886"/>
              <a:gd name="connsiteY71" fmla="*/ 1050815 h 1088915"/>
              <a:gd name="connsiteX72" fmla="*/ 122071 w 4301886"/>
              <a:gd name="connsiteY72" fmla="*/ 1015890 h 1088915"/>
              <a:gd name="connsiteX73" fmla="*/ 45871 w 4301886"/>
              <a:gd name="connsiteY73" fmla="*/ 1034940 h 1088915"/>
              <a:gd name="connsiteX74" fmla="*/ 4596 w 4301886"/>
              <a:gd name="connsiteY74" fmla="*/ 1019065 h 1088915"/>
              <a:gd name="connsiteX75" fmla="*/ 10946 w 4301886"/>
              <a:gd name="connsiteY75"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709821 w 4301886"/>
              <a:gd name="connsiteY42" fmla="*/ 625365 h 1088915"/>
              <a:gd name="connsiteX43" fmla="*/ 3433596 w 4301886"/>
              <a:gd name="connsiteY43" fmla="*/ 568215 h 1088915"/>
              <a:gd name="connsiteX44" fmla="*/ 3274846 w 4301886"/>
              <a:gd name="connsiteY44" fmla="*/ 542815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2036596 w 4301886"/>
              <a:gd name="connsiteY53" fmla="*/ 714265 h 1088915"/>
              <a:gd name="connsiteX54" fmla="*/ 1928646 w 4301886"/>
              <a:gd name="connsiteY54" fmla="*/ 711090 h 1088915"/>
              <a:gd name="connsiteX55" fmla="*/ 1855621 w 4301886"/>
              <a:gd name="connsiteY55" fmla="*/ 771415 h 1088915"/>
              <a:gd name="connsiteX56" fmla="*/ 1766721 w 4301886"/>
              <a:gd name="connsiteY56" fmla="*/ 793640 h 1088915"/>
              <a:gd name="connsiteX57" fmla="*/ 1630196 w 4301886"/>
              <a:gd name="connsiteY57" fmla="*/ 822215 h 1088915"/>
              <a:gd name="connsiteX58" fmla="*/ 1487321 w 4301886"/>
              <a:gd name="connsiteY58" fmla="*/ 838090 h 1088915"/>
              <a:gd name="connsiteX59" fmla="*/ 1249196 w 4301886"/>
              <a:gd name="connsiteY59" fmla="*/ 752365 h 1088915"/>
              <a:gd name="connsiteX60" fmla="*/ 1179346 w 4301886"/>
              <a:gd name="connsiteY60" fmla="*/ 799990 h 1088915"/>
              <a:gd name="connsiteX61" fmla="*/ 1103146 w 4301886"/>
              <a:gd name="connsiteY61" fmla="*/ 809515 h 1088915"/>
              <a:gd name="connsiteX62" fmla="*/ 1042821 w 4301886"/>
              <a:gd name="connsiteY62" fmla="*/ 853965 h 1088915"/>
              <a:gd name="connsiteX63" fmla="*/ 995196 w 4301886"/>
              <a:gd name="connsiteY63" fmla="*/ 860315 h 1088915"/>
              <a:gd name="connsiteX64" fmla="*/ 934871 w 4301886"/>
              <a:gd name="connsiteY64" fmla="*/ 904765 h 1088915"/>
              <a:gd name="connsiteX65" fmla="*/ 696746 w 4301886"/>
              <a:gd name="connsiteY65" fmla="*/ 876190 h 1088915"/>
              <a:gd name="connsiteX66" fmla="*/ 623721 w 4301886"/>
              <a:gd name="connsiteY66" fmla="*/ 892065 h 1088915"/>
              <a:gd name="connsiteX67" fmla="*/ 490371 w 4301886"/>
              <a:gd name="connsiteY67" fmla="*/ 968265 h 1088915"/>
              <a:gd name="connsiteX68" fmla="*/ 398296 w 4301886"/>
              <a:gd name="connsiteY68" fmla="*/ 993665 h 1088915"/>
              <a:gd name="connsiteX69" fmla="*/ 331621 w 4301886"/>
              <a:gd name="connsiteY69" fmla="*/ 1050815 h 1088915"/>
              <a:gd name="connsiteX70" fmla="*/ 271296 w 4301886"/>
              <a:gd name="connsiteY70" fmla="*/ 1088915 h 1088915"/>
              <a:gd name="connsiteX71" fmla="*/ 217321 w 4301886"/>
              <a:gd name="connsiteY71" fmla="*/ 1050815 h 1088915"/>
              <a:gd name="connsiteX72" fmla="*/ 122071 w 4301886"/>
              <a:gd name="connsiteY72" fmla="*/ 1015890 h 1088915"/>
              <a:gd name="connsiteX73" fmla="*/ 45871 w 4301886"/>
              <a:gd name="connsiteY73" fmla="*/ 1034940 h 1088915"/>
              <a:gd name="connsiteX74" fmla="*/ 4596 w 4301886"/>
              <a:gd name="connsiteY74" fmla="*/ 1019065 h 1088915"/>
              <a:gd name="connsiteX75" fmla="*/ 10946 w 4301886"/>
              <a:gd name="connsiteY75"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649496 w 4301886"/>
              <a:gd name="connsiteY42" fmla="*/ 599965 h 1088915"/>
              <a:gd name="connsiteX43" fmla="*/ 3433596 w 4301886"/>
              <a:gd name="connsiteY43" fmla="*/ 568215 h 1088915"/>
              <a:gd name="connsiteX44" fmla="*/ 3274846 w 4301886"/>
              <a:gd name="connsiteY44" fmla="*/ 542815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2036596 w 4301886"/>
              <a:gd name="connsiteY53" fmla="*/ 714265 h 1088915"/>
              <a:gd name="connsiteX54" fmla="*/ 1928646 w 4301886"/>
              <a:gd name="connsiteY54" fmla="*/ 711090 h 1088915"/>
              <a:gd name="connsiteX55" fmla="*/ 1855621 w 4301886"/>
              <a:gd name="connsiteY55" fmla="*/ 771415 h 1088915"/>
              <a:gd name="connsiteX56" fmla="*/ 1766721 w 4301886"/>
              <a:gd name="connsiteY56" fmla="*/ 793640 h 1088915"/>
              <a:gd name="connsiteX57" fmla="*/ 1630196 w 4301886"/>
              <a:gd name="connsiteY57" fmla="*/ 822215 h 1088915"/>
              <a:gd name="connsiteX58" fmla="*/ 1487321 w 4301886"/>
              <a:gd name="connsiteY58" fmla="*/ 838090 h 1088915"/>
              <a:gd name="connsiteX59" fmla="*/ 1249196 w 4301886"/>
              <a:gd name="connsiteY59" fmla="*/ 752365 h 1088915"/>
              <a:gd name="connsiteX60" fmla="*/ 1179346 w 4301886"/>
              <a:gd name="connsiteY60" fmla="*/ 799990 h 1088915"/>
              <a:gd name="connsiteX61" fmla="*/ 1103146 w 4301886"/>
              <a:gd name="connsiteY61" fmla="*/ 809515 h 1088915"/>
              <a:gd name="connsiteX62" fmla="*/ 1042821 w 4301886"/>
              <a:gd name="connsiteY62" fmla="*/ 853965 h 1088915"/>
              <a:gd name="connsiteX63" fmla="*/ 995196 w 4301886"/>
              <a:gd name="connsiteY63" fmla="*/ 860315 h 1088915"/>
              <a:gd name="connsiteX64" fmla="*/ 934871 w 4301886"/>
              <a:gd name="connsiteY64" fmla="*/ 904765 h 1088915"/>
              <a:gd name="connsiteX65" fmla="*/ 696746 w 4301886"/>
              <a:gd name="connsiteY65" fmla="*/ 876190 h 1088915"/>
              <a:gd name="connsiteX66" fmla="*/ 623721 w 4301886"/>
              <a:gd name="connsiteY66" fmla="*/ 892065 h 1088915"/>
              <a:gd name="connsiteX67" fmla="*/ 490371 w 4301886"/>
              <a:gd name="connsiteY67" fmla="*/ 968265 h 1088915"/>
              <a:gd name="connsiteX68" fmla="*/ 398296 w 4301886"/>
              <a:gd name="connsiteY68" fmla="*/ 993665 h 1088915"/>
              <a:gd name="connsiteX69" fmla="*/ 331621 w 4301886"/>
              <a:gd name="connsiteY69" fmla="*/ 1050815 h 1088915"/>
              <a:gd name="connsiteX70" fmla="*/ 271296 w 4301886"/>
              <a:gd name="connsiteY70" fmla="*/ 1088915 h 1088915"/>
              <a:gd name="connsiteX71" fmla="*/ 217321 w 4301886"/>
              <a:gd name="connsiteY71" fmla="*/ 1050815 h 1088915"/>
              <a:gd name="connsiteX72" fmla="*/ 122071 w 4301886"/>
              <a:gd name="connsiteY72" fmla="*/ 1015890 h 1088915"/>
              <a:gd name="connsiteX73" fmla="*/ 45871 w 4301886"/>
              <a:gd name="connsiteY73" fmla="*/ 1034940 h 1088915"/>
              <a:gd name="connsiteX74" fmla="*/ 4596 w 4301886"/>
              <a:gd name="connsiteY74" fmla="*/ 1019065 h 1088915"/>
              <a:gd name="connsiteX75" fmla="*/ 10946 w 4301886"/>
              <a:gd name="connsiteY75"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54296 w 4301886"/>
              <a:gd name="connsiteY41" fmla="*/ 660290 h 1088915"/>
              <a:gd name="connsiteX42" fmla="*/ 3649496 w 4301886"/>
              <a:gd name="connsiteY42" fmla="*/ 599965 h 1088915"/>
              <a:gd name="connsiteX43" fmla="*/ 3433596 w 4301886"/>
              <a:gd name="connsiteY43" fmla="*/ 568215 h 1088915"/>
              <a:gd name="connsiteX44" fmla="*/ 3274846 w 4301886"/>
              <a:gd name="connsiteY44" fmla="*/ 542815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2036596 w 4301886"/>
              <a:gd name="connsiteY53" fmla="*/ 714265 h 1088915"/>
              <a:gd name="connsiteX54" fmla="*/ 1928646 w 4301886"/>
              <a:gd name="connsiteY54" fmla="*/ 711090 h 1088915"/>
              <a:gd name="connsiteX55" fmla="*/ 1855621 w 4301886"/>
              <a:gd name="connsiteY55" fmla="*/ 771415 h 1088915"/>
              <a:gd name="connsiteX56" fmla="*/ 1766721 w 4301886"/>
              <a:gd name="connsiteY56" fmla="*/ 793640 h 1088915"/>
              <a:gd name="connsiteX57" fmla="*/ 1630196 w 4301886"/>
              <a:gd name="connsiteY57" fmla="*/ 822215 h 1088915"/>
              <a:gd name="connsiteX58" fmla="*/ 1487321 w 4301886"/>
              <a:gd name="connsiteY58" fmla="*/ 838090 h 1088915"/>
              <a:gd name="connsiteX59" fmla="*/ 1249196 w 4301886"/>
              <a:gd name="connsiteY59" fmla="*/ 752365 h 1088915"/>
              <a:gd name="connsiteX60" fmla="*/ 1179346 w 4301886"/>
              <a:gd name="connsiteY60" fmla="*/ 799990 h 1088915"/>
              <a:gd name="connsiteX61" fmla="*/ 1103146 w 4301886"/>
              <a:gd name="connsiteY61" fmla="*/ 809515 h 1088915"/>
              <a:gd name="connsiteX62" fmla="*/ 1042821 w 4301886"/>
              <a:gd name="connsiteY62" fmla="*/ 853965 h 1088915"/>
              <a:gd name="connsiteX63" fmla="*/ 995196 w 4301886"/>
              <a:gd name="connsiteY63" fmla="*/ 860315 h 1088915"/>
              <a:gd name="connsiteX64" fmla="*/ 934871 w 4301886"/>
              <a:gd name="connsiteY64" fmla="*/ 904765 h 1088915"/>
              <a:gd name="connsiteX65" fmla="*/ 696746 w 4301886"/>
              <a:gd name="connsiteY65" fmla="*/ 876190 h 1088915"/>
              <a:gd name="connsiteX66" fmla="*/ 623721 w 4301886"/>
              <a:gd name="connsiteY66" fmla="*/ 892065 h 1088915"/>
              <a:gd name="connsiteX67" fmla="*/ 490371 w 4301886"/>
              <a:gd name="connsiteY67" fmla="*/ 968265 h 1088915"/>
              <a:gd name="connsiteX68" fmla="*/ 398296 w 4301886"/>
              <a:gd name="connsiteY68" fmla="*/ 993665 h 1088915"/>
              <a:gd name="connsiteX69" fmla="*/ 331621 w 4301886"/>
              <a:gd name="connsiteY69" fmla="*/ 1050815 h 1088915"/>
              <a:gd name="connsiteX70" fmla="*/ 271296 w 4301886"/>
              <a:gd name="connsiteY70" fmla="*/ 1088915 h 1088915"/>
              <a:gd name="connsiteX71" fmla="*/ 217321 w 4301886"/>
              <a:gd name="connsiteY71" fmla="*/ 1050815 h 1088915"/>
              <a:gd name="connsiteX72" fmla="*/ 122071 w 4301886"/>
              <a:gd name="connsiteY72" fmla="*/ 1015890 h 1088915"/>
              <a:gd name="connsiteX73" fmla="*/ 45871 w 4301886"/>
              <a:gd name="connsiteY73" fmla="*/ 1034940 h 1088915"/>
              <a:gd name="connsiteX74" fmla="*/ 4596 w 4301886"/>
              <a:gd name="connsiteY74" fmla="*/ 1019065 h 1088915"/>
              <a:gd name="connsiteX75" fmla="*/ 10946 w 4301886"/>
              <a:gd name="connsiteY75"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855871 w 4301886"/>
              <a:gd name="connsiteY41" fmla="*/ 657115 h 1088915"/>
              <a:gd name="connsiteX42" fmla="*/ 3649496 w 4301886"/>
              <a:gd name="connsiteY42" fmla="*/ 599965 h 1088915"/>
              <a:gd name="connsiteX43" fmla="*/ 3433596 w 4301886"/>
              <a:gd name="connsiteY43" fmla="*/ 568215 h 1088915"/>
              <a:gd name="connsiteX44" fmla="*/ 3274846 w 4301886"/>
              <a:gd name="connsiteY44" fmla="*/ 542815 h 1088915"/>
              <a:gd name="connsiteX45" fmla="*/ 2998621 w 4301886"/>
              <a:gd name="connsiteY45" fmla="*/ 574565 h 1088915"/>
              <a:gd name="connsiteX46" fmla="*/ 2839871 w 4301886"/>
              <a:gd name="connsiteY46" fmla="*/ 568215 h 1088915"/>
              <a:gd name="connsiteX47" fmla="*/ 2738271 w 4301886"/>
              <a:gd name="connsiteY47" fmla="*/ 523765 h 1088915"/>
              <a:gd name="connsiteX48" fmla="*/ 2674771 w 4301886"/>
              <a:gd name="connsiteY48" fmla="*/ 555515 h 1088915"/>
              <a:gd name="connsiteX49" fmla="*/ 2519196 w 4301886"/>
              <a:gd name="connsiteY49" fmla="*/ 552340 h 1088915"/>
              <a:gd name="connsiteX50" fmla="*/ 2271546 w 4301886"/>
              <a:gd name="connsiteY50" fmla="*/ 644415 h 1088915"/>
              <a:gd name="connsiteX51" fmla="*/ 2220746 w 4301886"/>
              <a:gd name="connsiteY51" fmla="*/ 641240 h 1088915"/>
              <a:gd name="connsiteX52" fmla="*/ 2182646 w 4301886"/>
              <a:gd name="connsiteY52" fmla="*/ 682515 h 1088915"/>
              <a:gd name="connsiteX53" fmla="*/ 2036596 w 4301886"/>
              <a:gd name="connsiteY53" fmla="*/ 714265 h 1088915"/>
              <a:gd name="connsiteX54" fmla="*/ 1928646 w 4301886"/>
              <a:gd name="connsiteY54" fmla="*/ 711090 h 1088915"/>
              <a:gd name="connsiteX55" fmla="*/ 1855621 w 4301886"/>
              <a:gd name="connsiteY55" fmla="*/ 771415 h 1088915"/>
              <a:gd name="connsiteX56" fmla="*/ 1766721 w 4301886"/>
              <a:gd name="connsiteY56" fmla="*/ 793640 h 1088915"/>
              <a:gd name="connsiteX57" fmla="*/ 1630196 w 4301886"/>
              <a:gd name="connsiteY57" fmla="*/ 822215 h 1088915"/>
              <a:gd name="connsiteX58" fmla="*/ 1487321 w 4301886"/>
              <a:gd name="connsiteY58" fmla="*/ 838090 h 1088915"/>
              <a:gd name="connsiteX59" fmla="*/ 1249196 w 4301886"/>
              <a:gd name="connsiteY59" fmla="*/ 752365 h 1088915"/>
              <a:gd name="connsiteX60" fmla="*/ 1179346 w 4301886"/>
              <a:gd name="connsiteY60" fmla="*/ 799990 h 1088915"/>
              <a:gd name="connsiteX61" fmla="*/ 1103146 w 4301886"/>
              <a:gd name="connsiteY61" fmla="*/ 809515 h 1088915"/>
              <a:gd name="connsiteX62" fmla="*/ 1042821 w 4301886"/>
              <a:gd name="connsiteY62" fmla="*/ 853965 h 1088915"/>
              <a:gd name="connsiteX63" fmla="*/ 995196 w 4301886"/>
              <a:gd name="connsiteY63" fmla="*/ 860315 h 1088915"/>
              <a:gd name="connsiteX64" fmla="*/ 934871 w 4301886"/>
              <a:gd name="connsiteY64" fmla="*/ 904765 h 1088915"/>
              <a:gd name="connsiteX65" fmla="*/ 696746 w 4301886"/>
              <a:gd name="connsiteY65" fmla="*/ 876190 h 1088915"/>
              <a:gd name="connsiteX66" fmla="*/ 623721 w 4301886"/>
              <a:gd name="connsiteY66" fmla="*/ 892065 h 1088915"/>
              <a:gd name="connsiteX67" fmla="*/ 490371 w 4301886"/>
              <a:gd name="connsiteY67" fmla="*/ 968265 h 1088915"/>
              <a:gd name="connsiteX68" fmla="*/ 398296 w 4301886"/>
              <a:gd name="connsiteY68" fmla="*/ 993665 h 1088915"/>
              <a:gd name="connsiteX69" fmla="*/ 331621 w 4301886"/>
              <a:gd name="connsiteY69" fmla="*/ 1050815 h 1088915"/>
              <a:gd name="connsiteX70" fmla="*/ 271296 w 4301886"/>
              <a:gd name="connsiteY70" fmla="*/ 1088915 h 1088915"/>
              <a:gd name="connsiteX71" fmla="*/ 217321 w 4301886"/>
              <a:gd name="connsiteY71" fmla="*/ 1050815 h 1088915"/>
              <a:gd name="connsiteX72" fmla="*/ 122071 w 4301886"/>
              <a:gd name="connsiteY72" fmla="*/ 1015890 h 1088915"/>
              <a:gd name="connsiteX73" fmla="*/ 45871 w 4301886"/>
              <a:gd name="connsiteY73" fmla="*/ 1034940 h 1088915"/>
              <a:gd name="connsiteX74" fmla="*/ 4596 w 4301886"/>
              <a:gd name="connsiteY74" fmla="*/ 1019065 h 1088915"/>
              <a:gd name="connsiteX75" fmla="*/ 10946 w 4301886"/>
              <a:gd name="connsiteY75"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82871 w 4301886"/>
              <a:gd name="connsiteY41" fmla="*/ 647590 h 1088915"/>
              <a:gd name="connsiteX42" fmla="*/ 3855871 w 4301886"/>
              <a:gd name="connsiteY42" fmla="*/ 657115 h 1088915"/>
              <a:gd name="connsiteX43" fmla="*/ 3649496 w 4301886"/>
              <a:gd name="connsiteY43" fmla="*/ 599965 h 1088915"/>
              <a:gd name="connsiteX44" fmla="*/ 3433596 w 4301886"/>
              <a:gd name="connsiteY44" fmla="*/ 568215 h 1088915"/>
              <a:gd name="connsiteX45" fmla="*/ 3274846 w 4301886"/>
              <a:gd name="connsiteY45" fmla="*/ 542815 h 1088915"/>
              <a:gd name="connsiteX46" fmla="*/ 2998621 w 4301886"/>
              <a:gd name="connsiteY46" fmla="*/ 574565 h 1088915"/>
              <a:gd name="connsiteX47" fmla="*/ 2839871 w 4301886"/>
              <a:gd name="connsiteY47" fmla="*/ 568215 h 1088915"/>
              <a:gd name="connsiteX48" fmla="*/ 2738271 w 4301886"/>
              <a:gd name="connsiteY48" fmla="*/ 523765 h 1088915"/>
              <a:gd name="connsiteX49" fmla="*/ 2674771 w 4301886"/>
              <a:gd name="connsiteY49" fmla="*/ 555515 h 1088915"/>
              <a:gd name="connsiteX50" fmla="*/ 2519196 w 4301886"/>
              <a:gd name="connsiteY50" fmla="*/ 552340 h 1088915"/>
              <a:gd name="connsiteX51" fmla="*/ 2271546 w 4301886"/>
              <a:gd name="connsiteY51" fmla="*/ 644415 h 1088915"/>
              <a:gd name="connsiteX52" fmla="*/ 2220746 w 4301886"/>
              <a:gd name="connsiteY52" fmla="*/ 641240 h 1088915"/>
              <a:gd name="connsiteX53" fmla="*/ 2182646 w 4301886"/>
              <a:gd name="connsiteY53" fmla="*/ 682515 h 1088915"/>
              <a:gd name="connsiteX54" fmla="*/ 2036596 w 4301886"/>
              <a:gd name="connsiteY54" fmla="*/ 714265 h 1088915"/>
              <a:gd name="connsiteX55" fmla="*/ 1928646 w 4301886"/>
              <a:gd name="connsiteY55" fmla="*/ 711090 h 1088915"/>
              <a:gd name="connsiteX56" fmla="*/ 1855621 w 4301886"/>
              <a:gd name="connsiteY56" fmla="*/ 771415 h 1088915"/>
              <a:gd name="connsiteX57" fmla="*/ 1766721 w 4301886"/>
              <a:gd name="connsiteY57" fmla="*/ 793640 h 1088915"/>
              <a:gd name="connsiteX58" fmla="*/ 1630196 w 4301886"/>
              <a:gd name="connsiteY58" fmla="*/ 822215 h 1088915"/>
              <a:gd name="connsiteX59" fmla="*/ 1487321 w 4301886"/>
              <a:gd name="connsiteY59" fmla="*/ 838090 h 1088915"/>
              <a:gd name="connsiteX60" fmla="*/ 1249196 w 4301886"/>
              <a:gd name="connsiteY60" fmla="*/ 752365 h 1088915"/>
              <a:gd name="connsiteX61" fmla="*/ 1179346 w 4301886"/>
              <a:gd name="connsiteY61" fmla="*/ 799990 h 1088915"/>
              <a:gd name="connsiteX62" fmla="*/ 1103146 w 4301886"/>
              <a:gd name="connsiteY62" fmla="*/ 809515 h 1088915"/>
              <a:gd name="connsiteX63" fmla="*/ 1042821 w 4301886"/>
              <a:gd name="connsiteY63" fmla="*/ 853965 h 1088915"/>
              <a:gd name="connsiteX64" fmla="*/ 995196 w 4301886"/>
              <a:gd name="connsiteY64" fmla="*/ 860315 h 1088915"/>
              <a:gd name="connsiteX65" fmla="*/ 934871 w 4301886"/>
              <a:gd name="connsiteY65" fmla="*/ 904765 h 1088915"/>
              <a:gd name="connsiteX66" fmla="*/ 696746 w 4301886"/>
              <a:gd name="connsiteY66" fmla="*/ 876190 h 1088915"/>
              <a:gd name="connsiteX67" fmla="*/ 623721 w 4301886"/>
              <a:gd name="connsiteY67" fmla="*/ 892065 h 1088915"/>
              <a:gd name="connsiteX68" fmla="*/ 490371 w 4301886"/>
              <a:gd name="connsiteY68" fmla="*/ 968265 h 1088915"/>
              <a:gd name="connsiteX69" fmla="*/ 398296 w 4301886"/>
              <a:gd name="connsiteY69" fmla="*/ 993665 h 1088915"/>
              <a:gd name="connsiteX70" fmla="*/ 331621 w 4301886"/>
              <a:gd name="connsiteY70" fmla="*/ 1050815 h 1088915"/>
              <a:gd name="connsiteX71" fmla="*/ 271296 w 4301886"/>
              <a:gd name="connsiteY71" fmla="*/ 1088915 h 1088915"/>
              <a:gd name="connsiteX72" fmla="*/ 217321 w 4301886"/>
              <a:gd name="connsiteY72" fmla="*/ 1050815 h 1088915"/>
              <a:gd name="connsiteX73" fmla="*/ 122071 w 4301886"/>
              <a:gd name="connsiteY73" fmla="*/ 1015890 h 1088915"/>
              <a:gd name="connsiteX74" fmla="*/ 45871 w 4301886"/>
              <a:gd name="connsiteY74" fmla="*/ 1034940 h 1088915"/>
              <a:gd name="connsiteX75" fmla="*/ 4596 w 4301886"/>
              <a:gd name="connsiteY75" fmla="*/ 1019065 h 1088915"/>
              <a:gd name="connsiteX76" fmla="*/ 10946 w 4301886"/>
              <a:gd name="connsiteY76"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757321 w 4301886"/>
              <a:gd name="connsiteY26" fmla="*/ 266590 h 1088915"/>
              <a:gd name="connsiteX27" fmla="*/ 3024021 w 4301886"/>
              <a:gd name="connsiteY27" fmla="*/ 190390 h 1088915"/>
              <a:gd name="connsiteX28" fmla="*/ 3287546 w 4301886"/>
              <a:gd name="connsiteY28" fmla="*/ 187215 h 1088915"/>
              <a:gd name="connsiteX29" fmla="*/ 3303421 w 4301886"/>
              <a:gd name="connsiteY29" fmla="*/ 177690 h 1088915"/>
              <a:gd name="connsiteX30" fmla="*/ 3436771 w 4301886"/>
              <a:gd name="connsiteY30" fmla="*/ 168165 h 1088915"/>
              <a:gd name="connsiteX31" fmla="*/ 3649496 w 4301886"/>
              <a:gd name="connsiteY31" fmla="*/ 199915 h 1088915"/>
              <a:gd name="connsiteX32" fmla="*/ 3770146 w 4301886"/>
              <a:gd name="connsiteY32" fmla="*/ 203090 h 1088915"/>
              <a:gd name="connsiteX33" fmla="*/ 3839996 w 4301886"/>
              <a:gd name="connsiteY33" fmla="*/ 187215 h 1088915"/>
              <a:gd name="connsiteX34" fmla="*/ 3941596 w 4301886"/>
              <a:gd name="connsiteY34" fmla="*/ 187215 h 1088915"/>
              <a:gd name="connsiteX35" fmla="*/ 3992396 w 4301886"/>
              <a:gd name="connsiteY35" fmla="*/ 187215 h 1088915"/>
              <a:gd name="connsiteX36" fmla="*/ 4074946 w 4301886"/>
              <a:gd name="connsiteY36" fmla="*/ 117365 h 1088915"/>
              <a:gd name="connsiteX37" fmla="*/ 4278146 w 4301886"/>
              <a:gd name="connsiteY37" fmla="*/ 44340 h 1088915"/>
              <a:gd name="connsiteX38" fmla="*/ 4290846 w 4301886"/>
              <a:gd name="connsiteY38" fmla="*/ 31640 h 1088915"/>
              <a:gd name="connsiteX39" fmla="*/ 4287671 w 4301886"/>
              <a:gd name="connsiteY39" fmla="*/ 472965 h 1088915"/>
              <a:gd name="connsiteX40" fmla="*/ 4116221 w 4301886"/>
              <a:gd name="connsiteY40" fmla="*/ 545990 h 1088915"/>
              <a:gd name="connsiteX41" fmla="*/ 3982871 w 4301886"/>
              <a:gd name="connsiteY41" fmla="*/ 647590 h 1088915"/>
              <a:gd name="connsiteX42" fmla="*/ 3855871 w 4301886"/>
              <a:gd name="connsiteY42" fmla="*/ 657115 h 1088915"/>
              <a:gd name="connsiteX43" fmla="*/ 3757446 w 4301886"/>
              <a:gd name="connsiteY43" fmla="*/ 644415 h 1088915"/>
              <a:gd name="connsiteX44" fmla="*/ 3649496 w 4301886"/>
              <a:gd name="connsiteY44" fmla="*/ 599965 h 1088915"/>
              <a:gd name="connsiteX45" fmla="*/ 3433596 w 4301886"/>
              <a:gd name="connsiteY45" fmla="*/ 568215 h 1088915"/>
              <a:gd name="connsiteX46" fmla="*/ 3274846 w 4301886"/>
              <a:gd name="connsiteY46" fmla="*/ 542815 h 1088915"/>
              <a:gd name="connsiteX47" fmla="*/ 2998621 w 4301886"/>
              <a:gd name="connsiteY47" fmla="*/ 574565 h 1088915"/>
              <a:gd name="connsiteX48" fmla="*/ 2839871 w 4301886"/>
              <a:gd name="connsiteY48" fmla="*/ 568215 h 1088915"/>
              <a:gd name="connsiteX49" fmla="*/ 2738271 w 4301886"/>
              <a:gd name="connsiteY49" fmla="*/ 523765 h 1088915"/>
              <a:gd name="connsiteX50" fmla="*/ 2674771 w 4301886"/>
              <a:gd name="connsiteY50" fmla="*/ 555515 h 1088915"/>
              <a:gd name="connsiteX51" fmla="*/ 2519196 w 4301886"/>
              <a:gd name="connsiteY51" fmla="*/ 552340 h 1088915"/>
              <a:gd name="connsiteX52" fmla="*/ 2271546 w 4301886"/>
              <a:gd name="connsiteY52" fmla="*/ 644415 h 1088915"/>
              <a:gd name="connsiteX53" fmla="*/ 2220746 w 4301886"/>
              <a:gd name="connsiteY53" fmla="*/ 641240 h 1088915"/>
              <a:gd name="connsiteX54" fmla="*/ 2182646 w 4301886"/>
              <a:gd name="connsiteY54" fmla="*/ 682515 h 1088915"/>
              <a:gd name="connsiteX55" fmla="*/ 2036596 w 4301886"/>
              <a:gd name="connsiteY55" fmla="*/ 714265 h 1088915"/>
              <a:gd name="connsiteX56" fmla="*/ 1928646 w 4301886"/>
              <a:gd name="connsiteY56" fmla="*/ 711090 h 1088915"/>
              <a:gd name="connsiteX57" fmla="*/ 1855621 w 4301886"/>
              <a:gd name="connsiteY57" fmla="*/ 771415 h 1088915"/>
              <a:gd name="connsiteX58" fmla="*/ 1766721 w 4301886"/>
              <a:gd name="connsiteY58" fmla="*/ 793640 h 1088915"/>
              <a:gd name="connsiteX59" fmla="*/ 1630196 w 4301886"/>
              <a:gd name="connsiteY59" fmla="*/ 822215 h 1088915"/>
              <a:gd name="connsiteX60" fmla="*/ 1487321 w 4301886"/>
              <a:gd name="connsiteY60" fmla="*/ 838090 h 1088915"/>
              <a:gd name="connsiteX61" fmla="*/ 1249196 w 4301886"/>
              <a:gd name="connsiteY61" fmla="*/ 752365 h 1088915"/>
              <a:gd name="connsiteX62" fmla="*/ 1179346 w 4301886"/>
              <a:gd name="connsiteY62" fmla="*/ 799990 h 1088915"/>
              <a:gd name="connsiteX63" fmla="*/ 1103146 w 4301886"/>
              <a:gd name="connsiteY63" fmla="*/ 809515 h 1088915"/>
              <a:gd name="connsiteX64" fmla="*/ 1042821 w 4301886"/>
              <a:gd name="connsiteY64" fmla="*/ 853965 h 1088915"/>
              <a:gd name="connsiteX65" fmla="*/ 995196 w 4301886"/>
              <a:gd name="connsiteY65" fmla="*/ 860315 h 1088915"/>
              <a:gd name="connsiteX66" fmla="*/ 934871 w 4301886"/>
              <a:gd name="connsiteY66" fmla="*/ 904765 h 1088915"/>
              <a:gd name="connsiteX67" fmla="*/ 696746 w 4301886"/>
              <a:gd name="connsiteY67" fmla="*/ 876190 h 1088915"/>
              <a:gd name="connsiteX68" fmla="*/ 623721 w 4301886"/>
              <a:gd name="connsiteY68" fmla="*/ 892065 h 1088915"/>
              <a:gd name="connsiteX69" fmla="*/ 490371 w 4301886"/>
              <a:gd name="connsiteY69" fmla="*/ 968265 h 1088915"/>
              <a:gd name="connsiteX70" fmla="*/ 398296 w 4301886"/>
              <a:gd name="connsiteY70" fmla="*/ 993665 h 1088915"/>
              <a:gd name="connsiteX71" fmla="*/ 331621 w 4301886"/>
              <a:gd name="connsiteY71" fmla="*/ 1050815 h 1088915"/>
              <a:gd name="connsiteX72" fmla="*/ 271296 w 4301886"/>
              <a:gd name="connsiteY72" fmla="*/ 1088915 h 1088915"/>
              <a:gd name="connsiteX73" fmla="*/ 217321 w 4301886"/>
              <a:gd name="connsiteY73" fmla="*/ 1050815 h 1088915"/>
              <a:gd name="connsiteX74" fmla="*/ 122071 w 4301886"/>
              <a:gd name="connsiteY74" fmla="*/ 1015890 h 1088915"/>
              <a:gd name="connsiteX75" fmla="*/ 45871 w 4301886"/>
              <a:gd name="connsiteY75" fmla="*/ 1034940 h 1088915"/>
              <a:gd name="connsiteX76" fmla="*/ 4596 w 4301886"/>
              <a:gd name="connsiteY76" fmla="*/ 1019065 h 1088915"/>
              <a:gd name="connsiteX77" fmla="*/ 10946 w 4301886"/>
              <a:gd name="connsiteY77"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696996 w 4301886"/>
              <a:gd name="connsiteY26" fmla="*/ 238015 h 1088915"/>
              <a:gd name="connsiteX27" fmla="*/ 2757321 w 4301886"/>
              <a:gd name="connsiteY27" fmla="*/ 266590 h 1088915"/>
              <a:gd name="connsiteX28" fmla="*/ 3024021 w 4301886"/>
              <a:gd name="connsiteY28" fmla="*/ 190390 h 1088915"/>
              <a:gd name="connsiteX29" fmla="*/ 3287546 w 4301886"/>
              <a:gd name="connsiteY29" fmla="*/ 187215 h 1088915"/>
              <a:gd name="connsiteX30" fmla="*/ 3303421 w 4301886"/>
              <a:gd name="connsiteY30" fmla="*/ 177690 h 1088915"/>
              <a:gd name="connsiteX31" fmla="*/ 3436771 w 4301886"/>
              <a:gd name="connsiteY31" fmla="*/ 168165 h 1088915"/>
              <a:gd name="connsiteX32" fmla="*/ 3649496 w 4301886"/>
              <a:gd name="connsiteY32" fmla="*/ 199915 h 1088915"/>
              <a:gd name="connsiteX33" fmla="*/ 3770146 w 4301886"/>
              <a:gd name="connsiteY33" fmla="*/ 203090 h 1088915"/>
              <a:gd name="connsiteX34" fmla="*/ 3839996 w 4301886"/>
              <a:gd name="connsiteY34" fmla="*/ 187215 h 1088915"/>
              <a:gd name="connsiteX35" fmla="*/ 3941596 w 4301886"/>
              <a:gd name="connsiteY35" fmla="*/ 187215 h 1088915"/>
              <a:gd name="connsiteX36" fmla="*/ 3992396 w 4301886"/>
              <a:gd name="connsiteY36" fmla="*/ 187215 h 1088915"/>
              <a:gd name="connsiteX37" fmla="*/ 4074946 w 4301886"/>
              <a:gd name="connsiteY37" fmla="*/ 117365 h 1088915"/>
              <a:gd name="connsiteX38" fmla="*/ 4278146 w 4301886"/>
              <a:gd name="connsiteY38" fmla="*/ 44340 h 1088915"/>
              <a:gd name="connsiteX39" fmla="*/ 4290846 w 4301886"/>
              <a:gd name="connsiteY39" fmla="*/ 31640 h 1088915"/>
              <a:gd name="connsiteX40" fmla="*/ 4287671 w 4301886"/>
              <a:gd name="connsiteY40" fmla="*/ 472965 h 1088915"/>
              <a:gd name="connsiteX41" fmla="*/ 4116221 w 4301886"/>
              <a:gd name="connsiteY41" fmla="*/ 545990 h 1088915"/>
              <a:gd name="connsiteX42" fmla="*/ 3982871 w 4301886"/>
              <a:gd name="connsiteY42" fmla="*/ 647590 h 1088915"/>
              <a:gd name="connsiteX43" fmla="*/ 3855871 w 4301886"/>
              <a:gd name="connsiteY43" fmla="*/ 657115 h 1088915"/>
              <a:gd name="connsiteX44" fmla="*/ 3757446 w 4301886"/>
              <a:gd name="connsiteY44" fmla="*/ 644415 h 1088915"/>
              <a:gd name="connsiteX45" fmla="*/ 3649496 w 4301886"/>
              <a:gd name="connsiteY45" fmla="*/ 599965 h 1088915"/>
              <a:gd name="connsiteX46" fmla="*/ 3433596 w 4301886"/>
              <a:gd name="connsiteY46" fmla="*/ 568215 h 1088915"/>
              <a:gd name="connsiteX47" fmla="*/ 3274846 w 4301886"/>
              <a:gd name="connsiteY47" fmla="*/ 542815 h 1088915"/>
              <a:gd name="connsiteX48" fmla="*/ 2998621 w 4301886"/>
              <a:gd name="connsiteY48" fmla="*/ 574565 h 1088915"/>
              <a:gd name="connsiteX49" fmla="*/ 2839871 w 4301886"/>
              <a:gd name="connsiteY49" fmla="*/ 568215 h 1088915"/>
              <a:gd name="connsiteX50" fmla="*/ 2738271 w 4301886"/>
              <a:gd name="connsiteY50" fmla="*/ 523765 h 1088915"/>
              <a:gd name="connsiteX51" fmla="*/ 2674771 w 4301886"/>
              <a:gd name="connsiteY51" fmla="*/ 555515 h 1088915"/>
              <a:gd name="connsiteX52" fmla="*/ 2519196 w 4301886"/>
              <a:gd name="connsiteY52" fmla="*/ 552340 h 1088915"/>
              <a:gd name="connsiteX53" fmla="*/ 2271546 w 4301886"/>
              <a:gd name="connsiteY53" fmla="*/ 644415 h 1088915"/>
              <a:gd name="connsiteX54" fmla="*/ 2220746 w 4301886"/>
              <a:gd name="connsiteY54" fmla="*/ 641240 h 1088915"/>
              <a:gd name="connsiteX55" fmla="*/ 2182646 w 4301886"/>
              <a:gd name="connsiteY55" fmla="*/ 682515 h 1088915"/>
              <a:gd name="connsiteX56" fmla="*/ 2036596 w 4301886"/>
              <a:gd name="connsiteY56" fmla="*/ 714265 h 1088915"/>
              <a:gd name="connsiteX57" fmla="*/ 1928646 w 4301886"/>
              <a:gd name="connsiteY57" fmla="*/ 711090 h 1088915"/>
              <a:gd name="connsiteX58" fmla="*/ 1855621 w 4301886"/>
              <a:gd name="connsiteY58" fmla="*/ 771415 h 1088915"/>
              <a:gd name="connsiteX59" fmla="*/ 1766721 w 4301886"/>
              <a:gd name="connsiteY59" fmla="*/ 793640 h 1088915"/>
              <a:gd name="connsiteX60" fmla="*/ 1630196 w 4301886"/>
              <a:gd name="connsiteY60" fmla="*/ 822215 h 1088915"/>
              <a:gd name="connsiteX61" fmla="*/ 1487321 w 4301886"/>
              <a:gd name="connsiteY61" fmla="*/ 838090 h 1088915"/>
              <a:gd name="connsiteX62" fmla="*/ 1249196 w 4301886"/>
              <a:gd name="connsiteY62" fmla="*/ 752365 h 1088915"/>
              <a:gd name="connsiteX63" fmla="*/ 1179346 w 4301886"/>
              <a:gd name="connsiteY63" fmla="*/ 799990 h 1088915"/>
              <a:gd name="connsiteX64" fmla="*/ 1103146 w 4301886"/>
              <a:gd name="connsiteY64" fmla="*/ 809515 h 1088915"/>
              <a:gd name="connsiteX65" fmla="*/ 1042821 w 4301886"/>
              <a:gd name="connsiteY65" fmla="*/ 853965 h 1088915"/>
              <a:gd name="connsiteX66" fmla="*/ 995196 w 4301886"/>
              <a:gd name="connsiteY66" fmla="*/ 860315 h 1088915"/>
              <a:gd name="connsiteX67" fmla="*/ 934871 w 4301886"/>
              <a:gd name="connsiteY67" fmla="*/ 904765 h 1088915"/>
              <a:gd name="connsiteX68" fmla="*/ 696746 w 4301886"/>
              <a:gd name="connsiteY68" fmla="*/ 876190 h 1088915"/>
              <a:gd name="connsiteX69" fmla="*/ 623721 w 4301886"/>
              <a:gd name="connsiteY69" fmla="*/ 892065 h 1088915"/>
              <a:gd name="connsiteX70" fmla="*/ 490371 w 4301886"/>
              <a:gd name="connsiteY70" fmla="*/ 968265 h 1088915"/>
              <a:gd name="connsiteX71" fmla="*/ 398296 w 4301886"/>
              <a:gd name="connsiteY71" fmla="*/ 993665 h 1088915"/>
              <a:gd name="connsiteX72" fmla="*/ 331621 w 4301886"/>
              <a:gd name="connsiteY72" fmla="*/ 1050815 h 1088915"/>
              <a:gd name="connsiteX73" fmla="*/ 271296 w 4301886"/>
              <a:gd name="connsiteY73" fmla="*/ 1088915 h 1088915"/>
              <a:gd name="connsiteX74" fmla="*/ 217321 w 4301886"/>
              <a:gd name="connsiteY74" fmla="*/ 1050815 h 1088915"/>
              <a:gd name="connsiteX75" fmla="*/ 122071 w 4301886"/>
              <a:gd name="connsiteY75" fmla="*/ 1015890 h 1088915"/>
              <a:gd name="connsiteX76" fmla="*/ 45871 w 4301886"/>
              <a:gd name="connsiteY76" fmla="*/ 1034940 h 1088915"/>
              <a:gd name="connsiteX77" fmla="*/ 4596 w 4301886"/>
              <a:gd name="connsiteY77" fmla="*/ 1019065 h 1088915"/>
              <a:gd name="connsiteX78" fmla="*/ 10946 w 4301886"/>
              <a:gd name="connsiteY78"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696996 w 4301886"/>
              <a:gd name="connsiteY26" fmla="*/ 238015 h 1088915"/>
              <a:gd name="connsiteX27" fmla="*/ 2757321 w 4301886"/>
              <a:gd name="connsiteY27" fmla="*/ 266590 h 1088915"/>
              <a:gd name="connsiteX28" fmla="*/ 3024021 w 4301886"/>
              <a:gd name="connsiteY28" fmla="*/ 190390 h 1088915"/>
              <a:gd name="connsiteX29" fmla="*/ 3287546 w 4301886"/>
              <a:gd name="connsiteY29" fmla="*/ 187215 h 1088915"/>
              <a:gd name="connsiteX30" fmla="*/ 3303421 w 4301886"/>
              <a:gd name="connsiteY30" fmla="*/ 177690 h 1088915"/>
              <a:gd name="connsiteX31" fmla="*/ 3436771 w 4301886"/>
              <a:gd name="connsiteY31" fmla="*/ 168165 h 1088915"/>
              <a:gd name="connsiteX32" fmla="*/ 3649496 w 4301886"/>
              <a:gd name="connsiteY32" fmla="*/ 199915 h 1088915"/>
              <a:gd name="connsiteX33" fmla="*/ 3770146 w 4301886"/>
              <a:gd name="connsiteY33" fmla="*/ 203090 h 1088915"/>
              <a:gd name="connsiteX34" fmla="*/ 3839996 w 4301886"/>
              <a:gd name="connsiteY34" fmla="*/ 187215 h 1088915"/>
              <a:gd name="connsiteX35" fmla="*/ 3941596 w 4301886"/>
              <a:gd name="connsiteY35" fmla="*/ 187215 h 1088915"/>
              <a:gd name="connsiteX36" fmla="*/ 3992396 w 4301886"/>
              <a:gd name="connsiteY36" fmla="*/ 187215 h 1088915"/>
              <a:gd name="connsiteX37" fmla="*/ 4074946 w 4301886"/>
              <a:gd name="connsiteY37" fmla="*/ 117365 h 1088915"/>
              <a:gd name="connsiteX38" fmla="*/ 4278146 w 4301886"/>
              <a:gd name="connsiteY38" fmla="*/ 44340 h 1088915"/>
              <a:gd name="connsiteX39" fmla="*/ 4290846 w 4301886"/>
              <a:gd name="connsiteY39" fmla="*/ 31640 h 1088915"/>
              <a:gd name="connsiteX40" fmla="*/ 4287671 w 4301886"/>
              <a:gd name="connsiteY40" fmla="*/ 472965 h 1088915"/>
              <a:gd name="connsiteX41" fmla="*/ 4116221 w 4301886"/>
              <a:gd name="connsiteY41" fmla="*/ 545990 h 1088915"/>
              <a:gd name="connsiteX42" fmla="*/ 3982871 w 4301886"/>
              <a:gd name="connsiteY42" fmla="*/ 647590 h 1088915"/>
              <a:gd name="connsiteX43" fmla="*/ 3855871 w 4301886"/>
              <a:gd name="connsiteY43" fmla="*/ 657115 h 1088915"/>
              <a:gd name="connsiteX44" fmla="*/ 3757446 w 4301886"/>
              <a:gd name="connsiteY44" fmla="*/ 644415 h 1088915"/>
              <a:gd name="connsiteX45" fmla="*/ 3649496 w 4301886"/>
              <a:gd name="connsiteY45" fmla="*/ 599965 h 1088915"/>
              <a:gd name="connsiteX46" fmla="*/ 3433596 w 4301886"/>
              <a:gd name="connsiteY46" fmla="*/ 568215 h 1088915"/>
              <a:gd name="connsiteX47" fmla="*/ 3274846 w 4301886"/>
              <a:gd name="connsiteY47" fmla="*/ 542815 h 1088915"/>
              <a:gd name="connsiteX48" fmla="*/ 2998621 w 4301886"/>
              <a:gd name="connsiteY48" fmla="*/ 574565 h 1088915"/>
              <a:gd name="connsiteX49" fmla="*/ 2839871 w 4301886"/>
              <a:gd name="connsiteY49" fmla="*/ 568215 h 1088915"/>
              <a:gd name="connsiteX50" fmla="*/ 2738271 w 4301886"/>
              <a:gd name="connsiteY50" fmla="*/ 523765 h 1088915"/>
              <a:gd name="connsiteX51" fmla="*/ 2674771 w 4301886"/>
              <a:gd name="connsiteY51" fmla="*/ 555515 h 1088915"/>
              <a:gd name="connsiteX52" fmla="*/ 2519196 w 4301886"/>
              <a:gd name="connsiteY52" fmla="*/ 552340 h 1088915"/>
              <a:gd name="connsiteX53" fmla="*/ 2271546 w 4301886"/>
              <a:gd name="connsiteY53" fmla="*/ 644415 h 1088915"/>
              <a:gd name="connsiteX54" fmla="*/ 2220746 w 4301886"/>
              <a:gd name="connsiteY54" fmla="*/ 641240 h 1088915"/>
              <a:gd name="connsiteX55" fmla="*/ 2182646 w 4301886"/>
              <a:gd name="connsiteY55" fmla="*/ 682515 h 1088915"/>
              <a:gd name="connsiteX56" fmla="*/ 2036596 w 4301886"/>
              <a:gd name="connsiteY56" fmla="*/ 714265 h 1088915"/>
              <a:gd name="connsiteX57" fmla="*/ 1928646 w 4301886"/>
              <a:gd name="connsiteY57" fmla="*/ 711090 h 1088915"/>
              <a:gd name="connsiteX58" fmla="*/ 1855621 w 4301886"/>
              <a:gd name="connsiteY58" fmla="*/ 771415 h 1088915"/>
              <a:gd name="connsiteX59" fmla="*/ 1766721 w 4301886"/>
              <a:gd name="connsiteY59" fmla="*/ 793640 h 1088915"/>
              <a:gd name="connsiteX60" fmla="*/ 1630196 w 4301886"/>
              <a:gd name="connsiteY60" fmla="*/ 822215 h 1088915"/>
              <a:gd name="connsiteX61" fmla="*/ 1487321 w 4301886"/>
              <a:gd name="connsiteY61" fmla="*/ 838090 h 1088915"/>
              <a:gd name="connsiteX62" fmla="*/ 1249196 w 4301886"/>
              <a:gd name="connsiteY62" fmla="*/ 752365 h 1088915"/>
              <a:gd name="connsiteX63" fmla="*/ 1179346 w 4301886"/>
              <a:gd name="connsiteY63" fmla="*/ 799990 h 1088915"/>
              <a:gd name="connsiteX64" fmla="*/ 1103146 w 4301886"/>
              <a:gd name="connsiteY64" fmla="*/ 809515 h 1088915"/>
              <a:gd name="connsiteX65" fmla="*/ 1042821 w 4301886"/>
              <a:gd name="connsiteY65" fmla="*/ 853965 h 1088915"/>
              <a:gd name="connsiteX66" fmla="*/ 995196 w 4301886"/>
              <a:gd name="connsiteY66" fmla="*/ 860315 h 1088915"/>
              <a:gd name="connsiteX67" fmla="*/ 934871 w 4301886"/>
              <a:gd name="connsiteY67" fmla="*/ 904765 h 1088915"/>
              <a:gd name="connsiteX68" fmla="*/ 696746 w 4301886"/>
              <a:gd name="connsiteY68" fmla="*/ 876190 h 1088915"/>
              <a:gd name="connsiteX69" fmla="*/ 623721 w 4301886"/>
              <a:gd name="connsiteY69" fmla="*/ 892065 h 1088915"/>
              <a:gd name="connsiteX70" fmla="*/ 490371 w 4301886"/>
              <a:gd name="connsiteY70" fmla="*/ 968265 h 1088915"/>
              <a:gd name="connsiteX71" fmla="*/ 398296 w 4301886"/>
              <a:gd name="connsiteY71" fmla="*/ 993665 h 1088915"/>
              <a:gd name="connsiteX72" fmla="*/ 331621 w 4301886"/>
              <a:gd name="connsiteY72" fmla="*/ 1050815 h 1088915"/>
              <a:gd name="connsiteX73" fmla="*/ 271296 w 4301886"/>
              <a:gd name="connsiteY73" fmla="*/ 1088915 h 1088915"/>
              <a:gd name="connsiteX74" fmla="*/ 217321 w 4301886"/>
              <a:gd name="connsiteY74" fmla="*/ 1050815 h 1088915"/>
              <a:gd name="connsiteX75" fmla="*/ 122071 w 4301886"/>
              <a:gd name="connsiteY75" fmla="*/ 1015890 h 1088915"/>
              <a:gd name="connsiteX76" fmla="*/ 45871 w 4301886"/>
              <a:gd name="connsiteY76" fmla="*/ 1034940 h 1088915"/>
              <a:gd name="connsiteX77" fmla="*/ 4596 w 4301886"/>
              <a:gd name="connsiteY77" fmla="*/ 1019065 h 1088915"/>
              <a:gd name="connsiteX78" fmla="*/ 10946 w 4301886"/>
              <a:gd name="connsiteY78" fmla="*/ 682515 h 1088915"/>
              <a:gd name="connsiteX0" fmla="*/ 10946 w 4301886"/>
              <a:gd name="connsiteY0" fmla="*/ 682515 h 1088915"/>
              <a:gd name="connsiteX1" fmla="*/ 96671 w 4301886"/>
              <a:gd name="connsiteY1" fmla="*/ 692040 h 1088915"/>
              <a:gd name="connsiteX2" fmla="*/ 172871 w 4301886"/>
              <a:gd name="connsiteY2" fmla="*/ 695215 h 1088915"/>
              <a:gd name="connsiteX3" fmla="*/ 236371 w 4301886"/>
              <a:gd name="connsiteY3" fmla="*/ 726965 h 1088915"/>
              <a:gd name="connsiteX4" fmla="*/ 315746 w 4301886"/>
              <a:gd name="connsiteY4" fmla="*/ 726965 h 1088915"/>
              <a:gd name="connsiteX5" fmla="*/ 398296 w 4301886"/>
              <a:gd name="connsiteY5" fmla="*/ 657115 h 1088915"/>
              <a:gd name="connsiteX6" fmla="*/ 534821 w 4301886"/>
              <a:gd name="connsiteY6" fmla="*/ 577740 h 1088915"/>
              <a:gd name="connsiteX7" fmla="*/ 557046 w 4301886"/>
              <a:gd name="connsiteY7" fmla="*/ 568215 h 1088915"/>
              <a:gd name="connsiteX8" fmla="*/ 595146 w 4301886"/>
              <a:gd name="connsiteY8" fmla="*/ 577740 h 1088915"/>
              <a:gd name="connsiteX9" fmla="*/ 696746 w 4301886"/>
              <a:gd name="connsiteY9" fmla="*/ 520590 h 1088915"/>
              <a:gd name="connsiteX10" fmla="*/ 817396 w 4301886"/>
              <a:gd name="connsiteY10" fmla="*/ 530115 h 1088915"/>
              <a:gd name="connsiteX11" fmla="*/ 960271 w 4301886"/>
              <a:gd name="connsiteY11" fmla="*/ 492015 h 1088915"/>
              <a:gd name="connsiteX12" fmla="*/ 1007896 w 4301886"/>
              <a:gd name="connsiteY12" fmla="*/ 482490 h 1088915"/>
              <a:gd name="connsiteX13" fmla="*/ 1045996 w 4301886"/>
              <a:gd name="connsiteY13" fmla="*/ 472965 h 1088915"/>
              <a:gd name="connsiteX14" fmla="*/ 1223796 w 4301886"/>
              <a:gd name="connsiteY14" fmla="*/ 415815 h 1088915"/>
              <a:gd name="connsiteX15" fmla="*/ 1388896 w 4301886"/>
              <a:gd name="connsiteY15" fmla="*/ 476140 h 1088915"/>
              <a:gd name="connsiteX16" fmla="*/ 1420646 w 4301886"/>
              <a:gd name="connsiteY16" fmla="*/ 485665 h 1088915"/>
              <a:gd name="connsiteX17" fmla="*/ 1423821 w 4301886"/>
              <a:gd name="connsiteY17" fmla="*/ 463440 h 1088915"/>
              <a:gd name="connsiteX18" fmla="*/ 1547646 w 4301886"/>
              <a:gd name="connsiteY18" fmla="*/ 501540 h 1088915"/>
              <a:gd name="connsiteX19" fmla="*/ 1588921 w 4301886"/>
              <a:gd name="connsiteY19" fmla="*/ 469790 h 1088915"/>
              <a:gd name="connsiteX20" fmla="*/ 1627021 w 4301886"/>
              <a:gd name="connsiteY20" fmla="*/ 488840 h 1088915"/>
              <a:gd name="connsiteX21" fmla="*/ 1715921 w 4301886"/>
              <a:gd name="connsiteY21" fmla="*/ 447565 h 1088915"/>
              <a:gd name="connsiteX22" fmla="*/ 1871496 w 4301886"/>
              <a:gd name="connsiteY22" fmla="*/ 393590 h 1088915"/>
              <a:gd name="connsiteX23" fmla="*/ 2087396 w 4301886"/>
              <a:gd name="connsiteY23" fmla="*/ 342790 h 1088915"/>
              <a:gd name="connsiteX24" fmla="*/ 2506496 w 4301886"/>
              <a:gd name="connsiteY24" fmla="*/ 234840 h 1088915"/>
              <a:gd name="connsiteX25" fmla="*/ 2617621 w 4301886"/>
              <a:gd name="connsiteY25" fmla="*/ 209440 h 1088915"/>
              <a:gd name="connsiteX26" fmla="*/ 2696996 w 4301886"/>
              <a:gd name="connsiteY26" fmla="*/ 238015 h 1088915"/>
              <a:gd name="connsiteX27" fmla="*/ 2757321 w 4301886"/>
              <a:gd name="connsiteY27" fmla="*/ 266590 h 1088915"/>
              <a:gd name="connsiteX28" fmla="*/ 3024021 w 4301886"/>
              <a:gd name="connsiteY28" fmla="*/ 190390 h 1088915"/>
              <a:gd name="connsiteX29" fmla="*/ 3287546 w 4301886"/>
              <a:gd name="connsiteY29" fmla="*/ 187215 h 1088915"/>
              <a:gd name="connsiteX30" fmla="*/ 3303421 w 4301886"/>
              <a:gd name="connsiteY30" fmla="*/ 177690 h 1088915"/>
              <a:gd name="connsiteX31" fmla="*/ 3436771 w 4301886"/>
              <a:gd name="connsiteY31" fmla="*/ 168165 h 1088915"/>
              <a:gd name="connsiteX32" fmla="*/ 3649496 w 4301886"/>
              <a:gd name="connsiteY32" fmla="*/ 199915 h 1088915"/>
              <a:gd name="connsiteX33" fmla="*/ 3770146 w 4301886"/>
              <a:gd name="connsiteY33" fmla="*/ 203090 h 1088915"/>
              <a:gd name="connsiteX34" fmla="*/ 3839996 w 4301886"/>
              <a:gd name="connsiteY34" fmla="*/ 187215 h 1088915"/>
              <a:gd name="connsiteX35" fmla="*/ 3941596 w 4301886"/>
              <a:gd name="connsiteY35" fmla="*/ 187215 h 1088915"/>
              <a:gd name="connsiteX36" fmla="*/ 3992396 w 4301886"/>
              <a:gd name="connsiteY36" fmla="*/ 187215 h 1088915"/>
              <a:gd name="connsiteX37" fmla="*/ 4074946 w 4301886"/>
              <a:gd name="connsiteY37" fmla="*/ 117365 h 1088915"/>
              <a:gd name="connsiteX38" fmla="*/ 4278146 w 4301886"/>
              <a:gd name="connsiteY38" fmla="*/ 44340 h 1088915"/>
              <a:gd name="connsiteX39" fmla="*/ 4290846 w 4301886"/>
              <a:gd name="connsiteY39" fmla="*/ 31640 h 1088915"/>
              <a:gd name="connsiteX40" fmla="*/ 4287671 w 4301886"/>
              <a:gd name="connsiteY40" fmla="*/ 472965 h 1088915"/>
              <a:gd name="connsiteX41" fmla="*/ 4116221 w 4301886"/>
              <a:gd name="connsiteY41" fmla="*/ 545990 h 1088915"/>
              <a:gd name="connsiteX42" fmla="*/ 3982871 w 4301886"/>
              <a:gd name="connsiteY42" fmla="*/ 647590 h 1088915"/>
              <a:gd name="connsiteX43" fmla="*/ 3855871 w 4301886"/>
              <a:gd name="connsiteY43" fmla="*/ 657115 h 1088915"/>
              <a:gd name="connsiteX44" fmla="*/ 3757446 w 4301886"/>
              <a:gd name="connsiteY44" fmla="*/ 644415 h 1088915"/>
              <a:gd name="connsiteX45" fmla="*/ 3649496 w 4301886"/>
              <a:gd name="connsiteY45" fmla="*/ 599965 h 1088915"/>
              <a:gd name="connsiteX46" fmla="*/ 3433596 w 4301886"/>
              <a:gd name="connsiteY46" fmla="*/ 568215 h 1088915"/>
              <a:gd name="connsiteX47" fmla="*/ 3274846 w 4301886"/>
              <a:gd name="connsiteY47" fmla="*/ 542815 h 1088915"/>
              <a:gd name="connsiteX48" fmla="*/ 2998621 w 4301886"/>
              <a:gd name="connsiteY48" fmla="*/ 574565 h 1088915"/>
              <a:gd name="connsiteX49" fmla="*/ 2839871 w 4301886"/>
              <a:gd name="connsiteY49" fmla="*/ 568215 h 1088915"/>
              <a:gd name="connsiteX50" fmla="*/ 2738271 w 4301886"/>
              <a:gd name="connsiteY50" fmla="*/ 523765 h 1088915"/>
              <a:gd name="connsiteX51" fmla="*/ 2674771 w 4301886"/>
              <a:gd name="connsiteY51" fmla="*/ 555515 h 1088915"/>
              <a:gd name="connsiteX52" fmla="*/ 2519196 w 4301886"/>
              <a:gd name="connsiteY52" fmla="*/ 552340 h 1088915"/>
              <a:gd name="connsiteX53" fmla="*/ 2271546 w 4301886"/>
              <a:gd name="connsiteY53" fmla="*/ 644415 h 1088915"/>
              <a:gd name="connsiteX54" fmla="*/ 2220746 w 4301886"/>
              <a:gd name="connsiteY54" fmla="*/ 641240 h 1088915"/>
              <a:gd name="connsiteX55" fmla="*/ 2182646 w 4301886"/>
              <a:gd name="connsiteY55" fmla="*/ 682515 h 1088915"/>
              <a:gd name="connsiteX56" fmla="*/ 2036596 w 4301886"/>
              <a:gd name="connsiteY56" fmla="*/ 714265 h 1088915"/>
              <a:gd name="connsiteX57" fmla="*/ 1928646 w 4301886"/>
              <a:gd name="connsiteY57" fmla="*/ 711090 h 1088915"/>
              <a:gd name="connsiteX58" fmla="*/ 1855621 w 4301886"/>
              <a:gd name="connsiteY58" fmla="*/ 771415 h 1088915"/>
              <a:gd name="connsiteX59" fmla="*/ 1766721 w 4301886"/>
              <a:gd name="connsiteY59" fmla="*/ 793640 h 1088915"/>
              <a:gd name="connsiteX60" fmla="*/ 1630196 w 4301886"/>
              <a:gd name="connsiteY60" fmla="*/ 822215 h 1088915"/>
              <a:gd name="connsiteX61" fmla="*/ 1487321 w 4301886"/>
              <a:gd name="connsiteY61" fmla="*/ 838090 h 1088915"/>
              <a:gd name="connsiteX62" fmla="*/ 1249196 w 4301886"/>
              <a:gd name="connsiteY62" fmla="*/ 752365 h 1088915"/>
              <a:gd name="connsiteX63" fmla="*/ 1179346 w 4301886"/>
              <a:gd name="connsiteY63" fmla="*/ 799990 h 1088915"/>
              <a:gd name="connsiteX64" fmla="*/ 1103146 w 4301886"/>
              <a:gd name="connsiteY64" fmla="*/ 809515 h 1088915"/>
              <a:gd name="connsiteX65" fmla="*/ 1042821 w 4301886"/>
              <a:gd name="connsiteY65" fmla="*/ 853965 h 1088915"/>
              <a:gd name="connsiteX66" fmla="*/ 995196 w 4301886"/>
              <a:gd name="connsiteY66" fmla="*/ 860315 h 1088915"/>
              <a:gd name="connsiteX67" fmla="*/ 934871 w 4301886"/>
              <a:gd name="connsiteY67" fmla="*/ 904765 h 1088915"/>
              <a:gd name="connsiteX68" fmla="*/ 696746 w 4301886"/>
              <a:gd name="connsiteY68" fmla="*/ 876190 h 1088915"/>
              <a:gd name="connsiteX69" fmla="*/ 623721 w 4301886"/>
              <a:gd name="connsiteY69" fmla="*/ 892065 h 1088915"/>
              <a:gd name="connsiteX70" fmla="*/ 490371 w 4301886"/>
              <a:gd name="connsiteY70" fmla="*/ 968265 h 1088915"/>
              <a:gd name="connsiteX71" fmla="*/ 398296 w 4301886"/>
              <a:gd name="connsiteY71" fmla="*/ 993665 h 1088915"/>
              <a:gd name="connsiteX72" fmla="*/ 331621 w 4301886"/>
              <a:gd name="connsiteY72" fmla="*/ 1050815 h 1088915"/>
              <a:gd name="connsiteX73" fmla="*/ 271296 w 4301886"/>
              <a:gd name="connsiteY73" fmla="*/ 1088915 h 1088915"/>
              <a:gd name="connsiteX74" fmla="*/ 217321 w 4301886"/>
              <a:gd name="connsiteY74" fmla="*/ 1050815 h 1088915"/>
              <a:gd name="connsiteX75" fmla="*/ 122071 w 4301886"/>
              <a:gd name="connsiteY75" fmla="*/ 1015890 h 1088915"/>
              <a:gd name="connsiteX76" fmla="*/ 45871 w 4301886"/>
              <a:gd name="connsiteY76" fmla="*/ 1034940 h 1088915"/>
              <a:gd name="connsiteX77" fmla="*/ 4596 w 4301886"/>
              <a:gd name="connsiteY77" fmla="*/ 1019065 h 1088915"/>
              <a:gd name="connsiteX78" fmla="*/ 10946 w 4301886"/>
              <a:gd name="connsiteY78" fmla="*/ 682515 h 1088915"/>
              <a:gd name="connsiteX0" fmla="*/ 7988 w 4298928"/>
              <a:gd name="connsiteY0" fmla="*/ 682515 h 1088915"/>
              <a:gd name="connsiteX1" fmla="*/ 93713 w 4298928"/>
              <a:gd name="connsiteY1" fmla="*/ 692040 h 1088915"/>
              <a:gd name="connsiteX2" fmla="*/ 169913 w 4298928"/>
              <a:gd name="connsiteY2" fmla="*/ 695215 h 1088915"/>
              <a:gd name="connsiteX3" fmla="*/ 233413 w 4298928"/>
              <a:gd name="connsiteY3" fmla="*/ 726965 h 1088915"/>
              <a:gd name="connsiteX4" fmla="*/ 312788 w 4298928"/>
              <a:gd name="connsiteY4" fmla="*/ 726965 h 1088915"/>
              <a:gd name="connsiteX5" fmla="*/ 395338 w 4298928"/>
              <a:gd name="connsiteY5" fmla="*/ 657115 h 1088915"/>
              <a:gd name="connsiteX6" fmla="*/ 531863 w 4298928"/>
              <a:gd name="connsiteY6" fmla="*/ 577740 h 1088915"/>
              <a:gd name="connsiteX7" fmla="*/ 554088 w 4298928"/>
              <a:gd name="connsiteY7" fmla="*/ 568215 h 1088915"/>
              <a:gd name="connsiteX8" fmla="*/ 592188 w 4298928"/>
              <a:gd name="connsiteY8" fmla="*/ 577740 h 1088915"/>
              <a:gd name="connsiteX9" fmla="*/ 693788 w 4298928"/>
              <a:gd name="connsiteY9" fmla="*/ 520590 h 1088915"/>
              <a:gd name="connsiteX10" fmla="*/ 814438 w 4298928"/>
              <a:gd name="connsiteY10" fmla="*/ 530115 h 1088915"/>
              <a:gd name="connsiteX11" fmla="*/ 957313 w 4298928"/>
              <a:gd name="connsiteY11" fmla="*/ 492015 h 1088915"/>
              <a:gd name="connsiteX12" fmla="*/ 1004938 w 4298928"/>
              <a:gd name="connsiteY12" fmla="*/ 482490 h 1088915"/>
              <a:gd name="connsiteX13" fmla="*/ 1043038 w 4298928"/>
              <a:gd name="connsiteY13" fmla="*/ 472965 h 1088915"/>
              <a:gd name="connsiteX14" fmla="*/ 1220838 w 4298928"/>
              <a:gd name="connsiteY14" fmla="*/ 415815 h 1088915"/>
              <a:gd name="connsiteX15" fmla="*/ 1385938 w 4298928"/>
              <a:gd name="connsiteY15" fmla="*/ 476140 h 1088915"/>
              <a:gd name="connsiteX16" fmla="*/ 1417688 w 4298928"/>
              <a:gd name="connsiteY16" fmla="*/ 485665 h 1088915"/>
              <a:gd name="connsiteX17" fmla="*/ 1420863 w 4298928"/>
              <a:gd name="connsiteY17" fmla="*/ 463440 h 1088915"/>
              <a:gd name="connsiteX18" fmla="*/ 1544688 w 4298928"/>
              <a:gd name="connsiteY18" fmla="*/ 501540 h 1088915"/>
              <a:gd name="connsiteX19" fmla="*/ 1585963 w 4298928"/>
              <a:gd name="connsiteY19" fmla="*/ 469790 h 1088915"/>
              <a:gd name="connsiteX20" fmla="*/ 1624063 w 4298928"/>
              <a:gd name="connsiteY20" fmla="*/ 488840 h 1088915"/>
              <a:gd name="connsiteX21" fmla="*/ 1712963 w 4298928"/>
              <a:gd name="connsiteY21" fmla="*/ 447565 h 1088915"/>
              <a:gd name="connsiteX22" fmla="*/ 1868538 w 4298928"/>
              <a:gd name="connsiteY22" fmla="*/ 393590 h 1088915"/>
              <a:gd name="connsiteX23" fmla="*/ 2084438 w 4298928"/>
              <a:gd name="connsiteY23" fmla="*/ 342790 h 1088915"/>
              <a:gd name="connsiteX24" fmla="*/ 2503538 w 4298928"/>
              <a:gd name="connsiteY24" fmla="*/ 234840 h 1088915"/>
              <a:gd name="connsiteX25" fmla="*/ 2614663 w 4298928"/>
              <a:gd name="connsiteY25" fmla="*/ 209440 h 1088915"/>
              <a:gd name="connsiteX26" fmla="*/ 2694038 w 4298928"/>
              <a:gd name="connsiteY26" fmla="*/ 238015 h 1088915"/>
              <a:gd name="connsiteX27" fmla="*/ 2754363 w 4298928"/>
              <a:gd name="connsiteY27" fmla="*/ 266590 h 1088915"/>
              <a:gd name="connsiteX28" fmla="*/ 3021063 w 4298928"/>
              <a:gd name="connsiteY28" fmla="*/ 190390 h 1088915"/>
              <a:gd name="connsiteX29" fmla="*/ 3284588 w 4298928"/>
              <a:gd name="connsiteY29" fmla="*/ 187215 h 1088915"/>
              <a:gd name="connsiteX30" fmla="*/ 3300463 w 4298928"/>
              <a:gd name="connsiteY30" fmla="*/ 177690 h 1088915"/>
              <a:gd name="connsiteX31" fmla="*/ 3433813 w 4298928"/>
              <a:gd name="connsiteY31" fmla="*/ 168165 h 1088915"/>
              <a:gd name="connsiteX32" fmla="*/ 3646538 w 4298928"/>
              <a:gd name="connsiteY32" fmla="*/ 199915 h 1088915"/>
              <a:gd name="connsiteX33" fmla="*/ 3767188 w 4298928"/>
              <a:gd name="connsiteY33" fmla="*/ 203090 h 1088915"/>
              <a:gd name="connsiteX34" fmla="*/ 3837038 w 4298928"/>
              <a:gd name="connsiteY34" fmla="*/ 187215 h 1088915"/>
              <a:gd name="connsiteX35" fmla="*/ 3938638 w 4298928"/>
              <a:gd name="connsiteY35" fmla="*/ 187215 h 1088915"/>
              <a:gd name="connsiteX36" fmla="*/ 3989438 w 4298928"/>
              <a:gd name="connsiteY36" fmla="*/ 187215 h 1088915"/>
              <a:gd name="connsiteX37" fmla="*/ 4071988 w 4298928"/>
              <a:gd name="connsiteY37" fmla="*/ 117365 h 1088915"/>
              <a:gd name="connsiteX38" fmla="*/ 4275188 w 4298928"/>
              <a:gd name="connsiteY38" fmla="*/ 44340 h 1088915"/>
              <a:gd name="connsiteX39" fmla="*/ 4287888 w 4298928"/>
              <a:gd name="connsiteY39" fmla="*/ 31640 h 1088915"/>
              <a:gd name="connsiteX40" fmla="*/ 4284713 w 4298928"/>
              <a:gd name="connsiteY40" fmla="*/ 472965 h 1088915"/>
              <a:gd name="connsiteX41" fmla="*/ 4113263 w 4298928"/>
              <a:gd name="connsiteY41" fmla="*/ 545990 h 1088915"/>
              <a:gd name="connsiteX42" fmla="*/ 3979913 w 4298928"/>
              <a:gd name="connsiteY42" fmla="*/ 647590 h 1088915"/>
              <a:gd name="connsiteX43" fmla="*/ 3852913 w 4298928"/>
              <a:gd name="connsiteY43" fmla="*/ 657115 h 1088915"/>
              <a:gd name="connsiteX44" fmla="*/ 3754488 w 4298928"/>
              <a:gd name="connsiteY44" fmla="*/ 644415 h 1088915"/>
              <a:gd name="connsiteX45" fmla="*/ 3646538 w 4298928"/>
              <a:gd name="connsiteY45" fmla="*/ 599965 h 1088915"/>
              <a:gd name="connsiteX46" fmla="*/ 3430638 w 4298928"/>
              <a:gd name="connsiteY46" fmla="*/ 568215 h 1088915"/>
              <a:gd name="connsiteX47" fmla="*/ 3271888 w 4298928"/>
              <a:gd name="connsiteY47" fmla="*/ 542815 h 1088915"/>
              <a:gd name="connsiteX48" fmla="*/ 2995663 w 4298928"/>
              <a:gd name="connsiteY48" fmla="*/ 574565 h 1088915"/>
              <a:gd name="connsiteX49" fmla="*/ 2836913 w 4298928"/>
              <a:gd name="connsiteY49" fmla="*/ 568215 h 1088915"/>
              <a:gd name="connsiteX50" fmla="*/ 2735313 w 4298928"/>
              <a:gd name="connsiteY50" fmla="*/ 523765 h 1088915"/>
              <a:gd name="connsiteX51" fmla="*/ 2671813 w 4298928"/>
              <a:gd name="connsiteY51" fmla="*/ 555515 h 1088915"/>
              <a:gd name="connsiteX52" fmla="*/ 2516238 w 4298928"/>
              <a:gd name="connsiteY52" fmla="*/ 552340 h 1088915"/>
              <a:gd name="connsiteX53" fmla="*/ 2268588 w 4298928"/>
              <a:gd name="connsiteY53" fmla="*/ 644415 h 1088915"/>
              <a:gd name="connsiteX54" fmla="*/ 2217788 w 4298928"/>
              <a:gd name="connsiteY54" fmla="*/ 641240 h 1088915"/>
              <a:gd name="connsiteX55" fmla="*/ 2179688 w 4298928"/>
              <a:gd name="connsiteY55" fmla="*/ 682515 h 1088915"/>
              <a:gd name="connsiteX56" fmla="*/ 2033638 w 4298928"/>
              <a:gd name="connsiteY56" fmla="*/ 714265 h 1088915"/>
              <a:gd name="connsiteX57" fmla="*/ 1925688 w 4298928"/>
              <a:gd name="connsiteY57" fmla="*/ 711090 h 1088915"/>
              <a:gd name="connsiteX58" fmla="*/ 1852663 w 4298928"/>
              <a:gd name="connsiteY58" fmla="*/ 771415 h 1088915"/>
              <a:gd name="connsiteX59" fmla="*/ 1763763 w 4298928"/>
              <a:gd name="connsiteY59" fmla="*/ 793640 h 1088915"/>
              <a:gd name="connsiteX60" fmla="*/ 1627238 w 4298928"/>
              <a:gd name="connsiteY60" fmla="*/ 822215 h 1088915"/>
              <a:gd name="connsiteX61" fmla="*/ 1484363 w 4298928"/>
              <a:gd name="connsiteY61" fmla="*/ 838090 h 1088915"/>
              <a:gd name="connsiteX62" fmla="*/ 1246238 w 4298928"/>
              <a:gd name="connsiteY62" fmla="*/ 752365 h 1088915"/>
              <a:gd name="connsiteX63" fmla="*/ 1176388 w 4298928"/>
              <a:gd name="connsiteY63" fmla="*/ 799990 h 1088915"/>
              <a:gd name="connsiteX64" fmla="*/ 1100188 w 4298928"/>
              <a:gd name="connsiteY64" fmla="*/ 809515 h 1088915"/>
              <a:gd name="connsiteX65" fmla="*/ 1039863 w 4298928"/>
              <a:gd name="connsiteY65" fmla="*/ 853965 h 1088915"/>
              <a:gd name="connsiteX66" fmla="*/ 992238 w 4298928"/>
              <a:gd name="connsiteY66" fmla="*/ 860315 h 1088915"/>
              <a:gd name="connsiteX67" fmla="*/ 931913 w 4298928"/>
              <a:gd name="connsiteY67" fmla="*/ 904765 h 1088915"/>
              <a:gd name="connsiteX68" fmla="*/ 693788 w 4298928"/>
              <a:gd name="connsiteY68" fmla="*/ 876190 h 1088915"/>
              <a:gd name="connsiteX69" fmla="*/ 620763 w 4298928"/>
              <a:gd name="connsiteY69" fmla="*/ 892065 h 1088915"/>
              <a:gd name="connsiteX70" fmla="*/ 487413 w 4298928"/>
              <a:gd name="connsiteY70" fmla="*/ 968265 h 1088915"/>
              <a:gd name="connsiteX71" fmla="*/ 395338 w 4298928"/>
              <a:gd name="connsiteY71" fmla="*/ 993665 h 1088915"/>
              <a:gd name="connsiteX72" fmla="*/ 328663 w 4298928"/>
              <a:gd name="connsiteY72" fmla="*/ 1050815 h 1088915"/>
              <a:gd name="connsiteX73" fmla="*/ 268338 w 4298928"/>
              <a:gd name="connsiteY73" fmla="*/ 1088915 h 1088915"/>
              <a:gd name="connsiteX74" fmla="*/ 214363 w 4298928"/>
              <a:gd name="connsiteY74" fmla="*/ 1050815 h 1088915"/>
              <a:gd name="connsiteX75" fmla="*/ 119113 w 4298928"/>
              <a:gd name="connsiteY75" fmla="*/ 1015890 h 1088915"/>
              <a:gd name="connsiteX76" fmla="*/ 42913 w 4298928"/>
              <a:gd name="connsiteY76" fmla="*/ 1034940 h 1088915"/>
              <a:gd name="connsiteX77" fmla="*/ 1638 w 4298928"/>
              <a:gd name="connsiteY77" fmla="*/ 1019065 h 1088915"/>
              <a:gd name="connsiteX78" fmla="*/ 7988 w 4298928"/>
              <a:gd name="connsiteY78" fmla="*/ 682515 h 1088915"/>
              <a:gd name="connsiteX0" fmla="*/ 7988 w 4298928"/>
              <a:gd name="connsiteY0" fmla="*/ 682515 h 1088915"/>
              <a:gd name="connsiteX1" fmla="*/ 93713 w 4298928"/>
              <a:gd name="connsiteY1" fmla="*/ 692040 h 1088915"/>
              <a:gd name="connsiteX2" fmla="*/ 169913 w 4298928"/>
              <a:gd name="connsiteY2" fmla="*/ 695215 h 1088915"/>
              <a:gd name="connsiteX3" fmla="*/ 233413 w 4298928"/>
              <a:gd name="connsiteY3" fmla="*/ 726965 h 1088915"/>
              <a:gd name="connsiteX4" fmla="*/ 312788 w 4298928"/>
              <a:gd name="connsiteY4" fmla="*/ 726965 h 1088915"/>
              <a:gd name="connsiteX5" fmla="*/ 395338 w 4298928"/>
              <a:gd name="connsiteY5" fmla="*/ 657115 h 1088915"/>
              <a:gd name="connsiteX6" fmla="*/ 531863 w 4298928"/>
              <a:gd name="connsiteY6" fmla="*/ 577740 h 1088915"/>
              <a:gd name="connsiteX7" fmla="*/ 554088 w 4298928"/>
              <a:gd name="connsiteY7" fmla="*/ 568215 h 1088915"/>
              <a:gd name="connsiteX8" fmla="*/ 592188 w 4298928"/>
              <a:gd name="connsiteY8" fmla="*/ 577740 h 1088915"/>
              <a:gd name="connsiteX9" fmla="*/ 693788 w 4298928"/>
              <a:gd name="connsiteY9" fmla="*/ 520590 h 1088915"/>
              <a:gd name="connsiteX10" fmla="*/ 814438 w 4298928"/>
              <a:gd name="connsiteY10" fmla="*/ 530115 h 1088915"/>
              <a:gd name="connsiteX11" fmla="*/ 957313 w 4298928"/>
              <a:gd name="connsiteY11" fmla="*/ 492015 h 1088915"/>
              <a:gd name="connsiteX12" fmla="*/ 1004938 w 4298928"/>
              <a:gd name="connsiteY12" fmla="*/ 482490 h 1088915"/>
              <a:gd name="connsiteX13" fmla="*/ 1043038 w 4298928"/>
              <a:gd name="connsiteY13" fmla="*/ 472965 h 1088915"/>
              <a:gd name="connsiteX14" fmla="*/ 1220838 w 4298928"/>
              <a:gd name="connsiteY14" fmla="*/ 415815 h 1088915"/>
              <a:gd name="connsiteX15" fmla="*/ 1385938 w 4298928"/>
              <a:gd name="connsiteY15" fmla="*/ 476140 h 1088915"/>
              <a:gd name="connsiteX16" fmla="*/ 1417688 w 4298928"/>
              <a:gd name="connsiteY16" fmla="*/ 485665 h 1088915"/>
              <a:gd name="connsiteX17" fmla="*/ 1420863 w 4298928"/>
              <a:gd name="connsiteY17" fmla="*/ 463440 h 1088915"/>
              <a:gd name="connsiteX18" fmla="*/ 1544688 w 4298928"/>
              <a:gd name="connsiteY18" fmla="*/ 501540 h 1088915"/>
              <a:gd name="connsiteX19" fmla="*/ 1585963 w 4298928"/>
              <a:gd name="connsiteY19" fmla="*/ 469790 h 1088915"/>
              <a:gd name="connsiteX20" fmla="*/ 1624063 w 4298928"/>
              <a:gd name="connsiteY20" fmla="*/ 488840 h 1088915"/>
              <a:gd name="connsiteX21" fmla="*/ 1712963 w 4298928"/>
              <a:gd name="connsiteY21" fmla="*/ 447565 h 1088915"/>
              <a:gd name="connsiteX22" fmla="*/ 1868538 w 4298928"/>
              <a:gd name="connsiteY22" fmla="*/ 393590 h 1088915"/>
              <a:gd name="connsiteX23" fmla="*/ 2084438 w 4298928"/>
              <a:gd name="connsiteY23" fmla="*/ 342790 h 1088915"/>
              <a:gd name="connsiteX24" fmla="*/ 2503538 w 4298928"/>
              <a:gd name="connsiteY24" fmla="*/ 234840 h 1088915"/>
              <a:gd name="connsiteX25" fmla="*/ 2614663 w 4298928"/>
              <a:gd name="connsiteY25" fmla="*/ 209440 h 1088915"/>
              <a:gd name="connsiteX26" fmla="*/ 2694038 w 4298928"/>
              <a:gd name="connsiteY26" fmla="*/ 238015 h 1088915"/>
              <a:gd name="connsiteX27" fmla="*/ 2754363 w 4298928"/>
              <a:gd name="connsiteY27" fmla="*/ 266590 h 1088915"/>
              <a:gd name="connsiteX28" fmla="*/ 3021063 w 4298928"/>
              <a:gd name="connsiteY28" fmla="*/ 190390 h 1088915"/>
              <a:gd name="connsiteX29" fmla="*/ 3284588 w 4298928"/>
              <a:gd name="connsiteY29" fmla="*/ 187215 h 1088915"/>
              <a:gd name="connsiteX30" fmla="*/ 3300463 w 4298928"/>
              <a:gd name="connsiteY30" fmla="*/ 177690 h 1088915"/>
              <a:gd name="connsiteX31" fmla="*/ 3433813 w 4298928"/>
              <a:gd name="connsiteY31" fmla="*/ 168165 h 1088915"/>
              <a:gd name="connsiteX32" fmla="*/ 3646538 w 4298928"/>
              <a:gd name="connsiteY32" fmla="*/ 199915 h 1088915"/>
              <a:gd name="connsiteX33" fmla="*/ 3767188 w 4298928"/>
              <a:gd name="connsiteY33" fmla="*/ 203090 h 1088915"/>
              <a:gd name="connsiteX34" fmla="*/ 3837038 w 4298928"/>
              <a:gd name="connsiteY34" fmla="*/ 187215 h 1088915"/>
              <a:gd name="connsiteX35" fmla="*/ 3938638 w 4298928"/>
              <a:gd name="connsiteY35" fmla="*/ 187215 h 1088915"/>
              <a:gd name="connsiteX36" fmla="*/ 3989438 w 4298928"/>
              <a:gd name="connsiteY36" fmla="*/ 187215 h 1088915"/>
              <a:gd name="connsiteX37" fmla="*/ 4071988 w 4298928"/>
              <a:gd name="connsiteY37" fmla="*/ 117365 h 1088915"/>
              <a:gd name="connsiteX38" fmla="*/ 4275188 w 4298928"/>
              <a:gd name="connsiteY38" fmla="*/ 44340 h 1088915"/>
              <a:gd name="connsiteX39" fmla="*/ 4287888 w 4298928"/>
              <a:gd name="connsiteY39" fmla="*/ 31640 h 1088915"/>
              <a:gd name="connsiteX40" fmla="*/ 4284713 w 4298928"/>
              <a:gd name="connsiteY40" fmla="*/ 472965 h 1088915"/>
              <a:gd name="connsiteX41" fmla="*/ 4113263 w 4298928"/>
              <a:gd name="connsiteY41" fmla="*/ 545990 h 1088915"/>
              <a:gd name="connsiteX42" fmla="*/ 3979913 w 4298928"/>
              <a:gd name="connsiteY42" fmla="*/ 647590 h 1088915"/>
              <a:gd name="connsiteX43" fmla="*/ 3852913 w 4298928"/>
              <a:gd name="connsiteY43" fmla="*/ 657115 h 1088915"/>
              <a:gd name="connsiteX44" fmla="*/ 3754488 w 4298928"/>
              <a:gd name="connsiteY44" fmla="*/ 644415 h 1088915"/>
              <a:gd name="connsiteX45" fmla="*/ 3646538 w 4298928"/>
              <a:gd name="connsiteY45" fmla="*/ 599965 h 1088915"/>
              <a:gd name="connsiteX46" fmla="*/ 3430638 w 4298928"/>
              <a:gd name="connsiteY46" fmla="*/ 568215 h 1088915"/>
              <a:gd name="connsiteX47" fmla="*/ 3271888 w 4298928"/>
              <a:gd name="connsiteY47" fmla="*/ 542815 h 1088915"/>
              <a:gd name="connsiteX48" fmla="*/ 2995663 w 4298928"/>
              <a:gd name="connsiteY48" fmla="*/ 574565 h 1088915"/>
              <a:gd name="connsiteX49" fmla="*/ 2836913 w 4298928"/>
              <a:gd name="connsiteY49" fmla="*/ 568215 h 1088915"/>
              <a:gd name="connsiteX50" fmla="*/ 2735313 w 4298928"/>
              <a:gd name="connsiteY50" fmla="*/ 523765 h 1088915"/>
              <a:gd name="connsiteX51" fmla="*/ 2671813 w 4298928"/>
              <a:gd name="connsiteY51" fmla="*/ 555515 h 1088915"/>
              <a:gd name="connsiteX52" fmla="*/ 2516238 w 4298928"/>
              <a:gd name="connsiteY52" fmla="*/ 552340 h 1088915"/>
              <a:gd name="connsiteX53" fmla="*/ 2268588 w 4298928"/>
              <a:gd name="connsiteY53" fmla="*/ 644415 h 1088915"/>
              <a:gd name="connsiteX54" fmla="*/ 2217788 w 4298928"/>
              <a:gd name="connsiteY54" fmla="*/ 641240 h 1088915"/>
              <a:gd name="connsiteX55" fmla="*/ 2179688 w 4298928"/>
              <a:gd name="connsiteY55" fmla="*/ 682515 h 1088915"/>
              <a:gd name="connsiteX56" fmla="*/ 2033638 w 4298928"/>
              <a:gd name="connsiteY56" fmla="*/ 714265 h 1088915"/>
              <a:gd name="connsiteX57" fmla="*/ 1925688 w 4298928"/>
              <a:gd name="connsiteY57" fmla="*/ 711090 h 1088915"/>
              <a:gd name="connsiteX58" fmla="*/ 1852663 w 4298928"/>
              <a:gd name="connsiteY58" fmla="*/ 771415 h 1088915"/>
              <a:gd name="connsiteX59" fmla="*/ 1763763 w 4298928"/>
              <a:gd name="connsiteY59" fmla="*/ 793640 h 1088915"/>
              <a:gd name="connsiteX60" fmla="*/ 1627238 w 4298928"/>
              <a:gd name="connsiteY60" fmla="*/ 822215 h 1088915"/>
              <a:gd name="connsiteX61" fmla="*/ 1484363 w 4298928"/>
              <a:gd name="connsiteY61" fmla="*/ 838090 h 1088915"/>
              <a:gd name="connsiteX62" fmla="*/ 1246238 w 4298928"/>
              <a:gd name="connsiteY62" fmla="*/ 752365 h 1088915"/>
              <a:gd name="connsiteX63" fmla="*/ 1176388 w 4298928"/>
              <a:gd name="connsiteY63" fmla="*/ 799990 h 1088915"/>
              <a:gd name="connsiteX64" fmla="*/ 1100188 w 4298928"/>
              <a:gd name="connsiteY64" fmla="*/ 809515 h 1088915"/>
              <a:gd name="connsiteX65" fmla="*/ 1039863 w 4298928"/>
              <a:gd name="connsiteY65" fmla="*/ 853965 h 1088915"/>
              <a:gd name="connsiteX66" fmla="*/ 992238 w 4298928"/>
              <a:gd name="connsiteY66" fmla="*/ 860315 h 1088915"/>
              <a:gd name="connsiteX67" fmla="*/ 931913 w 4298928"/>
              <a:gd name="connsiteY67" fmla="*/ 904765 h 1088915"/>
              <a:gd name="connsiteX68" fmla="*/ 693788 w 4298928"/>
              <a:gd name="connsiteY68" fmla="*/ 876190 h 1088915"/>
              <a:gd name="connsiteX69" fmla="*/ 620763 w 4298928"/>
              <a:gd name="connsiteY69" fmla="*/ 892065 h 1088915"/>
              <a:gd name="connsiteX70" fmla="*/ 487413 w 4298928"/>
              <a:gd name="connsiteY70" fmla="*/ 968265 h 1088915"/>
              <a:gd name="connsiteX71" fmla="*/ 395338 w 4298928"/>
              <a:gd name="connsiteY71" fmla="*/ 993665 h 1088915"/>
              <a:gd name="connsiteX72" fmla="*/ 328663 w 4298928"/>
              <a:gd name="connsiteY72" fmla="*/ 1050815 h 1088915"/>
              <a:gd name="connsiteX73" fmla="*/ 268338 w 4298928"/>
              <a:gd name="connsiteY73" fmla="*/ 1088915 h 1088915"/>
              <a:gd name="connsiteX74" fmla="*/ 214363 w 4298928"/>
              <a:gd name="connsiteY74" fmla="*/ 1050815 h 1088915"/>
              <a:gd name="connsiteX75" fmla="*/ 119113 w 4298928"/>
              <a:gd name="connsiteY75" fmla="*/ 1015890 h 1088915"/>
              <a:gd name="connsiteX76" fmla="*/ 42913 w 4298928"/>
              <a:gd name="connsiteY76" fmla="*/ 1034940 h 1088915"/>
              <a:gd name="connsiteX77" fmla="*/ 1638 w 4298928"/>
              <a:gd name="connsiteY77" fmla="*/ 1019065 h 1088915"/>
              <a:gd name="connsiteX78" fmla="*/ 7988 w 4298928"/>
              <a:gd name="connsiteY78" fmla="*/ 682515 h 1088915"/>
              <a:gd name="connsiteX0" fmla="*/ 7988 w 4298928"/>
              <a:gd name="connsiteY0" fmla="*/ 682515 h 1088915"/>
              <a:gd name="connsiteX1" fmla="*/ 93713 w 4298928"/>
              <a:gd name="connsiteY1" fmla="*/ 692040 h 1088915"/>
              <a:gd name="connsiteX2" fmla="*/ 169913 w 4298928"/>
              <a:gd name="connsiteY2" fmla="*/ 695215 h 1088915"/>
              <a:gd name="connsiteX3" fmla="*/ 233413 w 4298928"/>
              <a:gd name="connsiteY3" fmla="*/ 726965 h 1088915"/>
              <a:gd name="connsiteX4" fmla="*/ 312788 w 4298928"/>
              <a:gd name="connsiteY4" fmla="*/ 726965 h 1088915"/>
              <a:gd name="connsiteX5" fmla="*/ 395338 w 4298928"/>
              <a:gd name="connsiteY5" fmla="*/ 657115 h 1088915"/>
              <a:gd name="connsiteX6" fmla="*/ 531863 w 4298928"/>
              <a:gd name="connsiteY6" fmla="*/ 577740 h 1088915"/>
              <a:gd name="connsiteX7" fmla="*/ 554088 w 4298928"/>
              <a:gd name="connsiteY7" fmla="*/ 568215 h 1088915"/>
              <a:gd name="connsiteX8" fmla="*/ 592188 w 4298928"/>
              <a:gd name="connsiteY8" fmla="*/ 577740 h 1088915"/>
              <a:gd name="connsiteX9" fmla="*/ 693788 w 4298928"/>
              <a:gd name="connsiteY9" fmla="*/ 520590 h 1088915"/>
              <a:gd name="connsiteX10" fmla="*/ 814438 w 4298928"/>
              <a:gd name="connsiteY10" fmla="*/ 530115 h 1088915"/>
              <a:gd name="connsiteX11" fmla="*/ 957313 w 4298928"/>
              <a:gd name="connsiteY11" fmla="*/ 492015 h 1088915"/>
              <a:gd name="connsiteX12" fmla="*/ 1004938 w 4298928"/>
              <a:gd name="connsiteY12" fmla="*/ 482490 h 1088915"/>
              <a:gd name="connsiteX13" fmla="*/ 1043038 w 4298928"/>
              <a:gd name="connsiteY13" fmla="*/ 472965 h 1088915"/>
              <a:gd name="connsiteX14" fmla="*/ 1220838 w 4298928"/>
              <a:gd name="connsiteY14" fmla="*/ 415815 h 1088915"/>
              <a:gd name="connsiteX15" fmla="*/ 1385938 w 4298928"/>
              <a:gd name="connsiteY15" fmla="*/ 476140 h 1088915"/>
              <a:gd name="connsiteX16" fmla="*/ 1417688 w 4298928"/>
              <a:gd name="connsiteY16" fmla="*/ 485665 h 1088915"/>
              <a:gd name="connsiteX17" fmla="*/ 1420863 w 4298928"/>
              <a:gd name="connsiteY17" fmla="*/ 463440 h 1088915"/>
              <a:gd name="connsiteX18" fmla="*/ 1544688 w 4298928"/>
              <a:gd name="connsiteY18" fmla="*/ 501540 h 1088915"/>
              <a:gd name="connsiteX19" fmla="*/ 1585963 w 4298928"/>
              <a:gd name="connsiteY19" fmla="*/ 469790 h 1088915"/>
              <a:gd name="connsiteX20" fmla="*/ 1624063 w 4298928"/>
              <a:gd name="connsiteY20" fmla="*/ 488840 h 1088915"/>
              <a:gd name="connsiteX21" fmla="*/ 1712963 w 4298928"/>
              <a:gd name="connsiteY21" fmla="*/ 447565 h 1088915"/>
              <a:gd name="connsiteX22" fmla="*/ 1868538 w 4298928"/>
              <a:gd name="connsiteY22" fmla="*/ 393590 h 1088915"/>
              <a:gd name="connsiteX23" fmla="*/ 2084438 w 4298928"/>
              <a:gd name="connsiteY23" fmla="*/ 342790 h 1088915"/>
              <a:gd name="connsiteX24" fmla="*/ 2503538 w 4298928"/>
              <a:gd name="connsiteY24" fmla="*/ 234840 h 1088915"/>
              <a:gd name="connsiteX25" fmla="*/ 2614663 w 4298928"/>
              <a:gd name="connsiteY25" fmla="*/ 209440 h 1088915"/>
              <a:gd name="connsiteX26" fmla="*/ 2694038 w 4298928"/>
              <a:gd name="connsiteY26" fmla="*/ 238015 h 1088915"/>
              <a:gd name="connsiteX27" fmla="*/ 2754363 w 4298928"/>
              <a:gd name="connsiteY27" fmla="*/ 266590 h 1088915"/>
              <a:gd name="connsiteX28" fmla="*/ 3021063 w 4298928"/>
              <a:gd name="connsiteY28" fmla="*/ 190390 h 1088915"/>
              <a:gd name="connsiteX29" fmla="*/ 3284588 w 4298928"/>
              <a:gd name="connsiteY29" fmla="*/ 187215 h 1088915"/>
              <a:gd name="connsiteX30" fmla="*/ 3300463 w 4298928"/>
              <a:gd name="connsiteY30" fmla="*/ 177690 h 1088915"/>
              <a:gd name="connsiteX31" fmla="*/ 3433813 w 4298928"/>
              <a:gd name="connsiteY31" fmla="*/ 168165 h 1088915"/>
              <a:gd name="connsiteX32" fmla="*/ 3646538 w 4298928"/>
              <a:gd name="connsiteY32" fmla="*/ 199915 h 1088915"/>
              <a:gd name="connsiteX33" fmla="*/ 3767188 w 4298928"/>
              <a:gd name="connsiteY33" fmla="*/ 203090 h 1088915"/>
              <a:gd name="connsiteX34" fmla="*/ 3837038 w 4298928"/>
              <a:gd name="connsiteY34" fmla="*/ 187215 h 1088915"/>
              <a:gd name="connsiteX35" fmla="*/ 3938638 w 4298928"/>
              <a:gd name="connsiteY35" fmla="*/ 187215 h 1088915"/>
              <a:gd name="connsiteX36" fmla="*/ 3989438 w 4298928"/>
              <a:gd name="connsiteY36" fmla="*/ 187215 h 1088915"/>
              <a:gd name="connsiteX37" fmla="*/ 4071988 w 4298928"/>
              <a:gd name="connsiteY37" fmla="*/ 117365 h 1088915"/>
              <a:gd name="connsiteX38" fmla="*/ 4275188 w 4298928"/>
              <a:gd name="connsiteY38" fmla="*/ 44340 h 1088915"/>
              <a:gd name="connsiteX39" fmla="*/ 4287888 w 4298928"/>
              <a:gd name="connsiteY39" fmla="*/ 31640 h 1088915"/>
              <a:gd name="connsiteX40" fmla="*/ 4284713 w 4298928"/>
              <a:gd name="connsiteY40" fmla="*/ 472965 h 1088915"/>
              <a:gd name="connsiteX41" fmla="*/ 4113263 w 4298928"/>
              <a:gd name="connsiteY41" fmla="*/ 545990 h 1088915"/>
              <a:gd name="connsiteX42" fmla="*/ 3979913 w 4298928"/>
              <a:gd name="connsiteY42" fmla="*/ 647590 h 1088915"/>
              <a:gd name="connsiteX43" fmla="*/ 3852913 w 4298928"/>
              <a:gd name="connsiteY43" fmla="*/ 657115 h 1088915"/>
              <a:gd name="connsiteX44" fmla="*/ 3754488 w 4298928"/>
              <a:gd name="connsiteY44" fmla="*/ 644415 h 1088915"/>
              <a:gd name="connsiteX45" fmla="*/ 3646538 w 4298928"/>
              <a:gd name="connsiteY45" fmla="*/ 599965 h 1088915"/>
              <a:gd name="connsiteX46" fmla="*/ 3430638 w 4298928"/>
              <a:gd name="connsiteY46" fmla="*/ 568215 h 1088915"/>
              <a:gd name="connsiteX47" fmla="*/ 3271888 w 4298928"/>
              <a:gd name="connsiteY47" fmla="*/ 542815 h 1088915"/>
              <a:gd name="connsiteX48" fmla="*/ 2995663 w 4298928"/>
              <a:gd name="connsiteY48" fmla="*/ 574565 h 1088915"/>
              <a:gd name="connsiteX49" fmla="*/ 2836913 w 4298928"/>
              <a:gd name="connsiteY49" fmla="*/ 568215 h 1088915"/>
              <a:gd name="connsiteX50" fmla="*/ 2735313 w 4298928"/>
              <a:gd name="connsiteY50" fmla="*/ 523765 h 1088915"/>
              <a:gd name="connsiteX51" fmla="*/ 2671813 w 4298928"/>
              <a:gd name="connsiteY51" fmla="*/ 555515 h 1088915"/>
              <a:gd name="connsiteX52" fmla="*/ 2516238 w 4298928"/>
              <a:gd name="connsiteY52" fmla="*/ 552340 h 1088915"/>
              <a:gd name="connsiteX53" fmla="*/ 2268588 w 4298928"/>
              <a:gd name="connsiteY53" fmla="*/ 644415 h 1088915"/>
              <a:gd name="connsiteX54" fmla="*/ 2217788 w 4298928"/>
              <a:gd name="connsiteY54" fmla="*/ 641240 h 1088915"/>
              <a:gd name="connsiteX55" fmla="*/ 2179688 w 4298928"/>
              <a:gd name="connsiteY55" fmla="*/ 682515 h 1088915"/>
              <a:gd name="connsiteX56" fmla="*/ 2033638 w 4298928"/>
              <a:gd name="connsiteY56" fmla="*/ 714265 h 1088915"/>
              <a:gd name="connsiteX57" fmla="*/ 1925688 w 4298928"/>
              <a:gd name="connsiteY57" fmla="*/ 711090 h 1088915"/>
              <a:gd name="connsiteX58" fmla="*/ 1852663 w 4298928"/>
              <a:gd name="connsiteY58" fmla="*/ 771415 h 1088915"/>
              <a:gd name="connsiteX59" fmla="*/ 1763763 w 4298928"/>
              <a:gd name="connsiteY59" fmla="*/ 793640 h 1088915"/>
              <a:gd name="connsiteX60" fmla="*/ 1627238 w 4298928"/>
              <a:gd name="connsiteY60" fmla="*/ 822215 h 1088915"/>
              <a:gd name="connsiteX61" fmla="*/ 1484363 w 4298928"/>
              <a:gd name="connsiteY61" fmla="*/ 838090 h 1088915"/>
              <a:gd name="connsiteX62" fmla="*/ 1246238 w 4298928"/>
              <a:gd name="connsiteY62" fmla="*/ 752365 h 1088915"/>
              <a:gd name="connsiteX63" fmla="*/ 1176388 w 4298928"/>
              <a:gd name="connsiteY63" fmla="*/ 799990 h 1088915"/>
              <a:gd name="connsiteX64" fmla="*/ 1100188 w 4298928"/>
              <a:gd name="connsiteY64" fmla="*/ 809515 h 1088915"/>
              <a:gd name="connsiteX65" fmla="*/ 1039863 w 4298928"/>
              <a:gd name="connsiteY65" fmla="*/ 853965 h 1088915"/>
              <a:gd name="connsiteX66" fmla="*/ 992238 w 4298928"/>
              <a:gd name="connsiteY66" fmla="*/ 860315 h 1088915"/>
              <a:gd name="connsiteX67" fmla="*/ 931913 w 4298928"/>
              <a:gd name="connsiteY67" fmla="*/ 904765 h 1088915"/>
              <a:gd name="connsiteX68" fmla="*/ 693788 w 4298928"/>
              <a:gd name="connsiteY68" fmla="*/ 876190 h 1088915"/>
              <a:gd name="connsiteX69" fmla="*/ 620763 w 4298928"/>
              <a:gd name="connsiteY69" fmla="*/ 892065 h 1088915"/>
              <a:gd name="connsiteX70" fmla="*/ 487413 w 4298928"/>
              <a:gd name="connsiteY70" fmla="*/ 968265 h 1088915"/>
              <a:gd name="connsiteX71" fmla="*/ 395338 w 4298928"/>
              <a:gd name="connsiteY71" fmla="*/ 993665 h 1088915"/>
              <a:gd name="connsiteX72" fmla="*/ 328663 w 4298928"/>
              <a:gd name="connsiteY72" fmla="*/ 1050815 h 1088915"/>
              <a:gd name="connsiteX73" fmla="*/ 268338 w 4298928"/>
              <a:gd name="connsiteY73" fmla="*/ 1088915 h 1088915"/>
              <a:gd name="connsiteX74" fmla="*/ 214363 w 4298928"/>
              <a:gd name="connsiteY74" fmla="*/ 1050815 h 1088915"/>
              <a:gd name="connsiteX75" fmla="*/ 119113 w 4298928"/>
              <a:gd name="connsiteY75" fmla="*/ 1015890 h 1088915"/>
              <a:gd name="connsiteX76" fmla="*/ 42913 w 4298928"/>
              <a:gd name="connsiteY76" fmla="*/ 1034940 h 1088915"/>
              <a:gd name="connsiteX77" fmla="*/ 1638 w 4298928"/>
              <a:gd name="connsiteY77" fmla="*/ 1019065 h 1088915"/>
              <a:gd name="connsiteX78" fmla="*/ 7988 w 4298928"/>
              <a:gd name="connsiteY78" fmla="*/ 682515 h 1088915"/>
              <a:gd name="connsiteX0" fmla="*/ 6805 w 4297745"/>
              <a:gd name="connsiteY0" fmla="*/ 682515 h 1088915"/>
              <a:gd name="connsiteX1" fmla="*/ 92530 w 4297745"/>
              <a:gd name="connsiteY1" fmla="*/ 692040 h 1088915"/>
              <a:gd name="connsiteX2" fmla="*/ 168730 w 4297745"/>
              <a:gd name="connsiteY2" fmla="*/ 695215 h 1088915"/>
              <a:gd name="connsiteX3" fmla="*/ 232230 w 4297745"/>
              <a:gd name="connsiteY3" fmla="*/ 726965 h 1088915"/>
              <a:gd name="connsiteX4" fmla="*/ 311605 w 4297745"/>
              <a:gd name="connsiteY4" fmla="*/ 726965 h 1088915"/>
              <a:gd name="connsiteX5" fmla="*/ 394155 w 4297745"/>
              <a:gd name="connsiteY5" fmla="*/ 657115 h 1088915"/>
              <a:gd name="connsiteX6" fmla="*/ 530680 w 4297745"/>
              <a:gd name="connsiteY6" fmla="*/ 577740 h 1088915"/>
              <a:gd name="connsiteX7" fmla="*/ 552905 w 4297745"/>
              <a:gd name="connsiteY7" fmla="*/ 568215 h 1088915"/>
              <a:gd name="connsiteX8" fmla="*/ 591005 w 4297745"/>
              <a:gd name="connsiteY8" fmla="*/ 577740 h 1088915"/>
              <a:gd name="connsiteX9" fmla="*/ 692605 w 4297745"/>
              <a:gd name="connsiteY9" fmla="*/ 520590 h 1088915"/>
              <a:gd name="connsiteX10" fmla="*/ 813255 w 4297745"/>
              <a:gd name="connsiteY10" fmla="*/ 530115 h 1088915"/>
              <a:gd name="connsiteX11" fmla="*/ 956130 w 4297745"/>
              <a:gd name="connsiteY11" fmla="*/ 492015 h 1088915"/>
              <a:gd name="connsiteX12" fmla="*/ 1003755 w 4297745"/>
              <a:gd name="connsiteY12" fmla="*/ 482490 h 1088915"/>
              <a:gd name="connsiteX13" fmla="*/ 1041855 w 4297745"/>
              <a:gd name="connsiteY13" fmla="*/ 472965 h 1088915"/>
              <a:gd name="connsiteX14" fmla="*/ 1219655 w 4297745"/>
              <a:gd name="connsiteY14" fmla="*/ 415815 h 1088915"/>
              <a:gd name="connsiteX15" fmla="*/ 1384755 w 4297745"/>
              <a:gd name="connsiteY15" fmla="*/ 476140 h 1088915"/>
              <a:gd name="connsiteX16" fmla="*/ 1416505 w 4297745"/>
              <a:gd name="connsiteY16" fmla="*/ 485665 h 1088915"/>
              <a:gd name="connsiteX17" fmla="*/ 1419680 w 4297745"/>
              <a:gd name="connsiteY17" fmla="*/ 463440 h 1088915"/>
              <a:gd name="connsiteX18" fmla="*/ 1543505 w 4297745"/>
              <a:gd name="connsiteY18" fmla="*/ 501540 h 1088915"/>
              <a:gd name="connsiteX19" fmla="*/ 1584780 w 4297745"/>
              <a:gd name="connsiteY19" fmla="*/ 469790 h 1088915"/>
              <a:gd name="connsiteX20" fmla="*/ 1622880 w 4297745"/>
              <a:gd name="connsiteY20" fmla="*/ 488840 h 1088915"/>
              <a:gd name="connsiteX21" fmla="*/ 1711780 w 4297745"/>
              <a:gd name="connsiteY21" fmla="*/ 447565 h 1088915"/>
              <a:gd name="connsiteX22" fmla="*/ 1867355 w 4297745"/>
              <a:gd name="connsiteY22" fmla="*/ 393590 h 1088915"/>
              <a:gd name="connsiteX23" fmla="*/ 2083255 w 4297745"/>
              <a:gd name="connsiteY23" fmla="*/ 342790 h 1088915"/>
              <a:gd name="connsiteX24" fmla="*/ 2502355 w 4297745"/>
              <a:gd name="connsiteY24" fmla="*/ 234840 h 1088915"/>
              <a:gd name="connsiteX25" fmla="*/ 2613480 w 4297745"/>
              <a:gd name="connsiteY25" fmla="*/ 209440 h 1088915"/>
              <a:gd name="connsiteX26" fmla="*/ 2692855 w 4297745"/>
              <a:gd name="connsiteY26" fmla="*/ 238015 h 1088915"/>
              <a:gd name="connsiteX27" fmla="*/ 2753180 w 4297745"/>
              <a:gd name="connsiteY27" fmla="*/ 266590 h 1088915"/>
              <a:gd name="connsiteX28" fmla="*/ 3019880 w 4297745"/>
              <a:gd name="connsiteY28" fmla="*/ 190390 h 1088915"/>
              <a:gd name="connsiteX29" fmla="*/ 3283405 w 4297745"/>
              <a:gd name="connsiteY29" fmla="*/ 187215 h 1088915"/>
              <a:gd name="connsiteX30" fmla="*/ 3299280 w 4297745"/>
              <a:gd name="connsiteY30" fmla="*/ 177690 h 1088915"/>
              <a:gd name="connsiteX31" fmla="*/ 3432630 w 4297745"/>
              <a:gd name="connsiteY31" fmla="*/ 168165 h 1088915"/>
              <a:gd name="connsiteX32" fmla="*/ 3645355 w 4297745"/>
              <a:gd name="connsiteY32" fmla="*/ 199915 h 1088915"/>
              <a:gd name="connsiteX33" fmla="*/ 3766005 w 4297745"/>
              <a:gd name="connsiteY33" fmla="*/ 203090 h 1088915"/>
              <a:gd name="connsiteX34" fmla="*/ 3835855 w 4297745"/>
              <a:gd name="connsiteY34" fmla="*/ 187215 h 1088915"/>
              <a:gd name="connsiteX35" fmla="*/ 3937455 w 4297745"/>
              <a:gd name="connsiteY35" fmla="*/ 187215 h 1088915"/>
              <a:gd name="connsiteX36" fmla="*/ 3988255 w 4297745"/>
              <a:gd name="connsiteY36" fmla="*/ 187215 h 1088915"/>
              <a:gd name="connsiteX37" fmla="*/ 4070805 w 4297745"/>
              <a:gd name="connsiteY37" fmla="*/ 117365 h 1088915"/>
              <a:gd name="connsiteX38" fmla="*/ 4274005 w 4297745"/>
              <a:gd name="connsiteY38" fmla="*/ 44340 h 1088915"/>
              <a:gd name="connsiteX39" fmla="*/ 4286705 w 4297745"/>
              <a:gd name="connsiteY39" fmla="*/ 31640 h 1088915"/>
              <a:gd name="connsiteX40" fmla="*/ 4283530 w 4297745"/>
              <a:gd name="connsiteY40" fmla="*/ 472965 h 1088915"/>
              <a:gd name="connsiteX41" fmla="*/ 4112080 w 4297745"/>
              <a:gd name="connsiteY41" fmla="*/ 545990 h 1088915"/>
              <a:gd name="connsiteX42" fmla="*/ 3978730 w 4297745"/>
              <a:gd name="connsiteY42" fmla="*/ 647590 h 1088915"/>
              <a:gd name="connsiteX43" fmla="*/ 3851730 w 4297745"/>
              <a:gd name="connsiteY43" fmla="*/ 657115 h 1088915"/>
              <a:gd name="connsiteX44" fmla="*/ 3753305 w 4297745"/>
              <a:gd name="connsiteY44" fmla="*/ 644415 h 1088915"/>
              <a:gd name="connsiteX45" fmla="*/ 3645355 w 4297745"/>
              <a:gd name="connsiteY45" fmla="*/ 599965 h 1088915"/>
              <a:gd name="connsiteX46" fmla="*/ 3429455 w 4297745"/>
              <a:gd name="connsiteY46" fmla="*/ 568215 h 1088915"/>
              <a:gd name="connsiteX47" fmla="*/ 3270705 w 4297745"/>
              <a:gd name="connsiteY47" fmla="*/ 542815 h 1088915"/>
              <a:gd name="connsiteX48" fmla="*/ 2994480 w 4297745"/>
              <a:gd name="connsiteY48" fmla="*/ 574565 h 1088915"/>
              <a:gd name="connsiteX49" fmla="*/ 2835730 w 4297745"/>
              <a:gd name="connsiteY49" fmla="*/ 568215 h 1088915"/>
              <a:gd name="connsiteX50" fmla="*/ 2734130 w 4297745"/>
              <a:gd name="connsiteY50" fmla="*/ 523765 h 1088915"/>
              <a:gd name="connsiteX51" fmla="*/ 2670630 w 4297745"/>
              <a:gd name="connsiteY51" fmla="*/ 555515 h 1088915"/>
              <a:gd name="connsiteX52" fmla="*/ 2515055 w 4297745"/>
              <a:gd name="connsiteY52" fmla="*/ 552340 h 1088915"/>
              <a:gd name="connsiteX53" fmla="*/ 2267405 w 4297745"/>
              <a:gd name="connsiteY53" fmla="*/ 644415 h 1088915"/>
              <a:gd name="connsiteX54" fmla="*/ 2216605 w 4297745"/>
              <a:gd name="connsiteY54" fmla="*/ 641240 h 1088915"/>
              <a:gd name="connsiteX55" fmla="*/ 2178505 w 4297745"/>
              <a:gd name="connsiteY55" fmla="*/ 682515 h 1088915"/>
              <a:gd name="connsiteX56" fmla="*/ 2032455 w 4297745"/>
              <a:gd name="connsiteY56" fmla="*/ 714265 h 1088915"/>
              <a:gd name="connsiteX57" fmla="*/ 1924505 w 4297745"/>
              <a:gd name="connsiteY57" fmla="*/ 711090 h 1088915"/>
              <a:gd name="connsiteX58" fmla="*/ 1851480 w 4297745"/>
              <a:gd name="connsiteY58" fmla="*/ 771415 h 1088915"/>
              <a:gd name="connsiteX59" fmla="*/ 1762580 w 4297745"/>
              <a:gd name="connsiteY59" fmla="*/ 793640 h 1088915"/>
              <a:gd name="connsiteX60" fmla="*/ 1626055 w 4297745"/>
              <a:gd name="connsiteY60" fmla="*/ 822215 h 1088915"/>
              <a:gd name="connsiteX61" fmla="*/ 1483180 w 4297745"/>
              <a:gd name="connsiteY61" fmla="*/ 838090 h 1088915"/>
              <a:gd name="connsiteX62" fmla="*/ 1245055 w 4297745"/>
              <a:gd name="connsiteY62" fmla="*/ 752365 h 1088915"/>
              <a:gd name="connsiteX63" fmla="*/ 1175205 w 4297745"/>
              <a:gd name="connsiteY63" fmla="*/ 799990 h 1088915"/>
              <a:gd name="connsiteX64" fmla="*/ 1099005 w 4297745"/>
              <a:gd name="connsiteY64" fmla="*/ 809515 h 1088915"/>
              <a:gd name="connsiteX65" fmla="*/ 1038680 w 4297745"/>
              <a:gd name="connsiteY65" fmla="*/ 853965 h 1088915"/>
              <a:gd name="connsiteX66" fmla="*/ 991055 w 4297745"/>
              <a:gd name="connsiteY66" fmla="*/ 860315 h 1088915"/>
              <a:gd name="connsiteX67" fmla="*/ 930730 w 4297745"/>
              <a:gd name="connsiteY67" fmla="*/ 904765 h 1088915"/>
              <a:gd name="connsiteX68" fmla="*/ 692605 w 4297745"/>
              <a:gd name="connsiteY68" fmla="*/ 876190 h 1088915"/>
              <a:gd name="connsiteX69" fmla="*/ 619580 w 4297745"/>
              <a:gd name="connsiteY69" fmla="*/ 892065 h 1088915"/>
              <a:gd name="connsiteX70" fmla="*/ 486230 w 4297745"/>
              <a:gd name="connsiteY70" fmla="*/ 968265 h 1088915"/>
              <a:gd name="connsiteX71" fmla="*/ 394155 w 4297745"/>
              <a:gd name="connsiteY71" fmla="*/ 993665 h 1088915"/>
              <a:gd name="connsiteX72" fmla="*/ 327480 w 4297745"/>
              <a:gd name="connsiteY72" fmla="*/ 1050815 h 1088915"/>
              <a:gd name="connsiteX73" fmla="*/ 267155 w 4297745"/>
              <a:gd name="connsiteY73" fmla="*/ 1088915 h 1088915"/>
              <a:gd name="connsiteX74" fmla="*/ 213180 w 4297745"/>
              <a:gd name="connsiteY74" fmla="*/ 1050815 h 1088915"/>
              <a:gd name="connsiteX75" fmla="*/ 117930 w 4297745"/>
              <a:gd name="connsiteY75" fmla="*/ 1015890 h 1088915"/>
              <a:gd name="connsiteX76" fmla="*/ 41730 w 4297745"/>
              <a:gd name="connsiteY76" fmla="*/ 1034940 h 1088915"/>
              <a:gd name="connsiteX77" fmla="*/ 455 w 4297745"/>
              <a:gd name="connsiteY77" fmla="*/ 1019065 h 1088915"/>
              <a:gd name="connsiteX78" fmla="*/ 6805 w 4297745"/>
              <a:gd name="connsiteY78" fmla="*/ 682515 h 1088915"/>
              <a:gd name="connsiteX0" fmla="*/ 6805 w 4285755"/>
              <a:gd name="connsiteY0" fmla="*/ 665917 h 1072317"/>
              <a:gd name="connsiteX1" fmla="*/ 92530 w 4285755"/>
              <a:gd name="connsiteY1" fmla="*/ 675442 h 1072317"/>
              <a:gd name="connsiteX2" fmla="*/ 168730 w 4285755"/>
              <a:gd name="connsiteY2" fmla="*/ 678617 h 1072317"/>
              <a:gd name="connsiteX3" fmla="*/ 232230 w 4285755"/>
              <a:gd name="connsiteY3" fmla="*/ 710367 h 1072317"/>
              <a:gd name="connsiteX4" fmla="*/ 311605 w 4285755"/>
              <a:gd name="connsiteY4" fmla="*/ 710367 h 1072317"/>
              <a:gd name="connsiteX5" fmla="*/ 394155 w 4285755"/>
              <a:gd name="connsiteY5" fmla="*/ 640517 h 1072317"/>
              <a:gd name="connsiteX6" fmla="*/ 530680 w 4285755"/>
              <a:gd name="connsiteY6" fmla="*/ 561142 h 1072317"/>
              <a:gd name="connsiteX7" fmla="*/ 552905 w 4285755"/>
              <a:gd name="connsiteY7" fmla="*/ 551617 h 1072317"/>
              <a:gd name="connsiteX8" fmla="*/ 591005 w 4285755"/>
              <a:gd name="connsiteY8" fmla="*/ 561142 h 1072317"/>
              <a:gd name="connsiteX9" fmla="*/ 692605 w 4285755"/>
              <a:gd name="connsiteY9" fmla="*/ 503992 h 1072317"/>
              <a:gd name="connsiteX10" fmla="*/ 813255 w 4285755"/>
              <a:gd name="connsiteY10" fmla="*/ 513517 h 1072317"/>
              <a:gd name="connsiteX11" fmla="*/ 956130 w 4285755"/>
              <a:gd name="connsiteY11" fmla="*/ 475417 h 1072317"/>
              <a:gd name="connsiteX12" fmla="*/ 1003755 w 4285755"/>
              <a:gd name="connsiteY12" fmla="*/ 465892 h 1072317"/>
              <a:gd name="connsiteX13" fmla="*/ 1041855 w 4285755"/>
              <a:gd name="connsiteY13" fmla="*/ 456367 h 1072317"/>
              <a:gd name="connsiteX14" fmla="*/ 1219655 w 4285755"/>
              <a:gd name="connsiteY14" fmla="*/ 399217 h 1072317"/>
              <a:gd name="connsiteX15" fmla="*/ 1384755 w 4285755"/>
              <a:gd name="connsiteY15" fmla="*/ 459542 h 1072317"/>
              <a:gd name="connsiteX16" fmla="*/ 1416505 w 4285755"/>
              <a:gd name="connsiteY16" fmla="*/ 469067 h 1072317"/>
              <a:gd name="connsiteX17" fmla="*/ 1419680 w 4285755"/>
              <a:gd name="connsiteY17" fmla="*/ 446842 h 1072317"/>
              <a:gd name="connsiteX18" fmla="*/ 1543505 w 4285755"/>
              <a:gd name="connsiteY18" fmla="*/ 484942 h 1072317"/>
              <a:gd name="connsiteX19" fmla="*/ 1584780 w 4285755"/>
              <a:gd name="connsiteY19" fmla="*/ 453192 h 1072317"/>
              <a:gd name="connsiteX20" fmla="*/ 1622880 w 4285755"/>
              <a:gd name="connsiteY20" fmla="*/ 472242 h 1072317"/>
              <a:gd name="connsiteX21" fmla="*/ 1711780 w 4285755"/>
              <a:gd name="connsiteY21" fmla="*/ 430967 h 1072317"/>
              <a:gd name="connsiteX22" fmla="*/ 1867355 w 4285755"/>
              <a:gd name="connsiteY22" fmla="*/ 376992 h 1072317"/>
              <a:gd name="connsiteX23" fmla="*/ 2083255 w 4285755"/>
              <a:gd name="connsiteY23" fmla="*/ 326192 h 1072317"/>
              <a:gd name="connsiteX24" fmla="*/ 2502355 w 4285755"/>
              <a:gd name="connsiteY24" fmla="*/ 218242 h 1072317"/>
              <a:gd name="connsiteX25" fmla="*/ 2613480 w 4285755"/>
              <a:gd name="connsiteY25" fmla="*/ 192842 h 1072317"/>
              <a:gd name="connsiteX26" fmla="*/ 2692855 w 4285755"/>
              <a:gd name="connsiteY26" fmla="*/ 221417 h 1072317"/>
              <a:gd name="connsiteX27" fmla="*/ 2753180 w 4285755"/>
              <a:gd name="connsiteY27" fmla="*/ 249992 h 1072317"/>
              <a:gd name="connsiteX28" fmla="*/ 3019880 w 4285755"/>
              <a:gd name="connsiteY28" fmla="*/ 173792 h 1072317"/>
              <a:gd name="connsiteX29" fmla="*/ 3283405 w 4285755"/>
              <a:gd name="connsiteY29" fmla="*/ 170617 h 1072317"/>
              <a:gd name="connsiteX30" fmla="*/ 3299280 w 4285755"/>
              <a:gd name="connsiteY30" fmla="*/ 161092 h 1072317"/>
              <a:gd name="connsiteX31" fmla="*/ 3432630 w 4285755"/>
              <a:gd name="connsiteY31" fmla="*/ 151567 h 1072317"/>
              <a:gd name="connsiteX32" fmla="*/ 3645355 w 4285755"/>
              <a:gd name="connsiteY32" fmla="*/ 183317 h 1072317"/>
              <a:gd name="connsiteX33" fmla="*/ 3766005 w 4285755"/>
              <a:gd name="connsiteY33" fmla="*/ 186492 h 1072317"/>
              <a:gd name="connsiteX34" fmla="*/ 3835855 w 4285755"/>
              <a:gd name="connsiteY34" fmla="*/ 170617 h 1072317"/>
              <a:gd name="connsiteX35" fmla="*/ 3937455 w 4285755"/>
              <a:gd name="connsiteY35" fmla="*/ 170617 h 1072317"/>
              <a:gd name="connsiteX36" fmla="*/ 3988255 w 4285755"/>
              <a:gd name="connsiteY36" fmla="*/ 170617 h 1072317"/>
              <a:gd name="connsiteX37" fmla="*/ 4070805 w 4285755"/>
              <a:gd name="connsiteY37" fmla="*/ 100767 h 1072317"/>
              <a:gd name="connsiteX38" fmla="*/ 4274005 w 4285755"/>
              <a:gd name="connsiteY38" fmla="*/ 27742 h 1072317"/>
              <a:gd name="connsiteX39" fmla="*/ 4213680 w 4285755"/>
              <a:gd name="connsiteY39" fmla="*/ 37267 h 1072317"/>
              <a:gd name="connsiteX40" fmla="*/ 4283530 w 4285755"/>
              <a:gd name="connsiteY40" fmla="*/ 456367 h 1072317"/>
              <a:gd name="connsiteX41" fmla="*/ 4112080 w 4285755"/>
              <a:gd name="connsiteY41" fmla="*/ 529392 h 1072317"/>
              <a:gd name="connsiteX42" fmla="*/ 3978730 w 4285755"/>
              <a:gd name="connsiteY42" fmla="*/ 630992 h 1072317"/>
              <a:gd name="connsiteX43" fmla="*/ 3851730 w 4285755"/>
              <a:gd name="connsiteY43" fmla="*/ 640517 h 1072317"/>
              <a:gd name="connsiteX44" fmla="*/ 3753305 w 4285755"/>
              <a:gd name="connsiteY44" fmla="*/ 627817 h 1072317"/>
              <a:gd name="connsiteX45" fmla="*/ 3645355 w 4285755"/>
              <a:gd name="connsiteY45" fmla="*/ 583367 h 1072317"/>
              <a:gd name="connsiteX46" fmla="*/ 3429455 w 4285755"/>
              <a:gd name="connsiteY46" fmla="*/ 551617 h 1072317"/>
              <a:gd name="connsiteX47" fmla="*/ 3270705 w 4285755"/>
              <a:gd name="connsiteY47" fmla="*/ 526217 h 1072317"/>
              <a:gd name="connsiteX48" fmla="*/ 2994480 w 4285755"/>
              <a:gd name="connsiteY48" fmla="*/ 557967 h 1072317"/>
              <a:gd name="connsiteX49" fmla="*/ 2835730 w 4285755"/>
              <a:gd name="connsiteY49" fmla="*/ 551617 h 1072317"/>
              <a:gd name="connsiteX50" fmla="*/ 2734130 w 4285755"/>
              <a:gd name="connsiteY50" fmla="*/ 507167 h 1072317"/>
              <a:gd name="connsiteX51" fmla="*/ 2670630 w 4285755"/>
              <a:gd name="connsiteY51" fmla="*/ 538917 h 1072317"/>
              <a:gd name="connsiteX52" fmla="*/ 2515055 w 4285755"/>
              <a:gd name="connsiteY52" fmla="*/ 535742 h 1072317"/>
              <a:gd name="connsiteX53" fmla="*/ 2267405 w 4285755"/>
              <a:gd name="connsiteY53" fmla="*/ 627817 h 1072317"/>
              <a:gd name="connsiteX54" fmla="*/ 2216605 w 4285755"/>
              <a:gd name="connsiteY54" fmla="*/ 624642 h 1072317"/>
              <a:gd name="connsiteX55" fmla="*/ 2178505 w 4285755"/>
              <a:gd name="connsiteY55" fmla="*/ 665917 h 1072317"/>
              <a:gd name="connsiteX56" fmla="*/ 2032455 w 4285755"/>
              <a:gd name="connsiteY56" fmla="*/ 697667 h 1072317"/>
              <a:gd name="connsiteX57" fmla="*/ 1924505 w 4285755"/>
              <a:gd name="connsiteY57" fmla="*/ 694492 h 1072317"/>
              <a:gd name="connsiteX58" fmla="*/ 1851480 w 4285755"/>
              <a:gd name="connsiteY58" fmla="*/ 754817 h 1072317"/>
              <a:gd name="connsiteX59" fmla="*/ 1762580 w 4285755"/>
              <a:gd name="connsiteY59" fmla="*/ 777042 h 1072317"/>
              <a:gd name="connsiteX60" fmla="*/ 1626055 w 4285755"/>
              <a:gd name="connsiteY60" fmla="*/ 805617 h 1072317"/>
              <a:gd name="connsiteX61" fmla="*/ 1483180 w 4285755"/>
              <a:gd name="connsiteY61" fmla="*/ 821492 h 1072317"/>
              <a:gd name="connsiteX62" fmla="*/ 1245055 w 4285755"/>
              <a:gd name="connsiteY62" fmla="*/ 735767 h 1072317"/>
              <a:gd name="connsiteX63" fmla="*/ 1175205 w 4285755"/>
              <a:gd name="connsiteY63" fmla="*/ 783392 h 1072317"/>
              <a:gd name="connsiteX64" fmla="*/ 1099005 w 4285755"/>
              <a:gd name="connsiteY64" fmla="*/ 792917 h 1072317"/>
              <a:gd name="connsiteX65" fmla="*/ 1038680 w 4285755"/>
              <a:gd name="connsiteY65" fmla="*/ 837367 h 1072317"/>
              <a:gd name="connsiteX66" fmla="*/ 991055 w 4285755"/>
              <a:gd name="connsiteY66" fmla="*/ 843717 h 1072317"/>
              <a:gd name="connsiteX67" fmla="*/ 930730 w 4285755"/>
              <a:gd name="connsiteY67" fmla="*/ 888167 h 1072317"/>
              <a:gd name="connsiteX68" fmla="*/ 692605 w 4285755"/>
              <a:gd name="connsiteY68" fmla="*/ 859592 h 1072317"/>
              <a:gd name="connsiteX69" fmla="*/ 619580 w 4285755"/>
              <a:gd name="connsiteY69" fmla="*/ 875467 h 1072317"/>
              <a:gd name="connsiteX70" fmla="*/ 486230 w 4285755"/>
              <a:gd name="connsiteY70" fmla="*/ 951667 h 1072317"/>
              <a:gd name="connsiteX71" fmla="*/ 394155 w 4285755"/>
              <a:gd name="connsiteY71" fmla="*/ 977067 h 1072317"/>
              <a:gd name="connsiteX72" fmla="*/ 327480 w 4285755"/>
              <a:gd name="connsiteY72" fmla="*/ 1034217 h 1072317"/>
              <a:gd name="connsiteX73" fmla="*/ 267155 w 4285755"/>
              <a:gd name="connsiteY73" fmla="*/ 1072317 h 1072317"/>
              <a:gd name="connsiteX74" fmla="*/ 213180 w 4285755"/>
              <a:gd name="connsiteY74" fmla="*/ 1034217 h 1072317"/>
              <a:gd name="connsiteX75" fmla="*/ 117930 w 4285755"/>
              <a:gd name="connsiteY75" fmla="*/ 999292 h 1072317"/>
              <a:gd name="connsiteX76" fmla="*/ 41730 w 4285755"/>
              <a:gd name="connsiteY76" fmla="*/ 1018342 h 1072317"/>
              <a:gd name="connsiteX77" fmla="*/ 455 w 4285755"/>
              <a:gd name="connsiteY77" fmla="*/ 1002467 h 1072317"/>
              <a:gd name="connsiteX78" fmla="*/ 6805 w 4285755"/>
              <a:gd name="connsiteY78" fmla="*/ 665917 h 1072317"/>
              <a:gd name="connsiteX0" fmla="*/ 6805 w 4300443"/>
              <a:gd name="connsiteY0" fmla="*/ 641469 h 1047869"/>
              <a:gd name="connsiteX1" fmla="*/ 92530 w 4300443"/>
              <a:gd name="connsiteY1" fmla="*/ 650994 h 1047869"/>
              <a:gd name="connsiteX2" fmla="*/ 168730 w 4300443"/>
              <a:gd name="connsiteY2" fmla="*/ 654169 h 1047869"/>
              <a:gd name="connsiteX3" fmla="*/ 232230 w 4300443"/>
              <a:gd name="connsiteY3" fmla="*/ 685919 h 1047869"/>
              <a:gd name="connsiteX4" fmla="*/ 311605 w 4300443"/>
              <a:gd name="connsiteY4" fmla="*/ 685919 h 1047869"/>
              <a:gd name="connsiteX5" fmla="*/ 394155 w 4300443"/>
              <a:gd name="connsiteY5" fmla="*/ 616069 h 1047869"/>
              <a:gd name="connsiteX6" fmla="*/ 530680 w 4300443"/>
              <a:gd name="connsiteY6" fmla="*/ 536694 h 1047869"/>
              <a:gd name="connsiteX7" fmla="*/ 552905 w 4300443"/>
              <a:gd name="connsiteY7" fmla="*/ 527169 h 1047869"/>
              <a:gd name="connsiteX8" fmla="*/ 591005 w 4300443"/>
              <a:gd name="connsiteY8" fmla="*/ 536694 h 1047869"/>
              <a:gd name="connsiteX9" fmla="*/ 692605 w 4300443"/>
              <a:gd name="connsiteY9" fmla="*/ 479544 h 1047869"/>
              <a:gd name="connsiteX10" fmla="*/ 813255 w 4300443"/>
              <a:gd name="connsiteY10" fmla="*/ 489069 h 1047869"/>
              <a:gd name="connsiteX11" fmla="*/ 956130 w 4300443"/>
              <a:gd name="connsiteY11" fmla="*/ 450969 h 1047869"/>
              <a:gd name="connsiteX12" fmla="*/ 1003755 w 4300443"/>
              <a:gd name="connsiteY12" fmla="*/ 441444 h 1047869"/>
              <a:gd name="connsiteX13" fmla="*/ 1041855 w 4300443"/>
              <a:gd name="connsiteY13" fmla="*/ 431919 h 1047869"/>
              <a:gd name="connsiteX14" fmla="*/ 1219655 w 4300443"/>
              <a:gd name="connsiteY14" fmla="*/ 374769 h 1047869"/>
              <a:gd name="connsiteX15" fmla="*/ 1384755 w 4300443"/>
              <a:gd name="connsiteY15" fmla="*/ 435094 h 1047869"/>
              <a:gd name="connsiteX16" fmla="*/ 1416505 w 4300443"/>
              <a:gd name="connsiteY16" fmla="*/ 444619 h 1047869"/>
              <a:gd name="connsiteX17" fmla="*/ 1419680 w 4300443"/>
              <a:gd name="connsiteY17" fmla="*/ 422394 h 1047869"/>
              <a:gd name="connsiteX18" fmla="*/ 1543505 w 4300443"/>
              <a:gd name="connsiteY18" fmla="*/ 460494 h 1047869"/>
              <a:gd name="connsiteX19" fmla="*/ 1584780 w 4300443"/>
              <a:gd name="connsiteY19" fmla="*/ 428744 h 1047869"/>
              <a:gd name="connsiteX20" fmla="*/ 1622880 w 4300443"/>
              <a:gd name="connsiteY20" fmla="*/ 447794 h 1047869"/>
              <a:gd name="connsiteX21" fmla="*/ 1711780 w 4300443"/>
              <a:gd name="connsiteY21" fmla="*/ 406519 h 1047869"/>
              <a:gd name="connsiteX22" fmla="*/ 1867355 w 4300443"/>
              <a:gd name="connsiteY22" fmla="*/ 352544 h 1047869"/>
              <a:gd name="connsiteX23" fmla="*/ 2083255 w 4300443"/>
              <a:gd name="connsiteY23" fmla="*/ 301744 h 1047869"/>
              <a:gd name="connsiteX24" fmla="*/ 2502355 w 4300443"/>
              <a:gd name="connsiteY24" fmla="*/ 193794 h 1047869"/>
              <a:gd name="connsiteX25" fmla="*/ 2613480 w 4300443"/>
              <a:gd name="connsiteY25" fmla="*/ 168394 h 1047869"/>
              <a:gd name="connsiteX26" fmla="*/ 2692855 w 4300443"/>
              <a:gd name="connsiteY26" fmla="*/ 196969 h 1047869"/>
              <a:gd name="connsiteX27" fmla="*/ 2753180 w 4300443"/>
              <a:gd name="connsiteY27" fmla="*/ 225544 h 1047869"/>
              <a:gd name="connsiteX28" fmla="*/ 3019880 w 4300443"/>
              <a:gd name="connsiteY28" fmla="*/ 149344 h 1047869"/>
              <a:gd name="connsiteX29" fmla="*/ 3283405 w 4300443"/>
              <a:gd name="connsiteY29" fmla="*/ 146169 h 1047869"/>
              <a:gd name="connsiteX30" fmla="*/ 3299280 w 4300443"/>
              <a:gd name="connsiteY30" fmla="*/ 136644 h 1047869"/>
              <a:gd name="connsiteX31" fmla="*/ 3432630 w 4300443"/>
              <a:gd name="connsiteY31" fmla="*/ 127119 h 1047869"/>
              <a:gd name="connsiteX32" fmla="*/ 3645355 w 4300443"/>
              <a:gd name="connsiteY32" fmla="*/ 158869 h 1047869"/>
              <a:gd name="connsiteX33" fmla="*/ 3766005 w 4300443"/>
              <a:gd name="connsiteY33" fmla="*/ 162044 h 1047869"/>
              <a:gd name="connsiteX34" fmla="*/ 3835855 w 4300443"/>
              <a:gd name="connsiteY34" fmla="*/ 146169 h 1047869"/>
              <a:gd name="connsiteX35" fmla="*/ 3937455 w 4300443"/>
              <a:gd name="connsiteY35" fmla="*/ 146169 h 1047869"/>
              <a:gd name="connsiteX36" fmla="*/ 3988255 w 4300443"/>
              <a:gd name="connsiteY36" fmla="*/ 146169 h 1047869"/>
              <a:gd name="connsiteX37" fmla="*/ 4070805 w 4300443"/>
              <a:gd name="connsiteY37" fmla="*/ 76319 h 1047869"/>
              <a:gd name="connsiteX38" fmla="*/ 4274005 w 4300443"/>
              <a:gd name="connsiteY38" fmla="*/ 3294 h 1047869"/>
              <a:gd name="connsiteX39" fmla="*/ 4293055 w 4300443"/>
              <a:gd name="connsiteY39" fmla="*/ 57269 h 1047869"/>
              <a:gd name="connsiteX40" fmla="*/ 4283530 w 4300443"/>
              <a:gd name="connsiteY40" fmla="*/ 431919 h 1047869"/>
              <a:gd name="connsiteX41" fmla="*/ 4112080 w 4300443"/>
              <a:gd name="connsiteY41" fmla="*/ 504944 h 1047869"/>
              <a:gd name="connsiteX42" fmla="*/ 3978730 w 4300443"/>
              <a:gd name="connsiteY42" fmla="*/ 606544 h 1047869"/>
              <a:gd name="connsiteX43" fmla="*/ 3851730 w 4300443"/>
              <a:gd name="connsiteY43" fmla="*/ 616069 h 1047869"/>
              <a:gd name="connsiteX44" fmla="*/ 3753305 w 4300443"/>
              <a:gd name="connsiteY44" fmla="*/ 603369 h 1047869"/>
              <a:gd name="connsiteX45" fmla="*/ 3645355 w 4300443"/>
              <a:gd name="connsiteY45" fmla="*/ 558919 h 1047869"/>
              <a:gd name="connsiteX46" fmla="*/ 3429455 w 4300443"/>
              <a:gd name="connsiteY46" fmla="*/ 527169 h 1047869"/>
              <a:gd name="connsiteX47" fmla="*/ 3270705 w 4300443"/>
              <a:gd name="connsiteY47" fmla="*/ 501769 h 1047869"/>
              <a:gd name="connsiteX48" fmla="*/ 2994480 w 4300443"/>
              <a:gd name="connsiteY48" fmla="*/ 533519 h 1047869"/>
              <a:gd name="connsiteX49" fmla="*/ 2835730 w 4300443"/>
              <a:gd name="connsiteY49" fmla="*/ 527169 h 1047869"/>
              <a:gd name="connsiteX50" fmla="*/ 2734130 w 4300443"/>
              <a:gd name="connsiteY50" fmla="*/ 482719 h 1047869"/>
              <a:gd name="connsiteX51" fmla="*/ 2670630 w 4300443"/>
              <a:gd name="connsiteY51" fmla="*/ 514469 h 1047869"/>
              <a:gd name="connsiteX52" fmla="*/ 2515055 w 4300443"/>
              <a:gd name="connsiteY52" fmla="*/ 511294 h 1047869"/>
              <a:gd name="connsiteX53" fmla="*/ 2267405 w 4300443"/>
              <a:gd name="connsiteY53" fmla="*/ 603369 h 1047869"/>
              <a:gd name="connsiteX54" fmla="*/ 2216605 w 4300443"/>
              <a:gd name="connsiteY54" fmla="*/ 600194 h 1047869"/>
              <a:gd name="connsiteX55" fmla="*/ 2178505 w 4300443"/>
              <a:gd name="connsiteY55" fmla="*/ 641469 h 1047869"/>
              <a:gd name="connsiteX56" fmla="*/ 2032455 w 4300443"/>
              <a:gd name="connsiteY56" fmla="*/ 673219 h 1047869"/>
              <a:gd name="connsiteX57" fmla="*/ 1924505 w 4300443"/>
              <a:gd name="connsiteY57" fmla="*/ 670044 h 1047869"/>
              <a:gd name="connsiteX58" fmla="*/ 1851480 w 4300443"/>
              <a:gd name="connsiteY58" fmla="*/ 730369 h 1047869"/>
              <a:gd name="connsiteX59" fmla="*/ 1762580 w 4300443"/>
              <a:gd name="connsiteY59" fmla="*/ 752594 h 1047869"/>
              <a:gd name="connsiteX60" fmla="*/ 1626055 w 4300443"/>
              <a:gd name="connsiteY60" fmla="*/ 781169 h 1047869"/>
              <a:gd name="connsiteX61" fmla="*/ 1483180 w 4300443"/>
              <a:gd name="connsiteY61" fmla="*/ 797044 h 1047869"/>
              <a:gd name="connsiteX62" fmla="*/ 1245055 w 4300443"/>
              <a:gd name="connsiteY62" fmla="*/ 711319 h 1047869"/>
              <a:gd name="connsiteX63" fmla="*/ 1175205 w 4300443"/>
              <a:gd name="connsiteY63" fmla="*/ 758944 h 1047869"/>
              <a:gd name="connsiteX64" fmla="*/ 1099005 w 4300443"/>
              <a:gd name="connsiteY64" fmla="*/ 768469 h 1047869"/>
              <a:gd name="connsiteX65" fmla="*/ 1038680 w 4300443"/>
              <a:gd name="connsiteY65" fmla="*/ 812919 h 1047869"/>
              <a:gd name="connsiteX66" fmla="*/ 991055 w 4300443"/>
              <a:gd name="connsiteY66" fmla="*/ 819269 h 1047869"/>
              <a:gd name="connsiteX67" fmla="*/ 930730 w 4300443"/>
              <a:gd name="connsiteY67" fmla="*/ 863719 h 1047869"/>
              <a:gd name="connsiteX68" fmla="*/ 692605 w 4300443"/>
              <a:gd name="connsiteY68" fmla="*/ 835144 h 1047869"/>
              <a:gd name="connsiteX69" fmla="*/ 619580 w 4300443"/>
              <a:gd name="connsiteY69" fmla="*/ 851019 h 1047869"/>
              <a:gd name="connsiteX70" fmla="*/ 486230 w 4300443"/>
              <a:gd name="connsiteY70" fmla="*/ 927219 h 1047869"/>
              <a:gd name="connsiteX71" fmla="*/ 394155 w 4300443"/>
              <a:gd name="connsiteY71" fmla="*/ 952619 h 1047869"/>
              <a:gd name="connsiteX72" fmla="*/ 327480 w 4300443"/>
              <a:gd name="connsiteY72" fmla="*/ 1009769 h 1047869"/>
              <a:gd name="connsiteX73" fmla="*/ 267155 w 4300443"/>
              <a:gd name="connsiteY73" fmla="*/ 1047869 h 1047869"/>
              <a:gd name="connsiteX74" fmla="*/ 213180 w 4300443"/>
              <a:gd name="connsiteY74" fmla="*/ 1009769 h 1047869"/>
              <a:gd name="connsiteX75" fmla="*/ 117930 w 4300443"/>
              <a:gd name="connsiteY75" fmla="*/ 974844 h 1047869"/>
              <a:gd name="connsiteX76" fmla="*/ 41730 w 4300443"/>
              <a:gd name="connsiteY76" fmla="*/ 993894 h 1047869"/>
              <a:gd name="connsiteX77" fmla="*/ 455 w 4300443"/>
              <a:gd name="connsiteY77" fmla="*/ 978019 h 1047869"/>
              <a:gd name="connsiteX78" fmla="*/ 6805 w 4300443"/>
              <a:gd name="connsiteY78" fmla="*/ 641469 h 1047869"/>
              <a:gd name="connsiteX0" fmla="*/ 6805 w 4300443"/>
              <a:gd name="connsiteY0" fmla="*/ 615834 h 1022234"/>
              <a:gd name="connsiteX1" fmla="*/ 92530 w 4300443"/>
              <a:gd name="connsiteY1" fmla="*/ 625359 h 1022234"/>
              <a:gd name="connsiteX2" fmla="*/ 168730 w 4300443"/>
              <a:gd name="connsiteY2" fmla="*/ 628534 h 1022234"/>
              <a:gd name="connsiteX3" fmla="*/ 232230 w 4300443"/>
              <a:gd name="connsiteY3" fmla="*/ 660284 h 1022234"/>
              <a:gd name="connsiteX4" fmla="*/ 311605 w 4300443"/>
              <a:gd name="connsiteY4" fmla="*/ 660284 h 1022234"/>
              <a:gd name="connsiteX5" fmla="*/ 394155 w 4300443"/>
              <a:gd name="connsiteY5" fmla="*/ 590434 h 1022234"/>
              <a:gd name="connsiteX6" fmla="*/ 530680 w 4300443"/>
              <a:gd name="connsiteY6" fmla="*/ 511059 h 1022234"/>
              <a:gd name="connsiteX7" fmla="*/ 552905 w 4300443"/>
              <a:gd name="connsiteY7" fmla="*/ 501534 h 1022234"/>
              <a:gd name="connsiteX8" fmla="*/ 591005 w 4300443"/>
              <a:gd name="connsiteY8" fmla="*/ 511059 h 1022234"/>
              <a:gd name="connsiteX9" fmla="*/ 692605 w 4300443"/>
              <a:gd name="connsiteY9" fmla="*/ 453909 h 1022234"/>
              <a:gd name="connsiteX10" fmla="*/ 813255 w 4300443"/>
              <a:gd name="connsiteY10" fmla="*/ 463434 h 1022234"/>
              <a:gd name="connsiteX11" fmla="*/ 956130 w 4300443"/>
              <a:gd name="connsiteY11" fmla="*/ 425334 h 1022234"/>
              <a:gd name="connsiteX12" fmla="*/ 1003755 w 4300443"/>
              <a:gd name="connsiteY12" fmla="*/ 415809 h 1022234"/>
              <a:gd name="connsiteX13" fmla="*/ 1041855 w 4300443"/>
              <a:gd name="connsiteY13" fmla="*/ 406284 h 1022234"/>
              <a:gd name="connsiteX14" fmla="*/ 1219655 w 4300443"/>
              <a:gd name="connsiteY14" fmla="*/ 349134 h 1022234"/>
              <a:gd name="connsiteX15" fmla="*/ 1384755 w 4300443"/>
              <a:gd name="connsiteY15" fmla="*/ 409459 h 1022234"/>
              <a:gd name="connsiteX16" fmla="*/ 1416505 w 4300443"/>
              <a:gd name="connsiteY16" fmla="*/ 418984 h 1022234"/>
              <a:gd name="connsiteX17" fmla="*/ 1419680 w 4300443"/>
              <a:gd name="connsiteY17" fmla="*/ 396759 h 1022234"/>
              <a:gd name="connsiteX18" fmla="*/ 1543505 w 4300443"/>
              <a:gd name="connsiteY18" fmla="*/ 434859 h 1022234"/>
              <a:gd name="connsiteX19" fmla="*/ 1584780 w 4300443"/>
              <a:gd name="connsiteY19" fmla="*/ 403109 h 1022234"/>
              <a:gd name="connsiteX20" fmla="*/ 1622880 w 4300443"/>
              <a:gd name="connsiteY20" fmla="*/ 422159 h 1022234"/>
              <a:gd name="connsiteX21" fmla="*/ 1711780 w 4300443"/>
              <a:gd name="connsiteY21" fmla="*/ 380884 h 1022234"/>
              <a:gd name="connsiteX22" fmla="*/ 1867355 w 4300443"/>
              <a:gd name="connsiteY22" fmla="*/ 326909 h 1022234"/>
              <a:gd name="connsiteX23" fmla="*/ 2083255 w 4300443"/>
              <a:gd name="connsiteY23" fmla="*/ 276109 h 1022234"/>
              <a:gd name="connsiteX24" fmla="*/ 2502355 w 4300443"/>
              <a:gd name="connsiteY24" fmla="*/ 168159 h 1022234"/>
              <a:gd name="connsiteX25" fmla="*/ 2613480 w 4300443"/>
              <a:gd name="connsiteY25" fmla="*/ 142759 h 1022234"/>
              <a:gd name="connsiteX26" fmla="*/ 2692855 w 4300443"/>
              <a:gd name="connsiteY26" fmla="*/ 171334 h 1022234"/>
              <a:gd name="connsiteX27" fmla="*/ 2753180 w 4300443"/>
              <a:gd name="connsiteY27" fmla="*/ 199909 h 1022234"/>
              <a:gd name="connsiteX28" fmla="*/ 3019880 w 4300443"/>
              <a:gd name="connsiteY28" fmla="*/ 123709 h 1022234"/>
              <a:gd name="connsiteX29" fmla="*/ 3283405 w 4300443"/>
              <a:gd name="connsiteY29" fmla="*/ 120534 h 1022234"/>
              <a:gd name="connsiteX30" fmla="*/ 3299280 w 4300443"/>
              <a:gd name="connsiteY30" fmla="*/ 111009 h 1022234"/>
              <a:gd name="connsiteX31" fmla="*/ 3432630 w 4300443"/>
              <a:gd name="connsiteY31" fmla="*/ 101484 h 1022234"/>
              <a:gd name="connsiteX32" fmla="*/ 3645355 w 4300443"/>
              <a:gd name="connsiteY32" fmla="*/ 133234 h 1022234"/>
              <a:gd name="connsiteX33" fmla="*/ 3766005 w 4300443"/>
              <a:gd name="connsiteY33" fmla="*/ 136409 h 1022234"/>
              <a:gd name="connsiteX34" fmla="*/ 3835855 w 4300443"/>
              <a:gd name="connsiteY34" fmla="*/ 120534 h 1022234"/>
              <a:gd name="connsiteX35" fmla="*/ 3937455 w 4300443"/>
              <a:gd name="connsiteY35" fmla="*/ 120534 h 1022234"/>
              <a:gd name="connsiteX36" fmla="*/ 3988255 w 4300443"/>
              <a:gd name="connsiteY36" fmla="*/ 120534 h 1022234"/>
              <a:gd name="connsiteX37" fmla="*/ 4070805 w 4300443"/>
              <a:gd name="connsiteY37" fmla="*/ 50684 h 1022234"/>
              <a:gd name="connsiteX38" fmla="*/ 4178755 w 4300443"/>
              <a:gd name="connsiteY38" fmla="*/ 34809 h 1022234"/>
              <a:gd name="connsiteX39" fmla="*/ 4293055 w 4300443"/>
              <a:gd name="connsiteY39" fmla="*/ 31634 h 1022234"/>
              <a:gd name="connsiteX40" fmla="*/ 4283530 w 4300443"/>
              <a:gd name="connsiteY40" fmla="*/ 406284 h 1022234"/>
              <a:gd name="connsiteX41" fmla="*/ 4112080 w 4300443"/>
              <a:gd name="connsiteY41" fmla="*/ 479309 h 1022234"/>
              <a:gd name="connsiteX42" fmla="*/ 3978730 w 4300443"/>
              <a:gd name="connsiteY42" fmla="*/ 580909 h 1022234"/>
              <a:gd name="connsiteX43" fmla="*/ 3851730 w 4300443"/>
              <a:gd name="connsiteY43" fmla="*/ 590434 h 1022234"/>
              <a:gd name="connsiteX44" fmla="*/ 3753305 w 4300443"/>
              <a:gd name="connsiteY44" fmla="*/ 577734 h 1022234"/>
              <a:gd name="connsiteX45" fmla="*/ 3645355 w 4300443"/>
              <a:gd name="connsiteY45" fmla="*/ 533284 h 1022234"/>
              <a:gd name="connsiteX46" fmla="*/ 3429455 w 4300443"/>
              <a:gd name="connsiteY46" fmla="*/ 501534 h 1022234"/>
              <a:gd name="connsiteX47" fmla="*/ 3270705 w 4300443"/>
              <a:gd name="connsiteY47" fmla="*/ 476134 h 1022234"/>
              <a:gd name="connsiteX48" fmla="*/ 2994480 w 4300443"/>
              <a:gd name="connsiteY48" fmla="*/ 507884 h 1022234"/>
              <a:gd name="connsiteX49" fmla="*/ 2835730 w 4300443"/>
              <a:gd name="connsiteY49" fmla="*/ 501534 h 1022234"/>
              <a:gd name="connsiteX50" fmla="*/ 2734130 w 4300443"/>
              <a:gd name="connsiteY50" fmla="*/ 457084 h 1022234"/>
              <a:gd name="connsiteX51" fmla="*/ 2670630 w 4300443"/>
              <a:gd name="connsiteY51" fmla="*/ 488834 h 1022234"/>
              <a:gd name="connsiteX52" fmla="*/ 2515055 w 4300443"/>
              <a:gd name="connsiteY52" fmla="*/ 485659 h 1022234"/>
              <a:gd name="connsiteX53" fmla="*/ 2267405 w 4300443"/>
              <a:gd name="connsiteY53" fmla="*/ 577734 h 1022234"/>
              <a:gd name="connsiteX54" fmla="*/ 2216605 w 4300443"/>
              <a:gd name="connsiteY54" fmla="*/ 574559 h 1022234"/>
              <a:gd name="connsiteX55" fmla="*/ 2178505 w 4300443"/>
              <a:gd name="connsiteY55" fmla="*/ 615834 h 1022234"/>
              <a:gd name="connsiteX56" fmla="*/ 2032455 w 4300443"/>
              <a:gd name="connsiteY56" fmla="*/ 647584 h 1022234"/>
              <a:gd name="connsiteX57" fmla="*/ 1924505 w 4300443"/>
              <a:gd name="connsiteY57" fmla="*/ 644409 h 1022234"/>
              <a:gd name="connsiteX58" fmla="*/ 1851480 w 4300443"/>
              <a:gd name="connsiteY58" fmla="*/ 704734 h 1022234"/>
              <a:gd name="connsiteX59" fmla="*/ 1762580 w 4300443"/>
              <a:gd name="connsiteY59" fmla="*/ 726959 h 1022234"/>
              <a:gd name="connsiteX60" fmla="*/ 1626055 w 4300443"/>
              <a:gd name="connsiteY60" fmla="*/ 755534 h 1022234"/>
              <a:gd name="connsiteX61" fmla="*/ 1483180 w 4300443"/>
              <a:gd name="connsiteY61" fmla="*/ 771409 h 1022234"/>
              <a:gd name="connsiteX62" fmla="*/ 1245055 w 4300443"/>
              <a:gd name="connsiteY62" fmla="*/ 685684 h 1022234"/>
              <a:gd name="connsiteX63" fmla="*/ 1175205 w 4300443"/>
              <a:gd name="connsiteY63" fmla="*/ 733309 h 1022234"/>
              <a:gd name="connsiteX64" fmla="*/ 1099005 w 4300443"/>
              <a:gd name="connsiteY64" fmla="*/ 742834 h 1022234"/>
              <a:gd name="connsiteX65" fmla="*/ 1038680 w 4300443"/>
              <a:gd name="connsiteY65" fmla="*/ 787284 h 1022234"/>
              <a:gd name="connsiteX66" fmla="*/ 991055 w 4300443"/>
              <a:gd name="connsiteY66" fmla="*/ 793634 h 1022234"/>
              <a:gd name="connsiteX67" fmla="*/ 930730 w 4300443"/>
              <a:gd name="connsiteY67" fmla="*/ 838084 h 1022234"/>
              <a:gd name="connsiteX68" fmla="*/ 692605 w 4300443"/>
              <a:gd name="connsiteY68" fmla="*/ 809509 h 1022234"/>
              <a:gd name="connsiteX69" fmla="*/ 619580 w 4300443"/>
              <a:gd name="connsiteY69" fmla="*/ 825384 h 1022234"/>
              <a:gd name="connsiteX70" fmla="*/ 486230 w 4300443"/>
              <a:gd name="connsiteY70" fmla="*/ 901584 h 1022234"/>
              <a:gd name="connsiteX71" fmla="*/ 394155 w 4300443"/>
              <a:gd name="connsiteY71" fmla="*/ 926984 h 1022234"/>
              <a:gd name="connsiteX72" fmla="*/ 327480 w 4300443"/>
              <a:gd name="connsiteY72" fmla="*/ 984134 h 1022234"/>
              <a:gd name="connsiteX73" fmla="*/ 267155 w 4300443"/>
              <a:gd name="connsiteY73" fmla="*/ 1022234 h 1022234"/>
              <a:gd name="connsiteX74" fmla="*/ 213180 w 4300443"/>
              <a:gd name="connsiteY74" fmla="*/ 984134 h 1022234"/>
              <a:gd name="connsiteX75" fmla="*/ 117930 w 4300443"/>
              <a:gd name="connsiteY75" fmla="*/ 949209 h 1022234"/>
              <a:gd name="connsiteX76" fmla="*/ 41730 w 4300443"/>
              <a:gd name="connsiteY76" fmla="*/ 968259 h 1022234"/>
              <a:gd name="connsiteX77" fmla="*/ 455 w 4300443"/>
              <a:gd name="connsiteY77" fmla="*/ 952384 h 1022234"/>
              <a:gd name="connsiteX78" fmla="*/ 6805 w 4300443"/>
              <a:gd name="connsiteY78" fmla="*/ 615834 h 1022234"/>
              <a:gd name="connsiteX0" fmla="*/ 6805 w 4300443"/>
              <a:gd name="connsiteY0" fmla="*/ 616067 h 1022467"/>
              <a:gd name="connsiteX1" fmla="*/ 92530 w 4300443"/>
              <a:gd name="connsiteY1" fmla="*/ 625592 h 1022467"/>
              <a:gd name="connsiteX2" fmla="*/ 168730 w 4300443"/>
              <a:gd name="connsiteY2" fmla="*/ 628767 h 1022467"/>
              <a:gd name="connsiteX3" fmla="*/ 232230 w 4300443"/>
              <a:gd name="connsiteY3" fmla="*/ 660517 h 1022467"/>
              <a:gd name="connsiteX4" fmla="*/ 311605 w 4300443"/>
              <a:gd name="connsiteY4" fmla="*/ 660517 h 1022467"/>
              <a:gd name="connsiteX5" fmla="*/ 394155 w 4300443"/>
              <a:gd name="connsiteY5" fmla="*/ 590667 h 1022467"/>
              <a:gd name="connsiteX6" fmla="*/ 530680 w 4300443"/>
              <a:gd name="connsiteY6" fmla="*/ 511292 h 1022467"/>
              <a:gd name="connsiteX7" fmla="*/ 552905 w 4300443"/>
              <a:gd name="connsiteY7" fmla="*/ 501767 h 1022467"/>
              <a:gd name="connsiteX8" fmla="*/ 591005 w 4300443"/>
              <a:gd name="connsiteY8" fmla="*/ 511292 h 1022467"/>
              <a:gd name="connsiteX9" fmla="*/ 692605 w 4300443"/>
              <a:gd name="connsiteY9" fmla="*/ 454142 h 1022467"/>
              <a:gd name="connsiteX10" fmla="*/ 813255 w 4300443"/>
              <a:gd name="connsiteY10" fmla="*/ 463667 h 1022467"/>
              <a:gd name="connsiteX11" fmla="*/ 956130 w 4300443"/>
              <a:gd name="connsiteY11" fmla="*/ 425567 h 1022467"/>
              <a:gd name="connsiteX12" fmla="*/ 1003755 w 4300443"/>
              <a:gd name="connsiteY12" fmla="*/ 416042 h 1022467"/>
              <a:gd name="connsiteX13" fmla="*/ 1041855 w 4300443"/>
              <a:gd name="connsiteY13" fmla="*/ 406517 h 1022467"/>
              <a:gd name="connsiteX14" fmla="*/ 1219655 w 4300443"/>
              <a:gd name="connsiteY14" fmla="*/ 349367 h 1022467"/>
              <a:gd name="connsiteX15" fmla="*/ 1384755 w 4300443"/>
              <a:gd name="connsiteY15" fmla="*/ 409692 h 1022467"/>
              <a:gd name="connsiteX16" fmla="*/ 1416505 w 4300443"/>
              <a:gd name="connsiteY16" fmla="*/ 419217 h 1022467"/>
              <a:gd name="connsiteX17" fmla="*/ 1419680 w 4300443"/>
              <a:gd name="connsiteY17" fmla="*/ 396992 h 1022467"/>
              <a:gd name="connsiteX18" fmla="*/ 1543505 w 4300443"/>
              <a:gd name="connsiteY18" fmla="*/ 435092 h 1022467"/>
              <a:gd name="connsiteX19" fmla="*/ 1584780 w 4300443"/>
              <a:gd name="connsiteY19" fmla="*/ 403342 h 1022467"/>
              <a:gd name="connsiteX20" fmla="*/ 1622880 w 4300443"/>
              <a:gd name="connsiteY20" fmla="*/ 422392 h 1022467"/>
              <a:gd name="connsiteX21" fmla="*/ 1711780 w 4300443"/>
              <a:gd name="connsiteY21" fmla="*/ 381117 h 1022467"/>
              <a:gd name="connsiteX22" fmla="*/ 1867355 w 4300443"/>
              <a:gd name="connsiteY22" fmla="*/ 327142 h 1022467"/>
              <a:gd name="connsiteX23" fmla="*/ 2083255 w 4300443"/>
              <a:gd name="connsiteY23" fmla="*/ 276342 h 1022467"/>
              <a:gd name="connsiteX24" fmla="*/ 2502355 w 4300443"/>
              <a:gd name="connsiteY24" fmla="*/ 168392 h 1022467"/>
              <a:gd name="connsiteX25" fmla="*/ 2613480 w 4300443"/>
              <a:gd name="connsiteY25" fmla="*/ 142992 h 1022467"/>
              <a:gd name="connsiteX26" fmla="*/ 2692855 w 4300443"/>
              <a:gd name="connsiteY26" fmla="*/ 171567 h 1022467"/>
              <a:gd name="connsiteX27" fmla="*/ 2753180 w 4300443"/>
              <a:gd name="connsiteY27" fmla="*/ 200142 h 1022467"/>
              <a:gd name="connsiteX28" fmla="*/ 3019880 w 4300443"/>
              <a:gd name="connsiteY28" fmla="*/ 123942 h 1022467"/>
              <a:gd name="connsiteX29" fmla="*/ 3283405 w 4300443"/>
              <a:gd name="connsiteY29" fmla="*/ 120767 h 1022467"/>
              <a:gd name="connsiteX30" fmla="*/ 3299280 w 4300443"/>
              <a:gd name="connsiteY30" fmla="*/ 111242 h 1022467"/>
              <a:gd name="connsiteX31" fmla="*/ 3432630 w 4300443"/>
              <a:gd name="connsiteY31" fmla="*/ 101717 h 1022467"/>
              <a:gd name="connsiteX32" fmla="*/ 3645355 w 4300443"/>
              <a:gd name="connsiteY32" fmla="*/ 133467 h 1022467"/>
              <a:gd name="connsiteX33" fmla="*/ 3766005 w 4300443"/>
              <a:gd name="connsiteY33" fmla="*/ 136642 h 1022467"/>
              <a:gd name="connsiteX34" fmla="*/ 3835855 w 4300443"/>
              <a:gd name="connsiteY34" fmla="*/ 120767 h 1022467"/>
              <a:gd name="connsiteX35" fmla="*/ 3937455 w 4300443"/>
              <a:gd name="connsiteY35" fmla="*/ 120767 h 1022467"/>
              <a:gd name="connsiteX36" fmla="*/ 3988255 w 4300443"/>
              <a:gd name="connsiteY36" fmla="*/ 120767 h 1022467"/>
              <a:gd name="connsiteX37" fmla="*/ 4083505 w 4300443"/>
              <a:gd name="connsiteY37" fmla="*/ 57267 h 1022467"/>
              <a:gd name="connsiteX38" fmla="*/ 4178755 w 4300443"/>
              <a:gd name="connsiteY38" fmla="*/ 35042 h 1022467"/>
              <a:gd name="connsiteX39" fmla="*/ 4293055 w 4300443"/>
              <a:gd name="connsiteY39" fmla="*/ 31867 h 1022467"/>
              <a:gd name="connsiteX40" fmla="*/ 4283530 w 4300443"/>
              <a:gd name="connsiteY40" fmla="*/ 406517 h 1022467"/>
              <a:gd name="connsiteX41" fmla="*/ 4112080 w 4300443"/>
              <a:gd name="connsiteY41" fmla="*/ 479542 h 1022467"/>
              <a:gd name="connsiteX42" fmla="*/ 3978730 w 4300443"/>
              <a:gd name="connsiteY42" fmla="*/ 581142 h 1022467"/>
              <a:gd name="connsiteX43" fmla="*/ 3851730 w 4300443"/>
              <a:gd name="connsiteY43" fmla="*/ 590667 h 1022467"/>
              <a:gd name="connsiteX44" fmla="*/ 3753305 w 4300443"/>
              <a:gd name="connsiteY44" fmla="*/ 577967 h 1022467"/>
              <a:gd name="connsiteX45" fmla="*/ 3645355 w 4300443"/>
              <a:gd name="connsiteY45" fmla="*/ 533517 h 1022467"/>
              <a:gd name="connsiteX46" fmla="*/ 3429455 w 4300443"/>
              <a:gd name="connsiteY46" fmla="*/ 501767 h 1022467"/>
              <a:gd name="connsiteX47" fmla="*/ 3270705 w 4300443"/>
              <a:gd name="connsiteY47" fmla="*/ 476367 h 1022467"/>
              <a:gd name="connsiteX48" fmla="*/ 2994480 w 4300443"/>
              <a:gd name="connsiteY48" fmla="*/ 508117 h 1022467"/>
              <a:gd name="connsiteX49" fmla="*/ 2835730 w 4300443"/>
              <a:gd name="connsiteY49" fmla="*/ 501767 h 1022467"/>
              <a:gd name="connsiteX50" fmla="*/ 2734130 w 4300443"/>
              <a:gd name="connsiteY50" fmla="*/ 457317 h 1022467"/>
              <a:gd name="connsiteX51" fmla="*/ 2670630 w 4300443"/>
              <a:gd name="connsiteY51" fmla="*/ 489067 h 1022467"/>
              <a:gd name="connsiteX52" fmla="*/ 2515055 w 4300443"/>
              <a:gd name="connsiteY52" fmla="*/ 485892 h 1022467"/>
              <a:gd name="connsiteX53" fmla="*/ 2267405 w 4300443"/>
              <a:gd name="connsiteY53" fmla="*/ 577967 h 1022467"/>
              <a:gd name="connsiteX54" fmla="*/ 2216605 w 4300443"/>
              <a:gd name="connsiteY54" fmla="*/ 574792 h 1022467"/>
              <a:gd name="connsiteX55" fmla="*/ 2178505 w 4300443"/>
              <a:gd name="connsiteY55" fmla="*/ 616067 h 1022467"/>
              <a:gd name="connsiteX56" fmla="*/ 2032455 w 4300443"/>
              <a:gd name="connsiteY56" fmla="*/ 647817 h 1022467"/>
              <a:gd name="connsiteX57" fmla="*/ 1924505 w 4300443"/>
              <a:gd name="connsiteY57" fmla="*/ 644642 h 1022467"/>
              <a:gd name="connsiteX58" fmla="*/ 1851480 w 4300443"/>
              <a:gd name="connsiteY58" fmla="*/ 704967 h 1022467"/>
              <a:gd name="connsiteX59" fmla="*/ 1762580 w 4300443"/>
              <a:gd name="connsiteY59" fmla="*/ 727192 h 1022467"/>
              <a:gd name="connsiteX60" fmla="*/ 1626055 w 4300443"/>
              <a:gd name="connsiteY60" fmla="*/ 755767 h 1022467"/>
              <a:gd name="connsiteX61" fmla="*/ 1483180 w 4300443"/>
              <a:gd name="connsiteY61" fmla="*/ 771642 h 1022467"/>
              <a:gd name="connsiteX62" fmla="*/ 1245055 w 4300443"/>
              <a:gd name="connsiteY62" fmla="*/ 685917 h 1022467"/>
              <a:gd name="connsiteX63" fmla="*/ 1175205 w 4300443"/>
              <a:gd name="connsiteY63" fmla="*/ 733542 h 1022467"/>
              <a:gd name="connsiteX64" fmla="*/ 1099005 w 4300443"/>
              <a:gd name="connsiteY64" fmla="*/ 743067 h 1022467"/>
              <a:gd name="connsiteX65" fmla="*/ 1038680 w 4300443"/>
              <a:gd name="connsiteY65" fmla="*/ 787517 h 1022467"/>
              <a:gd name="connsiteX66" fmla="*/ 991055 w 4300443"/>
              <a:gd name="connsiteY66" fmla="*/ 793867 h 1022467"/>
              <a:gd name="connsiteX67" fmla="*/ 930730 w 4300443"/>
              <a:gd name="connsiteY67" fmla="*/ 838317 h 1022467"/>
              <a:gd name="connsiteX68" fmla="*/ 692605 w 4300443"/>
              <a:gd name="connsiteY68" fmla="*/ 809742 h 1022467"/>
              <a:gd name="connsiteX69" fmla="*/ 619580 w 4300443"/>
              <a:gd name="connsiteY69" fmla="*/ 825617 h 1022467"/>
              <a:gd name="connsiteX70" fmla="*/ 486230 w 4300443"/>
              <a:gd name="connsiteY70" fmla="*/ 901817 h 1022467"/>
              <a:gd name="connsiteX71" fmla="*/ 394155 w 4300443"/>
              <a:gd name="connsiteY71" fmla="*/ 927217 h 1022467"/>
              <a:gd name="connsiteX72" fmla="*/ 327480 w 4300443"/>
              <a:gd name="connsiteY72" fmla="*/ 984367 h 1022467"/>
              <a:gd name="connsiteX73" fmla="*/ 267155 w 4300443"/>
              <a:gd name="connsiteY73" fmla="*/ 1022467 h 1022467"/>
              <a:gd name="connsiteX74" fmla="*/ 213180 w 4300443"/>
              <a:gd name="connsiteY74" fmla="*/ 984367 h 1022467"/>
              <a:gd name="connsiteX75" fmla="*/ 117930 w 4300443"/>
              <a:gd name="connsiteY75" fmla="*/ 949442 h 1022467"/>
              <a:gd name="connsiteX76" fmla="*/ 41730 w 4300443"/>
              <a:gd name="connsiteY76" fmla="*/ 968492 h 1022467"/>
              <a:gd name="connsiteX77" fmla="*/ 455 w 4300443"/>
              <a:gd name="connsiteY77" fmla="*/ 952617 h 1022467"/>
              <a:gd name="connsiteX78" fmla="*/ 6805 w 4300443"/>
              <a:gd name="connsiteY78" fmla="*/ 616067 h 1022467"/>
              <a:gd name="connsiteX0" fmla="*/ 6805 w 4296590"/>
              <a:gd name="connsiteY0" fmla="*/ 642048 h 1048448"/>
              <a:gd name="connsiteX1" fmla="*/ 92530 w 4296590"/>
              <a:gd name="connsiteY1" fmla="*/ 651573 h 1048448"/>
              <a:gd name="connsiteX2" fmla="*/ 168730 w 4296590"/>
              <a:gd name="connsiteY2" fmla="*/ 654748 h 1048448"/>
              <a:gd name="connsiteX3" fmla="*/ 232230 w 4296590"/>
              <a:gd name="connsiteY3" fmla="*/ 686498 h 1048448"/>
              <a:gd name="connsiteX4" fmla="*/ 311605 w 4296590"/>
              <a:gd name="connsiteY4" fmla="*/ 686498 h 1048448"/>
              <a:gd name="connsiteX5" fmla="*/ 394155 w 4296590"/>
              <a:gd name="connsiteY5" fmla="*/ 616648 h 1048448"/>
              <a:gd name="connsiteX6" fmla="*/ 530680 w 4296590"/>
              <a:gd name="connsiteY6" fmla="*/ 537273 h 1048448"/>
              <a:gd name="connsiteX7" fmla="*/ 552905 w 4296590"/>
              <a:gd name="connsiteY7" fmla="*/ 527748 h 1048448"/>
              <a:gd name="connsiteX8" fmla="*/ 591005 w 4296590"/>
              <a:gd name="connsiteY8" fmla="*/ 537273 h 1048448"/>
              <a:gd name="connsiteX9" fmla="*/ 692605 w 4296590"/>
              <a:gd name="connsiteY9" fmla="*/ 480123 h 1048448"/>
              <a:gd name="connsiteX10" fmla="*/ 813255 w 4296590"/>
              <a:gd name="connsiteY10" fmla="*/ 489648 h 1048448"/>
              <a:gd name="connsiteX11" fmla="*/ 956130 w 4296590"/>
              <a:gd name="connsiteY11" fmla="*/ 451548 h 1048448"/>
              <a:gd name="connsiteX12" fmla="*/ 1003755 w 4296590"/>
              <a:gd name="connsiteY12" fmla="*/ 442023 h 1048448"/>
              <a:gd name="connsiteX13" fmla="*/ 1041855 w 4296590"/>
              <a:gd name="connsiteY13" fmla="*/ 432498 h 1048448"/>
              <a:gd name="connsiteX14" fmla="*/ 1219655 w 4296590"/>
              <a:gd name="connsiteY14" fmla="*/ 375348 h 1048448"/>
              <a:gd name="connsiteX15" fmla="*/ 1384755 w 4296590"/>
              <a:gd name="connsiteY15" fmla="*/ 435673 h 1048448"/>
              <a:gd name="connsiteX16" fmla="*/ 1416505 w 4296590"/>
              <a:gd name="connsiteY16" fmla="*/ 445198 h 1048448"/>
              <a:gd name="connsiteX17" fmla="*/ 1419680 w 4296590"/>
              <a:gd name="connsiteY17" fmla="*/ 422973 h 1048448"/>
              <a:gd name="connsiteX18" fmla="*/ 1543505 w 4296590"/>
              <a:gd name="connsiteY18" fmla="*/ 461073 h 1048448"/>
              <a:gd name="connsiteX19" fmla="*/ 1584780 w 4296590"/>
              <a:gd name="connsiteY19" fmla="*/ 429323 h 1048448"/>
              <a:gd name="connsiteX20" fmla="*/ 1622880 w 4296590"/>
              <a:gd name="connsiteY20" fmla="*/ 448373 h 1048448"/>
              <a:gd name="connsiteX21" fmla="*/ 1711780 w 4296590"/>
              <a:gd name="connsiteY21" fmla="*/ 407098 h 1048448"/>
              <a:gd name="connsiteX22" fmla="*/ 1867355 w 4296590"/>
              <a:gd name="connsiteY22" fmla="*/ 353123 h 1048448"/>
              <a:gd name="connsiteX23" fmla="*/ 2083255 w 4296590"/>
              <a:gd name="connsiteY23" fmla="*/ 302323 h 1048448"/>
              <a:gd name="connsiteX24" fmla="*/ 2502355 w 4296590"/>
              <a:gd name="connsiteY24" fmla="*/ 194373 h 1048448"/>
              <a:gd name="connsiteX25" fmla="*/ 2613480 w 4296590"/>
              <a:gd name="connsiteY25" fmla="*/ 168973 h 1048448"/>
              <a:gd name="connsiteX26" fmla="*/ 2692855 w 4296590"/>
              <a:gd name="connsiteY26" fmla="*/ 197548 h 1048448"/>
              <a:gd name="connsiteX27" fmla="*/ 2753180 w 4296590"/>
              <a:gd name="connsiteY27" fmla="*/ 226123 h 1048448"/>
              <a:gd name="connsiteX28" fmla="*/ 3019880 w 4296590"/>
              <a:gd name="connsiteY28" fmla="*/ 149923 h 1048448"/>
              <a:gd name="connsiteX29" fmla="*/ 3283405 w 4296590"/>
              <a:gd name="connsiteY29" fmla="*/ 146748 h 1048448"/>
              <a:gd name="connsiteX30" fmla="*/ 3299280 w 4296590"/>
              <a:gd name="connsiteY30" fmla="*/ 137223 h 1048448"/>
              <a:gd name="connsiteX31" fmla="*/ 3432630 w 4296590"/>
              <a:gd name="connsiteY31" fmla="*/ 127698 h 1048448"/>
              <a:gd name="connsiteX32" fmla="*/ 3645355 w 4296590"/>
              <a:gd name="connsiteY32" fmla="*/ 159448 h 1048448"/>
              <a:gd name="connsiteX33" fmla="*/ 3766005 w 4296590"/>
              <a:gd name="connsiteY33" fmla="*/ 162623 h 1048448"/>
              <a:gd name="connsiteX34" fmla="*/ 3835855 w 4296590"/>
              <a:gd name="connsiteY34" fmla="*/ 146748 h 1048448"/>
              <a:gd name="connsiteX35" fmla="*/ 3937455 w 4296590"/>
              <a:gd name="connsiteY35" fmla="*/ 146748 h 1048448"/>
              <a:gd name="connsiteX36" fmla="*/ 3988255 w 4296590"/>
              <a:gd name="connsiteY36" fmla="*/ 146748 h 1048448"/>
              <a:gd name="connsiteX37" fmla="*/ 4083505 w 4296590"/>
              <a:gd name="connsiteY37" fmla="*/ 83248 h 1048448"/>
              <a:gd name="connsiteX38" fmla="*/ 4178755 w 4296590"/>
              <a:gd name="connsiteY38" fmla="*/ 61023 h 1048448"/>
              <a:gd name="connsiteX39" fmla="*/ 4283530 w 4296590"/>
              <a:gd name="connsiteY39" fmla="*/ 26098 h 1048448"/>
              <a:gd name="connsiteX40" fmla="*/ 4283530 w 4296590"/>
              <a:gd name="connsiteY40" fmla="*/ 432498 h 1048448"/>
              <a:gd name="connsiteX41" fmla="*/ 4112080 w 4296590"/>
              <a:gd name="connsiteY41" fmla="*/ 505523 h 1048448"/>
              <a:gd name="connsiteX42" fmla="*/ 3978730 w 4296590"/>
              <a:gd name="connsiteY42" fmla="*/ 607123 h 1048448"/>
              <a:gd name="connsiteX43" fmla="*/ 3851730 w 4296590"/>
              <a:gd name="connsiteY43" fmla="*/ 616648 h 1048448"/>
              <a:gd name="connsiteX44" fmla="*/ 3753305 w 4296590"/>
              <a:gd name="connsiteY44" fmla="*/ 603948 h 1048448"/>
              <a:gd name="connsiteX45" fmla="*/ 3645355 w 4296590"/>
              <a:gd name="connsiteY45" fmla="*/ 559498 h 1048448"/>
              <a:gd name="connsiteX46" fmla="*/ 3429455 w 4296590"/>
              <a:gd name="connsiteY46" fmla="*/ 527748 h 1048448"/>
              <a:gd name="connsiteX47" fmla="*/ 3270705 w 4296590"/>
              <a:gd name="connsiteY47" fmla="*/ 502348 h 1048448"/>
              <a:gd name="connsiteX48" fmla="*/ 2994480 w 4296590"/>
              <a:gd name="connsiteY48" fmla="*/ 534098 h 1048448"/>
              <a:gd name="connsiteX49" fmla="*/ 2835730 w 4296590"/>
              <a:gd name="connsiteY49" fmla="*/ 527748 h 1048448"/>
              <a:gd name="connsiteX50" fmla="*/ 2734130 w 4296590"/>
              <a:gd name="connsiteY50" fmla="*/ 483298 h 1048448"/>
              <a:gd name="connsiteX51" fmla="*/ 2670630 w 4296590"/>
              <a:gd name="connsiteY51" fmla="*/ 515048 h 1048448"/>
              <a:gd name="connsiteX52" fmla="*/ 2515055 w 4296590"/>
              <a:gd name="connsiteY52" fmla="*/ 511873 h 1048448"/>
              <a:gd name="connsiteX53" fmla="*/ 2267405 w 4296590"/>
              <a:gd name="connsiteY53" fmla="*/ 603948 h 1048448"/>
              <a:gd name="connsiteX54" fmla="*/ 2216605 w 4296590"/>
              <a:gd name="connsiteY54" fmla="*/ 600773 h 1048448"/>
              <a:gd name="connsiteX55" fmla="*/ 2178505 w 4296590"/>
              <a:gd name="connsiteY55" fmla="*/ 642048 h 1048448"/>
              <a:gd name="connsiteX56" fmla="*/ 2032455 w 4296590"/>
              <a:gd name="connsiteY56" fmla="*/ 673798 h 1048448"/>
              <a:gd name="connsiteX57" fmla="*/ 1924505 w 4296590"/>
              <a:gd name="connsiteY57" fmla="*/ 670623 h 1048448"/>
              <a:gd name="connsiteX58" fmla="*/ 1851480 w 4296590"/>
              <a:gd name="connsiteY58" fmla="*/ 730948 h 1048448"/>
              <a:gd name="connsiteX59" fmla="*/ 1762580 w 4296590"/>
              <a:gd name="connsiteY59" fmla="*/ 753173 h 1048448"/>
              <a:gd name="connsiteX60" fmla="*/ 1626055 w 4296590"/>
              <a:gd name="connsiteY60" fmla="*/ 781748 h 1048448"/>
              <a:gd name="connsiteX61" fmla="*/ 1483180 w 4296590"/>
              <a:gd name="connsiteY61" fmla="*/ 797623 h 1048448"/>
              <a:gd name="connsiteX62" fmla="*/ 1245055 w 4296590"/>
              <a:gd name="connsiteY62" fmla="*/ 711898 h 1048448"/>
              <a:gd name="connsiteX63" fmla="*/ 1175205 w 4296590"/>
              <a:gd name="connsiteY63" fmla="*/ 759523 h 1048448"/>
              <a:gd name="connsiteX64" fmla="*/ 1099005 w 4296590"/>
              <a:gd name="connsiteY64" fmla="*/ 769048 h 1048448"/>
              <a:gd name="connsiteX65" fmla="*/ 1038680 w 4296590"/>
              <a:gd name="connsiteY65" fmla="*/ 813498 h 1048448"/>
              <a:gd name="connsiteX66" fmla="*/ 991055 w 4296590"/>
              <a:gd name="connsiteY66" fmla="*/ 819848 h 1048448"/>
              <a:gd name="connsiteX67" fmla="*/ 930730 w 4296590"/>
              <a:gd name="connsiteY67" fmla="*/ 864298 h 1048448"/>
              <a:gd name="connsiteX68" fmla="*/ 692605 w 4296590"/>
              <a:gd name="connsiteY68" fmla="*/ 835723 h 1048448"/>
              <a:gd name="connsiteX69" fmla="*/ 619580 w 4296590"/>
              <a:gd name="connsiteY69" fmla="*/ 851598 h 1048448"/>
              <a:gd name="connsiteX70" fmla="*/ 486230 w 4296590"/>
              <a:gd name="connsiteY70" fmla="*/ 927798 h 1048448"/>
              <a:gd name="connsiteX71" fmla="*/ 394155 w 4296590"/>
              <a:gd name="connsiteY71" fmla="*/ 953198 h 1048448"/>
              <a:gd name="connsiteX72" fmla="*/ 327480 w 4296590"/>
              <a:gd name="connsiteY72" fmla="*/ 1010348 h 1048448"/>
              <a:gd name="connsiteX73" fmla="*/ 267155 w 4296590"/>
              <a:gd name="connsiteY73" fmla="*/ 1048448 h 1048448"/>
              <a:gd name="connsiteX74" fmla="*/ 213180 w 4296590"/>
              <a:gd name="connsiteY74" fmla="*/ 1010348 h 1048448"/>
              <a:gd name="connsiteX75" fmla="*/ 117930 w 4296590"/>
              <a:gd name="connsiteY75" fmla="*/ 975423 h 1048448"/>
              <a:gd name="connsiteX76" fmla="*/ 41730 w 4296590"/>
              <a:gd name="connsiteY76" fmla="*/ 994473 h 1048448"/>
              <a:gd name="connsiteX77" fmla="*/ 455 w 4296590"/>
              <a:gd name="connsiteY77" fmla="*/ 978598 h 1048448"/>
              <a:gd name="connsiteX78" fmla="*/ 6805 w 4296590"/>
              <a:gd name="connsiteY78" fmla="*/ 642048 h 1048448"/>
              <a:gd name="connsiteX0" fmla="*/ 6805 w 4296590"/>
              <a:gd name="connsiteY0" fmla="*/ 642048 h 1048448"/>
              <a:gd name="connsiteX1" fmla="*/ 92530 w 4296590"/>
              <a:gd name="connsiteY1" fmla="*/ 651573 h 1048448"/>
              <a:gd name="connsiteX2" fmla="*/ 168730 w 4296590"/>
              <a:gd name="connsiteY2" fmla="*/ 654748 h 1048448"/>
              <a:gd name="connsiteX3" fmla="*/ 232230 w 4296590"/>
              <a:gd name="connsiteY3" fmla="*/ 686498 h 1048448"/>
              <a:gd name="connsiteX4" fmla="*/ 311605 w 4296590"/>
              <a:gd name="connsiteY4" fmla="*/ 686498 h 1048448"/>
              <a:gd name="connsiteX5" fmla="*/ 394155 w 4296590"/>
              <a:gd name="connsiteY5" fmla="*/ 616648 h 1048448"/>
              <a:gd name="connsiteX6" fmla="*/ 530680 w 4296590"/>
              <a:gd name="connsiteY6" fmla="*/ 537273 h 1048448"/>
              <a:gd name="connsiteX7" fmla="*/ 552905 w 4296590"/>
              <a:gd name="connsiteY7" fmla="*/ 527748 h 1048448"/>
              <a:gd name="connsiteX8" fmla="*/ 591005 w 4296590"/>
              <a:gd name="connsiteY8" fmla="*/ 537273 h 1048448"/>
              <a:gd name="connsiteX9" fmla="*/ 692605 w 4296590"/>
              <a:gd name="connsiteY9" fmla="*/ 480123 h 1048448"/>
              <a:gd name="connsiteX10" fmla="*/ 813255 w 4296590"/>
              <a:gd name="connsiteY10" fmla="*/ 489648 h 1048448"/>
              <a:gd name="connsiteX11" fmla="*/ 956130 w 4296590"/>
              <a:gd name="connsiteY11" fmla="*/ 451548 h 1048448"/>
              <a:gd name="connsiteX12" fmla="*/ 1003755 w 4296590"/>
              <a:gd name="connsiteY12" fmla="*/ 442023 h 1048448"/>
              <a:gd name="connsiteX13" fmla="*/ 1041855 w 4296590"/>
              <a:gd name="connsiteY13" fmla="*/ 432498 h 1048448"/>
              <a:gd name="connsiteX14" fmla="*/ 1219655 w 4296590"/>
              <a:gd name="connsiteY14" fmla="*/ 375348 h 1048448"/>
              <a:gd name="connsiteX15" fmla="*/ 1384755 w 4296590"/>
              <a:gd name="connsiteY15" fmla="*/ 435673 h 1048448"/>
              <a:gd name="connsiteX16" fmla="*/ 1416505 w 4296590"/>
              <a:gd name="connsiteY16" fmla="*/ 445198 h 1048448"/>
              <a:gd name="connsiteX17" fmla="*/ 1419680 w 4296590"/>
              <a:gd name="connsiteY17" fmla="*/ 422973 h 1048448"/>
              <a:gd name="connsiteX18" fmla="*/ 1543505 w 4296590"/>
              <a:gd name="connsiteY18" fmla="*/ 461073 h 1048448"/>
              <a:gd name="connsiteX19" fmla="*/ 1584780 w 4296590"/>
              <a:gd name="connsiteY19" fmla="*/ 429323 h 1048448"/>
              <a:gd name="connsiteX20" fmla="*/ 1622880 w 4296590"/>
              <a:gd name="connsiteY20" fmla="*/ 448373 h 1048448"/>
              <a:gd name="connsiteX21" fmla="*/ 1711780 w 4296590"/>
              <a:gd name="connsiteY21" fmla="*/ 407098 h 1048448"/>
              <a:gd name="connsiteX22" fmla="*/ 1867355 w 4296590"/>
              <a:gd name="connsiteY22" fmla="*/ 353123 h 1048448"/>
              <a:gd name="connsiteX23" fmla="*/ 2083255 w 4296590"/>
              <a:gd name="connsiteY23" fmla="*/ 302323 h 1048448"/>
              <a:gd name="connsiteX24" fmla="*/ 2502355 w 4296590"/>
              <a:gd name="connsiteY24" fmla="*/ 194373 h 1048448"/>
              <a:gd name="connsiteX25" fmla="*/ 2613480 w 4296590"/>
              <a:gd name="connsiteY25" fmla="*/ 168973 h 1048448"/>
              <a:gd name="connsiteX26" fmla="*/ 2692855 w 4296590"/>
              <a:gd name="connsiteY26" fmla="*/ 197548 h 1048448"/>
              <a:gd name="connsiteX27" fmla="*/ 2753180 w 4296590"/>
              <a:gd name="connsiteY27" fmla="*/ 226123 h 1048448"/>
              <a:gd name="connsiteX28" fmla="*/ 3019880 w 4296590"/>
              <a:gd name="connsiteY28" fmla="*/ 149923 h 1048448"/>
              <a:gd name="connsiteX29" fmla="*/ 3283405 w 4296590"/>
              <a:gd name="connsiteY29" fmla="*/ 146748 h 1048448"/>
              <a:gd name="connsiteX30" fmla="*/ 3299280 w 4296590"/>
              <a:gd name="connsiteY30" fmla="*/ 137223 h 1048448"/>
              <a:gd name="connsiteX31" fmla="*/ 3432630 w 4296590"/>
              <a:gd name="connsiteY31" fmla="*/ 127698 h 1048448"/>
              <a:gd name="connsiteX32" fmla="*/ 3645355 w 4296590"/>
              <a:gd name="connsiteY32" fmla="*/ 159448 h 1048448"/>
              <a:gd name="connsiteX33" fmla="*/ 3766005 w 4296590"/>
              <a:gd name="connsiteY33" fmla="*/ 162623 h 1048448"/>
              <a:gd name="connsiteX34" fmla="*/ 3835855 w 4296590"/>
              <a:gd name="connsiteY34" fmla="*/ 146748 h 1048448"/>
              <a:gd name="connsiteX35" fmla="*/ 3937455 w 4296590"/>
              <a:gd name="connsiteY35" fmla="*/ 146748 h 1048448"/>
              <a:gd name="connsiteX36" fmla="*/ 3988255 w 4296590"/>
              <a:gd name="connsiteY36" fmla="*/ 146748 h 1048448"/>
              <a:gd name="connsiteX37" fmla="*/ 4083505 w 4296590"/>
              <a:gd name="connsiteY37" fmla="*/ 83248 h 1048448"/>
              <a:gd name="connsiteX38" fmla="*/ 4178755 w 4296590"/>
              <a:gd name="connsiteY38" fmla="*/ 61023 h 1048448"/>
              <a:gd name="connsiteX39" fmla="*/ 4283530 w 4296590"/>
              <a:gd name="connsiteY39" fmla="*/ 26098 h 1048448"/>
              <a:gd name="connsiteX40" fmla="*/ 4283530 w 4296590"/>
              <a:gd name="connsiteY40" fmla="*/ 432498 h 1048448"/>
              <a:gd name="connsiteX41" fmla="*/ 4112080 w 4296590"/>
              <a:gd name="connsiteY41" fmla="*/ 505523 h 1048448"/>
              <a:gd name="connsiteX42" fmla="*/ 3978730 w 4296590"/>
              <a:gd name="connsiteY42" fmla="*/ 607123 h 1048448"/>
              <a:gd name="connsiteX43" fmla="*/ 3851730 w 4296590"/>
              <a:gd name="connsiteY43" fmla="*/ 616648 h 1048448"/>
              <a:gd name="connsiteX44" fmla="*/ 3753305 w 4296590"/>
              <a:gd name="connsiteY44" fmla="*/ 603948 h 1048448"/>
              <a:gd name="connsiteX45" fmla="*/ 3645355 w 4296590"/>
              <a:gd name="connsiteY45" fmla="*/ 559498 h 1048448"/>
              <a:gd name="connsiteX46" fmla="*/ 3429455 w 4296590"/>
              <a:gd name="connsiteY46" fmla="*/ 527748 h 1048448"/>
              <a:gd name="connsiteX47" fmla="*/ 3270705 w 4296590"/>
              <a:gd name="connsiteY47" fmla="*/ 502348 h 1048448"/>
              <a:gd name="connsiteX48" fmla="*/ 2994480 w 4296590"/>
              <a:gd name="connsiteY48" fmla="*/ 534098 h 1048448"/>
              <a:gd name="connsiteX49" fmla="*/ 2835730 w 4296590"/>
              <a:gd name="connsiteY49" fmla="*/ 527748 h 1048448"/>
              <a:gd name="connsiteX50" fmla="*/ 2734130 w 4296590"/>
              <a:gd name="connsiteY50" fmla="*/ 483298 h 1048448"/>
              <a:gd name="connsiteX51" fmla="*/ 2670630 w 4296590"/>
              <a:gd name="connsiteY51" fmla="*/ 515048 h 1048448"/>
              <a:gd name="connsiteX52" fmla="*/ 2515055 w 4296590"/>
              <a:gd name="connsiteY52" fmla="*/ 511873 h 1048448"/>
              <a:gd name="connsiteX53" fmla="*/ 2267405 w 4296590"/>
              <a:gd name="connsiteY53" fmla="*/ 603948 h 1048448"/>
              <a:gd name="connsiteX54" fmla="*/ 2216605 w 4296590"/>
              <a:gd name="connsiteY54" fmla="*/ 600773 h 1048448"/>
              <a:gd name="connsiteX55" fmla="*/ 2178505 w 4296590"/>
              <a:gd name="connsiteY55" fmla="*/ 642048 h 1048448"/>
              <a:gd name="connsiteX56" fmla="*/ 2032455 w 4296590"/>
              <a:gd name="connsiteY56" fmla="*/ 673798 h 1048448"/>
              <a:gd name="connsiteX57" fmla="*/ 1924505 w 4296590"/>
              <a:gd name="connsiteY57" fmla="*/ 670623 h 1048448"/>
              <a:gd name="connsiteX58" fmla="*/ 1851480 w 4296590"/>
              <a:gd name="connsiteY58" fmla="*/ 730948 h 1048448"/>
              <a:gd name="connsiteX59" fmla="*/ 1762580 w 4296590"/>
              <a:gd name="connsiteY59" fmla="*/ 753173 h 1048448"/>
              <a:gd name="connsiteX60" fmla="*/ 1626055 w 4296590"/>
              <a:gd name="connsiteY60" fmla="*/ 781748 h 1048448"/>
              <a:gd name="connsiteX61" fmla="*/ 1483180 w 4296590"/>
              <a:gd name="connsiteY61" fmla="*/ 797623 h 1048448"/>
              <a:gd name="connsiteX62" fmla="*/ 1245055 w 4296590"/>
              <a:gd name="connsiteY62" fmla="*/ 711898 h 1048448"/>
              <a:gd name="connsiteX63" fmla="*/ 1175205 w 4296590"/>
              <a:gd name="connsiteY63" fmla="*/ 759523 h 1048448"/>
              <a:gd name="connsiteX64" fmla="*/ 1099005 w 4296590"/>
              <a:gd name="connsiteY64" fmla="*/ 769048 h 1048448"/>
              <a:gd name="connsiteX65" fmla="*/ 1038680 w 4296590"/>
              <a:gd name="connsiteY65" fmla="*/ 813498 h 1048448"/>
              <a:gd name="connsiteX66" fmla="*/ 991055 w 4296590"/>
              <a:gd name="connsiteY66" fmla="*/ 819848 h 1048448"/>
              <a:gd name="connsiteX67" fmla="*/ 930730 w 4296590"/>
              <a:gd name="connsiteY67" fmla="*/ 864298 h 1048448"/>
              <a:gd name="connsiteX68" fmla="*/ 692605 w 4296590"/>
              <a:gd name="connsiteY68" fmla="*/ 835723 h 1048448"/>
              <a:gd name="connsiteX69" fmla="*/ 619580 w 4296590"/>
              <a:gd name="connsiteY69" fmla="*/ 851598 h 1048448"/>
              <a:gd name="connsiteX70" fmla="*/ 486230 w 4296590"/>
              <a:gd name="connsiteY70" fmla="*/ 927798 h 1048448"/>
              <a:gd name="connsiteX71" fmla="*/ 394155 w 4296590"/>
              <a:gd name="connsiteY71" fmla="*/ 953198 h 1048448"/>
              <a:gd name="connsiteX72" fmla="*/ 327480 w 4296590"/>
              <a:gd name="connsiteY72" fmla="*/ 1010348 h 1048448"/>
              <a:gd name="connsiteX73" fmla="*/ 267155 w 4296590"/>
              <a:gd name="connsiteY73" fmla="*/ 1048448 h 1048448"/>
              <a:gd name="connsiteX74" fmla="*/ 213180 w 4296590"/>
              <a:gd name="connsiteY74" fmla="*/ 1010348 h 1048448"/>
              <a:gd name="connsiteX75" fmla="*/ 117930 w 4296590"/>
              <a:gd name="connsiteY75" fmla="*/ 975423 h 1048448"/>
              <a:gd name="connsiteX76" fmla="*/ 41730 w 4296590"/>
              <a:gd name="connsiteY76" fmla="*/ 994473 h 1048448"/>
              <a:gd name="connsiteX77" fmla="*/ 455 w 4296590"/>
              <a:gd name="connsiteY77" fmla="*/ 978598 h 1048448"/>
              <a:gd name="connsiteX78" fmla="*/ 6805 w 4296590"/>
              <a:gd name="connsiteY78" fmla="*/ 642048 h 1048448"/>
              <a:gd name="connsiteX0" fmla="*/ 6805 w 4296590"/>
              <a:gd name="connsiteY0" fmla="*/ 615950 h 1022350"/>
              <a:gd name="connsiteX1" fmla="*/ 92530 w 4296590"/>
              <a:gd name="connsiteY1" fmla="*/ 625475 h 1022350"/>
              <a:gd name="connsiteX2" fmla="*/ 168730 w 4296590"/>
              <a:gd name="connsiteY2" fmla="*/ 628650 h 1022350"/>
              <a:gd name="connsiteX3" fmla="*/ 232230 w 4296590"/>
              <a:gd name="connsiteY3" fmla="*/ 660400 h 1022350"/>
              <a:gd name="connsiteX4" fmla="*/ 311605 w 4296590"/>
              <a:gd name="connsiteY4" fmla="*/ 660400 h 1022350"/>
              <a:gd name="connsiteX5" fmla="*/ 394155 w 4296590"/>
              <a:gd name="connsiteY5" fmla="*/ 590550 h 1022350"/>
              <a:gd name="connsiteX6" fmla="*/ 530680 w 4296590"/>
              <a:gd name="connsiteY6" fmla="*/ 511175 h 1022350"/>
              <a:gd name="connsiteX7" fmla="*/ 552905 w 4296590"/>
              <a:gd name="connsiteY7" fmla="*/ 501650 h 1022350"/>
              <a:gd name="connsiteX8" fmla="*/ 591005 w 4296590"/>
              <a:gd name="connsiteY8" fmla="*/ 511175 h 1022350"/>
              <a:gd name="connsiteX9" fmla="*/ 692605 w 4296590"/>
              <a:gd name="connsiteY9" fmla="*/ 454025 h 1022350"/>
              <a:gd name="connsiteX10" fmla="*/ 813255 w 4296590"/>
              <a:gd name="connsiteY10" fmla="*/ 463550 h 1022350"/>
              <a:gd name="connsiteX11" fmla="*/ 956130 w 4296590"/>
              <a:gd name="connsiteY11" fmla="*/ 425450 h 1022350"/>
              <a:gd name="connsiteX12" fmla="*/ 1003755 w 4296590"/>
              <a:gd name="connsiteY12" fmla="*/ 415925 h 1022350"/>
              <a:gd name="connsiteX13" fmla="*/ 1041855 w 4296590"/>
              <a:gd name="connsiteY13" fmla="*/ 406400 h 1022350"/>
              <a:gd name="connsiteX14" fmla="*/ 1219655 w 4296590"/>
              <a:gd name="connsiteY14" fmla="*/ 349250 h 1022350"/>
              <a:gd name="connsiteX15" fmla="*/ 1384755 w 4296590"/>
              <a:gd name="connsiteY15" fmla="*/ 409575 h 1022350"/>
              <a:gd name="connsiteX16" fmla="*/ 1416505 w 4296590"/>
              <a:gd name="connsiteY16" fmla="*/ 419100 h 1022350"/>
              <a:gd name="connsiteX17" fmla="*/ 1419680 w 4296590"/>
              <a:gd name="connsiteY17" fmla="*/ 396875 h 1022350"/>
              <a:gd name="connsiteX18" fmla="*/ 1543505 w 4296590"/>
              <a:gd name="connsiteY18" fmla="*/ 434975 h 1022350"/>
              <a:gd name="connsiteX19" fmla="*/ 1584780 w 4296590"/>
              <a:gd name="connsiteY19" fmla="*/ 403225 h 1022350"/>
              <a:gd name="connsiteX20" fmla="*/ 1622880 w 4296590"/>
              <a:gd name="connsiteY20" fmla="*/ 422275 h 1022350"/>
              <a:gd name="connsiteX21" fmla="*/ 1711780 w 4296590"/>
              <a:gd name="connsiteY21" fmla="*/ 381000 h 1022350"/>
              <a:gd name="connsiteX22" fmla="*/ 1867355 w 4296590"/>
              <a:gd name="connsiteY22" fmla="*/ 327025 h 1022350"/>
              <a:gd name="connsiteX23" fmla="*/ 2083255 w 4296590"/>
              <a:gd name="connsiteY23" fmla="*/ 276225 h 1022350"/>
              <a:gd name="connsiteX24" fmla="*/ 2502355 w 4296590"/>
              <a:gd name="connsiteY24" fmla="*/ 168275 h 1022350"/>
              <a:gd name="connsiteX25" fmla="*/ 2613480 w 4296590"/>
              <a:gd name="connsiteY25" fmla="*/ 142875 h 1022350"/>
              <a:gd name="connsiteX26" fmla="*/ 2692855 w 4296590"/>
              <a:gd name="connsiteY26" fmla="*/ 171450 h 1022350"/>
              <a:gd name="connsiteX27" fmla="*/ 2753180 w 4296590"/>
              <a:gd name="connsiteY27" fmla="*/ 200025 h 1022350"/>
              <a:gd name="connsiteX28" fmla="*/ 3019880 w 4296590"/>
              <a:gd name="connsiteY28" fmla="*/ 123825 h 1022350"/>
              <a:gd name="connsiteX29" fmla="*/ 3283405 w 4296590"/>
              <a:gd name="connsiteY29" fmla="*/ 120650 h 1022350"/>
              <a:gd name="connsiteX30" fmla="*/ 3299280 w 4296590"/>
              <a:gd name="connsiteY30" fmla="*/ 111125 h 1022350"/>
              <a:gd name="connsiteX31" fmla="*/ 3432630 w 4296590"/>
              <a:gd name="connsiteY31" fmla="*/ 101600 h 1022350"/>
              <a:gd name="connsiteX32" fmla="*/ 3645355 w 4296590"/>
              <a:gd name="connsiteY32" fmla="*/ 133350 h 1022350"/>
              <a:gd name="connsiteX33" fmla="*/ 3766005 w 4296590"/>
              <a:gd name="connsiteY33" fmla="*/ 136525 h 1022350"/>
              <a:gd name="connsiteX34" fmla="*/ 3835855 w 4296590"/>
              <a:gd name="connsiteY34" fmla="*/ 120650 h 1022350"/>
              <a:gd name="connsiteX35" fmla="*/ 3937455 w 4296590"/>
              <a:gd name="connsiteY35" fmla="*/ 120650 h 1022350"/>
              <a:gd name="connsiteX36" fmla="*/ 3988255 w 4296590"/>
              <a:gd name="connsiteY36" fmla="*/ 120650 h 1022350"/>
              <a:gd name="connsiteX37" fmla="*/ 4083505 w 4296590"/>
              <a:gd name="connsiteY37" fmla="*/ 57150 h 1022350"/>
              <a:gd name="connsiteX38" fmla="*/ 4178755 w 4296590"/>
              <a:gd name="connsiteY38" fmla="*/ 34925 h 1022350"/>
              <a:gd name="connsiteX39" fmla="*/ 4283530 w 4296590"/>
              <a:gd name="connsiteY39" fmla="*/ 0 h 1022350"/>
              <a:gd name="connsiteX40" fmla="*/ 4283530 w 4296590"/>
              <a:gd name="connsiteY40" fmla="*/ 406400 h 1022350"/>
              <a:gd name="connsiteX41" fmla="*/ 4112080 w 4296590"/>
              <a:gd name="connsiteY41" fmla="*/ 479425 h 1022350"/>
              <a:gd name="connsiteX42" fmla="*/ 3978730 w 4296590"/>
              <a:gd name="connsiteY42" fmla="*/ 581025 h 1022350"/>
              <a:gd name="connsiteX43" fmla="*/ 3851730 w 4296590"/>
              <a:gd name="connsiteY43" fmla="*/ 590550 h 1022350"/>
              <a:gd name="connsiteX44" fmla="*/ 3753305 w 4296590"/>
              <a:gd name="connsiteY44" fmla="*/ 577850 h 1022350"/>
              <a:gd name="connsiteX45" fmla="*/ 3645355 w 4296590"/>
              <a:gd name="connsiteY45" fmla="*/ 533400 h 1022350"/>
              <a:gd name="connsiteX46" fmla="*/ 3429455 w 4296590"/>
              <a:gd name="connsiteY46" fmla="*/ 501650 h 1022350"/>
              <a:gd name="connsiteX47" fmla="*/ 3270705 w 4296590"/>
              <a:gd name="connsiteY47" fmla="*/ 476250 h 1022350"/>
              <a:gd name="connsiteX48" fmla="*/ 2994480 w 4296590"/>
              <a:gd name="connsiteY48" fmla="*/ 508000 h 1022350"/>
              <a:gd name="connsiteX49" fmla="*/ 2835730 w 4296590"/>
              <a:gd name="connsiteY49" fmla="*/ 501650 h 1022350"/>
              <a:gd name="connsiteX50" fmla="*/ 2734130 w 4296590"/>
              <a:gd name="connsiteY50" fmla="*/ 457200 h 1022350"/>
              <a:gd name="connsiteX51" fmla="*/ 2670630 w 4296590"/>
              <a:gd name="connsiteY51" fmla="*/ 488950 h 1022350"/>
              <a:gd name="connsiteX52" fmla="*/ 2515055 w 4296590"/>
              <a:gd name="connsiteY52" fmla="*/ 485775 h 1022350"/>
              <a:gd name="connsiteX53" fmla="*/ 2267405 w 4296590"/>
              <a:gd name="connsiteY53" fmla="*/ 577850 h 1022350"/>
              <a:gd name="connsiteX54" fmla="*/ 2216605 w 4296590"/>
              <a:gd name="connsiteY54" fmla="*/ 574675 h 1022350"/>
              <a:gd name="connsiteX55" fmla="*/ 2178505 w 4296590"/>
              <a:gd name="connsiteY55" fmla="*/ 615950 h 1022350"/>
              <a:gd name="connsiteX56" fmla="*/ 2032455 w 4296590"/>
              <a:gd name="connsiteY56" fmla="*/ 647700 h 1022350"/>
              <a:gd name="connsiteX57" fmla="*/ 1924505 w 4296590"/>
              <a:gd name="connsiteY57" fmla="*/ 644525 h 1022350"/>
              <a:gd name="connsiteX58" fmla="*/ 1851480 w 4296590"/>
              <a:gd name="connsiteY58" fmla="*/ 704850 h 1022350"/>
              <a:gd name="connsiteX59" fmla="*/ 1762580 w 4296590"/>
              <a:gd name="connsiteY59" fmla="*/ 727075 h 1022350"/>
              <a:gd name="connsiteX60" fmla="*/ 1626055 w 4296590"/>
              <a:gd name="connsiteY60" fmla="*/ 755650 h 1022350"/>
              <a:gd name="connsiteX61" fmla="*/ 1483180 w 4296590"/>
              <a:gd name="connsiteY61" fmla="*/ 771525 h 1022350"/>
              <a:gd name="connsiteX62" fmla="*/ 1245055 w 4296590"/>
              <a:gd name="connsiteY62" fmla="*/ 685800 h 1022350"/>
              <a:gd name="connsiteX63" fmla="*/ 1175205 w 4296590"/>
              <a:gd name="connsiteY63" fmla="*/ 733425 h 1022350"/>
              <a:gd name="connsiteX64" fmla="*/ 1099005 w 4296590"/>
              <a:gd name="connsiteY64" fmla="*/ 742950 h 1022350"/>
              <a:gd name="connsiteX65" fmla="*/ 1038680 w 4296590"/>
              <a:gd name="connsiteY65" fmla="*/ 787400 h 1022350"/>
              <a:gd name="connsiteX66" fmla="*/ 991055 w 4296590"/>
              <a:gd name="connsiteY66" fmla="*/ 793750 h 1022350"/>
              <a:gd name="connsiteX67" fmla="*/ 930730 w 4296590"/>
              <a:gd name="connsiteY67" fmla="*/ 838200 h 1022350"/>
              <a:gd name="connsiteX68" fmla="*/ 692605 w 4296590"/>
              <a:gd name="connsiteY68" fmla="*/ 809625 h 1022350"/>
              <a:gd name="connsiteX69" fmla="*/ 619580 w 4296590"/>
              <a:gd name="connsiteY69" fmla="*/ 825500 h 1022350"/>
              <a:gd name="connsiteX70" fmla="*/ 486230 w 4296590"/>
              <a:gd name="connsiteY70" fmla="*/ 901700 h 1022350"/>
              <a:gd name="connsiteX71" fmla="*/ 394155 w 4296590"/>
              <a:gd name="connsiteY71" fmla="*/ 927100 h 1022350"/>
              <a:gd name="connsiteX72" fmla="*/ 327480 w 4296590"/>
              <a:gd name="connsiteY72" fmla="*/ 984250 h 1022350"/>
              <a:gd name="connsiteX73" fmla="*/ 267155 w 4296590"/>
              <a:gd name="connsiteY73" fmla="*/ 1022350 h 1022350"/>
              <a:gd name="connsiteX74" fmla="*/ 213180 w 4296590"/>
              <a:gd name="connsiteY74" fmla="*/ 984250 h 1022350"/>
              <a:gd name="connsiteX75" fmla="*/ 117930 w 4296590"/>
              <a:gd name="connsiteY75" fmla="*/ 949325 h 1022350"/>
              <a:gd name="connsiteX76" fmla="*/ 41730 w 4296590"/>
              <a:gd name="connsiteY76" fmla="*/ 968375 h 1022350"/>
              <a:gd name="connsiteX77" fmla="*/ 455 w 4296590"/>
              <a:gd name="connsiteY77" fmla="*/ 952500 h 1022350"/>
              <a:gd name="connsiteX78" fmla="*/ 6805 w 4296590"/>
              <a:gd name="connsiteY78" fmla="*/ 615950 h 1022350"/>
              <a:gd name="connsiteX0" fmla="*/ 6805 w 4300443"/>
              <a:gd name="connsiteY0" fmla="*/ 622300 h 1028700"/>
              <a:gd name="connsiteX1" fmla="*/ 92530 w 4300443"/>
              <a:gd name="connsiteY1" fmla="*/ 631825 h 1028700"/>
              <a:gd name="connsiteX2" fmla="*/ 168730 w 4300443"/>
              <a:gd name="connsiteY2" fmla="*/ 635000 h 1028700"/>
              <a:gd name="connsiteX3" fmla="*/ 232230 w 4300443"/>
              <a:gd name="connsiteY3" fmla="*/ 666750 h 1028700"/>
              <a:gd name="connsiteX4" fmla="*/ 311605 w 4300443"/>
              <a:gd name="connsiteY4" fmla="*/ 666750 h 1028700"/>
              <a:gd name="connsiteX5" fmla="*/ 394155 w 4300443"/>
              <a:gd name="connsiteY5" fmla="*/ 596900 h 1028700"/>
              <a:gd name="connsiteX6" fmla="*/ 530680 w 4300443"/>
              <a:gd name="connsiteY6" fmla="*/ 517525 h 1028700"/>
              <a:gd name="connsiteX7" fmla="*/ 552905 w 4300443"/>
              <a:gd name="connsiteY7" fmla="*/ 508000 h 1028700"/>
              <a:gd name="connsiteX8" fmla="*/ 591005 w 4300443"/>
              <a:gd name="connsiteY8" fmla="*/ 517525 h 1028700"/>
              <a:gd name="connsiteX9" fmla="*/ 692605 w 4300443"/>
              <a:gd name="connsiteY9" fmla="*/ 460375 h 1028700"/>
              <a:gd name="connsiteX10" fmla="*/ 813255 w 4300443"/>
              <a:gd name="connsiteY10" fmla="*/ 469900 h 1028700"/>
              <a:gd name="connsiteX11" fmla="*/ 956130 w 4300443"/>
              <a:gd name="connsiteY11" fmla="*/ 431800 h 1028700"/>
              <a:gd name="connsiteX12" fmla="*/ 1003755 w 4300443"/>
              <a:gd name="connsiteY12" fmla="*/ 422275 h 1028700"/>
              <a:gd name="connsiteX13" fmla="*/ 1041855 w 4300443"/>
              <a:gd name="connsiteY13" fmla="*/ 412750 h 1028700"/>
              <a:gd name="connsiteX14" fmla="*/ 1219655 w 4300443"/>
              <a:gd name="connsiteY14" fmla="*/ 355600 h 1028700"/>
              <a:gd name="connsiteX15" fmla="*/ 1384755 w 4300443"/>
              <a:gd name="connsiteY15" fmla="*/ 415925 h 1028700"/>
              <a:gd name="connsiteX16" fmla="*/ 1416505 w 4300443"/>
              <a:gd name="connsiteY16" fmla="*/ 425450 h 1028700"/>
              <a:gd name="connsiteX17" fmla="*/ 1419680 w 4300443"/>
              <a:gd name="connsiteY17" fmla="*/ 403225 h 1028700"/>
              <a:gd name="connsiteX18" fmla="*/ 1543505 w 4300443"/>
              <a:gd name="connsiteY18" fmla="*/ 441325 h 1028700"/>
              <a:gd name="connsiteX19" fmla="*/ 1584780 w 4300443"/>
              <a:gd name="connsiteY19" fmla="*/ 409575 h 1028700"/>
              <a:gd name="connsiteX20" fmla="*/ 1622880 w 4300443"/>
              <a:gd name="connsiteY20" fmla="*/ 428625 h 1028700"/>
              <a:gd name="connsiteX21" fmla="*/ 1711780 w 4300443"/>
              <a:gd name="connsiteY21" fmla="*/ 387350 h 1028700"/>
              <a:gd name="connsiteX22" fmla="*/ 1867355 w 4300443"/>
              <a:gd name="connsiteY22" fmla="*/ 333375 h 1028700"/>
              <a:gd name="connsiteX23" fmla="*/ 2083255 w 4300443"/>
              <a:gd name="connsiteY23" fmla="*/ 282575 h 1028700"/>
              <a:gd name="connsiteX24" fmla="*/ 2502355 w 4300443"/>
              <a:gd name="connsiteY24" fmla="*/ 174625 h 1028700"/>
              <a:gd name="connsiteX25" fmla="*/ 2613480 w 4300443"/>
              <a:gd name="connsiteY25" fmla="*/ 149225 h 1028700"/>
              <a:gd name="connsiteX26" fmla="*/ 2692855 w 4300443"/>
              <a:gd name="connsiteY26" fmla="*/ 177800 h 1028700"/>
              <a:gd name="connsiteX27" fmla="*/ 2753180 w 4300443"/>
              <a:gd name="connsiteY27" fmla="*/ 206375 h 1028700"/>
              <a:gd name="connsiteX28" fmla="*/ 3019880 w 4300443"/>
              <a:gd name="connsiteY28" fmla="*/ 130175 h 1028700"/>
              <a:gd name="connsiteX29" fmla="*/ 3283405 w 4300443"/>
              <a:gd name="connsiteY29" fmla="*/ 127000 h 1028700"/>
              <a:gd name="connsiteX30" fmla="*/ 3299280 w 4300443"/>
              <a:gd name="connsiteY30" fmla="*/ 117475 h 1028700"/>
              <a:gd name="connsiteX31" fmla="*/ 3432630 w 4300443"/>
              <a:gd name="connsiteY31" fmla="*/ 107950 h 1028700"/>
              <a:gd name="connsiteX32" fmla="*/ 3645355 w 4300443"/>
              <a:gd name="connsiteY32" fmla="*/ 139700 h 1028700"/>
              <a:gd name="connsiteX33" fmla="*/ 3766005 w 4300443"/>
              <a:gd name="connsiteY33" fmla="*/ 142875 h 1028700"/>
              <a:gd name="connsiteX34" fmla="*/ 3835855 w 4300443"/>
              <a:gd name="connsiteY34" fmla="*/ 127000 h 1028700"/>
              <a:gd name="connsiteX35" fmla="*/ 3937455 w 4300443"/>
              <a:gd name="connsiteY35" fmla="*/ 127000 h 1028700"/>
              <a:gd name="connsiteX36" fmla="*/ 3988255 w 4300443"/>
              <a:gd name="connsiteY36" fmla="*/ 127000 h 1028700"/>
              <a:gd name="connsiteX37" fmla="*/ 4083505 w 4300443"/>
              <a:gd name="connsiteY37" fmla="*/ 63500 h 1028700"/>
              <a:gd name="connsiteX38" fmla="*/ 4178755 w 4300443"/>
              <a:gd name="connsiteY38" fmla="*/ 41275 h 1028700"/>
              <a:gd name="connsiteX39" fmla="*/ 4293055 w 4300443"/>
              <a:gd name="connsiteY39" fmla="*/ 0 h 1028700"/>
              <a:gd name="connsiteX40" fmla="*/ 4283530 w 4300443"/>
              <a:gd name="connsiteY40" fmla="*/ 412750 h 1028700"/>
              <a:gd name="connsiteX41" fmla="*/ 4112080 w 4300443"/>
              <a:gd name="connsiteY41" fmla="*/ 485775 h 1028700"/>
              <a:gd name="connsiteX42" fmla="*/ 3978730 w 4300443"/>
              <a:gd name="connsiteY42" fmla="*/ 587375 h 1028700"/>
              <a:gd name="connsiteX43" fmla="*/ 3851730 w 4300443"/>
              <a:gd name="connsiteY43" fmla="*/ 596900 h 1028700"/>
              <a:gd name="connsiteX44" fmla="*/ 3753305 w 4300443"/>
              <a:gd name="connsiteY44" fmla="*/ 584200 h 1028700"/>
              <a:gd name="connsiteX45" fmla="*/ 3645355 w 4300443"/>
              <a:gd name="connsiteY45" fmla="*/ 539750 h 1028700"/>
              <a:gd name="connsiteX46" fmla="*/ 3429455 w 4300443"/>
              <a:gd name="connsiteY46" fmla="*/ 508000 h 1028700"/>
              <a:gd name="connsiteX47" fmla="*/ 3270705 w 4300443"/>
              <a:gd name="connsiteY47" fmla="*/ 482600 h 1028700"/>
              <a:gd name="connsiteX48" fmla="*/ 2994480 w 4300443"/>
              <a:gd name="connsiteY48" fmla="*/ 514350 h 1028700"/>
              <a:gd name="connsiteX49" fmla="*/ 2835730 w 4300443"/>
              <a:gd name="connsiteY49" fmla="*/ 508000 h 1028700"/>
              <a:gd name="connsiteX50" fmla="*/ 2734130 w 4300443"/>
              <a:gd name="connsiteY50" fmla="*/ 463550 h 1028700"/>
              <a:gd name="connsiteX51" fmla="*/ 2670630 w 4300443"/>
              <a:gd name="connsiteY51" fmla="*/ 495300 h 1028700"/>
              <a:gd name="connsiteX52" fmla="*/ 2515055 w 4300443"/>
              <a:gd name="connsiteY52" fmla="*/ 492125 h 1028700"/>
              <a:gd name="connsiteX53" fmla="*/ 2267405 w 4300443"/>
              <a:gd name="connsiteY53" fmla="*/ 584200 h 1028700"/>
              <a:gd name="connsiteX54" fmla="*/ 2216605 w 4300443"/>
              <a:gd name="connsiteY54" fmla="*/ 581025 h 1028700"/>
              <a:gd name="connsiteX55" fmla="*/ 2178505 w 4300443"/>
              <a:gd name="connsiteY55" fmla="*/ 622300 h 1028700"/>
              <a:gd name="connsiteX56" fmla="*/ 2032455 w 4300443"/>
              <a:gd name="connsiteY56" fmla="*/ 654050 h 1028700"/>
              <a:gd name="connsiteX57" fmla="*/ 1924505 w 4300443"/>
              <a:gd name="connsiteY57" fmla="*/ 650875 h 1028700"/>
              <a:gd name="connsiteX58" fmla="*/ 1851480 w 4300443"/>
              <a:gd name="connsiteY58" fmla="*/ 711200 h 1028700"/>
              <a:gd name="connsiteX59" fmla="*/ 1762580 w 4300443"/>
              <a:gd name="connsiteY59" fmla="*/ 733425 h 1028700"/>
              <a:gd name="connsiteX60" fmla="*/ 1626055 w 4300443"/>
              <a:gd name="connsiteY60" fmla="*/ 762000 h 1028700"/>
              <a:gd name="connsiteX61" fmla="*/ 1483180 w 4300443"/>
              <a:gd name="connsiteY61" fmla="*/ 777875 h 1028700"/>
              <a:gd name="connsiteX62" fmla="*/ 1245055 w 4300443"/>
              <a:gd name="connsiteY62" fmla="*/ 692150 h 1028700"/>
              <a:gd name="connsiteX63" fmla="*/ 1175205 w 4300443"/>
              <a:gd name="connsiteY63" fmla="*/ 739775 h 1028700"/>
              <a:gd name="connsiteX64" fmla="*/ 1099005 w 4300443"/>
              <a:gd name="connsiteY64" fmla="*/ 749300 h 1028700"/>
              <a:gd name="connsiteX65" fmla="*/ 1038680 w 4300443"/>
              <a:gd name="connsiteY65" fmla="*/ 793750 h 1028700"/>
              <a:gd name="connsiteX66" fmla="*/ 991055 w 4300443"/>
              <a:gd name="connsiteY66" fmla="*/ 800100 h 1028700"/>
              <a:gd name="connsiteX67" fmla="*/ 930730 w 4300443"/>
              <a:gd name="connsiteY67" fmla="*/ 844550 h 1028700"/>
              <a:gd name="connsiteX68" fmla="*/ 692605 w 4300443"/>
              <a:gd name="connsiteY68" fmla="*/ 815975 h 1028700"/>
              <a:gd name="connsiteX69" fmla="*/ 619580 w 4300443"/>
              <a:gd name="connsiteY69" fmla="*/ 831850 h 1028700"/>
              <a:gd name="connsiteX70" fmla="*/ 486230 w 4300443"/>
              <a:gd name="connsiteY70" fmla="*/ 908050 h 1028700"/>
              <a:gd name="connsiteX71" fmla="*/ 394155 w 4300443"/>
              <a:gd name="connsiteY71" fmla="*/ 933450 h 1028700"/>
              <a:gd name="connsiteX72" fmla="*/ 327480 w 4300443"/>
              <a:gd name="connsiteY72" fmla="*/ 990600 h 1028700"/>
              <a:gd name="connsiteX73" fmla="*/ 267155 w 4300443"/>
              <a:gd name="connsiteY73" fmla="*/ 1028700 h 1028700"/>
              <a:gd name="connsiteX74" fmla="*/ 213180 w 4300443"/>
              <a:gd name="connsiteY74" fmla="*/ 990600 h 1028700"/>
              <a:gd name="connsiteX75" fmla="*/ 117930 w 4300443"/>
              <a:gd name="connsiteY75" fmla="*/ 955675 h 1028700"/>
              <a:gd name="connsiteX76" fmla="*/ 41730 w 4300443"/>
              <a:gd name="connsiteY76" fmla="*/ 974725 h 1028700"/>
              <a:gd name="connsiteX77" fmla="*/ 455 w 4300443"/>
              <a:gd name="connsiteY77" fmla="*/ 958850 h 1028700"/>
              <a:gd name="connsiteX78" fmla="*/ 6805 w 4300443"/>
              <a:gd name="connsiteY78" fmla="*/ 622300 h 1028700"/>
              <a:gd name="connsiteX0" fmla="*/ 6805 w 4300443"/>
              <a:gd name="connsiteY0" fmla="*/ 622300 h 1028700"/>
              <a:gd name="connsiteX1" fmla="*/ 92530 w 4300443"/>
              <a:gd name="connsiteY1" fmla="*/ 631825 h 1028700"/>
              <a:gd name="connsiteX2" fmla="*/ 168730 w 4300443"/>
              <a:gd name="connsiteY2" fmla="*/ 635000 h 1028700"/>
              <a:gd name="connsiteX3" fmla="*/ 232230 w 4300443"/>
              <a:gd name="connsiteY3" fmla="*/ 666750 h 1028700"/>
              <a:gd name="connsiteX4" fmla="*/ 311605 w 4300443"/>
              <a:gd name="connsiteY4" fmla="*/ 666750 h 1028700"/>
              <a:gd name="connsiteX5" fmla="*/ 394155 w 4300443"/>
              <a:gd name="connsiteY5" fmla="*/ 596900 h 1028700"/>
              <a:gd name="connsiteX6" fmla="*/ 530680 w 4300443"/>
              <a:gd name="connsiteY6" fmla="*/ 517525 h 1028700"/>
              <a:gd name="connsiteX7" fmla="*/ 552905 w 4300443"/>
              <a:gd name="connsiteY7" fmla="*/ 508000 h 1028700"/>
              <a:gd name="connsiteX8" fmla="*/ 591005 w 4300443"/>
              <a:gd name="connsiteY8" fmla="*/ 517525 h 1028700"/>
              <a:gd name="connsiteX9" fmla="*/ 692605 w 4300443"/>
              <a:gd name="connsiteY9" fmla="*/ 460375 h 1028700"/>
              <a:gd name="connsiteX10" fmla="*/ 813255 w 4300443"/>
              <a:gd name="connsiteY10" fmla="*/ 469900 h 1028700"/>
              <a:gd name="connsiteX11" fmla="*/ 956130 w 4300443"/>
              <a:gd name="connsiteY11" fmla="*/ 431800 h 1028700"/>
              <a:gd name="connsiteX12" fmla="*/ 1003755 w 4300443"/>
              <a:gd name="connsiteY12" fmla="*/ 422275 h 1028700"/>
              <a:gd name="connsiteX13" fmla="*/ 1041855 w 4300443"/>
              <a:gd name="connsiteY13" fmla="*/ 412750 h 1028700"/>
              <a:gd name="connsiteX14" fmla="*/ 1219655 w 4300443"/>
              <a:gd name="connsiteY14" fmla="*/ 355600 h 1028700"/>
              <a:gd name="connsiteX15" fmla="*/ 1384755 w 4300443"/>
              <a:gd name="connsiteY15" fmla="*/ 415925 h 1028700"/>
              <a:gd name="connsiteX16" fmla="*/ 1416505 w 4300443"/>
              <a:gd name="connsiteY16" fmla="*/ 425450 h 1028700"/>
              <a:gd name="connsiteX17" fmla="*/ 1419680 w 4300443"/>
              <a:gd name="connsiteY17" fmla="*/ 403225 h 1028700"/>
              <a:gd name="connsiteX18" fmla="*/ 1543505 w 4300443"/>
              <a:gd name="connsiteY18" fmla="*/ 441325 h 1028700"/>
              <a:gd name="connsiteX19" fmla="*/ 1584780 w 4300443"/>
              <a:gd name="connsiteY19" fmla="*/ 409575 h 1028700"/>
              <a:gd name="connsiteX20" fmla="*/ 1622880 w 4300443"/>
              <a:gd name="connsiteY20" fmla="*/ 428625 h 1028700"/>
              <a:gd name="connsiteX21" fmla="*/ 1711780 w 4300443"/>
              <a:gd name="connsiteY21" fmla="*/ 387350 h 1028700"/>
              <a:gd name="connsiteX22" fmla="*/ 1867355 w 4300443"/>
              <a:gd name="connsiteY22" fmla="*/ 333375 h 1028700"/>
              <a:gd name="connsiteX23" fmla="*/ 2083255 w 4300443"/>
              <a:gd name="connsiteY23" fmla="*/ 282575 h 1028700"/>
              <a:gd name="connsiteX24" fmla="*/ 2502355 w 4300443"/>
              <a:gd name="connsiteY24" fmla="*/ 174625 h 1028700"/>
              <a:gd name="connsiteX25" fmla="*/ 2613480 w 4300443"/>
              <a:gd name="connsiteY25" fmla="*/ 149225 h 1028700"/>
              <a:gd name="connsiteX26" fmla="*/ 2692855 w 4300443"/>
              <a:gd name="connsiteY26" fmla="*/ 177800 h 1028700"/>
              <a:gd name="connsiteX27" fmla="*/ 2753180 w 4300443"/>
              <a:gd name="connsiteY27" fmla="*/ 206375 h 1028700"/>
              <a:gd name="connsiteX28" fmla="*/ 3019880 w 4300443"/>
              <a:gd name="connsiteY28" fmla="*/ 130175 h 1028700"/>
              <a:gd name="connsiteX29" fmla="*/ 3283405 w 4300443"/>
              <a:gd name="connsiteY29" fmla="*/ 127000 h 1028700"/>
              <a:gd name="connsiteX30" fmla="*/ 3299280 w 4300443"/>
              <a:gd name="connsiteY30" fmla="*/ 117475 h 1028700"/>
              <a:gd name="connsiteX31" fmla="*/ 3432630 w 4300443"/>
              <a:gd name="connsiteY31" fmla="*/ 107950 h 1028700"/>
              <a:gd name="connsiteX32" fmla="*/ 3645355 w 4300443"/>
              <a:gd name="connsiteY32" fmla="*/ 139700 h 1028700"/>
              <a:gd name="connsiteX33" fmla="*/ 3766005 w 4300443"/>
              <a:gd name="connsiteY33" fmla="*/ 142875 h 1028700"/>
              <a:gd name="connsiteX34" fmla="*/ 3835855 w 4300443"/>
              <a:gd name="connsiteY34" fmla="*/ 127000 h 1028700"/>
              <a:gd name="connsiteX35" fmla="*/ 3937455 w 4300443"/>
              <a:gd name="connsiteY35" fmla="*/ 127000 h 1028700"/>
              <a:gd name="connsiteX36" fmla="*/ 3988255 w 4300443"/>
              <a:gd name="connsiteY36" fmla="*/ 127000 h 1028700"/>
              <a:gd name="connsiteX37" fmla="*/ 4083505 w 4300443"/>
              <a:gd name="connsiteY37" fmla="*/ 63500 h 1028700"/>
              <a:gd name="connsiteX38" fmla="*/ 4178755 w 4300443"/>
              <a:gd name="connsiteY38" fmla="*/ 41275 h 1028700"/>
              <a:gd name="connsiteX39" fmla="*/ 4293055 w 4300443"/>
              <a:gd name="connsiteY39" fmla="*/ 0 h 1028700"/>
              <a:gd name="connsiteX40" fmla="*/ 4283530 w 4300443"/>
              <a:gd name="connsiteY40" fmla="*/ 412750 h 1028700"/>
              <a:gd name="connsiteX41" fmla="*/ 4112080 w 4300443"/>
              <a:gd name="connsiteY41" fmla="*/ 485775 h 1028700"/>
              <a:gd name="connsiteX42" fmla="*/ 3978730 w 4300443"/>
              <a:gd name="connsiteY42" fmla="*/ 587375 h 1028700"/>
              <a:gd name="connsiteX43" fmla="*/ 3851730 w 4300443"/>
              <a:gd name="connsiteY43" fmla="*/ 596900 h 1028700"/>
              <a:gd name="connsiteX44" fmla="*/ 3753305 w 4300443"/>
              <a:gd name="connsiteY44" fmla="*/ 584200 h 1028700"/>
              <a:gd name="connsiteX45" fmla="*/ 3645355 w 4300443"/>
              <a:gd name="connsiteY45" fmla="*/ 539750 h 1028700"/>
              <a:gd name="connsiteX46" fmla="*/ 3429455 w 4300443"/>
              <a:gd name="connsiteY46" fmla="*/ 508000 h 1028700"/>
              <a:gd name="connsiteX47" fmla="*/ 3270705 w 4300443"/>
              <a:gd name="connsiteY47" fmla="*/ 482600 h 1028700"/>
              <a:gd name="connsiteX48" fmla="*/ 2994480 w 4300443"/>
              <a:gd name="connsiteY48" fmla="*/ 514350 h 1028700"/>
              <a:gd name="connsiteX49" fmla="*/ 2835730 w 4300443"/>
              <a:gd name="connsiteY49" fmla="*/ 508000 h 1028700"/>
              <a:gd name="connsiteX50" fmla="*/ 2734130 w 4300443"/>
              <a:gd name="connsiteY50" fmla="*/ 463550 h 1028700"/>
              <a:gd name="connsiteX51" fmla="*/ 2670630 w 4300443"/>
              <a:gd name="connsiteY51" fmla="*/ 495300 h 1028700"/>
              <a:gd name="connsiteX52" fmla="*/ 2515055 w 4300443"/>
              <a:gd name="connsiteY52" fmla="*/ 492125 h 1028700"/>
              <a:gd name="connsiteX53" fmla="*/ 2267405 w 4300443"/>
              <a:gd name="connsiteY53" fmla="*/ 584200 h 1028700"/>
              <a:gd name="connsiteX54" fmla="*/ 2216605 w 4300443"/>
              <a:gd name="connsiteY54" fmla="*/ 581025 h 1028700"/>
              <a:gd name="connsiteX55" fmla="*/ 2178505 w 4300443"/>
              <a:gd name="connsiteY55" fmla="*/ 622300 h 1028700"/>
              <a:gd name="connsiteX56" fmla="*/ 2032455 w 4300443"/>
              <a:gd name="connsiteY56" fmla="*/ 654050 h 1028700"/>
              <a:gd name="connsiteX57" fmla="*/ 1924505 w 4300443"/>
              <a:gd name="connsiteY57" fmla="*/ 650875 h 1028700"/>
              <a:gd name="connsiteX58" fmla="*/ 1851480 w 4300443"/>
              <a:gd name="connsiteY58" fmla="*/ 711200 h 1028700"/>
              <a:gd name="connsiteX59" fmla="*/ 1762580 w 4300443"/>
              <a:gd name="connsiteY59" fmla="*/ 733425 h 1028700"/>
              <a:gd name="connsiteX60" fmla="*/ 1626055 w 4300443"/>
              <a:gd name="connsiteY60" fmla="*/ 762000 h 1028700"/>
              <a:gd name="connsiteX61" fmla="*/ 1483180 w 4300443"/>
              <a:gd name="connsiteY61" fmla="*/ 777875 h 1028700"/>
              <a:gd name="connsiteX62" fmla="*/ 1245055 w 4300443"/>
              <a:gd name="connsiteY62" fmla="*/ 692150 h 1028700"/>
              <a:gd name="connsiteX63" fmla="*/ 1175205 w 4300443"/>
              <a:gd name="connsiteY63" fmla="*/ 739775 h 1028700"/>
              <a:gd name="connsiteX64" fmla="*/ 1099005 w 4300443"/>
              <a:gd name="connsiteY64" fmla="*/ 749300 h 1028700"/>
              <a:gd name="connsiteX65" fmla="*/ 1038680 w 4300443"/>
              <a:gd name="connsiteY65" fmla="*/ 793750 h 1028700"/>
              <a:gd name="connsiteX66" fmla="*/ 991055 w 4300443"/>
              <a:gd name="connsiteY66" fmla="*/ 800100 h 1028700"/>
              <a:gd name="connsiteX67" fmla="*/ 930730 w 4300443"/>
              <a:gd name="connsiteY67" fmla="*/ 844550 h 1028700"/>
              <a:gd name="connsiteX68" fmla="*/ 692605 w 4300443"/>
              <a:gd name="connsiteY68" fmla="*/ 815975 h 1028700"/>
              <a:gd name="connsiteX69" fmla="*/ 619580 w 4300443"/>
              <a:gd name="connsiteY69" fmla="*/ 831850 h 1028700"/>
              <a:gd name="connsiteX70" fmla="*/ 486230 w 4300443"/>
              <a:gd name="connsiteY70" fmla="*/ 908050 h 1028700"/>
              <a:gd name="connsiteX71" fmla="*/ 394155 w 4300443"/>
              <a:gd name="connsiteY71" fmla="*/ 933450 h 1028700"/>
              <a:gd name="connsiteX72" fmla="*/ 327480 w 4300443"/>
              <a:gd name="connsiteY72" fmla="*/ 990600 h 1028700"/>
              <a:gd name="connsiteX73" fmla="*/ 267155 w 4300443"/>
              <a:gd name="connsiteY73" fmla="*/ 1028700 h 1028700"/>
              <a:gd name="connsiteX74" fmla="*/ 213180 w 4300443"/>
              <a:gd name="connsiteY74" fmla="*/ 990600 h 1028700"/>
              <a:gd name="connsiteX75" fmla="*/ 117930 w 4300443"/>
              <a:gd name="connsiteY75" fmla="*/ 955675 h 1028700"/>
              <a:gd name="connsiteX76" fmla="*/ 41730 w 4300443"/>
              <a:gd name="connsiteY76" fmla="*/ 974725 h 1028700"/>
              <a:gd name="connsiteX77" fmla="*/ 455 w 4300443"/>
              <a:gd name="connsiteY77" fmla="*/ 958850 h 1028700"/>
              <a:gd name="connsiteX78" fmla="*/ 6805 w 4300443"/>
              <a:gd name="connsiteY78" fmla="*/ 622300 h 1028700"/>
              <a:gd name="connsiteX0" fmla="*/ 6805 w 4300443"/>
              <a:gd name="connsiteY0" fmla="*/ 622300 h 1028700"/>
              <a:gd name="connsiteX1" fmla="*/ 92530 w 4300443"/>
              <a:gd name="connsiteY1" fmla="*/ 631825 h 1028700"/>
              <a:gd name="connsiteX2" fmla="*/ 168730 w 4300443"/>
              <a:gd name="connsiteY2" fmla="*/ 635000 h 1028700"/>
              <a:gd name="connsiteX3" fmla="*/ 232230 w 4300443"/>
              <a:gd name="connsiteY3" fmla="*/ 666750 h 1028700"/>
              <a:gd name="connsiteX4" fmla="*/ 311605 w 4300443"/>
              <a:gd name="connsiteY4" fmla="*/ 666750 h 1028700"/>
              <a:gd name="connsiteX5" fmla="*/ 394155 w 4300443"/>
              <a:gd name="connsiteY5" fmla="*/ 596900 h 1028700"/>
              <a:gd name="connsiteX6" fmla="*/ 530680 w 4300443"/>
              <a:gd name="connsiteY6" fmla="*/ 517525 h 1028700"/>
              <a:gd name="connsiteX7" fmla="*/ 552905 w 4300443"/>
              <a:gd name="connsiteY7" fmla="*/ 508000 h 1028700"/>
              <a:gd name="connsiteX8" fmla="*/ 591005 w 4300443"/>
              <a:gd name="connsiteY8" fmla="*/ 517525 h 1028700"/>
              <a:gd name="connsiteX9" fmla="*/ 692605 w 4300443"/>
              <a:gd name="connsiteY9" fmla="*/ 460375 h 1028700"/>
              <a:gd name="connsiteX10" fmla="*/ 813255 w 4300443"/>
              <a:gd name="connsiteY10" fmla="*/ 469900 h 1028700"/>
              <a:gd name="connsiteX11" fmla="*/ 956130 w 4300443"/>
              <a:gd name="connsiteY11" fmla="*/ 431800 h 1028700"/>
              <a:gd name="connsiteX12" fmla="*/ 1003755 w 4300443"/>
              <a:gd name="connsiteY12" fmla="*/ 422275 h 1028700"/>
              <a:gd name="connsiteX13" fmla="*/ 1041855 w 4300443"/>
              <a:gd name="connsiteY13" fmla="*/ 412750 h 1028700"/>
              <a:gd name="connsiteX14" fmla="*/ 1219655 w 4300443"/>
              <a:gd name="connsiteY14" fmla="*/ 355600 h 1028700"/>
              <a:gd name="connsiteX15" fmla="*/ 1384755 w 4300443"/>
              <a:gd name="connsiteY15" fmla="*/ 415925 h 1028700"/>
              <a:gd name="connsiteX16" fmla="*/ 1416505 w 4300443"/>
              <a:gd name="connsiteY16" fmla="*/ 425450 h 1028700"/>
              <a:gd name="connsiteX17" fmla="*/ 1419680 w 4300443"/>
              <a:gd name="connsiteY17" fmla="*/ 403225 h 1028700"/>
              <a:gd name="connsiteX18" fmla="*/ 1543505 w 4300443"/>
              <a:gd name="connsiteY18" fmla="*/ 441325 h 1028700"/>
              <a:gd name="connsiteX19" fmla="*/ 1584780 w 4300443"/>
              <a:gd name="connsiteY19" fmla="*/ 409575 h 1028700"/>
              <a:gd name="connsiteX20" fmla="*/ 1622880 w 4300443"/>
              <a:gd name="connsiteY20" fmla="*/ 428625 h 1028700"/>
              <a:gd name="connsiteX21" fmla="*/ 1711780 w 4300443"/>
              <a:gd name="connsiteY21" fmla="*/ 387350 h 1028700"/>
              <a:gd name="connsiteX22" fmla="*/ 1867355 w 4300443"/>
              <a:gd name="connsiteY22" fmla="*/ 333375 h 1028700"/>
              <a:gd name="connsiteX23" fmla="*/ 2083255 w 4300443"/>
              <a:gd name="connsiteY23" fmla="*/ 282575 h 1028700"/>
              <a:gd name="connsiteX24" fmla="*/ 2502355 w 4300443"/>
              <a:gd name="connsiteY24" fmla="*/ 174625 h 1028700"/>
              <a:gd name="connsiteX25" fmla="*/ 2613480 w 4300443"/>
              <a:gd name="connsiteY25" fmla="*/ 149225 h 1028700"/>
              <a:gd name="connsiteX26" fmla="*/ 2692855 w 4300443"/>
              <a:gd name="connsiteY26" fmla="*/ 177800 h 1028700"/>
              <a:gd name="connsiteX27" fmla="*/ 2753180 w 4300443"/>
              <a:gd name="connsiteY27" fmla="*/ 206375 h 1028700"/>
              <a:gd name="connsiteX28" fmla="*/ 3019880 w 4300443"/>
              <a:gd name="connsiteY28" fmla="*/ 130175 h 1028700"/>
              <a:gd name="connsiteX29" fmla="*/ 3283405 w 4300443"/>
              <a:gd name="connsiteY29" fmla="*/ 127000 h 1028700"/>
              <a:gd name="connsiteX30" fmla="*/ 3299280 w 4300443"/>
              <a:gd name="connsiteY30" fmla="*/ 117475 h 1028700"/>
              <a:gd name="connsiteX31" fmla="*/ 3432630 w 4300443"/>
              <a:gd name="connsiteY31" fmla="*/ 107950 h 1028700"/>
              <a:gd name="connsiteX32" fmla="*/ 3645355 w 4300443"/>
              <a:gd name="connsiteY32" fmla="*/ 139700 h 1028700"/>
              <a:gd name="connsiteX33" fmla="*/ 3766005 w 4300443"/>
              <a:gd name="connsiteY33" fmla="*/ 142875 h 1028700"/>
              <a:gd name="connsiteX34" fmla="*/ 3835855 w 4300443"/>
              <a:gd name="connsiteY34" fmla="*/ 127000 h 1028700"/>
              <a:gd name="connsiteX35" fmla="*/ 3937455 w 4300443"/>
              <a:gd name="connsiteY35" fmla="*/ 127000 h 1028700"/>
              <a:gd name="connsiteX36" fmla="*/ 3988255 w 4300443"/>
              <a:gd name="connsiteY36" fmla="*/ 127000 h 1028700"/>
              <a:gd name="connsiteX37" fmla="*/ 4083505 w 4300443"/>
              <a:gd name="connsiteY37" fmla="*/ 63500 h 1028700"/>
              <a:gd name="connsiteX38" fmla="*/ 4178755 w 4300443"/>
              <a:gd name="connsiteY38" fmla="*/ 41275 h 1028700"/>
              <a:gd name="connsiteX39" fmla="*/ 4293055 w 4300443"/>
              <a:gd name="connsiteY39" fmla="*/ 0 h 1028700"/>
              <a:gd name="connsiteX40" fmla="*/ 4283530 w 4300443"/>
              <a:gd name="connsiteY40" fmla="*/ 412750 h 1028700"/>
              <a:gd name="connsiteX41" fmla="*/ 4112080 w 4300443"/>
              <a:gd name="connsiteY41" fmla="*/ 485775 h 1028700"/>
              <a:gd name="connsiteX42" fmla="*/ 3978730 w 4300443"/>
              <a:gd name="connsiteY42" fmla="*/ 587375 h 1028700"/>
              <a:gd name="connsiteX43" fmla="*/ 3851730 w 4300443"/>
              <a:gd name="connsiteY43" fmla="*/ 596900 h 1028700"/>
              <a:gd name="connsiteX44" fmla="*/ 3753305 w 4300443"/>
              <a:gd name="connsiteY44" fmla="*/ 584200 h 1028700"/>
              <a:gd name="connsiteX45" fmla="*/ 3645355 w 4300443"/>
              <a:gd name="connsiteY45" fmla="*/ 539750 h 1028700"/>
              <a:gd name="connsiteX46" fmla="*/ 3429455 w 4300443"/>
              <a:gd name="connsiteY46" fmla="*/ 508000 h 1028700"/>
              <a:gd name="connsiteX47" fmla="*/ 3270705 w 4300443"/>
              <a:gd name="connsiteY47" fmla="*/ 482600 h 1028700"/>
              <a:gd name="connsiteX48" fmla="*/ 2994480 w 4300443"/>
              <a:gd name="connsiteY48" fmla="*/ 514350 h 1028700"/>
              <a:gd name="connsiteX49" fmla="*/ 2835730 w 4300443"/>
              <a:gd name="connsiteY49" fmla="*/ 508000 h 1028700"/>
              <a:gd name="connsiteX50" fmla="*/ 2734130 w 4300443"/>
              <a:gd name="connsiteY50" fmla="*/ 463550 h 1028700"/>
              <a:gd name="connsiteX51" fmla="*/ 2670630 w 4300443"/>
              <a:gd name="connsiteY51" fmla="*/ 495300 h 1028700"/>
              <a:gd name="connsiteX52" fmla="*/ 2515055 w 4300443"/>
              <a:gd name="connsiteY52" fmla="*/ 492125 h 1028700"/>
              <a:gd name="connsiteX53" fmla="*/ 2267405 w 4300443"/>
              <a:gd name="connsiteY53" fmla="*/ 584200 h 1028700"/>
              <a:gd name="connsiteX54" fmla="*/ 2216605 w 4300443"/>
              <a:gd name="connsiteY54" fmla="*/ 581025 h 1028700"/>
              <a:gd name="connsiteX55" fmla="*/ 2178505 w 4300443"/>
              <a:gd name="connsiteY55" fmla="*/ 622300 h 1028700"/>
              <a:gd name="connsiteX56" fmla="*/ 2032455 w 4300443"/>
              <a:gd name="connsiteY56" fmla="*/ 654050 h 1028700"/>
              <a:gd name="connsiteX57" fmla="*/ 1924505 w 4300443"/>
              <a:gd name="connsiteY57" fmla="*/ 650875 h 1028700"/>
              <a:gd name="connsiteX58" fmla="*/ 1851480 w 4300443"/>
              <a:gd name="connsiteY58" fmla="*/ 711200 h 1028700"/>
              <a:gd name="connsiteX59" fmla="*/ 1762580 w 4300443"/>
              <a:gd name="connsiteY59" fmla="*/ 733425 h 1028700"/>
              <a:gd name="connsiteX60" fmla="*/ 1626055 w 4300443"/>
              <a:gd name="connsiteY60" fmla="*/ 762000 h 1028700"/>
              <a:gd name="connsiteX61" fmla="*/ 1483180 w 4300443"/>
              <a:gd name="connsiteY61" fmla="*/ 777875 h 1028700"/>
              <a:gd name="connsiteX62" fmla="*/ 1245055 w 4300443"/>
              <a:gd name="connsiteY62" fmla="*/ 692150 h 1028700"/>
              <a:gd name="connsiteX63" fmla="*/ 1175205 w 4300443"/>
              <a:gd name="connsiteY63" fmla="*/ 739775 h 1028700"/>
              <a:gd name="connsiteX64" fmla="*/ 1099005 w 4300443"/>
              <a:gd name="connsiteY64" fmla="*/ 749300 h 1028700"/>
              <a:gd name="connsiteX65" fmla="*/ 1038680 w 4300443"/>
              <a:gd name="connsiteY65" fmla="*/ 793750 h 1028700"/>
              <a:gd name="connsiteX66" fmla="*/ 991055 w 4300443"/>
              <a:gd name="connsiteY66" fmla="*/ 800100 h 1028700"/>
              <a:gd name="connsiteX67" fmla="*/ 930730 w 4300443"/>
              <a:gd name="connsiteY67" fmla="*/ 844550 h 1028700"/>
              <a:gd name="connsiteX68" fmla="*/ 692605 w 4300443"/>
              <a:gd name="connsiteY68" fmla="*/ 815975 h 1028700"/>
              <a:gd name="connsiteX69" fmla="*/ 619580 w 4300443"/>
              <a:gd name="connsiteY69" fmla="*/ 831850 h 1028700"/>
              <a:gd name="connsiteX70" fmla="*/ 486230 w 4300443"/>
              <a:gd name="connsiteY70" fmla="*/ 908050 h 1028700"/>
              <a:gd name="connsiteX71" fmla="*/ 394155 w 4300443"/>
              <a:gd name="connsiteY71" fmla="*/ 933450 h 1028700"/>
              <a:gd name="connsiteX72" fmla="*/ 327480 w 4300443"/>
              <a:gd name="connsiteY72" fmla="*/ 990600 h 1028700"/>
              <a:gd name="connsiteX73" fmla="*/ 267155 w 4300443"/>
              <a:gd name="connsiteY73" fmla="*/ 1028700 h 1028700"/>
              <a:gd name="connsiteX74" fmla="*/ 213180 w 4300443"/>
              <a:gd name="connsiteY74" fmla="*/ 990600 h 1028700"/>
              <a:gd name="connsiteX75" fmla="*/ 117930 w 4300443"/>
              <a:gd name="connsiteY75" fmla="*/ 955675 h 1028700"/>
              <a:gd name="connsiteX76" fmla="*/ 41730 w 4300443"/>
              <a:gd name="connsiteY76" fmla="*/ 974725 h 1028700"/>
              <a:gd name="connsiteX77" fmla="*/ 455 w 4300443"/>
              <a:gd name="connsiteY77" fmla="*/ 958850 h 1028700"/>
              <a:gd name="connsiteX78" fmla="*/ 6805 w 4300443"/>
              <a:gd name="connsiteY78" fmla="*/ 622300 h 1028700"/>
              <a:gd name="connsiteX0" fmla="*/ 6805 w 4300443"/>
              <a:gd name="connsiteY0" fmla="*/ 622300 h 1028700"/>
              <a:gd name="connsiteX1" fmla="*/ 92530 w 4300443"/>
              <a:gd name="connsiteY1" fmla="*/ 631825 h 1028700"/>
              <a:gd name="connsiteX2" fmla="*/ 168730 w 4300443"/>
              <a:gd name="connsiteY2" fmla="*/ 635000 h 1028700"/>
              <a:gd name="connsiteX3" fmla="*/ 232230 w 4300443"/>
              <a:gd name="connsiteY3" fmla="*/ 666750 h 1028700"/>
              <a:gd name="connsiteX4" fmla="*/ 311605 w 4300443"/>
              <a:gd name="connsiteY4" fmla="*/ 666750 h 1028700"/>
              <a:gd name="connsiteX5" fmla="*/ 394155 w 4300443"/>
              <a:gd name="connsiteY5" fmla="*/ 596900 h 1028700"/>
              <a:gd name="connsiteX6" fmla="*/ 530680 w 4300443"/>
              <a:gd name="connsiteY6" fmla="*/ 517525 h 1028700"/>
              <a:gd name="connsiteX7" fmla="*/ 552905 w 4300443"/>
              <a:gd name="connsiteY7" fmla="*/ 508000 h 1028700"/>
              <a:gd name="connsiteX8" fmla="*/ 591005 w 4300443"/>
              <a:gd name="connsiteY8" fmla="*/ 517525 h 1028700"/>
              <a:gd name="connsiteX9" fmla="*/ 692605 w 4300443"/>
              <a:gd name="connsiteY9" fmla="*/ 460375 h 1028700"/>
              <a:gd name="connsiteX10" fmla="*/ 813255 w 4300443"/>
              <a:gd name="connsiteY10" fmla="*/ 469900 h 1028700"/>
              <a:gd name="connsiteX11" fmla="*/ 956130 w 4300443"/>
              <a:gd name="connsiteY11" fmla="*/ 431800 h 1028700"/>
              <a:gd name="connsiteX12" fmla="*/ 1003755 w 4300443"/>
              <a:gd name="connsiteY12" fmla="*/ 422275 h 1028700"/>
              <a:gd name="connsiteX13" fmla="*/ 1041855 w 4300443"/>
              <a:gd name="connsiteY13" fmla="*/ 412750 h 1028700"/>
              <a:gd name="connsiteX14" fmla="*/ 1219655 w 4300443"/>
              <a:gd name="connsiteY14" fmla="*/ 355600 h 1028700"/>
              <a:gd name="connsiteX15" fmla="*/ 1384755 w 4300443"/>
              <a:gd name="connsiteY15" fmla="*/ 415925 h 1028700"/>
              <a:gd name="connsiteX16" fmla="*/ 1416505 w 4300443"/>
              <a:gd name="connsiteY16" fmla="*/ 425450 h 1028700"/>
              <a:gd name="connsiteX17" fmla="*/ 1419680 w 4300443"/>
              <a:gd name="connsiteY17" fmla="*/ 403225 h 1028700"/>
              <a:gd name="connsiteX18" fmla="*/ 1543505 w 4300443"/>
              <a:gd name="connsiteY18" fmla="*/ 441325 h 1028700"/>
              <a:gd name="connsiteX19" fmla="*/ 1584780 w 4300443"/>
              <a:gd name="connsiteY19" fmla="*/ 409575 h 1028700"/>
              <a:gd name="connsiteX20" fmla="*/ 1622880 w 4300443"/>
              <a:gd name="connsiteY20" fmla="*/ 428625 h 1028700"/>
              <a:gd name="connsiteX21" fmla="*/ 1711780 w 4300443"/>
              <a:gd name="connsiteY21" fmla="*/ 387350 h 1028700"/>
              <a:gd name="connsiteX22" fmla="*/ 1867355 w 4300443"/>
              <a:gd name="connsiteY22" fmla="*/ 333375 h 1028700"/>
              <a:gd name="connsiteX23" fmla="*/ 2083255 w 4300443"/>
              <a:gd name="connsiteY23" fmla="*/ 282575 h 1028700"/>
              <a:gd name="connsiteX24" fmla="*/ 2502355 w 4300443"/>
              <a:gd name="connsiteY24" fmla="*/ 174625 h 1028700"/>
              <a:gd name="connsiteX25" fmla="*/ 2613480 w 4300443"/>
              <a:gd name="connsiteY25" fmla="*/ 149225 h 1028700"/>
              <a:gd name="connsiteX26" fmla="*/ 2692855 w 4300443"/>
              <a:gd name="connsiteY26" fmla="*/ 177800 h 1028700"/>
              <a:gd name="connsiteX27" fmla="*/ 2753180 w 4300443"/>
              <a:gd name="connsiteY27" fmla="*/ 206375 h 1028700"/>
              <a:gd name="connsiteX28" fmla="*/ 3019880 w 4300443"/>
              <a:gd name="connsiteY28" fmla="*/ 130175 h 1028700"/>
              <a:gd name="connsiteX29" fmla="*/ 3283405 w 4300443"/>
              <a:gd name="connsiteY29" fmla="*/ 127000 h 1028700"/>
              <a:gd name="connsiteX30" fmla="*/ 3299280 w 4300443"/>
              <a:gd name="connsiteY30" fmla="*/ 117475 h 1028700"/>
              <a:gd name="connsiteX31" fmla="*/ 3432630 w 4300443"/>
              <a:gd name="connsiteY31" fmla="*/ 107950 h 1028700"/>
              <a:gd name="connsiteX32" fmla="*/ 3645355 w 4300443"/>
              <a:gd name="connsiteY32" fmla="*/ 139700 h 1028700"/>
              <a:gd name="connsiteX33" fmla="*/ 3766005 w 4300443"/>
              <a:gd name="connsiteY33" fmla="*/ 142875 h 1028700"/>
              <a:gd name="connsiteX34" fmla="*/ 3835855 w 4300443"/>
              <a:gd name="connsiteY34" fmla="*/ 127000 h 1028700"/>
              <a:gd name="connsiteX35" fmla="*/ 3937455 w 4300443"/>
              <a:gd name="connsiteY35" fmla="*/ 127000 h 1028700"/>
              <a:gd name="connsiteX36" fmla="*/ 3988255 w 4300443"/>
              <a:gd name="connsiteY36" fmla="*/ 127000 h 1028700"/>
              <a:gd name="connsiteX37" fmla="*/ 4083505 w 4300443"/>
              <a:gd name="connsiteY37" fmla="*/ 63500 h 1028700"/>
              <a:gd name="connsiteX38" fmla="*/ 4178755 w 4300443"/>
              <a:gd name="connsiteY38" fmla="*/ 41275 h 1028700"/>
              <a:gd name="connsiteX39" fmla="*/ 4293055 w 4300443"/>
              <a:gd name="connsiteY39" fmla="*/ 0 h 1028700"/>
              <a:gd name="connsiteX40" fmla="*/ 4283530 w 4300443"/>
              <a:gd name="connsiteY40" fmla="*/ 412750 h 1028700"/>
              <a:gd name="connsiteX41" fmla="*/ 4112080 w 4300443"/>
              <a:gd name="connsiteY41" fmla="*/ 485775 h 1028700"/>
              <a:gd name="connsiteX42" fmla="*/ 3978730 w 4300443"/>
              <a:gd name="connsiteY42" fmla="*/ 587375 h 1028700"/>
              <a:gd name="connsiteX43" fmla="*/ 3851730 w 4300443"/>
              <a:gd name="connsiteY43" fmla="*/ 596900 h 1028700"/>
              <a:gd name="connsiteX44" fmla="*/ 3753305 w 4300443"/>
              <a:gd name="connsiteY44" fmla="*/ 584200 h 1028700"/>
              <a:gd name="connsiteX45" fmla="*/ 3645355 w 4300443"/>
              <a:gd name="connsiteY45" fmla="*/ 539750 h 1028700"/>
              <a:gd name="connsiteX46" fmla="*/ 3429455 w 4300443"/>
              <a:gd name="connsiteY46" fmla="*/ 508000 h 1028700"/>
              <a:gd name="connsiteX47" fmla="*/ 3270705 w 4300443"/>
              <a:gd name="connsiteY47" fmla="*/ 482600 h 1028700"/>
              <a:gd name="connsiteX48" fmla="*/ 2994480 w 4300443"/>
              <a:gd name="connsiteY48" fmla="*/ 514350 h 1028700"/>
              <a:gd name="connsiteX49" fmla="*/ 2835730 w 4300443"/>
              <a:gd name="connsiteY49" fmla="*/ 508000 h 1028700"/>
              <a:gd name="connsiteX50" fmla="*/ 2734130 w 4300443"/>
              <a:gd name="connsiteY50" fmla="*/ 463550 h 1028700"/>
              <a:gd name="connsiteX51" fmla="*/ 2670630 w 4300443"/>
              <a:gd name="connsiteY51" fmla="*/ 495300 h 1028700"/>
              <a:gd name="connsiteX52" fmla="*/ 2515055 w 4300443"/>
              <a:gd name="connsiteY52" fmla="*/ 492125 h 1028700"/>
              <a:gd name="connsiteX53" fmla="*/ 2267405 w 4300443"/>
              <a:gd name="connsiteY53" fmla="*/ 584200 h 1028700"/>
              <a:gd name="connsiteX54" fmla="*/ 2216605 w 4300443"/>
              <a:gd name="connsiteY54" fmla="*/ 581025 h 1028700"/>
              <a:gd name="connsiteX55" fmla="*/ 2178505 w 4300443"/>
              <a:gd name="connsiteY55" fmla="*/ 622300 h 1028700"/>
              <a:gd name="connsiteX56" fmla="*/ 2032455 w 4300443"/>
              <a:gd name="connsiteY56" fmla="*/ 654050 h 1028700"/>
              <a:gd name="connsiteX57" fmla="*/ 1924505 w 4300443"/>
              <a:gd name="connsiteY57" fmla="*/ 650875 h 1028700"/>
              <a:gd name="connsiteX58" fmla="*/ 1851480 w 4300443"/>
              <a:gd name="connsiteY58" fmla="*/ 711200 h 1028700"/>
              <a:gd name="connsiteX59" fmla="*/ 1762580 w 4300443"/>
              <a:gd name="connsiteY59" fmla="*/ 733425 h 1028700"/>
              <a:gd name="connsiteX60" fmla="*/ 1626055 w 4300443"/>
              <a:gd name="connsiteY60" fmla="*/ 762000 h 1028700"/>
              <a:gd name="connsiteX61" fmla="*/ 1483180 w 4300443"/>
              <a:gd name="connsiteY61" fmla="*/ 777875 h 1028700"/>
              <a:gd name="connsiteX62" fmla="*/ 1245055 w 4300443"/>
              <a:gd name="connsiteY62" fmla="*/ 692150 h 1028700"/>
              <a:gd name="connsiteX63" fmla="*/ 1175205 w 4300443"/>
              <a:gd name="connsiteY63" fmla="*/ 739775 h 1028700"/>
              <a:gd name="connsiteX64" fmla="*/ 1099005 w 4300443"/>
              <a:gd name="connsiteY64" fmla="*/ 749300 h 1028700"/>
              <a:gd name="connsiteX65" fmla="*/ 1038680 w 4300443"/>
              <a:gd name="connsiteY65" fmla="*/ 793750 h 1028700"/>
              <a:gd name="connsiteX66" fmla="*/ 991055 w 4300443"/>
              <a:gd name="connsiteY66" fmla="*/ 800100 h 1028700"/>
              <a:gd name="connsiteX67" fmla="*/ 930730 w 4300443"/>
              <a:gd name="connsiteY67" fmla="*/ 844550 h 1028700"/>
              <a:gd name="connsiteX68" fmla="*/ 692605 w 4300443"/>
              <a:gd name="connsiteY68" fmla="*/ 815975 h 1028700"/>
              <a:gd name="connsiteX69" fmla="*/ 619580 w 4300443"/>
              <a:gd name="connsiteY69" fmla="*/ 831850 h 1028700"/>
              <a:gd name="connsiteX70" fmla="*/ 486230 w 4300443"/>
              <a:gd name="connsiteY70" fmla="*/ 908050 h 1028700"/>
              <a:gd name="connsiteX71" fmla="*/ 394155 w 4300443"/>
              <a:gd name="connsiteY71" fmla="*/ 933450 h 1028700"/>
              <a:gd name="connsiteX72" fmla="*/ 327480 w 4300443"/>
              <a:gd name="connsiteY72" fmla="*/ 990600 h 1028700"/>
              <a:gd name="connsiteX73" fmla="*/ 267155 w 4300443"/>
              <a:gd name="connsiteY73" fmla="*/ 1028700 h 1028700"/>
              <a:gd name="connsiteX74" fmla="*/ 213180 w 4300443"/>
              <a:gd name="connsiteY74" fmla="*/ 990600 h 1028700"/>
              <a:gd name="connsiteX75" fmla="*/ 117930 w 4300443"/>
              <a:gd name="connsiteY75" fmla="*/ 955675 h 1028700"/>
              <a:gd name="connsiteX76" fmla="*/ 41730 w 4300443"/>
              <a:gd name="connsiteY76" fmla="*/ 974725 h 1028700"/>
              <a:gd name="connsiteX77" fmla="*/ 455 w 4300443"/>
              <a:gd name="connsiteY77" fmla="*/ 958850 h 1028700"/>
              <a:gd name="connsiteX78" fmla="*/ 6805 w 4300443"/>
              <a:gd name="connsiteY78" fmla="*/ 622300 h 1028700"/>
              <a:gd name="connsiteX0" fmla="*/ 6805 w 4300443"/>
              <a:gd name="connsiteY0" fmla="*/ 622300 h 1028700"/>
              <a:gd name="connsiteX1" fmla="*/ 92530 w 4300443"/>
              <a:gd name="connsiteY1" fmla="*/ 631825 h 1028700"/>
              <a:gd name="connsiteX2" fmla="*/ 168730 w 4300443"/>
              <a:gd name="connsiteY2" fmla="*/ 635000 h 1028700"/>
              <a:gd name="connsiteX3" fmla="*/ 232230 w 4300443"/>
              <a:gd name="connsiteY3" fmla="*/ 666750 h 1028700"/>
              <a:gd name="connsiteX4" fmla="*/ 311605 w 4300443"/>
              <a:gd name="connsiteY4" fmla="*/ 666750 h 1028700"/>
              <a:gd name="connsiteX5" fmla="*/ 394155 w 4300443"/>
              <a:gd name="connsiteY5" fmla="*/ 596900 h 1028700"/>
              <a:gd name="connsiteX6" fmla="*/ 530680 w 4300443"/>
              <a:gd name="connsiteY6" fmla="*/ 517525 h 1028700"/>
              <a:gd name="connsiteX7" fmla="*/ 552905 w 4300443"/>
              <a:gd name="connsiteY7" fmla="*/ 508000 h 1028700"/>
              <a:gd name="connsiteX8" fmla="*/ 591005 w 4300443"/>
              <a:gd name="connsiteY8" fmla="*/ 517525 h 1028700"/>
              <a:gd name="connsiteX9" fmla="*/ 692605 w 4300443"/>
              <a:gd name="connsiteY9" fmla="*/ 460375 h 1028700"/>
              <a:gd name="connsiteX10" fmla="*/ 813255 w 4300443"/>
              <a:gd name="connsiteY10" fmla="*/ 469900 h 1028700"/>
              <a:gd name="connsiteX11" fmla="*/ 956130 w 4300443"/>
              <a:gd name="connsiteY11" fmla="*/ 431800 h 1028700"/>
              <a:gd name="connsiteX12" fmla="*/ 1003755 w 4300443"/>
              <a:gd name="connsiteY12" fmla="*/ 422275 h 1028700"/>
              <a:gd name="connsiteX13" fmla="*/ 1041855 w 4300443"/>
              <a:gd name="connsiteY13" fmla="*/ 412750 h 1028700"/>
              <a:gd name="connsiteX14" fmla="*/ 1219655 w 4300443"/>
              <a:gd name="connsiteY14" fmla="*/ 355600 h 1028700"/>
              <a:gd name="connsiteX15" fmla="*/ 1384755 w 4300443"/>
              <a:gd name="connsiteY15" fmla="*/ 415925 h 1028700"/>
              <a:gd name="connsiteX16" fmla="*/ 1416505 w 4300443"/>
              <a:gd name="connsiteY16" fmla="*/ 425450 h 1028700"/>
              <a:gd name="connsiteX17" fmla="*/ 1419680 w 4300443"/>
              <a:gd name="connsiteY17" fmla="*/ 403225 h 1028700"/>
              <a:gd name="connsiteX18" fmla="*/ 1543505 w 4300443"/>
              <a:gd name="connsiteY18" fmla="*/ 441325 h 1028700"/>
              <a:gd name="connsiteX19" fmla="*/ 1584780 w 4300443"/>
              <a:gd name="connsiteY19" fmla="*/ 409575 h 1028700"/>
              <a:gd name="connsiteX20" fmla="*/ 1622880 w 4300443"/>
              <a:gd name="connsiteY20" fmla="*/ 428625 h 1028700"/>
              <a:gd name="connsiteX21" fmla="*/ 1711780 w 4300443"/>
              <a:gd name="connsiteY21" fmla="*/ 387350 h 1028700"/>
              <a:gd name="connsiteX22" fmla="*/ 1867355 w 4300443"/>
              <a:gd name="connsiteY22" fmla="*/ 333375 h 1028700"/>
              <a:gd name="connsiteX23" fmla="*/ 2083255 w 4300443"/>
              <a:gd name="connsiteY23" fmla="*/ 282575 h 1028700"/>
              <a:gd name="connsiteX24" fmla="*/ 2502355 w 4300443"/>
              <a:gd name="connsiteY24" fmla="*/ 174625 h 1028700"/>
              <a:gd name="connsiteX25" fmla="*/ 2613480 w 4300443"/>
              <a:gd name="connsiteY25" fmla="*/ 149225 h 1028700"/>
              <a:gd name="connsiteX26" fmla="*/ 2692855 w 4300443"/>
              <a:gd name="connsiteY26" fmla="*/ 177800 h 1028700"/>
              <a:gd name="connsiteX27" fmla="*/ 2753180 w 4300443"/>
              <a:gd name="connsiteY27" fmla="*/ 206375 h 1028700"/>
              <a:gd name="connsiteX28" fmla="*/ 3019880 w 4300443"/>
              <a:gd name="connsiteY28" fmla="*/ 130175 h 1028700"/>
              <a:gd name="connsiteX29" fmla="*/ 3283405 w 4300443"/>
              <a:gd name="connsiteY29" fmla="*/ 127000 h 1028700"/>
              <a:gd name="connsiteX30" fmla="*/ 3299280 w 4300443"/>
              <a:gd name="connsiteY30" fmla="*/ 117475 h 1028700"/>
              <a:gd name="connsiteX31" fmla="*/ 3432630 w 4300443"/>
              <a:gd name="connsiteY31" fmla="*/ 107950 h 1028700"/>
              <a:gd name="connsiteX32" fmla="*/ 3645355 w 4300443"/>
              <a:gd name="connsiteY32" fmla="*/ 139700 h 1028700"/>
              <a:gd name="connsiteX33" fmla="*/ 3766005 w 4300443"/>
              <a:gd name="connsiteY33" fmla="*/ 142875 h 1028700"/>
              <a:gd name="connsiteX34" fmla="*/ 3835855 w 4300443"/>
              <a:gd name="connsiteY34" fmla="*/ 127000 h 1028700"/>
              <a:gd name="connsiteX35" fmla="*/ 3937455 w 4300443"/>
              <a:gd name="connsiteY35" fmla="*/ 127000 h 1028700"/>
              <a:gd name="connsiteX36" fmla="*/ 3988255 w 4300443"/>
              <a:gd name="connsiteY36" fmla="*/ 127000 h 1028700"/>
              <a:gd name="connsiteX37" fmla="*/ 4083505 w 4300443"/>
              <a:gd name="connsiteY37" fmla="*/ 63500 h 1028700"/>
              <a:gd name="connsiteX38" fmla="*/ 4178755 w 4300443"/>
              <a:gd name="connsiteY38" fmla="*/ 41275 h 1028700"/>
              <a:gd name="connsiteX39" fmla="*/ 4293055 w 4300443"/>
              <a:gd name="connsiteY39" fmla="*/ 0 h 1028700"/>
              <a:gd name="connsiteX40" fmla="*/ 4283530 w 4300443"/>
              <a:gd name="connsiteY40" fmla="*/ 412750 h 1028700"/>
              <a:gd name="connsiteX41" fmla="*/ 4188280 w 4300443"/>
              <a:gd name="connsiteY41" fmla="*/ 463550 h 1028700"/>
              <a:gd name="connsiteX42" fmla="*/ 4112080 w 4300443"/>
              <a:gd name="connsiteY42" fmla="*/ 485775 h 1028700"/>
              <a:gd name="connsiteX43" fmla="*/ 3978730 w 4300443"/>
              <a:gd name="connsiteY43" fmla="*/ 587375 h 1028700"/>
              <a:gd name="connsiteX44" fmla="*/ 3851730 w 4300443"/>
              <a:gd name="connsiteY44" fmla="*/ 596900 h 1028700"/>
              <a:gd name="connsiteX45" fmla="*/ 3753305 w 4300443"/>
              <a:gd name="connsiteY45" fmla="*/ 584200 h 1028700"/>
              <a:gd name="connsiteX46" fmla="*/ 3645355 w 4300443"/>
              <a:gd name="connsiteY46" fmla="*/ 539750 h 1028700"/>
              <a:gd name="connsiteX47" fmla="*/ 3429455 w 4300443"/>
              <a:gd name="connsiteY47" fmla="*/ 508000 h 1028700"/>
              <a:gd name="connsiteX48" fmla="*/ 3270705 w 4300443"/>
              <a:gd name="connsiteY48" fmla="*/ 482600 h 1028700"/>
              <a:gd name="connsiteX49" fmla="*/ 2994480 w 4300443"/>
              <a:gd name="connsiteY49" fmla="*/ 514350 h 1028700"/>
              <a:gd name="connsiteX50" fmla="*/ 2835730 w 4300443"/>
              <a:gd name="connsiteY50" fmla="*/ 508000 h 1028700"/>
              <a:gd name="connsiteX51" fmla="*/ 2734130 w 4300443"/>
              <a:gd name="connsiteY51" fmla="*/ 463550 h 1028700"/>
              <a:gd name="connsiteX52" fmla="*/ 2670630 w 4300443"/>
              <a:gd name="connsiteY52" fmla="*/ 495300 h 1028700"/>
              <a:gd name="connsiteX53" fmla="*/ 2515055 w 4300443"/>
              <a:gd name="connsiteY53" fmla="*/ 492125 h 1028700"/>
              <a:gd name="connsiteX54" fmla="*/ 2267405 w 4300443"/>
              <a:gd name="connsiteY54" fmla="*/ 584200 h 1028700"/>
              <a:gd name="connsiteX55" fmla="*/ 2216605 w 4300443"/>
              <a:gd name="connsiteY55" fmla="*/ 581025 h 1028700"/>
              <a:gd name="connsiteX56" fmla="*/ 2178505 w 4300443"/>
              <a:gd name="connsiteY56" fmla="*/ 622300 h 1028700"/>
              <a:gd name="connsiteX57" fmla="*/ 2032455 w 4300443"/>
              <a:gd name="connsiteY57" fmla="*/ 654050 h 1028700"/>
              <a:gd name="connsiteX58" fmla="*/ 1924505 w 4300443"/>
              <a:gd name="connsiteY58" fmla="*/ 650875 h 1028700"/>
              <a:gd name="connsiteX59" fmla="*/ 1851480 w 4300443"/>
              <a:gd name="connsiteY59" fmla="*/ 711200 h 1028700"/>
              <a:gd name="connsiteX60" fmla="*/ 1762580 w 4300443"/>
              <a:gd name="connsiteY60" fmla="*/ 733425 h 1028700"/>
              <a:gd name="connsiteX61" fmla="*/ 1626055 w 4300443"/>
              <a:gd name="connsiteY61" fmla="*/ 762000 h 1028700"/>
              <a:gd name="connsiteX62" fmla="*/ 1483180 w 4300443"/>
              <a:gd name="connsiteY62" fmla="*/ 777875 h 1028700"/>
              <a:gd name="connsiteX63" fmla="*/ 1245055 w 4300443"/>
              <a:gd name="connsiteY63" fmla="*/ 692150 h 1028700"/>
              <a:gd name="connsiteX64" fmla="*/ 1175205 w 4300443"/>
              <a:gd name="connsiteY64" fmla="*/ 739775 h 1028700"/>
              <a:gd name="connsiteX65" fmla="*/ 1099005 w 4300443"/>
              <a:gd name="connsiteY65" fmla="*/ 749300 h 1028700"/>
              <a:gd name="connsiteX66" fmla="*/ 1038680 w 4300443"/>
              <a:gd name="connsiteY66" fmla="*/ 793750 h 1028700"/>
              <a:gd name="connsiteX67" fmla="*/ 991055 w 4300443"/>
              <a:gd name="connsiteY67" fmla="*/ 800100 h 1028700"/>
              <a:gd name="connsiteX68" fmla="*/ 930730 w 4300443"/>
              <a:gd name="connsiteY68" fmla="*/ 844550 h 1028700"/>
              <a:gd name="connsiteX69" fmla="*/ 692605 w 4300443"/>
              <a:gd name="connsiteY69" fmla="*/ 815975 h 1028700"/>
              <a:gd name="connsiteX70" fmla="*/ 619580 w 4300443"/>
              <a:gd name="connsiteY70" fmla="*/ 831850 h 1028700"/>
              <a:gd name="connsiteX71" fmla="*/ 486230 w 4300443"/>
              <a:gd name="connsiteY71" fmla="*/ 908050 h 1028700"/>
              <a:gd name="connsiteX72" fmla="*/ 394155 w 4300443"/>
              <a:gd name="connsiteY72" fmla="*/ 933450 h 1028700"/>
              <a:gd name="connsiteX73" fmla="*/ 327480 w 4300443"/>
              <a:gd name="connsiteY73" fmla="*/ 990600 h 1028700"/>
              <a:gd name="connsiteX74" fmla="*/ 267155 w 4300443"/>
              <a:gd name="connsiteY74" fmla="*/ 1028700 h 1028700"/>
              <a:gd name="connsiteX75" fmla="*/ 213180 w 4300443"/>
              <a:gd name="connsiteY75" fmla="*/ 990600 h 1028700"/>
              <a:gd name="connsiteX76" fmla="*/ 117930 w 4300443"/>
              <a:gd name="connsiteY76" fmla="*/ 955675 h 1028700"/>
              <a:gd name="connsiteX77" fmla="*/ 41730 w 4300443"/>
              <a:gd name="connsiteY77" fmla="*/ 974725 h 1028700"/>
              <a:gd name="connsiteX78" fmla="*/ 455 w 4300443"/>
              <a:gd name="connsiteY78" fmla="*/ 958850 h 1028700"/>
              <a:gd name="connsiteX79" fmla="*/ 6805 w 4300443"/>
              <a:gd name="connsiteY79" fmla="*/ 622300 h 1028700"/>
              <a:gd name="connsiteX0" fmla="*/ 6805 w 4300443"/>
              <a:gd name="connsiteY0" fmla="*/ 622300 h 1028700"/>
              <a:gd name="connsiteX1" fmla="*/ 92530 w 4300443"/>
              <a:gd name="connsiteY1" fmla="*/ 631825 h 1028700"/>
              <a:gd name="connsiteX2" fmla="*/ 168730 w 4300443"/>
              <a:gd name="connsiteY2" fmla="*/ 635000 h 1028700"/>
              <a:gd name="connsiteX3" fmla="*/ 232230 w 4300443"/>
              <a:gd name="connsiteY3" fmla="*/ 666750 h 1028700"/>
              <a:gd name="connsiteX4" fmla="*/ 311605 w 4300443"/>
              <a:gd name="connsiteY4" fmla="*/ 666750 h 1028700"/>
              <a:gd name="connsiteX5" fmla="*/ 394155 w 4300443"/>
              <a:gd name="connsiteY5" fmla="*/ 596900 h 1028700"/>
              <a:gd name="connsiteX6" fmla="*/ 530680 w 4300443"/>
              <a:gd name="connsiteY6" fmla="*/ 517525 h 1028700"/>
              <a:gd name="connsiteX7" fmla="*/ 552905 w 4300443"/>
              <a:gd name="connsiteY7" fmla="*/ 508000 h 1028700"/>
              <a:gd name="connsiteX8" fmla="*/ 591005 w 4300443"/>
              <a:gd name="connsiteY8" fmla="*/ 517525 h 1028700"/>
              <a:gd name="connsiteX9" fmla="*/ 692605 w 4300443"/>
              <a:gd name="connsiteY9" fmla="*/ 460375 h 1028700"/>
              <a:gd name="connsiteX10" fmla="*/ 813255 w 4300443"/>
              <a:gd name="connsiteY10" fmla="*/ 469900 h 1028700"/>
              <a:gd name="connsiteX11" fmla="*/ 956130 w 4300443"/>
              <a:gd name="connsiteY11" fmla="*/ 431800 h 1028700"/>
              <a:gd name="connsiteX12" fmla="*/ 1003755 w 4300443"/>
              <a:gd name="connsiteY12" fmla="*/ 422275 h 1028700"/>
              <a:gd name="connsiteX13" fmla="*/ 1041855 w 4300443"/>
              <a:gd name="connsiteY13" fmla="*/ 412750 h 1028700"/>
              <a:gd name="connsiteX14" fmla="*/ 1219655 w 4300443"/>
              <a:gd name="connsiteY14" fmla="*/ 355600 h 1028700"/>
              <a:gd name="connsiteX15" fmla="*/ 1384755 w 4300443"/>
              <a:gd name="connsiteY15" fmla="*/ 415925 h 1028700"/>
              <a:gd name="connsiteX16" fmla="*/ 1416505 w 4300443"/>
              <a:gd name="connsiteY16" fmla="*/ 425450 h 1028700"/>
              <a:gd name="connsiteX17" fmla="*/ 1419680 w 4300443"/>
              <a:gd name="connsiteY17" fmla="*/ 403225 h 1028700"/>
              <a:gd name="connsiteX18" fmla="*/ 1543505 w 4300443"/>
              <a:gd name="connsiteY18" fmla="*/ 441325 h 1028700"/>
              <a:gd name="connsiteX19" fmla="*/ 1584780 w 4300443"/>
              <a:gd name="connsiteY19" fmla="*/ 409575 h 1028700"/>
              <a:gd name="connsiteX20" fmla="*/ 1622880 w 4300443"/>
              <a:gd name="connsiteY20" fmla="*/ 428625 h 1028700"/>
              <a:gd name="connsiteX21" fmla="*/ 1711780 w 4300443"/>
              <a:gd name="connsiteY21" fmla="*/ 387350 h 1028700"/>
              <a:gd name="connsiteX22" fmla="*/ 1867355 w 4300443"/>
              <a:gd name="connsiteY22" fmla="*/ 333375 h 1028700"/>
              <a:gd name="connsiteX23" fmla="*/ 2083255 w 4300443"/>
              <a:gd name="connsiteY23" fmla="*/ 282575 h 1028700"/>
              <a:gd name="connsiteX24" fmla="*/ 2502355 w 4300443"/>
              <a:gd name="connsiteY24" fmla="*/ 174625 h 1028700"/>
              <a:gd name="connsiteX25" fmla="*/ 2613480 w 4300443"/>
              <a:gd name="connsiteY25" fmla="*/ 149225 h 1028700"/>
              <a:gd name="connsiteX26" fmla="*/ 2692855 w 4300443"/>
              <a:gd name="connsiteY26" fmla="*/ 177800 h 1028700"/>
              <a:gd name="connsiteX27" fmla="*/ 2753180 w 4300443"/>
              <a:gd name="connsiteY27" fmla="*/ 206375 h 1028700"/>
              <a:gd name="connsiteX28" fmla="*/ 3019880 w 4300443"/>
              <a:gd name="connsiteY28" fmla="*/ 130175 h 1028700"/>
              <a:gd name="connsiteX29" fmla="*/ 3283405 w 4300443"/>
              <a:gd name="connsiteY29" fmla="*/ 127000 h 1028700"/>
              <a:gd name="connsiteX30" fmla="*/ 3299280 w 4300443"/>
              <a:gd name="connsiteY30" fmla="*/ 117475 h 1028700"/>
              <a:gd name="connsiteX31" fmla="*/ 3432630 w 4300443"/>
              <a:gd name="connsiteY31" fmla="*/ 107950 h 1028700"/>
              <a:gd name="connsiteX32" fmla="*/ 3645355 w 4300443"/>
              <a:gd name="connsiteY32" fmla="*/ 139700 h 1028700"/>
              <a:gd name="connsiteX33" fmla="*/ 3766005 w 4300443"/>
              <a:gd name="connsiteY33" fmla="*/ 142875 h 1028700"/>
              <a:gd name="connsiteX34" fmla="*/ 3835855 w 4300443"/>
              <a:gd name="connsiteY34" fmla="*/ 127000 h 1028700"/>
              <a:gd name="connsiteX35" fmla="*/ 3937455 w 4300443"/>
              <a:gd name="connsiteY35" fmla="*/ 127000 h 1028700"/>
              <a:gd name="connsiteX36" fmla="*/ 3988255 w 4300443"/>
              <a:gd name="connsiteY36" fmla="*/ 127000 h 1028700"/>
              <a:gd name="connsiteX37" fmla="*/ 4083505 w 4300443"/>
              <a:gd name="connsiteY37" fmla="*/ 63500 h 1028700"/>
              <a:gd name="connsiteX38" fmla="*/ 4178755 w 4300443"/>
              <a:gd name="connsiteY38" fmla="*/ 41275 h 1028700"/>
              <a:gd name="connsiteX39" fmla="*/ 4293055 w 4300443"/>
              <a:gd name="connsiteY39" fmla="*/ 0 h 1028700"/>
              <a:gd name="connsiteX40" fmla="*/ 4283530 w 4300443"/>
              <a:gd name="connsiteY40" fmla="*/ 412750 h 1028700"/>
              <a:gd name="connsiteX41" fmla="*/ 4188280 w 4300443"/>
              <a:gd name="connsiteY41" fmla="*/ 463550 h 1028700"/>
              <a:gd name="connsiteX42" fmla="*/ 4112080 w 4300443"/>
              <a:gd name="connsiteY42" fmla="*/ 485775 h 1028700"/>
              <a:gd name="connsiteX43" fmla="*/ 3978730 w 4300443"/>
              <a:gd name="connsiteY43" fmla="*/ 587375 h 1028700"/>
              <a:gd name="connsiteX44" fmla="*/ 3851730 w 4300443"/>
              <a:gd name="connsiteY44" fmla="*/ 596900 h 1028700"/>
              <a:gd name="connsiteX45" fmla="*/ 3753305 w 4300443"/>
              <a:gd name="connsiteY45" fmla="*/ 584200 h 1028700"/>
              <a:gd name="connsiteX46" fmla="*/ 3645355 w 4300443"/>
              <a:gd name="connsiteY46" fmla="*/ 539750 h 1028700"/>
              <a:gd name="connsiteX47" fmla="*/ 3429455 w 4300443"/>
              <a:gd name="connsiteY47" fmla="*/ 508000 h 1028700"/>
              <a:gd name="connsiteX48" fmla="*/ 3270705 w 4300443"/>
              <a:gd name="connsiteY48" fmla="*/ 482600 h 1028700"/>
              <a:gd name="connsiteX49" fmla="*/ 2994480 w 4300443"/>
              <a:gd name="connsiteY49" fmla="*/ 514350 h 1028700"/>
              <a:gd name="connsiteX50" fmla="*/ 2835730 w 4300443"/>
              <a:gd name="connsiteY50" fmla="*/ 508000 h 1028700"/>
              <a:gd name="connsiteX51" fmla="*/ 2734130 w 4300443"/>
              <a:gd name="connsiteY51" fmla="*/ 463550 h 1028700"/>
              <a:gd name="connsiteX52" fmla="*/ 2670630 w 4300443"/>
              <a:gd name="connsiteY52" fmla="*/ 495300 h 1028700"/>
              <a:gd name="connsiteX53" fmla="*/ 2515055 w 4300443"/>
              <a:gd name="connsiteY53" fmla="*/ 492125 h 1028700"/>
              <a:gd name="connsiteX54" fmla="*/ 2267405 w 4300443"/>
              <a:gd name="connsiteY54" fmla="*/ 584200 h 1028700"/>
              <a:gd name="connsiteX55" fmla="*/ 2216605 w 4300443"/>
              <a:gd name="connsiteY55" fmla="*/ 581025 h 1028700"/>
              <a:gd name="connsiteX56" fmla="*/ 2178505 w 4300443"/>
              <a:gd name="connsiteY56" fmla="*/ 622300 h 1028700"/>
              <a:gd name="connsiteX57" fmla="*/ 2032455 w 4300443"/>
              <a:gd name="connsiteY57" fmla="*/ 654050 h 1028700"/>
              <a:gd name="connsiteX58" fmla="*/ 1924505 w 4300443"/>
              <a:gd name="connsiteY58" fmla="*/ 650875 h 1028700"/>
              <a:gd name="connsiteX59" fmla="*/ 1851480 w 4300443"/>
              <a:gd name="connsiteY59" fmla="*/ 711200 h 1028700"/>
              <a:gd name="connsiteX60" fmla="*/ 1762580 w 4300443"/>
              <a:gd name="connsiteY60" fmla="*/ 733425 h 1028700"/>
              <a:gd name="connsiteX61" fmla="*/ 1626055 w 4300443"/>
              <a:gd name="connsiteY61" fmla="*/ 762000 h 1028700"/>
              <a:gd name="connsiteX62" fmla="*/ 1483180 w 4300443"/>
              <a:gd name="connsiteY62" fmla="*/ 777875 h 1028700"/>
              <a:gd name="connsiteX63" fmla="*/ 1245055 w 4300443"/>
              <a:gd name="connsiteY63" fmla="*/ 692150 h 1028700"/>
              <a:gd name="connsiteX64" fmla="*/ 1175205 w 4300443"/>
              <a:gd name="connsiteY64" fmla="*/ 739775 h 1028700"/>
              <a:gd name="connsiteX65" fmla="*/ 1099005 w 4300443"/>
              <a:gd name="connsiteY65" fmla="*/ 749300 h 1028700"/>
              <a:gd name="connsiteX66" fmla="*/ 1038680 w 4300443"/>
              <a:gd name="connsiteY66" fmla="*/ 793750 h 1028700"/>
              <a:gd name="connsiteX67" fmla="*/ 991055 w 4300443"/>
              <a:gd name="connsiteY67" fmla="*/ 800100 h 1028700"/>
              <a:gd name="connsiteX68" fmla="*/ 930730 w 4300443"/>
              <a:gd name="connsiteY68" fmla="*/ 844550 h 1028700"/>
              <a:gd name="connsiteX69" fmla="*/ 692605 w 4300443"/>
              <a:gd name="connsiteY69" fmla="*/ 815975 h 1028700"/>
              <a:gd name="connsiteX70" fmla="*/ 619580 w 4300443"/>
              <a:gd name="connsiteY70" fmla="*/ 831850 h 1028700"/>
              <a:gd name="connsiteX71" fmla="*/ 486230 w 4300443"/>
              <a:gd name="connsiteY71" fmla="*/ 908050 h 1028700"/>
              <a:gd name="connsiteX72" fmla="*/ 394155 w 4300443"/>
              <a:gd name="connsiteY72" fmla="*/ 933450 h 1028700"/>
              <a:gd name="connsiteX73" fmla="*/ 327480 w 4300443"/>
              <a:gd name="connsiteY73" fmla="*/ 990600 h 1028700"/>
              <a:gd name="connsiteX74" fmla="*/ 267155 w 4300443"/>
              <a:gd name="connsiteY74" fmla="*/ 1028700 h 1028700"/>
              <a:gd name="connsiteX75" fmla="*/ 213180 w 4300443"/>
              <a:gd name="connsiteY75" fmla="*/ 990600 h 1028700"/>
              <a:gd name="connsiteX76" fmla="*/ 117930 w 4300443"/>
              <a:gd name="connsiteY76" fmla="*/ 955675 h 1028700"/>
              <a:gd name="connsiteX77" fmla="*/ 41730 w 4300443"/>
              <a:gd name="connsiteY77" fmla="*/ 974725 h 1028700"/>
              <a:gd name="connsiteX78" fmla="*/ 455 w 4300443"/>
              <a:gd name="connsiteY78" fmla="*/ 958850 h 1028700"/>
              <a:gd name="connsiteX79" fmla="*/ 6805 w 4300443"/>
              <a:gd name="connsiteY79" fmla="*/ 622300 h 1028700"/>
              <a:gd name="connsiteX0" fmla="*/ 6805 w 4293806"/>
              <a:gd name="connsiteY0" fmla="*/ 622300 h 1028700"/>
              <a:gd name="connsiteX1" fmla="*/ 92530 w 4293806"/>
              <a:gd name="connsiteY1" fmla="*/ 631825 h 1028700"/>
              <a:gd name="connsiteX2" fmla="*/ 168730 w 4293806"/>
              <a:gd name="connsiteY2" fmla="*/ 635000 h 1028700"/>
              <a:gd name="connsiteX3" fmla="*/ 232230 w 4293806"/>
              <a:gd name="connsiteY3" fmla="*/ 666750 h 1028700"/>
              <a:gd name="connsiteX4" fmla="*/ 311605 w 4293806"/>
              <a:gd name="connsiteY4" fmla="*/ 666750 h 1028700"/>
              <a:gd name="connsiteX5" fmla="*/ 394155 w 4293806"/>
              <a:gd name="connsiteY5" fmla="*/ 596900 h 1028700"/>
              <a:gd name="connsiteX6" fmla="*/ 530680 w 4293806"/>
              <a:gd name="connsiteY6" fmla="*/ 517525 h 1028700"/>
              <a:gd name="connsiteX7" fmla="*/ 552905 w 4293806"/>
              <a:gd name="connsiteY7" fmla="*/ 508000 h 1028700"/>
              <a:gd name="connsiteX8" fmla="*/ 591005 w 4293806"/>
              <a:gd name="connsiteY8" fmla="*/ 517525 h 1028700"/>
              <a:gd name="connsiteX9" fmla="*/ 692605 w 4293806"/>
              <a:gd name="connsiteY9" fmla="*/ 460375 h 1028700"/>
              <a:gd name="connsiteX10" fmla="*/ 813255 w 4293806"/>
              <a:gd name="connsiteY10" fmla="*/ 469900 h 1028700"/>
              <a:gd name="connsiteX11" fmla="*/ 956130 w 4293806"/>
              <a:gd name="connsiteY11" fmla="*/ 431800 h 1028700"/>
              <a:gd name="connsiteX12" fmla="*/ 1003755 w 4293806"/>
              <a:gd name="connsiteY12" fmla="*/ 422275 h 1028700"/>
              <a:gd name="connsiteX13" fmla="*/ 1041855 w 4293806"/>
              <a:gd name="connsiteY13" fmla="*/ 412750 h 1028700"/>
              <a:gd name="connsiteX14" fmla="*/ 1219655 w 4293806"/>
              <a:gd name="connsiteY14" fmla="*/ 355600 h 1028700"/>
              <a:gd name="connsiteX15" fmla="*/ 1384755 w 4293806"/>
              <a:gd name="connsiteY15" fmla="*/ 415925 h 1028700"/>
              <a:gd name="connsiteX16" fmla="*/ 1416505 w 4293806"/>
              <a:gd name="connsiteY16" fmla="*/ 425450 h 1028700"/>
              <a:gd name="connsiteX17" fmla="*/ 1419680 w 4293806"/>
              <a:gd name="connsiteY17" fmla="*/ 403225 h 1028700"/>
              <a:gd name="connsiteX18" fmla="*/ 1543505 w 4293806"/>
              <a:gd name="connsiteY18" fmla="*/ 441325 h 1028700"/>
              <a:gd name="connsiteX19" fmla="*/ 1584780 w 4293806"/>
              <a:gd name="connsiteY19" fmla="*/ 409575 h 1028700"/>
              <a:gd name="connsiteX20" fmla="*/ 1622880 w 4293806"/>
              <a:gd name="connsiteY20" fmla="*/ 428625 h 1028700"/>
              <a:gd name="connsiteX21" fmla="*/ 1711780 w 4293806"/>
              <a:gd name="connsiteY21" fmla="*/ 387350 h 1028700"/>
              <a:gd name="connsiteX22" fmla="*/ 1867355 w 4293806"/>
              <a:gd name="connsiteY22" fmla="*/ 333375 h 1028700"/>
              <a:gd name="connsiteX23" fmla="*/ 2083255 w 4293806"/>
              <a:gd name="connsiteY23" fmla="*/ 282575 h 1028700"/>
              <a:gd name="connsiteX24" fmla="*/ 2502355 w 4293806"/>
              <a:gd name="connsiteY24" fmla="*/ 174625 h 1028700"/>
              <a:gd name="connsiteX25" fmla="*/ 2613480 w 4293806"/>
              <a:gd name="connsiteY25" fmla="*/ 149225 h 1028700"/>
              <a:gd name="connsiteX26" fmla="*/ 2692855 w 4293806"/>
              <a:gd name="connsiteY26" fmla="*/ 177800 h 1028700"/>
              <a:gd name="connsiteX27" fmla="*/ 2753180 w 4293806"/>
              <a:gd name="connsiteY27" fmla="*/ 206375 h 1028700"/>
              <a:gd name="connsiteX28" fmla="*/ 3019880 w 4293806"/>
              <a:gd name="connsiteY28" fmla="*/ 130175 h 1028700"/>
              <a:gd name="connsiteX29" fmla="*/ 3283405 w 4293806"/>
              <a:gd name="connsiteY29" fmla="*/ 127000 h 1028700"/>
              <a:gd name="connsiteX30" fmla="*/ 3299280 w 4293806"/>
              <a:gd name="connsiteY30" fmla="*/ 117475 h 1028700"/>
              <a:gd name="connsiteX31" fmla="*/ 3432630 w 4293806"/>
              <a:gd name="connsiteY31" fmla="*/ 107950 h 1028700"/>
              <a:gd name="connsiteX32" fmla="*/ 3645355 w 4293806"/>
              <a:gd name="connsiteY32" fmla="*/ 139700 h 1028700"/>
              <a:gd name="connsiteX33" fmla="*/ 3766005 w 4293806"/>
              <a:gd name="connsiteY33" fmla="*/ 142875 h 1028700"/>
              <a:gd name="connsiteX34" fmla="*/ 3835855 w 4293806"/>
              <a:gd name="connsiteY34" fmla="*/ 127000 h 1028700"/>
              <a:gd name="connsiteX35" fmla="*/ 3937455 w 4293806"/>
              <a:gd name="connsiteY35" fmla="*/ 127000 h 1028700"/>
              <a:gd name="connsiteX36" fmla="*/ 3988255 w 4293806"/>
              <a:gd name="connsiteY36" fmla="*/ 127000 h 1028700"/>
              <a:gd name="connsiteX37" fmla="*/ 4083505 w 4293806"/>
              <a:gd name="connsiteY37" fmla="*/ 63500 h 1028700"/>
              <a:gd name="connsiteX38" fmla="*/ 4178755 w 4293806"/>
              <a:gd name="connsiteY38" fmla="*/ 41275 h 1028700"/>
              <a:gd name="connsiteX39" fmla="*/ 4293055 w 4293806"/>
              <a:gd name="connsiteY39" fmla="*/ 0 h 1028700"/>
              <a:gd name="connsiteX40" fmla="*/ 4283530 w 4293806"/>
              <a:gd name="connsiteY40" fmla="*/ 412750 h 1028700"/>
              <a:gd name="connsiteX41" fmla="*/ 4188280 w 4293806"/>
              <a:gd name="connsiteY41" fmla="*/ 463550 h 1028700"/>
              <a:gd name="connsiteX42" fmla="*/ 4112080 w 4293806"/>
              <a:gd name="connsiteY42" fmla="*/ 485775 h 1028700"/>
              <a:gd name="connsiteX43" fmla="*/ 3978730 w 4293806"/>
              <a:gd name="connsiteY43" fmla="*/ 587375 h 1028700"/>
              <a:gd name="connsiteX44" fmla="*/ 3851730 w 4293806"/>
              <a:gd name="connsiteY44" fmla="*/ 596900 h 1028700"/>
              <a:gd name="connsiteX45" fmla="*/ 3753305 w 4293806"/>
              <a:gd name="connsiteY45" fmla="*/ 584200 h 1028700"/>
              <a:gd name="connsiteX46" fmla="*/ 3645355 w 4293806"/>
              <a:gd name="connsiteY46" fmla="*/ 539750 h 1028700"/>
              <a:gd name="connsiteX47" fmla="*/ 3429455 w 4293806"/>
              <a:gd name="connsiteY47" fmla="*/ 508000 h 1028700"/>
              <a:gd name="connsiteX48" fmla="*/ 3270705 w 4293806"/>
              <a:gd name="connsiteY48" fmla="*/ 482600 h 1028700"/>
              <a:gd name="connsiteX49" fmla="*/ 2994480 w 4293806"/>
              <a:gd name="connsiteY49" fmla="*/ 514350 h 1028700"/>
              <a:gd name="connsiteX50" fmla="*/ 2835730 w 4293806"/>
              <a:gd name="connsiteY50" fmla="*/ 508000 h 1028700"/>
              <a:gd name="connsiteX51" fmla="*/ 2734130 w 4293806"/>
              <a:gd name="connsiteY51" fmla="*/ 463550 h 1028700"/>
              <a:gd name="connsiteX52" fmla="*/ 2670630 w 4293806"/>
              <a:gd name="connsiteY52" fmla="*/ 495300 h 1028700"/>
              <a:gd name="connsiteX53" fmla="*/ 2515055 w 4293806"/>
              <a:gd name="connsiteY53" fmla="*/ 492125 h 1028700"/>
              <a:gd name="connsiteX54" fmla="*/ 2267405 w 4293806"/>
              <a:gd name="connsiteY54" fmla="*/ 584200 h 1028700"/>
              <a:gd name="connsiteX55" fmla="*/ 2216605 w 4293806"/>
              <a:gd name="connsiteY55" fmla="*/ 581025 h 1028700"/>
              <a:gd name="connsiteX56" fmla="*/ 2178505 w 4293806"/>
              <a:gd name="connsiteY56" fmla="*/ 622300 h 1028700"/>
              <a:gd name="connsiteX57" fmla="*/ 2032455 w 4293806"/>
              <a:gd name="connsiteY57" fmla="*/ 654050 h 1028700"/>
              <a:gd name="connsiteX58" fmla="*/ 1924505 w 4293806"/>
              <a:gd name="connsiteY58" fmla="*/ 650875 h 1028700"/>
              <a:gd name="connsiteX59" fmla="*/ 1851480 w 4293806"/>
              <a:gd name="connsiteY59" fmla="*/ 711200 h 1028700"/>
              <a:gd name="connsiteX60" fmla="*/ 1762580 w 4293806"/>
              <a:gd name="connsiteY60" fmla="*/ 733425 h 1028700"/>
              <a:gd name="connsiteX61" fmla="*/ 1626055 w 4293806"/>
              <a:gd name="connsiteY61" fmla="*/ 762000 h 1028700"/>
              <a:gd name="connsiteX62" fmla="*/ 1483180 w 4293806"/>
              <a:gd name="connsiteY62" fmla="*/ 777875 h 1028700"/>
              <a:gd name="connsiteX63" fmla="*/ 1245055 w 4293806"/>
              <a:gd name="connsiteY63" fmla="*/ 692150 h 1028700"/>
              <a:gd name="connsiteX64" fmla="*/ 1175205 w 4293806"/>
              <a:gd name="connsiteY64" fmla="*/ 739775 h 1028700"/>
              <a:gd name="connsiteX65" fmla="*/ 1099005 w 4293806"/>
              <a:gd name="connsiteY65" fmla="*/ 749300 h 1028700"/>
              <a:gd name="connsiteX66" fmla="*/ 1038680 w 4293806"/>
              <a:gd name="connsiteY66" fmla="*/ 793750 h 1028700"/>
              <a:gd name="connsiteX67" fmla="*/ 991055 w 4293806"/>
              <a:gd name="connsiteY67" fmla="*/ 800100 h 1028700"/>
              <a:gd name="connsiteX68" fmla="*/ 930730 w 4293806"/>
              <a:gd name="connsiteY68" fmla="*/ 844550 h 1028700"/>
              <a:gd name="connsiteX69" fmla="*/ 692605 w 4293806"/>
              <a:gd name="connsiteY69" fmla="*/ 815975 h 1028700"/>
              <a:gd name="connsiteX70" fmla="*/ 619580 w 4293806"/>
              <a:gd name="connsiteY70" fmla="*/ 831850 h 1028700"/>
              <a:gd name="connsiteX71" fmla="*/ 486230 w 4293806"/>
              <a:gd name="connsiteY71" fmla="*/ 908050 h 1028700"/>
              <a:gd name="connsiteX72" fmla="*/ 394155 w 4293806"/>
              <a:gd name="connsiteY72" fmla="*/ 933450 h 1028700"/>
              <a:gd name="connsiteX73" fmla="*/ 327480 w 4293806"/>
              <a:gd name="connsiteY73" fmla="*/ 990600 h 1028700"/>
              <a:gd name="connsiteX74" fmla="*/ 267155 w 4293806"/>
              <a:gd name="connsiteY74" fmla="*/ 1028700 h 1028700"/>
              <a:gd name="connsiteX75" fmla="*/ 213180 w 4293806"/>
              <a:gd name="connsiteY75" fmla="*/ 990600 h 1028700"/>
              <a:gd name="connsiteX76" fmla="*/ 117930 w 4293806"/>
              <a:gd name="connsiteY76" fmla="*/ 955675 h 1028700"/>
              <a:gd name="connsiteX77" fmla="*/ 41730 w 4293806"/>
              <a:gd name="connsiteY77" fmla="*/ 974725 h 1028700"/>
              <a:gd name="connsiteX78" fmla="*/ 455 w 4293806"/>
              <a:gd name="connsiteY78" fmla="*/ 958850 h 1028700"/>
              <a:gd name="connsiteX79" fmla="*/ 6805 w 4293806"/>
              <a:gd name="connsiteY79" fmla="*/ 622300 h 1028700"/>
              <a:gd name="connsiteX0" fmla="*/ 6805 w 4303325"/>
              <a:gd name="connsiteY0" fmla="*/ 622300 h 1028700"/>
              <a:gd name="connsiteX1" fmla="*/ 92530 w 4303325"/>
              <a:gd name="connsiteY1" fmla="*/ 631825 h 1028700"/>
              <a:gd name="connsiteX2" fmla="*/ 168730 w 4303325"/>
              <a:gd name="connsiteY2" fmla="*/ 635000 h 1028700"/>
              <a:gd name="connsiteX3" fmla="*/ 232230 w 4303325"/>
              <a:gd name="connsiteY3" fmla="*/ 666750 h 1028700"/>
              <a:gd name="connsiteX4" fmla="*/ 311605 w 4303325"/>
              <a:gd name="connsiteY4" fmla="*/ 666750 h 1028700"/>
              <a:gd name="connsiteX5" fmla="*/ 394155 w 4303325"/>
              <a:gd name="connsiteY5" fmla="*/ 596900 h 1028700"/>
              <a:gd name="connsiteX6" fmla="*/ 530680 w 4303325"/>
              <a:gd name="connsiteY6" fmla="*/ 517525 h 1028700"/>
              <a:gd name="connsiteX7" fmla="*/ 552905 w 4303325"/>
              <a:gd name="connsiteY7" fmla="*/ 508000 h 1028700"/>
              <a:gd name="connsiteX8" fmla="*/ 591005 w 4303325"/>
              <a:gd name="connsiteY8" fmla="*/ 517525 h 1028700"/>
              <a:gd name="connsiteX9" fmla="*/ 692605 w 4303325"/>
              <a:gd name="connsiteY9" fmla="*/ 460375 h 1028700"/>
              <a:gd name="connsiteX10" fmla="*/ 813255 w 4303325"/>
              <a:gd name="connsiteY10" fmla="*/ 469900 h 1028700"/>
              <a:gd name="connsiteX11" fmla="*/ 956130 w 4303325"/>
              <a:gd name="connsiteY11" fmla="*/ 431800 h 1028700"/>
              <a:gd name="connsiteX12" fmla="*/ 1003755 w 4303325"/>
              <a:gd name="connsiteY12" fmla="*/ 422275 h 1028700"/>
              <a:gd name="connsiteX13" fmla="*/ 1041855 w 4303325"/>
              <a:gd name="connsiteY13" fmla="*/ 412750 h 1028700"/>
              <a:gd name="connsiteX14" fmla="*/ 1219655 w 4303325"/>
              <a:gd name="connsiteY14" fmla="*/ 355600 h 1028700"/>
              <a:gd name="connsiteX15" fmla="*/ 1384755 w 4303325"/>
              <a:gd name="connsiteY15" fmla="*/ 415925 h 1028700"/>
              <a:gd name="connsiteX16" fmla="*/ 1416505 w 4303325"/>
              <a:gd name="connsiteY16" fmla="*/ 425450 h 1028700"/>
              <a:gd name="connsiteX17" fmla="*/ 1419680 w 4303325"/>
              <a:gd name="connsiteY17" fmla="*/ 403225 h 1028700"/>
              <a:gd name="connsiteX18" fmla="*/ 1543505 w 4303325"/>
              <a:gd name="connsiteY18" fmla="*/ 441325 h 1028700"/>
              <a:gd name="connsiteX19" fmla="*/ 1584780 w 4303325"/>
              <a:gd name="connsiteY19" fmla="*/ 409575 h 1028700"/>
              <a:gd name="connsiteX20" fmla="*/ 1622880 w 4303325"/>
              <a:gd name="connsiteY20" fmla="*/ 428625 h 1028700"/>
              <a:gd name="connsiteX21" fmla="*/ 1711780 w 4303325"/>
              <a:gd name="connsiteY21" fmla="*/ 387350 h 1028700"/>
              <a:gd name="connsiteX22" fmla="*/ 1867355 w 4303325"/>
              <a:gd name="connsiteY22" fmla="*/ 333375 h 1028700"/>
              <a:gd name="connsiteX23" fmla="*/ 2083255 w 4303325"/>
              <a:gd name="connsiteY23" fmla="*/ 282575 h 1028700"/>
              <a:gd name="connsiteX24" fmla="*/ 2502355 w 4303325"/>
              <a:gd name="connsiteY24" fmla="*/ 174625 h 1028700"/>
              <a:gd name="connsiteX25" fmla="*/ 2613480 w 4303325"/>
              <a:gd name="connsiteY25" fmla="*/ 149225 h 1028700"/>
              <a:gd name="connsiteX26" fmla="*/ 2692855 w 4303325"/>
              <a:gd name="connsiteY26" fmla="*/ 177800 h 1028700"/>
              <a:gd name="connsiteX27" fmla="*/ 2753180 w 4303325"/>
              <a:gd name="connsiteY27" fmla="*/ 206375 h 1028700"/>
              <a:gd name="connsiteX28" fmla="*/ 3019880 w 4303325"/>
              <a:gd name="connsiteY28" fmla="*/ 130175 h 1028700"/>
              <a:gd name="connsiteX29" fmla="*/ 3283405 w 4303325"/>
              <a:gd name="connsiteY29" fmla="*/ 127000 h 1028700"/>
              <a:gd name="connsiteX30" fmla="*/ 3299280 w 4303325"/>
              <a:gd name="connsiteY30" fmla="*/ 117475 h 1028700"/>
              <a:gd name="connsiteX31" fmla="*/ 3432630 w 4303325"/>
              <a:gd name="connsiteY31" fmla="*/ 107950 h 1028700"/>
              <a:gd name="connsiteX32" fmla="*/ 3645355 w 4303325"/>
              <a:gd name="connsiteY32" fmla="*/ 139700 h 1028700"/>
              <a:gd name="connsiteX33" fmla="*/ 3766005 w 4303325"/>
              <a:gd name="connsiteY33" fmla="*/ 142875 h 1028700"/>
              <a:gd name="connsiteX34" fmla="*/ 3835855 w 4303325"/>
              <a:gd name="connsiteY34" fmla="*/ 127000 h 1028700"/>
              <a:gd name="connsiteX35" fmla="*/ 3937455 w 4303325"/>
              <a:gd name="connsiteY35" fmla="*/ 127000 h 1028700"/>
              <a:gd name="connsiteX36" fmla="*/ 3988255 w 4303325"/>
              <a:gd name="connsiteY36" fmla="*/ 127000 h 1028700"/>
              <a:gd name="connsiteX37" fmla="*/ 4083505 w 4303325"/>
              <a:gd name="connsiteY37" fmla="*/ 63500 h 1028700"/>
              <a:gd name="connsiteX38" fmla="*/ 4178755 w 4303325"/>
              <a:gd name="connsiteY38" fmla="*/ 41275 h 1028700"/>
              <a:gd name="connsiteX39" fmla="*/ 4293055 w 4303325"/>
              <a:gd name="connsiteY39" fmla="*/ 0 h 1028700"/>
              <a:gd name="connsiteX40" fmla="*/ 4299405 w 4303325"/>
              <a:gd name="connsiteY40" fmla="*/ 406400 h 1028700"/>
              <a:gd name="connsiteX41" fmla="*/ 4188280 w 4303325"/>
              <a:gd name="connsiteY41" fmla="*/ 463550 h 1028700"/>
              <a:gd name="connsiteX42" fmla="*/ 4112080 w 4303325"/>
              <a:gd name="connsiteY42" fmla="*/ 485775 h 1028700"/>
              <a:gd name="connsiteX43" fmla="*/ 3978730 w 4303325"/>
              <a:gd name="connsiteY43" fmla="*/ 587375 h 1028700"/>
              <a:gd name="connsiteX44" fmla="*/ 3851730 w 4303325"/>
              <a:gd name="connsiteY44" fmla="*/ 596900 h 1028700"/>
              <a:gd name="connsiteX45" fmla="*/ 3753305 w 4303325"/>
              <a:gd name="connsiteY45" fmla="*/ 584200 h 1028700"/>
              <a:gd name="connsiteX46" fmla="*/ 3645355 w 4303325"/>
              <a:gd name="connsiteY46" fmla="*/ 539750 h 1028700"/>
              <a:gd name="connsiteX47" fmla="*/ 3429455 w 4303325"/>
              <a:gd name="connsiteY47" fmla="*/ 508000 h 1028700"/>
              <a:gd name="connsiteX48" fmla="*/ 3270705 w 4303325"/>
              <a:gd name="connsiteY48" fmla="*/ 482600 h 1028700"/>
              <a:gd name="connsiteX49" fmla="*/ 2994480 w 4303325"/>
              <a:gd name="connsiteY49" fmla="*/ 514350 h 1028700"/>
              <a:gd name="connsiteX50" fmla="*/ 2835730 w 4303325"/>
              <a:gd name="connsiteY50" fmla="*/ 508000 h 1028700"/>
              <a:gd name="connsiteX51" fmla="*/ 2734130 w 4303325"/>
              <a:gd name="connsiteY51" fmla="*/ 463550 h 1028700"/>
              <a:gd name="connsiteX52" fmla="*/ 2670630 w 4303325"/>
              <a:gd name="connsiteY52" fmla="*/ 495300 h 1028700"/>
              <a:gd name="connsiteX53" fmla="*/ 2515055 w 4303325"/>
              <a:gd name="connsiteY53" fmla="*/ 492125 h 1028700"/>
              <a:gd name="connsiteX54" fmla="*/ 2267405 w 4303325"/>
              <a:gd name="connsiteY54" fmla="*/ 584200 h 1028700"/>
              <a:gd name="connsiteX55" fmla="*/ 2216605 w 4303325"/>
              <a:gd name="connsiteY55" fmla="*/ 581025 h 1028700"/>
              <a:gd name="connsiteX56" fmla="*/ 2178505 w 4303325"/>
              <a:gd name="connsiteY56" fmla="*/ 622300 h 1028700"/>
              <a:gd name="connsiteX57" fmla="*/ 2032455 w 4303325"/>
              <a:gd name="connsiteY57" fmla="*/ 654050 h 1028700"/>
              <a:gd name="connsiteX58" fmla="*/ 1924505 w 4303325"/>
              <a:gd name="connsiteY58" fmla="*/ 650875 h 1028700"/>
              <a:gd name="connsiteX59" fmla="*/ 1851480 w 4303325"/>
              <a:gd name="connsiteY59" fmla="*/ 711200 h 1028700"/>
              <a:gd name="connsiteX60" fmla="*/ 1762580 w 4303325"/>
              <a:gd name="connsiteY60" fmla="*/ 733425 h 1028700"/>
              <a:gd name="connsiteX61" fmla="*/ 1626055 w 4303325"/>
              <a:gd name="connsiteY61" fmla="*/ 762000 h 1028700"/>
              <a:gd name="connsiteX62" fmla="*/ 1483180 w 4303325"/>
              <a:gd name="connsiteY62" fmla="*/ 777875 h 1028700"/>
              <a:gd name="connsiteX63" fmla="*/ 1245055 w 4303325"/>
              <a:gd name="connsiteY63" fmla="*/ 692150 h 1028700"/>
              <a:gd name="connsiteX64" fmla="*/ 1175205 w 4303325"/>
              <a:gd name="connsiteY64" fmla="*/ 739775 h 1028700"/>
              <a:gd name="connsiteX65" fmla="*/ 1099005 w 4303325"/>
              <a:gd name="connsiteY65" fmla="*/ 749300 h 1028700"/>
              <a:gd name="connsiteX66" fmla="*/ 1038680 w 4303325"/>
              <a:gd name="connsiteY66" fmla="*/ 793750 h 1028700"/>
              <a:gd name="connsiteX67" fmla="*/ 991055 w 4303325"/>
              <a:gd name="connsiteY67" fmla="*/ 800100 h 1028700"/>
              <a:gd name="connsiteX68" fmla="*/ 930730 w 4303325"/>
              <a:gd name="connsiteY68" fmla="*/ 844550 h 1028700"/>
              <a:gd name="connsiteX69" fmla="*/ 692605 w 4303325"/>
              <a:gd name="connsiteY69" fmla="*/ 815975 h 1028700"/>
              <a:gd name="connsiteX70" fmla="*/ 619580 w 4303325"/>
              <a:gd name="connsiteY70" fmla="*/ 831850 h 1028700"/>
              <a:gd name="connsiteX71" fmla="*/ 486230 w 4303325"/>
              <a:gd name="connsiteY71" fmla="*/ 908050 h 1028700"/>
              <a:gd name="connsiteX72" fmla="*/ 394155 w 4303325"/>
              <a:gd name="connsiteY72" fmla="*/ 933450 h 1028700"/>
              <a:gd name="connsiteX73" fmla="*/ 327480 w 4303325"/>
              <a:gd name="connsiteY73" fmla="*/ 990600 h 1028700"/>
              <a:gd name="connsiteX74" fmla="*/ 267155 w 4303325"/>
              <a:gd name="connsiteY74" fmla="*/ 1028700 h 1028700"/>
              <a:gd name="connsiteX75" fmla="*/ 213180 w 4303325"/>
              <a:gd name="connsiteY75" fmla="*/ 990600 h 1028700"/>
              <a:gd name="connsiteX76" fmla="*/ 117930 w 4303325"/>
              <a:gd name="connsiteY76" fmla="*/ 955675 h 1028700"/>
              <a:gd name="connsiteX77" fmla="*/ 41730 w 4303325"/>
              <a:gd name="connsiteY77" fmla="*/ 974725 h 1028700"/>
              <a:gd name="connsiteX78" fmla="*/ 455 w 4303325"/>
              <a:gd name="connsiteY78" fmla="*/ 958850 h 1028700"/>
              <a:gd name="connsiteX79" fmla="*/ 6805 w 4303325"/>
              <a:gd name="connsiteY79" fmla="*/ 622300 h 1028700"/>
              <a:gd name="connsiteX0" fmla="*/ 6805 w 4299657"/>
              <a:gd name="connsiteY0" fmla="*/ 622300 h 1028700"/>
              <a:gd name="connsiteX1" fmla="*/ 92530 w 4299657"/>
              <a:gd name="connsiteY1" fmla="*/ 631825 h 1028700"/>
              <a:gd name="connsiteX2" fmla="*/ 168730 w 4299657"/>
              <a:gd name="connsiteY2" fmla="*/ 635000 h 1028700"/>
              <a:gd name="connsiteX3" fmla="*/ 232230 w 4299657"/>
              <a:gd name="connsiteY3" fmla="*/ 666750 h 1028700"/>
              <a:gd name="connsiteX4" fmla="*/ 311605 w 4299657"/>
              <a:gd name="connsiteY4" fmla="*/ 666750 h 1028700"/>
              <a:gd name="connsiteX5" fmla="*/ 394155 w 4299657"/>
              <a:gd name="connsiteY5" fmla="*/ 596900 h 1028700"/>
              <a:gd name="connsiteX6" fmla="*/ 530680 w 4299657"/>
              <a:gd name="connsiteY6" fmla="*/ 517525 h 1028700"/>
              <a:gd name="connsiteX7" fmla="*/ 552905 w 4299657"/>
              <a:gd name="connsiteY7" fmla="*/ 508000 h 1028700"/>
              <a:gd name="connsiteX8" fmla="*/ 591005 w 4299657"/>
              <a:gd name="connsiteY8" fmla="*/ 517525 h 1028700"/>
              <a:gd name="connsiteX9" fmla="*/ 692605 w 4299657"/>
              <a:gd name="connsiteY9" fmla="*/ 460375 h 1028700"/>
              <a:gd name="connsiteX10" fmla="*/ 813255 w 4299657"/>
              <a:gd name="connsiteY10" fmla="*/ 469900 h 1028700"/>
              <a:gd name="connsiteX11" fmla="*/ 956130 w 4299657"/>
              <a:gd name="connsiteY11" fmla="*/ 431800 h 1028700"/>
              <a:gd name="connsiteX12" fmla="*/ 1003755 w 4299657"/>
              <a:gd name="connsiteY12" fmla="*/ 422275 h 1028700"/>
              <a:gd name="connsiteX13" fmla="*/ 1041855 w 4299657"/>
              <a:gd name="connsiteY13" fmla="*/ 412750 h 1028700"/>
              <a:gd name="connsiteX14" fmla="*/ 1219655 w 4299657"/>
              <a:gd name="connsiteY14" fmla="*/ 355600 h 1028700"/>
              <a:gd name="connsiteX15" fmla="*/ 1384755 w 4299657"/>
              <a:gd name="connsiteY15" fmla="*/ 415925 h 1028700"/>
              <a:gd name="connsiteX16" fmla="*/ 1416505 w 4299657"/>
              <a:gd name="connsiteY16" fmla="*/ 425450 h 1028700"/>
              <a:gd name="connsiteX17" fmla="*/ 1419680 w 4299657"/>
              <a:gd name="connsiteY17" fmla="*/ 403225 h 1028700"/>
              <a:gd name="connsiteX18" fmla="*/ 1543505 w 4299657"/>
              <a:gd name="connsiteY18" fmla="*/ 441325 h 1028700"/>
              <a:gd name="connsiteX19" fmla="*/ 1584780 w 4299657"/>
              <a:gd name="connsiteY19" fmla="*/ 409575 h 1028700"/>
              <a:gd name="connsiteX20" fmla="*/ 1622880 w 4299657"/>
              <a:gd name="connsiteY20" fmla="*/ 428625 h 1028700"/>
              <a:gd name="connsiteX21" fmla="*/ 1711780 w 4299657"/>
              <a:gd name="connsiteY21" fmla="*/ 387350 h 1028700"/>
              <a:gd name="connsiteX22" fmla="*/ 1867355 w 4299657"/>
              <a:gd name="connsiteY22" fmla="*/ 333375 h 1028700"/>
              <a:gd name="connsiteX23" fmla="*/ 2083255 w 4299657"/>
              <a:gd name="connsiteY23" fmla="*/ 282575 h 1028700"/>
              <a:gd name="connsiteX24" fmla="*/ 2502355 w 4299657"/>
              <a:gd name="connsiteY24" fmla="*/ 174625 h 1028700"/>
              <a:gd name="connsiteX25" fmla="*/ 2613480 w 4299657"/>
              <a:gd name="connsiteY25" fmla="*/ 149225 h 1028700"/>
              <a:gd name="connsiteX26" fmla="*/ 2692855 w 4299657"/>
              <a:gd name="connsiteY26" fmla="*/ 177800 h 1028700"/>
              <a:gd name="connsiteX27" fmla="*/ 2753180 w 4299657"/>
              <a:gd name="connsiteY27" fmla="*/ 206375 h 1028700"/>
              <a:gd name="connsiteX28" fmla="*/ 3019880 w 4299657"/>
              <a:gd name="connsiteY28" fmla="*/ 130175 h 1028700"/>
              <a:gd name="connsiteX29" fmla="*/ 3283405 w 4299657"/>
              <a:gd name="connsiteY29" fmla="*/ 127000 h 1028700"/>
              <a:gd name="connsiteX30" fmla="*/ 3299280 w 4299657"/>
              <a:gd name="connsiteY30" fmla="*/ 117475 h 1028700"/>
              <a:gd name="connsiteX31" fmla="*/ 3432630 w 4299657"/>
              <a:gd name="connsiteY31" fmla="*/ 107950 h 1028700"/>
              <a:gd name="connsiteX32" fmla="*/ 3645355 w 4299657"/>
              <a:gd name="connsiteY32" fmla="*/ 139700 h 1028700"/>
              <a:gd name="connsiteX33" fmla="*/ 3766005 w 4299657"/>
              <a:gd name="connsiteY33" fmla="*/ 142875 h 1028700"/>
              <a:gd name="connsiteX34" fmla="*/ 3835855 w 4299657"/>
              <a:gd name="connsiteY34" fmla="*/ 127000 h 1028700"/>
              <a:gd name="connsiteX35" fmla="*/ 3937455 w 4299657"/>
              <a:gd name="connsiteY35" fmla="*/ 127000 h 1028700"/>
              <a:gd name="connsiteX36" fmla="*/ 3988255 w 4299657"/>
              <a:gd name="connsiteY36" fmla="*/ 127000 h 1028700"/>
              <a:gd name="connsiteX37" fmla="*/ 4083505 w 4299657"/>
              <a:gd name="connsiteY37" fmla="*/ 63500 h 1028700"/>
              <a:gd name="connsiteX38" fmla="*/ 4178755 w 4299657"/>
              <a:gd name="connsiteY38" fmla="*/ 41275 h 1028700"/>
              <a:gd name="connsiteX39" fmla="*/ 4293055 w 4299657"/>
              <a:gd name="connsiteY39" fmla="*/ 0 h 1028700"/>
              <a:gd name="connsiteX40" fmla="*/ 4299405 w 4299657"/>
              <a:gd name="connsiteY40" fmla="*/ 406400 h 1028700"/>
              <a:gd name="connsiteX41" fmla="*/ 4188280 w 4299657"/>
              <a:gd name="connsiteY41" fmla="*/ 463550 h 1028700"/>
              <a:gd name="connsiteX42" fmla="*/ 4112080 w 4299657"/>
              <a:gd name="connsiteY42" fmla="*/ 485775 h 1028700"/>
              <a:gd name="connsiteX43" fmla="*/ 3978730 w 4299657"/>
              <a:gd name="connsiteY43" fmla="*/ 587375 h 1028700"/>
              <a:gd name="connsiteX44" fmla="*/ 3851730 w 4299657"/>
              <a:gd name="connsiteY44" fmla="*/ 596900 h 1028700"/>
              <a:gd name="connsiteX45" fmla="*/ 3753305 w 4299657"/>
              <a:gd name="connsiteY45" fmla="*/ 584200 h 1028700"/>
              <a:gd name="connsiteX46" fmla="*/ 3645355 w 4299657"/>
              <a:gd name="connsiteY46" fmla="*/ 539750 h 1028700"/>
              <a:gd name="connsiteX47" fmla="*/ 3429455 w 4299657"/>
              <a:gd name="connsiteY47" fmla="*/ 508000 h 1028700"/>
              <a:gd name="connsiteX48" fmla="*/ 3270705 w 4299657"/>
              <a:gd name="connsiteY48" fmla="*/ 482600 h 1028700"/>
              <a:gd name="connsiteX49" fmla="*/ 2994480 w 4299657"/>
              <a:gd name="connsiteY49" fmla="*/ 514350 h 1028700"/>
              <a:gd name="connsiteX50" fmla="*/ 2835730 w 4299657"/>
              <a:gd name="connsiteY50" fmla="*/ 508000 h 1028700"/>
              <a:gd name="connsiteX51" fmla="*/ 2734130 w 4299657"/>
              <a:gd name="connsiteY51" fmla="*/ 463550 h 1028700"/>
              <a:gd name="connsiteX52" fmla="*/ 2670630 w 4299657"/>
              <a:gd name="connsiteY52" fmla="*/ 495300 h 1028700"/>
              <a:gd name="connsiteX53" fmla="*/ 2515055 w 4299657"/>
              <a:gd name="connsiteY53" fmla="*/ 492125 h 1028700"/>
              <a:gd name="connsiteX54" fmla="*/ 2267405 w 4299657"/>
              <a:gd name="connsiteY54" fmla="*/ 584200 h 1028700"/>
              <a:gd name="connsiteX55" fmla="*/ 2216605 w 4299657"/>
              <a:gd name="connsiteY55" fmla="*/ 581025 h 1028700"/>
              <a:gd name="connsiteX56" fmla="*/ 2178505 w 4299657"/>
              <a:gd name="connsiteY56" fmla="*/ 622300 h 1028700"/>
              <a:gd name="connsiteX57" fmla="*/ 2032455 w 4299657"/>
              <a:gd name="connsiteY57" fmla="*/ 654050 h 1028700"/>
              <a:gd name="connsiteX58" fmla="*/ 1924505 w 4299657"/>
              <a:gd name="connsiteY58" fmla="*/ 650875 h 1028700"/>
              <a:gd name="connsiteX59" fmla="*/ 1851480 w 4299657"/>
              <a:gd name="connsiteY59" fmla="*/ 711200 h 1028700"/>
              <a:gd name="connsiteX60" fmla="*/ 1762580 w 4299657"/>
              <a:gd name="connsiteY60" fmla="*/ 733425 h 1028700"/>
              <a:gd name="connsiteX61" fmla="*/ 1626055 w 4299657"/>
              <a:gd name="connsiteY61" fmla="*/ 762000 h 1028700"/>
              <a:gd name="connsiteX62" fmla="*/ 1483180 w 4299657"/>
              <a:gd name="connsiteY62" fmla="*/ 777875 h 1028700"/>
              <a:gd name="connsiteX63" fmla="*/ 1245055 w 4299657"/>
              <a:gd name="connsiteY63" fmla="*/ 692150 h 1028700"/>
              <a:gd name="connsiteX64" fmla="*/ 1175205 w 4299657"/>
              <a:gd name="connsiteY64" fmla="*/ 739775 h 1028700"/>
              <a:gd name="connsiteX65" fmla="*/ 1099005 w 4299657"/>
              <a:gd name="connsiteY65" fmla="*/ 749300 h 1028700"/>
              <a:gd name="connsiteX66" fmla="*/ 1038680 w 4299657"/>
              <a:gd name="connsiteY66" fmla="*/ 793750 h 1028700"/>
              <a:gd name="connsiteX67" fmla="*/ 991055 w 4299657"/>
              <a:gd name="connsiteY67" fmla="*/ 800100 h 1028700"/>
              <a:gd name="connsiteX68" fmla="*/ 930730 w 4299657"/>
              <a:gd name="connsiteY68" fmla="*/ 844550 h 1028700"/>
              <a:gd name="connsiteX69" fmla="*/ 692605 w 4299657"/>
              <a:gd name="connsiteY69" fmla="*/ 815975 h 1028700"/>
              <a:gd name="connsiteX70" fmla="*/ 619580 w 4299657"/>
              <a:gd name="connsiteY70" fmla="*/ 831850 h 1028700"/>
              <a:gd name="connsiteX71" fmla="*/ 486230 w 4299657"/>
              <a:gd name="connsiteY71" fmla="*/ 908050 h 1028700"/>
              <a:gd name="connsiteX72" fmla="*/ 394155 w 4299657"/>
              <a:gd name="connsiteY72" fmla="*/ 933450 h 1028700"/>
              <a:gd name="connsiteX73" fmla="*/ 327480 w 4299657"/>
              <a:gd name="connsiteY73" fmla="*/ 990600 h 1028700"/>
              <a:gd name="connsiteX74" fmla="*/ 267155 w 4299657"/>
              <a:gd name="connsiteY74" fmla="*/ 1028700 h 1028700"/>
              <a:gd name="connsiteX75" fmla="*/ 213180 w 4299657"/>
              <a:gd name="connsiteY75" fmla="*/ 990600 h 1028700"/>
              <a:gd name="connsiteX76" fmla="*/ 117930 w 4299657"/>
              <a:gd name="connsiteY76" fmla="*/ 955675 h 1028700"/>
              <a:gd name="connsiteX77" fmla="*/ 41730 w 4299657"/>
              <a:gd name="connsiteY77" fmla="*/ 974725 h 1028700"/>
              <a:gd name="connsiteX78" fmla="*/ 455 w 4299657"/>
              <a:gd name="connsiteY78" fmla="*/ 958850 h 1028700"/>
              <a:gd name="connsiteX79" fmla="*/ 6805 w 4299657"/>
              <a:gd name="connsiteY79" fmla="*/ 622300 h 1028700"/>
              <a:gd name="connsiteX0" fmla="*/ 6805 w 4299657"/>
              <a:gd name="connsiteY0" fmla="*/ 622300 h 1028700"/>
              <a:gd name="connsiteX1" fmla="*/ 92530 w 4299657"/>
              <a:gd name="connsiteY1" fmla="*/ 631825 h 1028700"/>
              <a:gd name="connsiteX2" fmla="*/ 168730 w 4299657"/>
              <a:gd name="connsiteY2" fmla="*/ 635000 h 1028700"/>
              <a:gd name="connsiteX3" fmla="*/ 232230 w 4299657"/>
              <a:gd name="connsiteY3" fmla="*/ 666750 h 1028700"/>
              <a:gd name="connsiteX4" fmla="*/ 311605 w 4299657"/>
              <a:gd name="connsiteY4" fmla="*/ 666750 h 1028700"/>
              <a:gd name="connsiteX5" fmla="*/ 394155 w 4299657"/>
              <a:gd name="connsiteY5" fmla="*/ 596900 h 1028700"/>
              <a:gd name="connsiteX6" fmla="*/ 530680 w 4299657"/>
              <a:gd name="connsiteY6" fmla="*/ 517525 h 1028700"/>
              <a:gd name="connsiteX7" fmla="*/ 552905 w 4299657"/>
              <a:gd name="connsiteY7" fmla="*/ 508000 h 1028700"/>
              <a:gd name="connsiteX8" fmla="*/ 591005 w 4299657"/>
              <a:gd name="connsiteY8" fmla="*/ 517525 h 1028700"/>
              <a:gd name="connsiteX9" fmla="*/ 692605 w 4299657"/>
              <a:gd name="connsiteY9" fmla="*/ 460375 h 1028700"/>
              <a:gd name="connsiteX10" fmla="*/ 813255 w 4299657"/>
              <a:gd name="connsiteY10" fmla="*/ 469900 h 1028700"/>
              <a:gd name="connsiteX11" fmla="*/ 956130 w 4299657"/>
              <a:gd name="connsiteY11" fmla="*/ 431800 h 1028700"/>
              <a:gd name="connsiteX12" fmla="*/ 1003755 w 4299657"/>
              <a:gd name="connsiteY12" fmla="*/ 422275 h 1028700"/>
              <a:gd name="connsiteX13" fmla="*/ 1041855 w 4299657"/>
              <a:gd name="connsiteY13" fmla="*/ 412750 h 1028700"/>
              <a:gd name="connsiteX14" fmla="*/ 1219655 w 4299657"/>
              <a:gd name="connsiteY14" fmla="*/ 355600 h 1028700"/>
              <a:gd name="connsiteX15" fmla="*/ 1384755 w 4299657"/>
              <a:gd name="connsiteY15" fmla="*/ 415925 h 1028700"/>
              <a:gd name="connsiteX16" fmla="*/ 1416505 w 4299657"/>
              <a:gd name="connsiteY16" fmla="*/ 425450 h 1028700"/>
              <a:gd name="connsiteX17" fmla="*/ 1419680 w 4299657"/>
              <a:gd name="connsiteY17" fmla="*/ 403225 h 1028700"/>
              <a:gd name="connsiteX18" fmla="*/ 1543505 w 4299657"/>
              <a:gd name="connsiteY18" fmla="*/ 441325 h 1028700"/>
              <a:gd name="connsiteX19" fmla="*/ 1584780 w 4299657"/>
              <a:gd name="connsiteY19" fmla="*/ 409575 h 1028700"/>
              <a:gd name="connsiteX20" fmla="*/ 1622880 w 4299657"/>
              <a:gd name="connsiteY20" fmla="*/ 428625 h 1028700"/>
              <a:gd name="connsiteX21" fmla="*/ 1711780 w 4299657"/>
              <a:gd name="connsiteY21" fmla="*/ 387350 h 1028700"/>
              <a:gd name="connsiteX22" fmla="*/ 1867355 w 4299657"/>
              <a:gd name="connsiteY22" fmla="*/ 333375 h 1028700"/>
              <a:gd name="connsiteX23" fmla="*/ 2083255 w 4299657"/>
              <a:gd name="connsiteY23" fmla="*/ 282575 h 1028700"/>
              <a:gd name="connsiteX24" fmla="*/ 2502355 w 4299657"/>
              <a:gd name="connsiteY24" fmla="*/ 174625 h 1028700"/>
              <a:gd name="connsiteX25" fmla="*/ 2613480 w 4299657"/>
              <a:gd name="connsiteY25" fmla="*/ 149225 h 1028700"/>
              <a:gd name="connsiteX26" fmla="*/ 2692855 w 4299657"/>
              <a:gd name="connsiteY26" fmla="*/ 177800 h 1028700"/>
              <a:gd name="connsiteX27" fmla="*/ 2769849 w 4299657"/>
              <a:gd name="connsiteY27" fmla="*/ 192087 h 1028700"/>
              <a:gd name="connsiteX28" fmla="*/ 3019880 w 4299657"/>
              <a:gd name="connsiteY28" fmla="*/ 130175 h 1028700"/>
              <a:gd name="connsiteX29" fmla="*/ 3283405 w 4299657"/>
              <a:gd name="connsiteY29" fmla="*/ 127000 h 1028700"/>
              <a:gd name="connsiteX30" fmla="*/ 3299280 w 4299657"/>
              <a:gd name="connsiteY30" fmla="*/ 117475 h 1028700"/>
              <a:gd name="connsiteX31" fmla="*/ 3432630 w 4299657"/>
              <a:gd name="connsiteY31" fmla="*/ 107950 h 1028700"/>
              <a:gd name="connsiteX32" fmla="*/ 3645355 w 4299657"/>
              <a:gd name="connsiteY32" fmla="*/ 139700 h 1028700"/>
              <a:gd name="connsiteX33" fmla="*/ 3766005 w 4299657"/>
              <a:gd name="connsiteY33" fmla="*/ 142875 h 1028700"/>
              <a:gd name="connsiteX34" fmla="*/ 3835855 w 4299657"/>
              <a:gd name="connsiteY34" fmla="*/ 127000 h 1028700"/>
              <a:gd name="connsiteX35" fmla="*/ 3937455 w 4299657"/>
              <a:gd name="connsiteY35" fmla="*/ 127000 h 1028700"/>
              <a:gd name="connsiteX36" fmla="*/ 3988255 w 4299657"/>
              <a:gd name="connsiteY36" fmla="*/ 127000 h 1028700"/>
              <a:gd name="connsiteX37" fmla="*/ 4083505 w 4299657"/>
              <a:gd name="connsiteY37" fmla="*/ 63500 h 1028700"/>
              <a:gd name="connsiteX38" fmla="*/ 4178755 w 4299657"/>
              <a:gd name="connsiteY38" fmla="*/ 41275 h 1028700"/>
              <a:gd name="connsiteX39" fmla="*/ 4293055 w 4299657"/>
              <a:gd name="connsiteY39" fmla="*/ 0 h 1028700"/>
              <a:gd name="connsiteX40" fmla="*/ 4299405 w 4299657"/>
              <a:gd name="connsiteY40" fmla="*/ 406400 h 1028700"/>
              <a:gd name="connsiteX41" fmla="*/ 4188280 w 4299657"/>
              <a:gd name="connsiteY41" fmla="*/ 463550 h 1028700"/>
              <a:gd name="connsiteX42" fmla="*/ 4112080 w 4299657"/>
              <a:gd name="connsiteY42" fmla="*/ 485775 h 1028700"/>
              <a:gd name="connsiteX43" fmla="*/ 3978730 w 4299657"/>
              <a:gd name="connsiteY43" fmla="*/ 587375 h 1028700"/>
              <a:gd name="connsiteX44" fmla="*/ 3851730 w 4299657"/>
              <a:gd name="connsiteY44" fmla="*/ 596900 h 1028700"/>
              <a:gd name="connsiteX45" fmla="*/ 3753305 w 4299657"/>
              <a:gd name="connsiteY45" fmla="*/ 584200 h 1028700"/>
              <a:gd name="connsiteX46" fmla="*/ 3645355 w 4299657"/>
              <a:gd name="connsiteY46" fmla="*/ 539750 h 1028700"/>
              <a:gd name="connsiteX47" fmla="*/ 3429455 w 4299657"/>
              <a:gd name="connsiteY47" fmla="*/ 508000 h 1028700"/>
              <a:gd name="connsiteX48" fmla="*/ 3270705 w 4299657"/>
              <a:gd name="connsiteY48" fmla="*/ 482600 h 1028700"/>
              <a:gd name="connsiteX49" fmla="*/ 2994480 w 4299657"/>
              <a:gd name="connsiteY49" fmla="*/ 514350 h 1028700"/>
              <a:gd name="connsiteX50" fmla="*/ 2835730 w 4299657"/>
              <a:gd name="connsiteY50" fmla="*/ 508000 h 1028700"/>
              <a:gd name="connsiteX51" fmla="*/ 2734130 w 4299657"/>
              <a:gd name="connsiteY51" fmla="*/ 463550 h 1028700"/>
              <a:gd name="connsiteX52" fmla="*/ 2670630 w 4299657"/>
              <a:gd name="connsiteY52" fmla="*/ 495300 h 1028700"/>
              <a:gd name="connsiteX53" fmla="*/ 2515055 w 4299657"/>
              <a:gd name="connsiteY53" fmla="*/ 492125 h 1028700"/>
              <a:gd name="connsiteX54" fmla="*/ 2267405 w 4299657"/>
              <a:gd name="connsiteY54" fmla="*/ 584200 h 1028700"/>
              <a:gd name="connsiteX55" fmla="*/ 2216605 w 4299657"/>
              <a:gd name="connsiteY55" fmla="*/ 581025 h 1028700"/>
              <a:gd name="connsiteX56" fmla="*/ 2178505 w 4299657"/>
              <a:gd name="connsiteY56" fmla="*/ 622300 h 1028700"/>
              <a:gd name="connsiteX57" fmla="*/ 2032455 w 4299657"/>
              <a:gd name="connsiteY57" fmla="*/ 654050 h 1028700"/>
              <a:gd name="connsiteX58" fmla="*/ 1924505 w 4299657"/>
              <a:gd name="connsiteY58" fmla="*/ 650875 h 1028700"/>
              <a:gd name="connsiteX59" fmla="*/ 1851480 w 4299657"/>
              <a:gd name="connsiteY59" fmla="*/ 711200 h 1028700"/>
              <a:gd name="connsiteX60" fmla="*/ 1762580 w 4299657"/>
              <a:gd name="connsiteY60" fmla="*/ 733425 h 1028700"/>
              <a:gd name="connsiteX61" fmla="*/ 1626055 w 4299657"/>
              <a:gd name="connsiteY61" fmla="*/ 762000 h 1028700"/>
              <a:gd name="connsiteX62" fmla="*/ 1483180 w 4299657"/>
              <a:gd name="connsiteY62" fmla="*/ 777875 h 1028700"/>
              <a:gd name="connsiteX63" fmla="*/ 1245055 w 4299657"/>
              <a:gd name="connsiteY63" fmla="*/ 692150 h 1028700"/>
              <a:gd name="connsiteX64" fmla="*/ 1175205 w 4299657"/>
              <a:gd name="connsiteY64" fmla="*/ 739775 h 1028700"/>
              <a:gd name="connsiteX65" fmla="*/ 1099005 w 4299657"/>
              <a:gd name="connsiteY65" fmla="*/ 749300 h 1028700"/>
              <a:gd name="connsiteX66" fmla="*/ 1038680 w 4299657"/>
              <a:gd name="connsiteY66" fmla="*/ 793750 h 1028700"/>
              <a:gd name="connsiteX67" fmla="*/ 991055 w 4299657"/>
              <a:gd name="connsiteY67" fmla="*/ 800100 h 1028700"/>
              <a:gd name="connsiteX68" fmla="*/ 930730 w 4299657"/>
              <a:gd name="connsiteY68" fmla="*/ 844550 h 1028700"/>
              <a:gd name="connsiteX69" fmla="*/ 692605 w 4299657"/>
              <a:gd name="connsiteY69" fmla="*/ 815975 h 1028700"/>
              <a:gd name="connsiteX70" fmla="*/ 619580 w 4299657"/>
              <a:gd name="connsiteY70" fmla="*/ 831850 h 1028700"/>
              <a:gd name="connsiteX71" fmla="*/ 486230 w 4299657"/>
              <a:gd name="connsiteY71" fmla="*/ 908050 h 1028700"/>
              <a:gd name="connsiteX72" fmla="*/ 394155 w 4299657"/>
              <a:gd name="connsiteY72" fmla="*/ 933450 h 1028700"/>
              <a:gd name="connsiteX73" fmla="*/ 327480 w 4299657"/>
              <a:gd name="connsiteY73" fmla="*/ 990600 h 1028700"/>
              <a:gd name="connsiteX74" fmla="*/ 267155 w 4299657"/>
              <a:gd name="connsiteY74" fmla="*/ 1028700 h 1028700"/>
              <a:gd name="connsiteX75" fmla="*/ 213180 w 4299657"/>
              <a:gd name="connsiteY75" fmla="*/ 990600 h 1028700"/>
              <a:gd name="connsiteX76" fmla="*/ 117930 w 4299657"/>
              <a:gd name="connsiteY76" fmla="*/ 955675 h 1028700"/>
              <a:gd name="connsiteX77" fmla="*/ 41730 w 4299657"/>
              <a:gd name="connsiteY77" fmla="*/ 974725 h 1028700"/>
              <a:gd name="connsiteX78" fmla="*/ 455 w 4299657"/>
              <a:gd name="connsiteY78" fmla="*/ 958850 h 1028700"/>
              <a:gd name="connsiteX79" fmla="*/ 6805 w 4299657"/>
              <a:gd name="connsiteY79" fmla="*/ 622300 h 1028700"/>
              <a:gd name="connsiteX0" fmla="*/ 6805 w 4299657"/>
              <a:gd name="connsiteY0" fmla="*/ 622300 h 1028700"/>
              <a:gd name="connsiteX1" fmla="*/ 92530 w 4299657"/>
              <a:gd name="connsiteY1" fmla="*/ 631825 h 1028700"/>
              <a:gd name="connsiteX2" fmla="*/ 168730 w 4299657"/>
              <a:gd name="connsiteY2" fmla="*/ 635000 h 1028700"/>
              <a:gd name="connsiteX3" fmla="*/ 232230 w 4299657"/>
              <a:gd name="connsiteY3" fmla="*/ 666750 h 1028700"/>
              <a:gd name="connsiteX4" fmla="*/ 311605 w 4299657"/>
              <a:gd name="connsiteY4" fmla="*/ 666750 h 1028700"/>
              <a:gd name="connsiteX5" fmla="*/ 394155 w 4299657"/>
              <a:gd name="connsiteY5" fmla="*/ 596900 h 1028700"/>
              <a:gd name="connsiteX6" fmla="*/ 530680 w 4299657"/>
              <a:gd name="connsiteY6" fmla="*/ 517525 h 1028700"/>
              <a:gd name="connsiteX7" fmla="*/ 552905 w 4299657"/>
              <a:gd name="connsiteY7" fmla="*/ 508000 h 1028700"/>
              <a:gd name="connsiteX8" fmla="*/ 591005 w 4299657"/>
              <a:gd name="connsiteY8" fmla="*/ 517525 h 1028700"/>
              <a:gd name="connsiteX9" fmla="*/ 692605 w 4299657"/>
              <a:gd name="connsiteY9" fmla="*/ 460375 h 1028700"/>
              <a:gd name="connsiteX10" fmla="*/ 813255 w 4299657"/>
              <a:gd name="connsiteY10" fmla="*/ 469900 h 1028700"/>
              <a:gd name="connsiteX11" fmla="*/ 956130 w 4299657"/>
              <a:gd name="connsiteY11" fmla="*/ 431800 h 1028700"/>
              <a:gd name="connsiteX12" fmla="*/ 1003755 w 4299657"/>
              <a:gd name="connsiteY12" fmla="*/ 422275 h 1028700"/>
              <a:gd name="connsiteX13" fmla="*/ 1041855 w 4299657"/>
              <a:gd name="connsiteY13" fmla="*/ 412750 h 1028700"/>
              <a:gd name="connsiteX14" fmla="*/ 1219655 w 4299657"/>
              <a:gd name="connsiteY14" fmla="*/ 355600 h 1028700"/>
              <a:gd name="connsiteX15" fmla="*/ 1384755 w 4299657"/>
              <a:gd name="connsiteY15" fmla="*/ 415925 h 1028700"/>
              <a:gd name="connsiteX16" fmla="*/ 1416505 w 4299657"/>
              <a:gd name="connsiteY16" fmla="*/ 425450 h 1028700"/>
              <a:gd name="connsiteX17" fmla="*/ 1419680 w 4299657"/>
              <a:gd name="connsiteY17" fmla="*/ 403225 h 1028700"/>
              <a:gd name="connsiteX18" fmla="*/ 1543505 w 4299657"/>
              <a:gd name="connsiteY18" fmla="*/ 441325 h 1028700"/>
              <a:gd name="connsiteX19" fmla="*/ 1584780 w 4299657"/>
              <a:gd name="connsiteY19" fmla="*/ 409575 h 1028700"/>
              <a:gd name="connsiteX20" fmla="*/ 1622880 w 4299657"/>
              <a:gd name="connsiteY20" fmla="*/ 428625 h 1028700"/>
              <a:gd name="connsiteX21" fmla="*/ 1711780 w 4299657"/>
              <a:gd name="connsiteY21" fmla="*/ 387350 h 1028700"/>
              <a:gd name="connsiteX22" fmla="*/ 1867355 w 4299657"/>
              <a:gd name="connsiteY22" fmla="*/ 333375 h 1028700"/>
              <a:gd name="connsiteX23" fmla="*/ 2083255 w 4299657"/>
              <a:gd name="connsiteY23" fmla="*/ 282575 h 1028700"/>
              <a:gd name="connsiteX24" fmla="*/ 2248355 w 4299657"/>
              <a:gd name="connsiteY24" fmla="*/ 228600 h 1028700"/>
              <a:gd name="connsiteX25" fmla="*/ 2502355 w 4299657"/>
              <a:gd name="connsiteY25" fmla="*/ 174625 h 1028700"/>
              <a:gd name="connsiteX26" fmla="*/ 2613480 w 4299657"/>
              <a:gd name="connsiteY26" fmla="*/ 149225 h 1028700"/>
              <a:gd name="connsiteX27" fmla="*/ 2692855 w 4299657"/>
              <a:gd name="connsiteY27" fmla="*/ 177800 h 1028700"/>
              <a:gd name="connsiteX28" fmla="*/ 2769849 w 4299657"/>
              <a:gd name="connsiteY28" fmla="*/ 192087 h 1028700"/>
              <a:gd name="connsiteX29" fmla="*/ 3019880 w 4299657"/>
              <a:gd name="connsiteY29" fmla="*/ 130175 h 1028700"/>
              <a:gd name="connsiteX30" fmla="*/ 3283405 w 4299657"/>
              <a:gd name="connsiteY30" fmla="*/ 127000 h 1028700"/>
              <a:gd name="connsiteX31" fmla="*/ 3299280 w 4299657"/>
              <a:gd name="connsiteY31" fmla="*/ 117475 h 1028700"/>
              <a:gd name="connsiteX32" fmla="*/ 3432630 w 4299657"/>
              <a:gd name="connsiteY32" fmla="*/ 107950 h 1028700"/>
              <a:gd name="connsiteX33" fmla="*/ 3645355 w 4299657"/>
              <a:gd name="connsiteY33" fmla="*/ 139700 h 1028700"/>
              <a:gd name="connsiteX34" fmla="*/ 3766005 w 4299657"/>
              <a:gd name="connsiteY34" fmla="*/ 142875 h 1028700"/>
              <a:gd name="connsiteX35" fmla="*/ 3835855 w 4299657"/>
              <a:gd name="connsiteY35" fmla="*/ 127000 h 1028700"/>
              <a:gd name="connsiteX36" fmla="*/ 3937455 w 4299657"/>
              <a:gd name="connsiteY36" fmla="*/ 127000 h 1028700"/>
              <a:gd name="connsiteX37" fmla="*/ 3988255 w 4299657"/>
              <a:gd name="connsiteY37" fmla="*/ 127000 h 1028700"/>
              <a:gd name="connsiteX38" fmla="*/ 4083505 w 4299657"/>
              <a:gd name="connsiteY38" fmla="*/ 63500 h 1028700"/>
              <a:gd name="connsiteX39" fmla="*/ 4178755 w 4299657"/>
              <a:gd name="connsiteY39" fmla="*/ 41275 h 1028700"/>
              <a:gd name="connsiteX40" fmla="*/ 4293055 w 4299657"/>
              <a:gd name="connsiteY40" fmla="*/ 0 h 1028700"/>
              <a:gd name="connsiteX41" fmla="*/ 4299405 w 4299657"/>
              <a:gd name="connsiteY41" fmla="*/ 406400 h 1028700"/>
              <a:gd name="connsiteX42" fmla="*/ 4188280 w 4299657"/>
              <a:gd name="connsiteY42" fmla="*/ 463550 h 1028700"/>
              <a:gd name="connsiteX43" fmla="*/ 4112080 w 4299657"/>
              <a:gd name="connsiteY43" fmla="*/ 485775 h 1028700"/>
              <a:gd name="connsiteX44" fmla="*/ 3978730 w 4299657"/>
              <a:gd name="connsiteY44" fmla="*/ 587375 h 1028700"/>
              <a:gd name="connsiteX45" fmla="*/ 3851730 w 4299657"/>
              <a:gd name="connsiteY45" fmla="*/ 596900 h 1028700"/>
              <a:gd name="connsiteX46" fmla="*/ 3753305 w 4299657"/>
              <a:gd name="connsiteY46" fmla="*/ 584200 h 1028700"/>
              <a:gd name="connsiteX47" fmla="*/ 3645355 w 4299657"/>
              <a:gd name="connsiteY47" fmla="*/ 539750 h 1028700"/>
              <a:gd name="connsiteX48" fmla="*/ 3429455 w 4299657"/>
              <a:gd name="connsiteY48" fmla="*/ 508000 h 1028700"/>
              <a:gd name="connsiteX49" fmla="*/ 3270705 w 4299657"/>
              <a:gd name="connsiteY49" fmla="*/ 482600 h 1028700"/>
              <a:gd name="connsiteX50" fmla="*/ 2994480 w 4299657"/>
              <a:gd name="connsiteY50" fmla="*/ 514350 h 1028700"/>
              <a:gd name="connsiteX51" fmla="*/ 2835730 w 4299657"/>
              <a:gd name="connsiteY51" fmla="*/ 508000 h 1028700"/>
              <a:gd name="connsiteX52" fmla="*/ 2734130 w 4299657"/>
              <a:gd name="connsiteY52" fmla="*/ 463550 h 1028700"/>
              <a:gd name="connsiteX53" fmla="*/ 2670630 w 4299657"/>
              <a:gd name="connsiteY53" fmla="*/ 495300 h 1028700"/>
              <a:gd name="connsiteX54" fmla="*/ 2515055 w 4299657"/>
              <a:gd name="connsiteY54" fmla="*/ 492125 h 1028700"/>
              <a:gd name="connsiteX55" fmla="*/ 2267405 w 4299657"/>
              <a:gd name="connsiteY55" fmla="*/ 584200 h 1028700"/>
              <a:gd name="connsiteX56" fmla="*/ 2216605 w 4299657"/>
              <a:gd name="connsiteY56" fmla="*/ 581025 h 1028700"/>
              <a:gd name="connsiteX57" fmla="*/ 2178505 w 4299657"/>
              <a:gd name="connsiteY57" fmla="*/ 622300 h 1028700"/>
              <a:gd name="connsiteX58" fmla="*/ 2032455 w 4299657"/>
              <a:gd name="connsiteY58" fmla="*/ 654050 h 1028700"/>
              <a:gd name="connsiteX59" fmla="*/ 1924505 w 4299657"/>
              <a:gd name="connsiteY59" fmla="*/ 650875 h 1028700"/>
              <a:gd name="connsiteX60" fmla="*/ 1851480 w 4299657"/>
              <a:gd name="connsiteY60" fmla="*/ 711200 h 1028700"/>
              <a:gd name="connsiteX61" fmla="*/ 1762580 w 4299657"/>
              <a:gd name="connsiteY61" fmla="*/ 733425 h 1028700"/>
              <a:gd name="connsiteX62" fmla="*/ 1626055 w 4299657"/>
              <a:gd name="connsiteY62" fmla="*/ 762000 h 1028700"/>
              <a:gd name="connsiteX63" fmla="*/ 1483180 w 4299657"/>
              <a:gd name="connsiteY63" fmla="*/ 777875 h 1028700"/>
              <a:gd name="connsiteX64" fmla="*/ 1245055 w 4299657"/>
              <a:gd name="connsiteY64" fmla="*/ 692150 h 1028700"/>
              <a:gd name="connsiteX65" fmla="*/ 1175205 w 4299657"/>
              <a:gd name="connsiteY65" fmla="*/ 739775 h 1028700"/>
              <a:gd name="connsiteX66" fmla="*/ 1099005 w 4299657"/>
              <a:gd name="connsiteY66" fmla="*/ 749300 h 1028700"/>
              <a:gd name="connsiteX67" fmla="*/ 1038680 w 4299657"/>
              <a:gd name="connsiteY67" fmla="*/ 793750 h 1028700"/>
              <a:gd name="connsiteX68" fmla="*/ 991055 w 4299657"/>
              <a:gd name="connsiteY68" fmla="*/ 800100 h 1028700"/>
              <a:gd name="connsiteX69" fmla="*/ 930730 w 4299657"/>
              <a:gd name="connsiteY69" fmla="*/ 844550 h 1028700"/>
              <a:gd name="connsiteX70" fmla="*/ 692605 w 4299657"/>
              <a:gd name="connsiteY70" fmla="*/ 815975 h 1028700"/>
              <a:gd name="connsiteX71" fmla="*/ 619580 w 4299657"/>
              <a:gd name="connsiteY71" fmla="*/ 831850 h 1028700"/>
              <a:gd name="connsiteX72" fmla="*/ 486230 w 4299657"/>
              <a:gd name="connsiteY72" fmla="*/ 908050 h 1028700"/>
              <a:gd name="connsiteX73" fmla="*/ 394155 w 4299657"/>
              <a:gd name="connsiteY73" fmla="*/ 933450 h 1028700"/>
              <a:gd name="connsiteX74" fmla="*/ 327480 w 4299657"/>
              <a:gd name="connsiteY74" fmla="*/ 990600 h 1028700"/>
              <a:gd name="connsiteX75" fmla="*/ 267155 w 4299657"/>
              <a:gd name="connsiteY75" fmla="*/ 1028700 h 1028700"/>
              <a:gd name="connsiteX76" fmla="*/ 213180 w 4299657"/>
              <a:gd name="connsiteY76" fmla="*/ 990600 h 1028700"/>
              <a:gd name="connsiteX77" fmla="*/ 117930 w 4299657"/>
              <a:gd name="connsiteY77" fmla="*/ 955675 h 1028700"/>
              <a:gd name="connsiteX78" fmla="*/ 41730 w 4299657"/>
              <a:gd name="connsiteY78" fmla="*/ 974725 h 1028700"/>
              <a:gd name="connsiteX79" fmla="*/ 455 w 4299657"/>
              <a:gd name="connsiteY79" fmla="*/ 958850 h 1028700"/>
              <a:gd name="connsiteX80" fmla="*/ 6805 w 4299657"/>
              <a:gd name="connsiteY80" fmla="*/ 622300 h 1028700"/>
              <a:gd name="connsiteX0" fmla="*/ 6805 w 4299657"/>
              <a:gd name="connsiteY0" fmla="*/ 622300 h 1028700"/>
              <a:gd name="connsiteX1" fmla="*/ 92530 w 4299657"/>
              <a:gd name="connsiteY1" fmla="*/ 631825 h 1028700"/>
              <a:gd name="connsiteX2" fmla="*/ 168730 w 4299657"/>
              <a:gd name="connsiteY2" fmla="*/ 635000 h 1028700"/>
              <a:gd name="connsiteX3" fmla="*/ 232230 w 4299657"/>
              <a:gd name="connsiteY3" fmla="*/ 666750 h 1028700"/>
              <a:gd name="connsiteX4" fmla="*/ 311605 w 4299657"/>
              <a:gd name="connsiteY4" fmla="*/ 666750 h 1028700"/>
              <a:gd name="connsiteX5" fmla="*/ 394155 w 4299657"/>
              <a:gd name="connsiteY5" fmla="*/ 596900 h 1028700"/>
              <a:gd name="connsiteX6" fmla="*/ 530680 w 4299657"/>
              <a:gd name="connsiteY6" fmla="*/ 517525 h 1028700"/>
              <a:gd name="connsiteX7" fmla="*/ 552905 w 4299657"/>
              <a:gd name="connsiteY7" fmla="*/ 508000 h 1028700"/>
              <a:gd name="connsiteX8" fmla="*/ 591005 w 4299657"/>
              <a:gd name="connsiteY8" fmla="*/ 517525 h 1028700"/>
              <a:gd name="connsiteX9" fmla="*/ 692605 w 4299657"/>
              <a:gd name="connsiteY9" fmla="*/ 460375 h 1028700"/>
              <a:gd name="connsiteX10" fmla="*/ 813255 w 4299657"/>
              <a:gd name="connsiteY10" fmla="*/ 469900 h 1028700"/>
              <a:gd name="connsiteX11" fmla="*/ 956130 w 4299657"/>
              <a:gd name="connsiteY11" fmla="*/ 431800 h 1028700"/>
              <a:gd name="connsiteX12" fmla="*/ 1003755 w 4299657"/>
              <a:gd name="connsiteY12" fmla="*/ 422275 h 1028700"/>
              <a:gd name="connsiteX13" fmla="*/ 1041855 w 4299657"/>
              <a:gd name="connsiteY13" fmla="*/ 412750 h 1028700"/>
              <a:gd name="connsiteX14" fmla="*/ 1219655 w 4299657"/>
              <a:gd name="connsiteY14" fmla="*/ 355600 h 1028700"/>
              <a:gd name="connsiteX15" fmla="*/ 1384755 w 4299657"/>
              <a:gd name="connsiteY15" fmla="*/ 415925 h 1028700"/>
              <a:gd name="connsiteX16" fmla="*/ 1416505 w 4299657"/>
              <a:gd name="connsiteY16" fmla="*/ 425450 h 1028700"/>
              <a:gd name="connsiteX17" fmla="*/ 1419680 w 4299657"/>
              <a:gd name="connsiteY17" fmla="*/ 403225 h 1028700"/>
              <a:gd name="connsiteX18" fmla="*/ 1543505 w 4299657"/>
              <a:gd name="connsiteY18" fmla="*/ 441325 h 1028700"/>
              <a:gd name="connsiteX19" fmla="*/ 1584780 w 4299657"/>
              <a:gd name="connsiteY19" fmla="*/ 409575 h 1028700"/>
              <a:gd name="connsiteX20" fmla="*/ 1622880 w 4299657"/>
              <a:gd name="connsiteY20" fmla="*/ 428625 h 1028700"/>
              <a:gd name="connsiteX21" fmla="*/ 1711780 w 4299657"/>
              <a:gd name="connsiteY21" fmla="*/ 387350 h 1028700"/>
              <a:gd name="connsiteX22" fmla="*/ 1867355 w 4299657"/>
              <a:gd name="connsiteY22" fmla="*/ 333375 h 1028700"/>
              <a:gd name="connsiteX23" fmla="*/ 2083255 w 4299657"/>
              <a:gd name="connsiteY23" fmla="*/ 282575 h 1028700"/>
              <a:gd name="connsiteX24" fmla="*/ 2248355 w 4299657"/>
              <a:gd name="connsiteY24" fmla="*/ 228600 h 1028700"/>
              <a:gd name="connsiteX25" fmla="*/ 2502355 w 4299657"/>
              <a:gd name="connsiteY25" fmla="*/ 174625 h 1028700"/>
              <a:gd name="connsiteX26" fmla="*/ 2613480 w 4299657"/>
              <a:gd name="connsiteY26" fmla="*/ 149225 h 1028700"/>
              <a:gd name="connsiteX27" fmla="*/ 2692855 w 4299657"/>
              <a:gd name="connsiteY27" fmla="*/ 177800 h 1028700"/>
              <a:gd name="connsiteX28" fmla="*/ 2769849 w 4299657"/>
              <a:gd name="connsiteY28" fmla="*/ 192087 h 1028700"/>
              <a:gd name="connsiteX29" fmla="*/ 2988924 w 4299657"/>
              <a:gd name="connsiteY29" fmla="*/ 134937 h 1028700"/>
              <a:gd name="connsiteX30" fmla="*/ 3283405 w 4299657"/>
              <a:gd name="connsiteY30" fmla="*/ 127000 h 1028700"/>
              <a:gd name="connsiteX31" fmla="*/ 3299280 w 4299657"/>
              <a:gd name="connsiteY31" fmla="*/ 117475 h 1028700"/>
              <a:gd name="connsiteX32" fmla="*/ 3432630 w 4299657"/>
              <a:gd name="connsiteY32" fmla="*/ 107950 h 1028700"/>
              <a:gd name="connsiteX33" fmla="*/ 3645355 w 4299657"/>
              <a:gd name="connsiteY33" fmla="*/ 139700 h 1028700"/>
              <a:gd name="connsiteX34" fmla="*/ 3766005 w 4299657"/>
              <a:gd name="connsiteY34" fmla="*/ 142875 h 1028700"/>
              <a:gd name="connsiteX35" fmla="*/ 3835855 w 4299657"/>
              <a:gd name="connsiteY35" fmla="*/ 127000 h 1028700"/>
              <a:gd name="connsiteX36" fmla="*/ 3937455 w 4299657"/>
              <a:gd name="connsiteY36" fmla="*/ 127000 h 1028700"/>
              <a:gd name="connsiteX37" fmla="*/ 3988255 w 4299657"/>
              <a:gd name="connsiteY37" fmla="*/ 127000 h 1028700"/>
              <a:gd name="connsiteX38" fmla="*/ 4083505 w 4299657"/>
              <a:gd name="connsiteY38" fmla="*/ 63500 h 1028700"/>
              <a:gd name="connsiteX39" fmla="*/ 4178755 w 4299657"/>
              <a:gd name="connsiteY39" fmla="*/ 41275 h 1028700"/>
              <a:gd name="connsiteX40" fmla="*/ 4293055 w 4299657"/>
              <a:gd name="connsiteY40" fmla="*/ 0 h 1028700"/>
              <a:gd name="connsiteX41" fmla="*/ 4299405 w 4299657"/>
              <a:gd name="connsiteY41" fmla="*/ 406400 h 1028700"/>
              <a:gd name="connsiteX42" fmla="*/ 4188280 w 4299657"/>
              <a:gd name="connsiteY42" fmla="*/ 463550 h 1028700"/>
              <a:gd name="connsiteX43" fmla="*/ 4112080 w 4299657"/>
              <a:gd name="connsiteY43" fmla="*/ 485775 h 1028700"/>
              <a:gd name="connsiteX44" fmla="*/ 3978730 w 4299657"/>
              <a:gd name="connsiteY44" fmla="*/ 587375 h 1028700"/>
              <a:gd name="connsiteX45" fmla="*/ 3851730 w 4299657"/>
              <a:gd name="connsiteY45" fmla="*/ 596900 h 1028700"/>
              <a:gd name="connsiteX46" fmla="*/ 3753305 w 4299657"/>
              <a:gd name="connsiteY46" fmla="*/ 584200 h 1028700"/>
              <a:gd name="connsiteX47" fmla="*/ 3645355 w 4299657"/>
              <a:gd name="connsiteY47" fmla="*/ 539750 h 1028700"/>
              <a:gd name="connsiteX48" fmla="*/ 3429455 w 4299657"/>
              <a:gd name="connsiteY48" fmla="*/ 508000 h 1028700"/>
              <a:gd name="connsiteX49" fmla="*/ 3270705 w 4299657"/>
              <a:gd name="connsiteY49" fmla="*/ 482600 h 1028700"/>
              <a:gd name="connsiteX50" fmla="*/ 2994480 w 4299657"/>
              <a:gd name="connsiteY50" fmla="*/ 514350 h 1028700"/>
              <a:gd name="connsiteX51" fmla="*/ 2835730 w 4299657"/>
              <a:gd name="connsiteY51" fmla="*/ 508000 h 1028700"/>
              <a:gd name="connsiteX52" fmla="*/ 2734130 w 4299657"/>
              <a:gd name="connsiteY52" fmla="*/ 463550 h 1028700"/>
              <a:gd name="connsiteX53" fmla="*/ 2670630 w 4299657"/>
              <a:gd name="connsiteY53" fmla="*/ 495300 h 1028700"/>
              <a:gd name="connsiteX54" fmla="*/ 2515055 w 4299657"/>
              <a:gd name="connsiteY54" fmla="*/ 492125 h 1028700"/>
              <a:gd name="connsiteX55" fmla="*/ 2267405 w 4299657"/>
              <a:gd name="connsiteY55" fmla="*/ 584200 h 1028700"/>
              <a:gd name="connsiteX56" fmla="*/ 2216605 w 4299657"/>
              <a:gd name="connsiteY56" fmla="*/ 581025 h 1028700"/>
              <a:gd name="connsiteX57" fmla="*/ 2178505 w 4299657"/>
              <a:gd name="connsiteY57" fmla="*/ 622300 h 1028700"/>
              <a:gd name="connsiteX58" fmla="*/ 2032455 w 4299657"/>
              <a:gd name="connsiteY58" fmla="*/ 654050 h 1028700"/>
              <a:gd name="connsiteX59" fmla="*/ 1924505 w 4299657"/>
              <a:gd name="connsiteY59" fmla="*/ 650875 h 1028700"/>
              <a:gd name="connsiteX60" fmla="*/ 1851480 w 4299657"/>
              <a:gd name="connsiteY60" fmla="*/ 711200 h 1028700"/>
              <a:gd name="connsiteX61" fmla="*/ 1762580 w 4299657"/>
              <a:gd name="connsiteY61" fmla="*/ 733425 h 1028700"/>
              <a:gd name="connsiteX62" fmla="*/ 1626055 w 4299657"/>
              <a:gd name="connsiteY62" fmla="*/ 762000 h 1028700"/>
              <a:gd name="connsiteX63" fmla="*/ 1483180 w 4299657"/>
              <a:gd name="connsiteY63" fmla="*/ 777875 h 1028700"/>
              <a:gd name="connsiteX64" fmla="*/ 1245055 w 4299657"/>
              <a:gd name="connsiteY64" fmla="*/ 692150 h 1028700"/>
              <a:gd name="connsiteX65" fmla="*/ 1175205 w 4299657"/>
              <a:gd name="connsiteY65" fmla="*/ 739775 h 1028700"/>
              <a:gd name="connsiteX66" fmla="*/ 1099005 w 4299657"/>
              <a:gd name="connsiteY66" fmla="*/ 749300 h 1028700"/>
              <a:gd name="connsiteX67" fmla="*/ 1038680 w 4299657"/>
              <a:gd name="connsiteY67" fmla="*/ 793750 h 1028700"/>
              <a:gd name="connsiteX68" fmla="*/ 991055 w 4299657"/>
              <a:gd name="connsiteY68" fmla="*/ 800100 h 1028700"/>
              <a:gd name="connsiteX69" fmla="*/ 930730 w 4299657"/>
              <a:gd name="connsiteY69" fmla="*/ 844550 h 1028700"/>
              <a:gd name="connsiteX70" fmla="*/ 692605 w 4299657"/>
              <a:gd name="connsiteY70" fmla="*/ 815975 h 1028700"/>
              <a:gd name="connsiteX71" fmla="*/ 619580 w 4299657"/>
              <a:gd name="connsiteY71" fmla="*/ 831850 h 1028700"/>
              <a:gd name="connsiteX72" fmla="*/ 486230 w 4299657"/>
              <a:gd name="connsiteY72" fmla="*/ 908050 h 1028700"/>
              <a:gd name="connsiteX73" fmla="*/ 394155 w 4299657"/>
              <a:gd name="connsiteY73" fmla="*/ 933450 h 1028700"/>
              <a:gd name="connsiteX74" fmla="*/ 327480 w 4299657"/>
              <a:gd name="connsiteY74" fmla="*/ 990600 h 1028700"/>
              <a:gd name="connsiteX75" fmla="*/ 267155 w 4299657"/>
              <a:gd name="connsiteY75" fmla="*/ 1028700 h 1028700"/>
              <a:gd name="connsiteX76" fmla="*/ 213180 w 4299657"/>
              <a:gd name="connsiteY76" fmla="*/ 990600 h 1028700"/>
              <a:gd name="connsiteX77" fmla="*/ 117930 w 4299657"/>
              <a:gd name="connsiteY77" fmla="*/ 955675 h 1028700"/>
              <a:gd name="connsiteX78" fmla="*/ 41730 w 4299657"/>
              <a:gd name="connsiteY78" fmla="*/ 974725 h 1028700"/>
              <a:gd name="connsiteX79" fmla="*/ 455 w 4299657"/>
              <a:gd name="connsiteY79" fmla="*/ 958850 h 1028700"/>
              <a:gd name="connsiteX80" fmla="*/ 6805 w 4299657"/>
              <a:gd name="connsiteY80" fmla="*/ 622300 h 1028700"/>
              <a:gd name="connsiteX0" fmla="*/ 6805 w 4299657"/>
              <a:gd name="connsiteY0" fmla="*/ 622300 h 1028700"/>
              <a:gd name="connsiteX1" fmla="*/ 92530 w 4299657"/>
              <a:gd name="connsiteY1" fmla="*/ 631825 h 1028700"/>
              <a:gd name="connsiteX2" fmla="*/ 168730 w 4299657"/>
              <a:gd name="connsiteY2" fmla="*/ 635000 h 1028700"/>
              <a:gd name="connsiteX3" fmla="*/ 232230 w 4299657"/>
              <a:gd name="connsiteY3" fmla="*/ 666750 h 1028700"/>
              <a:gd name="connsiteX4" fmla="*/ 311605 w 4299657"/>
              <a:gd name="connsiteY4" fmla="*/ 666750 h 1028700"/>
              <a:gd name="connsiteX5" fmla="*/ 394155 w 4299657"/>
              <a:gd name="connsiteY5" fmla="*/ 596900 h 1028700"/>
              <a:gd name="connsiteX6" fmla="*/ 530680 w 4299657"/>
              <a:gd name="connsiteY6" fmla="*/ 517525 h 1028700"/>
              <a:gd name="connsiteX7" fmla="*/ 552905 w 4299657"/>
              <a:gd name="connsiteY7" fmla="*/ 508000 h 1028700"/>
              <a:gd name="connsiteX8" fmla="*/ 591005 w 4299657"/>
              <a:gd name="connsiteY8" fmla="*/ 517525 h 1028700"/>
              <a:gd name="connsiteX9" fmla="*/ 692605 w 4299657"/>
              <a:gd name="connsiteY9" fmla="*/ 460375 h 1028700"/>
              <a:gd name="connsiteX10" fmla="*/ 813255 w 4299657"/>
              <a:gd name="connsiteY10" fmla="*/ 469900 h 1028700"/>
              <a:gd name="connsiteX11" fmla="*/ 956130 w 4299657"/>
              <a:gd name="connsiteY11" fmla="*/ 431800 h 1028700"/>
              <a:gd name="connsiteX12" fmla="*/ 1003755 w 4299657"/>
              <a:gd name="connsiteY12" fmla="*/ 422275 h 1028700"/>
              <a:gd name="connsiteX13" fmla="*/ 1041855 w 4299657"/>
              <a:gd name="connsiteY13" fmla="*/ 412750 h 1028700"/>
              <a:gd name="connsiteX14" fmla="*/ 1219655 w 4299657"/>
              <a:gd name="connsiteY14" fmla="*/ 355600 h 1028700"/>
              <a:gd name="connsiteX15" fmla="*/ 1384755 w 4299657"/>
              <a:gd name="connsiteY15" fmla="*/ 415925 h 1028700"/>
              <a:gd name="connsiteX16" fmla="*/ 1416505 w 4299657"/>
              <a:gd name="connsiteY16" fmla="*/ 425450 h 1028700"/>
              <a:gd name="connsiteX17" fmla="*/ 1419680 w 4299657"/>
              <a:gd name="connsiteY17" fmla="*/ 403225 h 1028700"/>
              <a:gd name="connsiteX18" fmla="*/ 1543505 w 4299657"/>
              <a:gd name="connsiteY18" fmla="*/ 441325 h 1028700"/>
              <a:gd name="connsiteX19" fmla="*/ 1584780 w 4299657"/>
              <a:gd name="connsiteY19" fmla="*/ 409575 h 1028700"/>
              <a:gd name="connsiteX20" fmla="*/ 1622880 w 4299657"/>
              <a:gd name="connsiteY20" fmla="*/ 428625 h 1028700"/>
              <a:gd name="connsiteX21" fmla="*/ 1711780 w 4299657"/>
              <a:gd name="connsiteY21" fmla="*/ 387350 h 1028700"/>
              <a:gd name="connsiteX22" fmla="*/ 1867355 w 4299657"/>
              <a:gd name="connsiteY22" fmla="*/ 333375 h 1028700"/>
              <a:gd name="connsiteX23" fmla="*/ 2083255 w 4299657"/>
              <a:gd name="connsiteY23" fmla="*/ 282575 h 1028700"/>
              <a:gd name="connsiteX24" fmla="*/ 2248355 w 4299657"/>
              <a:gd name="connsiteY24" fmla="*/ 228600 h 1028700"/>
              <a:gd name="connsiteX25" fmla="*/ 2502355 w 4299657"/>
              <a:gd name="connsiteY25" fmla="*/ 174625 h 1028700"/>
              <a:gd name="connsiteX26" fmla="*/ 2613480 w 4299657"/>
              <a:gd name="connsiteY26" fmla="*/ 149225 h 1028700"/>
              <a:gd name="connsiteX27" fmla="*/ 2692855 w 4299657"/>
              <a:gd name="connsiteY27" fmla="*/ 177800 h 1028700"/>
              <a:gd name="connsiteX28" fmla="*/ 2769849 w 4299657"/>
              <a:gd name="connsiteY28" fmla="*/ 192087 h 1028700"/>
              <a:gd name="connsiteX29" fmla="*/ 2988924 w 4299657"/>
              <a:gd name="connsiteY29" fmla="*/ 134937 h 1028700"/>
              <a:gd name="connsiteX30" fmla="*/ 3283405 w 4299657"/>
              <a:gd name="connsiteY30" fmla="*/ 127000 h 1028700"/>
              <a:gd name="connsiteX31" fmla="*/ 3299280 w 4299657"/>
              <a:gd name="connsiteY31" fmla="*/ 117475 h 1028700"/>
              <a:gd name="connsiteX32" fmla="*/ 3432630 w 4299657"/>
              <a:gd name="connsiteY32" fmla="*/ 107950 h 1028700"/>
              <a:gd name="connsiteX33" fmla="*/ 3645355 w 4299657"/>
              <a:gd name="connsiteY33" fmla="*/ 139700 h 1028700"/>
              <a:gd name="connsiteX34" fmla="*/ 3766005 w 4299657"/>
              <a:gd name="connsiteY34" fmla="*/ 142875 h 1028700"/>
              <a:gd name="connsiteX35" fmla="*/ 3835855 w 4299657"/>
              <a:gd name="connsiteY35" fmla="*/ 127000 h 1028700"/>
              <a:gd name="connsiteX36" fmla="*/ 3937455 w 4299657"/>
              <a:gd name="connsiteY36" fmla="*/ 127000 h 1028700"/>
              <a:gd name="connsiteX37" fmla="*/ 3988255 w 4299657"/>
              <a:gd name="connsiteY37" fmla="*/ 127000 h 1028700"/>
              <a:gd name="connsiteX38" fmla="*/ 4083505 w 4299657"/>
              <a:gd name="connsiteY38" fmla="*/ 63500 h 1028700"/>
              <a:gd name="connsiteX39" fmla="*/ 4178755 w 4299657"/>
              <a:gd name="connsiteY39" fmla="*/ 41275 h 1028700"/>
              <a:gd name="connsiteX40" fmla="*/ 4293055 w 4299657"/>
              <a:gd name="connsiteY40" fmla="*/ 0 h 1028700"/>
              <a:gd name="connsiteX41" fmla="*/ 4299405 w 4299657"/>
              <a:gd name="connsiteY41" fmla="*/ 406400 h 1028700"/>
              <a:gd name="connsiteX42" fmla="*/ 4188280 w 4299657"/>
              <a:gd name="connsiteY42" fmla="*/ 463550 h 1028700"/>
              <a:gd name="connsiteX43" fmla="*/ 4112080 w 4299657"/>
              <a:gd name="connsiteY43" fmla="*/ 485775 h 1028700"/>
              <a:gd name="connsiteX44" fmla="*/ 3978730 w 4299657"/>
              <a:gd name="connsiteY44" fmla="*/ 587375 h 1028700"/>
              <a:gd name="connsiteX45" fmla="*/ 3851730 w 4299657"/>
              <a:gd name="connsiteY45" fmla="*/ 596900 h 1028700"/>
              <a:gd name="connsiteX46" fmla="*/ 3753305 w 4299657"/>
              <a:gd name="connsiteY46" fmla="*/ 584200 h 1028700"/>
              <a:gd name="connsiteX47" fmla="*/ 3645355 w 4299657"/>
              <a:gd name="connsiteY47" fmla="*/ 539750 h 1028700"/>
              <a:gd name="connsiteX48" fmla="*/ 3429455 w 4299657"/>
              <a:gd name="connsiteY48" fmla="*/ 508000 h 1028700"/>
              <a:gd name="connsiteX49" fmla="*/ 3270705 w 4299657"/>
              <a:gd name="connsiteY49" fmla="*/ 482600 h 1028700"/>
              <a:gd name="connsiteX50" fmla="*/ 2994480 w 4299657"/>
              <a:gd name="connsiteY50" fmla="*/ 514350 h 1028700"/>
              <a:gd name="connsiteX51" fmla="*/ 2835730 w 4299657"/>
              <a:gd name="connsiteY51" fmla="*/ 508000 h 1028700"/>
              <a:gd name="connsiteX52" fmla="*/ 2734130 w 4299657"/>
              <a:gd name="connsiteY52" fmla="*/ 463550 h 1028700"/>
              <a:gd name="connsiteX53" fmla="*/ 2670630 w 4299657"/>
              <a:gd name="connsiteY53" fmla="*/ 495300 h 1028700"/>
              <a:gd name="connsiteX54" fmla="*/ 2515055 w 4299657"/>
              <a:gd name="connsiteY54" fmla="*/ 492125 h 1028700"/>
              <a:gd name="connsiteX55" fmla="*/ 2267405 w 4299657"/>
              <a:gd name="connsiteY55" fmla="*/ 584200 h 1028700"/>
              <a:gd name="connsiteX56" fmla="*/ 2216605 w 4299657"/>
              <a:gd name="connsiteY56" fmla="*/ 581025 h 1028700"/>
              <a:gd name="connsiteX57" fmla="*/ 2178505 w 4299657"/>
              <a:gd name="connsiteY57" fmla="*/ 622300 h 1028700"/>
              <a:gd name="connsiteX58" fmla="*/ 2032455 w 4299657"/>
              <a:gd name="connsiteY58" fmla="*/ 654050 h 1028700"/>
              <a:gd name="connsiteX59" fmla="*/ 1924505 w 4299657"/>
              <a:gd name="connsiteY59" fmla="*/ 650875 h 1028700"/>
              <a:gd name="connsiteX60" fmla="*/ 1851480 w 4299657"/>
              <a:gd name="connsiteY60" fmla="*/ 711200 h 1028700"/>
              <a:gd name="connsiteX61" fmla="*/ 1762580 w 4299657"/>
              <a:gd name="connsiteY61" fmla="*/ 733425 h 1028700"/>
              <a:gd name="connsiteX62" fmla="*/ 1626055 w 4299657"/>
              <a:gd name="connsiteY62" fmla="*/ 762000 h 1028700"/>
              <a:gd name="connsiteX63" fmla="*/ 1483180 w 4299657"/>
              <a:gd name="connsiteY63" fmla="*/ 777875 h 1028700"/>
              <a:gd name="connsiteX64" fmla="*/ 1245055 w 4299657"/>
              <a:gd name="connsiteY64" fmla="*/ 692150 h 1028700"/>
              <a:gd name="connsiteX65" fmla="*/ 1175205 w 4299657"/>
              <a:gd name="connsiteY65" fmla="*/ 739775 h 1028700"/>
              <a:gd name="connsiteX66" fmla="*/ 1099005 w 4299657"/>
              <a:gd name="connsiteY66" fmla="*/ 749300 h 1028700"/>
              <a:gd name="connsiteX67" fmla="*/ 1038680 w 4299657"/>
              <a:gd name="connsiteY67" fmla="*/ 793750 h 1028700"/>
              <a:gd name="connsiteX68" fmla="*/ 991055 w 4299657"/>
              <a:gd name="connsiteY68" fmla="*/ 800100 h 1028700"/>
              <a:gd name="connsiteX69" fmla="*/ 930730 w 4299657"/>
              <a:gd name="connsiteY69" fmla="*/ 844550 h 1028700"/>
              <a:gd name="connsiteX70" fmla="*/ 692605 w 4299657"/>
              <a:gd name="connsiteY70" fmla="*/ 815975 h 1028700"/>
              <a:gd name="connsiteX71" fmla="*/ 619580 w 4299657"/>
              <a:gd name="connsiteY71" fmla="*/ 831850 h 1028700"/>
              <a:gd name="connsiteX72" fmla="*/ 486230 w 4299657"/>
              <a:gd name="connsiteY72" fmla="*/ 908050 h 1028700"/>
              <a:gd name="connsiteX73" fmla="*/ 394155 w 4299657"/>
              <a:gd name="connsiteY73" fmla="*/ 933450 h 1028700"/>
              <a:gd name="connsiteX74" fmla="*/ 327480 w 4299657"/>
              <a:gd name="connsiteY74" fmla="*/ 990600 h 1028700"/>
              <a:gd name="connsiteX75" fmla="*/ 267155 w 4299657"/>
              <a:gd name="connsiteY75" fmla="*/ 1028700 h 1028700"/>
              <a:gd name="connsiteX76" fmla="*/ 213180 w 4299657"/>
              <a:gd name="connsiteY76" fmla="*/ 990600 h 1028700"/>
              <a:gd name="connsiteX77" fmla="*/ 117930 w 4299657"/>
              <a:gd name="connsiteY77" fmla="*/ 955675 h 1028700"/>
              <a:gd name="connsiteX78" fmla="*/ 41730 w 4299657"/>
              <a:gd name="connsiteY78" fmla="*/ 974725 h 1028700"/>
              <a:gd name="connsiteX79" fmla="*/ 455 w 4299657"/>
              <a:gd name="connsiteY79" fmla="*/ 958850 h 1028700"/>
              <a:gd name="connsiteX80" fmla="*/ 6805 w 4299657"/>
              <a:gd name="connsiteY80" fmla="*/ 622300 h 1028700"/>
              <a:gd name="connsiteX0" fmla="*/ 6805 w 4299657"/>
              <a:gd name="connsiteY0" fmla="*/ 622300 h 1028700"/>
              <a:gd name="connsiteX1" fmla="*/ 92530 w 4299657"/>
              <a:gd name="connsiteY1" fmla="*/ 631825 h 1028700"/>
              <a:gd name="connsiteX2" fmla="*/ 168730 w 4299657"/>
              <a:gd name="connsiteY2" fmla="*/ 635000 h 1028700"/>
              <a:gd name="connsiteX3" fmla="*/ 232230 w 4299657"/>
              <a:gd name="connsiteY3" fmla="*/ 666750 h 1028700"/>
              <a:gd name="connsiteX4" fmla="*/ 311605 w 4299657"/>
              <a:gd name="connsiteY4" fmla="*/ 666750 h 1028700"/>
              <a:gd name="connsiteX5" fmla="*/ 394155 w 4299657"/>
              <a:gd name="connsiteY5" fmla="*/ 596900 h 1028700"/>
              <a:gd name="connsiteX6" fmla="*/ 530680 w 4299657"/>
              <a:gd name="connsiteY6" fmla="*/ 517525 h 1028700"/>
              <a:gd name="connsiteX7" fmla="*/ 552905 w 4299657"/>
              <a:gd name="connsiteY7" fmla="*/ 508000 h 1028700"/>
              <a:gd name="connsiteX8" fmla="*/ 591005 w 4299657"/>
              <a:gd name="connsiteY8" fmla="*/ 517525 h 1028700"/>
              <a:gd name="connsiteX9" fmla="*/ 692605 w 4299657"/>
              <a:gd name="connsiteY9" fmla="*/ 460375 h 1028700"/>
              <a:gd name="connsiteX10" fmla="*/ 813255 w 4299657"/>
              <a:gd name="connsiteY10" fmla="*/ 469900 h 1028700"/>
              <a:gd name="connsiteX11" fmla="*/ 956130 w 4299657"/>
              <a:gd name="connsiteY11" fmla="*/ 431800 h 1028700"/>
              <a:gd name="connsiteX12" fmla="*/ 1003755 w 4299657"/>
              <a:gd name="connsiteY12" fmla="*/ 422275 h 1028700"/>
              <a:gd name="connsiteX13" fmla="*/ 1041855 w 4299657"/>
              <a:gd name="connsiteY13" fmla="*/ 412750 h 1028700"/>
              <a:gd name="connsiteX14" fmla="*/ 1219655 w 4299657"/>
              <a:gd name="connsiteY14" fmla="*/ 355600 h 1028700"/>
              <a:gd name="connsiteX15" fmla="*/ 1384755 w 4299657"/>
              <a:gd name="connsiteY15" fmla="*/ 415925 h 1028700"/>
              <a:gd name="connsiteX16" fmla="*/ 1416505 w 4299657"/>
              <a:gd name="connsiteY16" fmla="*/ 425450 h 1028700"/>
              <a:gd name="connsiteX17" fmla="*/ 1441111 w 4299657"/>
              <a:gd name="connsiteY17" fmla="*/ 407987 h 1028700"/>
              <a:gd name="connsiteX18" fmla="*/ 1543505 w 4299657"/>
              <a:gd name="connsiteY18" fmla="*/ 441325 h 1028700"/>
              <a:gd name="connsiteX19" fmla="*/ 1584780 w 4299657"/>
              <a:gd name="connsiteY19" fmla="*/ 409575 h 1028700"/>
              <a:gd name="connsiteX20" fmla="*/ 1622880 w 4299657"/>
              <a:gd name="connsiteY20" fmla="*/ 428625 h 1028700"/>
              <a:gd name="connsiteX21" fmla="*/ 1711780 w 4299657"/>
              <a:gd name="connsiteY21" fmla="*/ 387350 h 1028700"/>
              <a:gd name="connsiteX22" fmla="*/ 1867355 w 4299657"/>
              <a:gd name="connsiteY22" fmla="*/ 333375 h 1028700"/>
              <a:gd name="connsiteX23" fmla="*/ 2083255 w 4299657"/>
              <a:gd name="connsiteY23" fmla="*/ 282575 h 1028700"/>
              <a:gd name="connsiteX24" fmla="*/ 2248355 w 4299657"/>
              <a:gd name="connsiteY24" fmla="*/ 228600 h 1028700"/>
              <a:gd name="connsiteX25" fmla="*/ 2502355 w 4299657"/>
              <a:gd name="connsiteY25" fmla="*/ 174625 h 1028700"/>
              <a:gd name="connsiteX26" fmla="*/ 2613480 w 4299657"/>
              <a:gd name="connsiteY26" fmla="*/ 149225 h 1028700"/>
              <a:gd name="connsiteX27" fmla="*/ 2692855 w 4299657"/>
              <a:gd name="connsiteY27" fmla="*/ 177800 h 1028700"/>
              <a:gd name="connsiteX28" fmla="*/ 2769849 w 4299657"/>
              <a:gd name="connsiteY28" fmla="*/ 192087 h 1028700"/>
              <a:gd name="connsiteX29" fmla="*/ 2988924 w 4299657"/>
              <a:gd name="connsiteY29" fmla="*/ 134937 h 1028700"/>
              <a:gd name="connsiteX30" fmla="*/ 3283405 w 4299657"/>
              <a:gd name="connsiteY30" fmla="*/ 127000 h 1028700"/>
              <a:gd name="connsiteX31" fmla="*/ 3299280 w 4299657"/>
              <a:gd name="connsiteY31" fmla="*/ 117475 h 1028700"/>
              <a:gd name="connsiteX32" fmla="*/ 3432630 w 4299657"/>
              <a:gd name="connsiteY32" fmla="*/ 107950 h 1028700"/>
              <a:gd name="connsiteX33" fmla="*/ 3645355 w 4299657"/>
              <a:gd name="connsiteY33" fmla="*/ 139700 h 1028700"/>
              <a:gd name="connsiteX34" fmla="*/ 3766005 w 4299657"/>
              <a:gd name="connsiteY34" fmla="*/ 142875 h 1028700"/>
              <a:gd name="connsiteX35" fmla="*/ 3835855 w 4299657"/>
              <a:gd name="connsiteY35" fmla="*/ 127000 h 1028700"/>
              <a:gd name="connsiteX36" fmla="*/ 3937455 w 4299657"/>
              <a:gd name="connsiteY36" fmla="*/ 127000 h 1028700"/>
              <a:gd name="connsiteX37" fmla="*/ 3988255 w 4299657"/>
              <a:gd name="connsiteY37" fmla="*/ 127000 h 1028700"/>
              <a:gd name="connsiteX38" fmla="*/ 4083505 w 4299657"/>
              <a:gd name="connsiteY38" fmla="*/ 63500 h 1028700"/>
              <a:gd name="connsiteX39" fmla="*/ 4178755 w 4299657"/>
              <a:gd name="connsiteY39" fmla="*/ 41275 h 1028700"/>
              <a:gd name="connsiteX40" fmla="*/ 4293055 w 4299657"/>
              <a:gd name="connsiteY40" fmla="*/ 0 h 1028700"/>
              <a:gd name="connsiteX41" fmla="*/ 4299405 w 4299657"/>
              <a:gd name="connsiteY41" fmla="*/ 406400 h 1028700"/>
              <a:gd name="connsiteX42" fmla="*/ 4188280 w 4299657"/>
              <a:gd name="connsiteY42" fmla="*/ 463550 h 1028700"/>
              <a:gd name="connsiteX43" fmla="*/ 4112080 w 4299657"/>
              <a:gd name="connsiteY43" fmla="*/ 485775 h 1028700"/>
              <a:gd name="connsiteX44" fmla="*/ 3978730 w 4299657"/>
              <a:gd name="connsiteY44" fmla="*/ 587375 h 1028700"/>
              <a:gd name="connsiteX45" fmla="*/ 3851730 w 4299657"/>
              <a:gd name="connsiteY45" fmla="*/ 596900 h 1028700"/>
              <a:gd name="connsiteX46" fmla="*/ 3753305 w 4299657"/>
              <a:gd name="connsiteY46" fmla="*/ 584200 h 1028700"/>
              <a:gd name="connsiteX47" fmla="*/ 3645355 w 4299657"/>
              <a:gd name="connsiteY47" fmla="*/ 539750 h 1028700"/>
              <a:gd name="connsiteX48" fmla="*/ 3429455 w 4299657"/>
              <a:gd name="connsiteY48" fmla="*/ 508000 h 1028700"/>
              <a:gd name="connsiteX49" fmla="*/ 3270705 w 4299657"/>
              <a:gd name="connsiteY49" fmla="*/ 482600 h 1028700"/>
              <a:gd name="connsiteX50" fmla="*/ 2994480 w 4299657"/>
              <a:gd name="connsiteY50" fmla="*/ 514350 h 1028700"/>
              <a:gd name="connsiteX51" fmla="*/ 2835730 w 4299657"/>
              <a:gd name="connsiteY51" fmla="*/ 508000 h 1028700"/>
              <a:gd name="connsiteX52" fmla="*/ 2734130 w 4299657"/>
              <a:gd name="connsiteY52" fmla="*/ 463550 h 1028700"/>
              <a:gd name="connsiteX53" fmla="*/ 2670630 w 4299657"/>
              <a:gd name="connsiteY53" fmla="*/ 495300 h 1028700"/>
              <a:gd name="connsiteX54" fmla="*/ 2515055 w 4299657"/>
              <a:gd name="connsiteY54" fmla="*/ 492125 h 1028700"/>
              <a:gd name="connsiteX55" fmla="*/ 2267405 w 4299657"/>
              <a:gd name="connsiteY55" fmla="*/ 584200 h 1028700"/>
              <a:gd name="connsiteX56" fmla="*/ 2216605 w 4299657"/>
              <a:gd name="connsiteY56" fmla="*/ 581025 h 1028700"/>
              <a:gd name="connsiteX57" fmla="*/ 2178505 w 4299657"/>
              <a:gd name="connsiteY57" fmla="*/ 622300 h 1028700"/>
              <a:gd name="connsiteX58" fmla="*/ 2032455 w 4299657"/>
              <a:gd name="connsiteY58" fmla="*/ 654050 h 1028700"/>
              <a:gd name="connsiteX59" fmla="*/ 1924505 w 4299657"/>
              <a:gd name="connsiteY59" fmla="*/ 650875 h 1028700"/>
              <a:gd name="connsiteX60" fmla="*/ 1851480 w 4299657"/>
              <a:gd name="connsiteY60" fmla="*/ 711200 h 1028700"/>
              <a:gd name="connsiteX61" fmla="*/ 1762580 w 4299657"/>
              <a:gd name="connsiteY61" fmla="*/ 733425 h 1028700"/>
              <a:gd name="connsiteX62" fmla="*/ 1626055 w 4299657"/>
              <a:gd name="connsiteY62" fmla="*/ 762000 h 1028700"/>
              <a:gd name="connsiteX63" fmla="*/ 1483180 w 4299657"/>
              <a:gd name="connsiteY63" fmla="*/ 777875 h 1028700"/>
              <a:gd name="connsiteX64" fmla="*/ 1245055 w 4299657"/>
              <a:gd name="connsiteY64" fmla="*/ 692150 h 1028700"/>
              <a:gd name="connsiteX65" fmla="*/ 1175205 w 4299657"/>
              <a:gd name="connsiteY65" fmla="*/ 739775 h 1028700"/>
              <a:gd name="connsiteX66" fmla="*/ 1099005 w 4299657"/>
              <a:gd name="connsiteY66" fmla="*/ 749300 h 1028700"/>
              <a:gd name="connsiteX67" fmla="*/ 1038680 w 4299657"/>
              <a:gd name="connsiteY67" fmla="*/ 793750 h 1028700"/>
              <a:gd name="connsiteX68" fmla="*/ 991055 w 4299657"/>
              <a:gd name="connsiteY68" fmla="*/ 800100 h 1028700"/>
              <a:gd name="connsiteX69" fmla="*/ 930730 w 4299657"/>
              <a:gd name="connsiteY69" fmla="*/ 844550 h 1028700"/>
              <a:gd name="connsiteX70" fmla="*/ 692605 w 4299657"/>
              <a:gd name="connsiteY70" fmla="*/ 815975 h 1028700"/>
              <a:gd name="connsiteX71" fmla="*/ 619580 w 4299657"/>
              <a:gd name="connsiteY71" fmla="*/ 831850 h 1028700"/>
              <a:gd name="connsiteX72" fmla="*/ 486230 w 4299657"/>
              <a:gd name="connsiteY72" fmla="*/ 908050 h 1028700"/>
              <a:gd name="connsiteX73" fmla="*/ 394155 w 4299657"/>
              <a:gd name="connsiteY73" fmla="*/ 933450 h 1028700"/>
              <a:gd name="connsiteX74" fmla="*/ 327480 w 4299657"/>
              <a:gd name="connsiteY74" fmla="*/ 990600 h 1028700"/>
              <a:gd name="connsiteX75" fmla="*/ 267155 w 4299657"/>
              <a:gd name="connsiteY75" fmla="*/ 1028700 h 1028700"/>
              <a:gd name="connsiteX76" fmla="*/ 213180 w 4299657"/>
              <a:gd name="connsiteY76" fmla="*/ 990600 h 1028700"/>
              <a:gd name="connsiteX77" fmla="*/ 117930 w 4299657"/>
              <a:gd name="connsiteY77" fmla="*/ 955675 h 1028700"/>
              <a:gd name="connsiteX78" fmla="*/ 41730 w 4299657"/>
              <a:gd name="connsiteY78" fmla="*/ 974725 h 1028700"/>
              <a:gd name="connsiteX79" fmla="*/ 455 w 4299657"/>
              <a:gd name="connsiteY79" fmla="*/ 958850 h 1028700"/>
              <a:gd name="connsiteX80" fmla="*/ 6805 w 4299657"/>
              <a:gd name="connsiteY80" fmla="*/ 622300 h 1028700"/>
              <a:gd name="connsiteX0" fmla="*/ 6805 w 4299657"/>
              <a:gd name="connsiteY0" fmla="*/ 622300 h 1028700"/>
              <a:gd name="connsiteX1" fmla="*/ 92530 w 4299657"/>
              <a:gd name="connsiteY1" fmla="*/ 631825 h 1028700"/>
              <a:gd name="connsiteX2" fmla="*/ 168730 w 4299657"/>
              <a:gd name="connsiteY2" fmla="*/ 635000 h 1028700"/>
              <a:gd name="connsiteX3" fmla="*/ 232230 w 4299657"/>
              <a:gd name="connsiteY3" fmla="*/ 666750 h 1028700"/>
              <a:gd name="connsiteX4" fmla="*/ 311605 w 4299657"/>
              <a:gd name="connsiteY4" fmla="*/ 666750 h 1028700"/>
              <a:gd name="connsiteX5" fmla="*/ 394155 w 4299657"/>
              <a:gd name="connsiteY5" fmla="*/ 596900 h 1028700"/>
              <a:gd name="connsiteX6" fmla="*/ 530680 w 4299657"/>
              <a:gd name="connsiteY6" fmla="*/ 517525 h 1028700"/>
              <a:gd name="connsiteX7" fmla="*/ 552905 w 4299657"/>
              <a:gd name="connsiteY7" fmla="*/ 508000 h 1028700"/>
              <a:gd name="connsiteX8" fmla="*/ 591005 w 4299657"/>
              <a:gd name="connsiteY8" fmla="*/ 517525 h 1028700"/>
              <a:gd name="connsiteX9" fmla="*/ 692605 w 4299657"/>
              <a:gd name="connsiteY9" fmla="*/ 460375 h 1028700"/>
              <a:gd name="connsiteX10" fmla="*/ 813255 w 4299657"/>
              <a:gd name="connsiteY10" fmla="*/ 469900 h 1028700"/>
              <a:gd name="connsiteX11" fmla="*/ 956130 w 4299657"/>
              <a:gd name="connsiteY11" fmla="*/ 431800 h 1028700"/>
              <a:gd name="connsiteX12" fmla="*/ 1003755 w 4299657"/>
              <a:gd name="connsiteY12" fmla="*/ 422275 h 1028700"/>
              <a:gd name="connsiteX13" fmla="*/ 1041855 w 4299657"/>
              <a:gd name="connsiteY13" fmla="*/ 412750 h 1028700"/>
              <a:gd name="connsiteX14" fmla="*/ 1219655 w 4299657"/>
              <a:gd name="connsiteY14" fmla="*/ 355600 h 1028700"/>
              <a:gd name="connsiteX15" fmla="*/ 1384755 w 4299657"/>
              <a:gd name="connsiteY15" fmla="*/ 415925 h 1028700"/>
              <a:gd name="connsiteX16" fmla="*/ 1416505 w 4299657"/>
              <a:gd name="connsiteY16" fmla="*/ 425450 h 1028700"/>
              <a:gd name="connsiteX17" fmla="*/ 1441111 w 4299657"/>
              <a:gd name="connsiteY17" fmla="*/ 407987 h 1028700"/>
              <a:gd name="connsiteX18" fmla="*/ 1536361 w 4299657"/>
              <a:gd name="connsiteY18" fmla="*/ 434181 h 1028700"/>
              <a:gd name="connsiteX19" fmla="*/ 1584780 w 4299657"/>
              <a:gd name="connsiteY19" fmla="*/ 409575 h 1028700"/>
              <a:gd name="connsiteX20" fmla="*/ 1622880 w 4299657"/>
              <a:gd name="connsiteY20" fmla="*/ 428625 h 1028700"/>
              <a:gd name="connsiteX21" fmla="*/ 1711780 w 4299657"/>
              <a:gd name="connsiteY21" fmla="*/ 387350 h 1028700"/>
              <a:gd name="connsiteX22" fmla="*/ 1867355 w 4299657"/>
              <a:gd name="connsiteY22" fmla="*/ 333375 h 1028700"/>
              <a:gd name="connsiteX23" fmla="*/ 2083255 w 4299657"/>
              <a:gd name="connsiteY23" fmla="*/ 282575 h 1028700"/>
              <a:gd name="connsiteX24" fmla="*/ 2248355 w 4299657"/>
              <a:gd name="connsiteY24" fmla="*/ 228600 h 1028700"/>
              <a:gd name="connsiteX25" fmla="*/ 2502355 w 4299657"/>
              <a:gd name="connsiteY25" fmla="*/ 174625 h 1028700"/>
              <a:gd name="connsiteX26" fmla="*/ 2613480 w 4299657"/>
              <a:gd name="connsiteY26" fmla="*/ 149225 h 1028700"/>
              <a:gd name="connsiteX27" fmla="*/ 2692855 w 4299657"/>
              <a:gd name="connsiteY27" fmla="*/ 177800 h 1028700"/>
              <a:gd name="connsiteX28" fmla="*/ 2769849 w 4299657"/>
              <a:gd name="connsiteY28" fmla="*/ 192087 h 1028700"/>
              <a:gd name="connsiteX29" fmla="*/ 2988924 w 4299657"/>
              <a:gd name="connsiteY29" fmla="*/ 134937 h 1028700"/>
              <a:gd name="connsiteX30" fmla="*/ 3283405 w 4299657"/>
              <a:gd name="connsiteY30" fmla="*/ 127000 h 1028700"/>
              <a:gd name="connsiteX31" fmla="*/ 3299280 w 4299657"/>
              <a:gd name="connsiteY31" fmla="*/ 117475 h 1028700"/>
              <a:gd name="connsiteX32" fmla="*/ 3432630 w 4299657"/>
              <a:gd name="connsiteY32" fmla="*/ 107950 h 1028700"/>
              <a:gd name="connsiteX33" fmla="*/ 3645355 w 4299657"/>
              <a:gd name="connsiteY33" fmla="*/ 139700 h 1028700"/>
              <a:gd name="connsiteX34" fmla="*/ 3766005 w 4299657"/>
              <a:gd name="connsiteY34" fmla="*/ 142875 h 1028700"/>
              <a:gd name="connsiteX35" fmla="*/ 3835855 w 4299657"/>
              <a:gd name="connsiteY35" fmla="*/ 127000 h 1028700"/>
              <a:gd name="connsiteX36" fmla="*/ 3937455 w 4299657"/>
              <a:gd name="connsiteY36" fmla="*/ 127000 h 1028700"/>
              <a:gd name="connsiteX37" fmla="*/ 3988255 w 4299657"/>
              <a:gd name="connsiteY37" fmla="*/ 127000 h 1028700"/>
              <a:gd name="connsiteX38" fmla="*/ 4083505 w 4299657"/>
              <a:gd name="connsiteY38" fmla="*/ 63500 h 1028700"/>
              <a:gd name="connsiteX39" fmla="*/ 4178755 w 4299657"/>
              <a:gd name="connsiteY39" fmla="*/ 41275 h 1028700"/>
              <a:gd name="connsiteX40" fmla="*/ 4293055 w 4299657"/>
              <a:gd name="connsiteY40" fmla="*/ 0 h 1028700"/>
              <a:gd name="connsiteX41" fmla="*/ 4299405 w 4299657"/>
              <a:gd name="connsiteY41" fmla="*/ 406400 h 1028700"/>
              <a:gd name="connsiteX42" fmla="*/ 4188280 w 4299657"/>
              <a:gd name="connsiteY42" fmla="*/ 463550 h 1028700"/>
              <a:gd name="connsiteX43" fmla="*/ 4112080 w 4299657"/>
              <a:gd name="connsiteY43" fmla="*/ 485775 h 1028700"/>
              <a:gd name="connsiteX44" fmla="*/ 3978730 w 4299657"/>
              <a:gd name="connsiteY44" fmla="*/ 587375 h 1028700"/>
              <a:gd name="connsiteX45" fmla="*/ 3851730 w 4299657"/>
              <a:gd name="connsiteY45" fmla="*/ 596900 h 1028700"/>
              <a:gd name="connsiteX46" fmla="*/ 3753305 w 4299657"/>
              <a:gd name="connsiteY46" fmla="*/ 584200 h 1028700"/>
              <a:gd name="connsiteX47" fmla="*/ 3645355 w 4299657"/>
              <a:gd name="connsiteY47" fmla="*/ 539750 h 1028700"/>
              <a:gd name="connsiteX48" fmla="*/ 3429455 w 4299657"/>
              <a:gd name="connsiteY48" fmla="*/ 508000 h 1028700"/>
              <a:gd name="connsiteX49" fmla="*/ 3270705 w 4299657"/>
              <a:gd name="connsiteY49" fmla="*/ 482600 h 1028700"/>
              <a:gd name="connsiteX50" fmla="*/ 2994480 w 4299657"/>
              <a:gd name="connsiteY50" fmla="*/ 514350 h 1028700"/>
              <a:gd name="connsiteX51" fmla="*/ 2835730 w 4299657"/>
              <a:gd name="connsiteY51" fmla="*/ 508000 h 1028700"/>
              <a:gd name="connsiteX52" fmla="*/ 2734130 w 4299657"/>
              <a:gd name="connsiteY52" fmla="*/ 463550 h 1028700"/>
              <a:gd name="connsiteX53" fmla="*/ 2670630 w 4299657"/>
              <a:gd name="connsiteY53" fmla="*/ 495300 h 1028700"/>
              <a:gd name="connsiteX54" fmla="*/ 2515055 w 4299657"/>
              <a:gd name="connsiteY54" fmla="*/ 492125 h 1028700"/>
              <a:gd name="connsiteX55" fmla="*/ 2267405 w 4299657"/>
              <a:gd name="connsiteY55" fmla="*/ 584200 h 1028700"/>
              <a:gd name="connsiteX56" fmla="*/ 2216605 w 4299657"/>
              <a:gd name="connsiteY56" fmla="*/ 581025 h 1028700"/>
              <a:gd name="connsiteX57" fmla="*/ 2178505 w 4299657"/>
              <a:gd name="connsiteY57" fmla="*/ 622300 h 1028700"/>
              <a:gd name="connsiteX58" fmla="*/ 2032455 w 4299657"/>
              <a:gd name="connsiteY58" fmla="*/ 654050 h 1028700"/>
              <a:gd name="connsiteX59" fmla="*/ 1924505 w 4299657"/>
              <a:gd name="connsiteY59" fmla="*/ 650875 h 1028700"/>
              <a:gd name="connsiteX60" fmla="*/ 1851480 w 4299657"/>
              <a:gd name="connsiteY60" fmla="*/ 711200 h 1028700"/>
              <a:gd name="connsiteX61" fmla="*/ 1762580 w 4299657"/>
              <a:gd name="connsiteY61" fmla="*/ 733425 h 1028700"/>
              <a:gd name="connsiteX62" fmla="*/ 1626055 w 4299657"/>
              <a:gd name="connsiteY62" fmla="*/ 762000 h 1028700"/>
              <a:gd name="connsiteX63" fmla="*/ 1483180 w 4299657"/>
              <a:gd name="connsiteY63" fmla="*/ 777875 h 1028700"/>
              <a:gd name="connsiteX64" fmla="*/ 1245055 w 4299657"/>
              <a:gd name="connsiteY64" fmla="*/ 692150 h 1028700"/>
              <a:gd name="connsiteX65" fmla="*/ 1175205 w 4299657"/>
              <a:gd name="connsiteY65" fmla="*/ 739775 h 1028700"/>
              <a:gd name="connsiteX66" fmla="*/ 1099005 w 4299657"/>
              <a:gd name="connsiteY66" fmla="*/ 749300 h 1028700"/>
              <a:gd name="connsiteX67" fmla="*/ 1038680 w 4299657"/>
              <a:gd name="connsiteY67" fmla="*/ 793750 h 1028700"/>
              <a:gd name="connsiteX68" fmla="*/ 991055 w 4299657"/>
              <a:gd name="connsiteY68" fmla="*/ 800100 h 1028700"/>
              <a:gd name="connsiteX69" fmla="*/ 930730 w 4299657"/>
              <a:gd name="connsiteY69" fmla="*/ 844550 h 1028700"/>
              <a:gd name="connsiteX70" fmla="*/ 692605 w 4299657"/>
              <a:gd name="connsiteY70" fmla="*/ 815975 h 1028700"/>
              <a:gd name="connsiteX71" fmla="*/ 619580 w 4299657"/>
              <a:gd name="connsiteY71" fmla="*/ 831850 h 1028700"/>
              <a:gd name="connsiteX72" fmla="*/ 486230 w 4299657"/>
              <a:gd name="connsiteY72" fmla="*/ 908050 h 1028700"/>
              <a:gd name="connsiteX73" fmla="*/ 394155 w 4299657"/>
              <a:gd name="connsiteY73" fmla="*/ 933450 h 1028700"/>
              <a:gd name="connsiteX74" fmla="*/ 327480 w 4299657"/>
              <a:gd name="connsiteY74" fmla="*/ 990600 h 1028700"/>
              <a:gd name="connsiteX75" fmla="*/ 267155 w 4299657"/>
              <a:gd name="connsiteY75" fmla="*/ 1028700 h 1028700"/>
              <a:gd name="connsiteX76" fmla="*/ 213180 w 4299657"/>
              <a:gd name="connsiteY76" fmla="*/ 990600 h 1028700"/>
              <a:gd name="connsiteX77" fmla="*/ 117930 w 4299657"/>
              <a:gd name="connsiteY77" fmla="*/ 955675 h 1028700"/>
              <a:gd name="connsiteX78" fmla="*/ 41730 w 4299657"/>
              <a:gd name="connsiteY78" fmla="*/ 974725 h 1028700"/>
              <a:gd name="connsiteX79" fmla="*/ 455 w 4299657"/>
              <a:gd name="connsiteY79" fmla="*/ 958850 h 1028700"/>
              <a:gd name="connsiteX80" fmla="*/ 6805 w 4299657"/>
              <a:gd name="connsiteY80" fmla="*/ 62230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299657" h="1028700">
                <a:moveTo>
                  <a:pt x="6805" y="622300"/>
                </a:moveTo>
                <a:cubicBezTo>
                  <a:pt x="44376" y="602721"/>
                  <a:pt x="65543" y="629708"/>
                  <a:pt x="92530" y="631825"/>
                </a:cubicBezTo>
                <a:cubicBezTo>
                  <a:pt x="119518" y="633942"/>
                  <a:pt x="145447" y="629179"/>
                  <a:pt x="168730" y="635000"/>
                </a:cubicBezTo>
                <a:cubicBezTo>
                  <a:pt x="192013" y="640821"/>
                  <a:pt x="208417" y="661458"/>
                  <a:pt x="232230" y="666750"/>
                </a:cubicBezTo>
                <a:cubicBezTo>
                  <a:pt x="256043" y="672042"/>
                  <a:pt x="284618" y="678392"/>
                  <a:pt x="311605" y="666750"/>
                </a:cubicBezTo>
                <a:cubicBezTo>
                  <a:pt x="338592" y="655108"/>
                  <a:pt x="357643" y="621771"/>
                  <a:pt x="394155" y="596900"/>
                </a:cubicBezTo>
                <a:cubicBezTo>
                  <a:pt x="430667" y="572029"/>
                  <a:pt x="504222" y="532342"/>
                  <a:pt x="530680" y="517525"/>
                </a:cubicBezTo>
                <a:cubicBezTo>
                  <a:pt x="557138" y="502708"/>
                  <a:pt x="542851" y="508000"/>
                  <a:pt x="552905" y="508000"/>
                </a:cubicBezTo>
                <a:cubicBezTo>
                  <a:pt x="562959" y="508000"/>
                  <a:pt x="567722" y="525462"/>
                  <a:pt x="591005" y="517525"/>
                </a:cubicBezTo>
                <a:cubicBezTo>
                  <a:pt x="614288" y="509587"/>
                  <a:pt x="655563" y="468312"/>
                  <a:pt x="692605" y="460375"/>
                </a:cubicBezTo>
                <a:cubicBezTo>
                  <a:pt x="729647" y="452437"/>
                  <a:pt x="769334" y="474662"/>
                  <a:pt x="813255" y="469900"/>
                </a:cubicBezTo>
                <a:cubicBezTo>
                  <a:pt x="857176" y="465138"/>
                  <a:pt x="924380" y="439737"/>
                  <a:pt x="956130" y="431800"/>
                </a:cubicBezTo>
                <a:cubicBezTo>
                  <a:pt x="987880" y="423863"/>
                  <a:pt x="989468" y="425450"/>
                  <a:pt x="1003755" y="422275"/>
                </a:cubicBezTo>
                <a:cubicBezTo>
                  <a:pt x="1018042" y="419100"/>
                  <a:pt x="1005872" y="423863"/>
                  <a:pt x="1041855" y="412750"/>
                </a:cubicBezTo>
                <a:cubicBezTo>
                  <a:pt x="1077838" y="401637"/>
                  <a:pt x="1162505" y="355071"/>
                  <a:pt x="1219655" y="355600"/>
                </a:cubicBezTo>
                <a:cubicBezTo>
                  <a:pt x="1276805" y="356129"/>
                  <a:pt x="1351947" y="404283"/>
                  <a:pt x="1384755" y="415925"/>
                </a:cubicBezTo>
                <a:cubicBezTo>
                  <a:pt x="1417563" y="427567"/>
                  <a:pt x="1407112" y="426773"/>
                  <a:pt x="1416505" y="425450"/>
                </a:cubicBezTo>
                <a:cubicBezTo>
                  <a:pt x="1425898" y="424127"/>
                  <a:pt x="1421135" y="406532"/>
                  <a:pt x="1441111" y="407987"/>
                </a:cubicBezTo>
                <a:cubicBezTo>
                  <a:pt x="1461087" y="409442"/>
                  <a:pt x="1512416" y="433916"/>
                  <a:pt x="1536361" y="434181"/>
                </a:cubicBezTo>
                <a:cubicBezTo>
                  <a:pt x="1560306" y="434446"/>
                  <a:pt x="1570360" y="410501"/>
                  <a:pt x="1584780" y="409575"/>
                </a:cubicBezTo>
                <a:cubicBezTo>
                  <a:pt x="1599200" y="408649"/>
                  <a:pt x="1601713" y="432329"/>
                  <a:pt x="1622880" y="428625"/>
                </a:cubicBezTo>
                <a:cubicBezTo>
                  <a:pt x="1644047" y="424921"/>
                  <a:pt x="1671034" y="403225"/>
                  <a:pt x="1711780" y="387350"/>
                </a:cubicBezTo>
                <a:cubicBezTo>
                  <a:pt x="1752526" y="371475"/>
                  <a:pt x="1805443" y="350837"/>
                  <a:pt x="1867355" y="333375"/>
                </a:cubicBezTo>
                <a:cubicBezTo>
                  <a:pt x="1929267" y="315913"/>
                  <a:pt x="2017374" y="298450"/>
                  <a:pt x="2083255" y="282575"/>
                </a:cubicBezTo>
                <a:cubicBezTo>
                  <a:pt x="2143051" y="267758"/>
                  <a:pt x="2188559" y="243417"/>
                  <a:pt x="2248355" y="228600"/>
                </a:cubicBezTo>
                <a:lnTo>
                  <a:pt x="2502355" y="174625"/>
                </a:lnTo>
                <a:cubicBezTo>
                  <a:pt x="2590726" y="152400"/>
                  <a:pt x="2581730" y="148696"/>
                  <a:pt x="2613480" y="149225"/>
                </a:cubicBezTo>
                <a:cubicBezTo>
                  <a:pt x="2645230" y="149754"/>
                  <a:pt x="2669572" y="168275"/>
                  <a:pt x="2692855" y="177800"/>
                </a:cubicBezTo>
                <a:cubicBezTo>
                  <a:pt x="2716138" y="187325"/>
                  <a:pt x="2720504" y="199231"/>
                  <a:pt x="2769849" y="192087"/>
                </a:cubicBezTo>
                <a:cubicBezTo>
                  <a:pt x="2819194" y="184943"/>
                  <a:pt x="2903331" y="160073"/>
                  <a:pt x="2988924" y="134937"/>
                </a:cubicBezTo>
                <a:cubicBezTo>
                  <a:pt x="3074517" y="109801"/>
                  <a:pt x="3231679" y="129910"/>
                  <a:pt x="3283405" y="127000"/>
                </a:cubicBezTo>
                <a:cubicBezTo>
                  <a:pt x="3335131" y="124090"/>
                  <a:pt x="3274409" y="120650"/>
                  <a:pt x="3299280" y="117475"/>
                </a:cubicBezTo>
                <a:cubicBezTo>
                  <a:pt x="3324151" y="114300"/>
                  <a:pt x="3374951" y="104246"/>
                  <a:pt x="3432630" y="107950"/>
                </a:cubicBezTo>
                <a:cubicBezTo>
                  <a:pt x="3490309" y="111654"/>
                  <a:pt x="3589793" y="133879"/>
                  <a:pt x="3645355" y="139700"/>
                </a:cubicBezTo>
                <a:cubicBezTo>
                  <a:pt x="3700917" y="145521"/>
                  <a:pt x="3734255" y="144992"/>
                  <a:pt x="3766005" y="142875"/>
                </a:cubicBezTo>
                <a:cubicBezTo>
                  <a:pt x="3797755" y="140758"/>
                  <a:pt x="3807280" y="129646"/>
                  <a:pt x="3835855" y="127000"/>
                </a:cubicBezTo>
                <a:cubicBezTo>
                  <a:pt x="3864430" y="124354"/>
                  <a:pt x="3937455" y="127000"/>
                  <a:pt x="3937455" y="127000"/>
                </a:cubicBezTo>
                <a:cubicBezTo>
                  <a:pt x="3962855" y="127000"/>
                  <a:pt x="3963913" y="137583"/>
                  <a:pt x="3988255" y="127000"/>
                </a:cubicBezTo>
                <a:cubicBezTo>
                  <a:pt x="4012597" y="116417"/>
                  <a:pt x="4051755" y="77788"/>
                  <a:pt x="4083505" y="63500"/>
                </a:cubicBezTo>
                <a:cubicBezTo>
                  <a:pt x="4115255" y="49213"/>
                  <a:pt x="4143830" y="51858"/>
                  <a:pt x="4178755" y="41275"/>
                </a:cubicBezTo>
                <a:cubicBezTo>
                  <a:pt x="4213680" y="30692"/>
                  <a:pt x="4227968" y="1587"/>
                  <a:pt x="4293055" y="0"/>
                </a:cubicBezTo>
                <a:cubicBezTo>
                  <a:pt x="4294643" y="242887"/>
                  <a:pt x="4300992" y="160338"/>
                  <a:pt x="4299405" y="406400"/>
                </a:cubicBezTo>
                <a:cubicBezTo>
                  <a:pt x="4249134" y="434446"/>
                  <a:pt x="4216855" y="451379"/>
                  <a:pt x="4188280" y="463550"/>
                </a:cubicBezTo>
                <a:cubicBezTo>
                  <a:pt x="4159705" y="475721"/>
                  <a:pt x="4147005" y="465137"/>
                  <a:pt x="4112080" y="485775"/>
                </a:cubicBezTo>
                <a:cubicBezTo>
                  <a:pt x="4077155" y="506413"/>
                  <a:pt x="4022122" y="568854"/>
                  <a:pt x="3978730" y="587375"/>
                </a:cubicBezTo>
                <a:cubicBezTo>
                  <a:pt x="3935338" y="605896"/>
                  <a:pt x="3889301" y="597429"/>
                  <a:pt x="3851730" y="596900"/>
                </a:cubicBezTo>
                <a:cubicBezTo>
                  <a:pt x="3814159" y="596371"/>
                  <a:pt x="3787701" y="593725"/>
                  <a:pt x="3753305" y="584200"/>
                </a:cubicBezTo>
                <a:cubicBezTo>
                  <a:pt x="3718909" y="574675"/>
                  <a:pt x="3699330" y="552450"/>
                  <a:pt x="3645355" y="539750"/>
                </a:cubicBezTo>
                <a:cubicBezTo>
                  <a:pt x="3591380" y="527050"/>
                  <a:pt x="3491897" y="517525"/>
                  <a:pt x="3429455" y="508000"/>
                </a:cubicBezTo>
                <a:cubicBezTo>
                  <a:pt x="3367013" y="498475"/>
                  <a:pt x="3368601" y="491067"/>
                  <a:pt x="3270705" y="482600"/>
                </a:cubicBezTo>
                <a:cubicBezTo>
                  <a:pt x="3172809" y="474133"/>
                  <a:pt x="3066976" y="510117"/>
                  <a:pt x="2994480" y="514350"/>
                </a:cubicBezTo>
                <a:cubicBezTo>
                  <a:pt x="2921984" y="518583"/>
                  <a:pt x="2879122" y="516467"/>
                  <a:pt x="2835730" y="508000"/>
                </a:cubicBezTo>
                <a:cubicBezTo>
                  <a:pt x="2792338" y="499533"/>
                  <a:pt x="2761647" y="465667"/>
                  <a:pt x="2734130" y="463550"/>
                </a:cubicBezTo>
                <a:cubicBezTo>
                  <a:pt x="2706613" y="461433"/>
                  <a:pt x="2707143" y="490537"/>
                  <a:pt x="2670630" y="495300"/>
                </a:cubicBezTo>
                <a:cubicBezTo>
                  <a:pt x="2634118" y="500062"/>
                  <a:pt x="2582259" y="477308"/>
                  <a:pt x="2515055" y="492125"/>
                </a:cubicBezTo>
                <a:cubicBezTo>
                  <a:pt x="2447851" y="506942"/>
                  <a:pt x="2317147" y="569383"/>
                  <a:pt x="2267405" y="584200"/>
                </a:cubicBezTo>
                <a:cubicBezTo>
                  <a:pt x="2217663" y="599017"/>
                  <a:pt x="2231422" y="574675"/>
                  <a:pt x="2216605" y="581025"/>
                </a:cubicBezTo>
                <a:cubicBezTo>
                  <a:pt x="2201788" y="587375"/>
                  <a:pt x="2209197" y="610129"/>
                  <a:pt x="2178505" y="622300"/>
                </a:cubicBezTo>
                <a:cubicBezTo>
                  <a:pt x="2147813" y="634471"/>
                  <a:pt x="2074788" y="649288"/>
                  <a:pt x="2032455" y="654050"/>
                </a:cubicBezTo>
                <a:cubicBezTo>
                  <a:pt x="1990122" y="658812"/>
                  <a:pt x="1954667" y="641350"/>
                  <a:pt x="1924505" y="650875"/>
                </a:cubicBezTo>
                <a:cubicBezTo>
                  <a:pt x="1894343" y="660400"/>
                  <a:pt x="1878468" y="697442"/>
                  <a:pt x="1851480" y="711200"/>
                </a:cubicBezTo>
                <a:cubicBezTo>
                  <a:pt x="1824493" y="724958"/>
                  <a:pt x="1800151" y="724958"/>
                  <a:pt x="1762580" y="733425"/>
                </a:cubicBezTo>
                <a:cubicBezTo>
                  <a:pt x="1725009" y="741892"/>
                  <a:pt x="1672622" y="754592"/>
                  <a:pt x="1626055" y="762000"/>
                </a:cubicBezTo>
                <a:cubicBezTo>
                  <a:pt x="1579488" y="769408"/>
                  <a:pt x="1546680" y="789517"/>
                  <a:pt x="1483180" y="777875"/>
                </a:cubicBezTo>
                <a:cubicBezTo>
                  <a:pt x="1419680" y="766233"/>
                  <a:pt x="1296384" y="698500"/>
                  <a:pt x="1245055" y="692150"/>
                </a:cubicBezTo>
                <a:cubicBezTo>
                  <a:pt x="1193726" y="685800"/>
                  <a:pt x="1199547" y="730250"/>
                  <a:pt x="1175205" y="739775"/>
                </a:cubicBezTo>
                <a:cubicBezTo>
                  <a:pt x="1150863" y="749300"/>
                  <a:pt x="1121759" y="740304"/>
                  <a:pt x="1099005" y="749300"/>
                </a:cubicBezTo>
                <a:cubicBezTo>
                  <a:pt x="1076251" y="758296"/>
                  <a:pt x="1056672" y="785283"/>
                  <a:pt x="1038680" y="793750"/>
                </a:cubicBezTo>
                <a:cubicBezTo>
                  <a:pt x="1020688" y="802217"/>
                  <a:pt x="1009047" y="791633"/>
                  <a:pt x="991055" y="800100"/>
                </a:cubicBezTo>
                <a:cubicBezTo>
                  <a:pt x="973063" y="808567"/>
                  <a:pt x="980472" y="841904"/>
                  <a:pt x="930730" y="844550"/>
                </a:cubicBezTo>
                <a:cubicBezTo>
                  <a:pt x="880988" y="847196"/>
                  <a:pt x="744463" y="818092"/>
                  <a:pt x="692605" y="815975"/>
                </a:cubicBezTo>
                <a:cubicBezTo>
                  <a:pt x="640747" y="813858"/>
                  <a:pt x="653976" y="816504"/>
                  <a:pt x="619580" y="831850"/>
                </a:cubicBezTo>
                <a:cubicBezTo>
                  <a:pt x="585184" y="847196"/>
                  <a:pt x="523801" y="891117"/>
                  <a:pt x="486230" y="908050"/>
                </a:cubicBezTo>
                <a:cubicBezTo>
                  <a:pt x="448659" y="924983"/>
                  <a:pt x="420613" y="919692"/>
                  <a:pt x="394155" y="933450"/>
                </a:cubicBezTo>
                <a:cubicBezTo>
                  <a:pt x="367697" y="947208"/>
                  <a:pt x="348647" y="974725"/>
                  <a:pt x="327480" y="990600"/>
                </a:cubicBezTo>
                <a:cubicBezTo>
                  <a:pt x="306313" y="1006475"/>
                  <a:pt x="286205" y="1028700"/>
                  <a:pt x="267155" y="1028700"/>
                </a:cubicBezTo>
                <a:cubicBezTo>
                  <a:pt x="248105" y="1028700"/>
                  <a:pt x="238051" y="1002771"/>
                  <a:pt x="213180" y="990600"/>
                </a:cubicBezTo>
                <a:cubicBezTo>
                  <a:pt x="188309" y="978429"/>
                  <a:pt x="146505" y="958321"/>
                  <a:pt x="117930" y="955675"/>
                </a:cubicBezTo>
                <a:cubicBezTo>
                  <a:pt x="89355" y="953029"/>
                  <a:pt x="61309" y="974196"/>
                  <a:pt x="41730" y="974725"/>
                </a:cubicBezTo>
                <a:cubicBezTo>
                  <a:pt x="22151" y="975254"/>
                  <a:pt x="31147" y="999067"/>
                  <a:pt x="455" y="958850"/>
                </a:cubicBezTo>
                <a:cubicBezTo>
                  <a:pt x="-1662" y="788458"/>
                  <a:pt x="4159" y="772054"/>
                  <a:pt x="6805" y="622300"/>
                </a:cubicBezTo>
                <a:close/>
              </a:path>
            </a:pathLst>
          </a:custGeom>
          <a:solidFill>
            <a:srgbClr val="00B05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61 Elipse">
            <a:extLst>
              <a:ext uri="{FF2B5EF4-FFF2-40B4-BE49-F238E27FC236}">
                <a16:creationId xmlns:a16="http://schemas.microsoft.com/office/drawing/2014/main" id="{AAA829D7-CDE8-C40B-C791-E8C786537EBF}"/>
              </a:ext>
            </a:extLst>
          </p:cNvPr>
          <p:cNvSpPr/>
          <p:nvPr/>
        </p:nvSpPr>
        <p:spPr>
          <a:xfrm>
            <a:off x="1186749" y="2913048"/>
            <a:ext cx="108000" cy="108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7" name="61 Elipse">
            <a:extLst>
              <a:ext uri="{FF2B5EF4-FFF2-40B4-BE49-F238E27FC236}">
                <a16:creationId xmlns:a16="http://schemas.microsoft.com/office/drawing/2014/main" id="{A5F46A8C-E005-DCDC-B344-8594516E28B2}"/>
              </a:ext>
            </a:extLst>
          </p:cNvPr>
          <p:cNvSpPr/>
          <p:nvPr/>
        </p:nvSpPr>
        <p:spPr>
          <a:xfrm>
            <a:off x="1186749" y="3639161"/>
            <a:ext cx="108000" cy="108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8" name="61 Elipse">
            <a:extLst>
              <a:ext uri="{FF2B5EF4-FFF2-40B4-BE49-F238E27FC236}">
                <a16:creationId xmlns:a16="http://schemas.microsoft.com/office/drawing/2014/main" id="{F9F5F9D5-50CF-EC74-5D36-EF3EEE6DB429}"/>
              </a:ext>
            </a:extLst>
          </p:cNvPr>
          <p:cNvSpPr/>
          <p:nvPr/>
        </p:nvSpPr>
        <p:spPr>
          <a:xfrm>
            <a:off x="1186749" y="3836953"/>
            <a:ext cx="108000" cy="108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9" name="61 Elipse">
            <a:extLst>
              <a:ext uri="{FF2B5EF4-FFF2-40B4-BE49-F238E27FC236}">
                <a16:creationId xmlns:a16="http://schemas.microsoft.com/office/drawing/2014/main" id="{3C047CF6-8A2F-2DA8-8FB0-2BA159CB8F00}"/>
              </a:ext>
            </a:extLst>
          </p:cNvPr>
          <p:cNvSpPr/>
          <p:nvPr/>
        </p:nvSpPr>
        <p:spPr>
          <a:xfrm>
            <a:off x="5762749" y="5726098"/>
            <a:ext cx="108000" cy="108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10" name="Rectángulo 9">
            <a:extLst>
              <a:ext uri="{FF2B5EF4-FFF2-40B4-BE49-F238E27FC236}">
                <a16:creationId xmlns:a16="http://schemas.microsoft.com/office/drawing/2014/main" id="{569A06C8-7D4F-8F34-82B1-34F67E64DD03}"/>
              </a:ext>
            </a:extLst>
          </p:cNvPr>
          <p:cNvSpPr/>
          <p:nvPr/>
        </p:nvSpPr>
        <p:spPr>
          <a:xfrm>
            <a:off x="5715000" y="5468480"/>
            <a:ext cx="203200" cy="144920"/>
          </a:xfrm>
          <a:prstGeom prst="rect">
            <a:avLst/>
          </a:prstGeom>
          <a:solidFill>
            <a:srgbClr val="00B050">
              <a:alpha val="40000"/>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uadroTexto 10">
            <a:extLst>
              <a:ext uri="{FF2B5EF4-FFF2-40B4-BE49-F238E27FC236}">
                <a16:creationId xmlns:a16="http://schemas.microsoft.com/office/drawing/2014/main" id="{229371D8-5270-E43F-25D4-B7BD63296AC5}"/>
              </a:ext>
            </a:extLst>
          </p:cNvPr>
          <p:cNvSpPr txBox="1"/>
          <p:nvPr/>
        </p:nvSpPr>
        <p:spPr>
          <a:xfrm>
            <a:off x="5908699" y="5413472"/>
            <a:ext cx="1111202" cy="492443"/>
          </a:xfrm>
          <a:prstGeom prst="rect">
            <a:avLst/>
          </a:prstGeom>
          <a:noFill/>
        </p:spPr>
        <p:txBody>
          <a:bodyPr wrap="none" rtlCol="0">
            <a:spAutoFit/>
          </a:bodyPr>
          <a:lstStyle/>
          <a:p>
            <a:r>
              <a:rPr lang="es-MX" sz="1000" b="1" dirty="0">
                <a:solidFill>
                  <a:schemeClr val="tx1">
                    <a:lumMod val="85000"/>
                    <a:lumOff val="15000"/>
                  </a:schemeClr>
                </a:solidFill>
              </a:rPr>
              <a:t>Roca Madre (PAI)</a:t>
            </a:r>
          </a:p>
          <a:p>
            <a:r>
              <a:rPr lang="es-MX" sz="600" b="1" dirty="0">
                <a:solidFill>
                  <a:schemeClr val="tx1">
                    <a:lumMod val="85000"/>
                    <a:lumOff val="15000"/>
                  </a:schemeClr>
                </a:solidFill>
              </a:rPr>
              <a:t> </a:t>
            </a:r>
          </a:p>
          <a:p>
            <a:r>
              <a:rPr lang="es-MX" sz="1000" b="1" dirty="0">
                <a:solidFill>
                  <a:schemeClr val="tx1">
                    <a:lumMod val="85000"/>
                    <a:lumOff val="15000"/>
                  </a:schemeClr>
                </a:solidFill>
              </a:rPr>
              <a:t>Reservorios</a:t>
            </a:r>
            <a:endParaRPr lang="es-AR" sz="1000" b="1" dirty="0">
              <a:solidFill>
                <a:schemeClr val="tx1">
                  <a:lumMod val="85000"/>
                  <a:lumOff val="15000"/>
                </a:schemeClr>
              </a:solidFill>
            </a:endParaRPr>
          </a:p>
        </p:txBody>
      </p:sp>
      <p:pic>
        <p:nvPicPr>
          <p:cNvPr id="16" name="Imagen 15">
            <a:extLst>
              <a:ext uri="{FF2B5EF4-FFF2-40B4-BE49-F238E27FC236}">
                <a16:creationId xmlns:a16="http://schemas.microsoft.com/office/drawing/2014/main" id="{29498E92-921C-0186-2D00-DCF730AEC274}"/>
              </a:ext>
            </a:extLst>
          </p:cNvPr>
          <p:cNvPicPr>
            <a:picLocks noChangeAspect="1"/>
          </p:cNvPicPr>
          <p:nvPr/>
        </p:nvPicPr>
        <p:blipFill>
          <a:blip r:embed="rId3"/>
          <a:stretch>
            <a:fillRect/>
          </a:stretch>
        </p:blipFill>
        <p:spPr>
          <a:xfrm>
            <a:off x="405927" y="2855090"/>
            <a:ext cx="448143" cy="2917060"/>
          </a:xfrm>
          <a:prstGeom prst="rect">
            <a:avLst/>
          </a:prstGeom>
        </p:spPr>
      </p:pic>
      <p:sp>
        <p:nvSpPr>
          <p:cNvPr id="17" name="Forma libre: forma 16">
            <a:extLst>
              <a:ext uri="{FF2B5EF4-FFF2-40B4-BE49-F238E27FC236}">
                <a16:creationId xmlns:a16="http://schemas.microsoft.com/office/drawing/2014/main" id="{D8651CE2-E024-CB89-88F0-89A4286C2A3D}"/>
              </a:ext>
            </a:extLst>
          </p:cNvPr>
          <p:cNvSpPr/>
          <p:nvPr/>
        </p:nvSpPr>
        <p:spPr>
          <a:xfrm>
            <a:off x="3283743" y="3806032"/>
            <a:ext cx="221457" cy="896144"/>
          </a:xfrm>
          <a:custGeom>
            <a:avLst/>
            <a:gdLst>
              <a:gd name="connsiteX0" fmla="*/ 0 w 276225"/>
              <a:gd name="connsiteY0" fmla="*/ 0 h 879475"/>
              <a:gd name="connsiteX1" fmla="*/ 111125 w 276225"/>
              <a:gd name="connsiteY1" fmla="*/ 349250 h 879475"/>
              <a:gd name="connsiteX2" fmla="*/ 276225 w 276225"/>
              <a:gd name="connsiteY2" fmla="*/ 879475 h 879475"/>
              <a:gd name="connsiteX0" fmla="*/ 0 w 237861"/>
              <a:gd name="connsiteY0" fmla="*/ 0 h 886542"/>
              <a:gd name="connsiteX1" fmla="*/ 72761 w 237861"/>
              <a:gd name="connsiteY1" fmla="*/ 356317 h 886542"/>
              <a:gd name="connsiteX2" fmla="*/ 237861 w 237861"/>
              <a:gd name="connsiteY2" fmla="*/ 886542 h 886542"/>
              <a:gd name="connsiteX0" fmla="*/ 0 w 237861"/>
              <a:gd name="connsiteY0" fmla="*/ 0 h 886542"/>
              <a:gd name="connsiteX1" fmla="*/ 98338 w 237861"/>
              <a:gd name="connsiteY1" fmla="*/ 353961 h 886542"/>
              <a:gd name="connsiteX2" fmla="*/ 237861 w 237861"/>
              <a:gd name="connsiteY2" fmla="*/ 886542 h 886542"/>
            </a:gdLst>
            <a:ahLst/>
            <a:cxnLst>
              <a:cxn ang="0">
                <a:pos x="connsiteX0" y="connsiteY0"/>
              </a:cxn>
              <a:cxn ang="0">
                <a:pos x="connsiteX1" y="connsiteY1"/>
              </a:cxn>
              <a:cxn ang="0">
                <a:pos x="connsiteX2" y="connsiteY2"/>
              </a:cxn>
            </a:cxnLst>
            <a:rect l="l" t="t" r="r" b="b"/>
            <a:pathLst>
              <a:path w="237861" h="886542">
                <a:moveTo>
                  <a:pt x="0" y="0"/>
                </a:moveTo>
                <a:cubicBezTo>
                  <a:pt x="32544" y="101335"/>
                  <a:pt x="52301" y="207382"/>
                  <a:pt x="98338" y="353961"/>
                </a:cubicBezTo>
                <a:cubicBezTo>
                  <a:pt x="144375" y="500540"/>
                  <a:pt x="178329" y="694719"/>
                  <a:pt x="237861" y="886542"/>
                </a:cubicBezTo>
              </a:path>
            </a:pathLst>
          </a:custGeom>
          <a:no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Forma libre: forma 17">
            <a:extLst>
              <a:ext uri="{FF2B5EF4-FFF2-40B4-BE49-F238E27FC236}">
                <a16:creationId xmlns:a16="http://schemas.microsoft.com/office/drawing/2014/main" id="{0F1143D2-F595-BF4E-B128-4D1339BC4E22}"/>
              </a:ext>
            </a:extLst>
          </p:cNvPr>
          <p:cNvSpPr/>
          <p:nvPr/>
        </p:nvSpPr>
        <p:spPr>
          <a:xfrm>
            <a:off x="3248025" y="4187825"/>
            <a:ext cx="247650" cy="781050"/>
          </a:xfrm>
          <a:custGeom>
            <a:avLst/>
            <a:gdLst>
              <a:gd name="connsiteX0" fmla="*/ 0 w 247650"/>
              <a:gd name="connsiteY0" fmla="*/ 0 h 781050"/>
              <a:gd name="connsiteX1" fmla="*/ 130175 w 247650"/>
              <a:gd name="connsiteY1" fmla="*/ 441325 h 781050"/>
              <a:gd name="connsiteX2" fmla="*/ 247650 w 247650"/>
              <a:gd name="connsiteY2" fmla="*/ 781050 h 781050"/>
            </a:gdLst>
            <a:ahLst/>
            <a:cxnLst>
              <a:cxn ang="0">
                <a:pos x="connsiteX0" y="connsiteY0"/>
              </a:cxn>
              <a:cxn ang="0">
                <a:pos x="connsiteX1" y="connsiteY1"/>
              </a:cxn>
              <a:cxn ang="0">
                <a:pos x="connsiteX2" y="connsiteY2"/>
              </a:cxn>
            </a:cxnLst>
            <a:rect l="l" t="t" r="r" b="b"/>
            <a:pathLst>
              <a:path w="247650" h="781050">
                <a:moveTo>
                  <a:pt x="0" y="0"/>
                </a:moveTo>
                <a:cubicBezTo>
                  <a:pt x="44450" y="155575"/>
                  <a:pt x="88900" y="311150"/>
                  <a:pt x="130175" y="441325"/>
                </a:cubicBezTo>
                <a:cubicBezTo>
                  <a:pt x="171450" y="571500"/>
                  <a:pt x="209550" y="676275"/>
                  <a:pt x="247650" y="781050"/>
                </a:cubicBezTo>
              </a:path>
            </a:pathLst>
          </a:custGeom>
          <a:no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525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531A2BA-092C-E626-932A-D185B9CE32CC}"/>
              </a:ext>
            </a:extLst>
          </p:cNvPr>
          <p:cNvSpPr/>
          <p:nvPr/>
        </p:nvSpPr>
        <p:spPr>
          <a:xfrm>
            <a:off x="9550381" y="3813717"/>
            <a:ext cx="1723808" cy="2991028"/>
          </a:xfrm>
          <a:prstGeom prst="rect">
            <a:avLst/>
          </a:prstGeom>
          <a:solidFill>
            <a:srgbClr val="F0F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DFC4E4D-0922-E90A-196A-5D54CE943F80}"/>
              </a:ext>
            </a:extLst>
          </p:cNvPr>
          <p:cNvSpPr txBox="1"/>
          <p:nvPr/>
        </p:nvSpPr>
        <p:spPr>
          <a:xfrm>
            <a:off x="1315014" y="1413124"/>
            <a:ext cx="2208543" cy="253916"/>
          </a:xfrm>
          <a:prstGeom prst="rect">
            <a:avLst/>
          </a:prstGeom>
          <a:noFill/>
        </p:spPr>
        <p:txBody>
          <a:bodyPr wrap="square" rtlCol="0">
            <a:spAutoFit/>
          </a:bodyPr>
          <a:lstStyle/>
          <a:p>
            <a:r>
              <a:rPr lang="es-ES" sz="1050" b="1" dirty="0"/>
              <a:t>GR                   RT         DT            GT</a:t>
            </a:r>
          </a:p>
        </p:txBody>
      </p:sp>
      <p:pic>
        <p:nvPicPr>
          <p:cNvPr id="4" name="Imagen 3">
            <a:extLst>
              <a:ext uri="{FF2B5EF4-FFF2-40B4-BE49-F238E27FC236}">
                <a16:creationId xmlns:a16="http://schemas.microsoft.com/office/drawing/2014/main" id="{0BA9CE58-5D44-415C-AC0C-9E091189A91B}"/>
              </a:ext>
            </a:extLst>
          </p:cNvPr>
          <p:cNvPicPr>
            <a:picLocks noChangeAspect="1"/>
          </p:cNvPicPr>
          <p:nvPr/>
        </p:nvPicPr>
        <p:blipFill rotWithShape="1">
          <a:blip r:embed="rId3"/>
          <a:srcRect b="742"/>
          <a:stretch/>
        </p:blipFill>
        <p:spPr>
          <a:xfrm>
            <a:off x="1316836" y="1700871"/>
            <a:ext cx="2208543" cy="5015361"/>
          </a:xfrm>
          <a:prstGeom prst="rect">
            <a:avLst/>
          </a:prstGeom>
        </p:spPr>
      </p:pic>
      <p:sp>
        <p:nvSpPr>
          <p:cNvPr id="5" name="61 Elipse">
            <a:extLst>
              <a:ext uri="{FF2B5EF4-FFF2-40B4-BE49-F238E27FC236}">
                <a16:creationId xmlns:a16="http://schemas.microsoft.com/office/drawing/2014/main" id="{8FED6BC5-D378-C866-7566-F1CAB5022E95}"/>
              </a:ext>
            </a:extLst>
          </p:cNvPr>
          <p:cNvSpPr/>
          <p:nvPr/>
        </p:nvSpPr>
        <p:spPr>
          <a:xfrm>
            <a:off x="3505926" y="2499045"/>
            <a:ext cx="109433" cy="116418"/>
          </a:xfrm>
          <a:prstGeom prst="ellipse">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6" name="61 Elipse">
            <a:extLst>
              <a:ext uri="{FF2B5EF4-FFF2-40B4-BE49-F238E27FC236}">
                <a16:creationId xmlns:a16="http://schemas.microsoft.com/office/drawing/2014/main" id="{E4970C82-7DAF-2B1E-E41B-5E8C685501BE}"/>
              </a:ext>
            </a:extLst>
          </p:cNvPr>
          <p:cNvSpPr/>
          <p:nvPr/>
        </p:nvSpPr>
        <p:spPr>
          <a:xfrm>
            <a:off x="3505926" y="5125323"/>
            <a:ext cx="109433" cy="116418"/>
          </a:xfrm>
          <a:prstGeom prst="ellipse">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p>
        </p:txBody>
      </p:sp>
      <p:sp>
        <p:nvSpPr>
          <p:cNvPr id="7" name="61 Elipse">
            <a:extLst>
              <a:ext uri="{FF2B5EF4-FFF2-40B4-BE49-F238E27FC236}">
                <a16:creationId xmlns:a16="http://schemas.microsoft.com/office/drawing/2014/main" id="{59DBE1D4-3BB6-CE4F-21BD-D038FDC26779}"/>
              </a:ext>
            </a:extLst>
          </p:cNvPr>
          <p:cNvSpPr/>
          <p:nvPr/>
        </p:nvSpPr>
        <p:spPr>
          <a:xfrm>
            <a:off x="3505926" y="5493652"/>
            <a:ext cx="109433" cy="116418"/>
          </a:xfrm>
          <a:prstGeom prst="ellipse">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8" name="61 Elipse">
            <a:extLst>
              <a:ext uri="{FF2B5EF4-FFF2-40B4-BE49-F238E27FC236}">
                <a16:creationId xmlns:a16="http://schemas.microsoft.com/office/drawing/2014/main" id="{4B01FB76-43AC-603F-419F-55236380F238}"/>
              </a:ext>
            </a:extLst>
          </p:cNvPr>
          <p:cNvSpPr/>
          <p:nvPr/>
        </p:nvSpPr>
        <p:spPr>
          <a:xfrm>
            <a:off x="3505926" y="6426414"/>
            <a:ext cx="109433" cy="116418"/>
          </a:xfrm>
          <a:prstGeom prst="ellipse">
            <a:avLst/>
          </a:prstGeom>
          <a:solidFill>
            <a:srgbClr val="F4B1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sp>
        <p:nvSpPr>
          <p:cNvPr id="9" name="61 Elipse">
            <a:extLst>
              <a:ext uri="{FF2B5EF4-FFF2-40B4-BE49-F238E27FC236}">
                <a16:creationId xmlns:a16="http://schemas.microsoft.com/office/drawing/2014/main" id="{49387DB6-DF42-C94E-26CD-C8072D54AB55}"/>
              </a:ext>
            </a:extLst>
          </p:cNvPr>
          <p:cNvSpPr/>
          <p:nvPr/>
        </p:nvSpPr>
        <p:spPr>
          <a:xfrm>
            <a:off x="3505926" y="5952779"/>
            <a:ext cx="109433" cy="116418"/>
          </a:xfrm>
          <a:prstGeom prst="ellipse">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cxnSp>
        <p:nvCxnSpPr>
          <p:cNvPr id="11" name="Conector recto 10">
            <a:extLst>
              <a:ext uri="{FF2B5EF4-FFF2-40B4-BE49-F238E27FC236}">
                <a16:creationId xmlns:a16="http://schemas.microsoft.com/office/drawing/2014/main" id="{33DEC72F-F06D-5B08-9097-3CE9BCB6BFE0}"/>
              </a:ext>
            </a:extLst>
          </p:cNvPr>
          <p:cNvCxnSpPr>
            <a:cxnSpLocks/>
          </p:cNvCxnSpPr>
          <p:nvPr/>
        </p:nvCxnSpPr>
        <p:spPr>
          <a:xfrm>
            <a:off x="1088383" y="6457134"/>
            <a:ext cx="22907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61 Elipse">
            <a:extLst>
              <a:ext uri="{FF2B5EF4-FFF2-40B4-BE49-F238E27FC236}">
                <a16:creationId xmlns:a16="http://schemas.microsoft.com/office/drawing/2014/main" id="{1BED9782-298E-2EDC-AC96-4412C97015EF}"/>
              </a:ext>
            </a:extLst>
          </p:cNvPr>
          <p:cNvSpPr/>
          <p:nvPr/>
        </p:nvSpPr>
        <p:spPr>
          <a:xfrm>
            <a:off x="3505926" y="6231541"/>
            <a:ext cx="109433" cy="116418"/>
          </a:xfrm>
          <a:prstGeom prst="ellipse">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AR"/>
          </a:p>
        </p:txBody>
      </p:sp>
      <p:pic>
        <p:nvPicPr>
          <p:cNvPr id="13" name="Imagen 12">
            <a:extLst>
              <a:ext uri="{FF2B5EF4-FFF2-40B4-BE49-F238E27FC236}">
                <a16:creationId xmlns:a16="http://schemas.microsoft.com/office/drawing/2014/main" id="{A02DB0A6-FDA4-D560-E17A-56D6559A67CE}"/>
              </a:ext>
            </a:extLst>
          </p:cNvPr>
          <p:cNvPicPr>
            <a:picLocks noChangeAspect="1"/>
          </p:cNvPicPr>
          <p:nvPr/>
        </p:nvPicPr>
        <p:blipFill>
          <a:blip r:embed="rId4"/>
          <a:stretch>
            <a:fillRect/>
          </a:stretch>
        </p:blipFill>
        <p:spPr>
          <a:xfrm>
            <a:off x="4164840" y="878402"/>
            <a:ext cx="4414195" cy="3281067"/>
          </a:xfrm>
          <a:prstGeom prst="rect">
            <a:avLst/>
          </a:prstGeom>
          <a:ln w="19050">
            <a:solidFill>
              <a:schemeClr val="tx1"/>
            </a:solidFill>
          </a:ln>
        </p:spPr>
      </p:pic>
      <p:pic>
        <p:nvPicPr>
          <p:cNvPr id="16" name="Imagen 15">
            <a:extLst>
              <a:ext uri="{FF2B5EF4-FFF2-40B4-BE49-F238E27FC236}">
                <a16:creationId xmlns:a16="http://schemas.microsoft.com/office/drawing/2014/main" id="{AF5333DC-9D6A-33D7-8629-D98320D60BA8}"/>
              </a:ext>
            </a:extLst>
          </p:cNvPr>
          <p:cNvPicPr>
            <a:picLocks noChangeAspect="1"/>
          </p:cNvPicPr>
          <p:nvPr/>
        </p:nvPicPr>
        <p:blipFill>
          <a:blip r:embed="rId5"/>
          <a:stretch>
            <a:fillRect/>
          </a:stretch>
        </p:blipFill>
        <p:spPr>
          <a:xfrm>
            <a:off x="4359450" y="2514673"/>
            <a:ext cx="419542" cy="1644796"/>
          </a:xfrm>
          <a:prstGeom prst="rect">
            <a:avLst/>
          </a:prstGeom>
        </p:spPr>
      </p:pic>
      <p:sp>
        <p:nvSpPr>
          <p:cNvPr id="17" name="Forma libre 39">
            <a:extLst>
              <a:ext uri="{FF2B5EF4-FFF2-40B4-BE49-F238E27FC236}">
                <a16:creationId xmlns:a16="http://schemas.microsoft.com/office/drawing/2014/main" id="{D4D2E648-C886-B06A-7A5C-AE305F64E679}"/>
              </a:ext>
            </a:extLst>
          </p:cNvPr>
          <p:cNvSpPr/>
          <p:nvPr/>
        </p:nvSpPr>
        <p:spPr>
          <a:xfrm>
            <a:off x="5036647" y="2131145"/>
            <a:ext cx="2879447" cy="490730"/>
          </a:xfrm>
          <a:custGeom>
            <a:avLst/>
            <a:gdLst>
              <a:gd name="connsiteX0" fmla="*/ 0 w 3017520"/>
              <a:gd name="connsiteY0" fmla="*/ 502920 h 502920"/>
              <a:gd name="connsiteX1" fmla="*/ 548640 w 3017520"/>
              <a:gd name="connsiteY1" fmla="*/ 419100 h 502920"/>
              <a:gd name="connsiteX2" fmla="*/ 1013460 w 3017520"/>
              <a:gd name="connsiteY2" fmla="*/ 220980 h 502920"/>
              <a:gd name="connsiteX3" fmla="*/ 1165860 w 3017520"/>
              <a:gd name="connsiteY3" fmla="*/ 53340 h 502920"/>
              <a:gd name="connsiteX4" fmla="*/ 1371600 w 3017520"/>
              <a:gd name="connsiteY4" fmla="*/ 0 h 502920"/>
              <a:gd name="connsiteX5" fmla="*/ 1836420 w 3017520"/>
              <a:gd name="connsiteY5" fmla="*/ 182880 h 502920"/>
              <a:gd name="connsiteX6" fmla="*/ 3017520 w 3017520"/>
              <a:gd name="connsiteY6" fmla="*/ 205740 h 5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520" h="502920">
                <a:moveTo>
                  <a:pt x="0" y="502920"/>
                </a:moveTo>
                <a:lnTo>
                  <a:pt x="548640" y="419100"/>
                </a:lnTo>
                <a:lnTo>
                  <a:pt x="1013460" y="220980"/>
                </a:lnTo>
                <a:lnTo>
                  <a:pt x="1165860" y="53340"/>
                </a:lnTo>
                <a:lnTo>
                  <a:pt x="1371600" y="0"/>
                </a:lnTo>
                <a:lnTo>
                  <a:pt x="1836420" y="182880"/>
                </a:lnTo>
                <a:lnTo>
                  <a:pt x="3017520" y="20574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A6CE50C2-B955-7760-02D4-1993380C25E6}"/>
              </a:ext>
            </a:extLst>
          </p:cNvPr>
          <p:cNvSpPr/>
          <p:nvPr/>
        </p:nvSpPr>
        <p:spPr>
          <a:xfrm>
            <a:off x="5722592" y="2153718"/>
            <a:ext cx="103058" cy="105382"/>
          </a:xfrm>
          <a:prstGeom prst="ellipse">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31B24ABD-72E5-E6D1-3816-AB7CD645BE05}"/>
              </a:ext>
            </a:extLst>
          </p:cNvPr>
          <p:cNvSpPr/>
          <p:nvPr/>
        </p:nvSpPr>
        <p:spPr>
          <a:xfrm>
            <a:off x="5489470" y="2527044"/>
            <a:ext cx="103058" cy="105382"/>
          </a:xfrm>
          <a:prstGeom prst="ellipse">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A9FF4D56-2362-7791-B6AE-5E375D8B41BF}"/>
              </a:ext>
            </a:extLst>
          </p:cNvPr>
          <p:cNvSpPr/>
          <p:nvPr/>
        </p:nvSpPr>
        <p:spPr>
          <a:xfrm>
            <a:off x="5984335" y="2539411"/>
            <a:ext cx="103058" cy="105382"/>
          </a:xfrm>
          <a:prstGeom prst="ellipse">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F2ED2613-0985-9FCB-C23E-BDD4BAE9A498}"/>
              </a:ext>
            </a:extLst>
          </p:cNvPr>
          <p:cNvSpPr/>
          <p:nvPr/>
        </p:nvSpPr>
        <p:spPr>
          <a:xfrm>
            <a:off x="6067764" y="2180695"/>
            <a:ext cx="103058" cy="105382"/>
          </a:xfrm>
          <a:prstGeom prst="ellipse">
            <a:avLst/>
          </a:prstGeom>
          <a:solidFill>
            <a:srgbClr val="F4B1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0403669D-498C-C45A-9E10-E64855683DCD}"/>
              </a:ext>
            </a:extLst>
          </p:cNvPr>
          <p:cNvSpPr/>
          <p:nvPr/>
        </p:nvSpPr>
        <p:spPr>
          <a:xfrm>
            <a:off x="6298516" y="2125894"/>
            <a:ext cx="103058" cy="105382"/>
          </a:xfrm>
          <a:prstGeom prst="ellipse">
            <a:avLst/>
          </a:prstGeom>
          <a:solidFill>
            <a:srgbClr val="F4B1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91CD6466-2AC7-698A-8557-4AFC9D9CFE1C}"/>
              </a:ext>
            </a:extLst>
          </p:cNvPr>
          <p:cNvSpPr/>
          <p:nvPr/>
        </p:nvSpPr>
        <p:spPr>
          <a:xfrm>
            <a:off x="6389648" y="2848644"/>
            <a:ext cx="103058" cy="105382"/>
          </a:xfrm>
          <a:prstGeom prst="ellipse">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CC1FBD07-ABB7-03AC-4F8F-58B1799B12FD}"/>
              </a:ext>
            </a:extLst>
          </p:cNvPr>
          <p:cNvSpPr/>
          <p:nvPr/>
        </p:nvSpPr>
        <p:spPr>
          <a:xfrm>
            <a:off x="5898499" y="2345036"/>
            <a:ext cx="103058" cy="105382"/>
          </a:xfrm>
          <a:prstGeom prst="ellipse">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6AF1FDBC-9EBD-4B29-5D53-AA55CEFDAFA0}"/>
              </a:ext>
            </a:extLst>
          </p:cNvPr>
          <p:cNvSpPr/>
          <p:nvPr/>
        </p:nvSpPr>
        <p:spPr>
          <a:xfrm>
            <a:off x="6370771" y="2422323"/>
            <a:ext cx="103058" cy="105382"/>
          </a:xfrm>
          <a:prstGeom prst="ellipse">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a:extLst>
              <a:ext uri="{FF2B5EF4-FFF2-40B4-BE49-F238E27FC236}">
                <a16:creationId xmlns:a16="http://schemas.microsoft.com/office/drawing/2014/main" id="{2760B4E1-D004-11F5-25CD-27DB16407C0C}"/>
              </a:ext>
            </a:extLst>
          </p:cNvPr>
          <p:cNvSpPr/>
          <p:nvPr/>
        </p:nvSpPr>
        <p:spPr>
          <a:xfrm>
            <a:off x="6722002" y="2299500"/>
            <a:ext cx="103058" cy="105382"/>
          </a:xfrm>
          <a:prstGeom prst="ellipse">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B722B6A3-FFF0-C2BA-D128-9B53F167B18E}"/>
              </a:ext>
            </a:extLst>
          </p:cNvPr>
          <p:cNvSpPr/>
          <p:nvPr/>
        </p:nvSpPr>
        <p:spPr>
          <a:xfrm>
            <a:off x="562117" y="1345147"/>
            <a:ext cx="3140328" cy="53549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Grupo 28">
            <a:extLst>
              <a:ext uri="{FF2B5EF4-FFF2-40B4-BE49-F238E27FC236}">
                <a16:creationId xmlns:a16="http://schemas.microsoft.com/office/drawing/2014/main" id="{94888BDC-2C0E-6CC8-327C-3AA9813600D5}"/>
              </a:ext>
            </a:extLst>
          </p:cNvPr>
          <p:cNvGrpSpPr/>
          <p:nvPr/>
        </p:nvGrpSpPr>
        <p:grpSpPr>
          <a:xfrm>
            <a:off x="3758355" y="4123914"/>
            <a:ext cx="5203538" cy="2718242"/>
            <a:chOff x="4081462" y="3882583"/>
            <a:chExt cx="5203538" cy="2718242"/>
          </a:xfrm>
        </p:grpSpPr>
        <p:sp>
          <p:nvSpPr>
            <p:cNvPr id="30" name="Rectángulo 29">
              <a:extLst>
                <a:ext uri="{FF2B5EF4-FFF2-40B4-BE49-F238E27FC236}">
                  <a16:creationId xmlns:a16="http://schemas.microsoft.com/office/drawing/2014/main" id="{734F63EF-1F55-FE1F-9F8F-4C389E9A2CE8}"/>
                </a:ext>
              </a:extLst>
            </p:cNvPr>
            <p:cNvSpPr/>
            <p:nvPr/>
          </p:nvSpPr>
          <p:spPr>
            <a:xfrm>
              <a:off x="4081462" y="3919537"/>
              <a:ext cx="5157973" cy="2681288"/>
            </a:xfrm>
            <a:prstGeom prst="rect">
              <a:avLst/>
            </a:prstGeom>
            <a:solidFill>
              <a:srgbClr val="F0F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1" name="Imagen 30">
              <a:extLst>
                <a:ext uri="{FF2B5EF4-FFF2-40B4-BE49-F238E27FC236}">
                  <a16:creationId xmlns:a16="http://schemas.microsoft.com/office/drawing/2014/main" id="{2A7F7BBF-0176-57B9-2919-FE570BA760E9}"/>
                </a:ext>
              </a:extLst>
            </p:cNvPr>
            <p:cNvPicPr>
              <a:picLocks noChangeAspect="1"/>
            </p:cNvPicPr>
            <p:nvPr/>
          </p:nvPicPr>
          <p:blipFill>
            <a:blip r:embed="rId6"/>
            <a:stretch>
              <a:fillRect/>
            </a:stretch>
          </p:blipFill>
          <p:spPr>
            <a:xfrm>
              <a:off x="4674255" y="3930088"/>
              <a:ext cx="4608094" cy="2656004"/>
            </a:xfrm>
            <a:prstGeom prst="rect">
              <a:avLst/>
            </a:prstGeom>
            <a:ln w="19050">
              <a:solidFill>
                <a:schemeClr val="tx1"/>
              </a:solidFill>
            </a:ln>
          </p:spPr>
        </p:pic>
        <p:sp>
          <p:nvSpPr>
            <p:cNvPr id="32" name="Forma libre 40">
              <a:extLst>
                <a:ext uri="{FF2B5EF4-FFF2-40B4-BE49-F238E27FC236}">
                  <a16:creationId xmlns:a16="http://schemas.microsoft.com/office/drawing/2014/main" id="{D82A403D-0689-684F-67E8-258191C410C0}"/>
                </a:ext>
              </a:extLst>
            </p:cNvPr>
            <p:cNvSpPr/>
            <p:nvPr/>
          </p:nvSpPr>
          <p:spPr>
            <a:xfrm>
              <a:off x="8050715" y="4198620"/>
              <a:ext cx="396240" cy="1950720"/>
            </a:xfrm>
            <a:custGeom>
              <a:avLst/>
              <a:gdLst>
                <a:gd name="connsiteX0" fmla="*/ 0 w 396240"/>
                <a:gd name="connsiteY0" fmla="*/ 0 h 1950720"/>
                <a:gd name="connsiteX1" fmla="*/ 167640 w 396240"/>
                <a:gd name="connsiteY1" fmla="*/ 1013460 h 1950720"/>
                <a:gd name="connsiteX2" fmla="*/ 396240 w 396240"/>
                <a:gd name="connsiteY2" fmla="*/ 1950720 h 1950720"/>
              </a:gdLst>
              <a:ahLst/>
              <a:cxnLst>
                <a:cxn ang="0">
                  <a:pos x="connsiteX0" y="connsiteY0"/>
                </a:cxn>
                <a:cxn ang="0">
                  <a:pos x="connsiteX1" y="connsiteY1"/>
                </a:cxn>
                <a:cxn ang="0">
                  <a:pos x="connsiteX2" y="connsiteY2"/>
                </a:cxn>
              </a:cxnLst>
              <a:rect l="l" t="t" r="r" b="b"/>
              <a:pathLst>
                <a:path w="396240" h="1950720">
                  <a:moveTo>
                    <a:pt x="0" y="0"/>
                  </a:moveTo>
                  <a:lnTo>
                    <a:pt x="167640" y="1013460"/>
                  </a:lnTo>
                  <a:lnTo>
                    <a:pt x="396240" y="195072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Forma libre 41">
              <a:extLst>
                <a:ext uri="{FF2B5EF4-FFF2-40B4-BE49-F238E27FC236}">
                  <a16:creationId xmlns:a16="http://schemas.microsoft.com/office/drawing/2014/main" id="{1939A531-9E7D-A546-91F4-400D8F892E93}"/>
                </a:ext>
              </a:extLst>
            </p:cNvPr>
            <p:cNvSpPr/>
            <p:nvPr/>
          </p:nvSpPr>
          <p:spPr>
            <a:xfrm>
              <a:off x="8904155" y="4373880"/>
              <a:ext cx="152400" cy="1623060"/>
            </a:xfrm>
            <a:custGeom>
              <a:avLst/>
              <a:gdLst>
                <a:gd name="connsiteX0" fmla="*/ 152400 w 152400"/>
                <a:gd name="connsiteY0" fmla="*/ 0 h 1623060"/>
                <a:gd name="connsiteX1" fmla="*/ 38100 w 152400"/>
                <a:gd name="connsiteY1" fmla="*/ 1242060 h 1623060"/>
                <a:gd name="connsiteX2" fmla="*/ 0 w 152400"/>
                <a:gd name="connsiteY2" fmla="*/ 1623060 h 1623060"/>
              </a:gdLst>
              <a:ahLst/>
              <a:cxnLst>
                <a:cxn ang="0">
                  <a:pos x="connsiteX0" y="connsiteY0"/>
                </a:cxn>
                <a:cxn ang="0">
                  <a:pos x="connsiteX1" y="connsiteY1"/>
                </a:cxn>
                <a:cxn ang="0">
                  <a:pos x="connsiteX2" y="connsiteY2"/>
                </a:cxn>
              </a:cxnLst>
              <a:rect l="l" t="t" r="r" b="b"/>
              <a:pathLst>
                <a:path w="152400" h="1623060">
                  <a:moveTo>
                    <a:pt x="152400" y="0"/>
                  </a:moveTo>
                  <a:lnTo>
                    <a:pt x="38100" y="1242060"/>
                  </a:lnTo>
                  <a:lnTo>
                    <a:pt x="0" y="16230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a:extLst>
                <a:ext uri="{FF2B5EF4-FFF2-40B4-BE49-F238E27FC236}">
                  <a16:creationId xmlns:a16="http://schemas.microsoft.com/office/drawing/2014/main" id="{D3F59E19-3021-DB5A-D726-D0C69877650C}"/>
                </a:ext>
              </a:extLst>
            </p:cNvPr>
            <p:cNvSpPr txBox="1"/>
            <p:nvPr/>
          </p:nvSpPr>
          <p:spPr>
            <a:xfrm>
              <a:off x="4093286" y="4159442"/>
              <a:ext cx="567179" cy="2437009"/>
            </a:xfrm>
            <a:prstGeom prst="rect">
              <a:avLst/>
            </a:prstGeom>
            <a:noFill/>
            <a:ln w="19050">
              <a:noFill/>
            </a:ln>
          </p:spPr>
          <p:txBody>
            <a:bodyPr wrap="square" lIns="0" tIns="0" rIns="36000" bIns="36000" rtlCol="0">
              <a:spAutoFit/>
            </a:bodyPr>
            <a:lstStyle/>
            <a:p>
              <a:pPr algn="r"/>
              <a:r>
                <a:rPr lang="es-ES" sz="800" b="1" dirty="0"/>
                <a:t>Centinela</a:t>
              </a:r>
            </a:p>
            <a:p>
              <a:pPr algn="r"/>
              <a:endParaRPr lang="es-ES" sz="800" b="1" dirty="0"/>
            </a:p>
            <a:p>
              <a:pPr algn="r"/>
              <a:endParaRPr lang="es-ES" sz="800" b="1" dirty="0"/>
            </a:p>
            <a:p>
              <a:pPr algn="r"/>
              <a:endParaRPr lang="es-ES" sz="800" b="1" dirty="0"/>
            </a:p>
            <a:p>
              <a:pPr algn="r"/>
              <a:endParaRPr lang="es-ES" sz="800" b="1" dirty="0"/>
            </a:p>
            <a:p>
              <a:pPr algn="r"/>
              <a:endParaRPr lang="es-ES" sz="800" b="1" dirty="0"/>
            </a:p>
            <a:p>
              <a:pPr algn="r"/>
              <a:endParaRPr lang="es-ES" sz="800" b="1" dirty="0"/>
            </a:p>
            <a:p>
              <a:pPr algn="r"/>
              <a:endParaRPr lang="es-ES" sz="800" b="1" dirty="0"/>
            </a:p>
            <a:p>
              <a:pPr algn="r"/>
              <a:endParaRPr lang="es-ES" sz="800" b="1" dirty="0"/>
            </a:p>
            <a:p>
              <a:pPr algn="r"/>
              <a:endParaRPr lang="es-ES" sz="800" b="1" dirty="0"/>
            </a:p>
            <a:p>
              <a:pPr algn="r"/>
              <a:endParaRPr lang="es-ES" sz="800" b="1" dirty="0"/>
            </a:p>
            <a:p>
              <a:pPr algn="r"/>
              <a:endParaRPr lang="es-ES" sz="800" b="1" dirty="0"/>
            </a:p>
            <a:p>
              <a:pPr algn="r"/>
              <a:r>
                <a:rPr lang="es-ES" sz="800" b="1" dirty="0"/>
                <a:t>M2</a:t>
              </a:r>
            </a:p>
            <a:p>
              <a:pPr algn="r"/>
              <a:endParaRPr lang="es-ES" sz="800" b="1" dirty="0"/>
            </a:p>
            <a:p>
              <a:pPr algn="r"/>
              <a:r>
                <a:rPr lang="es-ES" sz="800" b="1" dirty="0"/>
                <a:t>M3</a:t>
              </a:r>
            </a:p>
            <a:p>
              <a:pPr algn="r"/>
              <a:endParaRPr lang="es-ES" sz="400" b="1" dirty="0"/>
            </a:p>
            <a:p>
              <a:pPr algn="r"/>
              <a:r>
                <a:rPr lang="es-ES" sz="800" b="1" dirty="0"/>
                <a:t>Anita Sup.</a:t>
              </a:r>
            </a:p>
            <a:p>
              <a:pPr algn="r"/>
              <a:endParaRPr lang="es-ES" sz="500" b="1" dirty="0"/>
            </a:p>
            <a:p>
              <a:pPr algn="r"/>
              <a:r>
                <a:rPr lang="es-ES" sz="800" b="1" dirty="0"/>
                <a:t>Anita Medio</a:t>
              </a:r>
            </a:p>
            <a:p>
              <a:pPr algn="r"/>
              <a:endParaRPr lang="es-ES" sz="300" b="1" dirty="0"/>
            </a:p>
            <a:p>
              <a:pPr algn="r"/>
              <a:r>
                <a:rPr lang="es-ES" sz="800" b="1" dirty="0"/>
                <a:t>Anita </a:t>
              </a:r>
              <a:r>
                <a:rPr lang="es-ES" sz="800" b="1" dirty="0" err="1"/>
                <a:t>Inf</a:t>
              </a:r>
              <a:r>
                <a:rPr lang="es-ES" sz="800" b="1" dirty="0"/>
                <a:t>.</a:t>
              </a:r>
            </a:p>
          </p:txBody>
        </p:sp>
        <p:sp>
          <p:nvSpPr>
            <p:cNvPr id="35" name="CuadroTexto 34">
              <a:extLst>
                <a:ext uri="{FF2B5EF4-FFF2-40B4-BE49-F238E27FC236}">
                  <a16:creationId xmlns:a16="http://schemas.microsoft.com/office/drawing/2014/main" id="{99A27018-1D60-B214-268B-42E6494473C2}"/>
                </a:ext>
              </a:extLst>
            </p:cNvPr>
            <p:cNvSpPr txBox="1"/>
            <p:nvPr/>
          </p:nvSpPr>
          <p:spPr>
            <a:xfrm>
              <a:off x="4644916" y="3882584"/>
              <a:ext cx="288862" cy="276999"/>
            </a:xfrm>
            <a:prstGeom prst="rect">
              <a:avLst/>
            </a:prstGeom>
            <a:noFill/>
          </p:spPr>
          <p:txBody>
            <a:bodyPr wrap="none" rtlCol="0">
              <a:spAutoFit/>
            </a:bodyPr>
            <a:lstStyle/>
            <a:p>
              <a:r>
                <a:rPr lang="es-ES" sz="1200" b="1" dirty="0"/>
                <a:t>O</a:t>
              </a:r>
            </a:p>
          </p:txBody>
        </p:sp>
        <p:sp>
          <p:nvSpPr>
            <p:cNvPr id="36" name="CuadroTexto 35">
              <a:extLst>
                <a:ext uri="{FF2B5EF4-FFF2-40B4-BE49-F238E27FC236}">
                  <a16:creationId xmlns:a16="http://schemas.microsoft.com/office/drawing/2014/main" id="{9561BB82-7F4C-7B83-F190-F7E7074C8975}"/>
                </a:ext>
              </a:extLst>
            </p:cNvPr>
            <p:cNvSpPr txBox="1"/>
            <p:nvPr/>
          </p:nvSpPr>
          <p:spPr>
            <a:xfrm>
              <a:off x="9024992" y="3882583"/>
              <a:ext cx="260008" cy="276999"/>
            </a:xfrm>
            <a:prstGeom prst="rect">
              <a:avLst/>
            </a:prstGeom>
            <a:noFill/>
          </p:spPr>
          <p:txBody>
            <a:bodyPr wrap="none" rtlCol="0">
              <a:spAutoFit/>
            </a:bodyPr>
            <a:lstStyle/>
            <a:p>
              <a:r>
                <a:rPr lang="es-ES" sz="1200" b="1" dirty="0"/>
                <a:t>E</a:t>
              </a:r>
            </a:p>
          </p:txBody>
        </p:sp>
      </p:grpSp>
      <p:sp>
        <p:nvSpPr>
          <p:cNvPr id="37" name="61 Elipse">
            <a:extLst>
              <a:ext uri="{FF2B5EF4-FFF2-40B4-BE49-F238E27FC236}">
                <a16:creationId xmlns:a16="http://schemas.microsoft.com/office/drawing/2014/main" id="{9B565EB3-4C6A-0C7B-0FFE-82ECCB4A2F9C}"/>
              </a:ext>
            </a:extLst>
          </p:cNvPr>
          <p:cNvSpPr/>
          <p:nvPr/>
        </p:nvSpPr>
        <p:spPr>
          <a:xfrm>
            <a:off x="9743232" y="4209664"/>
            <a:ext cx="144000" cy="144000"/>
          </a:xfrm>
          <a:prstGeom prst="ellipse">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38" name="61 Elipse">
            <a:extLst>
              <a:ext uri="{FF2B5EF4-FFF2-40B4-BE49-F238E27FC236}">
                <a16:creationId xmlns:a16="http://schemas.microsoft.com/office/drawing/2014/main" id="{D79CB2A9-6AE2-030B-785E-887E61D7AE7B}"/>
              </a:ext>
            </a:extLst>
          </p:cNvPr>
          <p:cNvSpPr/>
          <p:nvPr/>
        </p:nvSpPr>
        <p:spPr>
          <a:xfrm>
            <a:off x="9743232" y="4607932"/>
            <a:ext cx="144000" cy="144000"/>
          </a:xfrm>
          <a:prstGeom prst="ellipse">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p>
        </p:txBody>
      </p:sp>
      <p:sp>
        <p:nvSpPr>
          <p:cNvPr id="39" name="61 Elipse">
            <a:extLst>
              <a:ext uri="{FF2B5EF4-FFF2-40B4-BE49-F238E27FC236}">
                <a16:creationId xmlns:a16="http://schemas.microsoft.com/office/drawing/2014/main" id="{7D0CCDEC-A6A5-CB96-85A8-2AD6CF28E28E}"/>
              </a:ext>
            </a:extLst>
          </p:cNvPr>
          <p:cNvSpPr/>
          <p:nvPr/>
        </p:nvSpPr>
        <p:spPr>
          <a:xfrm>
            <a:off x="9736177" y="5001633"/>
            <a:ext cx="144000" cy="144000"/>
          </a:xfrm>
          <a:prstGeom prst="ellipse">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40" name="61 Elipse">
            <a:extLst>
              <a:ext uri="{FF2B5EF4-FFF2-40B4-BE49-F238E27FC236}">
                <a16:creationId xmlns:a16="http://schemas.microsoft.com/office/drawing/2014/main" id="{80A0579D-1905-FE34-2E85-C612DA673E9A}"/>
              </a:ext>
            </a:extLst>
          </p:cNvPr>
          <p:cNvSpPr/>
          <p:nvPr/>
        </p:nvSpPr>
        <p:spPr>
          <a:xfrm>
            <a:off x="9754343" y="6201004"/>
            <a:ext cx="144000" cy="144000"/>
          </a:xfrm>
          <a:prstGeom prst="ellipse">
            <a:avLst/>
          </a:prstGeom>
          <a:solidFill>
            <a:srgbClr val="F4B1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41" name="61 Elipse">
            <a:extLst>
              <a:ext uri="{FF2B5EF4-FFF2-40B4-BE49-F238E27FC236}">
                <a16:creationId xmlns:a16="http://schemas.microsoft.com/office/drawing/2014/main" id="{EFB36FC3-4E47-0D5B-C314-068C665F2331}"/>
              </a:ext>
            </a:extLst>
          </p:cNvPr>
          <p:cNvSpPr/>
          <p:nvPr/>
        </p:nvSpPr>
        <p:spPr>
          <a:xfrm>
            <a:off x="9743232" y="5404468"/>
            <a:ext cx="144000" cy="144000"/>
          </a:xfrm>
          <a:prstGeom prst="ellipse">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42" name="61 Elipse">
            <a:extLst>
              <a:ext uri="{FF2B5EF4-FFF2-40B4-BE49-F238E27FC236}">
                <a16:creationId xmlns:a16="http://schemas.microsoft.com/office/drawing/2014/main" id="{C9B4A9EA-7B82-F8A2-C9A9-D25452B2A44A}"/>
              </a:ext>
            </a:extLst>
          </p:cNvPr>
          <p:cNvSpPr/>
          <p:nvPr/>
        </p:nvSpPr>
        <p:spPr>
          <a:xfrm>
            <a:off x="9746030" y="5802736"/>
            <a:ext cx="144000" cy="144000"/>
          </a:xfrm>
          <a:prstGeom prst="ellipse">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43" name="CuadroTexto 42">
            <a:extLst>
              <a:ext uri="{FF2B5EF4-FFF2-40B4-BE49-F238E27FC236}">
                <a16:creationId xmlns:a16="http://schemas.microsoft.com/office/drawing/2014/main" id="{44A3C272-0A9F-CAD4-266C-2BDCFC31E574}"/>
              </a:ext>
            </a:extLst>
          </p:cNvPr>
          <p:cNvSpPr txBox="1"/>
          <p:nvPr/>
        </p:nvSpPr>
        <p:spPr>
          <a:xfrm>
            <a:off x="9887232" y="4143165"/>
            <a:ext cx="946285" cy="276999"/>
          </a:xfrm>
          <a:prstGeom prst="rect">
            <a:avLst/>
          </a:prstGeom>
          <a:noFill/>
        </p:spPr>
        <p:txBody>
          <a:bodyPr wrap="none" rtlCol="0">
            <a:spAutoFit/>
          </a:bodyPr>
          <a:lstStyle/>
          <a:p>
            <a:r>
              <a:rPr lang="es-ES" sz="1200" b="1" dirty="0"/>
              <a:t>Centinela: 2</a:t>
            </a:r>
          </a:p>
        </p:txBody>
      </p:sp>
      <p:sp>
        <p:nvSpPr>
          <p:cNvPr id="44" name="CuadroTexto 43">
            <a:extLst>
              <a:ext uri="{FF2B5EF4-FFF2-40B4-BE49-F238E27FC236}">
                <a16:creationId xmlns:a16="http://schemas.microsoft.com/office/drawing/2014/main" id="{988304D3-ACBB-5496-5A39-C194580A64F6}"/>
              </a:ext>
            </a:extLst>
          </p:cNvPr>
          <p:cNvSpPr txBox="1"/>
          <p:nvPr/>
        </p:nvSpPr>
        <p:spPr>
          <a:xfrm>
            <a:off x="9898343" y="4535932"/>
            <a:ext cx="553357" cy="276999"/>
          </a:xfrm>
          <a:prstGeom prst="rect">
            <a:avLst/>
          </a:prstGeom>
          <a:noFill/>
        </p:spPr>
        <p:txBody>
          <a:bodyPr wrap="none" rtlCol="0">
            <a:spAutoFit/>
          </a:bodyPr>
          <a:lstStyle/>
          <a:p>
            <a:r>
              <a:rPr lang="es-ES" sz="1200" b="1" dirty="0"/>
              <a:t>M2: 1</a:t>
            </a:r>
          </a:p>
        </p:txBody>
      </p:sp>
      <p:sp>
        <p:nvSpPr>
          <p:cNvPr id="45" name="CuadroTexto 44">
            <a:extLst>
              <a:ext uri="{FF2B5EF4-FFF2-40B4-BE49-F238E27FC236}">
                <a16:creationId xmlns:a16="http://schemas.microsoft.com/office/drawing/2014/main" id="{EC63C3E1-C814-1C76-8C54-7BEA5A5E7D12}"/>
              </a:ext>
            </a:extLst>
          </p:cNvPr>
          <p:cNvSpPr txBox="1"/>
          <p:nvPr/>
        </p:nvSpPr>
        <p:spPr>
          <a:xfrm>
            <a:off x="9898343" y="4939700"/>
            <a:ext cx="553357" cy="276999"/>
          </a:xfrm>
          <a:prstGeom prst="rect">
            <a:avLst/>
          </a:prstGeom>
          <a:noFill/>
        </p:spPr>
        <p:txBody>
          <a:bodyPr wrap="none" rtlCol="0">
            <a:spAutoFit/>
          </a:bodyPr>
          <a:lstStyle/>
          <a:p>
            <a:r>
              <a:rPr lang="es-ES" sz="1200" b="1" dirty="0"/>
              <a:t>M3: 3</a:t>
            </a:r>
          </a:p>
        </p:txBody>
      </p:sp>
      <p:sp>
        <p:nvSpPr>
          <p:cNvPr id="46" name="CuadroTexto 45">
            <a:extLst>
              <a:ext uri="{FF2B5EF4-FFF2-40B4-BE49-F238E27FC236}">
                <a16:creationId xmlns:a16="http://schemas.microsoft.com/office/drawing/2014/main" id="{8B990F3D-7A18-A82F-0751-62A5B2318EFF}"/>
              </a:ext>
            </a:extLst>
          </p:cNvPr>
          <p:cNvSpPr txBox="1"/>
          <p:nvPr/>
        </p:nvSpPr>
        <p:spPr>
          <a:xfrm>
            <a:off x="9898343" y="5337969"/>
            <a:ext cx="997517" cy="276999"/>
          </a:xfrm>
          <a:prstGeom prst="rect">
            <a:avLst/>
          </a:prstGeom>
          <a:noFill/>
        </p:spPr>
        <p:txBody>
          <a:bodyPr wrap="none" rtlCol="0">
            <a:spAutoFit/>
          </a:bodyPr>
          <a:lstStyle/>
          <a:p>
            <a:r>
              <a:rPr lang="es-ES" sz="1200" b="1" dirty="0"/>
              <a:t>Anita Sup.: 1</a:t>
            </a:r>
          </a:p>
        </p:txBody>
      </p:sp>
      <p:sp>
        <p:nvSpPr>
          <p:cNvPr id="47" name="CuadroTexto 46">
            <a:extLst>
              <a:ext uri="{FF2B5EF4-FFF2-40B4-BE49-F238E27FC236}">
                <a16:creationId xmlns:a16="http://schemas.microsoft.com/office/drawing/2014/main" id="{20DB77D7-8266-7642-17A9-E850655A852E}"/>
              </a:ext>
            </a:extLst>
          </p:cNvPr>
          <p:cNvSpPr txBox="1"/>
          <p:nvPr/>
        </p:nvSpPr>
        <p:spPr>
          <a:xfrm>
            <a:off x="9898343" y="5725235"/>
            <a:ext cx="1133772" cy="276999"/>
          </a:xfrm>
          <a:prstGeom prst="rect">
            <a:avLst/>
          </a:prstGeom>
          <a:noFill/>
        </p:spPr>
        <p:txBody>
          <a:bodyPr wrap="none" rtlCol="0">
            <a:spAutoFit/>
          </a:bodyPr>
          <a:lstStyle/>
          <a:p>
            <a:r>
              <a:rPr lang="es-ES" sz="1200" b="1" dirty="0"/>
              <a:t>Anita Medio: 1</a:t>
            </a:r>
          </a:p>
        </p:txBody>
      </p:sp>
      <p:sp>
        <p:nvSpPr>
          <p:cNvPr id="48" name="CuadroTexto 47">
            <a:extLst>
              <a:ext uri="{FF2B5EF4-FFF2-40B4-BE49-F238E27FC236}">
                <a16:creationId xmlns:a16="http://schemas.microsoft.com/office/drawing/2014/main" id="{F142A309-E0F6-6B0B-00E6-DB870B647F7B}"/>
              </a:ext>
            </a:extLst>
          </p:cNvPr>
          <p:cNvSpPr txBox="1"/>
          <p:nvPr/>
        </p:nvSpPr>
        <p:spPr>
          <a:xfrm>
            <a:off x="9898343" y="6122376"/>
            <a:ext cx="922688" cy="276999"/>
          </a:xfrm>
          <a:prstGeom prst="rect">
            <a:avLst/>
          </a:prstGeom>
          <a:noFill/>
        </p:spPr>
        <p:txBody>
          <a:bodyPr wrap="none" rtlCol="0">
            <a:spAutoFit/>
          </a:bodyPr>
          <a:lstStyle/>
          <a:p>
            <a:r>
              <a:rPr lang="es-ES" sz="1200" b="1" dirty="0"/>
              <a:t>Anita Inf.: 2</a:t>
            </a:r>
          </a:p>
        </p:txBody>
      </p:sp>
      <p:sp>
        <p:nvSpPr>
          <p:cNvPr id="49" name="61 Elipse">
            <a:extLst>
              <a:ext uri="{FF2B5EF4-FFF2-40B4-BE49-F238E27FC236}">
                <a16:creationId xmlns:a16="http://schemas.microsoft.com/office/drawing/2014/main" id="{A3DA07C6-146B-5CC6-2AA4-15CFCD7CE8C5}"/>
              </a:ext>
            </a:extLst>
          </p:cNvPr>
          <p:cNvSpPr/>
          <p:nvPr/>
        </p:nvSpPr>
        <p:spPr>
          <a:xfrm>
            <a:off x="9754343" y="6593771"/>
            <a:ext cx="144000" cy="144000"/>
          </a:xfrm>
          <a:prstGeom prst="ellipse">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CuadroTexto 49">
            <a:extLst>
              <a:ext uri="{FF2B5EF4-FFF2-40B4-BE49-F238E27FC236}">
                <a16:creationId xmlns:a16="http://schemas.microsoft.com/office/drawing/2014/main" id="{EBA0CF64-2F5E-CA17-2C38-3282E28B7E27}"/>
              </a:ext>
            </a:extLst>
          </p:cNvPr>
          <p:cNvSpPr txBox="1"/>
          <p:nvPr/>
        </p:nvSpPr>
        <p:spPr>
          <a:xfrm>
            <a:off x="9898343" y="6507261"/>
            <a:ext cx="1053173" cy="276999"/>
          </a:xfrm>
          <a:prstGeom prst="rect">
            <a:avLst/>
          </a:prstGeom>
          <a:noFill/>
        </p:spPr>
        <p:txBody>
          <a:bodyPr wrap="none" rtlCol="0">
            <a:spAutoFit/>
          </a:bodyPr>
          <a:lstStyle/>
          <a:p>
            <a:r>
              <a:rPr lang="es-ES" sz="1200" b="1" dirty="0"/>
              <a:t>Pozos 2023: 4</a:t>
            </a:r>
          </a:p>
        </p:txBody>
      </p:sp>
      <p:sp>
        <p:nvSpPr>
          <p:cNvPr id="51" name="Elipse 50">
            <a:extLst>
              <a:ext uri="{FF2B5EF4-FFF2-40B4-BE49-F238E27FC236}">
                <a16:creationId xmlns:a16="http://schemas.microsoft.com/office/drawing/2014/main" id="{9EDC4DA4-F30D-4725-5DE4-EBF51DD0162A}"/>
              </a:ext>
            </a:extLst>
          </p:cNvPr>
          <p:cNvSpPr/>
          <p:nvPr/>
        </p:nvSpPr>
        <p:spPr>
          <a:xfrm>
            <a:off x="6171507" y="2051594"/>
            <a:ext cx="103058" cy="105382"/>
          </a:xfrm>
          <a:prstGeom prst="ellipse">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Elipse 51">
            <a:extLst>
              <a:ext uri="{FF2B5EF4-FFF2-40B4-BE49-F238E27FC236}">
                <a16:creationId xmlns:a16="http://schemas.microsoft.com/office/drawing/2014/main" id="{2EBCBF51-55E5-FC0D-A488-D89798DC19D8}"/>
              </a:ext>
            </a:extLst>
          </p:cNvPr>
          <p:cNvSpPr/>
          <p:nvPr/>
        </p:nvSpPr>
        <p:spPr>
          <a:xfrm>
            <a:off x="5526169" y="2216571"/>
            <a:ext cx="103058" cy="105382"/>
          </a:xfrm>
          <a:prstGeom prst="ellipse">
            <a:avLst/>
          </a:prstGeom>
          <a:solidFill>
            <a:srgbClr val="F4B183"/>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Elipse 52">
            <a:extLst>
              <a:ext uri="{FF2B5EF4-FFF2-40B4-BE49-F238E27FC236}">
                <a16:creationId xmlns:a16="http://schemas.microsoft.com/office/drawing/2014/main" id="{A3428CD0-04DC-D311-868E-F6A4895A15CA}"/>
              </a:ext>
            </a:extLst>
          </p:cNvPr>
          <p:cNvSpPr/>
          <p:nvPr/>
        </p:nvSpPr>
        <p:spPr>
          <a:xfrm>
            <a:off x="6980299" y="2155864"/>
            <a:ext cx="103058" cy="105382"/>
          </a:xfrm>
          <a:prstGeom prst="ellipse">
            <a:avLst/>
          </a:prstGeom>
          <a:solidFill>
            <a:srgbClr val="ED7D3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CuadroTexto 53">
            <a:extLst>
              <a:ext uri="{FF2B5EF4-FFF2-40B4-BE49-F238E27FC236}">
                <a16:creationId xmlns:a16="http://schemas.microsoft.com/office/drawing/2014/main" id="{F2974FC0-28B4-F73E-0D7A-BA83017F62F7}"/>
              </a:ext>
            </a:extLst>
          </p:cNvPr>
          <p:cNvSpPr txBox="1"/>
          <p:nvPr/>
        </p:nvSpPr>
        <p:spPr>
          <a:xfrm>
            <a:off x="4422626" y="1035262"/>
            <a:ext cx="1265324" cy="153888"/>
          </a:xfrm>
          <a:prstGeom prst="rect">
            <a:avLst/>
          </a:prstGeom>
          <a:solidFill>
            <a:srgbClr val="F0F0F0"/>
          </a:solidFill>
        </p:spPr>
        <p:txBody>
          <a:bodyPr wrap="square" lIns="36000" tIns="0" rIns="36000" bIns="0" rtlCol="0">
            <a:spAutoFit/>
          </a:bodyPr>
          <a:lstStyle/>
          <a:p>
            <a:r>
              <a:rPr lang="es-ES" sz="1000" b="1" dirty="0"/>
              <a:t>Anita Medio (mbnm)</a:t>
            </a:r>
          </a:p>
        </p:txBody>
      </p:sp>
      <p:sp>
        <p:nvSpPr>
          <p:cNvPr id="55" name="Forma libre 68">
            <a:extLst>
              <a:ext uri="{FF2B5EF4-FFF2-40B4-BE49-F238E27FC236}">
                <a16:creationId xmlns:a16="http://schemas.microsoft.com/office/drawing/2014/main" id="{FD36B783-C4EE-9B6B-7162-EE490EE7B686}"/>
              </a:ext>
            </a:extLst>
          </p:cNvPr>
          <p:cNvSpPr/>
          <p:nvPr/>
        </p:nvSpPr>
        <p:spPr>
          <a:xfrm>
            <a:off x="4791960" y="1864530"/>
            <a:ext cx="2657340" cy="292005"/>
          </a:xfrm>
          <a:custGeom>
            <a:avLst/>
            <a:gdLst>
              <a:gd name="connsiteX0" fmla="*/ 0 w 2784763"/>
              <a:gd name="connsiteY0" fmla="*/ 0 h 299258"/>
              <a:gd name="connsiteX1" fmla="*/ 282633 w 2784763"/>
              <a:gd name="connsiteY1" fmla="*/ 0 h 299258"/>
              <a:gd name="connsiteX2" fmla="*/ 382385 w 2784763"/>
              <a:gd name="connsiteY2" fmla="*/ 0 h 299258"/>
              <a:gd name="connsiteX3" fmla="*/ 889462 w 2784763"/>
              <a:gd name="connsiteY3" fmla="*/ 8313 h 299258"/>
              <a:gd name="connsiteX4" fmla="*/ 1338349 w 2784763"/>
              <a:gd name="connsiteY4" fmla="*/ 66502 h 299258"/>
              <a:gd name="connsiteX5" fmla="*/ 1820487 w 2784763"/>
              <a:gd name="connsiteY5" fmla="*/ 91440 h 299258"/>
              <a:gd name="connsiteX6" fmla="*/ 2369127 w 2784763"/>
              <a:gd name="connsiteY6" fmla="*/ 133004 h 299258"/>
              <a:gd name="connsiteX7" fmla="*/ 2601883 w 2784763"/>
              <a:gd name="connsiteY7" fmla="*/ 191193 h 299258"/>
              <a:gd name="connsiteX8" fmla="*/ 2784763 w 2784763"/>
              <a:gd name="connsiteY8" fmla="*/ 299258 h 299258"/>
              <a:gd name="connsiteX9" fmla="*/ 2585258 w 2784763"/>
              <a:gd name="connsiteY9" fmla="*/ 224444 h 299258"/>
              <a:gd name="connsiteX10" fmla="*/ 2352502 w 2784763"/>
              <a:gd name="connsiteY10" fmla="*/ 174567 h 299258"/>
              <a:gd name="connsiteX11" fmla="*/ 2094807 w 2784763"/>
              <a:gd name="connsiteY11" fmla="*/ 166255 h 299258"/>
              <a:gd name="connsiteX12" fmla="*/ 1845425 w 2784763"/>
              <a:gd name="connsiteY12" fmla="*/ 133004 h 299258"/>
              <a:gd name="connsiteX13" fmla="*/ 1587731 w 2784763"/>
              <a:gd name="connsiteY13" fmla="*/ 108066 h 299258"/>
              <a:gd name="connsiteX14" fmla="*/ 1413163 w 2784763"/>
              <a:gd name="connsiteY14" fmla="*/ 116378 h 299258"/>
              <a:gd name="connsiteX15" fmla="*/ 1147156 w 2784763"/>
              <a:gd name="connsiteY15" fmla="*/ 83127 h 299258"/>
              <a:gd name="connsiteX16" fmla="*/ 906087 w 2784763"/>
              <a:gd name="connsiteY16" fmla="*/ 74815 h 299258"/>
              <a:gd name="connsiteX17" fmla="*/ 681643 w 2784763"/>
              <a:gd name="connsiteY17" fmla="*/ 58189 h 299258"/>
              <a:gd name="connsiteX18" fmla="*/ 390698 w 2784763"/>
              <a:gd name="connsiteY18" fmla="*/ 58189 h 299258"/>
              <a:gd name="connsiteX19" fmla="*/ 166254 w 2784763"/>
              <a:gd name="connsiteY19" fmla="*/ 33251 h 299258"/>
              <a:gd name="connsiteX20" fmla="*/ 0 w 2784763"/>
              <a:gd name="connsiteY20" fmla="*/ 0 h 29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84763" h="299258">
                <a:moveTo>
                  <a:pt x="0" y="0"/>
                </a:moveTo>
                <a:lnTo>
                  <a:pt x="282633" y="0"/>
                </a:lnTo>
                <a:lnTo>
                  <a:pt x="382385" y="0"/>
                </a:lnTo>
                <a:lnTo>
                  <a:pt x="889462" y="8313"/>
                </a:lnTo>
                <a:lnTo>
                  <a:pt x="1338349" y="66502"/>
                </a:lnTo>
                <a:lnTo>
                  <a:pt x="1820487" y="91440"/>
                </a:lnTo>
                <a:lnTo>
                  <a:pt x="2369127" y="133004"/>
                </a:lnTo>
                <a:lnTo>
                  <a:pt x="2601883" y="191193"/>
                </a:lnTo>
                <a:lnTo>
                  <a:pt x="2784763" y="299258"/>
                </a:lnTo>
                <a:lnTo>
                  <a:pt x="2585258" y="224444"/>
                </a:lnTo>
                <a:lnTo>
                  <a:pt x="2352502" y="174567"/>
                </a:lnTo>
                <a:lnTo>
                  <a:pt x="2094807" y="166255"/>
                </a:lnTo>
                <a:lnTo>
                  <a:pt x="1845425" y="133004"/>
                </a:lnTo>
                <a:lnTo>
                  <a:pt x="1587731" y="108066"/>
                </a:lnTo>
                <a:lnTo>
                  <a:pt x="1413163" y="116378"/>
                </a:lnTo>
                <a:lnTo>
                  <a:pt x="1147156" y="83127"/>
                </a:lnTo>
                <a:lnTo>
                  <a:pt x="906087" y="74815"/>
                </a:lnTo>
                <a:lnTo>
                  <a:pt x="681643" y="58189"/>
                </a:lnTo>
                <a:lnTo>
                  <a:pt x="390698" y="58189"/>
                </a:lnTo>
                <a:lnTo>
                  <a:pt x="166254" y="33251"/>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Elipse 55">
            <a:extLst>
              <a:ext uri="{FF2B5EF4-FFF2-40B4-BE49-F238E27FC236}">
                <a16:creationId xmlns:a16="http://schemas.microsoft.com/office/drawing/2014/main" id="{32A1D864-034A-4588-22BA-96B322CCDDE5}"/>
              </a:ext>
            </a:extLst>
          </p:cNvPr>
          <p:cNvSpPr/>
          <p:nvPr/>
        </p:nvSpPr>
        <p:spPr>
          <a:xfrm>
            <a:off x="6118262" y="2409959"/>
            <a:ext cx="103058" cy="105382"/>
          </a:xfrm>
          <a:prstGeom prst="ellipse">
            <a:avLst/>
          </a:prstGeom>
          <a:solidFill>
            <a:srgbClr val="548235"/>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Elipse 56">
            <a:extLst>
              <a:ext uri="{FF2B5EF4-FFF2-40B4-BE49-F238E27FC236}">
                <a16:creationId xmlns:a16="http://schemas.microsoft.com/office/drawing/2014/main" id="{1F07B034-EF98-3DEC-C140-343A3BB85113}"/>
              </a:ext>
            </a:extLst>
          </p:cNvPr>
          <p:cNvSpPr/>
          <p:nvPr/>
        </p:nvSpPr>
        <p:spPr>
          <a:xfrm>
            <a:off x="6134243" y="2635693"/>
            <a:ext cx="103058" cy="105382"/>
          </a:xfrm>
          <a:prstGeom prst="ellipse">
            <a:avLst/>
          </a:prstGeom>
          <a:solidFill>
            <a:srgbClr val="548235"/>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ángulo 57">
            <a:extLst>
              <a:ext uri="{FF2B5EF4-FFF2-40B4-BE49-F238E27FC236}">
                <a16:creationId xmlns:a16="http://schemas.microsoft.com/office/drawing/2014/main" id="{32E07E21-668E-FD2C-DD59-1F900035B7C4}"/>
              </a:ext>
            </a:extLst>
          </p:cNvPr>
          <p:cNvSpPr/>
          <p:nvPr/>
        </p:nvSpPr>
        <p:spPr>
          <a:xfrm>
            <a:off x="594000" y="2402196"/>
            <a:ext cx="662461" cy="230904"/>
          </a:xfrm>
          <a:prstGeom prst="rect">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ángulo 58">
            <a:extLst>
              <a:ext uri="{FF2B5EF4-FFF2-40B4-BE49-F238E27FC236}">
                <a16:creationId xmlns:a16="http://schemas.microsoft.com/office/drawing/2014/main" id="{1BFBFEAF-07B2-9AC0-63B7-0C6281A74A3F}"/>
              </a:ext>
            </a:extLst>
          </p:cNvPr>
          <p:cNvSpPr/>
          <p:nvPr/>
        </p:nvSpPr>
        <p:spPr>
          <a:xfrm>
            <a:off x="594000" y="5076469"/>
            <a:ext cx="270322" cy="230904"/>
          </a:xfrm>
          <a:prstGeom prst="rect">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ángulo 59">
            <a:extLst>
              <a:ext uri="{FF2B5EF4-FFF2-40B4-BE49-F238E27FC236}">
                <a16:creationId xmlns:a16="http://schemas.microsoft.com/office/drawing/2014/main" id="{8E8E30D0-17F1-8A57-1BF9-EB1F48C088FD}"/>
              </a:ext>
            </a:extLst>
          </p:cNvPr>
          <p:cNvSpPr/>
          <p:nvPr/>
        </p:nvSpPr>
        <p:spPr>
          <a:xfrm>
            <a:off x="594000" y="5420716"/>
            <a:ext cx="270322" cy="230904"/>
          </a:xfrm>
          <a:prstGeom prst="rect">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Rectángulo 60">
            <a:extLst>
              <a:ext uri="{FF2B5EF4-FFF2-40B4-BE49-F238E27FC236}">
                <a16:creationId xmlns:a16="http://schemas.microsoft.com/office/drawing/2014/main" id="{BE3B7280-C943-89B0-0525-A648CC52E143}"/>
              </a:ext>
            </a:extLst>
          </p:cNvPr>
          <p:cNvSpPr/>
          <p:nvPr/>
        </p:nvSpPr>
        <p:spPr>
          <a:xfrm>
            <a:off x="594000" y="5850070"/>
            <a:ext cx="696850" cy="230904"/>
          </a:xfrm>
          <a:prstGeom prst="rect">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Rectángulo 61">
            <a:extLst>
              <a:ext uri="{FF2B5EF4-FFF2-40B4-BE49-F238E27FC236}">
                <a16:creationId xmlns:a16="http://schemas.microsoft.com/office/drawing/2014/main" id="{EF5F2011-A50F-321F-C3A3-1036F9697816}"/>
              </a:ext>
            </a:extLst>
          </p:cNvPr>
          <p:cNvSpPr/>
          <p:nvPr/>
        </p:nvSpPr>
        <p:spPr>
          <a:xfrm>
            <a:off x="594000" y="6080589"/>
            <a:ext cx="846992" cy="230904"/>
          </a:xfrm>
          <a:prstGeom prst="rect">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Rectángulo 62">
            <a:extLst>
              <a:ext uri="{FF2B5EF4-FFF2-40B4-BE49-F238E27FC236}">
                <a16:creationId xmlns:a16="http://schemas.microsoft.com/office/drawing/2014/main" id="{308357E4-EE24-9924-5176-44C140AD4D66}"/>
              </a:ext>
            </a:extLst>
          </p:cNvPr>
          <p:cNvSpPr/>
          <p:nvPr/>
        </p:nvSpPr>
        <p:spPr>
          <a:xfrm>
            <a:off x="594000" y="6440026"/>
            <a:ext cx="669024" cy="230904"/>
          </a:xfrm>
          <a:prstGeom prst="rect">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Elipse 63">
            <a:extLst>
              <a:ext uri="{FF2B5EF4-FFF2-40B4-BE49-F238E27FC236}">
                <a16:creationId xmlns:a16="http://schemas.microsoft.com/office/drawing/2014/main" id="{3DDBDB9F-2716-1FE3-90B7-751D7BFAC8A1}"/>
              </a:ext>
            </a:extLst>
          </p:cNvPr>
          <p:cNvSpPr/>
          <p:nvPr/>
        </p:nvSpPr>
        <p:spPr>
          <a:xfrm>
            <a:off x="5023559" y="4559306"/>
            <a:ext cx="72000" cy="72000"/>
          </a:xfrm>
          <a:prstGeom prst="ellipse">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Elipse 64">
            <a:extLst>
              <a:ext uri="{FF2B5EF4-FFF2-40B4-BE49-F238E27FC236}">
                <a16:creationId xmlns:a16="http://schemas.microsoft.com/office/drawing/2014/main" id="{530BE246-6056-6698-1C05-889A95EFFBAD}"/>
              </a:ext>
            </a:extLst>
          </p:cNvPr>
          <p:cNvSpPr/>
          <p:nvPr/>
        </p:nvSpPr>
        <p:spPr>
          <a:xfrm>
            <a:off x="6184228" y="5907598"/>
            <a:ext cx="72000" cy="72000"/>
          </a:xfrm>
          <a:prstGeom prst="ellipse">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66" name="Elipse 65">
            <a:extLst>
              <a:ext uri="{FF2B5EF4-FFF2-40B4-BE49-F238E27FC236}">
                <a16:creationId xmlns:a16="http://schemas.microsoft.com/office/drawing/2014/main" id="{4D8DB436-84BC-DF9A-6BB3-13E4609DA28B}"/>
              </a:ext>
            </a:extLst>
          </p:cNvPr>
          <p:cNvSpPr/>
          <p:nvPr/>
        </p:nvSpPr>
        <p:spPr>
          <a:xfrm>
            <a:off x="6183384" y="6134498"/>
            <a:ext cx="72000" cy="72000"/>
          </a:xfrm>
          <a:prstGeom prst="ellipse">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p>
        </p:txBody>
      </p:sp>
      <p:sp>
        <p:nvSpPr>
          <p:cNvPr id="67" name="Elipse 66">
            <a:extLst>
              <a:ext uri="{FF2B5EF4-FFF2-40B4-BE49-F238E27FC236}">
                <a16:creationId xmlns:a16="http://schemas.microsoft.com/office/drawing/2014/main" id="{326AAEFF-7899-1351-5C87-56D78A8449EC}"/>
              </a:ext>
            </a:extLst>
          </p:cNvPr>
          <p:cNvSpPr/>
          <p:nvPr/>
        </p:nvSpPr>
        <p:spPr>
          <a:xfrm>
            <a:off x="7050320" y="6329093"/>
            <a:ext cx="72000" cy="72000"/>
          </a:xfrm>
          <a:prstGeom prst="ellipse">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p>
        </p:txBody>
      </p:sp>
      <p:sp>
        <p:nvSpPr>
          <p:cNvPr id="68" name="Elipse 67">
            <a:extLst>
              <a:ext uri="{FF2B5EF4-FFF2-40B4-BE49-F238E27FC236}">
                <a16:creationId xmlns:a16="http://schemas.microsoft.com/office/drawing/2014/main" id="{2ABBD688-2690-DC86-650D-401EA9FA0A2E}"/>
              </a:ext>
            </a:extLst>
          </p:cNvPr>
          <p:cNvSpPr/>
          <p:nvPr/>
        </p:nvSpPr>
        <p:spPr>
          <a:xfrm>
            <a:off x="7046302" y="6441046"/>
            <a:ext cx="72000" cy="72000"/>
          </a:xfrm>
          <a:prstGeom prst="ellipse">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p>
        </p:txBody>
      </p:sp>
      <p:sp>
        <p:nvSpPr>
          <p:cNvPr id="69" name="Elipse 68">
            <a:extLst>
              <a:ext uri="{FF2B5EF4-FFF2-40B4-BE49-F238E27FC236}">
                <a16:creationId xmlns:a16="http://schemas.microsoft.com/office/drawing/2014/main" id="{82C2105A-8C9A-4D8E-03B3-B326D7692147}"/>
              </a:ext>
            </a:extLst>
          </p:cNvPr>
          <p:cNvSpPr/>
          <p:nvPr/>
        </p:nvSpPr>
        <p:spPr>
          <a:xfrm>
            <a:off x="7046302" y="6557472"/>
            <a:ext cx="72000" cy="72000"/>
          </a:xfrm>
          <a:prstGeom prst="ellipse">
            <a:avLst/>
          </a:prstGeom>
          <a:solidFill>
            <a:srgbClr val="F4B1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p>
        </p:txBody>
      </p:sp>
      <p:cxnSp>
        <p:nvCxnSpPr>
          <p:cNvPr id="70" name="Conector recto 69">
            <a:extLst>
              <a:ext uri="{FF2B5EF4-FFF2-40B4-BE49-F238E27FC236}">
                <a16:creationId xmlns:a16="http://schemas.microsoft.com/office/drawing/2014/main" id="{95A87AD7-330A-56EB-8D0A-5B5ECF1EBFE3}"/>
              </a:ext>
            </a:extLst>
          </p:cNvPr>
          <p:cNvCxnSpPr>
            <a:cxnSpLocks/>
            <a:endCxn id="53" idx="4"/>
          </p:cNvCxnSpPr>
          <p:nvPr/>
        </p:nvCxnSpPr>
        <p:spPr>
          <a:xfrm flipV="1">
            <a:off x="7029357" y="2261246"/>
            <a:ext cx="2471" cy="16407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8" name="CuadroTexto 27">
            <a:extLst>
              <a:ext uri="{FF2B5EF4-FFF2-40B4-BE49-F238E27FC236}">
                <a16:creationId xmlns:a16="http://schemas.microsoft.com/office/drawing/2014/main" id="{02222C28-5F1A-7813-3F65-A7361FB5635B}"/>
              </a:ext>
            </a:extLst>
          </p:cNvPr>
          <p:cNvSpPr txBox="1"/>
          <p:nvPr/>
        </p:nvSpPr>
        <p:spPr>
          <a:xfrm>
            <a:off x="107597" y="759202"/>
            <a:ext cx="8347165" cy="579518"/>
          </a:xfrm>
          <a:prstGeom prst="rect">
            <a:avLst/>
          </a:prstGeom>
          <a:noFill/>
        </p:spPr>
        <p:txBody>
          <a:bodyPr wrap="square" lIns="36000" tIns="0" rIns="36000" bIns="0" rtlCol="0">
            <a:spAutoFit/>
          </a:bodyPr>
          <a:lstStyle/>
          <a:p>
            <a:pPr>
              <a:lnSpc>
                <a:spcPct val="150000"/>
              </a:lnSpc>
            </a:pPr>
            <a:r>
              <a:rPr lang="es-ES" sz="2800" b="1" dirty="0"/>
              <a:t>Reservorios Productores</a:t>
            </a:r>
            <a:endParaRPr lang="es-AR" sz="2800" b="1" dirty="0"/>
          </a:p>
        </p:txBody>
      </p:sp>
      <p:sp>
        <p:nvSpPr>
          <p:cNvPr id="71" name="CuadroTexto 70">
            <a:extLst>
              <a:ext uri="{FF2B5EF4-FFF2-40B4-BE49-F238E27FC236}">
                <a16:creationId xmlns:a16="http://schemas.microsoft.com/office/drawing/2014/main" id="{683F4E9D-047B-6EE8-83EE-16DAE4163F2D}"/>
              </a:ext>
            </a:extLst>
          </p:cNvPr>
          <p:cNvSpPr txBox="1"/>
          <p:nvPr/>
        </p:nvSpPr>
        <p:spPr>
          <a:xfrm>
            <a:off x="5441061" y="2078265"/>
            <a:ext cx="276724" cy="184666"/>
          </a:xfrm>
          <a:prstGeom prst="rect">
            <a:avLst/>
          </a:prstGeom>
          <a:noFill/>
        </p:spPr>
        <p:txBody>
          <a:bodyPr wrap="square" rtlCol="0">
            <a:spAutoFit/>
          </a:bodyPr>
          <a:lstStyle/>
          <a:p>
            <a:r>
              <a:rPr lang="es-MX" sz="600" b="1" dirty="0"/>
              <a:t>15</a:t>
            </a:r>
            <a:endParaRPr lang="es-AR" sz="600" b="1" dirty="0"/>
          </a:p>
        </p:txBody>
      </p:sp>
      <p:sp>
        <p:nvSpPr>
          <p:cNvPr id="73" name="CuadroTexto 72">
            <a:extLst>
              <a:ext uri="{FF2B5EF4-FFF2-40B4-BE49-F238E27FC236}">
                <a16:creationId xmlns:a16="http://schemas.microsoft.com/office/drawing/2014/main" id="{70126A8A-7EBC-5308-CE73-D64A22A39A6D}"/>
              </a:ext>
            </a:extLst>
          </p:cNvPr>
          <p:cNvSpPr txBox="1"/>
          <p:nvPr/>
        </p:nvSpPr>
        <p:spPr>
          <a:xfrm>
            <a:off x="6900301" y="2023944"/>
            <a:ext cx="308663" cy="184666"/>
          </a:xfrm>
          <a:prstGeom prst="rect">
            <a:avLst/>
          </a:prstGeom>
          <a:noFill/>
        </p:spPr>
        <p:txBody>
          <a:bodyPr wrap="square" rtlCol="0">
            <a:spAutoFit/>
          </a:bodyPr>
          <a:lstStyle/>
          <a:p>
            <a:r>
              <a:rPr lang="es-MX" sz="600" b="1" dirty="0"/>
              <a:t>14</a:t>
            </a:r>
            <a:endParaRPr lang="es-AR" sz="600" b="1" dirty="0"/>
          </a:p>
        </p:txBody>
      </p:sp>
      <p:sp>
        <p:nvSpPr>
          <p:cNvPr id="75" name="CuadroTexto 74">
            <a:extLst>
              <a:ext uri="{FF2B5EF4-FFF2-40B4-BE49-F238E27FC236}">
                <a16:creationId xmlns:a16="http://schemas.microsoft.com/office/drawing/2014/main" id="{18D03DD3-9A3D-0378-1467-22D80BCCF11E}"/>
              </a:ext>
            </a:extLst>
          </p:cNvPr>
          <p:cNvSpPr txBox="1"/>
          <p:nvPr/>
        </p:nvSpPr>
        <p:spPr>
          <a:xfrm>
            <a:off x="6092911" y="1921704"/>
            <a:ext cx="308663" cy="184666"/>
          </a:xfrm>
          <a:prstGeom prst="rect">
            <a:avLst/>
          </a:prstGeom>
          <a:noFill/>
        </p:spPr>
        <p:txBody>
          <a:bodyPr wrap="square" rtlCol="0">
            <a:spAutoFit/>
          </a:bodyPr>
          <a:lstStyle/>
          <a:p>
            <a:r>
              <a:rPr lang="es-MX" sz="600" b="1" dirty="0"/>
              <a:t>13</a:t>
            </a:r>
            <a:endParaRPr lang="es-AR" sz="600" b="1" dirty="0"/>
          </a:p>
        </p:txBody>
      </p:sp>
      <p:sp>
        <p:nvSpPr>
          <p:cNvPr id="14" name="CuadroTexto 13">
            <a:extLst>
              <a:ext uri="{FF2B5EF4-FFF2-40B4-BE49-F238E27FC236}">
                <a16:creationId xmlns:a16="http://schemas.microsoft.com/office/drawing/2014/main" id="{30E64E4E-32AE-4DE9-3682-C5A9105431DF}"/>
              </a:ext>
            </a:extLst>
          </p:cNvPr>
          <p:cNvSpPr txBox="1"/>
          <p:nvPr/>
        </p:nvSpPr>
        <p:spPr>
          <a:xfrm>
            <a:off x="8289202" y="1055655"/>
            <a:ext cx="273056" cy="307777"/>
          </a:xfrm>
          <a:prstGeom prst="rect">
            <a:avLst/>
          </a:prstGeom>
          <a:noFill/>
        </p:spPr>
        <p:txBody>
          <a:bodyPr wrap="square" rtlCol="0">
            <a:spAutoFit/>
          </a:bodyPr>
          <a:lstStyle/>
          <a:p>
            <a:r>
              <a:rPr lang="es-ES" sz="1400" b="1" dirty="0"/>
              <a:t>N</a:t>
            </a:r>
          </a:p>
        </p:txBody>
      </p:sp>
      <p:cxnSp>
        <p:nvCxnSpPr>
          <p:cNvPr id="15" name="Conector recto de flecha 14">
            <a:extLst>
              <a:ext uri="{FF2B5EF4-FFF2-40B4-BE49-F238E27FC236}">
                <a16:creationId xmlns:a16="http://schemas.microsoft.com/office/drawing/2014/main" id="{8D60B41F-86B7-7896-E117-94A99240E1BB}"/>
              </a:ext>
            </a:extLst>
          </p:cNvPr>
          <p:cNvCxnSpPr>
            <a:cxnSpLocks/>
          </p:cNvCxnSpPr>
          <p:nvPr/>
        </p:nvCxnSpPr>
        <p:spPr>
          <a:xfrm flipV="1">
            <a:off x="8448642" y="1033563"/>
            <a:ext cx="380" cy="7038"/>
          </a:xfrm>
          <a:prstGeom prst="straightConnector1">
            <a:avLst/>
          </a:prstGeom>
          <a:ln w="2857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72" name="CuadroTexto 71">
            <a:extLst>
              <a:ext uri="{FF2B5EF4-FFF2-40B4-BE49-F238E27FC236}">
                <a16:creationId xmlns:a16="http://schemas.microsoft.com/office/drawing/2014/main" id="{3D8027BC-9821-907A-3CAA-60A5F7C28402}"/>
              </a:ext>
            </a:extLst>
          </p:cNvPr>
          <p:cNvSpPr txBox="1"/>
          <p:nvPr/>
        </p:nvSpPr>
        <p:spPr>
          <a:xfrm>
            <a:off x="9650487" y="3827019"/>
            <a:ext cx="1602426" cy="307777"/>
          </a:xfrm>
          <a:prstGeom prst="rect">
            <a:avLst/>
          </a:prstGeom>
          <a:noFill/>
        </p:spPr>
        <p:txBody>
          <a:bodyPr wrap="none" rtlCol="0">
            <a:spAutoFit/>
          </a:bodyPr>
          <a:lstStyle/>
          <a:p>
            <a:r>
              <a:rPr lang="es-ES" sz="1400" b="1" u="sng" dirty="0"/>
              <a:t>Pozos productores:</a:t>
            </a:r>
          </a:p>
        </p:txBody>
      </p:sp>
      <p:sp>
        <p:nvSpPr>
          <p:cNvPr id="10" name="CuadroTexto 9">
            <a:extLst>
              <a:ext uri="{FF2B5EF4-FFF2-40B4-BE49-F238E27FC236}">
                <a16:creationId xmlns:a16="http://schemas.microsoft.com/office/drawing/2014/main" id="{26E4AD5A-BD5F-D564-9FDC-333F0B9B6EEF}"/>
              </a:ext>
            </a:extLst>
          </p:cNvPr>
          <p:cNvSpPr txBox="1"/>
          <p:nvPr/>
        </p:nvSpPr>
        <p:spPr>
          <a:xfrm>
            <a:off x="537086" y="2383663"/>
            <a:ext cx="1030312" cy="4347344"/>
          </a:xfrm>
          <a:prstGeom prst="rect">
            <a:avLst/>
          </a:prstGeom>
          <a:noFill/>
          <a:ln w="28575">
            <a:noFill/>
          </a:ln>
        </p:spPr>
        <p:txBody>
          <a:bodyPr wrap="square" rtlCol="0">
            <a:spAutoFit/>
          </a:bodyPr>
          <a:lstStyle/>
          <a:p>
            <a:r>
              <a:rPr lang="es-ES" sz="1200" b="1" dirty="0"/>
              <a:t>Centinela</a:t>
            </a:r>
          </a:p>
          <a:p>
            <a:endParaRPr lang="es-ES" sz="1200" b="1" dirty="0"/>
          </a:p>
          <a:p>
            <a:endParaRPr lang="es-ES" sz="1200" b="1" dirty="0"/>
          </a:p>
          <a:p>
            <a:endParaRPr lang="es-ES" sz="1200" b="1" dirty="0"/>
          </a:p>
          <a:p>
            <a:endParaRPr lang="es-ES" sz="1200" b="1" dirty="0"/>
          </a:p>
          <a:p>
            <a:endParaRPr lang="es-ES" sz="1200" b="1" dirty="0"/>
          </a:p>
          <a:p>
            <a:endParaRPr lang="es-ES" sz="1200" b="1" dirty="0"/>
          </a:p>
          <a:p>
            <a:endParaRPr lang="es-ES" sz="1200" b="1" dirty="0"/>
          </a:p>
          <a:p>
            <a:endParaRPr lang="es-ES" sz="1200" b="1" dirty="0"/>
          </a:p>
          <a:p>
            <a:endParaRPr lang="es-ES" sz="1200" b="1" dirty="0"/>
          </a:p>
          <a:p>
            <a:endParaRPr lang="es-ES" sz="1200" b="1" dirty="0"/>
          </a:p>
          <a:p>
            <a:endParaRPr lang="es-ES" sz="1200" b="1" dirty="0"/>
          </a:p>
          <a:p>
            <a:endParaRPr lang="es-ES" b="1" dirty="0"/>
          </a:p>
          <a:p>
            <a:endParaRPr lang="es-ES" sz="1200" b="1" dirty="0"/>
          </a:p>
          <a:p>
            <a:r>
              <a:rPr lang="es-ES" sz="1200" b="1" dirty="0"/>
              <a:t>M2</a:t>
            </a:r>
          </a:p>
          <a:p>
            <a:endParaRPr lang="es-ES" sz="1050" b="1" dirty="0"/>
          </a:p>
          <a:p>
            <a:r>
              <a:rPr lang="es-ES" sz="1200" b="1" dirty="0"/>
              <a:t>M3</a:t>
            </a:r>
          </a:p>
          <a:p>
            <a:endParaRPr lang="es-ES" sz="1600" b="1" dirty="0"/>
          </a:p>
          <a:p>
            <a:r>
              <a:rPr lang="es-ES" sz="1200" b="1" dirty="0"/>
              <a:t>Anita Sup.</a:t>
            </a:r>
          </a:p>
          <a:p>
            <a:endParaRPr lang="es-ES" sz="400" b="1" dirty="0"/>
          </a:p>
          <a:p>
            <a:r>
              <a:rPr lang="es-ES" sz="1200" b="1" dirty="0"/>
              <a:t>Anita Medio</a:t>
            </a:r>
          </a:p>
          <a:p>
            <a:endParaRPr lang="es-ES" sz="1200" b="1" dirty="0"/>
          </a:p>
          <a:p>
            <a:r>
              <a:rPr lang="es-ES" sz="1200" b="1" dirty="0"/>
              <a:t>Anita </a:t>
            </a:r>
            <a:r>
              <a:rPr lang="es-ES" sz="1200" b="1" dirty="0" err="1"/>
              <a:t>Inf</a:t>
            </a:r>
            <a:r>
              <a:rPr lang="es-ES" sz="1200" b="1" dirty="0"/>
              <a:t>.</a:t>
            </a:r>
          </a:p>
        </p:txBody>
      </p:sp>
      <p:pic>
        <p:nvPicPr>
          <p:cNvPr id="77" name="Imagen 76">
            <a:extLst>
              <a:ext uri="{FF2B5EF4-FFF2-40B4-BE49-F238E27FC236}">
                <a16:creationId xmlns:a16="http://schemas.microsoft.com/office/drawing/2014/main" id="{3075C0F8-ECA0-8EA8-7EA7-09FFB77B4C0A}"/>
              </a:ext>
            </a:extLst>
          </p:cNvPr>
          <p:cNvPicPr>
            <a:picLocks noChangeAspect="1"/>
          </p:cNvPicPr>
          <p:nvPr/>
        </p:nvPicPr>
        <p:blipFill>
          <a:blip r:embed="rId7"/>
          <a:stretch>
            <a:fillRect/>
          </a:stretch>
        </p:blipFill>
        <p:spPr>
          <a:xfrm>
            <a:off x="8654095" y="1421628"/>
            <a:ext cx="3474019" cy="2113134"/>
          </a:xfrm>
          <a:prstGeom prst="rect">
            <a:avLst/>
          </a:prstGeom>
        </p:spPr>
      </p:pic>
    </p:spTree>
    <p:extLst>
      <p:ext uri="{BB962C8B-B14F-4D97-AF65-F5344CB8AC3E}">
        <p14:creationId xmlns:p14="http://schemas.microsoft.com/office/powerpoint/2010/main" val="354248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subTnLst>
                                    <p:set>
                                      <p:cBhvr override="childStyle">
                                        <p:cTn dur="1" fill="hold" display="0" masterRel="nextClick" afterEffect="1"/>
                                        <p:tgtEl>
                                          <p:spTgt spid="58"/>
                                        </p:tgtEl>
                                        <p:attrNameLst>
                                          <p:attrName>style.visibility</p:attrName>
                                        </p:attrNameLst>
                                      </p:cBhvr>
                                      <p:to>
                                        <p:strVal val="hidden"/>
                                      </p:to>
                                    </p:set>
                                  </p:subTnLst>
                                </p:cTn>
                              </p:par>
                              <p:par>
                                <p:cTn id="18" presetID="1"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childTnLst>
                                </p:cTn>
                              </p:par>
                              <p:par>
                                <p:cTn id="30" presetID="22" presetClass="entr" presetSubtype="8"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22" presetClass="entr" presetSubtype="8"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left)">
                                      <p:cBhvr>
                                        <p:cTn id="47" dur="5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par>
                                <p:cTn id="48" presetID="1"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childTnLst>
                                </p:cTn>
                              </p:par>
                              <p:par>
                                <p:cTn id="60" presetID="22" presetClass="entr" presetSubtype="8"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500"/>
                                        <p:tgtEl>
                                          <p:spTgt spid="61"/>
                                        </p:tgtEl>
                                      </p:cBhvr>
                                    </p:animEffect>
                                  </p:childTnLst>
                                  <p:subTnLst>
                                    <p:set>
                                      <p:cBhvr override="childStyle">
                                        <p:cTn dur="1" fill="hold" display="0" masterRel="nextClick" afterEffect="1"/>
                                        <p:tgtEl>
                                          <p:spTgt spid="61"/>
                                        </p:tgtEl>
                                        <p:attrNameLst>
                                          <p:attrName>style.visibility</p:attrName>
                                        </p:attrNameLst>
                                      </p:cBhvr>
                                      <p:to>
                                        <p:strVal val="hidden"/>
                                      </p:to>
                                    </p:set>
                                  </p:sub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22" presetClass="entr" presetSubtype="8"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left)">
                                      <p:cBhvr>
                                        <p:cTn id="75" dur="500"/>
                                        <p:tgtEl>
                                          <p:spTgt spid="62"/>
                                        </p:tgtEl>
                                      </p:cBhvr>
                                    </p:animEffect>
                                  </p:childTnLst>
                                  <p:subTnLst>
                                    <p:set>
                                      <p:cBhvr override="childStyle">
                                        <p:cTn dur="1" fill="hold" display="0" masterRel="nextClick" afterEffect="1"/>
                                        <p:tgtEl>
                                          <p:spTgt spid="62"/>
                                        </p:tgtEl>
                                        <p:attrNameLst>
                                          <p:attrName>style.visibility</p:attrName>
                                        </p:attrNameLst>
                                      </p:cBhvr>
                                      <p:to>
                                        <p:strVal val="hidden"/>
                                      </p:to>
                                    </p:set>
                                  </p:subTnLst>
                                </p:cTn>
                              </p:par>
                              <p:par>
                                <p:cTn id="76" presetID="1" presetClass="entr" presetSubtype="0" fill="hold" grpId="0" nodeType="withEffect">
                                  <p:stCondLst>
                                    <p:cond delay="0"/>
                                  </p:stCondLst>
                                  <p:childTnLst>
                                    <p:set>
                                      <p:cBhvr>
                                        <p:cTn id="77" dur="1" fill="hold">
                                          <p:stCondLst>
                                            <p:cond delay="0"/>
                                          </p:stCondLst>
                                        </p:cTn>
                                        <p:tgtEl>
                                          <p:spTgt spid="6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childTnLst>
                                </p:cTn>
                              </p:par>
                              <p:par>
                                <p:cTn id="88" presetID="22" presetClass="entr" presetSubtype="8"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left)">
                                      <p:cBhvr>
                                        <p:cTn id="90" dur="500"/>
                                        <p:tgtEl>
                                          <p:spTgt spid="63"/>
                                        </p:tgtEl>
                                      </p:cBhvr>
                                    </p:animEffect>
                                  </p:childTnLst>
                                  <p:subTnLst>
                                    <p:set>
                                      <p:cBhvr override="childStyle">
                                        <p:cTn dur="1" fill="hold" display="0" masterRel="nextClick" afterEffect="1"/>
                                        <p:tgtEl>
                                          <p:spTgt spid="63"/>
                                        </p:tgtEl>
                                        <p:attrNameLst>
                                          <p:attrName>style.visibility</p:attrName>
                                        </p:attrNameLst>
                                      </p:cBhvr>
                                      <p:to>
                                        <p:strVal val="hidden"/>
                                      </p:to>
                                    </p:set>
                                  </p:subTnLst>
                                </p:cTn>
                              </p:par>
                              <p:par>
                                <p:cTn id="91" presetID="1" presetClass="entr" presetSubtype="0" fill="hold" grpId="0" nodeType="with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P spid="22" grpId="0" animBg="1"/>
      <p:bldP spid="23" grpId="0" animBg="1"/>
      <p:bldP spid="24" grpId="0" animBg="1"/>
      <p:bldP spid="25" grpId="0" animBg="1"/>
      <p:bldP spid="2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animBg="1"/>
      <p:bldP spid="50" grpId="0"/>
      <p:bldP spid="51" grpId="0" animBg="1"/>
      <p:bldP spid="52" grpId="0" animBg="1"/>
      <p:bldP spid="53"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8440F79-3AD0-3D95-F619-510276F652D6}"/>
              </a:ext>
            </a:extLst>
          </p:cNvPr>
          <p:cNvPicPr>
            <a:picLocks noChangeAspect="1"/>
          </p:cNvPicPr>
          <p:nvPr/>
        </p:nvPicPr>
        <p:blipFill>
          <a:blip r:embed="rId3"/>
          <a:stretch>
            <a:fillRect/>
          </a:stretch>
        </p:blipFill>
        <p:spPr>
          <a:xfrm>
            <a:off x="999857" y="1321700"/>
            <a:ext cx="8759439" cy="1754785"/>
          </a:xfrm>
          <a:prstGeom prst="rect">
            <a:avLst/>
          </a:prstGeom>
        </p:spPr>
      </p:pic>
      <p:sp>
        <p:nvSpPr>
          <p:cNvPr id="6" name="Marcador de contenido 2">
            <a:extLst>
              <a:ext uri="{FF2B5EF4-FFF2-40B4-BE49-F238E27FC236}">
                <a16:creationId xmlns:a16="http://schemas.microsoft.com/office/drawing/2014/main" id="{C9DCD0AF-4A99-A42A-3A5D-56EF357C0B18}"/>
              </a:ext>
            </a:extLst>
          </p:cNvPr>
          <p:cNvSpPr txBox="1">
            <a:spLocks/>
          </p:cNvSpPr>
          <p:nvPr/>
        </p:nvSpPr>
        <p:spPr>
          <a:xfrm>
            <a:off x="495882" y="3460371"/>
            <a:ext cx="10417097" cy="2759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3275" indent="-1793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400" i="0" u="none" strike="noStrike" kern="1200" cap="none" spc="0" normalizeH="0" baseline="0" noProof="0" dirty="0">
                <a:ln>
                  <a:noFill/>
                </a:ln>
                <a:solidFill>
                  <a:sysClr val="windowText" lastClr="000000"/>
                </a:solidFill>
                <a:effectLst/>
                <a:uLnTx/>
                <a:uFillTx/>
                <a:latin typeface="Calibri" panose="020F0502020204030204"/>
              </a:rPr>
              <a:t>En 2018 CGC descubre el yacimiento </a:t>
            </a:r>
            <a:r>
              <a:rPr kumimoji="0" lang="es-AR" sz="1400" b="0" i="0" u="none" strike="noStrike" kern="1200" cap="none" spc="0" normalizeH="0" baseline="0" noProof="0" dirty="0">
                <a:ln>
                  <a:noFill/>
                </a:ln>
                <a:solidFill>
                  <a:sysClr val="windowText" lastClr="000000"/>
                </a:solidFill>
                <a:effectLst/>
                <a:uLnTx/>
                <a:uFillTx/>
                <a:latin typeface="Calibri" panose="020F0502020204030204"/>
              </a:rPr>
              <a:t>con la perforación de EPu.x-3, quedando productor de Magallanes Inferior (M2) post fractura (2546 </a:t>
            </a:r>
            <a:r>
              <a:rPr kumimoji="0" lang="es-AR" sz="1400" b="0" i="0" u="none" strike="noStrike" kern="1200" cap="none" spc="0" normalizeH="0" baseline="0" noProof="0" dirty="0" err="1">
                <a:ln>
                  <a:noFill/>
                </a:ln>
                <a:solidFill>
                  <a:sysClr val="windowText" lastClr="000000"/>
                </a:solidFill>
                <a:effectLst/>
                <a:uLnTx/>
                <a:uFillTx/>
                <a:latin typeface="Calibri" panose="020F0502020204030204"/>
              </a:rPr>
              <a:t>sks</a:t>
            </a:r>
            <a:r>
              <a:rPr kumimoji="0" lang="es-AR" sz="1400" b="0" i="0" u="none" strike="noStrike" kern="1200" cap="none" spc="0" normalizeH="0" baseline="0" noProof="0" dirty="0">
                <a:ln>
                  <a:noFill/>
                </a:ln>
                <a:solidFill>
                  <a:sysClr val="windowText" lastClr="000000"/>
                </a:solidFill>
                <a:effectLst/>
                <a:uLnTx/>
                <a:uFillTx/>
                <a:latin typeface="Calibri" panose="020F0502020204030204"/>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s-AR" sz="1400" dirty="0">
                <a:solidFill>
                  <a:sysClr val="windowText" lastClr="000000"/>
                </a:solidFill>
                <a:latin typeface="Calibri" panose="020F0502020204030204"/>
              </a:rPr>
              <a:t>En 2018 se perforan EPu.x-5 y a-4, quedando productores de reservorios convencionales de la Fm. Anita.</a:t>
            </a:r>
          </a:p>
          <a:p>
            <a:pPr lvl="0">
              <a:buFont typeface="Wingdings" panose="05000000000000000000" pitchFamily="2" charset="2"/>
              <a:buChar char="Ø"/>
              <a:defRPr/>
            </a:pPr>
            <a:r>
              <a:rPr lang="es-AR" sz="1400" dirty="0">
                <a:solidFill>
                  <a:sysClr val="windowText" lastClr="000000"/>
                </a:solidFill>
                <a:latin typeface="Calibri" panose="020F0502020204030204"/>
              </a:rPr>
              <a:t>En 2019 se perforan </a:t>
            </a:r>
            <a:r>
              <a:rPr lang="es-AR" sz="1400" dirty="0">
                <a:solidFill>
                  <a:sysClr val="windowText" lastClr="000000"/>
                </a:solidFill>
              </a:rPr>
              <a:t>EPu.x-6 y 7(h), objetivo M2. Quedando ambos productores post fracturas. El pozo horizontal tuvo una rama de 1150m y 12 etapas de fracturas (1860 </a:t>
            </a:r>
            <a:r>
              <a:rPr lang="es-AR" sz="1400" dirty="0" err="1">
                <a:solidFill>
                  <a:sysClr val="windowText" lastClr="000000"/>
                </a:solidFill>
              </a:rPr>
              <a:t>sks</a:t>
            </a:r>
            <a:r>
              <a:rPr lang="es-AR" sz="1400" dirty="0">
                <a:solidFill>
                  <a:sysClr val="windowText" lastClr="000000"/>
                </a:solidFill>
              </a:rPr>
              <a:t> c/u).</a:t>
            </a:r>
          </a:p>
          <a:p>
            <a:pPr lvl="0">
              <a:buFont typeface="Wingdings" panose="05000000000000000000" pitchFamily="2" charset="2"/>
              <a:buChar char="Ø"/>
              <a:defRPr/>
            </a:pPr>
            <a:r>
              <a:rPr kumimoji="0" lang="es-AR" sz="1400" b="0" i="0" u="none" strike="noStrike" kern="1200" cap="none" spc="0" normalizeH="0" baseline="0" noProof="0" dirty="0">
                <a:ln>
                  <a:noFill/>
                </a:ln>
                <a:solidFill>
                  <a:sysClr val="windowText" lastClr="000000"/>
                </a:solidFill>
                <a:effectLst/>
                <a:uLnTx/>
                <a:uFillTx/>
                <a:latin typeface="Calibri" panose="020F0502020204030204"/>
              </a:rPr>
              <a:t>En 2019 comienza</a:t>
            </a:r>
            <a:r>
              <a:rPr kumimoji="0" lang="es-AR" sz="1400" b="0" i="0" u="none" strike="noStrike" kern="1200" cap="none" spc="0" normalizeH="0" noProof="0" dirty="0">
                <a:ln>
                  <a:noFill/>
                </a:ln>
                <a:solidFill>
                  <a:sysClr val="windowText" lastClr="000000"/>
                </a:solidFill>
                <a:effectLst/>
                <a:uLnTx/>
                <a:uFillTx/>
                <a:latin typeface="Calibri" panose="020F0502020204030204"/>
              </a:rPr>
              <a:t> la producción del campo, </a:t>
            </a:r>
            <a:r>
              <a:rPr kumimoji="0" lang="es-AR" sz="1400" b="0" i="0" u="none" strike="noStrike" kern="1200" cap="none" spc="0" normalizeH="0" baseline="0" noProof="0" dirty="0">
                <a:ln>
                  <a:noFill/>
                </a:ln>
                <a:solidFill>
                  <a:sysClr val="windowText" lastClr="000000"/>
                </a:solidFill>
                <a:effectLst/>
                <a:uLnTx/>
                <a:uFillTx/>
                <a:latin typeface="Calibri" panose="020F0502020204030204"/>
              </a:rPr>
              <a:t>se construye un gasoducto de 12 km y 8“ de diámetro conectándolo con el yacimiento El</a:t>
            </a:r>
            <a:r>
              <a:rPr kumimoji="0" lang="es-AR" sz="1400" b="0" i="0" u="none" strike="noStrike" kern="1200" cap="none" spc="0" normalizeH="0" noProof="0" dirty="0">
                <a:ln>
                  <a:noFill/>
                </a:ln>
                <a:solidFill>
                  <a:sysClr val="windowText" lastClr="000000"/>
                </a:solidFill>
                <a:effectLst/>
                <a:uLnTx/>
                <a:uFillTx/>
                <a:latin typeface="Calibri" panose="020F0502020204030204"/>
              </a:rPr>
              <a:t> Cerrito, se instalan dos separadores.</a:t>
            </a:r>
          </a:p>
          <a:p>
            <a:pPr lvl="0">
              <a:buFont typeface="Wingdings" panose="05000000000000000000" pitchFamily="2" charset="2"/>
              <a:buChar char="Ø"/>
              <a:defRPr/>
            </a:pPr>
            <a:r>
              <a:rPr lang="es-AR" sz="1400" baseline="0" dirty="0">
                <a:solidFill>
                  <a:sysClr val="windowText" lastClr="000000"/>
                </a:solidFill>
                <a:latin typeface="Calibri" panose="020F0502020204030204"/>
              </a:rPr>
              <a:t>Desde 2021</a:t>
            </a:r>
            <a:r>
              <a:rPr lang="es-AR" sz="1400" dirty="0">
                <a:solidFill>
                  <a:sysClr val="windowText" lastClr="000000"/>
                </a:solidFill>
                <a:latin typeface="Calibri" panose="020F0502020204030204"/>
              </a:rPr>
              <a:t> a la actualidad comienza la </a:t>
            </a:r>
            <a:r>
              <a:rPr lang="es-AR" sz="1400" dirty="0" err="1">
                <a:solidFill>
                  <a:sysClr val="windowText" lastClr="000000"/>
                </a:solidFill>
                <a:latin typeface="Calibri" panose="020F0502020204030204"/>
              </a:rPr>
              <a:t>delinación</a:t>
            </a:r>
            <a:r>
              <a:rPr lang="es-AR" sz="1400" dirty="0">
                <a:solidFill>
                  <a:sysClr val="windowText" lastClr="000000"/>
                </a:solidFill>
                <a:latin typeface="Calibri" panose="020F0502020204030204"/>
              </a:rPr>
              <a:t> y desarrollo. Se </a:t>
            </a:r>
            <a:r>
              <a:rPr lang="es-AR" sz="1400" dirty="0" err="1">
                <a:solidFill>
                  <a:sysClr val="windowText" lastClr="000000"/>
                </a:solidFill>
                <a:latin typeface="Calibri" panose="020F0502020204030204"/>
              </a:rPr>
              <a:t>recompletan</a:t>
            </a:r>
            <a:r>
              <a:rPr lang="es-AR" sz="1400" dirty="0">
                <a:solidFill>
                  <a:sysClr val="windowText" lastClr="000000"/>
                </a:solidFill>
                <a:latin typeface="Calibri" panose="020F0502020204030204"/>
              </a:rPr>
              <a:t> pozos y se pone producción el reservorio somero de Centinela (750m). </a:t>
            </a:r>
          </a:p>
          <a:p>
            <a:pPr lvl="0">
              <a:buFont typeface="Wingdings" panose="05000000000000000000" pitchFamily="2" charset="2"/>
              <a:buChar char="Ø"/>
              <a:defRPr/>
            </a:pPr>
            <a:r>
              <a:rPr kumimoji="0" lang="es-AR" sz="1400" b="0" i="0" u="none" strike="noStrike" kern="1200" cap="none" spc="0" normalizeH="0" baseline="0" noProof="0" dirty="0">
                <a:ln>
                  <a:noFill/>
                </a:ln>
                <a:solidFill>
                  <a:sysClr val="windowText" lastClr="000000"/>
                </a:solidFill>
                <a:effectLst/>
                <a:uLnTx/>
                <a:uFillTx/>
                <a:latin typeface="Calibri" panose="020F0502020204030204"/>
              </a:rPr>
              <a:t>A partir de 2022</a:t>
            </a:r>
            <a:r>
              <a:rPr kumimoji="0" lang="es-AR" sz="1400" b="0" i="0" u="none" strike="noStrike" kern="1200" cap="none" spc="0" normalizeH="0" noProof="0" dirty="0">
                <a:ln>
                  <a:noFill/>
                </a:ln>
                <a:solidFill>
                  <a:sysClr val="windowText" lastClr="000000"/>
                </a:solidFill>
                <a:effectLst/>
                <a:uLnTx/>
                <a:uFillTx/>
                <a:latin typeface="Calibri" panose="020F0502020204030204"/>
              </a:rPr>
              <a:t> se desarrolla el reservorio </a:t>
            </a:r>
            <a:r>
              <a:rPr kumimoji="0" lang="es-AR" sz="1400" b="0" i="0" u="none" strike="noStrike" kern="1200" cap="none" spc="0" normalizeH="0" noProof="0" dirty="0" err="1">
                <a:ln>
                  <a:noFill/>
                </a:ln>
                <a:solidFill>
                  <a:sysClr val="windowText" lastClr="000000"/>
                </a:solidFill>
                <a:effectLst/>
                <a:uLnTx/>
                <a:uFillTx/>
                <a:latin typeface="Calibri" panose="020F0502020204030204"/>
              </a:rPr>
              <a:t>tight</a:t>
            </a:r>
            <a:r>
              <a:rPr kumimoji="0" lang="es-AR" sz="1400" b="0" i="0" u="none" strike="noStrike" kern="1200" cap="none" spc="0" normalizeH="0" noProof="0" dirty="0">
                <a:ln>
                  <a:noFill/>
                </a:ln>
                <a:solidFill>
                  <a:sysClr val="windowText" lastClr="000000"/>
                </a:solidFill>
                <a:effectLst/>
                <a:uLnTx/>
                <a:uFillTx/>
                <a:latin typeface="Calibri" panose="020F0502020204030204"/>
              </a:rPr>
              <a:t> M3.</a:t>
            </a:r>
            <a:endParaRPr kumimoji="0" lang="es-AR" sz="1400" b="0"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 name="CuadroTexto 1">
            <a:extLst>
              <a:ext uri="{FF2B5EF4-FFF2-40B4-BE49-F238E27FC236}">
                <a16:creationId xmlns:a16="http://schemas.microsoft.com/office/drawing/2014/main" id="{885049EC-10CE-0DE6-60DC-037F2D9E5DC2}"/>
              </a:ext>
            </a:extLst>
          </p:cNvPr>
          <p:cNvSpPr txBox="1"/>
          <p:nvPr/>
        </p:nvSpPr>
        <p:spPr>
          <a:xfrm>
            <a:off x="107597" y="759202"/>
            <a:ext cx="8347165" cy="579518"/>
          </a:xfrm>
          <a:prstGeom prst="rect">
            <a:avLst/>
          </a:prstGeom>
          <a:noFill/>
        </p:spPr>
        <p:txBody>
          <a:bodyPr wrap="square" lIns="36000" tIns="0" rIns="36000" bIns="0" rtlCol="0">
            <a:spAutoFit/>
          </a:bodyPr>
          <a:lstStyle/>
          <a:p>
            <a:pPr>
              <a:lnSpc>
                <a:spcPct val="150000"/>
              </a:lnSpc>
            </a:pPr>
            <a:r>
              <a:rPr lang="es-ES" sz="2800" b="1" dirty="0"/>
              <a:t>Desarrollo de Reservas</a:t>
            </a:r>
            <a:endParaRPr lang="es-AR" sz="2800" b="1" dirty="0"/>
          </a:p>
        </p:txBody>
      </p:sp>
      <p:sp>
        <p:nvSpPr>
          <p:cNvPr id="8" name="Cilindro 7">
            <a:extLst>
              <a:ext uri="{FF2B5EF4-FFF2-40B4-BE49-F238E27FC236}">
                <a16:creationId xmlns:a16="http://schemas.microsoft.com/office/drawing/2014/main" id="{196CA9E8-949C-D4CB-CFC6-1747098CA7E7}"/>
              </a:ext>
            </a:extLst>
          </p:cNvPr>
          <p:cNvSpPr/>
          <p:nvPr/>
        </p:nvSpPr>
        <p:spPr>
          <a:xfrm rot="16200000">
            <a:off x="4227391" y="1599971"/>
            <a:ext cx="107576" cy="245269"/>
          </a:xfrm>
          <a:prstGeom prst="can">
            <a:avLst/>
          </a:prstGeom>
          <a:solidFill>
            <a:srgbClr val="FF0000"/>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421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F2AC9B-13CE-CA65-88C4-C65FDCDA95F7}"/>
              </a:ext>
            </a:extLst>
          </p:cNvPr>
          <p:cNvSpPr txBox="1"/>
          <p:nvPr/>
        </p:nvSpPr>
        <p:spPr>
          <a:xfrm>
            <a:off x="107597" y="759202"/>
            <a:ext cx="8347165" cy="579518"/>
          </a:xfrm>
          <a:prstGeom prst="rect">
            <a:avLst/>
          </a:prstGeom>
          <a:noFill/>
        </p:spPr>
        <p:txBody>
          <a:bodyPr wrap="square" lIns="36000" tIns="0" rIns="36000" bIns="0" rtlCol="0">
            <a:spAutoFit/>
          </a:bodyPr>
          <a:lstStyle/>
          <a:p>
            <a:pPr>
              <a:lnSpc>
                <a:spcPct val="150000"/>
              </a:lnSpc>
            </a:pPr>
            <a:r>
              <a:rPr lang="es-ES" sz="2800" b="1"/>
              <a:t>Instalaciones de superficie y limitaciones en mediciones</a:t>
            </a:r>
            <a:endParaRPr lang="es-AR" sz="2800" b="1" dirty="0"/>
          </a:p>
        </p:txBody>
      </p:sp>
      <p:sp>
        <p:nvSpPr>
          <p:cNvPr id="3" name="Marcador de contenido 2">
            <a:extLst>
              <a:ext uri="{FF2B5EF4-FFF2-40B4-BE49-F238E27FC236}">
                <a16:creationId xmlns:a16="http://schemas.microsoft.com/office/drawing/2014/main" id="{92BA957E-9D86-1916-D3F8-EF778425D28B}"/>
              </a:ext>
            </a:extLst>
          </p:cNvPr>
          <p:cNvSpPr txBox="1">
            <a:spLocks/>
          </p:cNvSpPr>
          <p:nvPr/>
        </p:nvSpPr>
        <p:spPr>
          <a:xfrm>
            <a:off x="299103" y="1869716"/>
            <a:ext cx="7434841" cy="3729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3275" indent="-1793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s-AR" sz="1400" dirty="0">
                <a:solidFill>
                  <a:sysClr val="windowText" lastClr="000000"/>
                </a:solidFill>
                <a:latin typeface="Calibri" panose="020F0502020204030204"/>
              </a:rPr>
              <a:t>El campo cuenta con 2 separadores con capacidad de 400 y 300 Mm3/d</a:t>
            </a:r>
            <a:r>
              <a:rPr kumimoji="0" lang="es-AR" sz="1400" b="0" i="0" u="none" strike="noStrike" kern="1200" cap="none" spc="0" normalizeH="0" noProof="0" dirty="0">
                <a:ln>
                  <a:noFill/>
                </a:ln>
                <a:solidFill>
                  <a:sysClr val="windowText" lastClr="000000"/>
                </a:solidFill>
                <a:effectLst/>
                <a:uLnTx/>
                <a:uFillTx/>
                <a:latin typeface="Calibri" panose="020F0502020204030204"/>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s-AR" sz="1400" baseline="0" dirty="0">
                <a:solidFill>
                  <a:sysClr val="windowText" lastClr="000000"/>
                </a:solidFill>
                <a:latin typeface="Calibri" panose="020F0502020204030204"/>
              </a:rPr>
              <a:t>No se cuenta con separador de control.</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400" b="0" i="0" u="none" strike="noStrike" kern="1200" cap="none" spc="0" normalizeH="0" baseline="0" noProof="0" dirty="0">
                <a:ln>
                  <a:noFill/>
                </a:ln>
                <a:solidFill>
                  <a:sysClr val="windowText" lastClr="000000"/>
                </a:solidFill>
                <a:effectLst/>
                <a:uLnTx/>
                <a:uFillTx/>
                <a:latin typeface="Calibri" panose="020F0502020204030204"/>
              </a:rPr>
              <a:t>Los</a:t>
            </a:r>
            <a:r>
              <a:rPr kumimoji="0" lang="es-AR" sz="1400" b="0" i="0" u="none" strike="noStrike" kern="1200" cap="none" spc="0" normalizeH="0" noProof="0" dirty="0">
                <a:ln>
                  <a:noFill/>
                </a:ln>
                <a:solidFill>
                  <a:sysClr val="windowText" lastClr="000000"/>
                </a:solidFill>
                <a:effectLst/>
                <a:uLnTx/>
                <a:uFillTx/>
                <a:latin typeface="Calibri" panose="020F0502020204030204"/>
              </a:rPr>
              <a:t> pozos son controlados por medición ultrasónica portátil a razón de 1 - 2 veces por mes.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s-AR" sz="1400" baseline="0" dirty="0">
                <a:solidFill>
                  <a:sysClr val="windowText" lastClr="000000"/>
                </a:solidFill>
                <a:latin typeface="Calibri" panose="020F0502020204030204"/>
              </a:rPr>
              <a:t>Se cuenta con 2 separadores portátiles que se utilizan para los Flow backs</a:t>
            </a:r>
            <a:r>
              <a:rPr lang="es-AR" sz="1400" dirty="0">
                <a:solidFill>
                  <a:sysClr val="windowText" lastClr="000000"/>
                </a:solidFill>
                <a:latin typeface="Calibri" panose="020F0502020204030204"/>
              </a:rPr>
              <a:t> y puestas en marcha de pozos.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s-AR" sz="1400" b="0" i="0" u="none" strike="noStrike" kern="1200" cap="none" spc="0" normalizeH="0" baseline="0" noProof="0" dirty="0">
                <a:ln>
                  <a:noFill/>
                </a:ln>
                <a:solidFill>
                  <a:sysClr val="windowText" lastClr="000000"/>
                </a:solidFill>
                <a:effectLst/>
                <a:uLnTx/>
                <a:uFillTx/>
                <a:latin typeface="Calibri" panose="020F0502020204030204"/>
              </a:rPr>
              <a:t>Cuando</a:t>
            </a:r>
            <a:r>
              <a:rPr lang="es-AR" sz="1400" dirty="0">
                <a:solidFill>
                  <a:sysClr val="windowText" lastClr="000000"/>
                </a:solidFill>
                <a:latin typeface="Calibri" panose="020F0502020204030204"/>
              </a:rPr>
              <a:t> los WT tienen tiempos muertos se usan para realizar mediciones de producción. En el yacimiento se hace 1 o 2 por año.</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s-AR" sz="1400" dirty="0">
                <a:solidFill>
                  <a:sysClr val="windowText" lastClr="000000"/>
                </a:solidFill>
                <a:latin typeface="Calibri" panose="020F0502020204030204"/>
              </a:rPr>
              <a:t>Con esas mediciones se calibran los controles por US.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s-AR" sz="1400" dirty="0">
                <a:solidFill>
                  <a:sysClr val="windowText" lastClr="000000"/>
                </a:solidFill>
                <a:latin typeface="Calibri" panose="020F0502020204030204"/>
              </a:rPr>
              <a:t>Dada estas limitaciones en la calidad de las mediciones se prioriza la producción individual de cada reservorio por cada pozo.</a:t>
            </a:r>
          </a:p>
        </p:txBody>
      </p:sp>
      <p:pic>
        <p:nvPicPr>
          <p:cNvPr id="4" name="Imagen 3">
            <a:extLst>
              <a:ext uri="{FF2B5EF4-FFF2-40B4-BE49-F238E27FC236}">
                <a16:creationId xmlns:a16="http://schemas.microsoft.com/office/drawing/2014/main" id="{81328096-44B4-FB9C-560D-4FE6F2C6F29C}"/>
              </a:ext>
            </a:extLst>
          </p:cNvPr>
          <p:cNvPicPr>
            <a:picLocks noChangeAspect="1"/>
          </p:cNvPicPr>
          <p:nvPr/>
        </p:nvPicPr>
        <p:blipFill>
          <a:blip r:embed="rId2"/>
          <a:stretch>
            <a:fillRect/>
          </a:stretch>
        </p:blipFill>
        <p:spPr>
          <a:xfrm>
            <a:off x="7883269" y="3967754"/>
            <a:ext cx="3519293" cy="2690495"/>
          </a:xfrm>
          <a:prstGeom prst="rect">
            <a:avLst/>
          </a:prstGeom>
        </p:spPr>
      </p:pic>
      <p:pic>
        <p:nvPicPr>
          <p:cNvPr id="9" name="Imagen 8" descr="Imagen que contiene exterior, tren, pista, edificio&#10;&#10;Descripción generada automáticamente">
            <a:extLst>
              <a:ext uri="{FF2B5EF4-FFF2-40B4-BE49-F238E27FC236}">
                <a16:creationId xmlns:a16="http://schemas.microsoft.com/office/drawing/2014/main" id="{04338BF2-4458-3A98-1F0E-4634EECB98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734" r="43095" b="30613"/>
          <a:stretch/>
        </p:blipFill>
        <p:spPr>
          <a:xfrm>
            <a:off x="7883269" y="1432107"/>
            <a:ext cx="3519293" cy="2442259"/>
          </a:xfrm>
          <a:prstGeom prst="rect">
            <a:avLst/>
          </a:prstGeom>
        </p:spPr>
      </p:pic>
      <p:pic>
        <p:nvPicPr>
          <p:cNvPr id="29" name="Imagen 28">
            <a:extLst>
              <a:ext uri="{FF2B5EF4-FFF2-40B4-BE49-F238E27FC236}">
                <a16:creationId xmlns:a16="http://schemas.microsoft.com/office/drawing/2014/main" id="{0C1B52AF-4276-F24F-7A5E-26A4C720E92F}"/>
              </a:ext>
            </a:extLst>
          </p:cNvPr>
          <p:cNvPicPr>
            <a:picLocks noChangeAspect="1"/>
          </p:cNvPicPr>
          <p:nvPr/>
        </p:nvPicPr>
        <p:blipFill>
          <a:blip r:embed="rId4"/>
          <a:stretch>
            <a:fillRect/>
          </a:stretch>
        </p:blipFill>
        <p:spPr>
          <a:xfrm>
            <a:off x="914401" y="4697800"/>
            <a:ext cx="6746032" cy="1960449"/>
          </a:xfrm>
          <a:prstGeom prst="rect">
            <a:avLst/>
          </a:prstGeom>
        </p:spPr>
      </p:pic>
    </p:spTree>
    <p:extLst>
      <p:ext uri="{BB962C8B-B14F-4D97-AF65-F5344CB8AC3E}">
        <p14:creationId xmlns:p14="http://schemas.microsoft.com/office/powerpoint/2010/main" val="306339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7A1AD5D-B178-0189-04D4-BD6B885E0D5B}"/>
              </a:ext>
            </a:extLst>
          </p:cNvPr>
          <p:cNvGrpSpPr/>
          <p:nvPr/>
        </p:nvGrpSpPr>
        <p:grpSpPr>
          <a:xfrm>
            <a:off x="0" y="1091100"/>
            <a:ext cx="7127192" cy="3985101"/>
            <a:chOff x="6590079" y="711349"/>
            <a:chExt cx="5311138" cy="3744000"/>
          </a:xfrm>
        </p:grpSpPr>
        <p:pic>
          <p:nvPicPr>
            <p:cNvPr id="3" name="Imagen 2">
              <a:extLst>
                <a:ext uri="{FF2B5EF4-FFF2-40B4-BE49-F238E27FC236}">
                  <a16:creationId xmlns:a16="http://schemas.microsoft.com/office/drawing/2014/main" id="{A26BA6C9-7108-766E-6B8F-B530FB438122}"/>
                </a:ext>
              </a:extLst>
            </p:cNvPr>
            <p:cNvPicPr>
              <a:picLocks noChangeAspect="1"/>
            </p:cNvPicPr>
            <p:nvPr/>
          </p:nvPicPr>
          <p:blipFill>
            <a:blip r:embed="rId2"/>
            <a:stretch>
              <a:fillRect/>
            </a:stretch>
          </p:blipFill>
          <p:spPr>
            <a:xfrm>
              <a:off x="6590079" y="711349"/>
              <a:ext cx="5311138" cy="3744000"/>
            </a:xfrm>
            <a:prstGeom prst="rect">
              <a:avLst/>
            </a:prstGeom>
          </p:spPr>
        </p:pic>
        <p:pic>
          <p:nvPicPr>
            <p:cNvPr id="4" name="Imagen 3">
              <a:extLst>
                <a:ext uri="{FF2B5EF4-FFF2-40B4-BE49-F238E27FC236}">
                  <a16:creationId xmlns:a16="http://schemas.microsoft.com/office/drawing/2014/main" id="{5392F34F-E842-5D60-8F11-9BE97DC56B7F}"/>
                </a:ext>
              </a:extLst>
            </p:cNvPr>
            <p:cNvPicPr>
              <a:picLocks noChangeAspect="1"/>
            </p:cNvPicPr>
            <p:nvPr/>
          </p:nvPicPr>
          <p:blipFill rotWithShape="1">
            <a:blip r:embed="rId3"/>
            <a:srcRect l="2174" t="88464" r="4596" b="1675"/>
            <a:stretch/>
          </p:blipFill>
          <p:spPr>
            <a:xfrm>
              <a:off x="6691357" y="4022880"/>
              <a:ext cx="4965108" cy="369657"/>
            </a:xfrm>
            <a:prstGeom prst="rect">
              <a:avLst/>
            </a:prstGeom>
          </p:spPr>
        </p:pic>
      </p:grpSp>
      <p:pic>
        <p:nvPicPr>
          <p:cNvPr id="5" name="Imagen 4">
            <a:extLst>
              <a:ext uri="{FF2B5EF4-FFF2-40B4-BE49-F238E27FC236}">
                <a16:creationId xmlns:a16="http://schemas.microsoft.com/office/drawing/2014/main" id="{BD73BDF6-6357-CD4D-AEEE-2A1EB01879AF}"/>
              </a:ext>
            </a:extLst>
          </p:cNvPr>
          <p:cNvPicPr>
            <a:picLocks noChangeAspect="1"/>
          </p:cNvPicPr>
          <p:nvPr/>
        </p:nvPicPr>
        <p:blipFill>
          <a:blip r:embed="rId4"/>
          <a:stretch>
            <a:fillRect/>
          </a:stretch>
        </p:blipFill>
        <p:spPr>
          <a:xfrm>
            <a:off x="6637234" y="4375448"/>
            <a:ext cx="5469308" cy="2472136"/>
          </a:xfrm>
          <a:prstGeom prst="rect">
            <a:avLst/>
          </a:prstGeom>
        </p:spPr>
      </p:pic>
    </p:spTree>
    <p:extLst>
      <p:ext uri="{BB962C8B-B14F-4D97-AF65-F5344CB8AC3E}">
        <p14:creationId xmlns:p14="http://schemas.microsoft.com/office/powerpoint/2010/main" val="19269472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5390</TotalTime>
  <Words>1207</Words>
  <Application>Microsoft Office PowerPoint</Application>
  <PresentationFormat>Panorámica</PresentationFormat>
  <Paragraphs>147</Paragraphs>
  <Slides>12</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Calibri</vt:lpstr>
      <vt:lpstr>Calibri Light</vt:lpstr>
      <vt:lpstr>Times New Roman</vt:lpstr>
      <vt:lpstr>Wingdings</vt:lpstr>
      <vt:lpstr>Tema de Office</vt:lpstr>
      <vt:lpstr>Diseño personalizado</vt:lpstr>
      <vt:lpstr>ESTRATEGIA DE DESARROLLO DE UN YACIMIENTO DE GAS MULTICAPA EN LA CUENCA AUSTRAL, ARGENTINA: YACIMIENTO EL PUMA.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Rosato, Mauricio</cp:lastModifiedBy>
  <cp:revision>34</cp:revision>
  <dcterms:created xsi:type="dcterms:W3CDTF">2023-07-24T14:30:55Z</dcterms:created>
  <dcterms:modified xsi:type="dcterms:W3CDTF">2023-11-08T10:05:30Z</dcterms:modified>
</cp:coreProperties>
</file>