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817" r:id="rId5"/>
  </p:sldMasterIdLst>
  <p:notesMasterIdLst>
    <p:notesMasterId r:id="rId27"/>
  </p:notesMasterIdLst>
  <p:handoutMasterIdLst>
    <p:handoutMasterId r:id="rId28"/>
  </p:handoutMasterIdLst>
  <p:sldIdLst>
    <p:sldId id="336" r:id="rId6"/>
    <p:sldId id="259" r:id="rId7"/>
    <p:sldId id="5888" r:id="rId8"/>
    <p:sldId id="5885" r:id="rId9"/>
    <p:sldId id="343" r:id="rId10"/>
    <p:sldId id="342" r:id="rId11"/>
    <p:sldId id="325" r:id="rId12"/>
    <p:sldId id="5884" r:id="rId13"/>
    <p:sldId id="5890" r:id="rId14"/>
    <p:sldId id="344" r:id="rId15"/>
    <p:sldId id="349" r:id="rId16"/>
    <p:sldId id="5889" r:id="rId17"/>
    <p:sldId id="351" r:id="rId18"/>
    <p:sldId id="354" r:id="rId19"/>
    <p:sldId id="355" r:id="rId20"/>
    <p:sldId id="356" r:id="rId21"/>
    <p:sldId id="5883" r:id="rId22"/>
    <p:sldId id="350" r:id="rId23"/>
    <p:sldId id="5887" r:id="rId24"/>
    <p:sldId id="5886" r:id="rId25"/>
    <p:sldId id="276" r:id="rId26"/>
  </p:sldIdLst>
  <p:sldSz cx="9144000" cy="5143500" type="screen16x9"/>
  <p:notesSz cx="9144000" cy="6858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6" orient="horz" pos="1667">
          <p15:clr>
            <a:srgbClr val="A4A3A4"/>
          </p15:clr>
        </p15:guide>
        <p15:guide id="7" orient="horz" pos="1665">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EB73B2-4288-FCDB-377B-01E86271AE2C}" name="CIBAU, MARIA FLORENCIA" initials="CMF" userId="S::RY27983@grupo.ypf.com::bd3ae26e-61f7-40bf-a2b3-2ff782993d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2" clrIdx="0"/>
  <p:cmAuthor id="1"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1E4"/>
    <a:srgbClr val="5ADCEC"/>
    <a:srgbClr val="01EABF"/>
    <a:srgbClr val="15A7BB"/>
    <a:srgbClr val="838DAF"/>
    <a:srgbClr val="848DAF"/>
    <a:srgbClr val="342F67"/>
    <a:srgbClr val="00DFBC"/>
    <a:srgbClr val="0095D3"/>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42" autoAdjust="0"/>
    <p:restoredTop sz="79671" autoAdjust="0"/>
  </p:normalViewPr>
  <p:slideViewPr>
    <p:cSldViewPr>
      <p:cViewPr varScale="1">
        <p:scale>
          <a:sx n="108" d="100"/>
          <a:sy n="108" d="100"/>
        </p:scale>
        <p:origin x="1050" y="102"/>
      </p:cViewPr>
      <p:guideLst>
        <p:guide pos="2880"/>
        <p:guide orient="horz" pos="1667"/>
        <p:guide orient="horz" pos="1665"/>
      </p:guideLst>
    </p:cSldViewPr>
  </p:slideViewPr>
  <p:outlineViewPr>
    <p:cViewPr>
      <p:scale>
        <a:sx n="33" d="100"/>
        <a:sy n="33" d="100"/>
      </p:scale>
      <p:origin x="0" y="-20022"/>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114" d="100"/>
          <a:sy n="114" d="100"/>
        </p:scale>
        <p:origin x="-2406" y="-10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BAU, MARIA FLORENCIA" userId="bd3ae26e-61f7-40bf-a2b3-2ff782993dff" providerId="ADAL" clId="{0125C1D0-B41E-432B-9784-C52921DF429A}"/>
    <pc:docChg chg="undo custSel delSld modSld">
      <pc:chgData name="CIBAU, MARIA FLORENCIA" userId="bd3ae26e-61f7-40bf-a2b3-2ff782993dff" providerId="ADAL" clId="{0125C1D0-B41E-432B-9784-C52921DF429A}" dt="2023-11-03T23:38:43.028" v="201" actId="1076"/>
      <pc:docMkLst>
        <pc:docMk/>
      </pc:docMkLst>
      <pc:sldChg chg="modNotesTx">
        <pc:chgData name="CIBAU, MARIA FLORENCIA" userId="bd3ae26e-61f7-40bf-a2b3-2ff782993dff" providerId="ADAL" clId="{0125C1D0-B41E-432B-9784-C52921DF429A}" dt="2023-11-03T20:29:24.717" v="200" actId="20577"/>
        <pc:sldMkLst>
          <pc:docMk/>
          <pc:sldMk cId="818630015" sldId="342"/>
        </pc:sldMkLst>
      </pc:sldChg>
      <pc:sldChg chg="delCm">
        <pc:chgData name="CIBAU, MARIA FLORENCIA" userId="bd3ae26e-61f7-40bf-a2b3-2ff782993dff" providerId="ADAL" clId="{0125C1D0-B41E-432B-9784-C52921DF429A}" dt="2023-11-03T20:25:13.634" v="0"/>
        <pc:sldMkLst>
          <pc:docMk/>
          <pc:sldMk cId="1817828660" sldId="343"/>
        </pc:sldMkLst>
      </pc:sldChg>
      <pc:sldChg chg="del">
        <pc:chgData name="CIBAU, MARIA FLORENCIA" userId="bd3ae26e-61f7-40bf-a2b3-2ff782993dff" providerId="ADAL" clId="{0125C1D0-B41E-432B-9784-C52921DF429A}" dt="2023-11-03T20:25:24.214" v="1" actId="47"/>
        <pc:sldMkLst>
          <pc:docMk/>
          <pc:sldMk cId="2666307431" sldId="353"/>
        </pc:sldMkLst>
      </pc:sldChg>
      <pc:sldChg chg="del">
        <pc:chgData name="CIBAU, MARIA FLORENCIA" userId="bd3ae26e-61f7-40bf-a2b3-2ff782993dff" providerId="ADAL" clId="{0125C1D0-B41E-432B-9784-C52921DF429A}" dt="2023-11-03T20:25:25.649" v="2" actId="47"/>
        <pc:sldMkLst>
          <pc:docMk/>
          <pc:sldMk cId="3373910085" sldId="5881"/>
        </pc:sldMkLst>
      </pc:sldChg>
      <pc:sldChg chg="del">
        <pc:chgData name="CIBAU, MARIA FLORENCIA" userId="bd3ae26e-61f7-40bf-a2b3-2ff782993dff" providerId="ADAL" clId="{0125C1D0-B41E-432B-9784-C52921DF429A}" dt="2023-11-03T20:25:26.396" v="3" actId="47"/>
        <pc:sldMkLst>
          <pc:docMk/>
          <pc:sldMk cId="604765045" sldId="5882"/>
        </pc:sldMkLst>
      </pc:sldChg>
      <pc:sldChg chg="modSp mod">
        <pc:chgData name="CIBAU, MARIA FLORENCIA" userId="bd3ae26e-61f7-40bf-a2b3-2ff782993dff" providerId="ADAL" clId="{0125C1D0-B41E-432B-9784-C52921DF429A}" dt="2023-11-03T23:38:43.028" v="201" actId="1076"/>
        <pc:sldMkLst>
          <pc:docMk/>
          <pc:sldMk cId="1926703522" sldId="5886"/>
        </pc:sldMkLst>
        <pc:spChg chg="mod">
          <ac:chgData name="CIBAU, MARIA FLORENCIA" userId="bd3ae26e-61f7-40bf-a2b3-2ff782993dff" providerId="ADAL" clId="{0125C1D0-B41E-432B-9784-C52921DF429A}" dt="2023-11-03T23:38:43.028" v="201" actId="1076"/>
          <ac:spMkLst>
            <pc:docMk/>
            <pc:sldMk cId="1926703522" sldId="5886"/>
            <ac:spMk id="20" creationId="{43FAE7F1-F081-46E5-A232-F5875D602E6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E80087-1006-481F-8762-369BB26AE903}" type="doc">
      <dgm:prSet loTypeId="urn:microsoft.com/office/officeart/2005/8/layout/hProcess9" loCatId="process" qsTypeId="urn:microsoft.com/office/officeart/2005/8/quickstyle/simple1" qsCatId="simple" csTypeId="urn:microsoft.com/office/officeart/2005/8/colors/accent5_2" csCatId="accent5" phldr="1"/>
      <dgm:spPr/>
      <dgm:t>
        <a:bodyPr/>
        <a:lstStyle/>
        <a:p>
          <a:endParaRPr lang="es-AR"/>
        </a:p>
      </dgm:t>
    </dgm:pt>
    <dgm:pt modelId="{1983A9FB-E7C7-4247-BBBF-F5F269528401}">
      <dgm:prSet phldrT="[Texto]" custT="1"/>
      <dgm:spPr/>
      <dgm:t>
        <a:bodyPr/>
        <a:lstStyle/>
        <a:p>
          <a:pPr>
            <a:buFont typeface="Wingdings" panose="05000000000000000000" pitchFamily="2" charset="2"/>
            <a:buChar char="ü"/>
          </a:pP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Aprovechamiento de la presión de reservorio </a:t>
          </a:r>
          <a:r>
            <a:rPr lang="es-ES" sz="900" b="0" kern="1200" dirty="0"/>
            <a:t>con consecuente eliminación del bombeo de transferencia.</a:t>
          </a:r>
        </a:p>
        <a:p>
          <a:pPr>
            <a:buFont typeface="Wingdings" panose="05000000000000000000" pitchFamily="2" charset="2"/>
            <a:buChar char="ü"/>
          </a:pPr>
          <a:endParaRPr lang="es-AR" sz="900" kern="1200" dirty="0"/>
        </a:p>
      </dgm:t>
    </dgm:pt>
    <dgm:pt modelId="{2CD64B80-1BED-4243-98AF-3D588C86D215}" type="parTrans" cxnId="{8A266A7F-E4CE-4B77-B675-EADBCBF1956C}">
      <dgm:prSet/>
      <dgm:spPr/>
      <dgm:t>
        <a:bodyPr/>
        <a:lstStyle/>
        <a:p>
          <a:endParaRPr lang="es-AR"/>
        </a:p>
      </dgm:t>
    </dgm:pt>
    <dgm:pt modelId="{5A1C93DD-625A-473C-A647-86ABC7FAF820}" type="sibTrans" cxnId="{8A266A7F-E4CE-4B77-B675-EADBCBF1956C}">
      <dgm:prSet/>
      <dgm:spPr/>
      <dgm:t>
        <a:bodyPr/>
        <a:lstStyle/>
        <a:p>
          <a:endParaRPr lang="es-AR"/>
        </a:p>
      </dgm:t>
    </dgm:pt>
    <dgm:pt modelId="{53BA0F24-A697-4505-B359-CBB19C07B793}">
      <dgm:prSet phldrT="[Texto]" custT="1"/>
      <dgm:spPr/>
      <dgm:t>
        <a:bodyPr/>
        <a:lstStyle/>
        <a:p>
          <a:r>
            <a:rPr lang="es-ES" sz="1200" b="1" kern="1200" dirty="0">
              <a:effectLst>
                <a:outerShdw blurRad="38100" dist="38100" dir="2700000" algn="tl">
                  <a:srgbClr val="000000">
                    <a:alpha val="43137"/>
                  </a:srgbClr>
                </a:outerShdw>
              </a:effectLst>
            </a:rPr>
            <a:t>Reducción d</a:t>
          </a: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el consumo de agua de lavado </a:t>
          </a:r>
          <a:r>
            <a:rPr lang="es-ES" sz="900" kern="1200" dirty="0"/>
            <a:t>por la incorporación de la segunda etapa de lavado y reducción potencia de transferencia e inyección asociada.</a:t>
          </a:r>
        </a:p>
        <a:p>
          <a:pPr>
            <a:buFont typeface="Wingdings" panose="05000000000000000000" pitchFamily="2" charset="2"/>
            <a:buChar char="ü"/>
          </a:pPr>
          <a:endParaRPr lang="es-AR" sz="900" kern="1200" dirty="0"/>
        </a:p>
      </dgm:t>
    </dgm:pt>
    <dgm:pt modelId="{79BD9766-CA6F-4A2B-89BF-2B006753DA5C}" type="parTrans" cxnId="{D52E6A1F-3401-46A1-A0A6-AEB91D283427}">
      <dgm:prSet/>
      <dgm:spPr/>
      <dgm:t>
        <a:bodyPr/>
        <a:lstStyle/>
        <a:p>
          <a:endParaRPr lang="es-AR"/>
        </a:p>
      </dgm:t>
    </dgm:pt>
    <dgm:pt modelId="{45D26603-EC26-41E1-9026-97E2FE9F97B2}" type="sibTrans" cxnId="{D52E6A1F-3401-46A1-A0A6-AEB91D283427}">
      <dgm:prSet/>
      <dgm:spPr/>
      <dgm:t>
        <a:bodyPr/>
        <a:lstStyle/>
        <a:p>
          <a:endParaRPr lang="es-AR"/>
        </a:p>
      </dgm:t>
    </dgm:pt>
    <dgm:pt modelId="{B0B10EE9-66E2-4B1A-A8DC-70D01450A71C}">
      <dgm:prSet phldrT="[Texto]" custT="1"/>
      <dgm:spPr/>
      <dgm:t>
        <a:bodyPr/>
        <a:lstStyle/>
        <a:p>
          <a:pPr>
            <a:buFont typeface="Wingdings" panose="05000000000000000000" pitchFamily="2" charset="2"/>
            <a:buChar char="ü"/>
          </a:pP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Reducción de consumos fijos </a:t>
          </a:r>
          <a:r>
            <a:rPr lang="es-ES" sz="900" kern="1200" dirty="0"/>
            <a:t>dados por instalaciones distribuidas en campo de bajo consumo y centralización de los mismos en solo dos instalaciones (PTC y PC).</a:t>
          </a:r>
          <a:endParaRPr lang="es-AR" sz="900" kern="1200" dirty="0"/>
        </a:p>
      </dgm:t>
    </dgm:pt>
    <dgm:pt modelId="{34CE2082-5EE0-4154-BA6B-A1A7E7CC66D7}" type="parTrans" cxnId="{245B6054-1DDC-40E1-9A08-74BB4631B424}">
      <dgm:prSet/>
      <dgm:spPr/>
      <dgm:t>
        <a:bodyPr/>
        <a:lstStyle/>
        <a:p>
          <a:endParaRPr lang="es-AR"/>
        </a:p>
      </dgm:t>
    </dgm:pt>
    <dgm:pt modelId="{56F31412-047D-4490-8BD4-7E560DC63AEA}" type="sibTrans" cxnId="{245B6054-1DDC-40E1-9A08-74BB4631B424}">
      <dgm:prSet/>
      <dgm:spPr/>
      <dgm:t>
        <a:bodyPr/>
        <a:lstStyle/>
        <a:p>
          <a:endParaRPr lang="es-AR"/>
        </a:p>
      </dgm:t>
    </dgm:pt>
    <dgm:pt modelId="{236BC475-B08F-4E36-A89A-94328AA58C21}">
      <dgm:prSet phldrT="[Texto]">
        <dgm:style>
          <a:lnRef idx="1">
            <a:schemeClr val="accent2"/>
          </a:lnRef>
          <a:fillRef idx="2">
            <a:schemeClr val="accent2"/>
          </a:fillRef>
          <a:effectRef idx="1">
            <a:schemeClr val="accent2"/>
          </a:effectRef>
          <a:fontRef idx="minor">
            <a:schemeClr val="dk1"/>
          </a:fontRef>
        </dgm:style>
      </dgm:prSet>
      <dgm:spPr/>
      <dgm:t>
        <a:bodyPr/>
        <a:lstStyle/>
        <a:p>
          <a:pPr>
            <a:buFont typeface="Wingdings" panose="05000000000000000000" pitchFamily="2" charset="2"/>
            <a:buChar char="ü"/>
          </a:pPr>
          <a:endParaRPr lang="es-AR" dirty="0"/>
        </a:p>
      </dgm:t>
    </dgm:pt>
    <dgm:pt modelId="{8A35E395-237A-4504-84C8-F16534246FD1}" type="parTrans" cxnId="{4676E66A-6942-4B2B-83BC-B73FEC7A0FE4}">
      <dgm:prSet/>
      <dgm:spPr/>
      <dgm:t>
        <a:bodyPr/>
        <a:lstStyle/>
        <a:p>
          <a:endParaRPr lang="es-AR"/>
        </a:p>
      </dgm:t>
    </dgm:pt>
    <dgm:pt modelId="{EBAA44F9-9E31-4E5F-A163-FEC55ED88520}" type="sibTrans" cxnId="{4676E66A-6942-4B2B-83BC-B73FEC7A0FE4}">
      <dgm:prSet/>
      <dgm:spPr/>
      <dgm:t>
        <a:bodyPr/>
        <a:lstStyle/>
        <a:p>
          <a:endParaRPr lang="es-AR"/>
        </a:p>
      </dgm:t>
    </dgm:pt>
    <dgm:pt modelId="{FC0AE701-6663-466A-B0B0-30D4026E8DC5}" type="pres">
      <dgm:prSet presAssocID="{83E80087-1006-481F-8762-369BB26AE903}" presName="CompostProcess" presStyleCnt="0">
        <dgm:presLayoutVars>
          <dgm:dir/>
          <dgm:resizeHandles val="exact"/>
        </dgm:presLayoutVars>
      </dgm:prSet>
      <dgm:spPr/>
      <dgm:t>
        <a:bodyPr/>
        <a:lstStyle/>
        <a:p>
          <a:endParaRPr lang="es-ES"/>
        </a:p>
      </dgm:t>
    </dgm:pt>
    <dgm:pt modelId="{3AFE815F-3D76-475F-94CF-816BC4A3314E}" type="pres">
      <dgm:prSet presAssocID="{83E80087-1006-481F-8762-369BB26AE903}" presName="arrow" presStyleLbl="bgShp" presStyleIdx="0" presStyleCnt="1"/>
      <dgm:spPr/>
    </dgm:pt>
    <dgm:pt modelId="{91CBFE5E-0550-4385-A4F6-410DEEECA7A5}" type="pres">
      <dgm:prSet presAssocID="{83E80087-1006-481F-8762-369BB26AE903}" presName="linearProcess" presStyleCnt="0"/>
      <dgm:spPr/>
    </dgm:pt>
    <dgm:pt modelId="{ACFB65B7-1EB0-411A-96E0-E7D6C92C0179}" type="pres">
      <dgm:prSet presAssocID="{1983A9FB-E7C7-4247-BBBF-F5F269528401}" presName="textNode" presStyleLbl="node1" presStyleIdx="0" presStyleCnt="4" custScaleX="111853" custScaleY="99000">
        <dgm:presLayoutVars>
          <dgm:bulletEnabled val="1"/>
        </dgm:presLayoutVars>
      </dgm:prSet>
      <dgm:spPr/>
      <dgm:t>
        <a:bodyPr/>
        <a:lstStyle/>
        <a:p>
          <a:endParaRPr lang="es-ES"/>
        </a:p>
      </dgm:t>
    </dgm:pt>
    <dgm:pt modelId="{F5A8E80E-B2C6-4A93-9A76-79DD73BDB593}" type="pres">
      <dgm:prSet presAssocID="{5A1C93DD-625A-473C-A647-86ABC7FAF820}" presName="sibTrans" presStyleCnt="0"/>
      <dgm:spPr/>
    </dgm:pt>
    <dgm:pt modelId="{4EE193E4-002D-440E-9E99-5737DF5F6F62}" type="pres">
      <dgm:prSet presAssocID="{53BA0F24-A697-4505-B359-CBB19C07B793}" presName="textNode" presStyleLbl="node1" presStyleIdx="1" presStyleCnt="4" custScaleX="115809" custScaleY="99000">
        <dgm:presLayoutVars>
          <dgm:bulletEnabled val="1"/>
        </dgm:presLayoutVars>
      </dgm:prSet>
      <dgm:spPr/>
      <dgm:t>
        <a:bodyPr/>
        <a:lstStyle/>
        <a:p>
          <a:endParaRPr lang="es-ES"/>
        </a:p>
      </dgm:t>
    </dgm:pt>
    <dgm:pt modelId="{F1210AC1-CAC2-49A1-B1E5-2063B23326A0}" type="pres">
      <dgm:prSet presAssocID="{45D26603-EC26-41E1-9026-97E2FE9F97B2}" presName="sibTrans" presStyleCnt="0"/>
      <dgm:spPr/>
    </dgm:pt>
    <dgm:pt modelId="{A6A34717-3211-4150-9A4C-6B36676B0784}" type="pres">
      <dgm:prSet presAssocID="{B0B10EE9-66E2-4B1A-A8DC-70D01450A71C}" presName="textNode" presStyleLbl="node1" presStyleIdx="2" presStyleCnt="4" custScaleX="109544">
        <dgm:presLayoutVars>
          <dgm:bulletEnabled val="1"/>
        </dgm:presLayoutVars>
      </dgm:prSet>
      <dgm:spPr/>
      <dgm:t>
        <a:bodyPr/>
        <a:lstStyle/>
        <a:p>
          <a:endParaRPr lang="es-ES"/>
        </a:p>
      </dgm:t>
    </dgm:pt>
    <dgm:pt modelId="{68155BDC-226E-4D35-97E5-25DE95E23771}" type="pres">
      <dgm:prSet presAssocID="{56F31412-047D-4490-8BD4-7E560DC63AEA}" presName="sibTrans" presStyleCnt="0"/>
      <dgm:spPr/>
    </dgm:pt>
    <dgm:pt modelId="{9192C85C-97D0-4D02-B15E-7E6E72BD13F1}" type="pres">
      <dgm:prSet presAssocID="{236BC475-B08F-4E36-A89A-94328AA58C21}" presName="textNode" presStyleLbl="node1" presStyleIdx="3" presStyleCnt="4" custLinFactNeighborX="-6087" custLinFactNeighborY="1787">
        <dgm:presLayoutVars>
          <dgm:bulletEnabled val="1"/>
        </dgm:presLayoutVars>
      </dgm:prSet>
      <dgm:spPr/>
      <dgm:t>
        <a:bodyPr/>
        <a:lstStyle/>
        <a:p>
          <a:endParaRPr lang="es-ES"/>
        </a:p>
      </dgm:t>
    </dgm:pt>
  </dgm:ptLst>
  <dgm:cxnLst>
    <dgm:cxn modelId="{869EDA16-8123-4FD3-966E-30729258B5CA}" type="presOf" srcId="{83E80087-1006-481F-8762-369BB26AE903}" destId="{FC0AE701-6663-466A-B0B0-30D4026E8DC5}" srcOrd="0" destOrd="0" presId="urn:microsoft.com/office/officeart/2005/8/layout/hProcess9"/>
    <dgm:cxn modelId="{245B6054-1DDC-40E1-9A08-74BB4631B424}" srcId="{83E80087-1006-481F-8762-369BB26AE903}" destId="{B0B10EE9-66E2-4B1A-A8DC-70D01450A71C}" srcOrd="2" destOrd="0" parTransId="{34CE2082-5EE0-4154-BA6B-A1A7E7CC66D7}" sibTransId="{56F31412-047D-4490-8BD4-7E560DC63AEA}"/>
    <dgm:cxn modelId="{D52E6A1F-3401-46A1-A0A6-AEB91D283427}" srcId="{83E80087-1006-481F-8762-369BB26AE903}" destId="{53BA0F24-A697-4505-B359-CBB19C07B793}" srcOrd="1" destOrd="0" parTransId="{79BD9766-CA6F-4A2B-89BF-2B006753DA5C}" sibTransId="{45D26603-EC26-41E1-9026-97E2FE9F97B2}"/>
    <dgm:cxn modelId="{BE578EE4-D0DB-4459-8066-DF541A2BFF20}" type="presOf" srcId="{236BC475-B08F-4E36-A89A-94328AA58C21}" destId="{9192C85C-97D0-4D02-B15E-7E6E72BD13F1}" srcOrd="0" destOrd="0" presId="urn:microsoft.com/office/officeart/2005/8/layout/hProcess9"/>
    <dgm:cxn modelId="{4676E66A-6942-4B2B-83BC-B73FEC7A0FE4}" srcId="{83E80087-1006-481F-8762-369BB26AE903}" destId="{236BC475-B08F-4E36-A89A-94328AA58C21}" srcOrd="3" destOrd="0" parTransId="{8A35E395-237A-4504-84C8-F16534246FD1}" sibTransId="{EBAA44F9-9E31-4E5F-A163-FEC55ED88520}"/>
    <dgm:cxn modelId="{8A266A7F-E4CE-4B77-B675-EADBCBF1956C}" srcId="{83E80087-1006-481F-8762-369BB26AE903}" destId="{1983A9FB-E7C7-4247-BBBF-F5F269528401}" srcOrd="0" destOrd="0" parTransId="{2CD64B80-1BED-4243-98AF-3D588C86D215}" sibTransId="{5A1C93DD-625A-473C-A647-86ABC7FAF820}"/>
    <dgm:cxn modelId="{51293DAB-6EB0-431C-98F5-21513022B36D}" type="presOf" srcId="{1983A9FB-E7C7-4247-BBBF-F5F269528401}" destId="{ACFB65B7-1EB0-411A-96E0-E7D6C92C0179}" srcOrd="0" destOrd="0" presId="urn:microsoft.com/office/officeart/2005/8/layout/hProcess9"/>
    <dgm:cxn modelId="{B194188A-5230-4563-969A-78BF4593F573}" type="presOf" srcId="{53BA0F24-A697-4505-B359-CBB19C07B793}" destId="{4EE193E4-002D-440E-9E99-5737DF5F6F62}" srcOrd="0" destOrd="0" presId="urn:microsoft.com/office/officeart/2005/8/layout/hProcess9"/>
    <dgm:cxn modelId="{578F2E80-FD99-4B2D-8A9E-1BBB9DCD8D33}" type="presOf" srcId="{B0B10EE9-66E2-4B1A-A8DC-70D01450A71C}" destId="{A6A34717-3211-4150-9A4C-6B36676B0784}" srcOrd="0" destOrd="0" presId="urn:microsoft.com/office/officeart/2005/8/layout/hProcess9"/>
    <dgm:cxn modelId="{8735A294-C1AC-46E8-9078-469347F159D1}" type="presParOf" srcId="{FC0AE701-6663-466A-B0B0-30D4026E8DC5}" destId="{3AFE815F-3D76-475F-94CF-816BC4A3314E}" srcOrd="0" destOrd="0" presId="urn:microsoft.com/office/officeart/2005/8/layout/hProcess9"/>
    <dgm:cxn modelId="{35C70E49-C4D8-46C5-9670-5436335532D5}" type="presParOf" srcId="{FC0AE701-6663-466A-B0B0-30D4026E8DC5}" destId="{91CBFE5E-0550-4385-A4F6-410DEEECA7A5}" srcOrd="1" destOrd="0" presId="urn:microsoft.com/office/officeart/2005/8/layout/hProcess9"/>
    <dgm:cxn modelId="{05CBFA28-7D1B-4CB1-8C28-0E37CD100AE1}" type="presParOf" srcId="{91CBFE5E-0550-4385-A4F6-410DEEECA7A5}" destId="{ACFB65B7-1EB0-411A-96E0-E7D6C92C0179}" srcOrd="0" destOrd="0" presId="urn:microsoft.com/office/officeart/2005/8/layout/hProcess9"/>
    <dgm:cxn modelId="{7A5B661E-604D-47E5-A0F0-B73A4436E5B8}" type="presParOf" srcId="{91CBFE5E-0550-4385-A4F6-410DEEECA7A5}" destId="{F5A8E80E-B2C6-4A93-9A76-79DD73BDB593}" srcOrd="1" destOrd="0" presId="urn:microsoft.com/office/officeart/2005/8/layout/hProcess9"/>
    <dgm:cxn modelId="{8EBA1DEA-510B-46A2-9BBC-8FCA01683159}" type="presParOf" srcId="{91CBFE5E-0550-4385-A4F6-410DEEECA7A5}" destId="{4EE193E4-002D-440E-9E99-5737DF5F6F62}" srcOrd="2" destOrd="0" presId="urn:microsoft.com/office/officeart/2005/8/layout/hProcess9"/>
    <dgm:cxn modelId="{D8499226-F7D6-4FE6-AFC0-0CA0588BF805}" type="presParOf" srcId="{91CBFE5E-0550-4385-A4F6-410DEEECA7A5}" destId="{F1210AC1-CAC2-49A1-B1E5-2063B23326A0}" srcOrd="3" destOrd="0" presId="urn:microsoft.com/office/officeart/2005/8/layout/hProcess9"/>
    <dgm:cxn modelId="{4C92C9BD-BA17-46BE-A007-9E263F035B73}" type="presParOf" srcId="{91CBFE5E-0550-4385-A4F6-410DEEECA7A5}" destId="{A6A34717-3211-4150-9A4C-6B36676B0784}" srcOrd="4" destOrd="0" presId="urn:microsoft.com/office/officeart/2005/8/layout/hProcess9"/>
    <dgm:cxn modelId="{80B87189-EF7D-455A-B620-90513226F928}" type="presParOf" srcId="{91CBFE5E-0550-4385-A4F6-410DEEECA7A5}" destId="{68155BDC-226E-4D35-97E5-25DE95E23771}" srcOrd="5" destOrd="0" presId="urn:microsoft.com/office/officeart/2005/8/layout/hProcess9"/>
    <dgm:cxn modelId="{ECB726B4-75A6-4A38-A944-6885EAE0CE3B}" type="presParOf" srcId="{91CBFE5E-0550-4385-A4F6-410DEEECA7A5}" destId="{9192C85C-97D0-4D02-B15E-7E6E72BD13F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E80087-1006-481F-8762-369BB26AE903}" type="doc">
      <dgm:prSet loTypeId="urn:microsoft.com/office/officeart/2005/8/layout/hProcess9" loCatId="process" qsTypeId="urn:microsoft.com/office/officeart/2005/8/quickstyle/simple1" qsCatId="simple" csTypeId="urn:microsoft.com/office/officeart/2005/8/colors/accent5_2" csCatId="accent5" phldr="1"/>
      <dgm:spPr/>
      <dgm:t>
        <a:bodyPr/>
        <a:lstStyle/>
        <a:p>
          <a:endParaRPr lang="es-AR"/>
        </a:p>
      </dgm:t>
    </dgm:pt>
    <dgm:pt modelId="{1983A9FB-E7C7-4247-BBBF-F5F269528401}">
      <dgm:prSet phldrT="[Texto]" custT="1"/>
      <dgm:spPr/>
      <dgm:t>
        <a:bodyPr/>
        <a:lstStyle/>
        <a:p>
          <a:pPr>
            <a:buFont typeface="Wingdings" panose="05000000000000000000" pitchFamily="2" charset="2"/>
            <a:buChar char="ü"/>
          </a:pP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Aumento de disponibilidad de compresores, </a:t>
          </a:r>
          <a:r>
            <a:rPr lang="es-ES" sz="900" b="0" kern="1200" dirty="0">
              <a:solidFill>
                <a:prstClr val="white"/>
              </a:solidFill>
              <a:effectLst/>
              <a:latin typeface="Calibri" panose="020F0502020204030204"/>
              <a:ea typeface="+mn-ea"/>
              <a:cs typeface="+mn-cs"/>
            </a:rPr>
            <a:t>dada por centralización, menor sensibilidad enganche de PAD, spare en caliente y mejora de calidad de GC.</a:t>
          </a:r>
          <a:endParaRPr lang="es-ES" sz="900" b="0" kern="1200" dirty="0">
            <a:effectLst/>
          </a:endParaRPr>
        </a:p>
        <a:p>
          <a:pPr>
            <a:buFont typeface="Wingdings" panose="05000000000000000000" pitchFamily="2" charset="2"/>
            <a:buChar char="ü"/>
          </a:pPr>
          <a:endParaRPr lang="es-AR" sz="900" kern="1200" dirty="0"/>
        </a:p>
      </dgm:t>
    </dgm:pt>
    <dgm:pt modelId="{2CD64B80-1BED-4243-98AF-3D588C86D215}" type="parTrans" cxnId="{8A266A7F-E4CE-4B77-B675-EADBCBF1956C}">
      <dgm:prSet/>
      <dgm:spPr/>
      <dgm:t>
        <a:bodyPr/>
        <a:lstStyle/>
        <a:p>
          <a:endParaRPr lang="es-AR"/>
        </a:p>
      </dgm:t>
    </dgm:pt>
    <dgm:pt modelId="{5A1C93DD-625A-473C-A647-86ABC7FAF820}" type="sibTrans" cxnId="{8A266A7F-E4CE-4B77-B675-EADBCBF1956C}">
      <dgm:prSet/>
      <dgm:spPr/>
      <dgm:t>
        <a:bodyPr/>
        <a:lstStyle/>
        <a:p>
          <a:endParaRPr lang="es-AR"/>
        </a:p>
      </dgm:t>
    </dgm:pt>
    <dgm:pt modelId="{53BA0F24-A697-4505-B359-CBB19C07B793}">
      <dgm:prSet phldrT="[Texto]" custT="1"/>
      <dgm:spPr/>
      <dgm:t>
        <a:bodyPr/>
        <a:lstStyle/>
        <a:p>
          <a:r>
            <a:rPr lang="es-ES" sz="1200" b="1" kern="1200" dirty="0">
              <a:effectLst>
                <a:outerShdw blurRad="38100" dist="38100" dir="2700000" algn="tl">
                  <a:srgbClr val="000000">
                    <a:alpha val="43137"/>
                  </a:srgbClr>
                </a:outerShdw>
              </a:effectLst>
            </a:rPr>
            <a:t>Aumento de la disponibilidad de VRUs, </a:t>
          </a:r>
          <a:r>
            <a:rPr lang="es-ES" sz="900" b="0" kern="1200" dirty="0">
              <a:effectLst/>
            </a:rPr>
            <a:t>dada por la centralización incorporación de </a:t>
          </a:r>
          <a:r>
            <a:rPr lang="es-ES" sz="900" b="0" kern="1200" dirty="0" err="1">
              <a:effectLst/>
            </a:rPr>
            <a:t>VRTs</a:t>
          </a:r>
          <a:r>
            <a:rPr lang="es-ES" sz="900" b="0" kern="1200" dirty="0">
              <a:effectLst/>
            </a:rPr>
            <a:t>, segregación de venteos en LP/LLP. </a:t>
          </a:r>
          <a:endParaRPr lang="es-AR" sz="900" kern="1200" dirty="0"/>
        </a:p>
      </dgm:t>
    </dgm:pt>
    <dgm:pt modelId="{79BD9766-CA6F-4A2B-89BF-2B006753DA5C}" type="parTrans" cxnId="{D52E6A1F-3401-46A1-A0A6-AEB91D283427}">
      <dgm:prSet/>
      <dgm:spPr/>
      <dgm:t>
        <a:bodyPr/>
        <a:lstStyle/>
        <a:p>
          <a:endParaRPr lang="es-AR"/>
        </a:p>
      </dgm:t>
    </dgm:pt>
    <dgm:pt modelId="{45D26603-EC26-41E1-9026-97E2FE9F97B2}" type="sibTrans" cxnId="{D52E6A1F-3401-46A1-A0A6-AEB91D283427}">
      <dgm:prSet/>
      <dgm:spPr/>
      <dgm:t>
        <a:bodyPr/>
        <a:lstStyle/>
        <a:p>
          <a:endParaRPr lang="es-AR"/>
        </a:p>
      </dgm:t>
    </dgm:pt>
    <dgm:pt modelId="{B0B10EE9-66E2-4B1A-A8DC-70D01450A71C}">
      <dgm:prSet phldrT="[Texto]" custT="1"/>
      <dgm:spPr/>
      <dgm:t>
        <a:bodyPr/>
        <a:lstStyle/>
        <a:p>
          <a:pPr>
            <a:buFont typeface="Wingdings" panose="05000000000000000000" pitchFamily="2" charset="2"/>
            <a:buChar char="ü"/>
          </a:pP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Agregado de LP Flare, </a:t>
          </a:r>
          <a:r>
            <a:rPr lang="es-ES" sz="900" kern="1200" dirty="0"/>
            <a:t>para venteo de CO</a:t>
          </a:r>
          <a:r>
            <a:rPr lang="es-ES" sz="900" kern="1200" baseline="-25000" dirty="0"/>
            <a:t>2 </a:t>
          </a:r>
          <a:r>
            <a:rPr lang="es-ES" sz="900" kern="1200" baseline="0" dirty="0"/>
            <a:t>en lugar de </a:t>
          </a:r>
          <a:r>
            <a:rPr lang="es-ES" sz="900" kern="1200" dirty="0"/>
            <a:t>CH</a:t>
          </a:r>
          <a:r>
            <a:rPr lang="es-ES" sz="900" kern="1200" baseline="-25000" dirty="0"/>
            <a:t>4 </a:t>
          </a:r>
          <a:r>
            <a:rPr lang="es-ES" sz="900" kern="1200" baseline="0" dirty="0"/>
            <a:t> en caso de paro de VRU de LP.</a:t>
          </a:r>
          <a:endParaRPr lang="es-AR" sz="900" kern="1200" dirty="0"/>
        </a:p>
      </dgm:t>
    </dgm:pt>
    <dgm:pt modelId="{34CE2082-5EE0-4154-BA6B-A1A7E7CC66D7}" type="parTrans" cxnId="{245B6054-1DDC-40E1-9A08-74BB4631B424}">
      <dgm:prSet/>
      <dgm:spPr/>
      <dgm:t>
        <a:bodyPr/>
        <a:lstStyle/>
        <a:p>
          <a:endParaRPr lang="es-AR"/>
        </a:p>
      </dgm:t>
    </dgm:pt>
    <dgm:pt modelId="{56F31412-047D-4490-8BD4-7E560DC63AEA}" type="sibTrans" cxnId="{245B6054-1DDC-40E1-9A08-74BB4631B424}">
      <dgm:prSet/>
      <dgm:spPr/>
      <dgm:t>
        <a:bodyPr/>
        <a:lstStyle/>
        <a:p>
          <a:endParaRPr lang="es-AR"/>
        </a:p>
      </dgm:t>
    </dgm:pt>
    <dgm:pt modelId="{244B8486-5214-49DF-94A2-6F2B7C2106C9}">
      <dgm:prSet phldrT="[Texto]" custT="1"/>
      <dgm:spPr/>
      <dgm:t>
        <a:bodyPr/>
        <a:lstStyle/>
        <a:p>
          <a:pPr>
            <a:buFont typeface="Wingdings" panose="05000000000000000000" pitchFamily="2" charset="2"/>
            <a:buChar char="ü"/>
          </a:pPr>
          <a:r>
            <a:rPr lang="es-AR"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Menor cantidad de tanques </a:t>
          </a:r>
          <a:r>
            <a:rPr lang="es-AR" sz="900" kern="1200" dirty="0"/>
            <a:t>con reducción de inventario distribuido en campo</a:t>
          </a:r>
        </a:p>
      </dgm:t>
    </dgm:pt>
    <dgm:pt modelId="{CDD1B47C-AE4F-415C-BD5C-C7D09E5AEFD7}" type="parTrans" cxnId="{FEAF6409-95D6-4D5D-BBD8-C7745A57ED63}">
      <dgm:prSet/>
      <dgm:spPr/>
      <dgm:t>
        <a:bodyPr/>
        <a:lstStyle/>
        <a:p>
          <a:endParaRPr lang="es-AR"/>
        </a:p>
      </dgm:t>
    </dgm:pt>
    <dgm:pt modelId="{76DC05FA-EF1E-4FBF-870C-E60E2EEFE063}" type="sibTrans" cxnId="{FEAF6409-95D6-4D5D-BBD8-C7745A57ED63}">
      <dgm:prSet/>
      <dgm:spPr/>
      <dgm:t>
        <a:bodyPr/>
        <a:lstStyle/>
        <a:p>
          <a:endParaRPr lang="es-AR"/>
        </a:p>
      </dgm:t>
    </dgm:pt>
    <dgm:pt modelId="{236BC475-B08F-4E36-A89A-94328AA58C21}">
      <dgm:prSet phldrT="[Texto]">
        <dgm:style>
          <a:lnRef idx="1">
            <a:schemeClr val="accent2"/>
          </a:lnRef>
          <a:fillRef idx="2">
            <a:schemeClr val="accent2"/>
          </a:fillRef>
          <a:effectRef idx="1">
            <a:schemeClr val="accent2"/>
          </a:effectRef>
          <a:fontRef idx="minor">
            <a:schemeClr val="dk1"/>
          </a:fontRef>
        </dgm:style>
      </dgm:prSet>
      <dgm:spPr/>
      <dgm:t>
        <a:bodyPr/>
        <a:lstStyle/>
        <a:p>
          <a:pPr>
            <a:buFont typeface="Wingdings" panose="05000000000000000000" pitchFamily="2" charset="2"/>
            <a:buChar char="ü"/>
          </a:pPr>
          <a:endParaRPr lang="es-AR" dirty="0"/>
        </a:p>
      </dgm:t>
    </dgm:pt>
    <dgm:pt modelId="{EBAA44F9-9E31-4E5F-A163-FEC55ED88520}" type="sibTrans" cxnId="{4676E66A-6942-4B2B-83BC-B73FEC7A0FE4}">
      <dgm:prSet/>
      <dgm:spPr/>
      <dgm:t>
        <a:bodyPr/>
        <a:lstStyle/>
        <a:p>
          <a:endParaRPr lang="es-AR"/>
        </a:p>
      </dgm:t>
    </dgm:pt>
    <dgm:pt modelId="{8A35E395-237A-4504-84C8-F16534246FD1}" type="parTrans" cxnId="{4676E66A-6942-4B2B-83BC-B73FEC7A0FE4}">
      <dgm:prSet/>
      <dgm:spPr/>
      <dgm:t>
        <a:bodyPr/>
        <a:lstStyle/>
        <a:p>
          <a:endParaRPr lang="es-AR"/>
        </a:p>
      </dgm:t>
    </dgm:pt>
    <dgm:pt modelId="{F7FEB737-B675-4AF5-B678-4C4CCF669DC5}">
      <dgm:prSet phldrT="[Texto]" custT="1"/>
      <dgm:spPr/>
      <dgm:t>
        <a:bodyPr/>
        <a:lstStyle/>
        <a:p>
          <a:pPr>
            <a:buFont typeface="Wingdings" panose="05000000000000000000" pitchFamily="2" charset="2"/>
            <a:buChar char="ü"/>
          </a:pPr>
          <a:r>
            <a:rPr lang="es-AR"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Otros: </a:t>
          </a:r>
          <a:r>
            <a:rPr lang="es-AR" sz="900" kern="1200" dirty="0"/>
            <a:t>Captación de vapores en TK Skimmer/Pulmón, antorcha smokeless, recuperación de gas de stripping</a:t>
          </a:r>
        </a:p>
      </dgm:t>
    </dgm:pt>
    <dgm:pt modelId="{8B698E6C-61EC-4A86-BDA0-5FA73212AC9D}" type="parTrans" cxnId="{FFA57B28-F312-49D1-8DCC-695A873CEECB}">
      <dgm:prSet/>
      <dgm:spPr/>
      <dgm:t>
        <a:bodyPr/>
        <a:lstStyle/>
        <a:p>
          <a:endParaRPr lang="es-AR"/>
        </a:p>
      </dgm:t>
    </dgm:pt>
    <dgm:pt modelId="{C0EA1398-3DB8-4840-B3E1-FC176B21B6A3}" type="sibTrans" cxnId="{FFA57B28-F312-49D1-8DCC-695A873CEECB}">
      <dgm:prSet/>
      <dgm:spPr/>
      <dgm:t>
        <a:bodyPr/>
        <a:lstStyle/>
        <a:p>
          <a:endParaRPr lang="es-AR"/>
        </a:p>
      </dgm:t>
    </dgm:pt>
    <dgm:pt modelId="{FC0AE701-6663-466A-B0B0-30D4026E8DC5}" type="pres">
      <dgm:prSet presAssocID="{83E80087-1006-481F-8762-369BB26AE903}" presName="CompostProcess" presStyleCnt="0">
        <dgm:presLayoutVars>
          <dgm:dir/>
          <dgm:resizeHandles val="exact"/>
        </dgm:presLayoutVars>
      </dgm:prSet>
      <dgm:spPr/>
      <dgm:t>
        <a:bodyPr/>
        <a:lstStyle/>
        <a:p>
          <a:endParaRPr lang="es-ES"/>
        </a:p>
      </dgm:t>
    </dgm:pt>
    <dgm:pt modelId="{3AFE815F-3D76-475F-94CF-816BC4A3314E}" type="pres">
      <dgm:prSet presAssocID="{83E80087-1006-481F-8762-369BB26AE903}" presName="arrow" presStyleLbl="bgShp" presStyleIdx="0" presStyleCnt="1"/>
      <dgm:spPr/>
    </dgm:pt>
    <dgm:pt modelId="{91CBFE5E-0550-4385-A4F6-410DEEECA7A5}" type="pres">
      <dgm:prSet presAssocID="{83E80087-1006-481F-8762-369BB26AE903}" presName="linearProcess" presStyleCnt="0"/>
      <dgm:spPr/>
    </dgm:pt>
    <dgm:pt modelId="{ACFB65B7-1EB0-411A-96E0-E7D6C92C0179}" type="pres">
      <dgm:prSet presAssocID="{1983A9FB-E7C7-4247-BBBF-F5F269528401}" presName="textNode" presStyleLbl="node1" presStyleIdx="0" presStyleCnt="6" custScaleX="118824" custScaleY="99000">
        <dgm:presLayoutVars>
          <dgm:bulletEnabled val="1"/>
        </dgm:presLayoutVars>
      </dgm:prSet>
      <dgm:spPr/>
      <dgm:t>
        <a:bodyPr/>
        <a:lstStyle/>
        <a:p>
          <a:endParaRPr lang="es-ES"/>
        </a:p>
      </dgm:t>
    </dgm:pt>
    <dgm:pt modelId="{F5A8E80E-B2C6-4A93-9A76-79DD73BDB593}" type="pres">
      <dgm:prSet presAssocID="{5A1C93DD-625A-473C-A647-86ABC7FAF820}" presName="sibTrans" presStyleCnt="0"/>
      <dgm:spPr/>
    </dgm:pt>
    <dgm:pt modelId="{4EE193E4-002D-440E-9E99-5737DF5F6F62}" type="pres">
      <dgm:prSet presAssocID="{53BA0F24-A697-4505-B359-CBB19C07B793}" presName="textNode" presStyleLbl="node1" presStyleIdx="1" presStyleCnt="6" custScaleX="115809" custScaleY="99000">
        <dgm:presLayoutVars>
          <dgm:bulletEnabled val="1"/>
        </dgm:presLayoutVars>
      </dgm:prSet>
      <dgm:spPr/>
      <dgm:t>
        <a:bodyPr/>
        <a:lstStyle/>
        <a:p>
          <a:endParaRPr lang="es-ES"/>
        </a:p>
      </dgm:t>
    </dgm:pt>
    <dgm:pt modelId="{F1210AC1-CAC2-49A1-B1E5-2063B23326A0}" type="pres">
      <dgm:prSet presAssocID="{45D26603-EC26-41E1-9026-97E2FE9F97B2}" presName="sibTrans" presStyleCnt="0"/>
      <dgm:spPr/>
    </dgm:pt>
    <dgm:pt modelId="{A6A34717-3211-4150-9A4C-6B36676B0784}" type="pres">
      <dgm:prSet presAssocID="{B0B10EE9-66E2-4B1A-A8DC-70D01450A71C}" presName="textNode" presStyleLbl="node1" presStyleIdx="2" presStyleCnt="6" custScaleX="109544">
        <dgm:presLayoutVars>
          <dgm:bulletEnabled val="1"/>
        </dgm:presLayoutVars>
      </dgm:prSet>
      <dgm:spPr/>
      <dgm:t>
        <a:bodyPr/>
        <a:lstStyle/>
        <a:p>
          <a:endParaRPr lang="es-ES"/>
        </a:p>
      </dgm:t>
    </dgm:pt>
    <dgm:pt modelId="{68155BDC-226E-4D35-97E5-25DE95E23771}" type="pres">
      <dgm:prSet presAssocID="{56F31412-047D-4490-8BD4-7E560DC63AEA}" presName="sibTrans" presStyleCnt="0"/>
      <dgm:spPr/>
    </dgm:pt>
    <dgm:pt modelId="{5827A4FE-63C3-4969-A986-6253CDB0FAEE}" type="pres">
      <dgm:prSet presAssocID="{244B8486-5214-49DF-94A2-6F2B7C2106C9}" presName="textNode" presStyleLbl="node1" presStyleIdx="3" presStyleCnt="6">
        <dgm:presLayoutVars>
          <dgm:bulletEnabled val="1"/>
        </dgm:presLayoutVars>
      </dgm:prSet>
      <dgm:spPr/>
      <dgm:t>
        <a:bodyPr/>
        <a:lstStyle/>
        <a:p>
          <a:endParaRPr lang="es-ES"/>
        </a:p>
      </dgm:t>
    </dgm:pt>
    <dgm:pt modelId="{62DC2B85-0857-42F6-9EF6-7E8DA510DE0E}" type="pres">
      <dgm:prSet presAssocID="{76DC05FA-EF1E-4FBF-870C-E60E2EEFE063}" presName="sibTrans" presStyleCnt="0"/>
      <dgm:spPr/>
    </dgm:pt>
    <dgm:pt modelId="{013C9BC2-A620-47CC-AC8E-280CCA5B3EBA}" type="pres">
      <dgm:prSet presAssocID="{F7FEB737-B675-4AF5-B678-4C4CCF669DC5}" presName="textNode" presStyleLbl="node1" presStyleIdx="4" presStyleCnt="6">
        <dgm:presLayoutVars>
          <dgm:bulletEnabled val="1"/>
        </dgm:presLayoutVars>
      </dgm:prSet>
      <dgm:spPr/>
      <dgm:t>
        <a:bodyPr/>
        <a:lstStyle/>
        <a:p>
          <a:endParaRPr lang="es-ES"/>
        </a:p>
      </dgm:t>
    </dgm:pt>
    <dgm:pt modelId="{ED7632BE-CA03-4715-8FE5-A6FF946571C5}" type="pres">
      <dgm:prSet presAssocID="{C0EA1398-3DB8-4840-B3E1-FC176B21B6A3}" presName="sibTrans" presStyleCnt="0"/>
      <dgm:spPr/>
    </dgm:pt>
    <dgm:pt modelId="{9192C85C-97D0-4D02-B15E-7E6E72BD13F1}" type="pres">
      <dgm:prSet presAssocID="{236BC475-B08F-4E36-A89A-94328AA58C21}" presName="textNode" presStyleLbl="node1" presStyleIdx="5" presStyleCnt="6" custLinFactNeighborX="-4897" custLinFactNeighborY="-20">
        <dgm:presLayoutVars>
          <dgm:bulletEnabled val="1"/>
        </dgm:presLayoutVars>
      </dgm:prSet>
      <dgm:spPr/>
      <dgm:t>
        <a:bodyPr/>
        <a:lstStyle/>
        <a:p>
          <a:endParaRPr lang="es-ES"/>
        </a:p>
      </dgm:t>
    </dgm:pt>
  </dgm:ptLst>
  <dgm:cxnLst>
    <dgm:cxn modelId="{FFA57B28-F312-49D1-8DCC-695A873CEECB}" srcId="{83E80087-1006-481F-8762-369BB26AE903}" destId="{F7FEB737-B675-4AF5-B678-4C4CCF669DC5}" srcOrd="4" destOrd="0" parTransId="{8B698E6C-61EC-4A86-BDA0-5FA73212AC9D}" sibTransId="{C0EA1398-3DB8-4840-B3E1-FC176B21B6A3}"/>
    <dgm:cxn modelId="{869EDA16-8123-4FD3-966E-30729258B5CA}" type="presOf" srcId="{83E80087-1006-481F-8762-369BB26AE903}" destId="{FC0AE701-6663-466A-B0B0-30D4026E8DC5}" srcOrd="0" destOrd="0" presId="urn:microsoft.com/office/officeart/2005/8/layout/hProcess9"/>
    <dgm:cxn modelId="{54A52608-865F-4B69-B0AB-C44A74E1B5EE}" type="presOf" srcId="{244B8486-5214-49DF-94A2-6F2B7C2106C9}" destId="{5827A4FE-63C3-4969-A986-6253CDB0FAEE}" srcOrd="0" destOrd="0" presId="urn:microsoft.com/office/officeart/2005/8/layout/hProcess9"/>
    <dgm:cxn modelId="{245B6054-1DDC-40E1-9A08-74BB4631B424}" srcId="{83E80087-1006-481F-8762-369BB26AE903}" destId="{B0B10EE9-66E2-4B1A-A8DC-70D01450A71C}" srcOrd="2" destOrd="0" parTransId="{34CE2082-5EE0-4154-BA6B-A1A7E7CC66D7}" sibTransId="{56F31412-047D-4490-8BD4-7E560DC63AEA}"/>
    <dgm:cxn modelId="{D52E6A1F-3401-46A1-A0A6-AEB91D283427}" srcId="{83E80087-1006-481F-8762-369BB26AE903}" destId="{53BA0F24-A697-4505-B359-CBB19C07B793}" srcOrd="1" destOrd="0" parTransId="{79BD9766-CA6F-4A2B-89BF-2B006753DA5C}" sibTransId="{45D26603-EC26-41E1-9026-97E2FE9F97B2}"/>
    <dgm:cxn modelId="{F4FC8A79-B903-4C33-969A-BA3E4E60E129}" type="presOf" srcId="{F7FEB737-B675-4AF5-B678-4C4CCF669DC5}" destId="{013C9BC2-A620-47CC-AC8E-280CCA5B3EBA}" srcOrd="0" destOrd="0" presId="urn:microsoft.com/office/officeart/2005/8/layout/hProcess9"/>
    <dgm:cxn modelId="{BE578EE4-D0DB-4459-8066-DF541A2BFF20}" type="presOf" srcId="{236BC475-B08F-4E36-A89A-94328AA58C21}" destId="{9192C85C-97D0-4D02-B15E-7E6E72BD13F1}" srcOrd="0" destOrd="0" presId="urn:microsoft.com/office/officeart/2005/8/layout/hProcess9"/>
    <dgm:cxn modelId="{FEAF6409-95D6-4D5D-BBD8-C7745A57ED63}" srcId="{83E80087-1006-481F-8762-369BB26AE903}" destId="{244B8486-5214-49DF-94A2-6F2B7C2106C9}" srcOrd="3" destOrd="0" parTransId="{CDD1B47C-AE4F-415C-BD5C-C7D09E5AEFD7}" sibTransId="{76DC05FA-EF1E-4FBF-870C-E60E2EEFE063}"/>
    <dgm:cxn modelId="{4676E66A-6942-4B2B-83BC-B73FEC7A0FE4}" srcId="{83E80087-1006-481F-8762-369BB26AE903}" destId="{236BC475-B08F-4E36-A89A-94328AA58C21}" srcOrd="5" destOrd="0" parTransId="{8A35E395-237A-4504-84C8-F16534246FD1}" sibTransId="{EBAA44F9-9E31-4E5F-A163-FEC55ED88520}"/>
    <dgm:cxn modelId="{8A266A7F-E4CE-4B77-B675-EADBCBF1956C}" srcId="{83E80087-1006-481F-8762-369BB26AE903}" destId="{1983A9FB-E7C7-4247-BBBF-F5F269528401}" srcOrd="0" destOrd="0" parTransId="{2CD64B80-1BED-4243-98AF-3D588C86D215}" sibTransId="{5A1C93DD-625A-473C-A647-86ABC7FAF820}"/>
    <dgm:cxn modelId="{51293DAB-6EB0-431C-98F5-21513022B36D}" type="presOf" srcId="{1983A9FB-E7C7-4247-BBBF-F5F269528401}" destId="{ACFB65B7-1EB0-411A-96E0-E7D6C92C0179}" srcOrd="0" destOrd="0" presId="urn:microsoft.com/office/officeart/2005/8/layout/hProcess9"/>
    <dgm:cxn modelId="{B194188A-5230-4563-969A-78BF4593F573}" type="presOf" srcId="{53BA0F24-A697-4505-B359-CBB19C07B793}" destId="{4EE193E4-002D-440E-9E99-5737DF5F6F62}" srcOrd="0" destOrd="0" presId="urn:microsoft.com/office/officeart/2005/8/layout/hProcess9"/>
    <dgm:cxn modelId="{578F2E80-FD99-4B2D-8A9E-1BBB9DCD8D33}" type="presOf" srcId="{B0B10EE9-66E2-4B1A-A8DC-70D01450A71C}" destId="{A6A34717-3211-4150-9A4C-6B36676B0784}" srcOrd="0" destOrd="0" presId="urn:microsoft.com/office/officeart/2005/8/layout/hProcess9"/>
    <dgm:cxn modelId="{8735A294-C1AC-46E8-9078-469347F159D1}" type="presParOf" srcId="{FC0AE701-6663-466A-B0B0-30D4026E8DC5}" destId="{3AFE815F-3D76-475F-94CF-816BC4A3314E}" srcOrd="0" destOrd="0" presId="urn:microsoft.com/office/officeart/2005/8/layout/hProcess9"/>
    <dgm:cxn modelId="{35C70E49-C4D8-46C5-9670-5436335532D5}" type="presParOf" srcId="{FC0AE701-6663-466A-B0B0-30D4026E8DC5}" destId="{91CBFE5E-0550-4385-A4F6-410DEEECA7A5}" srcOrd="1" destOrd="0" presId="urn:microsoft.com/office/officeart/2005/8/layout/hProcess9"/>
    <dgm:cxn modelId="{05CBFA28-7D1B-4CB1-8C28-0E37CD100AE1}" type="presParOf" srcId="{91CBFE5E-0550-4385-A4F6-410DEEECA7A5}" destId="{ACFB65B7-1EB0-411A-96E0-E7D6C92C0179}" srcOrd="0" destOrd="0" presId="urn:microsoft.com/office/officeart/2005/8/layout/hProcess9"/>
    <dgm:cxn modelId="{7A5B661E-604D-47E5-A0F0-B73A4436E5B8}" type="presParOf" srcId="{91CBFE5E-0550-4385-A4F6-410DEEECA7A5}" destId="{F5A8E80E-B2C6-4A93-9A76-79DD73BDB593}" srcOrd="1" destOrd="0" presId="urn:microsoft.com/office/officeart/2005/8/layout/hProcess9"/>
    <dgm:cxn modelId="{8EBA1DEA-510B-46A2-9BBC-8FCA01683159}" type="presParOf" srcId="{91CBFE5E-0550-4385-A4F6-410DEEECA7A5}" destId="{4EE193E4-002D-440E-9E99-5737DF5F6F62}" srcOrd="2" destOrd="0" presId="urn:microsoft.com/office/officeart/2005/8/layout/hProcess9"/>
    <dgm:cxn modelId="{D8499226-F7D6-4FE6-AFC0-0CA0588BF805}" type="presParOf" srcId="{91CBFE5E-0550-4385-A4F6-410DEEECA7A5}" destId="{F1210AC1-CAC2-49A1-B1E5-2063B23326A0}" srcOrd="3" destOrd="0" presId="urn:microsoft.com/office/officeart/2005/8/layout/hProcess9"/>
    <dgm:cxn modelId="{4C92C9BD-BA17-46BE-A007-9E263F035B73}" type="presParOf" srcId="{91CBFE5E-0550-4385-A4F6-410DEEECA7A5}" destId="{A6A34717-3211-4150-9A4C-6B36676B0784}" srcOrd="4" destOrd="0" presId="urn:microsoft.com/office/officeart/2005/8/layout/hProcess9"/>
    <dgm:cxn modelId="{80B87189-EF7D-455A-B620-90513226F928}" type="presParOf" srcId="{91CBFE5E-0550-4385-A4F6-410DEEECA7A5}" destId="{68155BDC-226E-4D35-97E5-25DE95E23771}" srcOrd="5" destOrd="0" presId="urn:microsoft.com/office/officeart/2005/8/layout/hProcess9"/>
    <dgm:cxn modelId="{650A9AEA-5745-4A67-BF61-C6C5094FC035}" type="presParOf" srcId="{91CBFE5E-0550-4385-A4F6-410DEEECA7A5}" destId="{5827A4FE-63C3-4969-A986-6253CDB0FAEE}" srcOrd="6" destOrd="0" presId="urn:microsoft.com/office/officeart/2005/8/layout/hProcess9"/>
    <dgm:cxn modelId="{42DB0A09-2768-4551-BB81-FFAD9634599C}" type="presParOf" srcId="{91CBFE5E-0550-4385-A4F6-410DEEECA7A5}" destId="{62DC2B85-0857-42F6-9EF6-7E8DA510DE0E}" srcOrd="7" destOrd="0" presId="urn:microsoft.com/office/officeart/2005/8/layout/hProcess9"/>
    <dgm:cxn modelId="{796A0069-B0A7-475E-91C7-EBAFE782C1E9}" type="presParOf" srcId="{91CBFE5E-0550-4385-A4F6-410DEEECA7A5}" destId="{013C9BC2-A620-47CC-AC8E-280CCA5B3EBA}" srcOrd="8" destOrd="0" presId="urn:microsoft.com/office/officeart/2005/8/layout/hProcess9"/>
    <dgm:cxn modelId="{9F383C2C-E0CA-454F-A64C-5DB38DF7083B}" type="presParOf" srcId="{91CBFE5E-0550-4385-A4F6-410DEEECA7A5}" destId="{ED7632BE-CA03-4715-8FE5-A6FF946571C5}" srcOrd="9" destOrd="0" presId="urn:microsoft.com/office/officeart/2005/8/layout/hProcess9"/>
    <dgm:cxn modelId="{ECB726B4-75A6-4A38-A944-6885EAE0CE3B}" type="presParOf" srcId="{91CBFE5E-0550-4385-A4F6-410DEEECA7A5}" destId="{9192C85C-97D0-4D02-B15E-7E6E72BD13F1}"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E80087-1006-481F-8762-369BB26AE903}" type="doc">
      <dgm:prSet loTypeId="urn:microsoft.com/office/officeart/2005/8/layout/hProcess9" loCatId="process" qsTypeId="urn:microsoft.com/office/officeart/2005/8/quickstyle/simple1" qsCatId="simple" csTypeId="urn:microsoft.com/office/officeart/2005/8/colors/accent5_2" csCatId="accent5" phldr="1"/>
      <dgm:spPr/>
      <dgm:t>
        <a:bodyPr/>
        <a:lstStyle/>
        <a:p>
          <a:endParaRPr lang="es-AR"/>
        </a:p>
      </dgm:t>
    </dgm:pt>
    <dgm:pt modelId="{1983A9FB-E7C7-4247-BBBF-F5F269528401}">
      <dgm:prSet phldrT="[Texto]" custT="1"/>
      <dgm:spPr/>
      <dgm:t>
        <a:bodyPr/>
        <a:lstStyle/>
        <a:p>
          <a:pPr>
            <a:buFont typeface="Wingdings" panose="05000000000000000000" pitchFamily="2" charset="2"/>
            <a:buChar char="ü"/>
          </a:pP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Incorporación de lavado en 2 etapas </a:t>
          </a:r>
          <a:r>
            <a:rPr lang="es-ES" sz="900" b="0" kern="1200" dirty="0"/>
            <a:t>(1 mecánica + 1 electrostática)</a:t>
          </a:r>
        </a:p>
        <a:p>
          <a:pPr>
            <a:buFont typeface="Wingdings" panose="05000000000000000000" pitchFamily="2" charset="2"/>
            <a:buChar char="ü"/>
          </a:pPr>
          <a:endParaRPr lang="es-AR" sz="900" kern="1200" dirty="0"/>
        </a:p>
      </dgm:t>
    </dgm:pt>
    <dgm:pt modelId="{2CD64B80-1BED-4243-98AF-3D588C86D215}" type="parTrans" cxnId="{8A266A7F-E4CE-4B77-B675-EADBCBF1956C}">
      <dgm:prSet/>
      <dgm:spPr/>
      <dgm:t>
        <a:bodyPr/>
        <a:lstStyle/>
        <a:p>
          <a:endParaRPr lang="es-AR"/>
        </a:p>
      </dgm:t>
    </dgm:pt>
    <dgm:pt modelId="{5A1C93DD-625A-473C-A647-86ABC7FAF820}" type="sibTrans" cxnId="{8A266A7F-E4CE-4B77-B675-EADBCBF1956C}">
      <dgm:prSet/>
      <dgm:spPr/>
      <dgm:t>
        <a:bodyPr/>
        <a:lstStyle/>
        <a:p>
          <a:endParaRPr lang="es-AR"/>
        </a:p>
      </dgm:t>
    </dgm:pt>
    <dgm:pt modelId="{B0B10EE9-66E2-4B1A-A8DC-70D01450A71C}">
      <dgm:prSet phldrT="[Texto]" custT="1">
        <dgm:style>
          <a:lnRef idx="1">
            <a:schemeClr val="accent2"/>
          </a:lnRef>
          <a:fillRef idx="2">
            <a:schemeClr val="accent2"/>
          </a:fillRef>
          <a:effectRef idx="1">
            <a:schemeClr val="accent2"/>
          </a:effectRef>
          <a:fontRef idx="minor">
            <a:schemeClr val="dk1"/>
          </a:fontRef>
        </dgm:style>
      </dgm:prSet>
      <dgm:spPr>
        <a:ln/>
      </dgm:spPr>
      <dgm:t>
        <a:bodyPr spcFirstLastPara="0" vert="horz" wrap="square" lIns="209550" tIns="209550" rIns="209550" bIns="209550" numCol="1" spcCol="1270" anchor="ctr" anchorCtr="0"/>
        <a:lstStyle/>
        <a:p>
          <a:pPr>
            <a:buFont typeface="Wingdings" panose="05000000000000000000" pitchFamily="2" charset="2"/>
            <a:buChar char="ü"/>
          </a:pPr>
          <a:endParaRPr lang="es-AR" sz="900" kern="1200" dirty="0"/>
        </a:p>
      </dgm:t>
    </dgm:pt>
    <dgm:pt modelId="{56F31412-047D-4490-8BD4-7E560DC63AEA}" type="sibTrans" cxnId="{245B6054-1DDC-40E1-9A08-74BB4631B424}">
      <dgm:prSet/>
      <dgm:spPr/>
      <dgm:t>
        <a:bodyPr/>
        <a:lstStyle/>
        <a:p>
          <a:endParaRPr lang="es-AR"/>
        </a:p>
      </dgm:t>
    </dgm:pt>
    <dgm:pt modelId="{34CE2082-5EE0-4154-BA6B-A1A7E7CC66D7}" type="parTrans" cxnId="{245B6054-1DDC-40E1-9A08-74BB4631B424}">
      <dgm:prSet/>
      <dgm:spPr/>
      <dgm:t>
        <a:bodyPr/>
        <a:lstStyle/>
        <a:p>
          <a:endParaRPr lang="es-AR"/>
        </a:p>
      </dgm:t>
    </dgm:pt>
    <dgm:pt modelId="{53BA0F24-A697-4505-B359-CBB19C07B793}">
      <dgm:prSet phldrT="[Texto]" custT="1">
        <dgm:style>
          <a:lnRef idx="1">
            <a:schemeClr val="accent2"/>
          </a:lnRef>
          <a:fillRef idx="2">
            <a:schemeClr val="accent2"/>
          </a:fillRef>
          <a:effectRef idx="1">
            <a:schemeClr val="accent2"/>
          </a:effectRef>
          <a:fontRef idx="minor">
            <a:schemeClr val="dk1"/>
          </a:fontRef>
        </dgm:style>
      </dgm:prSet>
      <dgm:spPr>
        <a:ln/>
      </dgm:spPr>
      <dgm:t>
        <a:bodyPr spcFirstLastPara="0" vert="horz" wrap="square" lIns="209550" tIns="209550" rIns="209550" bIns="209550" numCol="1" spcCol="1270" anchor="ctr" anchorCtr="0"/>
        <a:lstStyle/>
        <a:p>
          <a:endParaRPr lang="es-ES" sz="900" kern="1200" dirty="0"/>
        </a:p>
        <a:p>
          <a:pPr>
            <a:buFont typeface="Wingdings" panose="05000000000000000000" pitchFamily="2" charset="2"/>
            <a:buChar char="ü"/>
          </a:pPr>
          <a:endParaRPr lang="es-AR" sz="900" kern="1200" dirty="0"/>
        </a:p>
      </dgm:t>
    </dgm:pt>
    <dgm:pt modelId="{45D26603-EC26-41E1-9026-97E2FE9F97B2}" type="sibTrans" cxnId="{D52E6A1F-3401-46A1-A0A6-AEB91D283427}">
      <dgm:prSet/>
      <dgm:spPr/>
      <dgm:t>
        <a:bodyPr/>
        <a:lstStyle/>
        <a:p>
          <a:endParaRPr lang="es-AR"/>
        </a:p>
      </dgm:t>
    </dgm:pt>
    <dgm:pt modelId="{79BD9766-CA6F-4A2B-89BF-2B006753DA5C}" type="parTrans" cxnId="{D52E6A1F-3401-46A1-A0A6-AEB91D283427}">
      <dgm:prSet/>
      <dgm:spPr/>
      <dgm:t>
        <a:bodyPr/>
        <a:lstStyle/>
        <a:p>
          <a:endParaRPr lang="es-AR"/>
        </a:p>
      </dgm:t>
    </dgm:pt>
    <dgm:pt modelId="{FC0AE701-6663-466A-B0B0-30D4026E8DC5}" type="pres">
      <dgm:prSet presAssocID="{83E80087-1006-481F-8762-369BB26AE903}" presName="CompostProcess" presStyleCnt="0">
        <dgm:presLayoutVars>
          <dgm:dir/>
          <dgm:resizeHandles val="exact"/>
        </dgm:presLayoutVars>
      </dgm:prSet>
      <dgm:spPr/>
      <dgm:t>
        <a:bodyPr/>
        <a:lstStyle/>
        <a:p>
          <a:endParaRPr lang="es-ES"/>
        </a:p>
      </dgm:t>
    </dgm:pt>
    <dgm:pt modelId="{3AFE815F-3D76-475F-94CF-816BC4A3314E}" type="pres">
      <dgm:prSet presAssocID="{83E80087-1006-481F-8762-369BB26AE903}" presName="arrow" presStyleLbl="bgShp" presStyleIdx="0" presStyleCnt="1"/>
      <dgm:spPr/>
    </dgm:pt>
    <dgm:pt modelId="{91CBFE5E-0550-4385-A4F6-410DEEECA7A5}" type="pres">
      <dgm:prSet presAssocID="{83E80087-1006-481F-8762-369BB26AE903}" presName="linearProcess" presStyleCnt="0"/>
      <dgm:spPr/>
    </dgm:pt>
    <dgm:pt modelId="{ACFB65B7-1EB0-411A-96E0-E7D6C92C0179}" type="pres">
      <dgm:prSet presAssocID="{1983A9FB-E7C7-4247-BBBF-F5F269528401}" presName="textNode" presStyleLbl="node1" presStyleIdx="0" presStyleCnt="3" custScaleX="111853" custScaleY="99000">
        <dgm:presLayoutVars>
          <dgm:bulletEnabled val="1"/>
        </dgm:presLayoutVars>
      </dgm:prSet>
      <dgm:spPr/>
      <dgm:t>
        <a:bodyPr/>
        <a:lstStyle/>
        <a:p>
          <a:endParaRPr lang="es-ES"/>
        </a:p>
      </dgm:t>
    </dgm:pt>
    <dgm:pt modelId="{F5A8E80E-B2C6-4A93-9A76-79DD73BDB593}" type="pres">
      <dgm:prSet presAssocID="{5A1C93DD-625A-473C-A647-86ABC7FAF820}" presName="sibTrans" presStyleCnt="0"/>
      <dgm:spPr/>
    </dgm:pt>
    <dgm:pt modelId="{4EE193E4-002D-440E-9E99-5737DF5F6F62}" type="pres">
      <dgm:prSet presAssocID="{53BA0F24-A697-4505-B359-CBB19C07B793}" presName="textNode" presStyleLbl="node1" presStyleIdx="1" presStyleCnt="3" custScaleX="115809" custScaleY="99000">
        <dgm:presLayoutVars>
          <dgm:bulletEnabled val="1"/>
        </dgm:presLayoutVars>
      </dgm:prSet>
      <dgm:spPr>
        <a:xfrm>
          <a:off x="1555929" y="996305"/>
          <a:ext cx="1399797" cy="1306414"/>
        </a:xfrm>
        <a:prstGeom prst="roundRect">
          <a:avLst/>
        </a:prstGeom>
      </dgm:spPr>
      <dgm:t>
        <a:bodyPr/>
        <a:lstStyle/>
        <a:p>
          <a:endParaRPr lang="es-ES"/>
        </a:p>
      </dgm:t>
    </dgm:pt>
    <dgm:pt modelId="{F1210AC1-CAC2-49A1-B1E5-2063B23326A0}" type="pres">
      <dgm:prSet presAssocID="{45D26603-EC26-41E1-9026-97E2FE9F97B2}" presName="sibTrans" presStyleCnt="0"/>
      <dgm:spPr/>
    </dgm:pt>
    <dgm:pt modelId="{A6A34717-3211-4150-9A4C-6B36676B0784}" type="pres">
      <dgm:prSet presAssocID="{B0B10EE9-66E2-4B1A-A8DC-70D01450A71C}" presName="textNode" presStyleLbl="node1" presStyleIdx="2" presStyleCnt="3" custScaleX="109544">
        <dgm:presLayoutVars>
          <dgm:bulletEnabled val="1"/>
        </dgm:presLayoutVars>
      </dgm:prSet>
      <dgm:spPr>
        <a:xfrm>
          <a:off x="3126880" y="989707"/>
          <a:ext cx="1376167" cy="1319610"/>
        </a:xfrm>
        <a:prstGeom prst="roundRect">
          <a:avLst/>
        </a:prstGeom>
      </dgm:spPr>
      <dgm:t>
        <a:bodyPr/>
        <a:lstStyle/>
        <a:p>
          <a:endParaRPr lang="es-ES"/>
        </a:p>
      </dgm:t>
    </dgm:pt>
  </dgm:ptLst>
  <dgm:cxnLst>
    <dgm:cxn modelId="{8A266A7F-E4CE-4B77-B675-EADBCBF1956C}" srcId="{83E80087-1006-481F-8762-369BB26AE903}" destId="{1983A9FB-E7C7-4247-BBBF-F5F269528401}" srcOrd="0" destOrd="0" parTransId="{2CD64B80-1BED-4243-98AF-3D588C86D215}" sibTransId="{5A1C93DD-625A-473C-A647-86ABC7FAF820}"/>
    <dgm:cxn modelId="{B194188A-5230-4563-969A-78BF4593F573}" type="presOf" srcId="{53BA0F24-A697-4505-B359-CBB19C07B793}" destId="{4EE193E4-002D-440E-9E99-5737DF5F6F62}" srcOrd="0" destOrd="0" presId="urn:microsoft.com/office/officeart/2005/8/layout/hProcess9"/>
    <dgm:cxn modelId="{D52E6A1F-3401-46A1-A0A6-AEB91D283427}" srcId="{83E80087-1006-481F-8762-369BB26AE903}" destId="{53BA0F24-A697-4505-B359-CBB19C07B793}" srcOrd="1" destOrd="0" parTransId="{79BD9766-CA6F-4A2B-89BF-2B006753DA5C}" sibTransId="{45D26603-EC26-41E1-9026-97E2FE9F97B2}"/>
    <dgm:cxn modelId="{51293DAB-6EB0-431C-98F5-21513022B36D}" type="presOf" srcId="{1983A9FB-E7C7-4247-BBBF-F5F269528401}" destId="{ACFB65B7-1EB0-411A-96E0-E7D6C92C0179}" srcOrd="0" destOrd="0" presId="urn:microsoft.com/office/officeart/2005/8/layout/hProcess9"/>
    <dgm:cxn modelId="{245B6054-1DDC-40E1-9A08-74BB4631B424}" srcId="{83E80087-1006-481F-8762-369BB26AE903}" destId="{B0B10EE9-66E2-4B1A-A8DC-70D01450A71C}" srcOrd="2" destOrd="0" parTransId="{34CE2082-5EE0-4154-BA6B-A1A7E7CC66D7}" sibTransId="{56F31412-047D-4490-8BD4-7E560DC63AEA}"/>
    <dgm:cxn modelId="{578F2E80-FD99-4B2D-8A9E-1BBB9DCD8D33}" type="presOf" srcId="{B0B10EE9-66E2-4B1A-A8DC-70D01450A71C}" destId="{A6A34717-3211-4150-9A4C-6B36676B0784}" srcOrd="0" destOrd="0" presId="urn:microsoft.com/office/officeart/2005/8/layout/hProcess9"/>
    <dgm:cxn modelId="{869EDA16-8123-4FD3-966E-30729258B5CA}" type="presOf" srcId="{83E80087-1006-481F-8762-369BB26AE903}" destId="{FC0AE701-6663-466A-B0B0-30D4026E8DC5}" srcOrd="0" destOrd="0" presId="urn:microsoft.com/office/officeart/2005/8/layout/hProcess9"/>
    <dgm:cxn modelId="{8735A294-C1AC-46E8-9078-469347F159D1}" type="presParOf" srcId="{FC0AE701-6663-466A-B0B0-30D4026E8DC5}" destId="{3AFE815F-3D76-475F-94CF-816BC4A3314E}" srcOrd="0" destOrd="0" presId="urn:microsoft.com/office/officeart/2005/8/layout/hProcess9"/>
    <dgm:cxn modelId="{35C70E49-C4D8-46C5-9670-5436335532D5}" type="presParOf" srcId="{FC0AE701-6663-466A-B0B0-30D4026E8DC5}" destId="{91CBFE5E-0550-4385-A4F6-410DEEECA7A5}" srcOrd="1" destOrd="0" presId="urn:microsoft.com/office/officeart/2005/8/layout/hProcess9"/>
    <dgm:cxn modelId="{05CBFA28-7D1B-4CB1-8C28-0E37CD100AE1}" type="presParOf" srcId="{91CBFE5E-0550-4385-A4F6-410DEEECA7A5}" destId="{ACFB65B7-1EB0-411A-96E0-E7D6C92C0179}" srcOrd="0" destOrd="0" presId="urn:microsoft.com/office/officeart/2005/8/layout/hProcess9"/>
    <dgm:cxn modelId="{7A5B661E-604D-47E5-A0F0-B73A4436E5B8}" type="presParOf" srcId="{91CBFE5E-0550-4385-A4F6-410DEEECA7A5}" destId="{F5A8E80E-B2C6-4A93-9A76-79DD73BDB593}" srcOrd="1" destOrd="0" presId="urn:microsoft.com/office/officeart/2005/8/layout/hProcess9"/>
    <dgm:cxn modelId="{8EBA1DEA-510B-46A2-9BBC-8FCA01683159}" type="presParOf" srcId="{91CBFE5E-0550-4385-A4F6-410DEEECA7A5}" destId="{4EE193E4-002D-440E-9E99-5737DF5F6F62}" srcOrd="2" destOrd="0" presId="urn:microsoft.com/office/officeart/2005/8/layout/hProcess9"/>
    <dgm:cxn modelId="{D8499226-F7D6-4FE6-AFC0-0CA0588BF805}" type="presParOf" srcId="{91CBFE5E-0550-4385-A4F6-410DEEECA7A5}" destId="{F1210AC1-CAC2-49A1-B1E5-2063B23326A0}" srcOrd="3" destOrd="0" presId="urn:microsoft.com/office/officeart/2005/8/layout/hProcess9"/>
    <dgm:cxn modelId="{4C92C9BD-BA17-46BE-A007-9E263F035B73}" type="presParOf" srcId="{91CBFE5E-0550-4385-A4F6-410DEEECA7A5}" destId="{A6A34717-3211-4150-9A4C-6B36676B078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E815F-3D76-475F-94CF-816BC4A3314E}">
      <dsp:nvSpPr>
        <dsp:cNvPr id="0" name=""/>
        <dsp:cNvSpPr/>
      </dsp:nvSpPr>
      <dsp:spPr>
        <a:xfrm>
          <a:off x="442043" y="0"/>
          <a:ext cx="5009824" cy="3299026"/>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FB65B7-1EB0-411A-96E0-E7D6C92C0179}">
      <dsp:nvSpPr>
        <dsp:cNvPr id="0" name=""/>
        <dsp:cNvSpPr/>
      </dsp:nvSpPr>
      <dsp:spPr>
        <a:xfrm>
          <a:off x="2496" y="996305"/>
          <a:ext cx="1351980" cy="130641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Font typeface="Wingdings" panose="05000000000000000000" pitchFamily="2" charset="2"/>
            <a:buChar char="ü"/>
          </a:pP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Aprovechamiento de la presión de reservorio </a:t>
          </a:r>
          <a:r>
            <a:rPr lang="es-ES" sz="900" b="0" kern="1200" dirty="0"/>
            <a:t>con consecuente eliminación del bombeo de transferencia.</a:t>
          </a:r>
        </a:p>
        <a:p>
          <a:pPr lvl="0" algn="ctr" defTabSz="533400">
            <a:lnSpc>
              <a:spcPct val="90000"/>
            </a:lnSpc>
            <a:spcBef>
              <a:spcPct val="0"/>
            </a:spcBef>
            <a:spcAft>
              <a:spcPct val="35000"/>
            </a:spcAft>
            <a:buFont typeface="Wingdings" panose="05000000000000000000" pitchFamily="2" charset="2"/>
            <a:buChar char="ü"/>
          </a:pPr>
          <a:endParaRPr lang="es-AR" sz="900" kern="1200" dirty="0"/>
        </a:p>
      </dsp:txBody>
      <dsp:txXfrm>
        <a:off x="66270" y="1060079"/>
        <a:ext cx="1224432" cy="1178866"/>
      </dsp:txXfrm>
    </dsp:sp>
    <dsp:sp modelId="{4EE193E4-002D-440E-9E99-5737DF5F6F62}">
      <dsp:nvSpPr>
        <dsp:cNvPr id="0" name=""/>
        <dsp:cNvSpPr/>
      </dsp:nvSpPr>
      <dsp:spPr>
        <a:xfrm>
          <a:off x="1555929" y="996305"/>
          <a:ext cx="1399797" cy="130641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dirty="0">
              <a:effectLst>
                <a:outerShdw blurRad="38100" dist="38100" dir="2700000" algn="tl">
                  <a:srgbClr val="000000">
                    <a:alpha val="43137"/>
                  </a:srgbClr>
                </a:outerShdw>
              </a:effectLst>
            </a:rPr>
            <a:t>Reducción d</a:t>
          </a: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el consumo de agua de lavado </a:t>
          </a:r>
          <a:r>
            <a:rPr lang="es-ES" sz="900" kern="1200" dirty="0"/>
            <a:t>por la incorporación de la segunda etapa de lavado y reducción potencia de transferencia e inyección asociada.</a:t>
          </a:r>
        </a:p>
        <a:p>
          <a:pPr lvl="0" algn="ctr" defTabSz="533400">
            <a:lnSpc>
              <a:spcPct val="90000"/>
            </a:lnSpc>
            <a:spcBef>
              <a:spcPct val="0"/>
            </a:spcBef>
            <a:spcAft>
              <a:spcPct val="35000"/>
            </a:spcAft>
            <a:buFont typeface="Wingdings" panose="05000000000000000000" pitchFamily="2" charset="2"/>
            <a:buChar char="ü"/>
          </a:pPr>
          <a:endParaRPr lang="es-AR" sz="900" kern="1200" dirty="0"/>
        </a:p>
      </dsp:txBody>
      <dsp:txXfrm>
        <a:off x="1619703" y="1060079"/>
        <a:ext cx="1272249" cy="1178866"/>
      </dsp:txXfrm>
    </dsp:sp>
    <dsp:sp modelId="{A6A34717-3211-4150-9A4C-6B36676B0784}">
      <dsp:nvSpPr>
        <dsp:cNvPr id="0" name=""/>
        <dsp:cNvSpPr/>
      </dsp:nvSpPr>
      <dsp:spPr>
        <a:xfrm>
          <a:off x="3157178" y="989707"/>
          <a:ext cx="1324071" cy="1319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Font typeface="Wingdings" panose="05000000000000000000" pitchFamily="2" charset="2"/>
            <a:buChar char="ü"/>
          </a:pP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Reducción de consumos fijos </a:t>
          </a:r>
          <a:r>
            <a:rPr lang="es-ES" sz="900" kern="1200" dirty="0"/>
            <a:t>dados por instalaciones distribuidas en campo de bajo consumo y centralización de los mismos en solo dos instalaciones (PTC y PC).</a:t>
          </a:r>
          <a:endParaRPr lang="es-AR" sz="900" kern="1200" dirty="0"/>
        </a:p>
      </dsp:txBody>
      <dsp:txXfrm>
        <a:off x="3221596" y="1054125"/>
        <a:ext cx="1195235" cy="1190774"/>
      </dsp:txXfrm>
    </dsp:sp>
    <dsp:sp modelId="{9192C85C-97D0-4D02-B15E-7E6E72BD13F1}">
      <dsp:nvSpPr>
        <dsp:cNvPr id="0" name=""/>
        <dsp:cNvSpPr/>
      </dsp:nvSpPr>
      <dsp:spPr>
        <a:xfrm>
          <a:off x="4670440" y="1013289"/>
          <a:ext cx="1208712" cy="1319610"/>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buFont typeface="Wingdings" panose="05000000000000000000" pitchFamily="2" charset="2"/>
            <a:buChar char="ü"/>
          </a:pPr>
          <a:endParaRPr lang="es-AR" sz="5500" kern="1200" dirty="0"/>
        </a:p>
      </dsp:txBody>
      <dsp:txXfrm>
        <a:off x="4729444" y="1072293"/>
        <a:ext cx="1090704" cy="1201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E815F-3D76-475F-94CF-816BC4A3314E}">
      <dsp:nvSpPr>
        <dsp:cNvPr id="0" name=""/>
        <dsp:cNvSpPr/>
      </dsp:nvSpPr>
      <dsp:spPr>
        <a:xfrm>
          <a:off x="643548" y="0"/>
          <a:ext cx="7293555" cy="3238823"/>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FB65B7-1EB0-411A-96E0-E7D6C92C0179}">
      <dsp:nvSpPr>
        <dsp:cNvPr id="0" name=""/>
        <dsp:cNvSpPr/>
      </dsp:nvSpPr>
      <dsp:spPr>
        <a:xfrm>
          <a:off x="1646" y="978124"/>
          <a:ext cx="1400937" cy="128257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Font typeface="Wingdings" panose="05000000000000000000" pitchFamily="2" charset="2"/>
            <a:buChar char="ü"/>
          </a:pP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Aumento de disponibilidad de compresores, </a:t>
          </a:r>
          <a:r>
            <a:rPr lang="es-ES" sz="900" b="0" kern="1200" dirty="0">
              <a:solidFill>
                <a:prstClr val="white"/>
              </a:solidFill>
              <a:effectLst/>
              <a:latin typeface="Calibri" panose="020F0502020204030204"/>
              <a:ea typeface="+mn-ea"/>
              <a:cs typeface="+mn-cs"/>
            </a:rPr>
            <a:t>dada por centralización, menor sensibilidad enganche de PAD, spare en caliente y mejora de calidad de GC.</a:t>
          </a:r>
          <a:endParaRPr lang="es-ES" sz="900" b="0" kern="1200" dirty="0">
            <a:effectLst/>
          </a:endParaRPr>
        </a:p>
        <a:p>
          <a:pPr lvl="0" algn="ctr" defTabSz="533400">
            <a:lnSpc>
              <a:spcPct val="90000"/>
            </a:lnSpc>
            <a:spcBef>
              <a:spcPct val="0"/>
            </a:spcBef>
            <a:spcAft>
              <a:spcPct val="35000"/>
            </a:spcAft>
            <a:buFont typeface="Wingdings" panose="05000000000000000000" pitchFamily="2" charset="2"/>
            <a:buChar char="ü"/>
          </a:pPr>
          <a:endParaRPr lang="es-AR" sz="900" kern="1200" dirty="0"/>
        </a:p>
      </dsp:txBody>
      <dsp:txXfrm>
        <a:off x="64256" y="1040734"/>
        <a:ext cx="1275717" cy="1157353"/>
      </dsp:txXfrm>
    </dsp:sp>
    <dsp:sp modelId="{4EE193E4-002D-440E-9E99-5737DF5F6F62}">
      <dsp:nvSpPr>
        <dsp:cNvPr id="0" name=""/>
        <dsp:cNvSpPr/>
      </dsp:nvSpPr>
      <dsp:spPr>
        <a:xfrm>
          <a:off x="1599083" y="978124"/>
          <a:ext cx="1365390" cy="128257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dirty="0">
              <a:effectLst>
                <a:outerShdw blurRad="38100" dist="38100" dir="2700000" algn="tl">
                  <a:srgbClr val="000000">
                    <a:alpha val="43137"/>
                  </a:srgbClr>
                </a:outerShdw>
              </a:effectLst>
            </a:rPr>
            <a:t>Aumento de la disponibilidad de VRUs, </a:t>
          </a:r>
          <a:r>
            <a:rPr lang="es-ES" sz="900" b="0" kern="1200" dirty="0">
              <a:effectLst/>
            </a:rPr>
            <a:t>dada por la centralización incorporación de </a:t>
          </a:r>
          <a:r>
            <a:rPr lang="es-ES" sz="900" b="0" kern="1200" dirty="0" err="1">
              <a:effectLst/>
            </a:rPr>
            <a:t>VRTs</a:t>
          </a:r>
          <a:r>
            <a:rPr lang="es-ES" sz="900" b="0" kern="1200" dirty="0">
              <a:effectLst/>
            </a:rPr>
            <a:t>, segregación de venteos en LP/LLP. </a:t>
          </a:r>
          <a:endParaRPr lang="es-AR" sz="900" kern="1200" dirty="0"/>
        </a:p>
      </dsp:txBody>
      <dsp:txXfrm>
        <a:off x="1661693" y="1040734"/>
        <a:ext cx="1240170" cy="1157353"/>
      </dsp:txXfrm>
    </dsp:sp>
    <dsp:sp modelId="{A6A34717-3211-4150-9A4C-6B36676B0784}">
      <dsp:nvSpPr>
        <dsp:cNvPr id="0" name=""/>
        <dsp:cNvSpPr/>
      </dsp:nvSpPr>
      <dsp:spPr>
        <a:xfrm>
          <a:off x="3160974" y="971646"/>
          <a:ext cx="1291525" cy="129552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Font typeface="Wingdings" panose="05000000000000000000" pitchFamily="2" charset="2"/>
            <a:buChar char="ü"/>
          </a:pP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Agregado de LP Flare, </a:t>
          </a:r>
          <a:r>
            <a:rPr lang="es-ES" sz="900" kern="1200" dirty="0"/>
            <a:t>para venteo de CO</a:t>
          </a:r>
          <a:r>
            <a:rPr lang="es-ES" sz="900" kern="1200" baseline="-25000" dirty="0"/>
            <a:t>2 </a:t>
          </a:r>
          <a:r>
            <a:rPr lang="es-ES" sz="900" kern="1200" baseline="0" dirty="0"/>
            <a:t>en lugar de </a:t>
          </a:r>
          <a:r>
            <a:rPr lang="es-ES" sz="900" kern="1200" dirty="0"/>
            <a:t>CH</a:t>
          </a:r>
          <a:r>
            <a:rPr lang="es-ES" sz="900" kern="1200" baseline="-25000" dirty="0"/>
            <a:t>4 </a:t>
          </a:r>
          <a:r>
            <a:rPr lang="es-ES" sz="900" kern="1200" baseline="0" dirty="0"/>
            <a:t> en caso de paro de VRU de LP.</a:t>
          </a:r>
          <a:endParaRPr lang="es-AR" sz="900" kern="1200" dirty="0"/>
        </a:p>
      </dsp:txBody>
      <dsp:txXfrm>
        <a:off x="3224021" y="1034693"/>
        <a:ext cx="1165431" cy="1169435"/>
      </dsp:txXfrm>
    </dsp:sp>
    <dsp:sp modelId="{5827A4FE-63C3-4969-A986-6253CDB0FAEE}">
      <dsp:nvSpPr>
        <dsp:cNvPr id="0" name=""/>
        <dsp:cNvSpPr/>
      </dsp:nvSpPr>
      <dsp:spPr>
        <a:xfrm>
          <a:off x="4649000" y="971646"/>
          <a:ext cx="1179001" cy="129552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Font typeface="Wingdings" panose="05000000000000000000" pitchFamily="2" charset="2"/>
            <a:buChar char="ü"/>
          </a:pPr>
          <a:r>
            <a:rPr lang="es-AR"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Menor cantidad de tanques </a:t>
          </a:r>
          <a:r>
            <a:rPr lang="es-AR" sz="900" kern="1200" dirty="0"/>
            <a:t>con reducción de inventario distribuido en campo</a:t>
          </a:r>
        </a:p>
      </dsp:txBody>
      <dsp:txXfrm>
        <a:off x="4706554" y="1029200"/>
        <a:ext cx="1063893" cy="1180421"/>
      </dsp:txXfrm>
    </dsp:sp>
    <dsp:sp modelId="{013C9BC2-A620-47CC-AC8E-280CCA5B3EBA}">
      <dsp:nvSpPr>
        <dsp:cNvPr id="0" name=""/>
        <dsp:cNvSpPr/>
      </dsp:nvSpPr>
      <dsp:spPr>
        <a:xfrm>
          <a:off x="6024502" y="971646"/>
          <a:ext cx="1179001" cy="129552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Font typeface="Wingdings" panose="05000000000000000000" pitchFamily="2" charset="2"/>
            <a:buChar char="ü"/>
          </a:pPr>
          <a:r>
            <a:rPr lang="es-AR"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Otros: </a:t>
          </a:r>
          <a:r>
            <a:rPr lang="es-AR" sz="900" kern="1200" dirty="0"/>
            <a:t>Captación de vapores en TK Skimmer/Pulmón, antorcha smokeless, recuperación de gas de stripping</a:t>
          </a:r>
        </a:p>
      </dsp:txBody>
      <dsp:txXfrm>
        <a:off x="6082056" y="1029200"/>
        <a:ext cx="1063893" cy="1180421"/>
      </dsp:txXfrm>
    </dsp:sp>
    <dsp:sp modelId="{9192C85C-97D0-4D02-B15E-7E6E72BD13F1}">
      <dsp:nvSpPr>
        <dsp:cNvPr id="0" name=""/>
        <dsp:cNvSpPr/>
      </dsp:nvSpPr>
      <dsp:spPr>
        <a:xfrm>
          <a:off x="7390382" y="971387"/>
          <a:ext cx="1179001" cy="1295529"/>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buFont typeface="Wingdings" panose="05000000000000000000" pitchFamily="2" charset="2"/>
            <a:buChar char="ü"/>
          </a:pPr>
          <a:endParaRPr lang="es-AR" sz="5400" kern="1200" dirty="0"/>
        </a:p>
      </dsp:txBody>
      <dsp:txXfrm>
        <a:off x="7447936" y="1028941"/>
        <a:ext cx="1063893" cy="1180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E815F-3D76-475F-94CF-816BC4A3314E}">
      <dsp:nvSpPr>
        <dsp:cNvPr id="0" name=""/>
        <dsp:cNvSpPr/>
      </dsp:nvSpPr>
      <dsp:spPr>
        <a:xfrm>
          <a:off x="463078" y="0"/>
          <a:ext cx="5248218" cy="3299026"/>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FB65B7-1EB0-411A-96E0-E7D6C92C0179}">
      <dsp:nvSpPr>
        <dsp:cNvPr id="0" name=""/>
        <dsp:cNvSpPr/>
      </dsp:nvSpPr>
      <dsp:spPr>
        <a:xfrm>
          <a:off x="602" y="996305"/>
          <a:ext cx="1863466" cy="130641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Font typeface="Wingdings" panose="05000000000000000000" pitchFamily="2" charset="2"/>
            <a:buChar char="ü"/>
          </a:pPr>
          <a:r>
            <a:rPr lang="es-ES" sz="12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Incorporación de lavado en 2 etapas </a:t>
          </a:r>
          <a:r>
            <a:rPr lang="es-ES" sz="900" b="0" kern="1200" dirty="0"/>
            <a:t>(1 mecánica + 1 electrostática)</a:t>
          </a:r>
        </a:p>
        <a:p>
          <a:pPr lvl="0" algn="ctr" defTabSz="533400">
            <a:lnSpc>
              <a:spcPct val="90000"/>
            </a:lnSpc>
            <a:spcBef>
              <a:spcPct val="0"/>
            </a:spcBef>
            <a:spcAft>
              <a:spcPct val="35000"/>
            </a:spcAft>
            <a:buFont typeface="Wingdings" panose="05000000000000000000" pitchFamily="2" charset="2"/>
            <a:buChar char="ü"/>
          </a:pPr>
          <a:endParaRPr lang="es-AR" sz="900" kern="1200" dirty="0"/>
        </a:p>
      </dsp:txBody>
      <dsp:txXfrm>
        <a:off x="64376" y="1060079"/>
        <a:ext cx="1735918" cy="1178866"/>
      </dsp:txXfrm>
    </dsp:sp>
    <dsp:sp modelId="{4EE193E4-002D-440E-9E99-5737DF5F6F62}">
      <dsp:nvSpPr>
        <dsp:cNvPr id="0" name=""/>
        <dsp:cNvSpPr/>
      </dsp:nvSpPr>
      <dsp:spPr>
        <a:xfrm>
          <a:off x="2141734" y="996305"/>
          <a:ext cx="1929373" cy="1306414"/>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9550" tIns="209550" rIns="209550" bIns="209550" numCol="1" spcCol="1270" anchor="ctr" anchorCtr="0">
          <a:noAutofit/>
        </a:bodyPr>
        <a:lstStyle/>
        <a:p>
          <a:pPr lvl="0" algn="ctr" defTabSz="400050">
            <a:lnSpc>
              <a:spcPct val="90000"/>
            </a:lnSpc>
            <a:spcBef>
              <a:spcPct val="0"/>
            </a:spcBef>
            <a:spcAft>
              <a:spcPct val="35000"/>
            </a:spcAft>
          </a:pPr>
          <a:endParaRPr lang="es-ES" sz="900" kern="1200" dirty="0"/>
        </a:p>
        <a:p>
          <a:pPr lvl="0" algn="ctr" defTabSz="400050">
            <a:lnSpc>
              <a:spcPct val="90000"/>
            </a:lnSpc>
            <a:spcBef>
              <a:spcPct val="0"/>
            </a:spcBef>
            <a:spcAft>
              <a:spcPct val="35000"/>
            </a:spcAft>
            <a:buFont typeface="Wingdings" panose="05000000000000000000" pitchFamily="2" charset="2"/>
            <a:buChar char="ü"/>
          </a:pPr>
          <a:endParaRPr lang="es-AR" sz="900" kern="1200" dirty="0"/>
        </a:p>
      </dsp:txBody>
      <dsp:txXfrm>
        <a:off x="2205508" y="1060079"/>
        <a:ext cx="1801825" cy="1178866"/>
      </dsp:txXfrm>
    </dsp:sp>
    <dsp:sp modelId="{A6A34717-3211-4150-9A4C-6B36676B0784}">
      <dsp:nvSpPr>
        <dsp:cNvPr id="0" name=""/>
        <dsp:cNvSpPr/>
      </dsp:nvSpPr>
      <dsp:spPr>
        <a:xfrm>
          <a:off x="4348774" y="989707"/>
          <a:ext cx="1824998" cy="1319610"/>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9550" tIns="209550" rIns="209550" bIns="209550" numCol="1" spcCol="1270" anchor="ctr" anchorCtr="0">
          <a:noAutofit/>
        </a:bodyPr>
        <a:lstStyle/>
        <a:p>
          <a:pPr lvl="0" algn="ctr" defTabSz="400050">
            <a:lnSpc>
              <a:spcPct val="90000"/>
            </a:lnSpc>
            <a:spcBef>
              <a:spcPct val="0"/>
            </a:spcBef>
            <a:spcAft>
              <a:spcPct val="35000"/>
            </a:spcAft>
            <a:buFont typeface="Wingdings" panose="05000000000000000000" pitchFamily="2" charset="2"/>
            <a:buChar char="ü"/>
          </a:pPr>
          <a:endParaRPr lang="es-AR" sz="900" kern="1200" dirty="0"/>
        </a:p>
      </dsp:txBody>
      <dsp:txXfrm>
        <a:off x="4413192" y="1054125"/>
        <a:ext cx="1696162" cy="11907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66D07F3D-FC6B-A149-AC61-EDB1DDD1E134}" type="slidenum">
              <a:rPr lang="en-US" smtClean="0"/>
              <a:pPr/>
              <a:t>‹Nº›</a:t>
            </a:fld>
            <a:endParaRPr lang="en-US"/>
          </a:p>
        </p:txBody>
      </p:sp>
    </p:spTree>
    <p:extLst>
      <p:ext uri="{BB962C8B-B14F-4D97-AF65-F5344CB8AC3E}">
        <p14:creationId xmlns:p14="http://schemas.microsoft.com/office/powerpoint/2010/main" val="976480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607196B3-BE22-DA46-A461-B1EFBC506113}" type="datetime1">
              <a:rPr lang="es-AR" smtClean="0"/>
              <a:pPr/>
              <a:t>5/11/2023</a:t>
            </a:fld>
            <a:endParaRPr lang="es-ES"/>
          </a:p>
        </p:txBody>
      </p:sp>
      <p:sp>
        <p:nvSpPr>
          <p:cNvPr id="4" name="3 Marcador de imagen de diapositiva"/>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EC9B691-F3B1-4546-BD99-9E8FF2701CC4}" type="slidenum">
              <a:rPr lang="es-ES" smtClean="0"/>
              <a:pPr/>
              <a:t>‹Nº›</a:t>
            </a:fld>
            <a:endParaRPr lang="es-ES"/>
          </a:p>
        </p:txBody>
      </p:sp>
    </p:spTree>
    <p:extLst>
      <p:ext uri="{BB962C8B-B14F-4D97-AF65-F5344CB8AC3E}">
        <p14:creationId xmlns:p14="http://schemas.microsoft.com/office/powerpoint/2010/main" val="13091975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Buenas tardes, antes que nada es un placer estar acá para poder compartirles este trabajo que elaboramos junto con Marco Bergel y el equipo de procesos de la gerencia de instalaciones de YPF.</a:t>
            </a:r>
          </a:p>
          <a:p>
            <a:r>
              <a:rPr lang="es-AR" dirty="0"/>
              <a:t>El trabajo indaga sobre un nuevo modelo de producción del NOC, llamado Modelo Satélites y su enfoque sostenible.</a:t>
            </a:r>
          </a:p>
        </p:txBody>
      </p:sp>
      <p:sp>
        <p:nvSpPr>
          <p:cNvPr id="4" name="Slide Number Placeholder 3"/>
          <p:cNvSpPr>
            <a:spLocks noGrp="1"/>
          </p:cNvSpPr>
          <p:nvPr>
            <p:ph type="sldNum" sz="quarter" idx="5"/>
          </p:nvPr>
        </p:nvSpPr>
        <p:spPr/>
        <p:txBody>
          <a:bodyPr/>
          <a:lstStyle/>
          <a:p>
            <a:fld id="{9EC9B691-F3B1-4546-BD99-9E8FF2701CC4}" type="slidenum">
              <a:rPr lang="es-ES" smtClean="0"/>
              <a:pPr/>
              <a:t>1</a:t>
            </a:fld>
            <a:endParaRPr lang="es-ES"/>
          </a:p>
        </p:txBody>
      </p:sp>
    </p:spTree>
    <p:extLst>
      <p:ext uri="{BB962C8B-B14F-4D97-AF65-F5344CB8AC3E}">
        <p14:creationId xmlns:p14="http://schemas.microsoft.com/office/powerpoint/2010/main" val="1675330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MEJORAS ASOCIADAS A CAMBIOS EN EL DISEÑO DE LA IISS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ym typeface="Wingdings" panose="05000000000000000000" pitchFamily="2" charset="2"/>
              </a:rPr>
              <a:t></a:t>
            </a:r>
            <a:r>
              <a:rPr lang="es-ES" dirty="0"/>
              <a:t>Tecnología de Captación – VRT + VRU LP/LLP + LP Flare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tx1">
                    <a:lumMod val="75000"/>
                    <a:lumOff val="25000"/>
                  </a:schemeClr>
                </a:solidFill>
              </a:rPr>
              <a:t>Tal como vimos en la </a:t>
            </a:r>
            <a:r>
              <a:rPr lang="es-ES" sz="1200" b="0" dirty="0" err="1">
                <a:solidFill>
                  <a:schemeClr val="tx1">
                    <a:lumMod val="75000"/>
                    <a:lumOff val="25000"/>
                  </a:schemeClr>
                </a:solidFill>
              </a:rPr>
              <a:t>slide</a:t>
            </a:r>
            <a:r>
              <a:rPr lang="es-ES" sz="1200" b="0" dirty="0">
                <a:solidFill>
                  <a:schemeClr val="tx1">
                    <a:lumMod val="75000"/>
                    <a:lumOff val="25000"/>
                  </a:schemeClr>
                </a:solidFill>
              </a:rPr>
              <a:t> anterior, la PTC recibe el promedio de todos los PADS logrando una carga mas estable y en consecuencia una generación de vapores en tanque más estable que llevará a menos paros de VRU.</a:t>
            </a:r>
            <a:endParaRPr lang="es-ES" sz="1200" b="0" dirty="0">
              <a:solidFill>
                <a:schemeClr val="tx1">
                  <a:lumMod val="75000"/>
                  <a:lumOff val="25000"/>
                </a:schemeClr>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tx1">
                    <a:lumMod val="75000"/>
                    <a:lumOff val="25000"/>
                  </a:schemeClr>
                </a:solidFill>
              </a:rPr>
              <a:t>Pero adicionalmente, incorporamos una mejora más para que ante paro de las VRU se ventee CO2 y no CH4.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tx1">
                    <a:lumMod val="75000"/>
                    <a:lumOff val="25000"/>
                  </a:schemeClr>
                </a:solidFill>
              </a:rPr>
              <a:t>Esto lo logramos con la segregación de venteos de LP y LLP en </a:t>
            </a:r>
            <a:r>
              <a:rPr lang="es-ES" sz="1200" b="0" dirty="0" err="1">
                <a:solidFill>
                  <a:schemeClr val="tx1">
                    <a:lumMod val="75000"/>
                    <a:lumOff val="25000"/>
                  </a:schemeClr>
                </a:solidFill>
              </a:rPr>
              <a:t>VRTs</a:t>
            </a:r>
            <a:r>
              <a:rPr lang="es-ES" sz="1200" b="0" dirty="0">
                <a:solidFill>
                  <a:schemeClr val="tx1">
                    <a:lumMod val="75000"/>
                    <a:lumOff val="25000"/>
                  </a:schemeClr>
                </a:solidFill>
              </a:rPr>
              <a:t> y </a:t>
            </a:r>
            <a:r>
              <a:rPr lang="es-ES" sz="1200" b="0" dirty="0" err="1">
                <a:solidFill>
                  <a:schemeClr val="tx1">
                    <a:lumMod val="75000"/>
                    <a:lumOff val="25000"/>
                  </a:schemeClr>
                </a:solidFill>
              </a:rPr>
              <a:t>TKs</a:t>
            </a:r>
            <a:r>
              <a:rPr lang="es-ES" sz="1200" b="0" dirty="0">
                <a:solidFill>
                  <a:schemeClr val="tx1">
                    <a:lumMod val="75000"/>
                    <a:lumOff val="25000"/>
                  </a:schemeClr>
                </a:solidFill>
              </a:rPr>
              <a:t>, respectivamente. La VRT, de presión operativa 700mmca, permite el envío de los venteos a un LP Flare en caso de paro de las VRU, evitando las emisiones de metano dadas por venteos a muy baja presión en </a:t>
            </a:r>
            <a:r>
              <a:rPr lang="es-ES" sz="1200" b="0" dirty="0" err="1">
                <a:solidFill>
                  <a:schemeClr val="tx1">
                    <a:lumMod val="75000"/>
                    <a:lumOff val="25000"/>
                  </a:schemeClr>
                </a:solidFill>
              </a:rPr>
              <a:t>stacks</a:t>
            </a:r>
            <a:r>
              <a:rPr lang="es-ES" sz="1200" b="0" dirty="0">
                <a:solidFill>
                  <a:schemeClr val="tx1">
                    <a:lumMod val="75000"/>
                    <a:lumOff val="25000"/>
                  </a:schemeClr>
                </a:solidFill>
              </a:rPr>
              <a:t> fríos, presentes en baterías.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sym typeface="Wingdings" panose="05000000000000000000" pitchFamily="2" charset="2"/>
              </a:rPr>
              <a:t></a:t>
            </a:r>
            <a:r>
              <a:rPr lang="es-ES" dirty="0"/>
              <a:t>Recuperación de vapores en </a:t>
            </a:r>
            <a:r>
              <a:rPr lang="es-ES" dirty="0" err="1"/>
              <a:t>Tk</a:t>
            </a:r>
            <a:r>
              <a:rPr lang="es-ES" dirty="0"/>
              <a:t> Skimmer y </a:t>
            </a:r>
            <a:r>
              <a:rPr lang="es-ES" dirty="0" err="1"/>
              <a:t>Tk</a:t>
            </a:r>
            <a:r>
              <a:rPr lang="es-ES" dirty="0"/>
              <a:t> pulmón de agua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tx1">
                    <a:lumMod val="75000"/>
                    <a:lumOff val="25000"/>
                  </a:schemeClr>
                </a:solidFill>
              </a:rPr>
              <a:t>Se incorporó la recuperación de los venteos generados en </a:t>
            </a:r>
            <a:r>
              <a:rPr lang="es-ES" sz="1200" b="0" dirty="0" err="1">
                <a:solidFill>
                  <a:schemeClr val="tx1">
                    <a:lumMod val="75000"/>
                    <a:lumOff val="25000"/>
                  </a:schemeClr>
                </a:solidFill>
              </a:rPr>
              <a:t>Tk</a:t>
            </a:r>
            <a:r>
              <a:rPr lang="es-ES" sz="1200" b="0" dirty="0">
                <a:solidFill>
                  <a:schemeClr val="tx1">
                    <a:lumMod val="75000"/>
                    <a:lumOff val="25000"/>
                  </a:schemeClr>
                </a:solidFill>
              </a:rPr>
              <a:t> Skimmer y </a:t>
            </a:r>
            <a:r>
              <a:rPr lang="es-ES" sz="1200" b="0" dirty="0" err="1">
                <a:solidFill>
                  <a:schemeClr val="tx1">
                    <a:lumMod val="75000"/>
                    <a:lumOff val="25000"/>
                  </a:schemeClr>
                </a:solidFill>
              </a:rPr>
              <a:t>Tk</a:t>
            </a:r>
            <a:r>
              <a:rPr lang="es-ES" sz="1200" b="0" dirty="0">
                <a:solidFill>
                  <a:schemeClr val="tx1">
                    <a:lumMod val="75000"/>
                    <a:lumOff val="25000"/>
                  </a:schemeClr>
                </a:solidFill>
              </a:rPr>
              <a:t> pulmón de agua, reduciendo emisiones de metano. Adicionalmente, el TK pulmón está diseñado como Skimmer, con el fin de asegurar la calidad de agua de inyección en caso de no disponer de este último.</a:t>
            </a: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10</a:t>
            </a:fld>
            <a:endParaRPr lang="es-ES"/>
          </a:p>
        </p:txBody>
      </p:sp>
    </p:spTree>
    <p:extLst>
      <p:ext uri="{BB962C8B-B14F-4D97-AF65-F5344CB8AC3E}">
        <p14:creationId xmlns:p14="http://schemas.microsoft.com/office/powerpoint/2010/main" val="369449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MEJORAS ASOCIADAS A CAMBIOS EN EL DISEÑO DE LA IISS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tx1">
                    <a:lumMod val="75000"/>
                    <a:lumOff val="25000"/>
                  </a:schemeClr>
                </a:solidFill>
              </a:rPr>
              <a:t>Para el desalado del crudo, la PTC contempla un lavado en dos etapas (separación mecánica + electrostática), en lugar de 1 etapa como se planteaba en el modelo baterías, con recirculación del agua de la segunda etapa a la primera. Esta operación conlleva a un doble beneficio: </a:t>
            </a:r>
            <a:r>
              <a:rPr lang="es-ES" sz="1200" b="0" u="sng" dirty="0">
                <a:solidFill>
                  <a:schemeClr val="tx1">
                    <a:lumMod val="75000"/>
                    <a:lumOff val="25000"/>
                  </a:schemeClr>
                </a:solidFill>
              </a:rPr>
              <a:t>menor consumo de agua de lavado y menor potencia de inyección y de transferencia del agua dulce desde el punto de captación.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chemeClr val="tx1">
                  <a:lumMod val="75000"/>
                  <a:lumOff val="25000"/>
                </a:schemeClr>
              </a:solidFill>
            </a:endParaRPr>
          </a:p>
          <a:p>
            <a:r>
              <a:rPr lang="es-AR" dirty="0"/>
              <a:t>Nota: La potencia de inyección está dada por el aporte de agua de producción y el aporte de agua de lavado. Esta última es la que se ve afectada con la mejora en el agua de lavado. Cuanto mayor sea el WC (y el agua de producción), menor peso tendrá la mejora en la potencia total de inyección. Se da el ejemplo de 20% y 10% de agua con reducción de potencia TOTAL de inyección entre un 35% y 50% respectivamente.</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11</a:t>
            </a:fld>
            <a:endParaRPr lang="es-ES"/>
          </a:p>
        </p:txBody>
      </p:sp>
    </p:spTree>
    <p:extLst>
      <p:ext uri="{BB962C8B-B14F-4D97-AF65-F5344CB8AC3E}">
        <p14:creationId xmlns:p14="http://schemas.microsoft.com/office/powerpoint/2010/main" val="427991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Hasta recién hicimos foco en las mejoras en la PTC, a continuación veremos las mejoras del modelo con afectación en la PC y las propias de la PC.</a:t>
            </a: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12</a:t>
            </a:fld>
            <a:endParaRPr lang="es-ES"/>
          </a:p>
        </p:txBody>
      </p:sp>
    </p:spTree>
    <p:extLst>
      <p:ext uri="{BB962C8B-B14F-4D97-AF65-F5344CB8AC3E}">
        <p14:creationId xmlns:p14="http://schemas.microsoft.com/office/powerpoint/2010/main" val="2284307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AR" dirty="0"/>
              <a:t>CAMBIO ASOCIADO A CARACTERÍSTICAS PROPIAS DEL MODELO DE PRODUCCIÓN</a:t>
            </a:r>
          </a:p>
          <a:p>
            <a:endParaRPr lang="es-AR" dirty="0"/>
          </a:p>
          <a:p>
            <a:r>
              <a:rPr lang="es-AR" dirty="0"/>
              <a:t>-  En cuanto a relación pico – capacidad, el modelo centralizado está mejor posicionado para manejar picos de producción. La batería ve una   producción variable porque solamente recibe ciertos PADs que generan picos de gas y luego eso se desinfla. La PC, por el otro lado, ve la suma de la producción de todo el bloque proveniente de distintas zonas, por lo que la variabilidad de caudal se compensa entre distintas áreas. La suma de pequeños aportes da un caudal más estable. En qué redunda? Por qué es una ventaja?</a:t>
            </a:r>
          </a:p>
          <a:p>
            <a:r>
              <a:rPr lang="es-AR" dirty="0"/>
              <a:t>Las baterías tienen venteo muy alto dada por la variabilidad de caudal de compresión que hace que los compresores paren y venteen gas. Por el contrario, la PC con más estabilidad en el caudal, generará entonces menos venteos.</a:t>
            </a:r>
          </a:p>
          <a:p>
            <a:pPr marL="171450" indent="-171450">
              <a:buFontTx/>
              <a:buChar char="-"/>
            </a:pPr>
            <a:r>
              <a:rPr lang="es-AR" dirty="0"/>
              <a:t>En cuanto a factor de utilización se puede ver en los gráficos que el modelo distribuido tiene un aprovechamiento de capacidad cercano al 50% mientras que para el centralizado se da un valor más alto, del orden de 70-80%.</a:t>
            </a:r>
          </a:p>
          <a:p>
            <a:pPr marL="171450" indent="-171450">
              <a:buFontTx/>
              <a:buChar char="-"/>
            </a:pPr>
            <a:r>
              <a:rPr lang="es-AR" dirty="0"/>
              <a:t>En cuanto a la variabilidad de los pozos tipo (caudales y GOR) el modelo centralizado presenta mayor flexibilidad.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AR" dirty="0"/>
              <a:t>Spare caliente. En bat hay 3 compresores para 500MSCMD sin </a:t>
            </a:r>
            <a:r>
              <a:rPr lang="es-AR" dirty="0" err="1"/>
              <a:t>sapre</a:t>
            </a:r>
            <a:r>
              <a:rPr lang="es-AR" dirty="0"/>
              <a:t>. Seria prohibitivo tenerlos , porque 10 baterías requerirían 10 compresores parados (capacidad parada de casi 2MMSCMD). En la PC no hay ninguno parado, están todos operando, pero el calculo esta hecho para que puedan tomar el total del caudal 8 de las 9 máquinas.</a:t>
            </a:r>
          </a:p>
          <a:p>
            <a:pPr marL="171450" indent="-171450">
              <a:buFontTx/>
              <a:buChar char="-"/>
            </a:pPr>
            <a:endParaRPr lang="es-AR" dirty="0"/>
          </a:p>
          <a:p>
            <a:pPr marL="0" indent="0">
              <a:buFontTx/>
              <a:buNone/>
            </a:pPr>
            <a:r>
              <a:rPr lang="es-AR" dirty="0"/>
              <a:t>Entonces, estas mejoras representan ventajas en términos de</a:t>
            </a:r>
          </a:p>
          <a:p>
            <a:pPr marL="171450" indent="-171450">
              <a:buFontTx/>
              <a:buChar char="-"/>
            </a:pPr>
            <a:r>
              <a:rPr lang="es-AR" dirty="0"/>
              <a:t>Aumento de la disponibilidad de compresión, que reduce la cantidad de paros y consecuentes venteos.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AR" dirty="0"/>
              <a:t>En cuanto a control de emisiones se centraliza en un punto y guarda relación también con el punto anterior.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AR" dirty="0">
                <a:sym typeface="Wingdings" panose="05000000000000000000" pitchFamily="2" charset="2"/>
              </a:rPr>
              <a:t>Compresores de mayor eficiencia y con posibilidad de electrificación. Es un proyecto en paralelo y es importante destacar que es mas viable electrificar un sola </a:t>
            </a:r>
            <a:r>
              <a:rPr lang="es-AR" dirty="0" err="1">
                <a:sym typeface="Wingdings" panose="05000000000000000000" pitchFamily="2" charset="2"/>
              </a:rPr>
              <a:t>iiss</a:t>
            </a:r>
            <a:r>
              <a:rPr lang="es-AR" dirty="0">
                <a:sym typeface="Wingdings" panose="05000000000000000000" pitchFamily="2" charset="2"/>
              </a:rPr>
              <a:t> que pequeñas instalaciones distribuidas. Adicionalmente, en la operación diaria los compresores de baterías recirculan frecuentemente por las oscilaciones del caudal de ingreso.</a:t>
            </a:r>
          </a:p>
          <a:p>
            <a:pPr marL="171450" indent="-171450">
              <a:buFontTx/>
              <a:buChar char="-"/>
            </a:pPr>
            <a:endParaRPr lang="es-AR" dirty="0"/>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13</a:t>
            </a:fld>
            <a:endParaRPr lang="es-ES"/>
          </a:p>
        </p:txBody>
      </p:sp>
    </p:spTree>
    <p:extLst>
      <p:ext uri="{BB962C8B-B14F-4D97-AF65-F5344CB8AC3E}">
        <p14:creationId xmlns:p14="http://schemas.microsoft.com/office/powerpoint/2010/main" val="314829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MEJORAS ASOCIADAS A CAMBIOS EN EL DISEÑO DE LA IISS</a:t>
            </a:r>
          </a:p>
          <a:p>
            <a:endParaRPr lang="es-AR" dirty="0"/>
          </a:p>
          <a:p>
            <a:r>
              <a:rPr lang="es-AR" dirty="0"/>
              <a:t>Paros registrados </a:t>
            </a:r>
            <a:r>
              <a:rPr lang="es-AR" dirty="0">
                <a:sym typeface="Wingdings" panose="05000000000000000000" pitchFamily="2" charset="2"/>
              </a:rPr>
              <a:t> slugs y oscilaciones del sistema que generan una baja estabilidad en la carga de compresores  se busca maximizar la disponibilidad atacando estos dos puntos. </a:t>
            </a:r>
            <a:endParaRPr lang="es-AR" dirty="0"/>
          </a:p>
          <a:p>
            <a:endParaRPr lang="es-AR" dirty="0"/>
          </a:p>
          <a:p>
            <a:pPr marL="171450" indent="-171450">
              <a:buFont typeface="Wingdings" panose="05000000000000000000" pitchFamily="2" charset="2"/>
              <a:buChar char="à"/>
            </a:pPr>
            <a:r>
              <a:rPr lang="es-AR" dirty="0"/>
              <a:t>Con un volumen de slug que amortigüe las variación </a:t>
            </a:r>
            <a:r>
              <a:rPr lang="es-AR" dirty="0">
                <a:sym typeface="Wingdings" panose="05000000000000000000" pitchFamily="2" charset="2"/>
              </a:rPr>
              <a:t> slug </a:t>
            </a:r>
            <a:r>
              <a:rPr lang="es-AR" dirty="0" err="1">
                <a:sym typeface="Wingdings" panose="05000000000000000000" pitchFamily="2" charset="2"/>
              </a:rPr>
              <a:t>catcher</a:t>
            </a:r>
            <a:r>
              <a:rPr lang="es-AR" dirty="0">
                <a:sym typeface="Wingdings" panose="05000000000000000000" pitchFamily="2" charset="2"/>
              </a:rPr>
              <a:t> de 40m3</a:t>
            </a:r>
            <a:endParaRPr lang="es-AR" dirty="0"/>
          </a:p>
          <a:p>
            <a:pPr marL="171450" indent="-171450">
              <a:buFont typeface="Wingdings" panose="05000000000000000000" pitchFamily="2" charset="2"/>
              <a:buChar char="à"/>
            </a:pPr>
            <a:r>
              <a:rPr lang="es-AR" dirty="0"/>
              <a:t>Estrategia de control en etapas que generan varios venteos por sobrepresión (práctica exitosa en EFO).</a:t>
            </a:r>
          </a:p>
          <a:p>
            <a:pPr marL="628650" lvl="1" indent="-171450">
              <a:buFont typeface="Wingdings" panose="05000000000000000000" pitchFamily="2" charset="2"/>
              <a:buChar char="à"/>
            </a:pPr>
            <a:r>
              <a:rPr lang="es-AR" dirty="0"/>
              <a:t>2 válvula de venteo por sobrepresión, válvula chica y rápida (4”) que pueda absorber rápidamente caudales ante caída de una máquina. Luego, ante parada del sistema de despacho de gas, tenemos las válvulas grandes (8”) que actúan enviando el gas a venteo, evitando parar el campo (recordar que lo prioritario es el despacho de petróleo). Son válvulas full Flow, ventean todo el gas de la compresora. Por otro lado, para atajar oscilaciones del proceso, actúa la válvula chiquita. Si se cae una máquina, entra más gas del que pueden tomar los compresores, entonces abre la de sobrepresión. Si hay más compresores prendidos y se caen en vueltas, abre la recirculación (2” y 4”). Todas estas son válvulas chicas y ágiles.</a:t>
            </a:r>
          </a:p>
          <a:p>
            <a:pPr marL="457200" lvl="1" indent="0">
              <a:buFont typeface="Wingdings" panose="05000000000000000000" pitchFamily="2" charset="2"/>
              <a:buNone/>
            </a:pPr>
            <a:r>
              <a:rPr lang="es-AR" dirty="0"/>
              <a:t>     La recirculación tiene un control para evitar generar hidratos, entonces hay una recirculación de la salida de compresores y otra    aguas arriba del aero. Entonces, controlan la presión del Scrubber, haciendo una mezcla entre las dos recirculaciones para evitar formar hidratos.</a:t>
            </a:r>
          </a:p>
          <a:p>
            <a:pPr marL="628650" lvl="1" indent="-171450">
              <a:buFont typeface="Wingdings" panose="05000000000000000000" pitchFamily="2" charset="2"/>
              <a:buChar char="à"/>
            </a:pPr>
            <a:r>
              <a:rPr lang="es-AR" dirty="0"/>
              <a:t>La válvula de control de presión (12”), es un </a:t>
            </a:r>
            <a:r>
              <a:rPr lang="es-AR" dirty="0" err="1"/>
              <a:t>packing</a:t>
            </a:r>
            <a:r>
              <a:rPr lang="es-AR" dirty="0"/>
              <a:t> de la entrada. Si la presión es alta en el Scrubber (entra + gas del que pueden tomar los compresores), las válvulas van a intentar cerrar y </a:t>
            </a:r>
            <a:r>
              <a:rPr lang="es-AR" dirty="0" err="1"/>
              <a:t>contrapresionar</a:t>
            </a:r>
            <a:r>
              <a:rPr lang="es-AR" dirty="0"/>
              <a:t> la entrada para no tomar tanto gas, elevando la presión del slug cátcher. Al ser un equipo grande, acumulará masa, por eso es una amortiguación, pero eventualmente puede llegar a alcanzar la presión del venteo del slug cátcher.</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14</a:t>
            </a:fld>
            <a:endParaRPr lang="es-ES"/>
          </a:p>
        </p:txBody>
      </p:sp>
    </p:spTree>
    <p:extLst>
      <p:ext uri="{BB962C8B-B14F-4D97-AF65-F5344CB8AC3E}">
        <p14:creationId xmlns:p14="http://schemas.microsoft.com/office/powerpoint/2010/main" val="159276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MEJORAS ASOCIADAS A CAMBIOS EN EL DISEÑO DE LA IISS</a:t>
            </a:r>
          </a:p>
          <a:p>
            <a:endParaRPr lang="es-AR" dirty="0"/>
          </a:p>
          <a:p>
            <a:r>
              <a:rPr lang="es-AR" dirty="0"/>
              <a:t>Se buscó reducir/eliminar las emisiones de metano:</a:t>
            </a:r>
          </a:p>
          <a:p>
            <a:pPr marL="171450" indent="-171450">
              <a:buFontTx/>
              <a:buChar char="-"/>
            </a:pPr>
            <a:r>
              <a:rPr lang="es-AR" dirty="0"/>
              <a:t>Recuperación de vapores de tanque</a:t>
            </a:r>
          </a:p>
          <a:p>
            <a:pPr marL="171450" indent="-171450">
              <a:buFontTx/>
              <a:buChar char="-"/>
            </a:pPr>
            <a:r>
              <a:rPr lang="es-AR" dirty="0"/>
              <a:t>Recuperación de BTEX</a:t>
            </a:r>
          </a:p>
          <a:p>
            <a:pPr marL="171450" indent="-171450">
              <a:buFontTx/>
              <a:buChar char="-"/>
            </a:pPr>
            <a:r>
              <a:rPr lang="es-AR" dirty="0"/>
              <a:t>Recuperación de gas de </a:t>
            </a:r>
            <a:r>
              <a:rPr lang="es-AR" dirty="0" err="1"/>
              <a:t>stripping</a:t>
            </a:r>
            <a:endParaRPr lang="es-AR" dirty="0"/>
          </a:p>
          <a:p>
            <a:pPr marL="171450" indent="-171450">
              <a:buFontTx/>
              <a:buChar char="-"/>
            </a:pPr>
            <a:endParaRPr lang="es-AR" dirty="0"/>
          </a:p>
          <a:p>
            <a:pPr marL="0" indent="0">
              <a:buFontTx/>
              <a:buNone/>
            </a:pPr>
            <a:r>
              <a:rPr lang="es-AR" dirty="0"/>
              <a:t>La TEG es un punto de emisiones, en lo que es el regenerador de la TEG. El gas de stripping es una fuente de venteo de BTEX, CH4 y vapor de agua. El BTEX es dañino para la salud humana y muy contaminante de la atm. Además, el metano de gas de stripping tiene un poder de calentamiento global de 25 veces el de CO2. </a:t>
            </a:r>
          </a:p>
          <a:p>
            <a:pPr marL="0" indent="0">
              <a:buFontTx/>
              <a:buNone/>
            </a:pPr>
            <a:r>
              <a:rPr lang="es-AR" dirty="0"/>
              <a:t>60 m3/d de TEG*20m3/m3TEG = 120 m3/d de gas metano </a:t>
            </a:r>
            <a:r>
              <a:rPr lang="es-AR" dirty="0">
                <a:sym typeface="Wingdings" panose="05000000000000000000" pitchFamily="2" charset="2"/>
              </a:rPr>
              <a:t> 3360 m3/d de CO2.</a:t>
            </a:r>
            <a:endParaRPr lang="es-AR" dirty="0"/>
          </a:p>
          <a:p>
            <a:pPr marL="0" indent="0">
              <a:buFontTx/>
              <a:buNone/>
            </a:pPr>
            <a:endParaRPr lang="es-AR" dirty="0"/>
          </a:p>
          <a:p>
            <a:pPr marL="0" indent="0">
              <a:buFontTx/>
              <a:buNone/>
            </a:pPr>
            <a:r>
              <a:rPr lang="es-AR" dirty="0"/>
              <a:t>El proceso consiste en: del regenerador de TEG, hay un venteo que no se envía a la atmósfera sino a un separador de gotas con un drenaje a cámara (hay metano y vapor de agua a 100°C, que puede estar mandándose a la atmosfera y puede generar daño). En este caso, el venteo se envía al </a:t>
            </a:r>
            <a:r>
              <a:rPr lang="es-AR" dirty="0" err="1"/>
              <a:t>aéro</a:t>
            </a:r>
            <a:r>
              <a:rPr lang="es-AR" dirty="0"/>
              <a:t>, donde se condensan los </a:t>
            </a:r>
            <a:r>
              <a:rPr lang="es-AR" dirty="0" err="1"/>
              <a:t>btx</a:t>
            </a:r>
            <a:r>
              <a:rPr lang="es-AR" dirty="0"/>
              <a:t> (que condensan a 65-70°C, del regenerador entra a 100°C). Se envía al separador vertical y se saca el benceno, tolueno, xileno enviándolo al tanque de condensado y el gas a la VRU. </a:t>
            </a:r>
          </a:p>
          <a:p>
            <a:pPr marL="0" indent="0">
              <a:buFontTx/>
              <a:buNone/>
            </a:pPr>
            <a:endParaRPr lang="es-AR" dirty="0"/>
          </a:p>
          <a:p>
            <a:pPr marL="0" indent="0">
              <a:buFontTx/>
              <a:buNone/>
            </a:pPr>
            <a:r>
              <a:rPr lang="es-AR" dirty="0"/>
              <a:t>Esto </a:t>
            </a:r>
            <a:r>
              <a:rPr lang="es-AR" dirty="0" err="1"/>
              <a:t>contrapresiona</a:t>
            </a:r>
            <a:r>
              <a:rPr lang="es-AR" dirty="0"/>
              <a:t> el regenerador de TEG (antes estaba abierto a la atmósfera), no afecta mucho a la performance de la regeneración. Afecta la Pdis de la regeneradora. Lo importante es que queda un punto de posible bloqueo. Por ejemplo, si paran las VRU, la regeneradora queda llena de agua a 100°C, que se puede enfriar, condensar y generar vacío. Ante eso, hay que proteger la regeneradora con vacío.</a:t>
            </a:r>
          </a:p>
          <a:p>
            <a:pPr marL="0" indent="0">
              <a:buFontTx/>
              <a:buNone/>
            </a:pPr>
            <a:endParaRPr lang="es-AR" dirty="0"/>
          </a:p>
          <a:p>
            <a:pPr marL="0" indent="0">
              <a:buFontTx/>
              <a:buNone/>
            </a:pPr>
            <a:r>
              <a:rPr lang="es-AR" dirty="0">
                <a:sym typeface="Wingdings" panose="05000000000000000000" pitchFamily="2" charset="2"/>
              </a:rPr>
              <a:t> Imagen: la recuperación de los vapores hacia la VRU es una práctica recomendada por la EPA.</a:t>
            </a:r>
            <a:endParaRPr lang="es-AR" dirty="0"/>
          </a:p>
          <a:p>
            <a:pPr marL="0" indent="0">
              <a:buFontTx/>
              <a:buNone/>
            </a:pPr>
            <a:endParaRPr lang="es-AR" dirty="0"/>
          </a:p>
          <a:p>
            <a:pPr marL="0" indent="0">
              <a:buFontTx/>
              <a:buNone/>
            </a:pPr>
            <a:r>
              <a:rPr lang="es-AR" dirty="0">
                <a:sym typeface="Wingdings" panose="05000000000000000000" pitchFamily="2" charset="2"/>
              </a:rPr>
              <a:t> Junto con la electrificación de la compresión se está analizando electrificar el </a:t>
            </a:r>
            <a:r>
              <a:rPr lang="es-AR" dirty="0" err="1">
                <a:sym typeface="Wingdings" panose="05000000000000000000" pitchFamily="2" charset="2"/>
              </a:rPr>
              <a:t>reboiler</a:t>
            </a:r>
            <a:r>
              <a:rPr lang="es-AR" dirty="0">
                <a:sym typeface="Wingdings" panose="05000000000000000000" pitchFamily="2" charset="2"/>
              </a:rPr>
              <a:t>.</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15</a:t>
            </a:fld>
            <a:endParaRPr lang="es-ES"/>
          </a:p>
        </p:txBody>
      </p:sp>
    </p:spTree>
    <p:extLst>
      <p:ext uri="{BB962C8B-B14F-4D97-AF65-F5344CB8AC3E}">
        <p14:creationId xmlns:p14="http://schemas.microsoft.com/office/powerpoint/2010/main" val="407414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MEJORAS ASOCIADAS A CAMBIOS EN EL DISEÑO DE LA IISS</a:t>
            </a:r>
          </a:p>
          <a:p>
            <a:pPr marL="0" indent="0">
              <a:buFontTx/>
              <a:buNone/>
            </a:pPr>
            <a:endParaRPr lang="es-AR" dirty="0"/>
          </a:p>
          <a:p>
            <a:pPr marL="0" indent="0">
              <a:buFontTx/>
              <a:buNone/>
            </a:pPr>
            <a:r>
              <a:rPr lang="es-AR" dirty="0"/>
              <a:t>Ajuste de calidad en Gas combustible </a:t>
            </a:r>
            <a:r>
              <a:rPr lang="es-AR" dirty="0">
                <a:sym typeface="Wingdings" panose="05000000000000000000" pitchFamily="2" charset="2"/>
              </a:rPr>
              <a:t></a:t>
            </a:r>
            <a:r>
              <a:rPr lang="es-AR" dirty="0"/>
              <a:t> JT ajusta NRO metano, menos paradas de compresores por </a:t>
            </a:r>
            <a:r>
              <a:rPr lang="es-AR" dirty="0" err="1"/>
              <a:t>NRo</a:t>
            </a:r>
            <a:r>
              <a:rPr lang="es-AR" dirty="0"/>
              <a:t> de metano y por líquidos en succión, mejor NRO de METANO, mejor performance de compresores.</a:t>
            </a:r>
          </a:p>
          <a:p>
            <a:pPr marL="0" indent="0">
              <a:buFontTx/>
              <a:buNone/>
            </a:pPr>
            <a:endParaRPr lang="es-AR" dirty="0"/>
          </a:p>
          <a:p>
            <a:pPr marL="0" indent="0">
              <a:buFontTx/>
              <a:buNone/>
            </a:pPr>
            <a:r>
              <a:rPr lang="es-AR" dirty="0"/>
              <a:t>Es sostenibilidad porque estamos apuntando a reducir los paros de compresores por baja calidad de gas. Hay paros en los compresores actualmente por líquidos en el gas combustible o bien por detonaciones. Para ello se hizo un módulo JT donde se logra enfriar y condensar parte de los líquidos en el slug cátcher y luego el gas combustible que enviamos a la máquina lo calentamos con el gas de entrada. De esta manera se retiran líquidos, reduciendo el punto de rocío y favoreciendo el </a:t>
            </a:r>
            <a:r>
              <a:rPr lang="es-AR" dirty="0" err="1"/>
              <a:t>nro</a:t>
            </a:r>
            <a:r>
              <a:rPr lang="es-AR" dirty="0"/>
              <a:t> de metano. De esta manera se espera la reducción de paros de compresores.</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16</a:t>
            </a:fld>
            <a:endParaRPr lang="es-ES"/>
          </a:p>
        </p:txBody>
      </p:sp>
    </p:spTree>
    <p:extLst>
      <p:ext uri="{BB962C8B-B14F-4D97-AF65-F5344CB8AC3E}">
        <p14:creationId xmlns:p14="http://schemas.microsoft.com/office/powerpoint/2010/main" val="4193431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MEJORAS ASOCIADAS A CAMBIOS EN EL DISEÑO DE LA IISS</a:t>
            </a:r>
          </a:p>
          <a:p>
            <a:pPr marL="0" indent="0">
              <a:buFontTx/>
              <a:buNone/>
            </a:pPr>
            <a:endParaRPr lang="es-AR" dirty="0"/>
          </a:p>
          <a:p>
            <a:pPr marL="0" indent="0">
              <a:buFontTx/>
              <a:buNone/>
            </a:pPr>
            <a:r>
              <a:rPr lang="es-AR" dirty="0"/>
              <a:t>Hoy tenemos problemas con el encendido de las antorchas que hace que el gas de </a:t>
            </a:r>
            <a:r>
              <a:rPr lang="es-AR" dirty="0" err="1"/>
              <a:t>barido</a:t>
            </a:r>
            <a:r>
              <a:rPr lang="es-AR" dirty="0"/>
              <a:t> esté apagado o demande shut down de las instalaciones.</a:t>
            </a:r>
          </a:p>
          <a:p>
            <a:pPr marL="0" indent="0">
              <a:buFontTx/>
              <a:buNone/>
            </a:pPr>
            <a:r>
              <a:rPr lang="es-AR" dirty="0"/>
              <a:t>Optamos con encendido dual con frente de llama y chispero con el fin de garantizar la antorcha encendida.</a:t>
            </a:r>
          </a:p>
          <a:p>
            <a:pPr marL="0" indent="0">
              <a:buFontTx/>
              <a:buNone/>
            </a:pPr>
            <a:r>
              <a:rPr lang="es-AR" dirty="0"/>
              <a:t>Por otro lado, agregamos un soplador garantizando una performance </a:t>
            </a:r>
            <a:r>
              <a:rPr lang="es-AR" dirty="0" err="1"/>
              <a:t>smokeless</a:t>
            </a:r>
            <a:r>
              <a:rPr lang="es-AR" dirty="0"/>
              <a:t>, no para caso de diseño (full Flow), sino para escenarios normal y esperables como el venteo de gas de tanques con PM alto que generan nubarrón de humo (combustión incompleta). El soplador lo que hace es reducir el impacto ambiental haciendo que queme con más oxigeno y sin humo. </a:t>
            </a:r>
          </a:p>
          <a:p>
            <a:pPr marL="0" indent="0">
              <a:buFontTx/>
              <a:buNone/>
            </a:pPr>
            <a:r>
              <a:rPr lang="es-AR" dirty="0"/>
              <a:t>No se hace para el caso full Flow porque el exceso de oxígeno sería muy alto y mucha turbulencia para que el HC se mezcle y queme bien. Con el caso full Flow el ventilador debería ser inmenso. Sería muy difícil garantizar una performance smokeless para ese caso.</a:t>
            </a:r>
          </a:p>
          <a:p>
            <a:pPr marL="0" indent="0">
              <a:buFontTx/>
              <a:buNone/>
            </a:pPr>
            <a:endParaRPr lang="es-AR" dirty="0"/>
          </a:p>
          <a:p>
            <a:pPr marL="0" indent="0">
              <a:buFontTx/>
              <a:buNone/>
            </a:pPr>
            <a:r>
              <a:rPr lang="es-AR" dirty="0"/>
              <a:t>Reduce el impacto ambiental visual.</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17</a:t>
            </a:fld>
            <a:endParaRPr lang="es-ES"/>
          </a:p>
        </p:txBody>
      </p:sp>
    </p:spTree>
    <p:extLst>
      <p:ext uri="{BB962C8B-B14F-4D97-AF65-F5344CB8AC3E}">
        <p14:creationId xmlns:p14="http://schemas.microsoft.com/office/powerpoint/2010/main" val="214157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b="0" dirty="0">
                <a:solidFill>
                  <a:schemeClr val="tx1">
                    <a:lumMod val="75000"/>
                    <a:lumOff val="25000"/>
                  </a:schemeClr>
                </a:solidFill>
              </a:rPr>
              <a:t>Finalmente, como conclusión, veremos cuáles de todas las mejoras incorporadas y mencionadas anteriormente aportan a la mejora de los 3 puntos principales que nos competen a nivel sostenible. Comenzando con la reducción de consumo de energía eléctrica.</a:t>
            </a:r>
            <a:endParaRPr lang="x-none" dirty="0"/>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18</a:t>
            </a:fld>
            <a:endParaRPr lang="es-ES"/>
          </a:p>
        </p:txBody>
      </p:sp>
    </p:spTree>
    <p:extLst>
      <p:ext uri="{BB962C8B-B14F-4D97-AF65-F5344CB8AC3E}">
        <p14:creationId xmlns:p14="http://schemas.microsoft.com/office/powerpoint/2010/main" val="2440635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19</a:t>
            </a:fld>
            <a:endParaRPr lang="es-ES"/>
          </a:p>
        </p:txBody>
      </p:sp>
    </p:spTree>
    <p:extLst>
      <p:ext uri="{BB962C8B-B14F-4D97-AF65-F5344CB8AC3E}">
        <p14:creationId xmlns:p14="http://schemas.microsoft.com/office/powerpoint/2010/main" val="3442548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92500" lnSpcReduction="20000"/>
          </a:bodyPr>
          <a:lstStyle/>
          <a:p>
            <a:r>
              <a:rPr lang="es-AR" dirty="0"/>
              <a:t>Para dar un poco contexto, en los primeros desarrollos del NOC el foco estaba puesto en viabilizar VM y para ello las prioridades estaban enfocadas en reducir eficiencias de perforación y fractura. En ese contexto, las IISS estaban únicamente enfocadas en acompañar el crecimiento de VM adaptándose a las características propias del </a:t>
            </a:r>
            <a:r>
              <a:rPr lang="es-AR" dirty="0" err="1"/>
              <a:t>Shale</a:t>
            </a:r>
            <a:r>
              <a:rPr lang="es-AR" dirty="0"/>
              <a:t> y su composición de livianos.</a:t>
            </a:r>
          </a:p>
          <a:p>
            <a:endParaRPr lang="es-AR" dirty="0"/>
          </a:p>
          <a:p>
            <a:r>
              <a:rPr lang="es-AR" dirty="0"/>
              <a:t>Hoy en día, los objetivos para viabilizar VM están encaminados y nos encontramos en un contexto de incremento de producción e inversión de cara a los próximos 5 años. Ante esto, y ya habiendo transitando una curva de aprendizaje en términos de IISS para el NOC, vimos la oportunidad de desafiar el modelo de producción y con ello incorporar un requerimiento mandatorio, que es la sostenibilidad, con foco en la reducción emisiones y eficiencia energética.</a:t>
            </a:r>
          </a:p>
          <a:p>
            <a:endParaRPr lang="es-AR" dirty="0"/>
          </a:p>
          <a:p>
            <a:r>
              <a:rPr lang="es-AR" dirty="0"/>
              <a:t>Particularmente YPF adquirió como objetivo la reducción de la intensidad de emisiones a 2030 de 16 a 10 kgCO2e/</a:t>
            </a:r>
            <a:r>
              <a:rPr lang="es-AR" dirty="0" err="1"/>
              <a:t>boe</a:t>
            </a:r>
            <a:r>
              <a:rPr lang="es-AR" dirty="0"/>
              <a:t> y algunas de las estrategias de reducción están ligadas a las IISS.</a:t>
            </a:r>
          </a:p>
          <a:p>
            <a:endParaRPr lang="es-AR" dirty="0"/>
          </a:p>
          <a:p>
            <a:r>
              <a:rPr lang="es-AR" dirty="0"/>
              <a:t>Les vamos a presentar hoy el nuevo Modelo de Satélites y las mejoras orientadas a sostenibilidad que se dividen en dos grandes tipos:</a:t>
            </a:r>
          </a:p>
          <a:p>
            <a:pPr marL="171450" indent="-171450">
              <a:buFont typeface="Wingdings" panose="05000000000000000000" pitchFamily="2" charset="2"/>
              <a:buChar char="à"/>
            </a:pPr>
            <a:r>
              <a:rPr lang="es-AR" dirty="0">
                <a:sym typeface="Wingdings" panose="05000000000000000000" pitchFamily="2" charset="2"/>
              </a:rPr>
              <a:t>Las asociadas al propio modelo</a:t>
            </a:r>
          </a:p>
          <a:p>
            <a:pPr marL="171450" indent="-171450">
              <a:buFont typeface="Wingdings" panose="05000000000000000000" pitchFamily="2" charset="2"/>
              <a:buChar char="à"/>
            </a:pPr>
            <a:r>
              <a:rPr lang="es-AR" dirty="0">
                <a:sym typeface="Wingdings" panose="05000000000000000000" pitchFamily="2" charset="2"/>
              </a:rPr>
              <a:t>Las incluidas en el diseño particular de las IISS que lo componen.</a:t>
            </a:r>
            <a:endParaRPr lang="es-AR" dirty="0"/>
          </a:p>
          <a:p>
            <a:endParaRPr lang="es-AR" dirty="0"/>
          </a:p>
          <a:p>
            <a:r>
              <a:rPr lang="es-AR" dirty="0"/>
              <a:t>------------------------</a:t>
            </a:r>
          </a:p>
          <a:p>
            <a:r>
              <a:rPr lang="es-AR" dirty="0"/>
              <a:t>En nuestros primeros desarrollos, la prioridad era viabilizar VM y acercarnos a las eficiencias en perforación y fractura del </a:t>
            </a:r>
            <a:r>
              <a:rPr lang="es-AR" dirty="0" err="1"/>
              <a:t>permian</a:t>
            </a:r>
            <a:r>
              <a:rPr lang="es-AR" dirty="0"/>
              <a:t> de EEUU. Ahí estuvo el foco del NOC y la IISS únicamente tenía que acompañar el desarrollo para llegar en tiempo y forma a la PEM.</a:t>
            </a:r>
          </a:p>
          <a:p>
            <a:r>
              <a:rPr lang="es-AR" dirty="0"/>
              <a:t>En poco tiempo, adaptamos lo que ya teníamos estandarizado del CONV, las baterías, y las modificamos para atender el carácter liviano y volátil del </a:t>
            </a:r>
            <a:r>
              <a:rPr lang="es-AR" dirty="0" err="1"/>
              <a:t>shale</a:t>
            </a:r>
            <a:r>
              <a:rPr lang="es-AR" dirty="0"/>
              <a:t>.</a:t>
            </a:r>
          </a:p>
          <a:p>
            <a:endParaRPr lang="es-AR" dirty="0"/>
          </a:p>
          <a:p>
            <a:r>
              <a:rPr lang="es-AR" dirty="0"/>
              <a:t>Superado ese 1er </a:t>
            </a:r>
            <a:r>
              <a:rPr lang="es-AR" dirty="0" err="1"/>
              <a:t>estadío</a:t>
            </a:r>
            <a:r>
              <a:rPr lang="es-AR" dirty="0"/>
              <a:t> de desarrollo donde se lograron las eficiencias de perforación y fractura, frente a </a:t>
            </a:r>
            <a:r>
              <a:rPr lang="es-AR" dirty="0" err="1"/>
              <a:t>todolo</a:t>
            </a:r>
            <a:r>
              <a:rPr lang="es-AR" dirty="0"/>
              <a:t> que se viene en VM , nos dimos la oportunidad de pensar si el modelo de producción con baterías era el adecuado para las características de los proyectos NOC, analizamos el impacto del esquema de facilities en estos desarrollos e indagamos sobre si distintos tipos de desarrollos NOC podrían verse favorecidos por distintos modelos de IISS.</a:t>
            </a:r>
          </a:p>
          <a:p>
            <a:endParaRPr lang="es-AR" dirty="0"/>
          </a:p>
          <a:p>
            <a:r>
              <a:rPr lang="es-AR" dirty="0"/>
              <a:t>Les cuento entonces cómo procedimos.</a:t>
            </a:r>
          </a:p>
          <a:p>
            <a:endParaRPr lang="es-AR" dirty="0"/>
          </a:p>
        </p:txBody>
      </p:sp>
      <p:sp>
        <p:nvSpPr>
          <p:cNvPr id="4" name="Marcador de número de diapositiva 3"/>
          <p:cNvSpPr>
            <a:spLocks noGrp="1"/>
          </p:cNvSpPr>
          <p:nvPr>
            <p:ph type="sldNum" sz="quarter" idx="5"/>
          </p:nvPr>
        </p:nvSpPr>
        <p:spPr/>
        <p:txBody>
          <a:bodyPr/>
          <a:lstStyle/>
          <a:p>
            <a:fld id="{969E4E13-5E3E-447C-B214-FAE8FC5EC6EE}" type="slidenum">
              <a:rPr lang="es-AR" smtClean="0"/>
              <a:t>2</a:t>
            </a:fld>
            <a:endParaRPr lang="es-AR"/>
          </a:p>
        </p:txBody>
      </p:sp>
    </p:spTree>
    <p:extLst>
      <p:ext uri="{BB962C8B-B14F-4D97-AF65-F5344CB8AC3E}">
        <p14:creationId xmlns:p14="http://schemas.microsoft.com/office/powerpoint/2010/main" val="3432827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b="0" dirty="0">
                <a:solidFill>
                  <a:schemeClr val="tx1">
                    <a:lumMod val="75000"/>
                    <a:lumOff val="25000"/>
                  </a:schemeClr>
                </a:solidFill>
              </a:rPr>
              <a:t>Finalmente, como conclusión, veremos cuáles de todas las mejoras incorporadas y mencionadas anteriormente aportan a la mejora de los 3 puntos principales que nos competen a nivel sostenible. Comenzando con la reducción de consumo de energía eléctrica.</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20</a:t>
            </a:fld>
            <a:endParaRPr lang="es-ES"/>
          </a:p>
        </p:txBody>
      </p:sp>
    </p:spTree>
    <p:extLst>
      <p:ext uri="{BB962C8B-B14F-4D97-AF65-F5344CB8AC3E}">
        <p14:creationId xmlns:p14="http://schemas.microsoft.com/office/powerpoint/2010/main" val="2553152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70000" lnSpcReduction="20000"/>
          </a:bodyPr>
          <a:lstStyle/>
          <a:p>
            <a:pPr marL="0" lvl="0" indent="0">
              <a:buSzPts val="1000"/>
              <a:buFont typeface="Symbol" panose="05050102010706020507" pitchFamily="18" charset="2"/>
              <a:buNone/>
              <a:tabLst>
                <a:tab pos="457200" algn="l"/>
              </a:tabLst>
            </a:pPr>
            <a:r>
              <a:rPr lang="es-AR" sz="1200" dirty="0">
                <a:solidFill>
                  <a:srgbClr val="FFFFFF"/>
                </a:solidFill>
                <a:effectLst/>
                <a:latin typeface="-apple-system"/>
                <a:ea typeface="Times New Roman" panose="02020603050405020304" pitchFamily="18" charset="0"/>
              </a:rPr>
              <a:t>Me gustaría que se lleven los siguientes conceptos de este trabajo:</a:t>
            </a:r>
          </a:p>
          <a:p>
            <a:pPr marL="0" lvl="0" indent="0">
              <a:buSzPts val="1000"/>
              <a:buFont typeface="Symbol" panose="05050102010706020507" pitchFamily="18" charset="2"/>
              <a:buNone/>
              <a:tabLst>
                <a:tab pos="457200" algn="l"/>
              </a:tabLst>
            </a:pPr>
            <a:r>
              <a:rPr lang="es-AR" sz="1200" dirty="0">
                <a:solidFill>
                  <a:srgbClr val="FFFFFF"/>
                </a:solidFill>
                <a:effectLst/>
                <a:latin typeface="-apple-system"/>
                <a:ea typeface="Times New Roman" panose="02020603050405020304" pitchFamily="18" charset="0"/>
                <a:sym typeface="Wingdings" panose="05000000000000000000" pitchFamily="2" charset="2"/>
              </a:rPr>
              <a:t> No es un proyecto típico de eficiencia para una mejora puntual, por eso las mejoras/beneficios son globales.</a:t>
            </a:r>
            <a:endParaRPr lang="es-AR" sz="1200" dirty="0">
              <a:solidFill>
                <a:srgbClr val="FFFFFF"/>
              </a:solidFill>
              <a:effectLst/>
              <a:latin typeface="-apple-system"/>
              <a:ea typeface="Times New Roman" panose="02020603050405020304" pitchFamily="18" charset="0"/>
            </a:endParaRPr>
          </a:p>
          <a:p>
            <a:pPr marL="0" lvl="0" indent="0">
              <a:buSzPts val="1000"/>
              <a:buFont typeface="Symbol" panose="05050102010706020507" pitchFamily="18" charset="2"/>
              <a:buNone/>
              <a:tabLst>
                <a:tab pos="457200" algn="l"/>
              </a:tabLst>
            </a:pPr>
            <a:endParaRPr lang="es-AR" sz="1200" dirty="0">
              <a:solidFill>
                <a:srgbClr val="FFFFFF"/>
              </a:solidFill>
              <a:effectLst/>
              <a:latin typeface="-apple-system"/>
              <a:ea typeface="Times New Roman" panose="02020603050405020304" pitchFamily="18" charset="0"/>
            </a:endParaRPr>
          </a:p>
          <a:p>
            <a:pPr marL="0" lvl="0" indent="0">
              <a:buSzPts val="1000"/>
              <a:buFont typeface="Symbol" panose="05050102010706020507" pitchFamily="18" charset="2"/>
              <a:buNone/>
              <a:tabLst>
                <a:tab pos="457200" algn="l"/>
              </a:tabLst>
            </a:pPr>
            <a:r>
              <a:rPr lang="es-AR" sz="1200" dirty="0">
                <a:solidFill>
                  <a:srgbClr val="FFFFFF"/>
                </a:solidFill>
                <a:effectLst/>
                <a:latin typeface="-apple-system"/>
                <a:ea typeface="Times New Roman" panose="02020603050405020304" pitchFamily="18" charset="0"/>
              </a:rPr>
              <a:t>Lo disruptivo es que no es un proyecto de sostenibilidad sino un proyecto de cambio de estrategia que trae </a:t>
            </a:r>
            <a:r>
              <a:rPr lang="es-AR" sz="1200" dirty="0" err="1">
                <a:solidFill>
                  <a:srgbClr val="FFFFFF"/>
                </a:solidFill>
                <a:effectLst/>
                <a:latin typeface="-apple-system"/>
                <a:ea typeface="Times New Roman" panose="02020603050405020304" pitchFamily="18" charset="0"/>
              </a:rPr>
              <a:t>cobeneficios</a:t>
            </a:r>
            <a:r>
              <a:rPr lang="es-AR" sz="1200" dirty="0">
                <a:solidFill>
                  <a:srgbClr val="FFFFFF"/>
                </a:solidFill>
                <a:effectLst/>
                <a:latin typeface="-apple-system"/>
                <a:ea typeface="Times New Roman" panose="02020603050405020304" pitchFamily="18" charset="0"/>
              </a:rPr>
              <a:t> de sostenibilidad, pero que YPF lo adoptó porque se adoptaba mejor a la producción y riesgo del NOC, generaba beneficios de CAPEX y OPEX y aparte trae estos beneficios de sostenibilidad. En función de estos resultados, los próximos </a:t>
            </a:r>
            <a:r>
              <a:rPr lang="es-AR" sz="1200" dirty="0" err="1">
                <a:solidFill>
                  <a:srgbClr val="FFFFFF"/>
                </a:solidFill>
                <a:effectLst/>
                <a:latin typeface="-apple-system"/>
                <a:ea typeface="Times New Roman" panose="02020603050405020304" pitchFamily="18" charset="0"/>
              </a:rPr>
              <a:t>hubs</a:t>
            </a:r>
            <a:r>
              <a:rPr lang="es-AR" sz="1200" dirty="0">
                <a:solidFill>
                  <a:srgbClr val="FFFFFF"/>
                </a:solidFill>
                <a:effectLst/>
                <a:latin typeface="-apple-system"/>
                <a:ea typeface="Times New Roman" panose="02020603050405020304" pitchFamily="18" charset="0"/>
              </a:rPr>
              <a:t> se desarrollan con este modelo.</a:t>
            </a:r>
          </a:p>
          <a:p>
            <a:pPr marL="0" lvl="0" indent="0">
              <a:buSzPts val="1000"/>
              <a:buFont typeface="Symbol" panose="05050102010706020507" pitchFamily="18" charset="2"/>
              <a:buNone/>
              <a:tabLst>
                <a:tab pos="457200" algn="l"/>
              </a:tabLst>
            </a:pPr>
            <a:endParaRPr lang="es-AR" sz="1200" dirty="0">
              <a:solidFill>
                <a:srgbClr val="FFFFFF"/>
              </a:solidFill>
              <a:effectLst/>
              <a:latin typeface="-apple-system"/>
              <a:ea typeface="Times New Roman" panose="02020603050405020304" pitchFamily="18" charset="0"/>
            </a:endParaRPr>
          </a:p>
          <a:p>
            <a:pPr marL="0" lvl="0" indent="0">
              <a:buSzPts val="1000"/>
              <a:buFont typeface="Symbol" panose="05050102010706020507" pitchFamily="18" charset="2"/>
              <a:buNone/>
              <a:tabLst>
                <a:tab pos="457200" algn="l"/>
              </a:tabLst>
            </a:pPr>
            <a:r>
              <a:rPr lang="es-AR" sz="1200" dirty="0">
                <a:solidFill>
                  <a:srgbClr val="FFFFFF"/>
                </a:solidFill>
                <a:effectLst/>
                <a:latin typeface="-apple-system"/>
                <a:ea typeface="Times New Roman" panose="02020603050405020304" pitchFamily="18" charset="0"/>
              </a:rPr>
              <a:t>Estamos gastando menos para medidas de sostenibilidad a la vez que estamos logrando una estrategia más adecuada al NOC.</a:t>
            </a:r>
          </a:p>
          <a:p>
            <a:pPr marL="0" lvl="0" indent="0">
              <a:buSzPts val="1000"/>
              <a:buFont typeface="Symbol" panose="05050102010706020507" pitchFamily="18" charset="2"/>
              <a:buNone/>
              <a:tabLst>
                <a:tab pos="457200" algn="l"/>
              </a:tabLst>
            </a:pPr>
            <a:endParaRPr lang="es-AR" sz="1200" dirty="0">
              <a:solidFill>
                <a:srgbClr val="FFFFFF"/>
              </a:solidFill>
              <a:effectLst/>
              <a:latin typeface="-apple-system"/>
              <a:ea typeface="Times New Roman" panose="02020603050405020304" pitchFamily="18" charset="0"/>
            </a:endParaRPr>
          </a:p>
          <a:p>
            <a:pPr marL="0" lvl="0" indent="0">
              <a:buSzPts val="1000"/>
              <a:buFont typeface="Symbol" panose="05050102010706020507" pitchFamily="18" charset="2"/>
              <a:buNone/>
              <a:tabLst>
                <a:tab pos="457200" algn="l"/>
              </a:tabLst>
            </a:pPr>
            <a:r>
              <a:rPr lang="es-AR" sz="1200" dirty="0">
                <a:solidFill>
                  <a:srgbClr val="FFFFFF"/>
                </a:solidFill>
                <a:effectLst/>
                <a:latin typeface="-apple-system"/>
                <a:ea typeface="Times New Roman" panose="02020603050405020304" pitchFamily="18" charset="0"/>
              </a:rPr>
              <a:t>--------------------------</a:t>
            </a:r>
          </a:p>
          <a:p>
            <a:pPr marL="342900" lvl="0" indent="-342900">
              <a:buSzPts val="1000"/>
              <a:buFont typeface="Symbol" panose="05050102010706020507" pitchFamily="18" charset="2"/>
              <a:buChar char=""/>
              <a:tabLst>
                <a:tab pos="457200" algn="l"/>
              </a:tabLst>
            </a:pPr>
            <a:r>
              <a:rPr lang="es-AR" sz="1200" dirty="0">
                <a:solidFill>
                  <a:srgbClr val="FFFFFF"/>
                </a:solidFill>
                <a:effectLst/>
                <a:latin typeface="-apple-system"/>
                <a:ea typeface="Times New Roman" panose="02020603050405020304" pitchFamily="18" charset="0"/>
              </a:rPr>
              <a:t>El esquema óptimo depende de las características del bloque o zona de desarrollo: área del bloque, GOR, productividad.</a:t>
            </a:r>
            <a:endParaRPr lang="es-AR" sz="1200" dirty="0">
              <a:solidFill>
                <a:srgbClr val="FFFFFF"/>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s-AR" sz="1200" dirty="0">
                <a:solidFill>
                  <a:srgbClr val="FFFFFF"/>
                </a:solidFill>
                <a:effectLst/>
                <a:latin typeface="-apple-system"/>
                <a:ea typeface="Times New Roman" panose="02020603050405020304" pitchFamily="18" charset="0"/>
              </a:rPr>
              <a:t>En los bloques en los que es factible hidráulicamente un esquema con CPF, este es el esquema de mejores resultados, tanto en lo económico como en aspectos evaluados cuantitativamente. Pero el modelo encuentra su límite en bloques de gran tamaño.</a:t>
            </a:r>
            <a:endParaRPr lang="es-AR" sz="1200" dirty="0">
              <a:solidFill>
                <a:srgbClr val="FFFFFF"/>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s-AR" sz="1200" dirty="0">
                <a:solidFill>
                  <a:srgbClr val="FFFFFF"/>
                </a:solidFill>
                <a:effectLst/>
                <a:latin typeface="-apple-system"/>
                <a:ea typeface="Times New Roman" panose="02020603050405020304" pitchFamily="18" charset="0"/>
              </a:rPr>
              <a:t>En estos, el esquema de Satélites es el de mejores resultados.</a:t>
            </a:r>
          </a:p>
          <a:p>
            <a:pPr marL="342900" lvl="0" indent="-342900">
              <a:buSzPts val="1000"/>
              <a:buFont typeface="Symbol" panose="05050102010706020507" pitchFamily="18" charset="2"/>
              <a:buChar char=""/>
              <a:tabLst>
                <a:tab pos="457200" algn="l"/>
              </a:tabLst>
            </a:pPr>
            <a:r>
              <a:rPr lang="es-AR" sz="1200" dirty="0">
                <a:solidFill>
                  <a:srgbClr val="FFFFFF"/>
                </a:solidFill>
                <a:effectLst/>
                <a:latin typeface="-apple-system"/>
                <a:ea typeface="Calibri" panose="020F0502020204030204" pitchFamily="34" charset="0"/>
              </a:rPr>
              <a:t>Los nuevos modelos se alinean a los objetivos de mediano y largo plazo de la organización, reduciendo y concentrando emisiones y potencia, posibilitando luego mayor eficiencia.  Reduciendo stocks de crudo en tránsito y bajando como consecuencia los riesgos y los activos inmovilizados.  Finalmente esto contribuye a mayor seguridad en cuanto al control de un menor número de instalaciones, o bien simplificando más las instalaciones distribuidas.</a:t>
            </a:r>
            <a:endParaRPr lang="es-AR" sz="1200" dirty="0">
              <a:solidFill>
                <a:srgbClr val="FFFFFF"/>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endParaRPr lang="es-AR" sz="1200" dirty="0">
              <a:solidFill>
                <a:srgbClr val="FFFFFF"/>
              </a:solidFill>
              <a:effectLst/>
              <a:latin typeface="-apple-system"/>
              <a:ea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es-AR" sz="1200" dirty="0">
              <a:solidFill>
                <a:srgbClr val="FFFFFF"/>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s-AR" sz="1200" dirty="0">
                <a:solidFill>
                  <a:srgbClr val="FFFFFF"/>
                </a:solidFill>
                <a:effectLst/>
                <a:latin typeface="-apple-system"/>
                <a:ea typeface="Times New Roman" panose="02020603050405020304" pitchFamily="18" charset="0"/>
              </a:rPr>
              <a:t>Lo destacado del estudio es que pensar el esquema de facilities permite eficiencias significativas en CAPEX y OPEX, pero además y como aspecto destacado, potencia la estrategia de desarrollo NOC al permitir adaptarse con mayor facilidad al riesgo de productividad o </a:t>
            </a:r>
            <a:r>
              <a:rPr lang="es-AR" sz="1200" dirty="0" err="1">
                <a:solidFill>
                  <a:srgbClr val="FFFFFF"/>
                </a:solidFill>
                <a:effectLst/>
                <a:latin typeface="-apple-system"/>
                <a:ea typeface="Times New Roman" panose="02020603050405020304" pitchFamily="18" charset="0"/>
              </a:rPr>
              <a:t>composicion</a:t>
            </a:r>
            <a:r>
              <a:rPr lang="es-AR" sz="1200" dirty="0">
                <a:solidFill>
                  <a:srgbClr val="FFFFFF"/>
                </a:solidFill>
                <a:effectLst/>
                <a:latin typeface="-apple-system"/>
                <a:ea typeface="Times New Roman" panose="02020603050405020304" pitchFamily="18" charset="0"/>
              </a:rPr>
              <a:t>.</a:t>
            </a:r>
            <a:endParaRPr lang="es-AR" sz="1200" dirty="0">
              <a:solidFill>
                <a:srgbClr val="FFFFFF"/>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s-AR" sz="1200" dirty="0">
                <a:solidFill>
                  <a:srgbClr val="FFFFFF"/>
                </a:solidFill>
                <a:effectLst/>
                <a:latin typeface="-apple-system"/>
                <a:ea typeface="Times New Roman" panose="02020603050405020304" pitchFamily="18" charset="0"/>
              </a:rPr>
              <a:t>A la luz de estos resultados, se trazó una hoja de ruta, actualmente en ejecución, para la elaboración de la ingeniería de satélites y CPF. Los mismos se están aplicando cuando evaluamos los futuros desarrollos de bloques en cartera.</a:t>
            </a:r>
            <a:endParaRPr lang="es-AR" sz="1200" dirty="0">
              <a:solidFill>
                <a:srgbClr val="FFFFFF"/>
              </a:solidFill>
              <a:effectLst/>
              <a:latin typeface="Calibri" panose="020F0502020204030204" pitchFamily="34" charset="0"/>
              <a:ea typeface="Calibri" panose="020F0502020204030204" pitchFamily="34" charset="0"/>
            </a:endParaRPr>
          </a:p>
          <a:p>
            <a:endParaRPr lang="es-AR" sz="1200" dirty="0">
              <a:solidFill>
                <a:srgbClr val="FFFFFF"/>
              </a:solidFill>
              <a:effectLst/>
              <a:latin typeface="-apple-system"/>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dirty="0">
                <a:solidFill>
                  <a:srgbClr val="FFFFFF"/>
                </a:solidFill>
                <a:effectLst/>
                <a:latin typeface="-apple-system"/>
                <a:ea typeface="Times New Roman" panose="02020603050405020304" pitchFamily="18" charset="0"/>
              </a:rPr>
              <a:t>Creemos que fue el momento oportuno para repensar el esquema de producción, por lo que celebramos esta oportunidad que nos dimos. Fue un proceso participativo donde pudimos parar la pelota, mirar a largo plazo los desarrollos que tenemos por delante en VM y que involucró a Operaciones, Mantenimiento, Reservorios, </a:t>
            </a:r>
            <a:r>
              <a:rPr lang="es-AR" sz="1200" dirty="0" err="1">
                <a:solidFill>
                  <a:srgbClr val="FFFFFF"/>
                </a:solidFill>
                <a:effectLst/>
                <a:latin typeface="-apple-system"/>
                <a:ea typeface="Times New Roman" panose="02020603050405020304" pitchFamily="18" charset="0"/>
              </a:rPr>
              <a:t>Ing</a:t>
            </a:r>
            <a:r>
              <a:rPr lang="es-AR" sz="1200" dirty="0">
                <a:solidFill>
                  <a:srgbClr val="FFFFFF"/>
                </a:solidFill>
                <a:effectLst/>
                <a:latin typeface="-apple-system"/>
                <a:ea typeface="Times New Roman" panose="02020603050405020304" pitchFamily="18" charset="0"/>
              </a:rPr>
              <a:t> de Producción y Facilities.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200" dirty="0">
              <a:solidFill>
                <a:srgbClr val="FFFFFF"/>
              </a:solidFill>
              <a:effectLst/>
              <a:latin typeface="-apple-system"/>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dirty="0">
                <a:solidFill>
                  <a:srgbClr val="FFFFFF"/>
                </a:solidFill>
                <a:effectLst/>
                <a:latin typeface="-apple-system"/>
                <a:ea typeface="Calibri" panose="020F0502020204030204" pitchFamily="34" charset="0"/>
              </a:rPr>
              <a:t>Agradecemos a las operadoras que nos acompañaron en la etapa de </a:t>
            </a:r>
            <a:r>
              <a:rPr lang="es-AR" sz="1200" dirty="0" err="1">
                <a:solidFill>
                  <a:srgbClr val="FFFFFF"/>
                </a:solidFill>
                <a:effectLst/>
                <a:latin typeface="-apple-system"/>
                <a:ea typeface="Calibri" panose="020F0502020204030204" pitchFamily="34" charset="0"/>
              </a:rPr>
              <a:t>benchmark</a:t>
            </a:r>
            <a:r>
              <a:rPr lang="es-AR" sz="1200" dirty="0">
                <a:solidFill>
                  <a:srgbClr val="FFFFFF"/>
                </a:solidFill>
                <a:effectLst/>
                <a:latin typeface="-apple-system"/>
                <a:ea typeface="Calibri" panose="020F0502020204030204" pitchFamily="34" charset="0"/>
              </a:rPr>
              <a:t>, y aprovechamos también para mostrarles los resultados del análisis.</a:t>
            </a:r>
            <a:endParaRPr lang="es-AR" sz="1200" dirty="0">
              <a:solidFill>
                <a:srgbClr val="FFFFFF"/>
              </a:solidFill>
              <a:effectLst/>
              <a:latin typeface="Calibri" panose="020F0502020204030204" pitchFamily="34" charset="0"/>
              <a:ea typeface="Calibri" panose="020F0502020204030204" pitchFamily="34" charset="0"/>
            </a:endParaRPr>
          </a:p>
          <a:p>
            <a:r>
              <a:rPr lang="es-AR" sz="1200" dirty="0">
                <a:solidFill>
                  <a:srgbClr val="FFFFFF"/>
                </a:solidFill>
                <a:effectLst/>
                <a:latin typeface="-apple-system"/>
                <a:ea typeface="Calibri" panose="020F0502020204030204" pitchFamily="34" charset="0"/>
              </a:rPr>
              <a:t>Espero les haya parecido interesante, gracias por su atención. </a:t>
            </a:r>
            <a:endParaRPr lang="es-AR" sz="12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969E4E13-5E3E-447C-B214-FAE8FC5EC6EE}" type="slidenum">
              <a:rPr lang="es-AR" smtClean="0"/>
              <a:t>21</a:t>
            </a:fld>
            <a:endParaRPr lang="es-AR"/>
          </a:p>
        </p:txBody>
      </p:sp>
    </p:spTree>
    <p:extLst>
      <p:ext uri="{BB962C8B-B14F-4D97-AF65-F5344CB8AC3E}">
        <p14:creationId xmlns:p14="http://schemas.microsoft.com/office/powerpoint/2010/main" val="66309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A continuación les vamos a pasar a mostrar en detalle el cambio de modelo de Baterías a Satélites y su ganancia en términos de reducción de consumo de energía eléctrica, del 32%, de reducción de emisiones de GEI en un 76% y de reducción de consumo de agua dulce en un 86%.</a:t>
            </a:r>
          </a:p>
          <a:p>
            <a:endParaRPr lang="es-AR" dirty="0"/>
          </a:p>
        </p:txBody>
      </p:sp>
      <p:sp>
        <p:nvSpPr>
          <p:cNvPr id="4" name="Marcador de número de diapositiva 3"/>
          <p:cNvSpPr>
            <a:spLocks noGrp="1"/>
          </p:cNvSpPr>
          <p:nvPr>
            <p:ph type="sldNum" sz="quarter" idx="5"/>
          </p:nvPr>
        </p:nvSpPr>
        <p:spPr/>
        <p:txBody>
          <a:bodyPr/>
          <a:lstStyle/>
          <a:p>
            <a:fld id="{969E4E13-5E3E-447C-B214-FAE8FC5EC6EE}" type="slidenum">
              <a:rPr lang="es-AR" smtClean="0"/>
              <a:t>3</a:t>
            </a:fld>
            <a:endParaRPr lang="es-AR"/>
          </a:p>
        </p:txBody>
      </p:sp>
    </p:spTree>
    <p:extLst>
      <p:ext uri="{BB962C8B-B14F-4D97-AF65-F5344CB8AC3E}">
        <p14:creationId xmlns:p14="http://schemas.microsoft.com/office/powerpoint/2010/main" val="3399419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El antecedente de este trabajo fue un estudio de Benchmark, donde se analizaron los modelos de desarrollo de diferentes operadoras. </a:t>
            </a:r>
          </a:p>
          <a:p>
            <a:r>
              <a:rPr lang="es-AR" dirty="0"/>
              <a:t>Se evaluaron cuantitativamente los 3 modelos para 4 bloques (chico, grande, XL, HGOR).</a:t>
            </a:r>
          </a:p>
          <a:p>
            <a:r>
              <a:rPr lang="es-AR" dirty="0"/>
              <a:t>El modelo baterías, esta compuesto por numerosas instalaciones de separación primaria distribuidas en el campo con almacenamiento y bombeo de líquidos y compresión de gas y PTC.</a:t>
            </a:r>
          </a:p>
          <a:p>
            <a:endParaRPr lang="es-AR" dirty="0"/>
          </a:p>
          <a:p>
            <a:r>
              <a:rPr lang="es-AR" dirty="0"/>
              <a:t>El modelo satélites, está compuesto por instalaciones sencillas de separación primaria distribuidas en campo y sin etapa de tanque y bombeo, sumado a 1 instalación centralizada de tratamiento de petróleo y otra de compresión de gas.</a:t>
            </a:r>
          </a:p>
          <a:p>
            <a:endParaRPr lang="es-AR" dirty="0"/>
          </a:p>
          <a:p>
            <a:r>
              <a:rPr lang="es-AR" dirty="0"/>
              <a:t>Finalmente, el modelo CPF es una única instalación en el campo de mayor complejidad con tratamiento de los líquidos y compresión del gas.</a:t>
            </a:r>
          </a:p>
        </p:txBody>
      </p:sp>
      <p:sp>
        <p:nvSpPr>
          <p:cNvPr id="4" name="Slide Number Placeholder 3"/>
          <p:cNvSpPr>
            <a:spLocks noGrp="1"/>
          </p:cNvSpPr>
          <p:nvPr>
            <p:ph type="sldNum" sz="quarter" idx="5"/>
          </p:nvPr>
        </p:nvSpPr>
        <p:spPr/>
        <p:txBody>
          <a:bodyPr/>
          <a:lstStyle/>
          <a:p>
            <a:fld id="{9EC9B691-F3B1-4546-BD99-9E8FF2701CC4}" type="slidenum">
              <a:rPr lang="es-ES" smtClean="0"/>
              <a:pPr/>
              <a:t>4</a:t>
            </a:fld>
            <a:endParaRPr lang="es-ES"/>
          </a:p>
        </p:txBody>
      </p:sp>
    </p:spTree>
    <p:extLst>
      <p:ext uri="{BB962C8B-B14F-4D97-AF65-F5344CB8AC3E}">
        <p14:creationId xmlns:p14="http://schemas.microsoft.com/office/powerpoint/2010/main" val="194166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a:t>El análisis cuantitativo estuvo enfocado en la operación, constructibilidad, desarrollo, flow assurance y seguridad y medio ambiente. Siendo el de mayor valoración el modelo satélites.</a:t>
            </a:r>
          </a:p>
          <a:p>
            <a:r>
              <a:rPr lang="es-AR" dirty="0"/>
              <a:t>Para mayor detalle de este análisis, que por cierto es de amplia complejidad pueden consultar el trabajo dedicado que también presentamos y es el de “</a:t>
            </a:r>
            <a:r>
              <a:rPr lang="es-AR" b="1" dirty="0">
                <a:solidFill>
                  <a:schemeClr val="accent1">
                    <a:lumMod val="75000"/>
                  </a:schemeClr>
                </a:solidFill>
              </a:rPr>
              <a:t>Desafiando el esquema de facilities para desarrollos de crudos no convencional”</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5</a:t>
            </a:fld>
            <a:endParaRPr lang="es-ES"/>
          </a:p>
        </p:txBody>
      </p:sp>
    </p:spTree>
    <p:extLst>
      <p:ext uri="{BB962C8B-B14F-4D97-AF65-F5344CB8AC3E}">
        <p14:creationId xmlns:p14="http://schemas.microsoft.com/office/powerpoint/2010/main" val="170530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AR" dirty="0"/>
              <a:t>El satélite es un separador de campo localizado cerca de los pozos. Desde el mismo el gas fluye a una estación compresora, o varias si el bloque es extenso o el GOR es alto.</a:t>
            </a:r>
          </a:p>
          <a:p>
            <a:r>
              <a:rPr lang="es-AR" dirty="0"/>
              <a:t>El petróleo fluye directo o puede ser bombeado a una instalación central de procesamiento tipo PTC.</a:t>
            </a:r>
          </a:p>
          <a:p>
            <a:endParaRPr lang="es-AR" dirty="0"/>
          </a:p>
          <a:p>
            <a:endParaRPr lang="es-AR" dirty="0"/>
          </a:p>
          <a:p>
            <a:pPr marL="171450" indent="-171450">
              <a:buFontTx/>
              <a:buChar char="-"/>
            </a:pPr>
            <a:r>
              <a:rPr lang="es-AR" dirty="0"/>
              <a:t>Menor inventario distribuido en campo: Se deja de tener compresión y </a:t>
            </a:r>
            <a:r>
              <a:rPr lang="es-AR" dirty="0" err="1"/>
              <a:t>tancaje</a:t>
            </a:r>
            <a:r>
              <a:rPr lang="es-AR" dirty="0"/>
              <a:t> dispersos por el bloque y se concentran solo en 2 instalaciones. Esto permite centralizar y mejorar la gestión de:</a:t>
            </a:r>
          </a:p>
          <a:p>
            <a:pPr marL="628650" lvl="1" indent="-171450">
              <a:buFontTx/>
              <a:buChar char="-"/>
            </a:pPr>
            <a:r>
              <a:rPr lang="es-AR" dirty="0"/>
              <a:t>Venteos de LP difíciles de captar (que potencialmente podrían generar emisiones de metano)</a:t>
            </a:r>
          </a:p>
          <a:p>
            <a:pPr marL="628650" lvl="1" indent="-171450">
              <a:buFontTx/>
              <a:buChar char="-"/>
            </a:pPr>
            <a:r>
              <a:rPr lang="es-AR" dirty="0"/>
              <a:t>La compresión (que potencialmente podría generar emisiones de CO2 por venteo en antorcha).</a:t>
            </a:r>
          </a:p>
          <a:p>
            <a:pPr marL="171450" indent="-171450">
              <a:buFontTx/>
              <a:buChar char="-"/>
            </a:pPr>
            <a:r>
              <a:rPr lang="es-AR" dirty="0"/>
              <a:t>Los satélites trabajan a presión (8-12 kg/cm2g), por lo tanto, tanto el gas como el crudo pueden fluir a las instalaciones por presión, aprovechando la energía de reservorio y eliminando de instancia de bombeo.</a:t>
            </a:r>
          </a:p>
          <a:p>
            <a:pPr marL="171450" indent="-171450">
              <a:buFontTx/>
              <a:buChar char="-"/>
            </a:pPr>
            <a:r>
              <a:rPr lang="es-AR" dirty="0"/>
              <a:t>Las instalaciones distribuidas en campo son satélites, lo que baja la cantidad de facilities operadas (el satélite de campo es NO ATENDIDO).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AR" dirty="0"/>
              <a:t>La distancia multifásica es corta y los problemas de </a:t>
            </a:r>
            <a:r>
              <a:rPr lang="es-AR" dirty="0" err="1"/>
              <a:t>variablidad</a:t>
            </a:r>
            <a:r>
              <a:rPr lang="es-AR" dirty="0"/>
              <a:t> de GOR son absorbidos por el satélite y desaparecen aguas abajo del mismo.</a:t>
            </a:r>
          </a:p>
          <a:p>
            <a:pPr marL="171450" indent="-171450">
              <a:buFontTx/>
              <a:buChar char="-"/>
            </a:pPr>
            <a:endParaRPr lang="es-AR" dirty="0"/>
          </a:p>
          <a:p>
            <a:r>
              <a:rPr lang="es-AR" dirty="0"/>
              <a:t>A continuación, repasaremos en primera instancia las mejoras propias del modelo y con afectación en la PTC.</a:t>
            </a:r>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6</a:t>
            </a:fld>
            <a:endParaRPr lang="es-ES"/>
          </a:p>
        </p:txBody>
      </p:sp>
    </p:spTree>
    <p:extLst>
      <p:ext uri="{BB962C8B-B14F-4D97-AF65-F5344CB8AC3E}">
        <p14:creationId xmlns:p14="http://schemas.microsoft.com/office/powerpoint/2010/main" val="729358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sz="1200" b="0" dirty="0">
                <a:solidFill>
                  <a:schemeClr val="tx1">
                    <a:lumMod val="75000"/>
                    <a:lumOff val="25000"/>
                  </a:schemeClr>
                </a:solidFill>
              </a:rPr>
              <a:t>Como les contaba al comienzo, tendremos mejoras asociadas al cambio de modelo y otras propias de las IISS. </a:t>
            </a:r>
          </a:p>
          <a:p>
            <a:pPr algn="just"/>
            <a:r>
              <a:rPr lang="es-ES" sz="1200" b="0" dirty="0">
                <a:solidFill>
                  <a:schemeClr val="tx1">
                    <a:lumMod val="75000"/>
                    <a:lumOff val="25000"/>
                  </a:schemeClr>
                </a:solidFill>
              </a:rPr>
              <a:t>Asociadas al cambio de modelo, tenemos la primera mejora que está asociada a la reducción de puntos de emisión.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AR"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s-AR" dirty="0"/>
              <a:t>Hablamos puntos de emisión por flasheo en </a:t>
            </a:r>
            <a:r>
              <a:rPr lang="es-AR" dirty="0" err="1"/>
              <a:t>tk</a:t>
            </a:r>
            <a:r>
              <a:rPr lang="es-AR" dirty="0"/>
              <a:t> y combustión, las emisiones fugitivas de los pozos no varían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AR" dirty="0"/>
          </a:p>
          <a:p>
            <a:pPr algn="just"/>
            <a:r>
              <a:rPr lang="es-ES" sz="1200" b="0" dirty="0">
                <a:solidFill>
                  <a:schemeClr val="tx1">
                    <a:lumMod val="75000"/>
                    <a:lumOff val="25000"/>
                  </a:schemeClr>
                </a:solidFill>
              </a:rPr>
              <a:t>Los satélites operan a presiones entre </a:t>
            </a:r>
            <a:r>
              <a:rPr lang="es-ES" sz="1200" b="0" u="sng" dirty="0">
                <a:solidFill>
                  <a:schemeClr val="tx1">
                    <a:lumMod val="75000"/>
                    <a:lumOff val="25000"/>
                  </a:schemeClr>
                </a:solidFill>
              </a:rPr>
              <a:t>8 kg/cm2g y 12 kg/Cm2g </a:t>
            </a:r>
            <a:r>
              <a:rPr lang="es-ES" sz="1200" b="0" dirty="0">
                <a:solidFill>
                  <a:schemeClr val="tx1">
                    <a:lumMod val="75000"/>
                    <a:lumOff val="25000"/>
                  </a:schemeClr>
                </a:solidFill>
              </a:rPr>
              <a:t>lo que permite que tanto el gas como el líquido fluyan de forma directa a la PC y PTC, respectivamente, </a:t>
            </a:r>
            <a:r>
              <a:rPr lang="es-ES" sz="1200" b="0" u="sng" dirty="0">
                <a:solidFill>
                  <a:schemeClr val="tx1">
                    <a:lumMod val="75000"/>
                    <a:lumOff val="25000"/>
                  </a:schemeClr>
                </a:solidFill>
              </a:rPr>
              <a:t>evitando el paso por una etapa de almacenamiento en tanque para bombeo</a:t>
            </a:r>
            <a:r>
              <a:rPr lang="es-ES" sz="1200" b="0" dirty="0">
                <a:solidFill>
                  <a:schemeClr val="tx1">
                    <a:lumMod val="75000"/>
                    <a:lumOff val="25000"/>
                  </a:schemeClr>
                </a:solidFill>
              </a:rPr>
              <a:t>. </a:t>
            </a:r>
          </a:p>
          <a:p>
            <a:pPr algn="just"/>
            <a:r>
              <a:rPr lang="es-ES" sz="1200" b="0" dirty="0">
                <a:solidFill>
                  <a:schemeClr val="tx1">
                    <a:lumMod val="75000"/>
                    <a:lumOff val="25000"/>
                  </a:schemeClr>
                </a:solidFill>
              </a:rPr>
              <a:t>Esto </a:t>
            </a:r>
            <a:r>
              <a:rPr lang="es-ES" sz="1200" b="0" u="sng" dirty="0">
                <a:solidFill>
                  <a:schemeClr val="tx1">
                    <a:lumMod val="75000"/>
                    <a:lumOff val="25000"/>
                  </a:schemeClr>
                </a:solidFill>
              </a:rPr>
              <a:t>reduce los puntos de emisión respecto al modelo de desarrollo anterior</a:t>
            </a:r>
            <a:r>
              <a:rPr lang="es-ES" sz="1200" b="0" dirty="0">
                <a:solidFill>
                  <a:schemeClr val="tx1">
                    <a:lumMod val="75000"/>
                    <a:lumOff val="25000"/>
                  </a:schemeClr>
                </a:solidFill>
              </a:rPr>
              <a:t>, en el cual se presentaba un punto de venteo por cada batería, sumado al de la propia PTC. En el nuevo modelo, solo se presentan venteos en la PTC y PC.</a:t>
            </a:r>
          </a:p>
          <a:p>
            <a:endParaRPr lang="es-AR" dirty="0"/>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7</a:t>
            </a:fld>
            <a:endParaRPr lang="es-ES"/>
          </a:p>
        </p:txBody>
      </p:sp>
    </p:spTree>
    <p:extLst>
      <p:ext uri="{BB962C8B-B14F-4D97-AF65-F5344CB8AC3E}">
        <p14:creationId xmlns:p14="http://schemas.microsoft.com/office/powerpoint/2010/main" val="2052006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CAMBIO ASOCIADO A CARACTERÍSTICAS PROPIAS DEL MODELO DE PRODUCCIÓN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Mayor estabilidad de carga de VRU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ym typeface="Wingdings" panose="05000000000000000000" pitchFamily="2" charset="2"/>
              </a:rPr>
              <a:t></a:t>
            </a:r>
            <a:r>
              <a:rPr lang="es-ES" dirty="0"/>
              <a:t>Modelo Baterías</a:t>
            </a:r>
          </a:p>
          <a:p>
            <a:r>
              <a:rPr lang="es-AR" sz="1200" dirty="0"/>
              <a:t>Tal como se observa en la imagen del PI se tiene: </a:t>
            </a:r>
          </a:p>
          <a:p>
            <a:pPr marL="171450" lvl="0" indent="-171450">
              <a:buFont typeface="Wingdings" panose="05000000000000000000" pitchFamily="2" charset="2"/>
              <a:buChar char="ü"/>
            </a:pPr>
            <a:r>
              <a:rPr lang="es-AR" sz="1200" dirty="0"/>
              <a:t>La presión en los tanques supera el set de las válvulas PVSV  (95 mmca);</a:t>
            </a:r>
          </a:p>
          <a:p>
            <a:pPr marL="171450" lvl="0" indent="-171450">
              <a:buFont typeface="Wingdings" panose="05000000000000000000" pitchFamily="2" charset="2"/>
              <a:buChar char="ü"/>
            </a:pPr>
            <a:r>
              <a:rPr lang="es-AR" sz="1200" dirty="0"/>
              <a:t>La VRU no logra controlar dicho valor en su valor de set de control( 70 mmca);</a:t>
            </a:r>
          </a:p>
          <a:p>
            <a:pPr marL="171450" lvl="0" indent="-171450">
              <a:buFont typeface="Wingdings" panose="05000000000000000000" pitchFamily="2" charset="2"/>
              <a:buChar char="ü"/>
            </a:pPr>
            <a:r>
              <a:rPr lang="es-AR" sz="1200" dirty="0"/>
              <a:t>La VRU no trabaja a sus máximas rpm (1500) sino que se trabaja en un valor promedio de 1044 rpm.</a:t>
            </a:r>
          </a:p>
          <a:p>
            <a:pPr marL="171450" lvl="0" indent="-171450">
              <a:buFont typeface="Wingdings" panose="05000000000000000000" pitchFamily="2" charset="2"/>
              <a:buChar char="ü"/>
            </a:pPr>
            <a:endParaRPr lang="es-AR" sz="1200" dirty="0"/>
          </a:p>
          <a:p>
            <a:pPr marL="0" lvl="0" indent="0">
              <a:buFont typeface="Wingdings" panose="05000000000000000000" pitchFamily="2" charset="2"/>
              <a:buNone/>
            </a:pPr>
            <a:r>
              <a:rPr lang="es-AR" sz="1200" dirty="0"/>
              <a:t>Los paros de las VRU rondan entre los 40 y 70 paros al mes. Los paros son por tiempos cortos y terminan redundando en una disponibilidad de las VRU entre el 40 y 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171450" indent="-171450" algn="just">
              <a:buFont typeface="Wingdings" panose="05000000000000000000" pitchFamily="2" charset="2"/>
              <a:buChar char="à"/>
            </a:pPr>
            <a:r>
              <a:rPr lang="es-ES" sz="1200" b="0" dirty="0">
                <a:solidFill>
                  <a:schemeClr val="tx1">
                    <a:lumMod val="75000"/>
                    <a:lumOff val="25000"/>
                  </a:schemeClr>
                </a:solidFill>
                <a:sym typeface="Wingdings" panose="05000000000000000000" pitchFamily="2" charset="2"/>
              </a:rPr>
              <a:t>Modelo satélites.</a:t>
            </a:r>
          </a:p>
          <a:p>
            <a:pPr marL="0" indent="0" algn="just">
              <a:buFont typeface="Wingdings" panose="05000000000000000000" pitchFamily="2" charset="2"/>
              <a:buNone/>
            </a:pPr>
            <a:r>
              <a:rPr lang="es-ES" sz="1200" b="0" dirty="0">
                <a:solidFill>
                  <a:schemeClr val="tx1">
                    <a:lumMod val="75000"/>
                    <a:lumOff val="25000"/>
                  </a:schemeClr>
                </a:solidFill>
                <a:sym typeface="Wingdings" panose="05000000000000000000" pitchFamily="2" charset="2"/>
              </a:rPr>
              <a:t>Estabilidad de carga de la VRU similar a las de las PTC.</a:t>
            </a:r>
          </a:p>
          <a:p>
            <a:pPr marL="0" indent="0" algn="just">
              <a:buFont typeface="Wingdings" panose="05000000000000000000" pitchFamily="2" charset="2"/>
              <a:buNone/>
            </a:pPr>
            <a:r>
              <a:rPr lang="es-ES" sz="1200" b="0" dirty="0">
                <a:solidFill>
                  <a:schemeClr val="tx1">
                    <a:lumMod val="75000"/>
                    <a:lumOff val="25000"/>
                  </a:schemeClr>
                </a:solidFill>
              </a:rPr>
              <a:t>Los picos de producción dados por los enganches de </a:t>
            </a:r>
            <a:r>
              <a:rPr lang="es-ES" sz="1200" b="0" dirty="0" err="1">
                <a:solidFill>
                  <a:schemeClr val="tx1">
                    <a:lumMod val="75000"/>
                    <a:lumOff val="25000"/>
                  </a:schemeClr>
                </a:solidFill>
              </a:rPr>
              <a:t>PADs</a:t>
            </a:r>
            <a:r>
              <a:rPr lang="es-ES" sz="1200" b="0" dirty="0">
                <a:solidFill>
                  <a:schemeClr val="tx1">
                    <a:lumMod val="75000"/>
                    <a:lumOff val="25000"/>
                  </a:schemeClr>
                </a:solidFill>
              </a:rPr>
              <a:t> son neutralizados en los propios satélites. Las VRU, únicamente ubicadas en las PTC y PC, reciben un promedio de venteos asociados a la producción de todo el bloque, permitiendo una mayor estabilidad de carga en las VRU. </a:t>
            </a:r>
          </a:p>
          <a:p>
            <a:pPr algn="just"/>
            <a:r>
              <a:rPr lang="es-ES" sz="1200" b="0" dirty="0">
                <a:solidFill>
                  <a:schemeClr val="tx1">
                    <a:lumMod val="75000"/>
                    <a:lumOff val="25000"/>
                  </a:schemeClr>
                </a:solidFill>
              </a:rPr>
              <a:t>Se espera una marcada reducción de paros de VRU.</a:t>
            </a:r>
          </a:p>
          <a:p>
            <a:pPr algn="just"/>
            <a:r>
              <a:rPr lang="es-ES" sz="1200" b="0" dirty="0">
                <a:solidFill>
                  <a:schemeClr val="tx1">
                    <a:lumMod val="75000"/>
                    <a:lumOff val="25000"/>
                  </a:schemeClr>
                </a:solidFill>
              </a:rPr>
              <a:t>Nuestra PTC tiene una serie de mejoras que van a hacer la operación aún más estable: VRT, N maquinas operando en serie.</a:t>
            </a: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8</a:t>
            </a:fld>
            <a:endParaRPr lang="es-ES"/>
          </a:p>
        </p:txBody>
      </p:sp>
    </p:spTree>
    <p:extLst>
      <p:ext uri="{BB962C8B-B14F-4D97-AF65-F5344CB8AC3E}">
        <p14:creationId xmlns:p14="http://schemas.microsoft.com/office/powerpoint/2010/main" val="973405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CAMBIO ASOCIADO A CARACTERÍSTICAS PROPIAS DEL MODELO DE PRODUCCIÓN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Mayor estabilidad de carga de VRU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ym typeface="Wingdings" panose="05000000000000000000" pitchFamily="2" charset="2"/>
              </a:rPr>
              <a:t></a:t>
            </a:r>
            <a:r>
              <a:rPr lang="es-ES" dirty="0"/>
              <a:t>Modelo Baterías</a:t>
            </a:r>
          </a:p>
          <a:p>
            <a:r>
              <a:rPr lang="es-AR" sz="1200" dirty="0"/>
              <a:t>Tal como se observa en la imagen del PI se tiene: </a:t>
            </a:r>
          </a:p>
          <a:p>
            <a:pPr marL="171450" lvl="0" indent="-171450">
              <a:buFont typeface="Wingdings" panose="05000000000000000000" pitchFamily="2" charset="2"/>
              <a:buChar char="ü"/>
            </a:pPr>
            <a:r>
              <a:rPr lang="es-AR" sz="1200" dirty="0"/>
              <a:t>La presión en los tanques supera el set de las válvulas PVSV  (95 mmca);</a:t>
            </a:r>
          </a:p>
          <a:p>
            <a:pPr marL="171450" lvl="0" indent="-171450">
              <a:buFont typeface="Wingdings" panose="05000000000000000000" pitchFamily="2" charset="2"/>
              <a:buChar char="ü"/>
            </a:pPr>
            <a:r>
              <a:rPr lang="es-AR" sz="1200" dirty="0"/>
              <a:t>La VRU no logra controlar dicho valor en su valor de set de control( 70 mmca);</a:t>
            </a:r>
          </a:p>
          <a:p>
            <a:pPr marL="171450" lvl="0" indent="-171450">
              <a:buFont typeface="Wingdings" panose="05000000000000000000" pitchFamily="2" charset="2"/>
              <a:buChar char="ü"/>
            </a:pPr>
            <a:r>
              <a:rPr lang="es-AR" sz="1200" dirty="0"/>
              <a:t>La VRU no trabaja a sus máximas rpm (1500) sino que se trabaja en un valor promedio de 1044 rpm.</a:t>
            </a:r>
          </a:p>
          <a:p>
            <a:pPr marL="171450" lvl="0" indent="-171450">
              <a:buFont typeface="Wingdings" panose="05000000000000000000" pitchFamily="2" charset="2"/>
              <a:buChar char="ü"/>
            </a:pPr>
            <a:endParaRPr lang="es-AR" sz="1200" dirty="0"/>
          </a:p>
          <a:p>
            <a:pPr marL="0" lvl="0" indent="0">
              <a:buFont typeface="Wingdings" panose="05000000000000000000" pitchFamily="2" charset="2"/>
              <a:buNone/>
            </a:pPr>
            <a:r>
              <a:rPr lang="es-AR" sz="1200" dirty="0"/>
              <a:t>Los paros de las VRU rondan entre los 40 y 70 paros al mes. Los paros son por tiempos cortos y terminan redundando en una disponibilidad de las VRU entre el 40 y 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171450" indent="-171450" algn="just">
              <a:buFont typeface="Wingdings" panose="05000000000000000000" pitchFamily="2" charset="2"/>
              <a:buChar char="à"/>
            </a:pPr>
            <a:r>
              <a:rPr lang="es-ES" sz="1200" b="0" dirty="0">
                <a:solidFill>
                  <a:schemeClr val="tx1">
                    <a:lumMod val="75000"/>
                    <a:lumOff val="25000"/>
                  </a:schemeClr>
                </a:solidFill>
                <a:sym typeface="Wingdings" panose="05000000000000000000" pitchFamily="2" charset="2"/>
              </a:rPr>
              <a:t>Modelo satélites.</a:t>
            </a:r>
          </a:p>
          <a:p>
            <a:pPr marL="0" indent="0" algn="just">
              <a:buFont typeface="Wingdings" panose="05000000000000000000" pitchFamily="2" charset="2"/>
              <a:buNone/>
            </a:pPr>
            <a:r>
              <a:rPr lang="es-ES" sz="1200" b="0" dirty="0">
                <a:solidFill>
                  <a:schemeClr val="tx1">
                    <a:lumMod val="75000"/>
                    <a:lumOff val="25000"/>
                  </a:schemeClr>
                </a:solidFill>
                <a:sym typeface="Wingdings" panose="05000000000000000000" pitchFamily="2" charset="2"/>
              </a:rPr>
              <a:t>Estabilidad de carga de la VRU similar a las de las PTC.</a:t>
            </a:r>
          </a:p>
          <a:p>
            <a:pPr marL="0" indent="0" algn="just">
              <a:buFont typeface="Wingdings" panose="05000000000000000000" pitchFamily="2" charset="2"/>
              <a:buNone/>
            </a:pPr>
            <a:r>
              <a:rPr lang="es-ES" sz="1200" b="0" dirty="0">
                <a:solidFill>
                  <a:schemeClr val="tx1">
                    <a:lumMod val="75000"/>
                    <a:lumOff val="25000"/>
                  </a:schemeClr>
                </a:solidFill>
              </a:rPr>
              <a:t>Los picos de producción dados por los enganches de </a:t>
            </a:r>
            <a:r>
              <a:rPr lang="es-ES" sz="1200" b="0" dirty="0" err="1">
                <a:solidFill>
                  <a:schemeClr val="tx1">
                    <a:lumMod val="75000"/>
                    <a:lumOff val="25000"/>
                  </a:schemeClr>
                </a:solidFill>
              </a:rPr>
              <a:t>PADs</a:t>
            </a:r>
            <a:r>
              <a:rPr lang="es-ES" sz="1200" b="0" dirty="0">
                <a:solidFill>
                  <a:schemeClr val="tx1">
                    <a:lumMod val="75000"/>
                    <a:lumOff val="25000"/>
                  </a:schemeClr>
                </a:solidFill>
              </a:rPr>
              <a:t> son neutralizados en los propios satélites. Las VRU, únicamente ubicadas en las PTC y PC, reciben un promedio de venteos asociados a la producción de todo el bloque, permitiendo una mayor estabilidad de carga en las VRU. </a:t>
            </a:r>
          </a:p>
          <a:p>
            <a:pPr algn="just"/>
            <a:r>
              <a:rPr lang="es-ES" sz="1200" b="0" dirty="0">
                <a:solidFill>
                  <a:schemeClr val="tx1">
                    <a:lumMod val="75000"/>
                    <a:lumOff val="25000"/>
                  </a:schemeClr>
                </a:solidFill>
              </a:rPr>
              <a:t>Se espera una marcada reducción de paros de VRU.</a:t>
            </a:r>
          </a:p>
          <a:p>
            <a:pPr algn="just"/>
            <a:r>
              <a:rPr lang="es-ES" sz="1200" b="0" dirty="0">
                <a:solidFill>
                  <a:schemeClr val="tx1">
                    <a:lumMod val="75000"/>
                    <a:lumOff val="25000"/>
                  </a:schemeClr>
                </a:solidFill>
              </a:rPr>
              <a:t>Nuestra PTC tiene una serie de mejoras que van a hacer la operación aún más estable: VRT, N maquinas operando en serie.</a:t>
            </a:r>
          </a:p>
          <a:p>
            <a:endParaRPr lang="x-none" dirty="0"/>
          </a:p>
        </p:txBody>
      </p:sp>
      <p:sp>
        <p:nvSpPr>
          <p:cNvPr id="4" name="Slide Number Placeholder 3"/>
          <p:cNvSpPr>
            <a:spLocks noGrp="1"/>
          </p:cNvSpPr>
          <p:nvPr>
            <p:ph type="sldNum" sz="quarter" idx="5"/>
          </p:nvPr>
        </p:nvSpPr>
        <p:spPr/>
        <p:txBody>
          <a:bodyPr/>
          <a:lstStyle/>
          <a:p>
            <a:fld id="{9EC9B691-F3B1-4546-BD99-9E8FF2701CC4}" type="slidenum">
              <a:rPr lang="es-ES" smtClean="0"/>
              <a:pPr/>
              <a:t>9</a:t>
            </a:fld>
            <a:endParaRPr lang="es-ES"/>
          </a:p>
        </p:txBody>
      </p:sp>
    </p:spTree>
    <p:extLst>
      <p:ext uri="{BB962C8B-B14F-4D97-AF65-F5344CB8AC3E}">
        <p14:creationId xmlns:p14="http://schemas.microsoft.com/office/powerpoint/2010/main" val="3175078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RÁTULA PRINCIPAL">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15615BE-C868-4CF3-B194-4883C97DE7BD}"/>
              </a:ext>
            </a:extLst>
          </p:cNvPr>
          <p:cNvSpPr/>
          <p:nvPr userDrawn="1"/>
        </p:nvSpPr>
        <p:spPr>
          <a:xfrm>
            <a:off x="-4572" y="-17188"/>
            <a:ext cx="9148572" cy="4919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0" name="Graphic 4">
            <a:extLst>
              <a:ext uri="{FF2B5EF4-FFF2-40B4-BE49-F238E27FC236}">
                <a16:creationId xmlns:a16="http://schemas.microsoft.com/office/drawing/2014/main" id="{5E8AA07E-B7E5-E047-AD96-60F1E1A1B328}"/>
              </a:ext>
            </a:extLst>
          </p:cNvPr>
          <p:cNvSpPr/>
          <p:nvPr userDrawn="1"/>
        </p:nvSpPr>
        <p:spPr>
          <a:xfrm flipH="1">
            <a:off x="2044488" y="2283718"/>
            <a:ext cx="7099088"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7086388 w 9143577"/>
              <a:gd name="connsiteY3" fmla="*/ 249932 h 1226992"/>
              <a:gd name="connsiteX4" fmla="*/ 254000 w 9143577"/>
              <a:gd name="connsiteY4" fmla="*/ 253860 h 1226992"/>
              <a:gd name="connsiteX5" fmla="*/ 0 w 9143577"/>
              <a:gd name="connsiteY5" fmla="*/ 0 h 1226992"/>
              <a:gd name="connsiteX6" fmla="*/ 0 w 9143577"/>
              <a:gd name="connsiteY6" fmla="*/ 1226992 h 1226992"/>
              <a:gd name="connsiteX7" fmla="*/ 254000 w 9143577"/>
              <a:gd name="connsiteY7" fmla="*/ 973132 h 1226992"/>
              <a:gd name="connsiteX8" fmla="*/ 7099088 w 9143577"/>
              <a:gd name="connsiteY8" fmla="*/ 967482 h 1226992"/>
              <a:gd name="connsiteX9" fmla="*/ 8889577 w 9143577"/>
              <a:gd name="connsiteY9" fmla="*/ 973132 h 1226992"/>
              <a:gd name="connsiteX10" fmla="*/ 9143577 w 9143577"/>
              <a:gd name="connsiteY10" fmla="*/ 1226992 h 1226992"/>
              <a:gd name="connsiteX0" fmla="*/ 9143577 w 9143577"/>
              <a:gd name="connsiteY0" fmla="*/ 1226992 h 1226992"/>
              <a:gd name="connsiteX1" fmla="*/ 8889577 w 9143577"/>
              <a:gd name="connsiteY1" fmla="*/ 253860 h 1226992"/>
              <a:gd name="connsiteX2" fmla="*/ 7086388 w 9143577"/>
              <a:gd name="connsiteY2" fmla="*/ 249932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7086388 w 9143577"/>
              <a:gd name="connsiteY1" fmla="*/ 249932 h 1226992"/>
              <a:gd name="connsiteX2" fmla="*/ 254000 w 9143577"/>
              <a:gd name="connsiteY2" fmla="*/ 253860 h 1226992"/>
              <a:gd name="connsiteX3" fmla="*/ 0 w 9143577"/>
              <a:gd name="connsiteY3" fmla="*/ 0 h 1226992"/>
              <a:gd name="connsiteX4" fmla="*/ 0 w 9143577"/>
              <a:gd name="connsiteY4" fmla="*/ 1226992 h 1226992"/>
              <a:gd name="connsiteX5" fmla="*/ 254000 w 9143577"/>
              <a:gd name="connsiteY5" fmla="*/ 973132 h 1226992"/>
              <a:gd name="connsiteX6" fmla="*/ 7099088 w 9143577"/>
              <a:gd name="connsiteY6" fmla="*/ 967482 h 1226992"/>
              <a:gd name="connsiteX7" fmla="*/ 8889577 w 9143577"/>
              <a:gd name="connsiteY7" fmla="*/ 973132 h 1226992"/>
              <a:gd name="connsiteX8" fmla="*/ 9143577 w 9143577"/>
              <a:gd name="connsiteY8" fmla="*/ 1226992 h 1226992"/>
              <a:gd name="connsiteX0" fmla="*/ 8889577 w 8889577"/>
              <a:gd name="connsiteY0" fmla="*/ 973132 h 1226992"/>
              <a:gd name="connsiteX1" fmla="*/ 7086388 w 8889577"/>
              <a:gd name="connsiteY1" fmla="*/ 249932 h 1226992"/>
              <a:gd name="connsiteX2" fmla="*/ 254000 w 8889577"/>
              <a:gd name="connsiteY2" fmla="*/ 253860 h 1226992"/>
              <a:gd name="connsiteX3" fmla="*/ 0 w 8889577"/>
              <a:gd name="connsiteY3" fmla="*/ 0 h 1226992"/>
              <a:gd name="connsiteX4" fmla="*/ 0 w 8889577"/>
              <a:gd name="connsiteY4" fmla="*/ 1226992 h 1226992"/>
              <a:gd name="connsiteX5" fmla="*/ 254000 w 8889577"/>
              <a:gd name="connsiteY5" fmla="*/ 973132 h 1226992"/>
              <a:gd name="connsiteX6" fmla="*/ 7099088 w 8889577"/>
              <a:gd name="connsiteY6" fmla="*/ 967482 h 1226992"/>
              <a:gd name="connsiteX7" fmla="*/ 8889577 w 8889577"/>
              <a:gd name="connsiteY7" fmla="*/ 973132 h 1226992"/>
              <a:gd name="connsiteX0" fmla="*/ 7099088 w 7099088"/>
              <a:gd name="connsiteY0" fmla="*/ 967482 h 1226992"/>
              <a:gd name="connsiteX1" fmla="*/ 7086388 w 7099088"/>
              <a:gd name="connsiteY1" fmla="*/ 249932 h 1226992"/>
              <a:gd name="connsiteX2" fmla="*/ 254000 w 7099088"/>
              <a:gd name="connsiteY2" fmla="*/ 253860 h 1226992"/>
              <a:gd name="connsiteX3" fmla="*/ 0 w 7099088"/>
              <a:gd name="connsiteY3" fmla="*/ 0 h 1226992"/>
              <a:gd name="connsiteX4" fmla="*/ 0 w 7099088"/>
              <a:gd name="connsiteY4" fmla="*/ 1226992 h 1226992"/>
              <a:gd name="connsiteX5" fmla="*/ 254000 w 7099088"/>
              <a:gd name="connsiteY5" fmla="*/ 973132 h 1226992"/>
              <a:gd name="connsiteX6" fmla="*/ 7099088 w 7099088"/>
              <a:gd name="connsiteY6" fmla="*/ 96748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9088" h="1226992">
                <a:moveTo>
                  <a:pt x="7099088" y="967482"/>
                </a:moveTo>
                <a:lnTo>
                  <a:pt x="7086388" y="249932"/>
                </a:lnTo>
                <a:lnTo>
                  <a:pt x="254000" y="253860"/>
                </a:lnTo>
                <a:cubicBezTo>
                  <a:pt x="113708" y="253860"/>
                  <a:pt x="0" y="140215"/>
                  <a:pt x="0" y="0"/>
                </a:cubicBezTo>
                <a:lnTo>
                  <a:pt x="0" y="1226992"/>
                </a:lnTo>
                <a:cubicBezTo>
                  <a:pt x="0" y="1086776"/>
                  <a:pt x="113708" y="973132"/>
                  <a:pt x="254000" y="973132"/>
                </a:cubicBezTo>
                <a:lnTo>
                  <a:pt x="7099088" y="967482"/>
                </a:lnTo>
                <a:close/>
              </a:path>
            </a:pathLst>
          </a:custGeom>
          <a:solidFill>
            <a:schemeClr val="tx1"/>
          </a:solidFill>
          <a:ln w="8467" cap="flat">
            <a:noFill/>
            <a:prstDash val="solid"/>
            <a:miter/>
          </a:ln>
        </p:spPr>
        <p:txBody>
          <a:bodyPr rtlCol="0" anchor="ctr"/>
          <a:lstStyle/>
          <a:p>
            <a:endParaRPr lang="x-none"/>
          </a:p>
        </p:txBody>
      </p:sp>
      <p:sp>
        <p:nvSpPr>
          <p:cNvPr id="8" name="Graphic 4">
            <a:extLst>
              <a:ext uri="{FF2B5EF4-FFF2-40B4-BE49-F238E27FC236}">
                <a16:creationId xmlns:a16="http://schemas.microsoft.com/office/drawing/2014/main" id="{5E8AA07E-B7E5-E047-AD96-60F1E1A1B328}"/>
              </a:ext>
            </a:extLst>
          </p:cNvPr>
          <p:cNvSpPr/>
          <p:nvPr userDrawn="1"/>
        </p:nvSpPr>
        <p:spPr>
          <a:xfrm>
            <a:off x="212" y="2283718"/>
            <a:ext cx="7099088"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7086388 w 9143577"/>
              <a:gd name="connsiteY3" fmla="*/ 249932 h 1226992"/>
              <a:gd name="connsiteX4" fmla="*/ 254000 w 9143577"/>
              <a:gd name="connsiteY4" fmla="*/ 253860 h 1226992"/>
              <a:gd name="connsiteX5" fmla="*/ 0 w 9143577"/>
              <a:gd name="connsiteY5" fmla="*/ 0 h 1226992"/>
              <a:gd name="connsiteX6" fmla="*/ 0 w 9143577"/>
              <a:gd name="connsiteY6" fmla="*/ 1226992 h 1226992"/>
              <a:gd name="connsiteX7" fmla="*/ 254000 w 9143577"/>
              <a:gd name="connsiteY7" fmla="*/ 973132 h 1226992"/>
              <a:gd name="connsiteX8" fmla="*/ 7099088 w 9143577"/>
              <a:gd name="connsiteY8" fmla="*/ 967482 h 1226992"/>
              <a:gd name="connsiteX9" fmla="*/ 8889577 w 9143577"/>
              <a:gd name="connsiteY9" fmla="*/ 973132 h 1226992"/>
              <a:gd name="connsiteX10" fmla="*/ 9143577 w 9143577"/>
              <a:gd name="connsiteY10" fmla="*/ 1226992 h 1226992"/>
              <a:gd name="connsiteX0" fmla="*/ 9143577 w 9143577"/>
              <a:gd name="connsiteY0" fmla="*/ 1226992 h 1226992"/>
              <a:gd name="connsiteX1" fmla="*/ 8889577 w 9143577"/>
              <a:gd name="connsiteY1" fmla="*/ 253860 h 1226992"/>
              <a:gd name="connsiteX2" fmla="*/ 7086388 w 9143577"/>
              <a:gd name="connsiteY2" fmla="*/ 249932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7086388 w 9143577"/>
              <a:gd name="connsiteY1" fmla="*/ 249932 h 1226992"/>
              <a:gd name="connsiteX2" fmla="*/ 254000 w 9143577"/>
              <a:gd name="connsiteY2" fmla="*/ 253860 h 1226992"/>
              <a:gd name="connsiteX3" fmla="*/ 0 w 9143577"/>
              <a:gd name="connsiteY3" fmla="*/ 0 h 1226992"/>
              <a:gd name="connsiteX4" fmla="*/ 0 w 9143577"/>
              <a:gd name="connsiteY4" fmla="*/ 1226992 h 1226992"/>
              <a:gd name="connsiteX5" fmla="*/ 254000 w 9143577"/>
              <a:gd name="connsiteY5" fmla="*/ 973132 h 1226992"/>
              <a:gd name="connsiteX6" fmla="*/ 7099088 w 9143577"/>
              <a:gd name="connsiteY6" fmla="*/ 967482 h 1226992"/>
              <a:gd name="connsiteX7" fmla="*/ 8889577 w 9143577"/>
              <a:gd name="connsiteY7" fmla="*/ 973132 h 1226992"/>
              <a:gd name="connsiteX8" fmla="*/ 9143577 w 9143577"/>
              <a:gd name="connsiteY8" fmla="*/ 1226992 h 1226992"/>
              <a:gd name="connsiteX0" fmla="*/ 8889577 w 8889577"/>
              <a:gd name="connsiteY0" fmla="*/ 973132 h 1226992"/>
              <a:gd name="connsiteX1" fmla="*/ 7086388 w 8889577"/>
              <a:gd name="connsiteY1" fmla="*/ 249932 h 1226992"/>
              <a:gd name="connsiteX2" fmla="*/ 254000 w 8889577"/>
              <a:gd name="connsiteY2" fmla="*/ 253860 h 1226992"/>
              <a:gd name="connsiteX3" fmla="*/ 0 w 8889577"/>
              <a:gd name="connsiteY3" fmla="*/ 0 h 1226992"/>
              <a:gd name="connsiteX4" fmla="*/ 0 w 8889577"/>
              <a:gd name="connsiteY4" fmla="*/ 1226992 h 1226992"/>
              <a:gd name="connsiteX5" fmla="*/ 254000 w 8889577"/>
              <a:gd name="connsiteY5" fmla="*/ 973132 h 1226992"/>
              <a:gd name="connsiteX6" fmla="*/ 7099088 w 8889577"/>
              <a:gd name="connsiteY6" fmla="*/ 967482 h 1226992"/>
              <a:gd name="connsiteX7" fmla="*/ 8889577 w 8889577"/>
              <a:gd name="connsiteY7" fmla="*/ 973132 h 1226992"/>
              <a:gd name="connsiteX0" fmla="*/ 7099088 w 7099088"/>
              <a:gd name="connsiteY0" fmla="*/ 967482 h 1226992"/>
              <a:gd name="connsiteX1" fmla="*/ 7086388 w 7099088"/>
              <a:gd name="connsiteY1" fmla="*/ 249932 h 1226992"/>
              <a:gd name="connsiteX2" fmla="*/ 254000 w 7099088"/>
              <a:gd name="connsiteY2" fmla="*/ 253860 h 1226992"/>
              <a:gd name="connsiteX3" fmla="*/ 0 w 7099088"/>
              <a:gd name="connsiteY3" fmla="*/ 0 h 1226992"/>
              <a:gd name="connsiteX4" fmla="*/ 0 w 7099088"/>
              <a:gd name="connsiteY4" fmla="*/ 1226992 h 1226992"/>
              <a:gd name="connsiteX5" fmla="*/ 254000 w 7099088"/>
              <a:gd name="connsiteY5" fmla="*/ 973132 h 1226992"/>
              <a:gd name="connsiteX6" fmla="*/ 7099088 w 7099088"/>
              <a:gd name="connsiteY6" fmla="*/ 96748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9088" h="1226992">
                <a:moveTo>
                  <a:pt x="7099088" y="967482"/>
                </a:moveTo>
                <a:lnTo>
                  <a:pt x="7086388" y="249932"/>
                </a:lnTo>
                <a:lnTo>
                  <a:pt x="254000" y="253860"/>
                </a:lnTo>
                <a:cubicBezTo>
                  <a:pt x="113708" y="253860"/>
                  <a:pt x="0" y="140215"/>
                  <a:pt x="0" y="0"/>
                </a:cubicBezTo>
                <a:lnTo>
                  <a:pt x="0" y="1226992"/>
                </a:lnTo>
                <a:cubicBezTo>
                  <a:pt x="0" y="1086776"/>
                  <a:pt x="113708" y="973132"/>
                  <a:pt x="254000" y="973132"/>
                </a:cubicBezTo>
                <a:lnTo>
                  <a:pt x="7099088" y="967482"/>
                </a:lnTo>
                <a:close/>
              </a:path>
            </a:pathLst>
          </a:custGeom>
          <a:solidFill>
            <a:schemeClr val="tx1"/>
          </a:solidFill>
          <a:ln w="8467" cap="flat">
            <a:noFill/>
            <a:prstDash val="solid"/>
            <a:miter/>
          </a:ln>
        </p:spPr>
        <p:txBody>
          <a:bodyPr rtlCol="0" anchor="ctr"/>
          <a:lstStyle/>
          <a:p>
            <a:endParaRPr lang="x-none"/>
          </a:p>
        </p:txBody>
      </p:sp>
      <p:sp>
        <p:nvSpPr>
          <p:cNvPr id="13" name="3 Marcador de texto">
            <a:extLst>
              <a:ext uri="{FF2B5EF4-FFF2-40B4-BE49-F238E27FC236}">
                <a16:creationId xmlns:a16="http://schemas.microsoft.com/office/drawing/2014/main" id="{B6D0839C-B2CE-D544-9A26-FA0C6A4946D0}"/>
              </a:ext>
            </a:extLst>
          </p:cNvPr>
          <p:cNvSpPr>
            <a:spLocks noGrp="1"/>
          </p:cNvSpPr>
          <p:nvPr>
            <p:ph type="body" sz="quarter" idx="32" hasCustomPrompt="1"/>
          </p:nvPr>
        </p:nvSpPr>
        <p:spPr>
          <a:xfrm>
            <a:off x="294951" y="3470091"/>
            <a:ext cx="5789217" cy="461665"/>
          </a:xfrm>
          <a:prstGeom prst="rect">
            <a:avLst/>
          </a:prstGeom>
        </p:spPr>
        <p:txBody>
          <a:bodyPr wrap="square">
            <a:spAutoFit/>
          </a:bodyPr>
          <a:lstStyle>
            <a:lvl1pPr marL="0" indent="0">
              <a:lnSpc>
                <a:spcPct val="100000"/>
              </a:lnSpc>
              <a:spcBef>
                <a:spcPts val="0"/>
              </a:spcBef>
              <a:buNone/>
              <a:defRPr sz="24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sp>
        <p:nvSpPr>
          <p:cNvPr id="19" name="3 Marcador de texto">
            <a:extLst>
              <a:ext uri="{FF2B5EF4-FFF2-40B4-BE49-F238E27FC236}">
                <a16:creationId xmlns:a16="http://schemas.microsoft.com/office/drawing/2014/main" id="{68FD51B1-D9B0-4047-925A-AA43501EC5B8}"/>
              </a:ext>
            </a:extLst>
          </p:cNvPr>
          <p:cNvSpPr>
            <a:spLocks noGrp="1"/>
          </p:cNvSpPr>
          <p:nvPr>
            <p:ph type="body" sz="quarter" idx="33" hasCustomPrompt="1"/>
          </p:nvPr>
        </p:nvSpPr>
        <p:spPr>
          <a:xfrm>
            <a:off x="314001" y="4655666"/>
            <a:ext cx="3340945"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MES / AÑO</a:t>
            </a:r>
            <a:endParaRPr lang="es-AR" dirty="0"/>
          </a:p>
        </p:txBody>
      </p:sp>
      <p:grpSp>
        <p:nvGrpSpPr>
          <p:cNvPr id="1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7696160" y="2770028"/>
            <a:ext cx="1058567" cy="261937"/>
            <a:chOff x="574675" y="207963"/>
            <a:chExt cx="776288" cy="192087"/>
          </a:xfrm>
          <a:solidFill>
            <a:schemeClr val="bg1"/>
          </a:solidFill>
        </p:grpSpPr>
        <p:sp>
          <p:nvSpPr>
            <p:cNvPr id="1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6"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17"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
        <p:nvSpPr>
          <p:cNvPr id="7" name="Picture Placeholder 6">
            <a:extLst>
              <a:ext uri="{FF2B5EF4-FFF2-40B4-BE49-F238E27FC236}">
                <a16:creationId xmlns:a16="http://schemas.microsoft.com/office/drawing/2014/main" id="{8232E4B1-F263-FF43-AA18-ACE62BC651AA}"/>
              </a:ext>
            </a:extLst>
          </p:cNvPr>
          <p:cNvSpPr>
            <a:spLocks noGrp="1"/>
          </p:cNvSpPr>
          <p:nvPr>
            <p:ph type="pic" sz="quarter" idx="34" hasCustomPrompt="1"/>
          </p:nvPr>
        </p:nvSpPr>
        <p:spPr>
          <a:xfrm>
            <a:off x="-4572" y="-21951"/>
            <a:ext cx="9148148" cy="258068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8148" h="2612521">
                <a:moveTo>
                  <a:pt x="0" y="9144"/>
                </a:moveTo>
                <a:cubicBezTo>
                  <a:pt x="-3119" y="14343"/>
                  <a:pt x="9150505" y="9009"/>
                  <a:pt x="9148148" y="0"/>
                </a:cubicBezTo>
                <a:lnTo>
                  <a:pt x="9148148" y="2369105"/>
                </a:lnTo>
                <a:cubicBezTo>
                  <a:pt x="9148148" y="2503540"/>
                  <a:pt x="9039167" y="2612521"/>
                  <a:pt x="8904732" y="2612521"/>
                </a:cubicBezTo>
                <a:lnTo>
                  <a:pt x="247988" y="2612521"/>
                </a:lnTo>
                <a:cubicBezTo>
                  <a:pt x="113553" y="2612521"/>
                  <a:pt x="2191" y="2522825"/>
                  <a:pt x="4572" y="2369105"/>
                </a:cubicBezTo>
                <a:lnTo>
                  <a:pt x="0" y="9144"/>
                </a:ln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r>
              <a:rPr lang="x-none" dirty="0"/>
              <a:t>Haga click en el ícono para incluir una imagen</a:t>
            </a:r>
          </a:p>
        </p:txBody>
      </p:sp>
    </p:spTree>
    <p:extLst>
      <p:ext uri="{BB962C8B-B14F-4D97-AF65-F5344CB8AC3E}">
        <p14:creationId xmlns:p14="http://schemas.microsoft.com/office/powerpoint/2010/main" val="148379498"/>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_CABECERA BLANCA IMAGEN ÁNGULOS REDONDEADA">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08C32C0-64EA-4B08-876A-769A3654FD66}"/>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248620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282390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3" name="Slide Number Placeholder 2">
            <a:extLst>
              <a:ext uri="{FF2B5EF4-FFF2-40B4-BE49-F238E27FC236}">
                <a16:creationId xmlns:a16="http://schemas.microsoft.com/office/drawing/2014/main" id="{F7FF5B29-DF99-4A20-B1D7-2EB68C1C5508}"/>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1"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2"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4"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5"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447504384"/>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 Y DESTACADOS">
    <p:bg>
      <p:bgPr>
        <a:solidFill>
          <a:schemeClr val="bg2"/>
        </a:solidFill>
        <a:effectLst/>
      </p:bgPr>
    </p:bg>
    <p:spTree>
      <p:nvGrpSpPr>
        <p:cNvPr id="1" name=""/>
        <p:cNvGrpSpPr/>
        <p:nvPr/>
      </p:nvGrpSpPr>
      <p:grpSpPr>
        <a:xfrm>
          <a:off x="0" y="0"/>
          <a:ext cx="0" cy="0"/>
          <a:chOff x="0" y="0"/>
          <a:chExt cx="0" cy="0"/>
        </a:xfrm>
      </p:grpSpPr>
      <p:sp>
        <p:nvSpPr>
          <p:cNvPr id="27" name="Rectangle 17">
            <a:extLst>
              <a:ext uri="{FF2B5EF4-FFF2-40B4-BE49-F238E27FC236}">
                <a16:creationId xmlns:a16="http://schemas.microsoft.com/office/drawing/2014/main" id="{4FA1DAFB-7154-4CCC-AABF-0500951B38E1}"/>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7910378" y="1253915"/>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3" name="2 Marcador de texto"/>
          <p:cNvSpPr>
            <a:spLocks noGrp="1"/>
          </p:cNvSpPr>
          <p:nvPr>
            <p:ph type="body" sz="quarter" idx="57" hasCustomPrompt="1"/>
          </p:nvPr>
        </p:nvSpPr>
        <p:spPr>
          <a:xfrm>
            <a:off x="269875" y="755650"/>
            <a:ext cx="6750050" cy="1455738"/>
          </a:xfrm>
          <a:prstGeom prst="rect">
            <a:avLst/>
          </a:prstGeom>
        </p:spPr>
        <p:txBody>
          <a:bodyPr/>
          <a:lstStyle>
            <a:lvl1pPr>
              <a:buClr>
                <a:srgbClr val="0451E4"/>
              </a:buCl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r>
              <a:rPr lang="es-ES" dirty="0" err="1"/>
              <a:t>Duis</a:t>
            </a:r>
            <a:r>
              <a:rPr lang="es-ES" dirty="0"/>
              <a:t> </a:t>
            </a:r>
            <a:r>
              <a:rPr lang="es-ES" dirty="0" err="1"/>
              <a:t>pulvinar</a:t>
            </a:r>
            <a:r>
              <a:rPr lang="es-ES" dirty="0"/>
              <a:t>, </a:t>
            </a:r>
            <a:r>
              <a:rPr lang="es-ES" dirty="0" err="1"/>
              <a:t>orci</a:t>
            </a:r>
            <a:r>
              <a:rPr lang="es-ES" dirty="0"/>
              <a:t> a </a:t>
            </a:r>
            <a:r>
              <a:rPr lang="es-ES" dirty="0" err="1"/>
              <a:t>ullamcorper</a:t>
            </a:r>
            <a:r>
              <a:rPr lang="es-ES" dirty="0"/>
              <a:t> </a:t>
            </a:r>
            <a:r>
              <a:rPr lang="es-ES" dirty="0" err="1"/>
              <a:t>rhoncus</a:t>
            </a:r>
            <a:r>
              <a:rPr lang="es-ES" dirty="0"/>
              <a:t>, </a:t>
            </a:r>
            <a:r>
              <a:rPr lang="es-ES" dirty="0" err="1"/>
              <a:t>tellus</a:t>
            </a:r>
            <a:r>
              <a:rPr lang="es-ES" dirty="0"/>
              <a:t> </a:t>
            </a:r>
            <a:r>
              <a:rPr lang="es-ES" dirty="0" err="1"/>
              <a:t>augue</a:t>
            </a:r>
            <a:r>
              <a:rPr lang="es-ES" dirty="0"/>
              <a:t> </a:t>
            </a:r>
            <a:r>
              <a:rPr lang="es-ES" dirty="0" err="1"/>
              <a:t>elementum</a:t>
            </a:r>
            <a:r>
              <a:rPr lang="es-ES" dirty="0"/>
              <a:t> </a:t>
            </a:r>
            <a:r>
              <a:rPr lang="es-ES" dirty="0" err="1"/>
              <a:t>arcu</a:t>
            </a:r>
            <a:r>
              <a:rPr lang="es-ES" dirty="0"/>
              <a:t>, id </a:t>
            </a:r>
            <a:r>
              <a:rPr lang="es-ES" dirty="0" err="1"/>
              <a:t>posuere</a:t>
            </a:r>
            <a:r>
              <a:rPr lang="es-ES" dirty="0"/>
              <a:t> </a:t>
            </a:r>
            <a:r>
              <a:rPr lang="es-ES" dirty="0" err="1"/>
              <a:t>erat</a:t>
            </a:r>
            <a:r>
              <a:rPr lang="es-ES" dirty="0"/>
              <a:t> </a:t>
            </a:r>
            <a:r>
              <a:rPr lang="es-ES" dirty="0" err="1"/>
              <a:t>neque</a:t>
            </a:r>
            <a:r>
              <a:rPr lang="es-ES" dirty="0"/>
              <a:t> </a:t>
            </a:r>
            <a:r>
              <a:rPr lang="es-ES" dirty="0" err="1"/>
              <a:t>eget</a:t>
            </a:r>
            <a:r>
              <a:rPr lang="es-ES" dirty="0"/>
              <a:t> </a:t>
            </a:r>
            <a:r>
              <a:rPr lang="es-ES" dirty="0" err="1"/>
              <a:t>lorem</a:t>
            </a:r>
            <a:r>
              <a:rPr lang="es-ES" dirty="0"/>
              <a:t>. </a:t>
            </a:r>
            <a:r>
              <a:rPr lang="es-ES" dirty="0" err="1"/>
              <a:t>Maecenas</a:t>
            </a:r>
            <a:r>
              <a:rPr lang="es-ES" dirty="0"/>
              <a:t> </a:t>
            </a:r>
            <a:r>
              <a:rPr lang="es-ES" dirty="0" err="1"/>
              <a:t>finibus</a:t>
            </a:r>
            <a:r>
              <a:rPr lang="es-ES" dirty="0"/>
              <a:t> </a:t>
            </a:r>
            <a:r>
              <a:rPr lang="es-ES" dirty="0" err="1"/>
              <a:t>tristique</a:t>
            </a:r>
            <a:r>
              <a:rPr lang="es-ES" dirty="0"/>
              <a:t> </a:t>
            </a:r>
            <a:r>
              <a:rPr lang="es-ES" dirty="0" err="1"/>
              <a:t>felis</a:t>
            </a:r>
            <a:r>
              <a:rPr lang="es-ES" dirty="0"/>
              <a:t> </a:t>
            </a:r>
            <a:r>
              <a:rPr lang="es-ES" dirty="0" err="1"/>
              <a:t>ac</a:t>
            </a:r>
            <a:r>
              <a:rPr lang="es-ES" dirty="0"/>
              <a:t>.</a:t>
            </a:r>
          </a:p>
          <a:p>
            <a:pPr lvl="0"/>
            <a:endParaRPr lang="es-ES" dirty="0"/>
          </a:p>
        </p:txBody>
      </p:sp>
      <p:sp>
        <p:nvSpPr>
          <p:cNvPr id="25" name="3 Marcador de texto">
            <a:extLst>
              <a:ext uri="{FF2B5EF4-FFF2-40B4-BE49-F238E27FC236}">
                <a16:creationId xmlns:a16="http://schemas.microsoft.com/office/drawing/2014/main" id="{A7D37DF9-0BB7-774F-A452-425D2ABDD949}"/>
              </a:ext>
            </a:extLst>
          </p:cNvPr>
          <p:cNvSpPr>
            <a:spLocks noGrp="1"/>
          </p:cNvSpPr>
          <p:nvPr>
            <p:ph type="body" sz="quarter" idx="58" hasCustomPrompt="1"/>
          </p:nvPr>
        </p:nvSpPr>
        <p:spPr>
          <a:xfrm>
            <a:off x="7215246" y="805458"/>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8" name="8 Marcador de texto">
            <a:extLst>
              <a:ext uri="{FF2B5EF4-FFF2-40B4-BE49-F238E27FC236}">
                <a16:creationId xmlns:a16="http://schemas.microsoft.com/office/drawing/2014/main" id="{63EDA76B-A033-1142-9B93-9F154B4CCA81}"/>
              </a:ext>
            </a:extLst>
          </p:cNvPr>
          <p:cNvSpPr>
            <a:spLocks noGrp="1"/>
          </p:cNvSpPr>
          <p:nvPr>
            <p:ph type="body" sz="quarter" idx="59" hasCustomPrompt="1"/>
          </p:nvPr>
        </p:nvSpPr>
        <p:spPr>
          <a:xfrm>
            <a:off x="7223633" y="1894371"/>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30" name="8 Marcador de texto">
            <a:extLst>
              <a:ext uri="{FF2B5EF4-FFF2-40B4-BE49-F238E27FC236}">
                <a16:creationId xmlns:a16="http://schemas.microsoft.com/office/drawing/2014/main" id="{81D6CDCE-3D64-644C-826A-8DB638467E45}"/>
              </a:ext>
            </a:extLst>
          </p:cNvPr>
          <p:cNvSpPr>
            <a:spLocks noGrp="1"/>
          </p:cNvSpPr>
          <p:nvPr>
            <p:ph type="body" sz="quarter" idx="60" hasCustomPrompt="1"/>
          </p:nvPr>
        </p:nvSpPr>
        <p:spPr>
          <a:xfrm>
            <a:off x="7910378" y="2140592"/>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31" name="3 Marcador de texto">
            <a:extLst>
              <a:ext uri="{FF2B5EF4-FFF2-40B4-BE49-F238E27FC236}">
                <a16:creationId xmlns:a16="http://schemas.microsoft.com/office/drawing/2014/main" id="{A7D37DF9-0BB7-774F-A452-425D2ABDD949}"/>
              </a:ext>
            </a:extLst>
          </p:cNvPr>
          <p:cNvSpPr>
            <a:spLocks noGrp="1"/>
          </p:cNvSpPr>
          <p:nvPr>
            <p:ph type="body" sz="quarter" idx="61" hasCustomPrompt="1"/>
          </p:nvPr>
        </p:nvSpPr>
        <p:spPr>
          <a:xfrm>
            <a:off x="7215246" y="169213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5" name="8 Marcador de texto">
            <a:extLst>
              <a:ext uri="{FF2B5EF4-FFF2-40B4-BE49-F238E27FC236}">
                <a16:creationId xmlns:a16="http://schemas.microsoft.com/office/drawing/2014/main" id="{63EDA76B-A033-1142-9B93-9F154B4CCA81}"/>
              </a:ext>
            </a:extLst>
          </p:cNvPr>
          <p:cNvSpPr>
            <a:spLocks noGrp="1"/>
          </p:cNvSpPr>
          <p:nvPr>
            <p:ph type="body" sz="quarter" idx="62" hasCustomPrompt="1"/>
          </p:nvPr>
        </p:nvSpPr>
        <p:spPr>
          <a:xfrm>
            <a:off x="7223633" y="2741363"/>
            <a:ext cx="697627" cy="553998"/>
          </a:xfrm>
          <a:prstGeom prst="rect">
            <a:avLst/>
          </a:prstGeom>
        </p:spPr>
        <p:txBody>
          <a:bodyPr wrap="none">
            <a:spAutoFit/>
          </a:bodyPr>
          <a:lstStyle>
            <a:lvl1pPr marL="0" indent="0">
              <a:buNone/>
              <a:defRPr sz="3000" b="1">
                <a:solidFill>
                  <a:srgbClr val="01EABF"/>
                </a:solidFill>
              </a:defRPr>
            </a:lvl1pPr>
          </a:lstStyle>
          <a:p>
            <a:pPr lvl="0"/>
            <a:r>
              <a:rPr lang="es-ES" dirty="0"/>
              <a:t>XX</a:t>
            </a:r>
            <a:endParaRPr lang="es-AR" dirty="0"/>
          </a:p>
        </p:txBody>
      </p:sp>
      <p:sp>
        <p:nvSpPr>
          <p:cNvPr id="41" name="8 Marcador de texto">
            <a:extLst>
              <a:ext uri="{FF2B5EF4-FFF2-40B4-BE49-F238E27FC236}">
                <a16:creationId xmlns:a16="http://schemas.microsoft.com/office/drawing/2014/main" id="{81D6CDCE-3D64-644C-826A-8DB638467E45}"/>
              </a:ext>
            </a:extLst>
          </p:cNvPr>
          <p:cNvSpPr>
            <a:spLocks noGrp="1"/>
          </p:cNvSpPr>
          <p:nvPr>
            <p:ph type="body" sz="quarter" idx="63" hasCustomPrompt="1"/>
          </p:nvPr>
        </p:nvSpPr>
        <p:spPr>
          <a:xfrm>
            <a:off x="7910378" y="2987584"/>
            <a:ext cx="850554" cy="246221"/>
          </a:xfrm>
          <a:prstGeom prst="rect">
            <a:avLst/>
          </a:prstGeom>
        </p:spPr>
        <p:txBody>
          <a:bodyPr wrap="none" lIns="0">
            <a:spAutoFit/>
          </a:bodyPr>
          <a:lstStyle>
            <a:lvl1pPr marL="0" indent="0">
              <a:buNone/>
              <a:defRPr sz="1000" b="0" baseline="0">
                <a:solidFill>
                  <a:srgbClr val="01EABF"/>
                </a:solidFill>
              </a:defRPr>
            </a:lvl1pPr>
          </a:lstStyle>
          <a:p>
            <a:pPr lvl="0"/>
            <a:r>
              <a:rPr lang="es-ES" dirty="0"/>
              <a:t>U. de medida</a:t>
            </a:r>
            <a:endParaRPr lang="es-AR" dirty="0"/>
          </a:p>
        </p:txBody>
      </p:sp>
      <p:sp>
        <p:nvSpPr>
          <p:cNvPr id="42" name="3 Marcador de texto">
            <a:extLst>
              <a:ext uri="{FF2B5EF4-FFF2-40B4-BE49-F238E27FC236}">
                <a16:creationId xmlns:a16="http://schemas.microsoft.com/office/drawing/2014/main" id="{A7D37DF9-0BB7-774F-A452-425D2ABDD949}"/>
              </a:ext>
            </a:extLst>
          </p:cNvPr>
          <p:cNvSpPr>
            <a:spLocks noGrp="1"/>
          </p:cNvSpPr>
          <p:nvPr>
            <p:ph type="body" sz="quarter" idx="64" hasCustomPrompt="1"/>
          </p:nvPr>
        </p:nvSpPr>
        <p:spPr>
          <a:xfrm>
            <a:off x="7215246" y="2539127"/>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43" name="8 Marcador de texto">
            <a:extLst>
              <a:ext uri="{FF2B5EF4-FFF2-40B4-BE49-F238E27FC236}">
                <a16:creationId xmlns:a16="http://schemas.microsoft.com/office/drawing/2014/main" id="{63EDA76B-A033-1142-9B93-9F154B4CCA81}"/>
              </a:ext>
            </a:extLst>
          </p:cNvPr>
          <p:cNvSpPr>
            <a:spLocks noGrp="1"/>
          </p:cNvSpPr>
          <p:nvPr>
            <p:ph type="body" sz="quarter" idx="65" hasCustomPrompt="1"/>
          </p:nvPr>
        </p:nvSpPr>
        <p:spPr>
          <a:xfrm>
            <a:off x="7223633" y="1035747"/>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4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45"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2" name="Slide Number Placeholder 2">
            <a:extLst>
              <a:ext uri="{FF2B5EF4-FFF2-40B4-BE49-F238E27FC236}">
                <a16:creationId xmlns:a16="http://schemas.microsoft.com/office/drawing/2014/main" id="{9BDD7B82-1EC3-4C22-AC1A-E0236E110E84}"/>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9"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3"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4"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6"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587595320"/>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ÁFICO Y DESTACADOS">
    <p:bg>
      <p:bgPr>
        <a:solidFill>
          <a:schemeClr val="bg2"/>
        </a:solidFill>
        <a:effectLst/>
      </p:bgPr>
    </p:bg>
    <p:spTree>
      <p:nvGrpSpPr>
        <p:cNvPr id="1" name=""/>
        <p:cNvGrpSpPr/>
        <p:nvPr/>
      </p:nvGrpSpPr>
      <p:grpSpPr>
        <a:xfrm>
          <a:off x="0" y="0"/>
          <a:ext cx="0" cy="0"/>
          <a:chOff x="0" y="0"/>
          <a:chExt cx="0" cy="0"/>
        </a:xfrm>
      </p:grpSpPr>
      <p:sp>
        <p:nvSpPr>
          <p:cNvPr id="27" name="Rectangle 17">
            <a:extLst>
              <a:ext uri="{FF2B5EF4-FFF2-40B4-BE49-F238E27FC236}">
                <a16:creationId xmlns:a16="http://schemas.microsoft.com/office/drawing/2014/main" id="{10B6205E-B889-4466-BA25-97CC5272F575}"/>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8" name="8 Marcador de texto">
            <a:extLst>
              <a:ext uri="{FF2B5EF4-FFF2-40B4-BE49-F238E27FC236}">
                <a16:creationId xmlns:a16="http://schemas.microsoft.com/office/drawing/2014/main" id="{99F90F4C-F7E2-EA48-9215-DA46F634D5C6}"/>
              </a:ext>
            </a:extLst>
          </p:cNvPr>
          <p:cNvSpPr>
            <a:spLocks noGrp="1"/>
          </p:cNvSpPr>
          <p:nvPr>
            <p:ph type="body" sz="quarter" idx="29" hasCustomPrompt="1"/>
          </p:nvPr>
        </p:nvSpPr>
        <p:spPr>
          <a:xfrm>
            <a:off x="7223633" y="3119287"/>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39" name="3 Marcador de texto">
            <a:extLst>
              <a:ext uri="{FF2B5EF4-FFF2-40B4-BE49-F238E27FC236}">
                <a16:creationId xmlns:a16="http://schemas.microsoft.com/office/drawing/2014/main" id="{F1CCA390-1430-C841-8DB6-1716689F0E68}"/>
              </a:ext>
            </a:extLst>
          </p:cNvPr>
          <p:cNvSpPr>
            <a:spLocks noGrp="1"/>
          </p:cNvSpPr>
          <p:nvPr>
            <p:ph type="body" sz="quarter" idx="30" hasCustomPrompt="1"/>
          </p:nvPr>
        </p:nvSpPr>
        <p:spPr>
          <a:xfrm>
            <a:off x="7215246" y="2936372"/>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40" name="8 Marcador de texto">
            <a:extLst>
              <a:ext uri="{FF2B5EF4-FFF2-40B4-BE49-F238E27FC236}">
                <a16:creationId xmlns:a16="http://schemas.microsoft.com/office/drawing/2014/main" id="{34736CA5-97E0-4D42-A0AA-EBEB411350BB}"/>
              </a:ext>
            </a:extLst>
          </p:cNvPr>
          <p:cNvSpPr>
            <a:spLocks noGrp="1"/>
          </p:cNvSpPr>
          <p:nvPr>
            <p:ph type="body" sz="quarter" idx="31" hasCustomPrompt="1"/>
          </p:nvPr>
        </p:nvSpPr>
        <p:spPr>
          <a:xfrm>
            <a:off x="7910378" y="3365508"/>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2" name="8 Marcador de texto">
            <a:extLst>
              <a:ext uri="{FF2B5EF4-FFF2-40B4-BE49-F238E27FC236}">
                <a16:creationId xmlns:a16="http://schemas.microsoft.com/office/drawing/2014/main" id="{82FFD6E9-CCD7-3E4C-8F13-76859D15C6D8}"/>
              </a:ext>
            </a:extLst>
          </p:cNvPr>
          <p:cNvSpPr>
            <a:spLocks noGrp="1"/>
          </p:cNvSpPr>
          <p:nvPr>
            <p:ph type="body" sz="quarter" idx="26" hasCustomPrompt="1"/>
          </p:nvPr>
        </p:nvSpPr>
        <p:spPr>
          <a:xfrm>
            <a:off x="7223633" y="2248778"/>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3" name="3 Marcador de texto">
            <a:extLst>
              <a:ext uri="{FF2B5EF4-FFF2-40B4-BE49-F238E27FC236}">
                <a16:creationId xmlns:a16="http://schemas.microsoft.com/office/drawing/2014/main" id="{A7D37DF9-0BB7-774F-A452-425D2ABDD949}"/>
              </a:ext>
            </a:extLst>
          </p:cNvPr>
          <p:cNvSpPr>
            <a:spLocks noGrp="1"/>
          </p:cNvSpPr>
          <p:nvPr>
            <p:ph type="body" sz="quarter" idx="27" hasCustomPrompt="1"/>
          </p:nvPr>
        </p:nvSpPr>
        <p:spPr>
          <a:xfrm>
            <a:off x="7215246" y="2065863"/>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4" name="8 Marcador de texto">
            <a:extLst>
              <a:ext uri="{FF2B5EF4-FFF2-40B4-BE49-F238E27FC236}">
                <a16:creationId xmlns:a16="http://schemas.microsoft.com/office/drawing/2014/main" id="{9EBF4B94-A7AD-7F41-9CB9-EED94EE7E7EE}"/>
              </a:ext>
            </a:extLst>
          </p:cNvPr>
          <p:cNvSpPr>
            <a:spLocks noGrp="1"/>
          </p:cNvSpPr>
          <p:nvPr>
            <p:ph type="body" sz="quarter" idx="28" hasCustomPrompt="1"/>
          </p:nvPr>
        </p:nvSpPr>
        <p:spPr>
          <a:xfrm>
            <a:off x="7910378" y="2494999"/>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1" name="8 Marcador de texto">
            <a:extLst>
              <a:ext uri="{FF2B5EF4-FFF2-40B4-BE49-F238E27FC236}">
                <a16:creationId xmlns:a16="http://schemas.microsoft.com/office/drawing/2014/main" id="{63EDA76B-A033-1142-9B93-9F154B4CCA81}"/>
              </a:ext>
            </a:extLst>
          </p:cNvPr>
          <p:cNvSpPr>
            <a:spLocks noGrp="1"/>
          </p:cNvSpPr>
          <p:nvPr>
            <p:ph type="body" sz="quarter" idx="20" hasCustomPrompt="1"/>
          </p:nvPr>
        </p:nvSpPr>
        <p:spPr>
          <a:xfrm>
            <a:off x="7223633" y="1383283"/>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22" name="3 Marcador de texto">
            <a:extLst>
              <a:ext uri="{FF2B5EF4-FFF2-40B4-BE49-F238E27FC236}">
                <a16:creationId xmlns:a16="http://schemas.microsoft.com/office/drawing/2014/main" id="{D672928C-0BDD-EE45-B608-B20DE44FB235}"/>
              </a:ext>
            </a:extLst>
          </p:cNvPr>
          <p:cNvSpPr>
            <a:spLocks noGrp="1"/>
          </p:cNvSpPr>
          <p:nvPr>
            <p:ph type="body" sz="quarter" idx="19" hasCustomPrompt="1"/>
          </p:nvPr>
        </p:nvSpPr>
        <p:spPr>
          <a:xfrm>
            <a:off x="7215246" y="1200368"/>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7910378" y="1629504"/>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131589"/>
            <a:ext cx="6847610" cy="3672409"/>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2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 name="2 Marcador de texto"/>
          <p:cNvSpPr>
            <a:spLocks noGrp="1"/>
          </p:cNvSpPr>
          <p:nvPr>
            <p:ph type="body" sz="quarter" idx="57" hasCustomPrompt="1"/>
          </p:nvPr>
        </p:nvSpPr>
        <p:spPr>
          <a:xfrm>
            <a:off x="185386"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29" name="Slide Number Placeholder 2">
            <a:extLst>
              <a:ext uri="{FF2B5EF4-FFF2-40B4-BE49-F238E27FC236}">
                <a16:creationId xmlns:a16="http://schemas.microsoft.com/office/drawing/2014/main" id="{472A0A2F-36CE-48F5-8A0A-FA6B1D95A7DA}"/>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8"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1"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5"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6"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58159759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S GRÁFICOS Y DESTACADOS">
    <p:bg>
      <p:bgPr>
        <a:solidFill>
          <a:schemeClr val="bg2"/>
        </a:solidFill>
        <a:effectLst/>
      </p:bgPr>
    </p:bg>
    <p:spTree>
      <p:nvGrpSpPr>
        <p:cNvPr id="1" name=""/>
        <p:cNvGrpSpPr/>
        <p:nvPr/>
      </p:nvGrpSpPr>
      <p:grpSpPr>
        <a:xfrm>
          <a:off x="0" y="0"/>
          <a:ext cx="0" cy="0"/>
          <a:chOff x="0" y="0"/>
          <a:chExt cx="0" cy="0"/>
        </a:xfrm>
      </p:grpSpPr>
      <p:sp>
        <p:nvSpPr>
          <p:cNvPr id="32" name="Rectangle 17">
            <a:extLst>
              <a:ext uri="{FF2B5EF4-FFF2-40B4-BE49-F238E27FC236}">
                <a16:creationId xmlns:a16="http://schemas.microsoft.com/office/drawing/2014/main" id="{BEA75E62-C6C1-4AA2-983D-7E3B3EC24AE5}"/>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1" name="8 Marcador de texto">
            <a:extLst>
              <a:ext uri="{FF2B5EF4-FFF2-40B4-BE49-F238E27FC236}">
                <a16:creationId xmlns:a16="http://schemas.microsoft.com/office/drawing/2014/main" id="{63EDA76B-A033-1142-9B93-9F154B4CCA81}"/>
              </a:ext>
            </a:extLst>
          </p:cNvPr>
          <p:cNvSpPr>
            <a:spLocks noGrp="1"/>
          </p:cNvSpPr>
          <p:nvPr>
            <p:ph type="body" sz="quarter" idx="20" hasCustomPrompt="1"/>
          </p:nvPr>
        </p:nvSpPr>
        <p:spPr>
          <a:xfrm>
            <a:off x="209252" y="4262990"/>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22" name="3 Marcador de texto">
            <a:extLst>
              <a:ext uri="{FF2B5EF4-FFF2-40B4-BE49-F238E27FC236}">
                <a16:creationId xmlns:a16="http://schemas.microsoft.com/office/drawing/2014/main" id="{D672928C-0BDD-EE45-B608-B20DE44FB235}"/>
              </a:ext>
            </a:extLst>
          </p:cNvPr>
          <p:cNvSpPr>
            <a:spLocks noGrp="1"/>
          </p:cNvSpPr>
          <p:nvPr>
            <p:ph type="body" sz="quarter" idx="19" hasCustomPrompt="1"/>
          </p:nvPr>
        </p:nvSpPr>
        <p:spPr>
          <a:xfrm>
            <a:off x="200865"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895997" y="4509211"/>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041391"/>
            <a:ext cx="4314608" cy="2696791"/>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28" name="8 Marcador de texto">
            <a:extLst>
              <a:ext uri="{FF2B5EF4-FFF2-40B4-BE49-F238E27FC236}">
                <a16:creationId xmlns:a16="http://schemas.microsoft.com/office/drawing/2014/main" id="{FFB84A50-C757-B942-9B1C-BF09ED6058F8}"/>
              </a:ext>
            </a:extLst>
          </p:cNvPr>
          <p:cNvSpPr>
            <a:spLocks noGrp="1"/>
          </p:cNvSpPr>
          <p:nvPr>
            <p:ph type="body" sz="quarter" idx="33" hasCustomPrompt="1"/>
          </p:nvPr>
        </p:nvSpPr>
        <p:spPr>
          <a:xfrm>
            <a:off x="1966716" y="4262990"/>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0" name="3 Marcador de texto">
            <a:extLst>
              <a:ext uri="{FF2B5EF4-FFF2-40B4-BE49-F238E27FC236}">
                <a16:creationId xmlns:a16="http://schemas.microsoft.com/office/drawing/2014/main" id="{A226F31F-E6DE-D54B-98A5-57B07FFBB989}"/>
              </a:ext>
            </a:extLst>
          </p:cNvPr>
          <p:cNvSpPr>
            <a:spLocks noGrp="1"/>
          </p:cNvSpPr>
          <p:nvPr>
            <p:ph type="body" sz="quarter" idx="34" hasCustomPrompt="1"/>
          </p:nvPr>
        </p:nvSpPr>
        <p:spPr>
          <a:xfrm>
            <a:off x="1958329"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1" name="8 Marcador de texto">
            <a:extLst>
              <a:ext uri="{FF2B5EF4-FFF2-40B4-BE49-F238E27FC236}">
                <a16:creationId xmlns:a16="http://schemas.microsoft.com/office/drawing/2014/main" id="{5A7A1A2F-1188-A645-86BA-00A55430C3CC}"/>
              </a:ext>
            </a:extLst>
          </p:cNvPr>
          <p:cNvSpPr>
            <a:spLocks noGrp="1"/>
          </p:cNvSpPr>
          <p:nvPr>
            <p:ph type="body" sz="quarter" idx="35" hasCustomPrompt="1"/>
          </p:nvPr>
        </p:nvSpPr>
        <p:spPr>
          <a:xfrm>
            <a:off x="2653461" y="4509211"/>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61" name="8 Marcador de texto">
            <a:extLst>
              <a:ext uri="{FF2B5EF4-FFF2-40B4-BE49-F238E27FC236}">
                <a16:creationId xmlns:a16="http://schemas.microsoft.com/office/drawing/2014/main" id="{F6EE89D4-C282-534D-9348-537013257507}"/>
              </a:ext>
            </a:extLst>
          </p:cNvPr>
          <p:cNvSpPr>
            <a:spLocks noGrp="1"/>
          </p:cNvSpPr>
          <p:nvPr>
            <p:ph type="body" sz="quarter" idx="36" hasCustomPrompt="1"/>
          </p:nvPr>
        </p:nvSpPr>
        <p:spPr>
          <a:xfrm>
            <a:off x="4673747" y="4262990"/>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62" name="3 Marcador de texto">
            <a:extLst>
              <a:ext uri="{FF2B5EF4-FFF2-40B4-BE49-F238E27FC236}">
                <a16:creationId xmlns:a16="http://schemas.microsoft.com/office/drawing/2014/main" id="{A6DB3140-AAAE-E547-9A4D-390F16B6E97A}"/>
              </a:ext>
            </a:extLst>
          </p:cNvPr>
          <p:cNvSpPr>
            <a:spLocks noGrp="1"/>
          </p:cNvSpPr>
          <p:nvPr>
            <p:ph type="body" sz="quarter" idx="37" hasCustomPrompt="1"/>
          </p:nvPr>
        </p:nvSpPr>
        <p:spPr>
          <a:xfrm>
            <a:off x="4665360"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63" name="8 Marcador de texto">
            <a:extLst>
              <a:ext uri="{FF2B5EF4-FFF2-40B4-BE49-F238E27FC236}">
                <a16:creationId xmlns:a16="http://schemas.microsoft.com/office/drawing/2014/main" id="{C5493B96-4CC6-3840-9CBD-976E7CD40921}"/>
              </a:ext>
            </a:extLst>
          </p:cNvPr>
          <p:cNvSpPr>
            <a:spLocks noGrp="1"/>
          </p:cNvSpPr>
          <p:nvPr>
            <p:ph type="body" sz="quarter" idx="38" hasCustomPrompt="1"/>
          </p:nvPr>
        </p:nvSpPr>
        <p:spPr>
          <a:xfrm>
            <a:off x="5360492" y="4509211"/>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64" name="Chart Placeholder 18">
            <a:extLst>
              <a:ext uri="{FF2B5EF4-FFF2-40B4-BE49-F238E27FC236}">
                <a16:creationId xmlns:a16="http://schemas.microsoft.com/office/drawing/2014/main" id="{DC0FA795-30F5-7E4D-A704-C424CDDB484B}"/>
              </a:ext>
            </a:extLst>
          </p:cNvPr>
          <p:cNvSpPr>
            <a:spLocks noGrp="1"/>
          </p:cNvSpPr>
          <p:nvPr>
            <p:ph type="chart" sz="quarter" idx="39" hasCustomPrompt="1"/>
          </p:nvPr>
        </p:nvSpPr>
        <p:spPr>
          <a:xfrm>
            <a:off x="4649880" y="1041391"/>
            <a:ext cx="4314608" cy="2696791"/>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67" name="8 Marcador de texto">
            <a:extLst>
              <a:ext uri="{FF2B5EF4-FFF2-40B4-BE49-F238E27FC236}">
                <a16:creationId xmlns:a16="http://schemas.microsoft.com/office/drawing/2014/main" id="{3F4FA3AB-A977-FC42-A8EA-0955949C7CF6}"/>
              </a:ext>
            </a:extLst>
          </p:cNvPr>
          <p:cNvSpPr>
            <a:spLocks noGrp="1"/>
          </p:cNvSpPr>
          <p:nvPr>
            <p:ph type="body" sz="quarter" idx="41" hasCustomPrompt="1"/>
          </p:nvPr>
        </p:nvSpPr>
        <p:spPr>
          <a:xfrm>
            <a:off x="6431211" y="4262990"/>
            <a:ext cx="697627" cy="553998"/>
          </a:xfrm>
          <a:prstGeom prst="rect">
            <a:avLst/>
          </a:prstGeom>
        </p:spPr>
        <p:txBody>
          <a:bodyPr wrap="none">
            <a:spAutoFit/>
          </a:bodyPr>
          <a:lstStyle>
            <a:lvl1pPr marL="0" indent="0">
              <a:buNone/>
              <a:defRPr sz="3000" b="1">
                <a:solidFill>
                  <a:srgbClr val="00B0F0"/>
                </a:solidFill>
              </a:defRPr>
            </a:lvl1pPr>
          </a:lstStyle>
          <a:p>
            <a:pPr lvl="0"/>
            <a:r>
              <a:rPr lang="es-ES" dirty="0"/>
              <a:t>XX</a:t>
            </a:r>
            <a:endParaRPr lang="es-AR" dirty="0"/>
          </a:p>
        </p:txBody>
      </p:sp>
      <p:sp>
        <p:nvSpPr>
          <p:cNvPr id="68" name="3 Marcador de texto">
            <a:extLst>
              <a:ext uri="{FF2B5EF4-FFF2-40B4-BE49-F238E27FC236}">
                <a16:creationId xmlns:a16="http://schemas.microsoft.com/office/drawing/2014/main" id="{6C447DB6-C6F4-E240-8309-9D40EB5BAC52}"/>
              </a:ext>
            </a:extLst>
          </p:cNvPr>
          <p:cNvSpPr>
            <a:spLocks noGrp="1"/>
          </p:cNvSpPr>
          <p:nvPr>
            <p:ph type="body" sz="quarter" idx="42" hasCustomPrompt="1"/>
          </p:nvPr>
        </p:nvSpPr>
        <p:spPr>
          <a:xfrm>
            <a:off x="6422824" y="4080075"/>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69" name="8 Marcador de texto">
            <a:extLst>
              <a:ext uri="{FF2B5EF4-FFF2-40B4-BE49-F238E27FC236}">
                <a16:creationId xmlns:a16="http://schemas.microsoft.com/office/drawing/2014/main" id="{B66DE4B8-C512-C84B-B794-9AA60F1AF7D2}"/>
              </a:ext>
            </a:extLst>
          </p:cNvPr>
          <p:cNvSpPr>
            <a:spLocks noGrp="1"/>
          </p:cNvSpPr>
          <p:nvPr>
            <p:ph type="body" sz="quarter" idx="43" hasCustomPrompt="1"/>
          </p:nvPr>
        </p:nvSpPr>
        <p:spPr>
          <a:xfrm>
            <a:off x="7117956" y="4509211"/>
            <a:ext cx="850554" cy="246221"/>
          </a:xfrm>
          <a:prstGeom prst="rect">
            <a:avLst/>
          </a:prstGeom>
        </p:spPr>
        <p:txBody>
          <a:bodyPr wrap="none" lIns="0">
            <a:spAutoFit/>
          </a:bodyPr>
          <a:lstStyle>
            <a:lvl1pPr marL="0" indent="0">
              <a:buNone/>
              <a:defRPr sz="1000" b="0" baseline="0">
                <a:solidFill>
                  <a:srgbClr val="00B0F0"/>
                </a:solidFill>
              </a:defRPr>
            </a:lvl1pPr>
          </a:lstStyle>
          <a:p>
            <a:pPr lvl="0"/>
            <a:r>
              <a:rPr lang="es-ES" dirty="0"/>
              <a:t>U. de medida</a:t>
            </a:r>
            <a:endParaRPr lang="es-AR" dirty="0"/>
          </a:p>
        </p:txBody>
      </p:sp>
      <p:sp>
        <p:nvSpPr>
          <p:cNvPr id="3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5"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4" name="2 Marcador de texto"/>
          <p:cNvSpPr>
            <a:spLocks noGrp="1"/>
          </p:cNvSpPr>
          <p:nvPr>
            <p:ph type="body" sz="quarter" idx="57" hasCustomPrompt="1"/>
          </p:nvPr>
        </p:nvSpPr>
        <p:spPr>
          <a:xfrm>
            <a:off x="185386"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45" name="2 Marcador de texto"/>
          <p:cNvSpPr>
            <a:spLocks noGrp="1"/>
          </p:cNvSpPr>
          <p:nvPr>
            <p:ph type="body" sz="quarter" idx="58" hasCustomPrompt="1"/>
          </p:nvPr>
        </p:nvSpPr>
        <p:spPr>
          <a:xfrm>
            <a:off x="4649879"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36" name="Slide Number Placeholder 2">
            <a:extLst>
              <a:ext uri="{FF2B5EF4-FFF2-40B4-BE49-F238E27FC236}">
                <a16:creationId xmlns:a16="http://schemas.microsoft.com/office/drawing/2014/main" id="{6D8A62E3-9F36-46AC-9EF1-9863798716F3}"/>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33"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8"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9"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772212975"/>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ATRO GRÁFICOS">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BC9B60-63BC-B946-B910-BCCE7C4DE0ED}"/>
              </a:ext>
            </a:extLst>
          </p:cNvPr>
          <p:cNvSpPr/>
          <p:nvPr userDrawn="1"/>
        </p:nvSpPr>
        <p:spPr>
          <a:xfrm>
            <a:off x="0" y="0"/>
            <a:ext cx="9137515"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8" name="Rectangle 17">
            <a:extLst>
              <a:ext uri="{FF2B5EF4-FFF2-40B4-BE49-F238E27FC236}">
                <a16:creationId xmlns:a16="http://schemas.microsoft.com/office/drawing/2014/main" id="{4E69C285-1BB7-0645-8F77-A7A61AA0CADD}"/>
              </a:ext>
            </a:extLst>
          </p:cNvPr>
          <p:cNvSpPr/>
          <p:nvPr userDrawn="1"/>
        </p:nvSpPr>
        <p:spPr>
          <a:xfrm>
            <a:off x="4565515" y="1"/>
            <a:ext cx="4572000" cy="2867558"/>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731C8E36-55C7-0C4B-8B97-9BCECA09B167}"/>
              </a:ext>
            </a:extLst>
          </p:cNvPr>
          <p:cNvSpPr/>
          <p:nvPr userDrawn="1"/>
        </p:nvSpPr>
        <p:spPr>
          <a:xfrm>
            <a:off x="0" y="2787773"/>
            <a:ext cx="4572000" cy="2356057"/>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049160"/>
            <a:ext cx="4242599"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64" name="Chart Placeholder 18">
            <a:extLst>
              <a:ext uri="{FF2B5EF4-FFF2-40B4-BE49-F238E27FC236}">
                <a16:creationId xmlns:a16="http://schemas.microsoft.com/office/drawing/2014/main" id="{DC0FA795-30F5-7E4D-A704-C424CDDB484B}"/>
              </a:ext>
            </a:extLst>
          </p:cNvPr>
          <p:cNvSpPr>
            <a:spLocks noGrp="1"/>
          </p:cNvSpPr>
          <p:nvPr>
            <p:ph type="chart" sz="quarter" idx="39" hasCustomPrompt="1"/>
          </p:nvPr>
        </p:nvSpPr>
        <p:spPr>
          <a:xfrm>
            <a:off x="4716016" y="1049160"/>
            <a:ext cx="4248472"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36" name="Chart Placeholder 18">
            <a:extLst>
              <a:ext uri="{FF2B5EF4-FFF2-40B4-BE49-F238E27FC236}">
                <a16:creationId xmlns:a16="http://schemas.microsoft.com/office/drawing/2014/main" id="{090672FB-8080-F748-B7B9-C48D3D5DB362}"/>
              </a:ext>
            </a:extLst>
          </p:cNvPr>
          <p:cNvSpPr>
            <a:spLocks noGrp="1"/>
          </p:cNvSpPr>
          <p:nvPr>
            <p:ph type="chart" sz="quarter" idx="41" hasCustomPrompt="1"/>
          </p:nvPr>
        </p:nvSpPr>
        <p:spPr>
          <a:xfrm>
            <a:off x="185385" y="3310586"/>
            <a:ext cx="4242599"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38" name="Chart Placeholder 18">
            <a:extLst>
              <a:ext uri="{FF2B5EF4-FFF2-40B4-BE49-F238E27FC236}">
                <a16:creationId xmlns:a16="http://schemas.microsoft.com/office/drawing/2014/main" id="{42901EF5-27E1-5C4F-AA28-AD8EBA561D43}"/>
              </a:ext>
            </a:extLst>
          </p:cNvPr>
          <p:cNvSpPr>
            <a:spLocks noGrp="1"/>
          </p:cNvSpPr>
          <p:nvPr>
            <p:ph type="chart" sz="quarter" idx="43" hasCustomPrompt="1"/>
          </p:nvPr>
        </p:nvSpPr>
        <p:spPr>
          <a:xfrm>
            <a:off x="4716016" y="3310586"/>
            <a:ext cx="4248472"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19"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2 Marcador de texto"/>
          <p:cNvSpPr>
            <a:spLocks noGrp="1"/>
          </p:cNvSpPr>
          <p:nvPr>
            <p:ph type="body" sz="quarter" idx="57" hasCustomPrompt="1"/>
          </p:nvPr>
        </p:nvSpPr>
        <p:spPr>
          <a:xfrm>
            <a:off x="185386" y="741353"/>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41" name="2 Marcador de texto"/>
          <p:cNvSpPr>
            <a:spLocks noGrp="1"/>
          </p:cNvSpPr>
          <p:nvPr>
            <p:ph type="body" sz="quarter" idx="58" hasCustomPrompt="1"/>
          </p:nvPr>
        </p:nvSpPr>
        <p:spPr>
          <a:xfrm>
            <a:off x="4712400" y="741353"/>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42" name="2 Marcador de texto"/>
          <p:cNvSpPr>
            <a:spLocks noGrp="1"/>
          </p:cNvSpPr>
          <p:nvPr>
            <p:ph type="body" sz="quarter" idx="59" hasCustomPrompt="1"/>
          </p:nvPr>
        </p:nvSpPr>
        <p:spPr>
          <a:xfrm>
            <a:off x="185386" y="3003798"/>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43" name="2 Marcador de texto"/>
          <p:cNvSpPr>
            <a:spLocks noGrp="1"/>
          </p:cNvSpPr>
          <p:nvPr>
            <p:ph type="body" sz="quarter" idx="60" hasCustomPrompt="1"/>
          </p:nvPr>
        </p:nvSpPr>
        <p:spPr>
          <a:xfrm>
            <a:off x="4712400" y="3003798"/>
            <a:ext cx="1274708" cy="246221"/>
          </a:xfrm>
          <a:prstGeom prst="rect">
            <a:avLst/>
          </a:prstGeom>
          <a:solidFill>
            <a:schemeClr val="bg1"/>
          </a:solidFill>
        </p:spPr>
        <p:txBody>
          <a:bodyPr wrap="none" anchor="ctr" anchorCtr="0">
            <a:spAutoFit/>
          </a:bodyPr>
          <a:lstStyle>
            <a:lvl1pPr marL="0" indent="0">
              <a:buNone/>
              <a:defRPr sz="1000" b="1">
                <a:solidFill>
                  <a:srgbClr val="0451E4"/>
                </a:solidFill>
              </a:defRPr>
            </a:lvl1pPr>
          </a:lstStyle>
          <a:p>
            <a:pPr lvl="0"/>
            <a:r>
              <a:rPr lang="es-ES" dirty="0"/>
              <a:t>TÍTULO GRÁFICO</a:t>
            </a:r>
          </a:p>
        </p:txBody>
      </p:sp>
      <p:sp>
        <p:nvSpPr>
          <p:cNvPr id="28" name="Slide Number Placeholder 2">
            <a:extLst>
              <a:ext uri="{FF2B5EF4-FFF2-40B4-BE49-F238E27FC236}">
                <a16:creationId xmlns:a16="http://schemas.microsoft.com/office/drawing/2014/main" id="{1A450229-A778-40F1-AAC4-AA29A278FCF0}"/>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9"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0"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960142698"/>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O Y DESTACADOS 2">
    <p:bg>
      <p:bgPr>
        <a:solidFill>
          <a:schemeClr val="bg2"/>
        </a:solidFill>
        <a:effectLst/>
      </p:bgPr>
    </p:bg>
    <p:spTree>
      <p:nvGrpSpPr>
        <p:cNvPr id="1" name=""/>
        <p:cNvGrpSpPr/>
        <p:nvPr/>
      </p:nvGrpSpPr>
      <p:grpSpPr>
        <a:xfrm>
          <a:off x="0" y="0"/>
          <a:ext cx="0" cy="0"/>
          <a:chOff x="0" y="0"/>
          <a:chExt cx="0" cy="0"/>
        </a:xfrm>
      </p:grpSpPr>
      <p:sp>
        <p:nvSpPr>
          <p:cNvPr id="29" name="Rectangle 17">
            <a:extLst>
              <a:ext uri="{FF2B5EF4-FFF2-40B4-BE49-F238E27FC236}">
                <a16:creationId xmlns:a16="http://schemas.microsoft.com/office/drawing/2014/main" id="{FED19437-B437-4B31-B401-2FB6764BE246}"/>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2" name="8 Marcador de texto">
            <a:extLst>
              <a:ext uri="{FF2B5EF4-FFF2-40B4-BE49-F238E27FC236}">
                <a16:creationId xmlns:a16="http://schemas.microsoft.com/office/drawing/2014/main" id="{82FFD6E9-CCD7-3E4C-8F13-76859D15C6D8}"/>
              </a:ext>
            </a:extLst>
          </p:cNvPr>
          <p:cNvSpPr>
            <a:spLocks noGrp="1"/>
          </p:cNvSpPr>
          <p:nvPr>
            <p:ph type="body" sz="quarter" idx="26" hasCustomPrompt="1"/>
          </p:nvPr>
        </p:nvSpPr>
        <p:spPr>
          <a:xfrm>
            <a:off x="5444483" y="966170"/>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3" name="3 Marcador de texto">
            <a:extLst>
              <a:ext uri="{FF2B5EF4-FFF2-40B4-BE49-F238E27FC236}">
                <a16:creationId xmlns:a16="http://schemas.microsoft.com/office/drawing/2014/main" id="{A7D37DF9-0BB7-774F-A452-425D2ABDD949}"/>
              </a:ext>
            </a:extLst>
          </p:cNvPr>
          <p:cNvSpPr>
            <a:spLocks noGrp="1"/>
          </p:cNvSpPr>
          <p:nvPr>
            <p:ph type="body" sz="quarter" idx="27" hasCustomPrompt="1"/>
          </p:nvPr>
        </p:nvSpPr>
        <p:spPr>
          <a:xfrm>
            <a:off x="5436096" y="783255"/>
            <a:ext cx="1498102"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4" name="8 Marcador de texto">
            <a:extLst>
              <a:ext uri="{FF2B5EF4-FFF2-40B4-BE49-F238E27FC236}">
                <a16:creationId xmlns:a16="http://schemas.microsoft.com/office/drawing/2014/main" id="{9EBF4B94-A7AD-7F41-9CB9-EED94EE7E7EE}"/>
              </a:ext>
            </a:extLst>
          </p:cNvPr>
          <p:cNvSpPr>
            <a:spLocks noGrp="1"/>
          </p:cNvSpPr>
          <p:nvPr>
            <p:ph type="body" sz="quarter" idx="28" hasCustomPrompt="1"/>
          </p:nvPr>
        </p:nvSpPr>
        <p:spPr>
          <a:xfrm>
            <a:off x="6131228" y="1212391"/>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3" name="8 Marcador de texto">
            <a:extLst>
              <a:ext uri="{FF2B5EF4-FFF2-40B4-BE49-F238E27FC236}">
                <a16:creationId xmlns:a16="http://schemas.microsoft.com/office/drawing/2014/main" id="{95467D3B-8ABB-3A45-8A9B-057FDA67892D}"/>
              </a:ext>
            </a:extLst>
          </p:cNvPr>
          <p:cNvSpPr>
            <a:spLocks noGrp="1"/>
          </p:cNvSpPr>
          <p:nvPr>
            <p:ph type="body" sz="quarter" idx="29" hasCustomPrompt="1"/>
          </p:nvPr>
        </p:nvSpPr>
        <p:spPr>
          <a:xfrm>
            <a:off x="5444483" y="1867473"/>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24" name="3 Marcador de texto">
            <a:extLst>
              <a:ext uri="{FF2B5EF4-FFF2-40B4-BE49-F238E27FC236}">
                <a16:creationId xmlns:a16="http://schemas.microsoft.com/office/drawing/2014/main" id="{4E9F9E1D-1B5B-6D4F-9A7A-BD70B756C534}"/>
              </a:ext>
            </a:extLst>
          </p:cNvPr>
          <p:cNvSpPr>
            <a:spLocks noGrp="1"/>
          </p:cNvSpPr>
          <p:nvPr>
            <p:ph type="body" sz="quarter" idx="30" hasCustomPrompt="1"/>
          </p:nvPr>
        </p:nvSpPr>
        <p:spPr>
          <a:xfrm>
            <a:off x="5436096" y="1684558"/>
            <a:ext cx="1498102"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5" name="8 Marcador de texto">
            <a:extLst>
              <a:ext uri="{FF2B5EF4-FFF2-40B4-BE49-F238E27FC236}">
                <a16:creationId xmlns:a16="http://schemas.microsoft.com/office/drawing/2014/main" id="{D572736C-22E2-B449-BD96-6DDA3F10DA69}"/>
              </a:ext>
            </a:extLst>
          </p:cNvPr>
          <p:cNvSpPr>
            <a:spLocks noGrp="1"/>
          </p:cNvSpPr>
          <p:nvPr>
            <p:ph type="body" sz="quarter" idx="31" hasCustomPrompt="1"/>
          </p:nvPr>
        </p:nvSpPr>
        <p:spPr>
          <a:xfrm>
            <a:off x="6131228" y="2113694"/>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6"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7"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1"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4905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42"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4905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3" name="2 Marcador de texto"/>
          <p:cNvSpPr>
            <a:spLocks noGrp="1"/>
          </p:cNvSpPr>
          <p:nvPr>
            <p:ph type="body" sz="quarter" idx="59" hasCustomPrompt="1"/>
          </p:nvPr>
        </p:nvSpPr>
        <p:spPr>
          <a:xfrm>
            <a:off x="5423190" y="2653299"/>
            <a:ext cx="3287299" cy="1477328"/>
          </a:xfrm>
          <a:prstGeom prst="rect">
            <a:avLst/>
          </a:prstGeom>
        </p:spPr>
        <p:txBody>
          <a:bodyPr wrap="square">
            <a:sp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LOREM IPSUM DOLOR SIT AMET. CONSECTETUR ADIPISCING ELIT. ETIAM ACCUMSAN, ORCI IN IACULIS GRAVIDA</a:t>
            </a:r>
            <a:endParaRPr lang="es-ES" dirty="0"/>
          </a:p>
        </p:txBody>
      </p:sp>
      <p:sp>
        <p:nvSpPr>
          <p:cNvPr id="31" name="Slide Number Placeholder 2">
            <a:extLst>
              <a:ext uri="{FF2B5EF4-FFF2-40B4-BE49-F238E27FC236}">
                <a16:creationId xmlns:a16="http://schemas.microsoft.com/office/drawing/2014/main" id="{D2E9F782-A58C-4D03-9443-3974080964D9}"/>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30"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6"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7"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905320507"/>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UMNAS">
    <p:bg>
      <p:bgPr>
        <a:solidFill>
          <a:schemeClr val="bg2"/>
        </a:solidFill>
        <a:effectLst/>
      </p:bgPr>
    </p:bg>
    <p:spTree>
      <p:nvGrpSpPr>
        <p:cNvPr id="1" name=""/>
        <p:cNvGrpSpPr/>
        <p:nvPr/>
      </p:nvGrpSpPr>
      <p:grpSpPr>
        <a:xfrm>
          <a:off x="0" y="0"/>
          <a:ext cx="0" cy="0"/>
          <a:chOff x="0" y="0"/>
          <a:chExt cx="0" cy="0"/>
        </a:xfrm>
      </p:grpSpPr>
      <p:sp>
        <p:nvSpPr>
          <p:cNvPr id="49" name="Rectangle 17">
            <a:extLst>
              <a:ext uri="{FF2B5EF4-FFF2-40B4-BE49-F238E27FC236}">
                <a16:creationId xmlns:a16="http://schemas.microsoft.com/office/drawing/2014/main" id="{0E99FB4C-515C-432F-8FD7-5621B84CAF5D}"/>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0" name="Round Same Side Corner Rectangle 19">
            <a:extLst>
              <a:ext uri="{FF2B5EF4-FFF2-40B4-BE49-F238E27FC236}">
                <a16:creationId xmlns:a16="http://schemas.microsoft.com/office/drawing/2014/main" id="{B6D8089F-D093-924C-96B2-2B81411DED20}"/>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2" name="Picture Placeholder 38">
            <a:extLst>
              <a:ext uri="{FF2B5EF4-FFF2-40B4-BE49-F238E27FC236}">
                <a16:creationId xmlns:a16="http://schemas.microsoft.com/office/drawing/2014/main" id="{A9A39679-D888-9C4C-B8D7-F0902FB88748}"/>
              </a:ext>
            </a:extLst>
          </p:cNvPr>
          <p:cNvSpPr>
            <a:spLocks noGrp="1"/>
          </p:cNvSpPr>
          <p:nvPr>
            <p:ph type="pic" sz="quarter" idx="14" hasCustomPrompt="1"/>
          </p:nvPr>
        </p:nvSpPr>
        <p:spPr>
          <a:xfrm>
            <a:off x="2075375"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cxnSp>
        <p:nvCxnSpPr>
          <p:cNvPr id="34" name="Straight Connector 11">
            <a:extLst>
              <a:ext uri="{FF2B5EF4-FFF2-40B4-BE49-F238E27FC236}">
                <a16:creationId xmlns:a16="http://schemas.microsoft.com/office/drawing/2014/main" id="{2F6E0312-6DEB-4D49-8C39-F603483C328C}"/>
              </a:ext>
            </a:extLst>
          </p:cNvPr>
          <p:cNvCxnSpPr/>
          <p:nvPr userDrawn="1"/>
        </p:nvCxnSpPr>
        <p:spPr>
          <a:xfrm>
            <a:off x="507335" y="2853519"/>
            <a:ext cx="7910493" cy="0"/>
          </a:xfrm>
          <a:prstGeom prst="line">
            <a:avLst/>
          </a:prstGeom>
          <a:ln w="25400" cap="rnd">
            <a:solidFill>
              <a:schemeClr val="tx1"/>
            </a:solidFill>
            <a:prstDash val="sysDot"/>
            <a:headEnd type="oval"/>
            <a:tailEnd type="triangle" w="med" len="med"/>
          </a:ln>
          <a:effectLst/>
        </p:spPr>
        <p:style>
          <a:lnRef idx="2">
            <a:schemeClr val="accent1"/>
          </a:lnRef>
          <a:fillRef idx="0">
            <a:schemeClr val="accent1"/>
          </a:fillRef>
          <a:effectRef idx="1">
            <a:schemeClr val="accent1"/>
          </a:effectRef>
          <a:fontRef idx="minor">
            <a:schemeClr val="tx1"/>
          </a:fontRef>
        </p:style>
      </p:cxnSp>
      <p:sp>
        <p:nvSpPr>
          <p:cNvPr id="40" name="Round Same Side Corner Rectangle 39">
            <a:extLst>
              <a:ext uri="{FF2B5EF4-FFF2-40B4-BE49-F238E27FC236}">
                <a16:creationId xmlns:a16="http://schemas.microsoft.com/office/drawing/2014/main" id="{493D7C50-E00C-F746-8CF1-D3E4517736C6}"/>
              </a:ext>
            </a:extLst>
          </p:cNvPr>
          <p:cNvSpPr/>
          <p:nvPr userDrawn="1"/>
        </p:nvSpPr>
        <p:spPr>
          <a:xfrm rot="10800000">
            <a:off x="2072178" y="2377480"/>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42" name="3 Marcador de texto">
            <a:extLst>
              <a:ext uri="{FF2B5EF4-FFF2-40B4-BE49-F238E27FC236}">
                <a16:creationId xmlns:a16="http://schemas.microsoft.com/office/drawing/2014/main" id="{D03B53E1-2F1E-5943-A797-381761DE35C5}"/>
              </a:ext>
            </a:extLst>
          </p:cNvPr>
          <p:cNvSpPr>
            <a:spLocks noGrp="1"/>
          </p:cNvSpPr>
          <p:nvPr>
            <p:ph type="body" sz="quarter" idx="38" hasCustomPrompt="1"/>
          </p:nvPr>
        </p:nvSpPr>
        <p:spPr>
          <a:xfrm>
            <a:off x="2073113"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43" name="3 Marcador de texto">
            <a:extLst>
              <a:ext uri="{FF2B5EF4-FFF2-40B4-BE49-F238E27FC236}">
                <a16:creationId xmlns:a16="http://schemas.microsoft.com/office/drawing/2014/main" id="{032A4B41-648F-B845-B550-444DEB6C3AF6}"/>
              </a:ext>
            </a:extLst>
          </p:cNvPr>
          <p:cNvSpPr>
            <a:spLocks noGrp="1"/>
          </p:cNvSpPr>
          <p:nvPr>
            <p:ph type="body" sz="quarter" idx="39" hasCustomPrompt="1"/>
          </p:nvPr>
        </p:nvSpPr>
        <p:spPr>
          <a:xfrm>
            <a:off x="2072177"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45" name="Picture Placeholder 38">
            <a:extLst>
              <a:ext uri="{FF2B5EF4-FFF2-40B4-BE49-F238E27FC236}">
                <a16:creationId xmlns:a16="http://schemas.microsoft.com/office/drawing/2014/main" id="{B41E078F-B94E-954E-A5E8-9B88AB0C8C01}"/>
              </a:ext>
            </a:extLst>
          </p:cNvPr>
          <p:cNvSpPr>
            <a:spLocks noGrp="1"/>
          </p:cNvSpPr>
          <p:nvPr>
            <p:ph type="pic" sz="quarter" idx="40" hasCustomPrompt="1"/>
          </p:nvPr>
        </p:nvSpPr>
        <p:spPr>
          <a:xfrm>
            <a:off x="421019"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46" name="Round Same Side Corner Rectangle 45">
            <a:extLst>
              <a:ext uri="{FF2B5EF4-FFF2-40B4-BE49-F238E27FC236}">
                <a16:creationId xmlns:a16="http://schemas.microsoft.com/office/drawing/2014/main" id="{A1ED13A0-2B09-B846-9360-B6969291B76F}"/>
              </a:ext>
            </a:extLst>
          </p:cNvPr>
          <p:cNvSpPr/>
          <p:nvPr userDrawn="1"/>
        </p:nvSpPr>
        <p:spPr>
          <a:xfrm rot="10800000">
            <a:off x="417822" y="2377480"/>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47" name="3 Marcador de texto">
            <a:extLst>
              <a:ext uri="{FF2B5EF4-FFF2-40B4-BE49-F238E27FC236}">
                <a16:creationId xmlns:a16="http://schemas.microsoft.com/office/drawing/2014/main" id="{44CD73A5-4550-D744-AE27-6E5F87CEA4BD}"/>
              </a:ext>
            </a:extLst>
          </p:cNvPr>
          <p:cNvSpPr>
            <a:spLocks noGrp="1"/>
          </p:cNvSpPr>
          <p:nvPr>
            <p:ph type="body" sz="quarter" idx="41" hasCustomPrompt="1"/>
          </p:nvPr>
        </p:nvSpPr>
        <p:spPr>
          <a:xfrm>
            <a:off x="418757"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48" name="3 Marcador de texto">
            <a:extLst>
              <a:ext uri="{FF2B5EF4-FFF2-40B4-BE49-F238E27FC236}">
                <a16:creationId xmlns:a16="http://schemas.microsoft.com/office/drawing/2014/main" id="{9D3A4A02-C11A-1648-B5B9-781259DB7738}"/>
              </a:ext>
            </a:extLst>
          </p:cNvPr>
          <p:cNvSpPr>
            <a:spLocks noGrp="1"/>
          </p:cNvSpPr>
          <p:nvPr>
            <p:ph type="body" sz="quarter" idx="42" hasCustomPrompt="1"/>
          </p:nvPr>
        </p:nvSpPr>
        <p:spPr>
          <a:xfrm>
            <a:off x="417821"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50" name="Picture Placeholder 38">
            <a:extLst>
              <a:ext uri="{FF2B5EF4-FFF2-40B4-BE49-F238E27FC236}">
                <a16:creationId xmlns:a16="http://schemas.microsoft.com/office/drawing/2014/main" id="{9A3DC4B6-C113-1B4F-98E4-DF4F74FCFCE5}"/>
              </a:ext>
            </a:extLst>
          </p:cNvPr>
          <p:cNvSpPr>
            <a:spLocks noGrp="1"/>
          </p:cNvSpPr>
          <p:nvPr>
            <p:ph type="pic" sz="quarter" idx="43" hasCustomPrompt="1"/>
          </p:nvPr>
        </p:nvSpPr>
        <p:spPr>
          <a:xfrm>
            <a:off x="3723900"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51" name="Round Same Side Corner Rectangle 50">
            <a:extLst>
              <a:ext uri="{FF2B5EF4-FFF2-40B4-BE49-F238E27FC236}">
                <a16:creationId xmlns:a16="http://schemas.microsoft.com/office/drawing/2014/main" id="{33F5E882-CE9A-5B4F-80E6-3299B29C25A9}"/>
              </a:ext>
            </a:extLst>
          </p:cNvPr>
          <p:cNvSpPr/>
          <p:nvPr userDrawn="1"/>
        </p:nvSpPr>
        <p:spPr>
          <a:xfrm rot="10800000">
            <a:off x="3720703" y="2377480"/>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52" name="3 Marcador de texto">
            <a:extLst>
              <a:ext uri="{FF2B5EF4-FFF2-40B4-BE49-F238E27FC236}">
                <a16:creationId xmlns:a16="http://schemas.microsoft.com/office/drawing/2014/main" id="{9966ABFD-EA0C-664C-BE1A-566040076729}"/>
              </a:ext>
            </a:extLst>
          </p:cNvPr>
          <p:cNvSpPr>
            <a:spLocks noGrp="1"/>
          </p:cNvSpPr>
          <p:nvPr>
            <p:ph type="body" sz="quarter" idx="44" hasCustomPrompt="1"/>
          </p:nvPr>
        </p:nvSpPr>
        <p:spPr>
          <a:xfrm>
            <a:off x="3721638"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53" name="3 Marcador de texto">
            <a:extLst>
              <a:ext uri="{FF2B5EF4-FFF2-40B4-BE49-F238E27FC236}">
                <a16:creationId xmlns:a16="http://schemas.microsoft.com/office/drawing/2014/main" id="{285ECAFA-5513-3B49-9314-FBCDCC6B46CE}"/>
              </a:ext>
            </a:extLst>
          </p:cNvPr>
          <p:cNvSpPr>
            <a:spLocks noGrp="1"/>
          </p:cNvSpPr>
          <p:nvPr>
            <p:ph type="body" sz="quarter" idx="45" hasCustomPrompt="1"/>
          </p:nvPr>
        </p:nvSpPr>
        <p:spPr>
          <a:xfrm>
            <a:off x="3720702"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55" name="Picture Placeholder 38">
            <a:extLst>
              <a:ext uri="{FF2B5EF4-FFF2-40B4-BE49-F238E27FC236}">
                <a16:creationId xmlns:a16="http://schemas.microsoft.com/office/drawing/2014/main" id="{DB91709D-0765-D245-9C32-3D412D091561}"/>
              </a:ext>
            </a:extLst>
          </p:cNvPr>
          <p:cNvSpPr>
            <a:spLocks noGrp="1"/>
          </p:cNvSpPr>
          <p:nvPr>
            <p:ph type="pic" sz="quarter" idx="46" hasCustomPrompt="1"/>
          </p:nvPr>
        </p:nvSpPr>
        <p:spPr>
          <a:xfrm>
            <a:off x="5367916"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56" name="Round Same Side Corner Rectangle 55">
            <a:extLst>
              <a:ext uri="{FF2B5EF4-FFF2-40B4-BE49-F238E27FC236}">
                <a16:creationId xmlns:a16="http://schemas.microsoft.com/office/drawing/2014/main" id="{B77513B6-BEB5-A145-861E-38BA8EDC222B}"/>
              </a:ext>
            </a:extLst>
          </p:cNvPr>
          <p:cNvSpPr/>
          <p:nvPr userDrawn="1"/>
        </p:nvSpPr>
        <p:spPr>
          <a:xfrm rot="10800000">
            <a:off x="5364719" y="2377480"/>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57" name="3 Marcador de texto">
            <a:extLst>
              <a:ext uri="{FF2B5EF4-FFF2-40B4-BE49-F238E27FC236}">
                <a16:creationId xmlns:a16="http://schemas.microsoft.com/office/drawing/2014/main" id="{FDD50258-FA13-7A4E-9BAC-E32392562F7E}"/>
              </a:ext>
            </a:extLst>
          </p:cNvPr>
          <p:cNvSpPr>
            <a:spLocks noGrp="1"/>
          </p:cNvSpPr>
          <p:nvPr>
            <p:ph type="body" sz="quarter" idx="47" hasCustomPrompt="1"/>
          </p:nvPr>
        </p:nvSpPr>
        <p:spPr>
          <a:xfrm>
            <a:off x="5365654"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58" name="3 Marcador de texto">
            <a:extLst>
              <a:ext uri="{FF2B5EF4-FFF2-40B4-BE49-F238E27FC236}">
                <a16:creationId xmlns:a16="http://schemas.microsoft.com/office/drawing/2014/main" id="{869530D7-0AE2-674F-A53D-EE8EB14BCF8C}"/>
              </a:ext>
            </a:extLst>
          </p:cNvPr>
          <p:cNvSpPr>
            <a:spLocks noGrp="1"/>
          </p:cNvSpPr>
          <p:nvPr>
            <p:ph type="body" sz="quarter" idx="48" hasCustomPrompt="1"/>
          </p:nvPr>
        </p:nvSpPr>
        <p:spPr>
          <a:xfrm>
            <a:off x="5364718"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60" name="Picture Placeholder 38">
            <a:extLst>
              <a:ext uri="{FF2B5EF4-FFF2-40B4-BE49-F238E27FC236}">
                <a16:creationId xmlns:a16="http://schemas.microsoft.com/office/drawing/2014/main" id="{B63F8817-20A6-8649-95D4-93CBE041A2E3}"/>
              </a:ext>
            </a:extLst>
          </p:cNvPr>
          <p:cNvSpPr>
            <a:spLocks noGrp="1"/>
          </p:cNvSpPr>
          <p:nvPr>
            <p:ph type="pic" sz="quarter" idx="49" hasCustomPrompt="1"/>
          </p:nvPr>
        </p:nvSpPr>
        <p:spPr>
          <a:xfrm>
            <a:off x="7021460"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61" name="Round Same Side Corner Rectangle 60">
            <a:extLst>
              <a:ext uri="{FF2B5EF4-FFF2-40B4-BE49-F238E27FC236}">
                <a16:creationId xmlns:a16="http://schemas.microsoft.com/office/drawing/2014/main" id="{72CE2BE6-F40E-274F-AF25-5A91AD2FB589}"/>
              </a:ext>
            </a:extLst>
          </p:cNvPr>
          <p:cNvSpPr/>
          <p:nvPr userDrawn="1"/>
        </p:nvSpPr>
        <p:spPr>
          <a:xfrm rot="10800000">
            <a:off x="7018263" y="2377480"/>
            <a:ext cx="1388950" cy="313652"/>
          </a:xfrm>
          <a:prstGeom prst="round2SameRect">
            <a:avLst>
              <a:gd name="adj1" fmla="val 41729"/>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62" name="3 Marcador de texto">
            <a:extLst>
              <a:ext uri="{FF2B5EF4-FFF2-40B4-BE49-F238E27FC236}">
                <a16:creationId xmlns:a16="http://schemas.microsoft.com/office/drawing/2014/main" id="{DED741A6-A3A3-3B42-BFD9-6BD472E95BDD}"/>
              </a:ext>
            </a:extLst>
          </p:cNvPr>
          <p:cNvSpPr>
            <a:spLocks noGrp="1"/>
          </p:cNvSpPr>
          <p:nvPr>
            <p:ph type="body" sz="quarter" idx="50" hasCustomPrompt="1"/>
          </p:nvPr>
        </p:nvSpPr>
        <p:spPr>
          <a:xfrm>
            <a:off x="7019198"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63" name="3 Marcador de texto">
            <a:extLst>
              <a:ext uri="{FF2B5EF4-FFF2-40B4-BE49-F238E27FC236}">
                <a16:creationId xmlns:a16="http://schemas.microsoft.com/office/drawing/2014/main" id="{2AFE0961-41E8-2243-A31E-724E0BCB6F8F}"/>
              </a:ext>
            </a:extLst>
          </p:cNvPr>
          <p:cNvSpPr>
            <a:spLocks noGrp="1"/>
          </p:cNvSpPr>
          <p:nvPr>
            <p:ph type="body" sz="quarter" idx="51" hasCustomPrompt="1"/>
          </p:nvPr>
        </p:nvSpPr>
        <p:spPr>
          <a:xfrm>
            <a:off x="7018262"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38" name="3 Marcador de texto">
            <a:extLst>
              <a:ext uri="{FF2B5EF4-FFF2-40B4-BE49-F238E27FC236}">
                <a16:creationId xmlns:a16="http://schemas.microsoft.com/office/drawing/2014/main" id="{EFCF8E92-1E66-B64C-9C89-479F2B31AC4E}"/>
              </a:ext>
            </a:extLst>
          </p:cNvPr>
          <p:cNvSpPr>
            <a:spLocks noGrp="1"/>
          </p:cNvSpPr>
          <p:nvPr>
            <p:ph type="body" sz="quarter" idx="57" hasCustomPrompt="1"/>
          </p:nvPr>
        </p:nvSpPr>
        <p:spPr>
          <a:xfrm>
            <a:off x="7018262"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39" name="3 Marcador de texto">
            <a:extLst>
              <a:ext uri="{FF2B5EF4-FFF2-40B4-BE49-F238E27FC236}">
                <a16:creationId xmlns:a16="http://schemas.microsoft.com/office/drawing/2014/main" id="{BD7C0A96-78F3-0B47-8140-89E0A4BF593F}"/>
              </a:ext>
            </a:extLst>
          </p:cNvPr>
          <p:cNvSpPr>
            <a:spLocks noGrp="1"/>
          </p:cNvSpPr>
          <p:nvPr>
            <p:ph type="body" sz="quarter" idx="58" hasCustomPrompt="1"/>
          </p:nvPr>
        </p:nvSpPr>
        <p:spPr>
          <a:xfrm>
            <a:off x="5364718"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41" name="3 Marcador de texto">
            <a:extLst>
              <a:ext uri="{FF2B5EF4-FFF2-40B4-BE49-F238E27FC236}">
                <a16:creationId xmlns:a16="http://schemas.microsoft.com/office/drawing/2014/main" id="{9C243CD8-BF40-D64C-9999-B463C9EFC0E2}"/>
              </a:ext>
            </a:extLst>
          </p:cNvPr>
          <p:cNvSpPr>
            <a:spLocks noGrp="1"/>
          </p:cNvSpPr>
          <p:nvPr>
            <p:ph type="body" sz="quarter" idx="59" hasCustomPrompt="1"/>
          </p:nvPr>
        </p:nvSpPr>
        <p:spPr>
          <a:xfrm>
            <a:off x="3720702"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66" name="3 Marcador de texto">
            <a:extLst>
              <a:ext uri="{FF2B5EF4-FFF2-40B4-BE49-F238E27FC236}">
                <a16:creationId xmlns:a16="http://schemas.microsoft.com/office/drawing/2014/main" id="{1399CA92-A4AA-FD46-8DF3-60A66E19A1F5}"/>
              </a:ext>
            </a:extLst>
          </p:cNvPr>
          <p:cNvSpPr>
            <a:spLocks noGrp="1"/>
          </p:cNvSpPr>
          <p:nvPr>
            <p:ph type="body" sz="quarter" idx="60" hasCustomPrompt="1"/>
          </p:nvPr>
        </p:nvSpPr>
        <p:spPr>
          <a:xfrm>
            <a:off x="2072177"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67" name="3 Marcador de texto">
            <a:extLst>
              <a:ext uri="{FF2B5EF4-FFF2-40B4-BE49-F238E27FC236}">
                <a16:creationId xmlns:a16="http://schemas.microsoft.com/office/drawing/2014/main" id="{C4BC95BD-2287-B74C-9910-36107DBB6129}"/>
              </a:ext>
            </a:extLst>
          </p:cNvPr>
          <p:cNvSpPr>
            <a:spLocks noGrp="1"/>
          </p:cNvSpPr>
          <p:nvPr>
            <p:ph type="body" sz="quarter" idx="61" hasCustomPrompt="1"/>
          </p:nvPr>
        </p:nvSpPr>
        <p:spPr>
          <a:xfrm>
            <a:off x="417821"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35"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59" name="Slide Number Placeholder 2">
            <a:extLst>
              <a:ext uri="{FF2B5EF4-FFF2-40B4-BE49-F238E27FC236}">
                <a16:creationId xmlns:a16="http://schemas.microsoft.com/office/drawing/2014/main" id="{AFE65FDC-B022-4981-A4F7-EED6295875DC}"/>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5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64"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65"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6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904124200"/>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ALERIA IMÁGENES">
    <p:bg>
      <p:bgPr>
        <a:solidFill>
          <a:schemeClr val="bg2"/>
        </a:solidFill>
        <a:effectLst/>
      </p:bgPr>
    </p:bg>
    <p:spTree>
      <p:nvGrpSpPr>
        <p:cNvPr id="1" name=""/>
        <p:cNvGrpSpPr/>
        <p:nvPr/>
      </p:nvGrpSpPr>
      <p:grpSpPr>
        <a:xfrm>
          <a:off x="0" y="0"/>
          <a:ext cx="0" cy="0"/>
          <a:chOff x="0" y="0"/>
          <a:chExt cx="0" cy="0"/>
        </a:xfrm>
      </p:grpSpPr>
      <p:sp>
        <p:nvSpPr>
          <p:cNvPr id="28" name="Rectangle 17">
            <a:extLst>
              <a:ext uri="{FF2B5EF4-FFF2-40B4-BE49-F238E27FC236}">
                <a16:creationId xmlns:a16="http://schemas.microsoft.com/office/drawing/2014/main" id="{4E69C285-1BB7-0645-8F77-A7A61AA0CADD}"/>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0" name="Picture Placeholder 10">
            <a:extLst>
              <a:ext uri="{FF2B5EF4-FFF2-40B4-BE49-F238E27FC236}">
                <a16:creationId xmlns:a16="http://schemas.microsoft.com/office/drawing/2014/main" id="{EAB008EF-1058-6743-993C-BF55E3F67FBE}"/>
              </a:ext>
            </a:extLst>
          </p:cNvPr>
          <p:cNvSpPr>
            <a:spLocks noGrp="1"/>
          </p:cNvSpPr>
          <p:nvPr>
            <p:ph type="pic" sz="quarter" idx="18" hasCustomPrompt="1"/>
          </p:nvPr>
        </p:nvSpPr>
        <p:spPr>
          <a:xfrm>
            <a:off x="4572000" y="2787774"/>
            <a:ext cx="457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12"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Picture Placeholder 10">
            <a:extLst>
              <a:ext uri="{FF2B5EF4-FFF2-40B4-BE49-F238E27FC236}">
                <a16:creationId xmlns:a16="http://schemas.microsoft.com/office/drawing/2014/main" id="{5D4FF0A4-0FEF-1543-827F-40EB4770780C}"/>
              </a:ext>
            </a:extLst>
          </p:cNvPr>
          <p:cNvSpPr>
            <a:spLocks noGrp="1"/>
          </p:cNvSpPr>
          <p:nvPr>
            <p:ph type="pic" sz="quarter" idx="21" hasCustomPrompt="1"/>
          </p:nvPr>
        </p:nvSpPr>
        <p:spPr>
          <a:xfrm>
            <a:off x="4572001" y="566866"/>
            <a:ext cx="4572000"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
            </a:r>
            <a:br>
              <a:rPr lang="es-ES" dirty="0"/>
            </a:br>
            <a:r>
              <a:rPr lang="es-ES" dirty="0"/>
              <a:t>Para incluir una imagen haga </a:t>
            </a:r>
            <a:r>
              <a:rPr lang="es-ES" dirty="0" err="1"/>
              <a:t>click</a:t>
            </a:r>
            <a:r>
              <a:rPr lang="es-ES" dirty="0"/>
              <a:t> en el ícono</a:t>
            </a:r>
          </a:p>
          <a:p>
            <a:endParaRPr lang="en-US" dirty="0"/>
          </a:p>
        </p:txBody>
      </p:sp>
      <p:sp>
        <p:nvSpPr>
          <p:cNvPr id="18" name="Picture Placeholder 10">
            <a:extLst>
              <a:ext uri="{FF2B5EF4-FFF2-40B4-BE49-F238E27FC236}">
                <a16:creationId xmlns:a16="http://schemas.microsoft.com/office/drawing/2014/main" id="{A078D31E-DC76-1246-B16F-20609B0BBFA9}"/>
              </a:ext>
            </a:extLst>
          </p:cNvPr>
          <p:cNvSpPr>
            <a:spLocks noGrp="1"/>
          </p:cNvSpPr>
          <p:nvPr>
            <p:ph type="pic" sz="quarter" idx="13" hasCustomPrompt="1"/>
          </p:nvPr>
        </p:nvSpPr>
        <p:spPr>
          <a:xfrm>
            <a:off x="1" y="566866"/>
            <a:ext cx="4576514"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
            </a:r>
            <a:br>
              <a:rPr lang="es-ES" dirty="0"/>
            </a:br>
            <a:r>
              <a:rPr lang="es-ES" dirty="0"/>
              <a:t>Para incluir una imagen haga </a:t>
            </a:r>
            <a:r>
              <a:rPr lang="es-ES" dirty="0" err="1"/>
              <a:t>click</a:t>
            </a:r>
            <a:r>
              <a:rPr lang="es-ES" dirty="0"/>
              <a:t> en el ícono</a:t>
            </a:r>
          </a:p>
          <a:p>
            <a:endParaRPr lang="es-ES" dirty="0"/>
          </a:p>
        </p:txBody>
      </p:sp>
      <p:sp>
        <p:nvSpPr>
          <p:cNvPr id="19" name="Picture Placeholder 10">
            <a:extLst>
              <a:ext uri="{FF2B5EF4-FFF2-40B4-BE49-F238E27FC236}">
                <a16:creationId xmlns:a16="http://schemas.microsoft.com/office/drawing/2014/main" id="{C4010EC6-8BAD-6642-B71F-BF23403985C5}"/>
              </a:ext>
            </a:extLst>
          </p:cNvPr>
          <p:cNvSpPr>
            <a:spLocks noGrp="1"/>
          </p:cNvSpPr>
          <p:nvPr>
            <p:ph type="pic" sz="quarter" idx="17" hasCustomPrompt="1"/>
          </p:nvPr>
        </p:nvSpPr>
        <p:spPr>
          <a:xfrm>
            <a:off x="1" y="2787774"/>
            <a:ext cx="457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grpSp>
        <p:nvGrpSpPr>
          <p:cNvPr id="29"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0"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1"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2"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328477441"/>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ALERIA IMÁGENES CON TEXTO">
    <p:bg>
      <p:bgPr>
        <a:solidFill>
          <a:schemeClr val="bg2"/>
        </a:solidFill>
        <a:effectLst/>
      </p:bgPr>
    </p:bg>
    <p:spTree>
      <p:nvGrpSpPr>
        <p:cNvPr id="1" name=""/>
        <p:cNvGrpSpPr/>
        <p:nvPr/>
      </p:nvGrpSpPr>
      <p:grpSpPr>
        <a:xfrm>
          <a:off x="0" y="0"/>
          <a:ext cx="0" cy="0"/>
          <a:chOff x="0" y="0"/>
          <a:chExt cx="0" cy="0"/>
        </a:xfrm>
      </p:grpSpPr>
      <p:sp>
        <p:nvSpPr>
          <p:cNvPr id="32" name="Rectangle 17">
            <a:extLst>
              <a:ext uri="{FF2B5EF4-FFF2-40B4-BE49-F238E27FC236}">
                <a16:creationId xmlns:a16="http://schemas.microsoft.com/office/drawing/2014/main" id="{4E69C285-1BB7-0645-8F77-A7A61AA0CADD}"/>
              </a:ext>
            </a:extLst>
          </p:cNvPr>
          <p:cNvSpPr/>
          <p:nvPr userDrawn="1"/>
        </p:nvSpPr>
        <p:spPr>
          <a:xfrm>
            <a:off x="0" y="1"/>
            <a:ext cx="9144000" cy="49353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Picture Placeholder 10">
            <a:extLst>
              <a:ext uri="{FF2B5EF4-FFF2-40B4-BE49-F238E27FC236}">
                <a16:creationId xmlns:a16="http://schemas.microsoft.com/office/drawing/2014/main" id="{5D4FF0A4-0FEF-1543-827F-40EB4770780C}"/>
              </a:ext>
            </a:extLst>
          </p:cNvPr>
          <p:cNvSpPr>
            <a:spLocks noGrp="1"/>
          </p:cNvSpPr>
          <p:nvPr>
            <p:ph type="pic" sz="quarter" idx="21" hasCustomPrompt="1"/>
          </p:nvPr>
        </p:nvSpPr>
        <p:spPr>
          <a:xfrm>
            <a:off x="6074642" y="566866"/>
            <a:ext cx="3069358"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
            </a:r>
            <a:br>
              <a:rPr lang="es-ES" dirty="0"/>
            </a:br>
            <a:r>
              <a:rPr lang="es-ES" dirty="0"/>
              <a:t>Para incluir una imagen haga </a:t>
            </a:r>
            <a:r>
              <a:rPr lang="es-ES" dirty="0" err="1"/>
              <a:t>click</a:t>
            </a:r>
            <a:r>
              <a:rPr lang="es-ES" dirty="0"/>
              <a:t> en el ícono</a:t>
            </a:r>
          </a:p>
          <a:p>
            <a:endParaRPr lang="en-US" dirty="0"/>
          </a:p>
        </p:txBody>
      </p:sp>
      <p:sp>
        <p:nvSpPr>
          <p:cNvPr id="18" name="Picture Placeholder 10">
            <a:extLst>
              <a:ext uri="{FF2B5EF4-FFF2-40B4-BE49-F238E27FC236}">
                <a16:creationId xmlns:a16="http://schemas.microsoft.com/office/drawing/2014/main" id="{A078D31E-DC76-1246-B16F-20609B0BBFA9}"/>
              </a:ext>
            </a:extLst>
          </p:cNvPr>
          <p:cNvSpPr>
            <a:spLocks noGrp="1"/>
          </p:cNvSpPr>
          <p:nvPr>
            <p:ph type="pic" sz="quarter" idx="13" hasCustomPrompt="1"/>
          </p:nvPr>
        </p:nvSpPr>
        <p:spPr>
          <a:xfrm>
            <a:off x="3033057" y="566866"/>
            <a:ext cx="3042000"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
            </a:r>
            <a:br>
              <a:rPr lang="es-ES" dirty="0"/>
            </a:br>
            <a:r>
              <a:rPr lang="es-ES" dirty="0"/>
              <a:t>Para incluir una imagen haga </a:t>
            </a:r>
            <a:r>
              <a:rPr lang="es-ES" dirty="0" err="1"/>
              <a:t>click</a:t>
            </a:r>
            <a:r>
              <a:rPr lang="es-ES" dirty="0"/>
              <a:t> en el ícono</a:t>
            </a:r>
          </a:p>
          <a:p>
            <a:endParaRPr lang="es-ES" dirty="0"/>
          </a:p>
        </p:txBody>
      </p:sp>
      <p:sp>
        <p:nvSpPr>
          <p:cNvPr id="19" name="Picture Placeholder 10">
            <a:extLst>
              <a:ext uri="{FF2B5EF4-FFF2-40B4-BE49-F238E27FC236}">
                <a16:creationId xmlns:a16="http://schemas.microsoft.com/office/drawing/2014/main" id="{C4010EC6-8BAD-6642-B71F-BF23403985C5}"/>
              </a:ext>
            </a:extLst>
          </p:cNvPr>
          <p:cNvSpPr>
            <a:spLocks noGrp="1"/>
          </p:cNvSpPr>
          <p:nvPr>
            <p:ph type="pic" sz="quarter" idx="17" hasCustomPrompt="1"/>
          </p:nvPr>
        </p:nvSpPr>
        <p:spPr>
          <a:xfrm>
            <a:off x="3033057" y="2787774"/>
            <a:ext cx="304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20" name="Picture Placeholder 10">
            <a:extLst>
              <a:ext uri="{FF2B5EF4-FFF2-40B4-BE49-F238E27FC236}">
                <a16:creationId xmlns:a16="http://schemas.microsoft.com/office/drawing/2014/main" id="{EAB008EF-1058-6743-993C-BF55E3F67FBE}"/>
              </a:ext>
            </a:extLst>
          </p:cNvPr>
          <p:cNvSpPr>
            <a:spLocks noGrp="1"/>
          </p:cNvSpPr>
          <p:nvPr>
            <p:ph type="pic" sz="quarter" idx="18" hasCustomPrompt="1"/>
          </p:nvPr>
        </p:nvSpPr>
        <p:spPr>
          <a:xfrm>
            <a:off x="6074642" y="2787774"/>
            <a:ext cx="3069358"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4" name="3 Marcador de texto"/>
          <p:cNvSpPr>
            <a:spLocks noGrp="1"/>
          </p:cNvSpPr>
          <p:nvPr>
            <p:ph type="body" sz="quarter" idx="57" hasCustomPrompt="1"/>
          </p:nvPr>
        </p:nvSpPr>
        <p:spPr>
          <a:xfrm>
            <a:off x="185738" y="771525"/>
            <a:ext cx="2730500" cy="3960813"/>
          </a:xfrm>
          <a:prstGeom prst="rect">
            <a:avLst/>
          </a:prstGeom>
        </p:spPr>
        <p:txBody>
          <a:bodyPr/>
          <a:lstStyle>
            <a:lvl1pPr marL="0" indent="0">
              <a:buNone/>
              <a:defRPr>
                <a:solidFill>
                  <a:schemeClr val="tx1"/>
                </a:solidFill>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br>
              <a:rPr lang="es-ES" dirty="0"/>
            </a:b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p>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br>
              <a:rPr lang="es-ES" dirty="0"/>
            </a:b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p>
        </p:txBody>
      </p:sp>
      <p:sp>
        <p:nvSpPr>
          <p:cNvPr id="13"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7"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3" name="Slide Number Placeholder 2">
            <a:extLst>
              <a:ext uri="{FF2B5EF4-FFF2-40B4-BE49-F238E27FC236}">
                <a16:creationId xmlns:a16="http://schemas.microsoft.com/office/drawing/2014/main" id="{FA0AF193-8906-4882-8E88-C32974A0F7CC}"/>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1"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2"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4"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5"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43460437"/>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IERRE LOGO">
    <p:spTree>
      <p:nvGrpSpPr>
        <p:cNvPr id="1" name=""/>
        <p:cNvGrpSpPr/>
        <p:nvPr/>
      </p:nvGrpSpPr>
      <p:grpSpPr>
        <a:xfrm>
          <a:off x="0" y="0"/>
          <a:ext cx="0" cy="0"/>
          <a:chOff x="0" y="0"/>
          <a:chExt cx="0" cy="0"/>
        </a:xfrm>
      </p:grpSpPr>
      <p:sp>
        <p:nvSpPr>
          <p:cNvPr id="2" name="1 Rectángulo"/>
          <p:cNvSpPr/>
          <p:nvPr userDrawn="1"/>
        </p:nvSpPr>
        <p:spPr>
          <a:xfrm>
            <a:off x="0" y="0"/>
            <a:ext cx="9144000" cy="5143500"/>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2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3851920" y="2424619"/>
            <a:ext cx="1415131" cy="350167"/>
            <a:chOff x="574675" y="207963"/>
            <a:chExt cx="776288" cy="192087"/>
          </a:xfrm>
          <a:solidFill>
            <a:schemeClr val="bg1"/>
          </a:solidFill>
        </p:grpSpPr>
        <p:sp>
          <p:nvSpPr>
            <p:cNvPr id="2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6"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7"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25703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RÁTULA INTERNA IMAGEN">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2B02A2D-C1F9-4298-A340-F2F41F2ADB55}"/>
              </a:ext>
            </a:extLst>
          </p:cNvPr>
          <p:cNvSpPr/>
          <p:nvPr userDrawn="1"/>
        </p:nvSpPr>
        <p:spPr>
          <a:xfrm>
            <a:off x="-4572" y="-17188"/>
            <a:ext cx="9148572" cy="4860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9"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9597" y="-17188"/>
            <a:ext cx="9162699" cy="3405419"/>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2972693"/>
              <a:gd name="connsiteX1" fmla="*/ 180490 w 9148187"/>
              <a:gd name="connsiteY1" fmla="*/ 159519 h 2972693"/>
              <a:gd name="connsiteX2" fmla="*/ 8846969 w 9148187"/>
              <a:gd name="connsiteY2" fmla="*/ 159137 h 2972693"/>
              <a:gd name="connsiteX3" fmla="*/ 9148171 w 9148187"/>
              <a:gd name="connsiteY3" fmla="*/ 52578 h 2972693"/>
              <a:gd name="connsiteX4" fmla="*/ 9144996 w 9148187"/>
              <a:gd name="connsiteY4" fmla="*/ 1624377 h 2972693"/>
              <a:gd name="connsiteX5" fmla="*/ 8920630 w 9148187"/>
              <a:gd name="connsiteY5" fmla="*/ 2972693 h 2972693"/>
              <a:gd name="connsiteX6" fmla="*/ 244836 w 9148187"/>
              <a:gd name="connsiteY6" fmla="*/ 1867793 h 2972693"/>
              <a:gd name="connsiteX7" fmla="*/ 1420 w 9148187"/>
              <a:gd name="connsiteY7" fmla="*/ 1624377 h 2972693"/>
              <a:gd name="connsiteX8" fmla="*/ 23 w 9148187"/>
              <a:gd name="connsiteY8" fmla="*/ 0 h 2972693"/>
              <a:gd name="connsiteX0" fmla="*/ 23 w 9148187"/>
              <a:gd name="connsiteY0" fmla="*/ 0 h 2972693"/>
              <a:gd name="connsiteX1" fmla="*/ 180490 w 9148187"/>
              <a:gd name="connsiteY1" fmla="*/ 159519 h 2972693"/>
              <a:gd name="connsiteX2" fmla="*/ 8846969 w 9148187"/>
              <a:gd name="connsiteY2" fmla="*/ 159137 h 2972693"/>
              <a:gd name="connsiteX3" fmla="*/ 9148171 w 9148187"/>
              <a:gd name="connsiteY3" fmla="*/ 52578 h 2972693"/>
              <a:gd name="connsiteX4" fmla="*/ 9144996 w 9148187"/>
              <a:gd name="connsiteY4" fmla="*/ 2754677 h 2972693"/>
              <a:gd name="connsiteX5" fmla="*/ 8920630 w 9148187"/>
              <a:gd name="connsiteY5" fmla="*/ 2972693 h 2972693"/>
              <a:gd name="connsiteX6" fmla="*/ 244836 w 9148187"/>
              <a:gd name="connsiteY6" fmla="*/ 1867793 h 2972693"/>
              <a:gd name="connsiteX7" fmla="*/ 1420 w 9148187"/>
              <a:gd name="connsiteY7" fmla="*/ 1624377 h 2972693"/>
              <a:gd name="connsiteX8" fmla="*/ 23 w 9148187"/>
              <a:gd name="connsiteY8" fmla="*/ 0 h 2972693"/>
              <a:gd name="connsiteX0" fmla="*/ 23 w 9148187"/>
              <a:gd name="connsiteY0" fmla="*/ 0 h 2979043"/>
              <a:gd name="connsiteX1" fmla="*/ 180490 w 9148187"/>
              <a:gd name="connsiteY1" fmla="*/ 159519 h 2979043"/>
              <a:gd name="connsiteX2" fmla="*/ 8846969 w 9148187"/>
              <a:gd name="connsiteY2" fmla="*/ 159137 h 2979043"/>
              <a:gd name="connsiteX3" fmla="*/ 9148171 w 9148187"/>
              <a:gd name="connsiteY3" fmla="*/ 52578 h 2979043"/>
              <a:gd name="connsiteX4" fmla="*/ 9144996 w 9148187"/>
              <a:gd name="connsiteY4" fmla="*/ 2754677 h 2979043"/>
              <a:gd name="connsiteX5" fmla="*/ 8920630 w 9148187"/>
              <a:gd name="connsiteY5" fmla="*/ 2972693 h 2979043"/>
              <a:gd name="connsiteX6" fmla="*/ 206736 w 9148187"/>
              <a:gd name="connsiteY6" fmla="*/ 2979043 h 2979043"/>
              <a:gd name="connsiteX7" fmla="*/ 1420 w 9148187"/>
              <a:gd name="connsiteY7" fmla="*/ 1624377 h 2979043"/>
              <a:gd name="connsiteX8" fmla="*/ 23 w 9148187"/>
              <a:gd name="connsiteY8" fmla="*/ 0 h 2979043"/>
              <a:gd name="connsiteX0" fmla="*/ 23 w 9148187"/>
              <a:gd name="connsiteY0" fmla="*/ 0 h 2979043"/>
              <a:gd name="connsiteX1" fmla="*/ 180490 w 9148187"/>
              <a:gd name="connsiteY1" fmla="*/ 159519 h 2979043"/>
              <a:gd name="connsiteX2" fmla="*/ 8846969 w 9148187"/>
              <a:gd name="connsiteY2" fmla="*/ 159137 h 2979043"/>
              <a:gd name="connsiteX3" fmla="*/ 9148171 w 9148187"/>
              <a:gd name="connsiteY3" fmla="*/ 52578 h 2979043"/>
              <a:gd name="connsiteX4" fmla="*/ 9144996 w 9148187"/>
              <a:gd name="connsiteY4" fmla="*/ 2754677 h 2979043"/>
              <a:gd name="connsiteX5" fmla="*/ 8920630 w 9148187"/>
              <a:gd name="connsiteY5" fmla="*/ 2972693 h 2979043"/>
              <a:gd name="connsiteX6" fmla="*/ 206736 w 9148187"/>
              <a:gd name="connsiteY6" fmla="*/ 2979043 h 2979043"/>
              <a:gd name="connsiteX7" fmla="*/ 1420 w 9148187"/>
              <a:gd name="connsiteY7" fmla="*/ 2780077 h 2979043"/>
              <a:gd name="connsiteX8" fmla="*/ 23 w 9148187"/>
              <a:gd name="connsiteY8" fmla="*/ 0 h 2979043"/>
              <a:gd name="connsiteX0" fmla="*/ 23 w 9148187"/>
              <a:gd name="connsiteY0" fmla="*/ 0 h 3436243"/>
              <a:gd name="connsiteX1" fmla="*/ 180490 w 9148187"/>
              <a:gd name="connsiteY1" fmla="*/ 616719 h 3436243"/>
              <a:gd name="connsiteX2" fmla="*/ 8846969 w 9148187"/>
              <a:gd name="connsiteY2" fmla="*/ 616337 h 3436243"/>
              <a:gd name="connsiteX3" fmla="*/ 9148171 w 9148187"/>
              <a:gd name="connsiteY3" fmla="*/ 509778 h 3436243"/>
              <a:gd name="connsiteX4" fmla="*/ 9144996 w 9148187"/>
              <a:gd name="connsiteY4" fmla="*/ 3211877 h 3436243"/>
              <a:gd name="connsiteX5" fmla="*/ 8920630 w 9148187"/>
              <a:gd name="connsiteY5" fmla="*/ 3429893 h 3436243"/>
              <a:gd name="connsiteX6" fmla="*/ 206736 w 9148187"/>
              <a:gd name="connsiteY6" fmla="*/ 3436243 h 3436243"/>
              <a:gd name="connsiteX7" fmla="*/ 1420 w 9148187"/>
              <a:gd name="connsiteY7" fmla="*/ 3237277 h 3436243"/>
              <a:gd name="connsiteX8" fmla="*/ 23 w 9148187"/>
              <a:gd name="connsiteY8" fmla="*/ 0 h 3436243"/>
              <a:gd name="connsiteX0" fmla="*/ 0 w 9148164"/>
              <a:gd name="connsiteY0" fmla="*/ 112681 h 3548924"/>
              <a:gd name="connsiteX1" fmla="*/ 8846946 w 9148164"/>
              <a:gd name="connsiteY1" fmla="*/ 729018 h 3548924"/>
              <a:gd name="connsiteX2" fmla="*/ 9148148 w 9148164"/>
              <a:gd name="connsiteY2" fmla="*/ 622459 h 3548924"/>
              <a:gd name="connsiteX3" fmla="*/ 9144973 w 9148164"/>
              <a:gd name="connsiteY3" fmla="*/ 3324558 h 3548924"/>
              <a:gd name="connsiteX4" fmla="*/ 8920607 w 9148164"/>
              <a:gd name="connsiteY4" fmla="*/ 3542574 h 3548924"/>
              <a:gd name="connsiteX5" fmla="*/ 206713 w 9148164"/>
              <a:gd name="connsiteY5" fmla="*/ 3548924 h 3548924"/>
              <a:gd name="connsiteX6" fmla="*/ 1397 w 9148164"/>
              <a:gd name="connsiteY6" fmla="*/ 3349958 h 3548924"/>
              <a:gd name="connsiteX7" fmla="*/ 0 w 9148164"/>
              <a:gd name="connsiteY7" fmla="*/ 112681 h 3548924"/>
              <a:gd name="connsiteX0" fmla="*/ 0 w 9154513"/>
              <a:gd name="connsiteY0" fmla="*/ 112681 h 3548924"/>
              <a:gd name="connsiteX1" fmla="*/ 8846946 w 9154513"/>
              <a:gd name="connsiteY1" fmla="*/ 729018 h 3548924"/>
              <a:gd name="connsiteX2" fmla="*/ 9154498 w 9154513"/>
              <a:gd name="connsiteY2" fmla="*/ 139859 h 3548924"/>
              <a:gd name="connsiteX3" fmla="*/ 9144973 w 9154513"/>
              <a:gd name="connsiteY3" fmla="*/ 3324558 h 3548924"/>
              <a:gd name="connsiteX4" fmla="*/ 8920607 w 9154513"/>
              <a:gd name="connsiteY4" fmla="*/ 3542574 h 3548924"/>
              <a:gd name="connsiteX5" fmla="*/ 206713 w 9154513"/>
              <a:gd name="connsiteY5" fmla="*/ 3548924 h 3548924"/>
              <a:gd name="connsiteX6" fmla="*/ 1397 w 9154513"/>
              <a:gd name="connsiteY6" fmla="*/ 3349958 h 3548924"/>
              <a:gd name="connsiteX7" fmla="*/ 0 w 9154513"/>
              <a:gd name="connsiteY7" fmla="*/ 112681 h 3548924"/>
              <a:gd name="connsiteX0" fmla="*/ 0 w 9154498"/>
              <a:gd name="connsiteY0" fmla="*/ 388040 h 3824283"/>
              <a:gd name="connsiteX1" fmla="*/ 9154498 w 9154498"/>
              <a:gd name="connsiteY1" fmla="*/ 415218 h 3824283"/>
              <a:gd name="connsiteX2" fmla="*/ 9144973 w 9154498"/>
              <a:gd name="connsiteY2" fmla="*/ 3599917 h 3824283"/>
              <a:gd name="connsiteX3" fmla="*/ 8920607 w 9154498"/>
              <a:gd name="connsiteY3" fmla="*/ 3817933 h 3824283"/>
              <a:gd name="connsiteX4" fmla="*/ 206713 w 9154498"/>
              <a:gd name="connsiteY4" fmla="*/ 3824283 h 3824283"/>
              <a:gd name="connsiteX5" fmla="*/ 1397 w 9154498"/>
              <a:gd name="connsiteY5" fmla="*/ 3625317 h 3824283"/>
              <a:gd name="connsiteX6" fmla="*/ 0 w 9154498"/>
              <a:gd name="connsiteY6" fmla="*/ 388040 h 3824283"/>
              <a:gd name="connsiteX0" fmla="*/ 0 w 9154498"/>
              <a:gd name="connsiteY0" fmla="*/ 218374 h 3654617"/>
              <a:gd name="connsiteX1" fmla="*/ 9154498 w 9154498"/>
              <a:gd name="connsiteY1" fmla="*/ 245552 h 3654617"/>
              <a:gd name="connsiteX2" fmla="*/ 9144973 w 9154498"/>
              <a:gd name="connsiteY2" fmla="*/ 3430251 h 3654617"/>
              <a:gd name="connsiteX3" fmla="*/ 8920607 w 9154498"/>
              <a:gd name="connsiteY3" fmla="*/ 3648267 h 3654617"/>
              <a:gd name="connsiteX4" fmla="*/ 206713 w 9154498"/>
              <a:gd name="connsiteY4" fmla="*/ 3654617 h 3654617"/>
              <a:gd name="connsiteX5" fmla="*/ 1397 w 9154498"/>
              <a:gd name="connsiteY5" fmla="*/ 3455651 h 3654617"/>
              <a:gd name="connsiteX6" fmla="*/ 0 w 9154498"/>
              <a:gd name="connsiteY6" fmla="*/ 218374 h 3654617"/>
              <a:gd name="connsiteX0" fmla="*/ 0 w 9154498"/>
              <a:gd name="connsiteY0" fmla="*/ 15 h 3436258"/>
              <a:gd name="connsiteX1" fmla="*/ 9154498 w 9154498"/>
              <a:gd name="connsiteY1" fmla="*/ 27193 h 3436258"/>
              <a:gd name="connsiteX2" fmla="*/ 9144973 w 9154498"/>
              <a:gd name="connsiteY2" fmla="*/ 3211892 h 3436258"/>
              <a:gd name="connsiteX3" fmla="*/ 8920607 w 9154498"/>
              <a:gd name="connsiteY3" fmla="*/ 3429908 h 3436258"/>
              <a:gd name="connsiteX4" fmla="*/ 206713 w 9154498"/>
              <a:gd name="connsiteY4" fmla="*/ 3436258 h 3436258"/>
              <a:gd name="connsiteX5" fmla="*/ 1397 w 9154498"/>
              <a:gd name="connsiteY5" fmla="*/ 3237292 h 3436258"/>
              <a:gd name="connsiteX6" fmla="*/ 0 w 9154498"/>
              <a:gd name="connsiteY6" fmla="*/ 15 h 3436258"/>
              <a:gd name="connsiteX0" fmla="*/ 0 w 9154498"/>
              <a:gd name="connsiteY0" fmla="*/ 0 h 3436243"/>
              <a:gd name="connsiteX1" fmla="*/ 9154498 w 9154498"/>
              <a:gd name="connsiteY1" fmla="*/ 27178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54498"/>
              <a:gd name="connsiteY0" fmla="*/ 0 h 3436243"/>
              <a:gd name="connsiteX1" fmla="*/ 9154498 w 9154498"/>
              <a:gd name="connsiteY1" fmla="*/ 27178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54498"/>
              <a:gd name="connsiteY0" fmla="*/ 0 h 3436243"/>
              <a:gd name="connsiteX1" fmla="*/ 9154498 w 9154498"/>
              <a:gd name="connsiteY1" fmla="*/ 29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61642"/>
              <a:gd name="connsiteY0" fmla="*/ 0 h 3436243"/>
              <a:gd name="connsiteX1" fmla="*/ 9161642 w 9161642"/>
              <a:gd name="connsiteY1" fmla="*/ 29 h 3436243"/>
              <a:gd name="connsiteX2" fmla="*/ 9152117 w 9161642"/>
              <a:gd name="connsiteY2" fmla="*/ 3211877 h 3436243"/>
              <a:gd name="connsiteX3" fmla="*/ 8927751 w 9161642"/>
              <a:gd name="connsiteY3" fmla="*/ 3429893 h 3436243"/>
              <a:gd name="connsiteX4" fmla="*/ 213857 w 9161642"/>
              <a:gd name="connsiteY4" fmla="*/ 3436243 h 3436243"/>
              <a:gd name="connsiteX5" fmla="*/ 8541 w 9161642"/>
              <a:gd name="connsiteY5" fmla="*/ 3237277 h 3436243"/>
              <a:gd name="connsiteX6" fmla="*/ 0 w 9161642"/>
              <a:gd name="connsiteY6" fmla="*/ 0 h 3436243"/>
              <a:gd name="connsiteX0" fmla="*/ 0 w 9161642"/>
              <a:gd name="connsiteY0" fmla="*/ 0 h 3436243"/>
              <a:gd name="connsiteX1" fmla="*/ 9161642 w 9161642"/>
              <a:gd name="connsiteY1" fmla="*/ 29 h 3436243"/>
              <a:gd name="connsiteX2" fmla="*/ 9152117 w 9161642"/>
              <a:gd name="connsiteY2" fmla="*/ 3211877 h 3436243"/>
              <a:gd name="connsiteX3" fmla="*/ 8927751 w 9161642"/>
              <a:gd name="connsiteY3" fmla="*/ 3429893 h 3436243"/>
              <a:gd name="connsiteX4" fmla="*/ 213857 w 9161642"/>
              <a:gd name="connsiteY4" fmla="*/ 3436243 h 3436243"/>
              <a:gd name="connsiteX5" fmla="*/ 8541 w 9161642"/>
              <a:gd name="connsiteY5" fmla="*/ 3237277 h 3436243"/>
              <a:gd name="connsiteX6" fmla="*/ 0 w 9161642"/>
              <a:gd name="connsiteY6" fmla="*/ 0 h 3436243"/>
              <a:gd name="connsiteX0" fmla="*/ 1057 w 9162699"/>
              <a:gd name="connsiteY0" fmla="*/ 0 h 3436243"/>
              <a:gd name="connsiteX1" fmla="*/ 9162699 w 9162699"/>
              <a:gd name="connsiteY1" fmla="*/ 29 h 3436243"/>
              <a:gd name="connsiteX2" fmla="*/ 9153174 w 9162699"/>
              <a:gd name="connsiteY2" fmla="*/ 3211877 h 3436243"/>
              <a:gd name="connsiteX3" fmla="*/ 8928808 w 9162699"/>
              <a:gd name="connsiteY3" fmla="*/ 3429893 h 3436243"/>
              <a:gd name="connsiteX4" fmla="*/ 214914 w 9162699"/>
              <a:gd name="connsiteY4" fmla="*/ 3436243 h 3436243"/>
              <a:gd name="connsiteX5" fmla="*/ 73 w 9162699"/>
              <a:gd name="connsiteY5" fmla="*/ 3237277 h 3436243"/>
              <a:gd name="connsiteX6" fmla="*/ 1057 w 9162699"/>
              <a:gd name="connsiteY6" fmla="*/ 0 h 343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699" h="3436243">
                <a:moveTo>
                  <a:pt x="1057" y="0"/>
                </a:moveTo>
                <a:lnTo>
                  <a:pt x="9162699" y="29"/>
                </a:lnTo>
                <a:cubicBezTo>
                  <a:pt x="9161641" y="481629"/>
                  <a:pt x="9154232" y="2730277"/>
                  <a:pt x="9153174" y="3211877"/>
                </a:cubicBezTo>
                <a:cubicBezTo>
                  <a:pt x="9153174" y="3346312"/>
                  <a:pt x="9063243" y="3429893"/>
                  <a:pt x="8928808" y="3429893"/>
                </a:cubicBezTo>
                <a:lnTo>
                  <a:pt x="214914" y="3436243"/>
                </a:lnTo>
                <a:cubicBezTo>
                  <a:pt x="80479" y="3436243"/>
                  <a:pt x="73" y="3371712"/>
                  <a:pt x="73" y="3237277"/>
                </a:cubicBezTo>
                <a:cubicBezTo>
                  <a:pt x="-393" y="2716985"/>
                  <a:pt x="1523" y="520292"/>
                  <a:pt x="1057"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7" name="3 Marcador de texto">
            <a:extLst>
              <a:ext uri="{FF2B5EF4-FFF2-40B4-BE49-F238E27FC236}">
                <a16:creationId xmlns:a16="http://schemas.microsoft.com/office/drawing/2014/main" id="{23E6A1BB-72B5-C842-88F0-28CB4B79050E}"/>
              </a:ext>
            </a:extLst>
          </p:cNvPr>
          <p:cNvSpPr>
            <a:spLocks noGrp="1"/>
          </p:cNvSpPr>
          <p:nvPr>
            <p:ph type="body" sz="quarter" idx="32" hasCustomPrompt="1"/>
          </p:nvPr>
        </p:nvSpPr>
        <p:spPr>
          <a:xfrm>
            <a:off x="294951" y="3925263"/>
            <a:ext cx="7949457" cy="400110"/>
          </a:xfrm>
          <a:prstGeom prst="rect">
            <a:avLst/>
          </a:prstGeom>
        </p:spPr>
        <p:txBody>
          <a:bodyPr wrap="square">
            <a:spAutoFit/>
          </a:bodyPr>
          <a:lstStyle>
            <a:lvl1pPr marL="0" indent="0">
              <a:lnSpc>
                <a:spcPct val="100000"/>
              </a:lnSpc>
              <a:spcBef>
                <a:spcPts val="0"/>
              </a:spcBef>
              <a:buNone/>
              <a:defRPr sz="2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CARÁTULA INTERNA</a:t>
            </a:r>
            <a:endParaRPr lang="es-AR" dirty="0"/>
          </a:p>
        </p:txBody>
      </p:sp>
      <p:sp>
        <p:nvSpPr>
          <p:cNvPr id="8" name="3 Marcador de texto">
            <a:extLst>
              <a:ext uri="{FF2B5EF4-FFF2-40B4-BE49-F238E27FC236}">
                <a16:creationId xmlns:a16="http://schemas.microsoft.com/office/drawing/2014/main" id="{68FD51B1-D9B0-4047-925A-AA43501EC5B8}"/>
              </a:ext>
            </a:extLst>
          </p:cNvPr>
          <p:cNvSpPr>
            <a:spLocks noGrp="1"/>
          </p:cNvSpPr>
          <p:nvPr>
            <p:ph type="body" sz="quarter" idx="35" hasCustomPrompt="1"/>
          </p:nvPr>
        </p:nvSpPr>
        <p:spPr>
          <a:xfrm>
            <a:off x="314001" y="3664922"/>
            <a:ext cx="7930407"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grpSp>
        <p:nvGrpSpPr>
          <p:cNvPr id="10"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3717544"/>
            <a:ext cx="581946" cy="144000"/>
            <a:chOff x="574675" y="207963"/>
            <a:chExt cx="776288" cy="192087"/>
          </a:xfrm>
          <a:solidFill>
            <a:srgbClr val="0451E4"/>
          </a:solidFill>
        </p:grpSpPr>
        <p:sp>
          <p:nvSpPr>
            <p:cNvPr id="12"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3"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14"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448273700"/>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IERRE IMAGEN">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11" name="Rectángulo 10">
            <a:extLst>
              <a:ext uri="{FF2B5EF4-FFF2-40B4-BE49-F238E27FC236}">
                <a16:creationId xmlns:a16="http://schemas.microsoft.com/office/drawing/2014/main" id="{406E6B3A-266A-4AF4-ABE0-2DA30B8671EB}"/>
              </a:ext>
            </a:extLst>
          </p:cNvPr>
          <p:cNvSpPr/>
          <p:nvPr userDrawn="1"/>
        </p:nvSpPr>
        <p:spPr>
          <a:xfrm>
            <a:off x="0" y="0"/>
            <a:ext cx="9144000" cy="5143500"/>
          </a:xfrm>
          <a:prstGeom prst="rect">
            <a:avLst/>
          </a:prstGeom>
          <a:solidFill>
            <a:srgbClr val="0451E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grpSp>
        <p:nvGrpSpPr>
          <p:cNvPr id="6" name="5 Grupo"/>
          <p:cNvGrpSpPr/>
          <p:nvPr userDrawn="1"/>
        </p:nvGrpSpPr>
        <p:grpSpPr>
          <a:xfrm>
            <a:off x="5735025" y="-4881"/>
            <a:ext cx="3460727" cy="4088797"/>
            <a:chOff x="5727405" y="-4881"/>
            <a:chExt cx="3460727" cy="4088797"/>
          </a:xfrm>
        </p:grpSpPr>
        <p:sp>
          <p:nvSpPr>
            <p:cNvPr id="5" name="Round Same Side Corner Rectangle 4">
              <a:extLst>
                <a:ext uri="{FF2B5EF4-FFF2-40B4-BE49-F238E27FC236}">
                  <a16:creationId xmlns:a16="http://schemas.microsoft.com/office/drawing/2014/main" id="{0857A6A2-4A25-4746-B581-0362998F6E12}"/>
                </a:ext>
              </a:extLst>
            </p:cNvPr>
            <p:cNvSpPr/>
            <p:nvPr userDrawn="1"/>
          </p:nvSpPr>
          <p:spPr>
            <a:xfrm rot="10800000">
              <a:off x="5727405" y="-4881"/>
              <a:ext cx="3422625" cy="4088797"/>
            </a:xfrm>
            <a:custGeom>
              <a:avLst/>
              <a:gdLst>
                <a:gd name="connsiteX0" fmla="*/ 264035 w 3243789"/>
                <a:gd name="connsiteY0" fmla="*/ 0 h 1584176"/>
                <a:gd name="connsiteX1" fmla="*/ 2979754 w 3243789"/>
                <a:gd name="connsiteY1" fmla="*/ 0 h 1584176"/>
                <a:gd name="connsiteX2" fmla="*/ 3243789 w 3243789"/>
                <a:gd name="connsiteY2" fmla="*/ 264035 h 1584176"/>
                <a:gd name="connsiteX3" fmla="*/ 3243789 w 3243789"/>
                <a:gd name="connsiteY3" fmla="*/ 1584176 h 1584176"/>
                <a:gd name="connsiteX4" fmla="*/ 3243789 w 3243789"/>
                <a:gd name="connsiteY4" fmla="*/ 1584176 h 1584176"/>
                <a:gd name="connsiteX5" fmla="*/ 0 w 3243789"/>
                <a:gd name="connsiteY5" fmla="*/ 1584176 h 1584176"/>
                <a:gd name="connsiteX6" fmla="*/ 0 w 3243789"/>
                <a:gd name="connsiteY6" fmla="*/ 1584176 h 1584176"/>
                <a:gd name="connsiteX7" fmla="*/ 0 w 3243789"/>
                <a:gd name="connsiteY7" fmla="*/ 264035 h 1584176"/>
                <a:gd name="connsiteX8" fmla="*/ 264035 w 3243789"/>
                <a:gd name="connsiteY8" fmla="*/ 0 h 1584176"/>
                <a:gd name="connsiteX0" fmla="*/ 264035 w 3243789"/>
                <a:gd name="connsiteY0" fmla="*/ 0 h 3612481"/>
                <a:gd name="connsiteX1" fmla="*/ 2979754 w 3243789"/>
                <a:gd name="connsiteY1" fmla="*/ 0 h 3612481"/>
                <a:gd name="connsiteX2" fmla="*/ 3243789 w 3243789"/>
                <a:gd name="connsiteY2" fmla="*/ 264035 h 3612481"/>
                <a:gd name="connsiteX3" fmla="*/ 3243789 w 3243789"/>
                <a:gd name="connsiteY3" fmla="*/ 1584176 h 3612481"/>
                <a:gd name="connsiteX4" fmla="*/ 3218851 w 3243789"/>
                <a:gd name="connsiteY4" fmla="*/ 3612481 h 3612481"/>
                <a:gd name="connsiteX5" fmla="*/ 0 w 3243789"/>
                <a:gd name="connsiteY5" fmla="*/ 1584176 h 3612481"/>
                <a:gd name="connsiteX6" fmla="*/ 0 w 3243789"/>
                <a:gd name="connsiteY6" fmla="*/ 1584176 h 3612481"/>
                <a:gd name="connsiteX7" fmla="*/ 0 w 3243789"/>
                <a:gd name="connsiteY7" fmla="*/ 264035 h 3612481"/>
                <a:gd name="connsiteX8" fmla="*/ 264035 w 3243789"/>
                <a:gd name="connsiteY8" fmla="*/ 0 h 3612481"/>
                <a:gd name="connsiteX0" fmla="*/ 264035 w 3243789"/>
                <a:gd name="connsiteY0" fmla="*/ 0 h 3612481"/>
                <a:gd name="connsiteX1" fmla="*/ 2979754 w 3243789"/>
                <a:gd name="connsiteY1" fmla="*/ 0 h 3612481"/>
                <a:gd name="connsiteX2" fmla="*/ 3243789 w 3243789"/>
                <a:gd name="connsiteY2" fmla="*/ 264035 h 3612481"/>
                <a:gd name="connsiteX3" fmla="*/ 3243789 w 3243789"/>
                <a:gd name="connsiteY3" fmla="*/ 1584176 h 3612481"/>
                <a:gd name="connsiteX4" fmla="*/ 3218851 w 3243789"/>
                <a:gd name="connsiteY4" fmla="*/ 3612481 h 3612481"/>
                <a:gd name="connsiteX5" fmla="*/ 0 w 3243789"/>
                <a:gd name="connsiteY5" fmla="*/ 1584176 h 3612481"/>
                <a:gd name="connsiteX6" fmla="*/ 0 w 3243789"/>
                <a:gd name="connsiteY6" fmla="*/ 1464187 h 3612481"/>
                <a:gd name="connsiteX7" fmla="*/ 0 w 3243789"/>
                <a:gd name="connsiteY7" fmla="*/ 264035 h 3612481"/>
                <a:gd name="connsiteX8" fmla="*/ 264035 w 3243789"/>
                <a:gd name="connsiteY8" fmla="*/ 0 h 3612481"/>
                <a:gd name="connsiteX0" fmla="*/ 280585 w 3260339"/>
                <a:gd name="connsiteY0" fmla="*/ 0 h 3612481"/>
                <a:gd name="connsiteX1" fmla="*/ 2996304 w 3260339"/>
                <a:gd name="connsiteY1" fmla="*/ 0 h 3612481"/>
                <a:gd name="connsiteX2" fmla="*/ 3260339 w 3260339"/>
                <a:gd name="connsiteY2" fmla="*/ 264035 h 3612481"/>
                <a:gd name="connsiteX3" fmla="*/ 3260339 w 3260339"/>
                <a:gd name="connsiteY3" fmla="*/ 1584176 h 3612481"/>
                <a:gd name="connsiteX4" fmla="*/ 3235401 w 3260339"/>
                <a:gd name="connsiteY4" fmla="*/ 3612481 h 3612481"/>
                <a:gd name="connsiteX5" fmla="*/ 0 w 3260339"/>
                <a:gd name="connsiteY5" fmla="*/ 3603303 h 3612481"/>
                <a:gd name="connsiteX6" fmla="*/ 16550 w 3260339"/>
                <a:gd name="connsiteY6" fmla="*/ 1464187 h 3612481"/>
                <a:gd name="connsiteX7" fmla="*/ 16550 w 3260339"/>
                <a:gd name="connsiteY7" fmla="*/ 264035 h 3612481"/>
                <a:gd name="connsiteX8" fmla="*/ 280585 w 3260339"/>
                <a:gd name="connsiteY8" fmla="*/ 0 h 3612481"/>
                <a:gd name="connsiteX0" fmla="*/ 280585 w 3260339"/>
                <a:gd name="connsiteY0" fmla="*/ 0 h 3617129"/>
                <a:gd name="connsiteX1" fmla="*/ 2996304 w 3260339"/>
                <a:gd name="connsiteY1" fmla="*/ 0 h 3617129"/>
                <a:gd name="connsiteX2" fmla="*/ 3260339 w 3260339"/>
                <a:gd name="connsiteY2" fmla="*/ 264035 h 3617129"/>
                <a:gd name="connsiteX3" fmla="*/ 3260339 w 3260339"/>
                <a:gd name="connsiteY3" fmla="*/ 1584176 h 3617129"/>
                <a:gd name="connsiteX4" fmla="*/ 3235401 w 3260339"/>
                <a:gd name="connsiteY4" fmla="*/ 3612481 h 3617129"/>
                <a:gd name="connsiteX5" fmla="*/ 0 w 3260339"/>
                <a:gd name="connsiteY5" fmla="*/ 3617129 h 3617129"/>
                <a:gd name="connsiteX6" fmla="*/ 16550 w 3260339"/>
                <a:gd name="connsiteY6" fmla="*/ 1464187 h 3617129"/>
                <a:gd name="connsiteX7" fmla="*/ 16550 w 3260339"/>
                <a:gd name="connsiteY7" fmla="*/ 264035 h 3617129"/>
                <a:gd name="connsiteX8" fmla="*/ 280585 w 3260339"/>
                <a:gd name="connsiteY8" fmla="*/ 0 h 36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339" h="3617129">
                  <a:moveTo>
                    <a:pt x="280585" y="0"/>
                  </a:moveTo>
                  <a:lnTo>
                    <a:pt x="2996304" y="0"/>
                  </a:lnTo>
                  <a:cubicBezTo>
                    <a:pt x="3142127" y="0"/>
                    <a:pt x="3260339" y="118212"/>
                    <a:pt x="3260339" y="264035"/>
                  </a:cubicBezTo>
                  <a:lnTo>
                    <a:pt x="3260339" y="1584176"/>
                  </a:lnTo>
                  <a:lnTo>
                    <a:pt x="3235401" y="3612481"/>
                  </a:lnTo>
                  <a:lnTo>
                    <a:pt x="0" y="3617129"/>
                  </a:lnTo>
                  <a:lnTo>
                    <a:pt x="16550" y="1464187"/>
                  </a:lnTo>
                  <a:lnTo>
                    <a:pt x="16550" y="264035"/>
                  </a:lnTo>
                  <a:cubicBezTo>
                    <a:pt x="16550" y="118212"/>
                    <a:pt x="134762" y="0"/>
                    <a:pt x="280585"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 name="TextBox 3">
              <a:extLst>
                <a:ext uri="{FF2B5EF4-FFF2-40B4-BE49-F238E27FC236}">
                  <a16:creationId xmlns:a16="http://schemas.microsoft.com/office/drawing/2014/main" id="{0A38A3AF-4AB7-ED4E-B7EE-C287F014CDD8}"/>
                </a:ext>
              </a:extLst>
            </p:cNvPr>
            <p:cNvSpPr txBox="1"/>
            <p:nvPr userDrawn="1"/>
          </p:nvSpPr>
          <p:spPr>
            <a:xfrm>
              <a:off x="5947772" y="555526"/>
              <a:ext cx="3240360" cy="3416320"/>
            </a:xfrm>
            <a:prstGeom prst="rect">
              <a:avLst/>
            </a:prstGeom>
            <a:noFill/>
          </p:spPr>
          <p:txBody>
            <a:bodyPr wrap="square" rtlCol="0">
              <a:spAutoFit/>
            </a:bodyPr>
            <a:lstStyle/>
            <a:p>
              <a:pPr>
                <a:lnSpc>
                  <a:spcPct val="100000"/>
                </a:lnSpc>
              </a:pPr>
              <a:r>
                <a:rPr lang="x-none" sz="1200" b="1" i="0" dirty="0">
                  <a:solidFill>
                    <a:schemeClr val="bg1"/>
                  </a:solidFill>
                  <a:latin typeface="Arial" panose="020B0604020202020204" pitchFamily="34" charset="0"/>
                  <a:cs typeface="Arial" panose="020B0604020202020204" pitchFamily="34" charset="0"/>
                </a:rPr>
                <a:t>OPCIÓN CIERRE</a:t>
              </a:r>
            </a:p>
            <a:p>
              <a:pPr>
                <a:lnSpc>
                  <a:spcPct val="100000"/>
                </a:lnSpc>
              </a:pPr>
              <a:r>
                <a:rPr lang="x-none" sz="1200" b="1" i="0" dirty="0">
                  <a:solidFill>
                    <a:schemeClr val="bg1"/>
                  </a:solidFill>
                  <a:latin typeface="Arial" panose="020B0604020202020204" pitchFamily="34" charset="0"/>
                  <a:cs typeface="Arial" panose="020B0604020202020204" pitchFamily="34" charset="0"/>
                </a:rPr>
                <a:t>CON IMAGEN</a:t>
              </a:r>
            </a:p>
            <a:p>
              <a:pPr>
                <a:lnSpc>
                  <a:spcPct val="100000"/>
                </a:lnSpc>
              </a:pPr>
              <a:endParaRPr lang="x-none" sz="1200" b="1" i="0" dirty="0">
                <a:solidFill>
                  <a:schemeClr val="bg1"/>
                </a:solidFill>
                <a:latin typeface="Arial" panose="020B0604020202020204" pitchFamily="34" charset="0"/>
                <a:cs typeface="Arial" panose="020B0604020202020204" pitchFamily="34" charset="0"/>
              </a:endParaRPr>
            </a:p>
            <a:p>
              <a:pPr>
                <a:lnSpc>
                  <a:spcPct val="100000"/>
                </a:lnSpc>
              </a:pPr>
              <a:r>
                <a:rPr lang="x-none" sz="1200" b="1" i="0" dirty="0">
                  <a:solidFill>
                    <a:schemeClr val="bg1"/>
                  </a:solidFill>
                  <a:latin typeface="Arial" panose="020B0604020202020204" pitchFamily="34" charset="0"/>
                  <a:cs typeface="Arial" panose="020B0604020202020204" pitchFamily="34" charset="0"/>
                </a:rPr>
                <a:t>Importante</a:t>
              </a:r>
            </a:p>
            <a:p>
              <a:pPr>
                <a:lnSpc>
                  <a:spcPct val="100000"/>
                </a:lnSpc>
              </a:pPr>
              <a:r>
                <a:rPr lang="x-none" sz="1200" dirty="0">
                  <a:solidFill>
                    <a:schemeClr val="bg1"/>
                  </a:solidFill>
                </a:rPr>
                <a:t>El reemplazo de la imagen de fondo </a:t>
              </a:r>
              <a:br>
                <a:rPr lang="x-none" sz="1200" dirty="0">
                  <a:solidFill>
                    <a:schemeClr val="bg1"/>
                  </a:solidFill>
                </a:rPr>
              </a:br>
              <a:r>
                <a:rPr lang="x-none" sz="1200" dirty="0">
                  <a:solidFill>
                    <a:schemeClr val="bg1"/>
                  </a:solidFill>
                </a:rPr>
                <a:t>se realiza desde el patrón de diapositivas.</a:t>
              </a:r>
            </a:p>
            <a:p>
              <a:pPr>
                <a:lnSpc>
                  <a:spcPct val="100000"/>
                </a:lnSpc>
              </a:pPr>
              <a:endParaRPr lang="x-none" sz="1200" dirty="0">
                <a:solidFill>
                  <a:schemeClr val="bg1"/>
                </a:solidFill>
              </a:endParaRPr>
            </a:p>
            <a:p>
              <a:pPr>
                <a:lnSpc>
                  <a:spcPct val="100000"/>
                </a:lnSpc>
              </a:pPr>
              <a:r>
                <a:rPr lang="x-none" sz="1200" b="1" i="0" dirty="0">
                  <a:solidFill>
                    <a:schemeClr val="bg1"/>
                  </a:solidFill>
                  <a:latin typeface="Arial" panose="020B0604020202020204" pitchFamily="34" charset="0"/>
                  <a:cs typeface="Arial" panose="020B0604020202020204" pitchFamily="34" charset="0"/>
                </a:rPr>
                <a:t>Instrucciones</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“Vista” &gt; ”Patrón de diapositivas”.</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Seleccionar </a:t>
              </a:r>
              <a:r>
                <a:rPr lang="x-none" sz="1200" b="0" i="0">
                  <a:solidFill>
                    <a:schemeClr val="bg1"/>
                  </a:solidFill>
                  <a:latin typeface="Arial" panose="020B0604020202020204" pitchFamily="34" charset="0"/>
                  <a:cs typeface="Arial" panose="020B0604020202020204" pitchFamily="34" charset="0"/>
                </a:rPr>
                <a:t>la </a:t>
              </a:r>
              <a:r>
                <a:rPr lang="es-ES" sz="1200" b="0" i="0" dirty="0">
                  <a:solidFill>
                    <a:schemeClr val="bg1"/>
                  </a:solidFill>
                  <a:latin typeface="Arial" panose="020B0604020202020204" pitchFamily="34" charset="0"/>
                  <a:cs typeface="Arial" panose="020B0604020202020204" pitchFamily="34" charset="0"/>
                </a:rPr>
                <a:t>máscara</a:t>
              </a:r>
              <a:r>
                <a:rPr lang="x-none" sz="1200" b="0" i="0">
                  <a:solidFill>
                    <a:schemeClr val="bg1"/>
                  </a:solidFill>
                  <a:latin typeface="Arial" panose="020B0604020202020204" pitchFamily="34" charset="0"/>
                  <a:cs typeface="Arial" panose="020B0604020202020204" pitchFamily="34" charset="0"/>
                </a:rPr>
                <a:t> </a:t>
              </a:r>
              <a:r>
                <a:rPr lang="es-ES" sz="1200" b="0" i="0" dirty="0">
                  <a:solidFill>
                    <a:schemeClr val="bg1"/>
                  </a:solidFill>
                  <a:latin typeface="Arial" panose="020B0604020202020204" pitchFamily="34" charset="0"/>
                  <a:cs typeface="Arial" panose="020B0604020202020204" pitchFamily="34" charset="0"/>
                </a:rPr>
                <a:t/>
              </a:r>
              <a:br>
                <a:rPr lang="es-ES" sz="1200" b="0" i="0" dirty="0">
                  <a:solidFill>
                    <a:schemeClr val="bg1"/>
                  </a:solidFill>
                  <a:latin typeface="Arial" panose="020B0604020202020204" pitchFamily="34" charset="0"/>
                  <a:cs typeface="Arial" panose="020B0604020202020204" pitchFamily="34" charset="0"/>
                </a:rPr>
              </a:br>
              <a:r>
                <a:rPr lang="x-none" sz="1200" b="0" i="0">
                  <a:solidFill>
                    <a:schemeClr val="bg1"/>
                  </a:solidFill>
                  <a:latin typeface="Arial" panose="020B0604020202020204" pitchFamily="34" charset="0"/>
                  <a:cs typeface="Arial" panose="020B0604020202020204" pitchFamily="34" charset="0"/>
                </a:rPr>
                <a:t>con </a:t>
              </a:r>
              <a:r>
                <a:rPr lang="es-ES" sz="1200" b="0" i="0" dirty="0">
                  <a:solidFill>
                    <a:schemeClr val="bg1"/>
                  </a:solidFill>
                  <a:latin typeface="Arial" panose="020B0604020202020204" pitchFamily="34" charset="0"/>
                  <a:cs typeface="Arial" panose="020B0604020202020204" pitchFamily="34" charset="0"/>
                </a:rPr>
                <a:t>transparencia de color</a:t>
              </a:r>
              <a:r>
                <a:rPr lang="x-none" sz="1200" b="0" i="0">
                  <a:solidFill>
                    <a:schemeClr val="bg1"/>
                  </a:solidFill>
                  <a:latin typeface="Arial" panose="020B0604020202020204" pitchFamily="34" charset="0"/>
                  <a:cs typeface="Arial" panose="020B0604020202020204" pitchFamily="34" charset="0"/>
                </a:rPr>
                <a:t>.</a:t>
              </a:r>
              <a:endParaRPr lang="x-none" sz="1200" b="0" i="0" dirty="0">
                <a:solidFill>
                  <a:schemeClr val="bg1"/>
                </a:solidFill>
                <a:latin typeface="Arial" panose="020B0604020202020204" pitchFamily="34" charset="0"/>
                <a:cs typeface="Arial" panose="020B0604020202020204" pitchFamily="34" charset="0"/>
              </a:endParaRP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Luego </a:t>
              </a:r>
              <a:r>
                <a:rPr lang="x-none" sz="1200" b="0" i="0">
                  <a:solidFill>
                    <a:schemeClr val="bg1"/>
                  </a:solidFill>
                  <a:latin typeface="Arial" panose="020B0604020202020204" pitchFamily="34" charset="0"/>
                  <a:cs typeface="Arial" panose="020B0604020202020204" pitchFamily="34" charset="0"/>
                </a:rPr>
                <a:t>click derecho</a:t>
              </a:r>
              <a:r>
                <a:rPr lang="es-ES" sz="1200" b="0" i="0" baseline="0" dirty="0">
                  <a:solidFill>
                    <a:schemeClr val="bg1"/>
                  </a:solidFill>
                  <a:latin typeface="Arial" panose="020B0604020202020204" pitchFamily="34" charset="0"/>
                  <a:cs typeface="Arial" panose="020B0604020202020204" pitchFamily="34" charset="0"/>
                </a:rPr>
                <a:t> </a:t>
              </a:r>
              <a:br>
                <a:rPr lang="es-ES" sz="1200" b="0" i="0" baseline="0" dirty="0">
                  <a:solidFill>
                    <a:schemeClr val="bg1"/>
                  </a:solidFill>
                  <a:latin typeface="Arial" panose="020B0604020202020204" pitchFamily="34" charset="0"/>
                  <a:cs typeface="Arial" panose="020B0604020202020204" pitchFamily="34" charset="0"/>
                </a:rPr>
              </a:br>
              <a:r>
                <a:rPr lang="es-ES" sz="1200" b="0" i="0" baseline="0" dirty="0">
                  <a:solidFill>
                    <a:schemeClr val="bg1"/>
                  </a:solidFill>
                  <a:latin typeface="Arial" panose="020B0604020202020204" pitchFamily="34" charset="0"/>
                  <a:cs typeface="Arial" panose="020B0604020202020204" pitchFamily="34" charset="0"/>
                </a:rPr>
                <a:t>y s</a:t>
              </a:r>
              <a:r>
                <a:rPr lang="x-none" sz="1200" b="0" i="0">
                  <a:solidFill>
                    <a:schemeClr val="bg1"/>
                  </a:solidFill>
                  <a:latin typeface="Arial" panose="020B0604020202020204" pitchFamily="34" charset="0"/>
                  <a:cs typeface="Arial" panose="020B0604020202020204" pitchFamily="34" charset="0"/>
                </a:rPr>
                <a:t>eleccionar “</a:t>
              </a:r>
              <a:r>
                <a:rPr lang="x-none" sz="1200" b="0" i="0" dirty="0">
                  <a:solidFill>
                    <a:schemeClr val="bg1"/>
                  </a:solidFill>
                  <a:latin typeface="Arial" panose="020B0604020202020204" pitchFamily="34" charset="0"/>
                  <a:cs typeface="Arial" panose="020B0604020202020204" pitchFamily="34" charset="0"/>
                </a:rPr>
                <a:t>Enviar al fondo”.</a:t>
              </a:r>
            </a:p>
            <a:p>
              <a:pPr marL="228600" indent="-228600">
                <a:lnSpc>
                  <a:spcPct val="100000"/>
                </a:lnSpc>
                <a:buAutoNum type="arabicPeriod"/>
              </a:pPr>
              <a:r>
                <a:rPr lang="es-ES" sz="1200" b="0" i="0" dirty="0">
                  <a:solidFill>
                    <a:schemeClr val="bg1"/>
                  </a:solidFill>
                  <a:latin typeface="Arial" panose="020B0604020202020204" pitchFamily="34" charset="0"/>
                  <a:cs typeface="Arial" panose="020B0604020202020204" pitchFamily="34" charset="0"/>
                </a:rPr>
                <a:t>Seleccionar</a:t>
              </a:r>
              <a:r>
                <a:rPr lang="es-ES" sz="1200" b="0" i="0" baseline="0" dirty="0">
                  <a:solidFill>
                    <a:schemeClr val="bg1"/>
                  </a:solidFill>
                  <a:latin typeface="Arial" panose="020B0604020202020204" pitchFamily="34" charset="0"/>
                  <a:cs typeface="Arial" panose="020B0604020202020204" pitchFamily="34" charset="0"/>
                </a:rPr>
                <a:t> y b</a:t>
              </a:r>
              <a:r>
                <a:rPr lang="x-none" sz="1200" b="0" i="0">
                  <a:solidFill>
                    <a:schemeClr val="bg1"/>
                  </a:solidFill>
                  <a:latin typeface="Arial" panose="020B0604020202020204" pitchFamily="34" charset="0"/>
                  <a:cs typeface="Arial" panose="020B0604020202020204" pitchFamily="34" charset="0"/>
                </a:rPr>
                <a:t>orrar </a:t>
              </a:r>
              <a:r>
                <a:rPr lang="es-ES" sz="1200" b="0" i="0" dirty="0">
                  <a:solidFill>
                    <a:schemeClr val="bg1"/>
                  </a:solidFill>
                  <a:latin typeface="Arial" panose="020B0604020202020204" pitchFamily="34" charset="0"/>
                  <a:cs typeface="Arial" panose="020B0604020202020204" pitchFamily="34" charset="0"/>
                </a:rPr>
                <a:t/>
              </a:r>
              <a:br>
                <a:rPr lang="es-ES" sz="1200" b="0" i="0" dirty="0">
                  <a:solidFill>
                    <a:schemeClr val="bg1"/>
                  </a:solidFill>
                  <a:latin typeface="Arial" panose="020B0604020202020204" pitchFamily="34" charset="0"/>
                  <a:cs typeface="Arial" panose="020B0604020202020204" pitchFamily="34" charset="0"/>
                </a:rPr>
              </a:br>
              <a:r>
                <a:rPr lang="x-none" sz="1200" b="0" i="0">
                  <a:solidFill>
                    <a:schemeClr val="bg1"/>
                  </a:solidFill>
                  <a:latin typeface="Arial" panose="020B0604020202020204" pitchFamily="34" charset="0"/>
                  <a:cs typeface="Arial" panose="020B0604020202020204" pitchFamily="34" charset="0"/>
                </a:rPr>
                <a:t>la imagen de </a:t>
              </a:r>
              <a:r>
                <a:rPr lang="x-none" sz="1200" b="0" i="0" dirty="0">
                  <a:solidFill>
                    <a:schemeClr val="bg1"/>
                  </a:solidFill>
                  <a:latin typeface="Arial" panose="020B0604020202020204" pitchFamily="34" charset="0"/>
                  <a:cs typeface="Arial" panose="020B0604020202020204" pitchFamily="34" charset="0"/>
                </a:rPr>
                <a:t>ejemplo.</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Insertar la imagen deseada.</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Enviarla al fondo </a:t>
              </a:r>
              <a:r>
                <a:rPr lang="x-none" sz="1200" b="0" i="0">
                  <a:solidFill>
                    <a:schemeClr val="bg1"/>
                  </a:solidFill>
                  <a:latin typeface="Arial" panose="020B0604020202020204" pitchFamily="34" charset="0"/>
                  <a:cs typeface="Arial" panose="020B0604020202020204" pitchFamily="34" charset="0"/>
                </a:rPr>
                <a:t>(paso</a:t>
              </a:r>
              <a:r>
                <a:rPr lang="es-ES" sz="1200" b="0" i="0" baseline="0" dirty="0">
                  <a:solidFill>
                    <a:schemeClr val="bg1"/>
                  </a:solidFill>
                  <a:latin typeface="Arial" panose="020B0604020202020204" pitchFamily="34" charset="0"/>
                  <a:cs typeface="Arial" panose="020B0604020202020204" pitchFamily="34" charset="0"/>
                </a:rPr>
                <a:t> 3</a:t>
              </a:r>
              <a:r>
                <a:rPr lang="x-none" sz="1200" b="0" i="0">
                  <a:solidFill>
                    <a:schemeClr val="bg1"/>
                  </a:solidFill>
                  <a:latin typeface="Arial" panose="020B0604020202020204" pitchFamily="34" charset="0"/>
                  <a:cs typeface="Arial" panose="020B0604020202020204" pitchFamily="34" charset="0"/>
                </a:rPr>
                <a:t>).</a:t>
              </a:r>
              <a:endParaRPr lang="x-none" sz="1200" b="0" i="0" dirty="0">
                <a:solidFill>
                  <a:schemeClr val="bg1"/>
                </a:solidFill>
                <a:latin typeface="Arial" panose="020B0604020202020204" pitchFamily="34" charset="0"/>
                <a:cs typeface="Arial" panose="020B0604020202020204" pitchFamily="34" charset="0"/>
              </a:endParaRP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Borrar estas instrucciones.</a:t>
              </a:r>
            </a:p>
          </p:txBody>
        </p:sp>
      </p:grpSp>
      <p:grpSp>
        <p:nvGrpSpPr>
          <p:cNvPr id="28"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3851920" y="2424619"/>
            <a:ext cx="1415131" cy="350167"/>
            <a:chOff x="574675" y="207963"/>
            <a:chExt cx="776288" cy="192087"/>
          </a:xfrm>
          <a:solidFill>
            <a:schemeClr val="bg1"/>
          </a:solidFill>
        </p:grpSpPr>
        <p:sp>
          <p:nvSpPr>
            <p:cNvPr id="29"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0"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1"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146910417"/>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S (mantenerla oculta o borrarla)">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4831421-F9F7-0D4A-9039-B1CF1CDF07D1}"/>
              </a:ext>
            </a:extLst>
          </p:cNvPr>
          <p:cNvSpPr/>
          <p:nvPr userDrawn="1"/>
        </p:nvSpPr>
        <p:spPr>
          <a:xfrm>
            <a:off x="0" y="339502"/>
            <a:ext cx="9144000" cy="457241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4" name="Rectángulo: una sola esquina redondeada 43">
            <a:extLst>
              <a:ext uri="{FF2B5EF4-FFF2-40B4-BE49-F238E27FC236}">
                <a16:creationId xmlns:a16="http://schemas.microsoft.com/office/drawing/2014/main" id="{C8106911-BCC5-440F-B6CA-2AB0DB1A35DA}"/>
              </a:ext>
            </a:extLst>
          </p:cNvPr>
          <p:cNvSpPr/>
          <p:nvPr userDrawn="1"/>
        </p:nvSpPr>
        <p:spPr>
          <a:xfrm>
            <a:off x="1" y="4698311"/>
            <a:ext cx="1112805" cy="320451"/>
          </a:xfrm>
          <a:prstGeom prst="round1Rect">
            <a:avLst>
              <a:gd name="adj" fmla="val 44905"/>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 name="Rectángulo: una sola esquina redondeada 1">
            <a:extLst>
              <a:ext uri="{FF2B5EF4-FFF2-40B4-BE49-F238E27FC236}">
                <a16:creationId xmlns:a16="http://schemas.microsoft.com/office/drawing/2014/main" id="{9B3EE372-697D-4C57-ADF0-45AE8A168005}"/>
              </a:ext>
            </a:extLst>
          </p:cNvPr>
          <p:cNvSpPr/>
          <p:nvPr userDrawn="1"/>
        </p:nvSpPr>
        <p:spPr>
          <a:xfrm>
            <a:off x="1" y="4823048"/>
            <a:ext cx="7164288" cy="320451"/>
          </a:xfrm>
          <a:prstGeom prst="round1Rect">
            <a:avLst>
              <a:gd name="adj" fmla="val 44905"/>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31" name="Round Same Side Corner Rectangle 30">
            <a:extLst>
              <a:ext uri="{FF2B5EF4-FFF2-40B4-BE49-F238E27FC236}">
                <a16:creationId xmlns:a16="http://schemas.microsoft.com/office/drawing/2014/main" id="{4E5DA79C-286E-CC45-B517-AA7628B6AF0D}"/>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1" name="193 CuadroTexto">
            <a:extLst>
              <a:ext uri="{FF2B5EF4-FFF2-40B4-BE49-F238E27FC236}">
                <a16:creationId xmlns:a16="http://schemas.microsoft.com/office/drawing/2014/main" id="{55685EA5-1912-404E-8E72-672A7A809A50}"/>
              </a:ext>
            </a:extLst>
          </p:cNvPr>
          <p:cNvSpPr txBox="1"/>
          <p:nvPr userDrawn="1"/>
        </p:nvSpPr>
        <p:spPr>
          <a:xfrm>
            <a:off x="160760" y="4716200"/>
            <a:ext cx="961062" cy="215444"/>
          </a:xfrm>
          <a:prstGeom prst="rect">
            <a:avLst/>
          </a:prstGeom>
          <a:noFill/>
        </p:spPr>
        <p:txBody>
          <a:bodyPr wrap="square" rtlCol="0">
            <a:spAutoFit/>
          </a:bodyPr>
          <a:lstStyle/>
          <a:p>
            <a:pPr>
              <a:spcBef>
                <a:spcPts val="600"/>
              </a:spcBef>
            </a:pPr>
            <a:r>
              <a:rPr lang="es-AR" sz="800" b="1" dirty="0">
                <a:solidFill>
                  <a:schemeClr val="bg1"/>
                </a:solidFill>
              </a:rPr>
              <a:t>IMPORTANTE</a:t>
            </a:r>
          </a:p>
        </p:txBody>
      </p:sp>
      <p:sp>
        <p:nvSpPr>
          <p:cNvPr id="52" name="193 CuadroTexto">
            <a:extLst>
              <a:ext uri="{FF2B5EF4-FFF2-40B4-BE49-F238E27FC236}">
                <a16:creationId xmlns:a16="http://schemas.microsoft.com/office/drawing/2014/main" id="{74C099B2-77D7-47A3-9C66-26FE976DF219}"/>
              </a:ext>
            </a:extLst>
          </p:cNvPr>
          <p:cNvSpPr txBox="1"/>
          <p:nvPr userDrawn="1"/>
        </p:nvSpPr>
        <p:spPr>
          <a:xfrm>
            <a:off x="160759" y="4890034"/>
            <a:ext cx="6931521" cy="215444"/>
          </a:xfrm>
          <a:prstGeom prst="rect">
            <a:avLst/>
          </a:prstGeom>
          <a:noFill/>
        </p:spPr>
        <p:txBody>
          <a:bodyPr wrap="square" rtlCol="0">
            <a:spAutoFit/>
          </a:bodyPr>
          <a:lstStyle/>
          <a:p>
            <a:pPr>
              <a:spcBef>
                <a:spcPts val="600"/>
              </a:spcBef>
            </a:pPr>
            <a:r>
              <a:rPr lang="es-AR" sz="800" b="1" dirty="0">
                <a:solidFill>
                  <a:schemeClr val="bg1"/>
                </a:solidFill>
              </a:rPr>
              <a:t>Solo </a:t>
            </a:r>
            <a:r>
              <a:rPr lang="es-AR" sz="800" dirty="0">
                <a:solidFill>
                  <a:schemeClr val="bg1"/>
                </a:solidFill>
              </a:rPr>
              <a:t>para uso en presentaciones creadas en </a:t>
            </a:r>
            <a:r>
              <a:rPr lang="es-AR" sz="800" dirty="0" err="1">
                <a:solidFill>
                  <a:schemeClr val="bg1"/>
                </a:solidFill>
              </a:rPr>
              <a:t>Powerpoint</a:t>
            </a:r>
            <a:r>
              <a:rPr lang="es-AR" sz="800" dirty="0">
                <a:solidFill>
                  <a:schemeClr val="bg1"/>
                </a:solidFill>
              </a:rPr>
              <a:t>. Para aplicar estos logos en otros soportes </a:t>
            </a:r>
            <a:r>
              <a:rPr lang="es-AR" sz="800" dirty="0" err="1">
                <a:solidFill>
                  <a:schemeClr val="bg1"/>
                </a:solidFill>
              </a:rPr>
              <a:t>comunicate</a:t>
            </a:r>
            <a:r>
              <a:rPr lang="es-AR" sz="800" dirty="0">
                <a:solidFill>
                  <a:schemeClr val="bg1"/>
                </a:solidFill>
              </a:rPr>
              <a:t> con el área de Imagen Corporativa.</a:t>
            </a:r>
          </a:p>
        </p:txBody>
      </p:sp>
      <p:sp>
        <p:nvSpPr>
          <p:cNvPr id="32"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0" name="1 CuadroTexto">
            <a:extLst>
              <a:ext uri="{FF2B5EF4-FFF2-40B4-BE49-F238E27FC236}">
                <a16:creationId xmlns:a16="http://schemas.microsoft.com/office/drawing/2014/main" id="{22B54EC5-9B28-CF47-A467-0F53B6ABF8BD}"/>
              </a:ext>
            </a:extLst>
          </p:cNvPr>
          <p:cNvSpPr txBox="1"/>
          <p:nvPr userDrawn="1"/>
        </p:nvSpPr>
        <p:spPr>
          <a:xfrm>
            <a:off x="420639" y="149900"/>
            <a:ext cx="1785104" cy="261610"/>
          </a:xfrm>
          <a:prstGeom prst="rect">
            <a:avLst/>
          </a:prstGeom>
          <a:noFill/>
        </p:spPr>
        <p:txBody>
          <a:bodyPr wrap="none" lIns="0" rtlCol="0">
            <a:spAutoFit/>
          </a:bodyPr>
          <a:lstStyle/>
          <a:p>
            <a:r>
              <a:rPr lang="es-ES" sz="1100" b="1" dirty="0">
                <a:solidFill>
                  <a:schemeClr val="tx1"/>
                </a:solidFill>
              </a:rPr>
              <a:t>LOGOS CORPORATIVOS</a:t>
            </a:r>
          </a:p>
        </p:txBody>
      </p:sp>
      <p:sp>
        <p:nvSpPr>
          <p:cNvPr id="45" name="56 CuadroTexto">
            <a:extLst>
              <a:ext uri="{FF2B5EF4-FFF2-40B4-BE49-F238E27FC236}">
                <a16:creationId xmlns:a16="http://schemas.microsoft.com/office/drawing/2014/main" id="{42BFC28D-19E8-457F-87DD-C1DD91D485EC}"/>
              </a:ext>
            </a:extLst>
          </p:cNvPr>
          <p:cNvSpPr txBox="1"/>
          <p:nvPr userDrawn="1"/>
        </p:nvSpPr>
        <p:spPr>
          <a:xfrm>
            <a:off x="200137" y="679387"/>
            <a:ext cx="484428" cy="276999"/>
          </a:xfrm>
          <a:prstGeom prst="rect">
            <a:avLst/>
          </a:prstGeom>
          <a:noFill/>
        </p:spPr>
        <p:txBody>
          <a:bodyPr wrap="none" rtlCol="0">
            <a:spAutoFit/>
          </a:bodyPr>
          <a:lstStyle/>
          <a:p>
            <a:r>
              <a:rPr lang="es-AR" sz="1200" dirty="0">
                <a:solidFill>
                  <a:schemeClr val="tx1">
                    <a:lumMod val="50000"/>
                    <a:lumOff val="50000"/>
                  </a:schemeClr>
                </a:solidFill>
              </a:rPr>
              <a:t>YPF</a:t>
            </a:r>
          </a:p>
        </p:txBody>
      </p:sp>
      <p:cxnSp>
        <p:nvCxnSpPr>
          <p:cNvPr id="46" name="57 Conector recto">
            <a:extLst>
              <a:ext uri="{FF2B5EF4-FFF2-40B4-BE49-F238E27FC236}">
                <a16:creationId xmlns:a16="http://schemas.microsoft.com/office/drawing/2014/main" id="{25D9A471-1011-48AB-8B8E-09165976F23A}"/>
              </a:ext>
            </a:extLst>
          </p:cNvPr>
          <p:cNvCxnSpPr/>
          <p:nvPr userDrawn="1"/>
        </p:nvCxnSpPr>
        <p:spPr>
          <a:xfrm>
            <a:off x="285922" y="942636"/>
            <a:ext cx="3296223"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58 CuadroTexto">
            <a:extLst>
              <a:ext uri="{FF2B5EF4-FFF2-40B4-BE49-F238E27FC236}">
                <a16:creationId xmlns:a16="http://schemas.microsoft.com/office/drawing/2014/main" id="{E001B4DF-BB5A-4CFC-815E-EF858BDA4981}"/>
              </a:ext>
            </a:extLst>
          </p:cNvPr>
          <p:cNvSpPr txBox="1"/>
          <p:nvPr userDrawn="1"/>
        </p:nvSpPr>
        <p:spPr>
          <a:xfrm>
            <a:off x="6635292" y="3664570"/>
            <a:ext cx="632224" cy="276999"/>
          </a:xfrm>
          <a:prstGeom prst="rect">
            <a:avLst/>
          </a:prstGeom>
          <a:noFill/>
        </p:spPr>
        <p:txBody>
          <a:bodyPr wrap="none" rtlCol="0">
            <a:spAutoFit/>
          </a:bodyPr>
          <a:lstStyle/>
          <a:p>
            <a:r>
              <a:rPr lang="es-AR" sz="1200" dirty="0">
                <a:solidFill>
                  <a:schemeClr val="tx1">
                    <a:lumMod val="50000"/>
                    <a:lumOff val="50000"/>
                  </a:schemeClr>
                </a:solidFill>
              </a:rPr>
              <a:t>Y-TEC</a:t>
            </a:r>
          </a:p>
        </p:txBody>
      </p:sp>
      <p:sp>
        <p:nvSpPr>
          <p:cNvPr id="48" name="59 CuadroTexto">
            <a:extLst>
              <a:ext uri="{FF2B5EF4-FFF2-40B4-BE49-F238E27FC236}">
                <a16:creationId xmlns:a16="http://schemas.microsoft.com/office/drawing/2014/main" id="{BFAB2669-25CA-4C3F-A81D-EB04E54086D6}"/>
              </a:ext>
            </a:extLst>
          </p:cNvPr>
          <p:cNvSpPr txBox="1"/>
          <p:nvPr userDrawn="1"/>
        </p:nvSpPr>
        <p:spPr>
          <a:xfrm>
            <a:off x="3995936" y="679387"/>
            <a:ext cx="806631" cy="276999"/>
          </a:xfrm>
          <a:prstGeom prst="rect">
            <a:avLst/>
          </a:prstGeom>
          <a:noFill/>
        </p:spPr>
        <p:txBody>
          <a:bodyPr wrap="none" rtlCol="0">
            <a:spAutoFit/>
          </a:bodyPr>
          <a:lstStyle/>
          <a:p>
            <a:r>
              <a:rPr lang="es-AR" sz="1200" dirty="0">
                <a:solidFill>
                  <a:schemeClr val="tx1">
                    <a:lumMod val="50000"/>
                    <a:lumOff val="50000"/>
                  </a:schemeClr>
                </a:solidFill>
              </a:rPr>
              <a:t>Servicios</a:t>
            </a:r>
          </a:p>
        </p:txBody>
      </p:sp>
      <p:cxnSp>
        <p:nvCxnSpPr>
          <p:cNvPr id="49" name="60 Conector recto">
            <a:extLst>
              <a:ext uri="{FF2B5EF4-FFF2-40B4-BE49-F238E27FC236}">
                <a16:creationId xmlns:a16="http://schemas.microsoft.com/office/drawing/2014/main" id="{A0CADB7B-74B5-4609-B643-414C6D6BF631}"/>
              </a:ext>
            </a:extLst>
          </p:cNvPr>
          <p:cNvCxnSpPr/>
          <p:nvPr userDrawn="1"/>
        </p:nvCxnSpPr>
        <p:spPr>
          <a:xfrm>
            <a:off x="4081721" y="942636"/>
            <a:ext cx="469960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4" name="61 CuadroTexto">
            <a:extLst>
              <a:ext uri="{FF2B5EF4-FFF2-40B4-BE49-F238E27FC236}">
                <a16:creationId xmlns:a16="http://schemas.microsoft.com/office/drawing/2014/main" id="{FC829F35-0B70-488F-A4D3-770210C3398D}"/>
              </a:ext>
            </a:extLst>
          </p:cNvPr>
          <p:cNvSpPr txBox="1"/>
          <p:nvPr userDrawn="1"/>
        </p:nvSpPr>
        <p:spPr>
          <a:xfrm>
            <a:off x="3903756" y="3664570"/>
            <a:ext cx="1239891" cy="276999"/>
          </a:xfrm>
          <a:prstGeom prst="rect">
            <a:avLst/>
          </a:prstGeom>
          <a:noFill/>
        </p:spPr>
        <p:txBody>
          <a:bodyPr wrap="none" rtlCol="0">
            <a:spAutoFit/>
          </a:bodyPr>
          <a:lstStyle/>
          <a:p>
            <a:r>
              <a:rPr lang="es-AR" sz="1200" dirty="0">
                <a:solidFill>
                  <a:schemeClr val="tx1">
                    <a:lumMod val="50000"/>
                    <a:lumOff val="50000"/>
                  </a:schemeClr>
                </a:solidFill>
              </a:rPr>
              <a:t>Fundación YPF</a:t>
            </a:r>
          </a:p>
        </p:txBody>
      </p:sp>
      <p:cxnSp>
        <p:nvCxnSpPr>
          <p:cNvPr id="65" name="62 Conector recto">
            <a:extLst>
              <a:ext uri="{FF2B5EF4-FFF2-40B4-BE49-F238E27FC236}">
                <a16:creationId xmlns:a16="http://schemas.microsoft.com/office/drawing/2014/main" id="{57FBFB45-819F-46FF-AD6D-F7C726C6CF28}"/>
              </a:ext>
            </a:extLst>
          </p:cNvPr>
          <p:cNvCxnSpPr/>
          <p:nvPr userDrawn="1"/>
        </p:nvCxnSpPr>
        <p:spPr>
          <a:xfrm>
            <a:off x="3989541" y="3927819"/>
            <a:ext cx="1067091"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9" name="64 CuadroTexto">
            <a:extLst>
              <a:ext uri="{FF2B5EF4-FFF2-40B4-BE49-F238E27FC236}">
                <a16:creationId xmlns:a16="http://schemas.microsoft.com/office/drawing/2014/main" id="{493C3216-3D02-4531-A427-C03A0833CC75}"/>
              </a:ext>
            </a:extLst>
          </p:cNvPr>
          <p:cNvSpPr txBox="1"/>
          <p:nvPr userDrawn="1"/>
        </p:nvSpPr>
        <p:spPr>
          <a:xfrm>
            <a:off x="200137" y="2506092"/>
            <a:ext cx="1112805" cy="276999"/>
          </a:xfrm>
          <a:prstGeom prst="rect">
            <a:avLst/>
          </a:prstGeom>
          <a:noFill/>
        </p:spPr>
        <p:txBody>
          <a:bodyPr wrap="none" rtlCol="0">
            <a:spAutoFit/>
          </a:bodyPr>
          <a:lstStyle/>
          <a:p>
            <a:r>
              <a:rPr lang="es-AR" sz="1200" dirty="0">
                <a:solidFill>
                  <a:schemeClr val="tx1">
                    <a:lumMod val="50000"/>
                    <a:lumOff val="50000"/>
                  </a:schemeClr>
                </a:solidFill>
              </a:rPr>
              <a:t>Combustibles</a:t>
            </a:r>
          </a:p>
        </p:txBody>
      </p:sp>
      <p:cxnSp>
        <p:nvCxnSpPr>
          <p:cNvPr id="70" name="65 Conector recto">
            <a:extLst>
              <a:ext uri="{FF2B5EF4-FFF2-40B4-BE49-F238E27FC236}">
                <a16:creationId xmlns:a16="http://schemas.microsoft.com/office/drawing/2014/main" id="{1053EE3B-4C64-4963-AD65-A8FA9E4C54D3}"/>
              </a:ext>
            </a:extLst>
          </p:cNvPr>
          <p:cNvCxnSpPr>
            <a:cxnSpLocks/>
          </p:cNvCxnSpPr>
          <p:nvPr userDrawn="1"/>
        </p:nvCxnSpPr>
        <p:spPr>
          <a:xfrm>
            <a:off x="285922" y="2769341"/>
            <a:ext cx="178275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1" name="66 CuadroTexto">
            <a:extLst>
              <a:ext uri="{FF2B5EF4-FFF2-40B4-BE49-F238E27FC236}">
                <a16:creationId xmlns:a16="http://schemas.microsoft.com/office/drawing/2014/main" id="{A9298EF5-2330-4C79-8747-053B5BCB74EE}"/>
              </a:ext>
            </a:extLst>
          </p:cNvPr>
          <p:cNvSpPr txBox="1"/>
          <p:nvPr userDrawn="1"/>
        </p:nvSpPr>
        <p:spPr>
          <a:xfrm>
            <a:off x="2352452" y="2506092"/>
            <a:ext cx="976549" cy="276999"/>
          </a:xfrm>
          <a:prstGeom prst="rect">
            <a:avLst/>
          </a:prstGeom>
          <a:noFill/>
        </p:spPr>
        <p:txBody>
          <a:bodyPr wrap="none" rtlCol="0">
            <a:spAutoFit/>
          </a:bodyPr>
          <a:lstStyle/>
          <a:p>
            <a:r>
              <a:rPr lang="es-AR" sz="1200" dirty="0">
                <a:solidFill>
                  <a:schemeClr val="tx1">
                    <a:lumMod val="50000"/>
                    <a:lumOff val="50000"/>
                  </a:schemeClr>
                </a:solidFill>
              </a:rPr>
              <a:t>Lubricantes</a:t>
            </a:r>
          </a:p>
        </p:txBody>
      </p:sp>
      <p:cxnSp>
        <p:nvCxnSpPr>
          <p:cNvPr id="72" name="67 Conector recto">
            <a:extLst>
              <a:ext uri="{FF2B5EF4-FFF2-40B4-BE49-F238E27FC236}">
                <a16:creationId xmlns:a16="http://schemas.microsoft.com/office/drawing/2014/main" id="{9B35F3C2-3795-4DF8-90A4-9F030A5AEA6D}"/>
              </a:ext>
            </a:extLst>
          </p:cNvPr>
          <p:cNvCxnSpPr>
            <a:cxnSpLocks/>
          </p:cNvCxnSpPr>
          <p:nvPr userDrawn="1"/>
        </p:nvCxnSpPr>
        <p:spPr>
          <a:xfrm>
            <a:off x="2438237" y="2769341"/>
            <a:ext cx="112767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3" name="66 CuadroTexto">
            <a:extLst>
              <a:ext uri="{FF2B5EF4-FFF2-40B4-BE49-F238E27FC236}">
                <a16:creationId xmlns:a16="http://schemas.microsoft.com/office/drawing/2014/main" id="{ACEC8887-D239-4E8F-A031-46CD56AAC667}"/>
              </a:ext>
            </a:extLst>
          </p:cNvPr>
          <p:cNvSpPr txBox="1"/>
          <p:nvPr userDrawn="1"/>
        </p:nvSpPr>
        <p:spPr>
          <a:xfrm>
            <a:off x="5233520" y="3664570"/>
            <a:ext cx="817853" cy="276999"/>
          </a:xfrm>
          <a:prstGeom prst="rect">
            <a:avLst/>
          </a:prstGeom>
          <a:noFill/>
        </p:spPr>
        <p:txBody>
          <a:bodyPr wrap="none" rtlCol="0">
            <a:spAutoFit/>
          </a:bodyPr>
          <a:lstStyle/>
          <a:p>
            <a:r>
              <a:rPr lang="es-AR" sz="1200" dirty="0">
                <a:solidFill>
                  <a:schemeClr val="tx1">
                    <a:lumMod val="50000"/>
                    <a:lumOff val="50000"/>
                  </a:schemeClr>
                </a:solidFill>
              </a:rPr>
              <a:t>YPF Luz </a:t>
            </a:r>
          </a:p>
        </p:txBody>
      </p:sp>
      <p:cxnSp>
        <p:nvCxnSpPr>
          <p:cNvPr id="74" name="67 Conector recto">
            <a:extLst>
              <a:ext uri="{FF2B5EF4-FFF2-40B4-BE49-F238E27FC236}">
                <a16:creationId xmlns:a16="http://schemas.microsoft.com/office/drawing/2014/main" id="{B88B78C9-A98D-4BA3-B264-C0F788F87BCB}"/>
              </a:ext>
            </a:extLst>
          </p:cNvPr>
          <p:cNvCxnSpPr>
            <a:cxnSpLocks/>
          </p:cNvCxnSpPr>
          <p:nvPr userDrawn="1"/>
        </p:nvCxnSpPr>
        <p:spPr>
          <a:xfrm>
            <a:off x="5317655" y="3927819"/>
            <a:ext cx="109617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74 Conector recto">
            <a:extLst>
              <a:ext uri="{FF2B5EF4-FFF2-40B4-BE49-F238E27FC236}">
                <a16:creationId xmlns:a16="http://schemas.microsoft.com/office/drawing/2014/main" id="{1605728B-8B36-4F4B-B22C-338FD4670CE9}"/>
              </a:ext>
            </a:extLst>
          </p:cNvPr>
          <p:cNvCxnSpPr>
            <a:cxnSpLocks/>
          </p:cNvCxnSpPr>
          <p:nvPr userDrawn="1"/>
        </p:nvCxnSpPr>
        <p:spPr>
          <a:xfrm>
            <a:off x="6721077" y="3927819"/>
            <a:ext cx="847646"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6" name="66 CuadroTexto">
            <a:extLst>
              <a:ext uri="{FF2B5EF4-FFF2-40B4-BE49-F238E27FC236}">
                <a16:creationId xmlns:a16="http://schemas.microsoft.com/office/drawing/2014/main" id="{ACEC8887-D239-4E8F-A031-46CD56AAC667}"/>
              </a:ext>
            </a:extLst>
          </p:cNvPr>
          <p:cNvSpPr txBox="1"/>
          <p:nvPr userDrawn="1"/>
        </p:nvSpPr>
        <p:spPr>
          <a:xfrm>
            <a:off x="3903756" y="2506092"/>
            <a:ext cx="1099981" cy="276999"/>
          </a:xfrm>
          <a:prstGeom prst="rect">
            <a:avLst/>
          </a:prstGeom>
          <a:noFill/>
        </p:spPr>
        <p:txBody>
          <a:bodyPr wrap="none" rtlCol="0">
            <a:spAutoFit/>
          </a:bodyPr>
          <a:lstStyle/>
          <a:p>
            <a:r>
              <a:rPr lang="es-AR" sz="1200" dirty="0">
                <a:solidFill>
                  <a:schemeClr val="tx1">
                    <a:lumMod val="50000"/>
                    <a:lumOff val="50000"/>
                  </a:schemeClr>
                </a:solidFill>
              </a:rPr>
              <a:t>YPF Química</a:t>
            </a:r>
          </a:p>
        </p:txBody>
      </p:sp>
      <p:cxnSp>
        <p:nvCxnSpPr>
          <p:cNvPr id="77" name="67 Conector recto">
            <a:extLst>
              <a:ext uri="{FF2B5EF4-FFF2-40B4-BE49-F238E27FC236}">
                <a16:creationId xmlns:a16="http://schemas.microsoft.com/office/drawing/2014/main" id="{B88B78C9-A98D-4BA3-B264-C0F788F87BCB}"/>
              </a:ext>
            </a:extLst>
          </p:cNvPr>
          <p:cNvCxnSpPr>
            <a:cxnSpLocks/>
          </p:cNvCxnSpPr>
          <p:nvPr userDrawn="1"/>
        </p:nvCxnSpPr>
        <p:spPr>
          <a:xfrm>
            <a:off x="3989541" y="2769341"/>
            <a:ext cx="1067091"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8" name="66 CuadroTexto">
            <a:extLst>
              <a:ext uri="{FF2B5EF4-FFF2-40B4-BE49-F238E27FC236}">
                <a16:creationId xmlns:a16="http://schemas.microsoft.com/office/drawing/2014/main" id="{ACEC8887-D239-4E8F-A031-46CD56AAC667}"/>
              </a:ext>
            </a:extLst>
          </p:cNvPr>
          <p:cNvSpPr txBox="1"/>
          <p:nvPr userDrawn="1"/>
        </p:nvSpPr>
        <p:spPr>
          <a:xfrm>
            <a:off x="5233520" y="2506092"/>
            <a:ext cx="1095172" cy="276999"/>
          </a:xfrm>
          <a:prstGeom prst="rect">
            <a:avLst/>
          </a:prstGeom>
          <a:noFill/>
        </p:spPr>
        <p:txBody>
          <a:bodyPr wrap="none" rtlCol="0">
            <a:spAutoFit/>
          </a:bodyPr>
          <a:lstStyle/>
          <a:p>
            <a:r>
              <a:rPr lang="es-AR" sz="1200" dirty="0">
                <a:solidFill>
                  <a:schemeClr val="tx1">
                    <a:lumMod val="50000"/>
                    <a:lumOff val="50000"/>
                  </a:schemeClr>
                </a:solidFill>
              </a:rPr>
              <a:t>YPF Aviación</a:t>
            </a:r>
          </a:p>
        </p:txBody>
      </p:sp>
      <p:cxnSp>
        <p:nvCxnSpPr>
          <p:cNvPr id="79" name="67 Conector recto">
            <a:extLst>
              <a:ext uri="{FF2B5EF4-FFF2-40B4-BE49-F238E27FC236}">
                <a16:creationId xmlns:a16="http://schemas.microsoft.com/office/drawing/2014/main" id="{B88B78C9-A98D-4BA3-B264-C0F788F87BCB}"/>
              </a:ext>
            </a:extLst>
          </p:cNvPr>
          <p:cNvCxnSpPr>
            <a:cxnSpLocks/>
          </p:cNvCxnSpPr>
          <p:nvPr userDrawn="1"/>
        </p:nvCxnSpPr>
        <p:spPr>
          <a:xfrm>
            <a:off x="5317655" y="2769341"/>
            <a:ext cx="109617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 name="58 CuadroTexto">
            <a:extLst>
              <a:ext uri="{FF2B5EF4-FFF2-40B4-BE49-F238E27FC236}">
                <a16:creationId xmlns:a16="http://schemas.microsoft.com/office/drawing/2014/main" id="{E001B4DF-BB5A-4CFC-815E-EF858BDA4981}"/>
              </a:ext>
            </a:extLst>
          </p:cNvPr>
          <p:cNvSpPr txBox="1"/>
          <p:nvPr userDrawn="1"/>
        </p:nvSpPr>
        <p:spPr>
          <a:xfrm>
            <a:off x="7796817" y="3664570"/>
            <a:ext cx="595035" cy="276999"/>
          </a:xfrm>
          <a:prstGeom prst="rect">
            <a:avLst/>
          </a:prstGeom>
          <a:noFill/>
        </p:spPr>
        <p:txBody>
          <a:bodyPr wrap="none" rtlCol="0">
            <a:spAutoFit/>
          </a:bodyPr>
          <a:lstStyle/>
          <a:p>
            <a:r>
              <a:rPr lang="es-AR" sz="1200" dirty="0">
                <a:solidFill>
                  <a:schemeClr val="tx1">
                    <a:lumMod val="50000"/>
                    <a:lumOff val="50000"/>
                  </a:schemeClr>
                </a:solidFill>
              </a:rPr>
              <a:t>AESA</a:t>
            </a:r>
          </a:p>
        </p:txBody>
      </p:sp>
      <p:cxnSp>
        <p:nvCxnSpPr>
          <p:cNvPr id="83" name="82 Conector recto">
            <a:extLst>
              <a:ext uri="{FF2B5EF4-FFF2-40B4-BE49-F238E27FC236}">
                <a16:creationId xmlns:a16="http://schemas.microsoft.com/office/drawing/2014/main" id="{1605728B-8B36-4F4B-B22C-338FD4670CE9}"/>
              </a:ext>
            </a:extLst>
          </p:cNvPr>
          <p:cNvCxnSpPr>
            <a:cxnSpLocks/>
          </p:cNvCxnSpPr>
          <p:nvPr userDrawn="1"/>
        </p:nvCxnSpPr>
        <p:spPr>
          <a:xfrm>
            <a:off x="7875878" y="3927819"/>
            <a:ext cx="847646"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4" name="66 CuadroTexto">
            <a:extLst>
              <a:ext uri="{FF2B5EF4-FFF2-40B4-BE49-F238E27FC236}">
                <a16:creationId xmlns:a16="http://schemas.microsoft.com/office/drawing/2014/main" id="{ACEC8887-D239-4E8F-A031-46CD56AAC667}"/>
              </a:ext>
            </a:extLst>
          </p:cNvPr>
          <p:cNvSpPr txBox="1"/>
          <p:nvPr userDrawn="1"/>
        </p:nvSpPr>
        <p:spPr>
          <a:xfrm>
            <a:off x="6602070" y="2506092"/>
            <a:ext cx="809837" cy="276999"/>
          </a:xfrm>
          <a:prstGeom prst="rect">
            <a:avLst/>
          </a:prstGeom>
          <a:noFill/>
        </p:spPr>
        <p:txBody>
          <a:bodyPr wrap="none" rtlCol="0">
            <a:spAutoFit/>
          </a:bodyPr>
          <a:lstStyle/>
          <a:p>
            <a:r>
              <a:rPr lang="es-AR" sz="1200" dirty="0">
                <a:solidFill>
                  <a:schemeClr val="tx1">
                    <a:lumMod val="50000"/>
                    <a:lumOff val="50000"/>
                  </a:schemeClr>
                </a:solidFill>
              </a:rPr>
              <a:t>YPF Gas</a:t>
            </a:r>
          </a:p>
        </p:txBody>
      </p:sp>
      <p:cxnSp>
        <p:nvCxnSpPr>
          <p:cNvPr id="85" name="67 Conector recto">
            <a:extLst>
              <a:ext uri="{FF2B5EF4-FFF2-40B4-BE49-F238E27FC236}">
                <a16:creationId xmlns:a16="http://schemas.microsoft.com/office/drawing/2014/main" id="{B88B78C9-A98D-4BA3-B264-C0F788F87BCB}"/>
              </a:ext>
            </a:extLst>
          </p:cNvPr>
          <p:cNvCxnSpPr>
            <a:cxnSpLocks/>
          </p:cNvCxnSpPr>
          <p:nvPr userDrawn="1"/>
        </p:nvCxnSpPr>
        <p:spPr>
          <a:xfrm>
            <a:off x="6686205" y="2769341"/>
            <a:ext cx="882518"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43"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50"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62"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63"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1912868533"/>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ÍCONOS  (mantenerla oculta o borrarla)">
    <p:bg>
      <p:bgPr>
        <a:solidFill>
          <a:schemeClr val="bg2"/>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A3D690BB-F069-2D4A-9F67-84B2FEDE90EC}"/>
              </a:ext>
            </a:extLst>
          </p:cNvPr>
          <p:cNvSpPr/>
          <p:nvPr userDrawn="1"/>
        </p:nvSpPr>
        <p:spPr>
          <a:xfrm>
            <a:off x="0" y="0"/>
            <a:ext cx="9144000" cy="492890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10" name="Rectangle 134">
            <a:extLst>
              <a:ext uri="{FF2B5EF4-FFF2-40B4-BE49-F238E27FC236}">
                <a16:creationId xmlns:a16="http://schemas.microsoft.com/office/drawing/2014/main" id="{C7E62EBD-8151-4A41-9D6A-92B78F1C2645}"/>
              </a:ext>
            </a:extLst>
          </p:cNvPr>
          <p:cNvSpPr/>
          <p:nvPr userDrawn="1"/>
        </p:nvSpPr>
        <p:spPr>
          <a:xfrm>
            <a:off x="259140"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Pregunta</a:t>
            </a:r>
            <a:endParaRPr lang="en-US" sz="900" dirty="0">
              <a:solidFill>
                <a:schemeClr val="tx1">
                  <a:lumMod val="50000"/>
                  <a:lumOff val="50000"/>
                </a:schemeClr>
              </a:solidFill>
              <a:latin typeface="Arial"/>
              <a:cs typeface="Arial"/>
            </a:endParaRPr>
          </a:p>
        </p:txBody>
      </p:sp>
      <p:sp>
        <p:nvSpPr>
          <p:cNvPr id="111" name="Rectangle 135">
            <a:extLst>
              <a:ext uri="{FF2B5EF4-FFF2-40B4-BE49-F238E27FC236}">
                <a16:creationId xmlns:a16="http://schemas.microsoft.com/office/drawing/2014/main" id="{C44F29FB-4C81-49FD-B099-DDAC44689423}"/>
              </a:ext>
            </a:extLst>
          </p:cNvPr>
          <p:cNvSpPr/>
          <p:nvPr userDrawn="1"/>
        </p:nvSpPr>
        <p:spPr>
          <a:xfrm>
            <a:off x="1074088" y="1328733"/>
            <a:ext cx="528868"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Atención</a:t>
            </a:r>
            <a:endParaRPr lang="en-US" sz="900" dirty="0">
              <a:solidFill>
                <a:schemeClr val="tx1">
                  <a:lumMod val="50000"/>
                  <a:lumOff val="50000"/>
                </a:schemeClr>
              </a:solidFill>
              <a:latin typeface="Arial"/>
              <a:cs typeface="Arial"/>
            </a:endParaRPr>
          </a:p>
        </p:txBody>
      </p:sp>
      <p:sp>
        <p:nvSpPr>
          <p:cNvPr id="112" name="Rectangle 136">
            <a:extLst>
              <a:ext uri="{FF2B5EF4-FFF2-40B4-BE49-F238E27FC236}">
                <a16:creationId xmlns:a16="http://schemas.microsoft.com/office/drawing/2014/main" id="{57595954-B768-4C5C-B204-9A95D20C7357}"/>
              </a:ext>
            </a:extLst>
          </p:cNvPr>
          <p:cNvSpPr/>
          <p:nvPr userDrawn="1"/>
        </p:nvSpPr>
        <p:spPr>
          <a:xfrm>
            <a:off x="1710730"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Correcto</a:t>
            </a:r>
            <a:endParaRPr lang="en-US" sz="900" dirty="0">
              <a:solidFill>
                <a:schemeClr val="tx1">
                  <a:lumMod val="50000"/>
                  <a:lumOff val="50000"/>
                </a:schemeClr>
              </a:solidFill>
              <a:latin typeface="Arial"/>
              <a:cs typeface="Arial"/>
            </a:endParaRPr>
          </a:p>
        </p:txBody>
      </p:sp>
      <p:sp>
        <p:nvSpPr>
          <p:cNvPr id="113" name="Rectangle 137">
            <a:extLst>
              <a:ext uri="{FF2B5EF4-FFF2-40B4-BE49-F238E27FC236}">
                <a16:creationId xmlns:a16="http://schemas.microsoft.com/office/drawing/2014/main" id="{F6A2772A-5847-469F-93F0-E14B5E6A23D2}"/>
              </a:ext>
            </a:extLst>
          </p:cNvPr>
          <p:cNvSpPr/>
          <p:nvPr userDrawn="1"/>
        </p:nvSpPr>
        <p:spPr>
          <a:xfrm>
            <a:off x="2394615"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Incorrecto</a:t>
            </a:r>
            <a:endParaRPr lang="en-US" sz="900" dirty="0">
              <a:solidFill>
                <a:schemeClr val="tx1">
                  <a:lumMod val="50000"/>
                  <a:lumOff val="50000"/>
                </a:schemeClr>
              </a:solidFill>
              <a:latin typeface="Arial"/>
              <a:cs typeface="Arial"/>
            </a:endParaRPr>
          </a:p>
        </p:txBody>
      </p:sp>
      <p:sp>
        <p:nvSpPr>
          <p:cNvPr id="114" name="Rectangle 154">
            <a:extLst>
              <a:ext uri="{FF2B5EF4-FFF2-40B4-BE49-F238E27FC236}">
                <a16:creationId xmlns:a16="http://schemas.microsoft.com/office/drawing/2014/main" id="{48B7C162-4E49-46F7-A583-422BFB22BDDD}"/>
              </a:ext>
            </a:extLst>
          </p:cNvPr>
          <p:cNvSpPr/>
          <p:nvPr userDrawn="1"/>
        </p:nvSpPr>
        <p:spPr>
          <a:xfrm>
            <a:off x="338768" y="3364995"/>
            <a:ext cx="721729"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Camión</a:t>
            </a:r>
            <a:br>
              <a:rPr lang="es-ES_tradnl" sz="900" dirty="0">
                <a:solidFill>
                  <a:schemeClr val="tx1">
                    <a:lumMod val="50000"/>
                    <a:lumOff val="50000"/>
                  </a:schemeClr>
                </a:solidFill>
                <a:latin typeface="Arial"/>
                <a:cs typeface="Arial"/>
              </a:rPr>
            </a:br>
            <a:r>
              <a:rPr lang="es-ES_tradnl" sz="900" dirty="0">
                <a:solidFill>
                  <a:schemeClr val="tx1">
                    <a:lumMod val="50000"/>
                    <a:lumOff val="50000"/>
                  </a:schemeClr>
                </a:solidFill>
                <a:latin typeface="Arial"/>
                <a:cs typeface="Arial"/>
              </a:rPr>
              <a:t>cisterna</a:t>
            </a:r>
            <a:endParaRPr lang="en-US" sz="900" dirty="0">
              <a:solidFill>
                <a:schemeClr val="tx1">
                  <a:lumMod val="50000"/>
                  <a:lumOff val="50000"/>
                </a:schemeClr>
              </a:solidFill>
              <a:latin typeface="Arial"/>
              <a:cs typeface="Arial"/>
            </a:endParaRPr>
          </a:p>
        </p:txBody>
      </p:sp>
      <p:sp>
        <p:nvSpPr>
          <p:cNvPr id="115" name="Rectangle 155">
            <a:extLst>
              <a:ext uri="{FF2B5EF4-FFF2-40B4-BE49-F238E27FC236}">
                <a16:creationId xmlns:a16="http://schemas.microsoft.com/office/drawing/2014/main" id="{2FD215E1-22C8-4065-B77D-F25D66BCA9F8}"/>
              </a:ext>
            </a:extLst>
          </p:cNvPr>
          <p:cNvSpPr/>
          <p:nvPr userDrawn="1"/>
        </p:nvSpPr>
        <p:spPr>
          <a:xfrm>
            <a:off x="1267252" y="3364995"/>
            <a:ext cx="65398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Camión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1</a:t>
            </a:r>
          </a:p>
        </p:txBody>
      </p:sp>
      <p:sp>
        <p:nvSpPr>
          <p:cNvPr id="116" name="Rectangle 165">
            <a:extLst>
              <a:ext uri="{FF2B5EF4-FFF2-40B4-BE49-F238E27FC236}">
                <a16:creationId xmlns:a16="http://schemas.microsoft.com/office/drawing/2014/main" id="{53857336-69FF-4AB0-8963-DB54A38F8AAC}"/>
              </a:ext>
            </a:extLst>
          </p:cNvPr>
          <p:cNvSpPr/>
          <p:nvPr userDrawn="1"/>
        </p:nvSpPr>
        <p:spPr>
          <a:xfrm>
            <a:off x="96569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 Escuela</a:t>
            </a:r>
            <a:endParaRPr lang="en-US" sz="900" dirty="0">
              <a:solidFill>
                <a:schemeClr val="tx1">
                  <a:lumMod val="50000"/>
                  <a:lumOff val="50000"/>
                </a:schemeClr>
              </a:solidFill>
              <a:latin typeface="Arial"/>
              <a:cs typeface="Arial"/>
            </a:endParaRPr>
          </a:p>
        </p:txBody>
      </p:sp>
      <p:sp>
        <p:nvSpPr>
          <p:cNvPr id="117" name="Rectangle 167">
            <a:extLst>
              <a:ext uri="{FF2B5EF4-FFF2-40B4-BE49-F238E27FC236}">
                <a16:creationId xmlns:a16="http://schemas.microsoft.com/office/drawing/2014/main" id="{CE43C4DE-01A4-4E45-81C0-F9F1E68EB348}"/>
              </a:ext>
            </a:extLst>
          </p:cNvPr>
          <p:cNvSpPr/>
          <p:nvPr userDrawn="1"/>
        </p:nvSpPr>
        <p:spPr>
          <a:xfrm>
            <a:off x="1399524" y="2419122"/>
            <a:ext cx="1295330" cy="282129"/>
          </a:xfrm>
          <a:prstGeom prst="rect">
            <a:avLst/>
          </a:prstGeom>
        </p:spPr>
        <p:txBody>
          <a:bodyPr wrap="square" lIns="0" tIns="0" rIns="0" bIns="0">
            <a:spAutoFit/>
          </a:bodyPr>
          <a:lstStyle/>
          <a:p>
            <a:pPr algn="ctr">
              <a:lnSpc>
                <a:spcPts val="1100"/>
              </a:lnSpc>
            </a:pPr>
            <a:r>
              <a:rPr lang="es-ES_tradnl" sz="900" dirty="0">
                <a:solidFill>
                  <a:schemeClr val="tx1">
                    <a:lumMod val="50000"/>
                    <a:lumOff val="50000"/>
                  </a:schemeClr>
                </a:solidFill>
                <a:latin typeface="Arial"/>
                <a:cs typeface="Arial"/>
              </a:rPr>
              <a:t>Educación </a:t>
            </a:r>
            <a:br>
              <a:rPr lang="es-ES_tradnl" sz="900" dirty="0">
                <a:solidFill>
                  <a:schemeClr val="tx1">
                    <a:lumMod val="50000"/>
                    <a:lumOff val="50000"/>
                  </a:schemeClr>
                </a:solidFill>
                <a:latin typeface="Arial"/>
                <a:cs typeface="Arial"/>
              </a:rPr>
            </a:br>
            <a:r>
              <a:rPr lang="es-ES_tradnl" sz="900" dirty="0">
                <a:solidFill>
                  <a:schemeClr val="tx1">
                    <a:lumMod val="50000"/>
                    <a:lumOff val="50000"/>
                  </a:schemeClr>
                </a:solidFill>
                <a:latin typeface="Arial"/>
                <a:cs typeface="Arial"/>
              </a:rPr>
              <a:t>superior</a:t>
            </a:r>
            <a:endParaRPr lang="en-US" sz="900" dirty="0">
              <a:solidFill>
                <a:schemeClr val="tx1">
                  <a:lumMod val="50000"/>
                  <a:lumOff val="50000"/>
                </a:schemeClr>
              </a:solidFill>
              <a:latin typeface="Arial"/>
              <a:cs typeface="Arial"/>
            </a:endParaRPr>
          </a:p>
        </p:txBody>
      </p:sp>
      <p:sp>
        <p:nvSpPr>
          <p:cNvPr id="118" name="Rectangle 168">
            <a:extLst>
              <a:ext uri="{FF2B5EF4-FFF2-40B4-BE49-F238E27FC236}">
                <a16:creationId xmlns:a16="http://schemas.microsoft.com/office/drawing/2014/main" id="{95372FFB-CD8E-457D-B77F-21C39C967F3D}"/>
              </a:ext>
            </a:extLst>
          </p:cNvPr>
          <p:cNvSpPr/>
          <p:nvPr userDrawn="1"/>
        </p:nvSpPr>
        <p:spPr>
          <a:xfrm>
            <a:off x="233975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Casa</a:t>
            </a:r>
            <a:endParaRPr lang="en-US" sz="900" dirty="0">
              <a:solidFill>
                <a:schemeClr val="tx1">
                  <a:lumMod val="50000"/>
                  <a:lumOff val="50000"/>
                </a:schemeClr>
              </a:solidFill>
              <a:latin typeface="Arial"/>
              <a:cs typeface="Arial"/>
            </a:endParaRPr>
          </a:p>
        </p:txBody>
      </p:sp>
      <p:sp>
        <p:nvSpPr>
          <p:cNvPr id="119" name="Rectangle 165">
            <a:extLst>
              <a:ext uri="{FF2B5EF4-FFF2-40B4-BE49-F238E27FC236}">
                <a16:creationId xmlns:a16="http://schemas.microsoft.com/office/drawing/2014/main" id="{405A7BE3-A0D6-45E4-A03A-C6D165F12D3E}"/>
              </a:ext>
            </a:extLst>
          </p:cNvPr>
          <p:cNvSpPr/>
          <p:nvPr userDrawn="1"/>
        </p:nvSpPr>
        <p:spPr>
          <a:xfrm>
            <a:off x="306690" y="2350739"/>
            <a:ext cx="653980" cy="199350"/>
          </a:xfrm>
          <a:prstGeom prst="rect">
            <a:avLst/>
          </a:prstGeom>
        </p:spPr>
        <p:txBody>
          <a:bodyPr wrap="square" lIns="0" tIns="0" rIns="0" bIns="0">
            <a:spAutoFit/>
          </a:bodyPr>
          <a:lstStyle/>
          <a:p>
            <a:pPr algn="ctr">
              <a:lnSpc>
                <a:spcPts val="1750"/>
              </a:lnSpc>
            </a:pPr>
            <a:r>
              <a:rPr lang="en-US" sz="900" dirty="0">
                <a:solidFill>
                  <a:schemeClr val="tx1">
                    <a:lumMod val="50000"/>
                    <a:lumOff val="50000"/>
                  </a:schemeClr>
                </a:solidFill>
                <a:latin typeface="Arial"/>
                <a:cs typeface="Arial"/>
              </a:rPr>
              <a:t>¨Personas</a:t>
            </a:r>
          </a:p>
        </p:txBody>
      </p:sp>
      <p:sp>
        <p:nvSpPr>
          <p:cNvPr id="120" name="Rectangle 168">
            <a:extLst>
              <a:ext uri="{FF2B5EF4-FFF2-40B4-BE49-F238E27FC236}">
                <a16:creationId xmlns:a16="http://schemas.microsoft.com/office/drawing/2014/main" id="{409EF882-A0CB-4768-A906-F6BC62775969}"/>
              </a:ext>
            </a:extLst>
          </p:cNvPr>
          <p:cNvSpPr/>
          <p:nvPr userDrawn="1"/>
        </p:nvSpPr>
        <p:spPr>
          <a:xfrm>
            <a:off x="298426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Ciudad</a:t>
            </a:r>
            <a:endParaRPr lang="en-US" sz="900" dirty="0">
              <a:solidFill>
                <a:schemeClr val="tx1">
                  <a:lumMod val="50000"/>
                  <a:lumOff val="50000"/>
                </a:schemeClr>
              </a:solidFill>
              <a:latin typeface="Arial"/>
              <a:cs typeface="Arial"/>
            </a:endParaRPr>
          </a:p>
        </p:txBody>
      </p:sp>
      <p:sp>
        <p:nvSpPr>
          <p:cNvPr id="121" name="Rectangle 168">
            <a:extLst>
              <a:ext uri="{FF2B5EF4-FFF2-40B4-BE49-F238E27FC236}">
                <a16:creationId xmlns:a16="http://schemas.microsoft.com/office/drawing/2014/main" id="{17A55B89-8A8B-4032-A101-939E391DF424}"/>
              </a:ext>
            </a:extLst>
          </p:cNvPr>
          <p:cNvSpPr/>
          <p:nvPr userDrawn="1"/>
        </p:nvSpPr>
        <p:spPr>
          <a:xfrm>
            <a:off x="3645034"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Fábrica</a:t>
            </a:r>
            <a:endParaRPr lang="en-US" sz="900" dirty="0">
              <a:solidFill>
                <a:schemeClr val="tx1">
                  <a:lumMod val="50000"/>
                  <a:lumOff val="50000"/>
                </a:schemeClr>
              </a:solidFill>
              <a:latin typeface="Arial"/>
              <a:cs typeface="Arial"/>
            </a:endParaRPr>
          </a:p>
        </p:txBody>
      </p:sp>
      <p:sp>
        <p:nvSpPr>
          <p:cNvPr id="122" name="Rectangle 168">
            <a:extLst>
              <a:ext uri="{FF2B5EF4-FFF2-40B4-BE49-F238E27FC236}">
                <a16:creationId xmlns:a16="http://schemas.microsoft.com/office/drawing/2014/main" id="{EFCF5448-7F6F-4FF2-9F8E-94188031337B}"/>
              </a:ext>
            </a:extLst>
          </p:cNvPr>
          <p:cNvSpPr/>
          <p:nvPr userDrawn="1"/>
        </p:nvSpPr>
        <p:spPr>
          <a:xfrm>
            <a:off x="6611344"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Confitería</a:t>
            </a:r>
            <a:endParaRPr lang="en-US" sz="900" dirty="0">
              <a:solidFill>
                <a:schemeClr val="tx1">
                  <a:lumMod val="50000"/>
                  <a:lumOff val="50000"/>
                </a:schemeClr>
              </a:solidFill>
              <a:latin typeface="Arial"/>
              <a:cs typeface="Arial"/>
            </a:endParaRPr>
          </a:p>
        </p:txBody>
      </p:sp>
      <p:sp>
        <p:nvSpPr>
          <p:cNvPr id="123" name="Rectangle 168">
            <a:extLst>
              <a:ext uri="{FF2B5EF4-FFF2-40B4-BE49-F238E27FC236}">
                <a16:creationId xmlns:a16="http://schemas.microsoft.com/office/drawing/2014/main" id="{E7E1BAE6-3778-4E78-9421-95AAE99FD025}"/>
              </a:ext>
            </a:extLst>
          </p:cNvPr>
          <p:cNvSpPr/>
          <p:nvPr userDrawn="1"/>
        </p:nvSpPr>
        <p:spPr>
          <a:xfrm>
            <a:off x="7230388"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Bebida</a:t>
            </a:r>
            <a:endParaRPr lang="en-US" sz="900" dirty="0">
              <a:solidFill>
                <a:schemeClr val="tx1">
                  <a:lumMod val="50000"/>
                  <a:lumOff val="50000"/>
                </a:schemeClr>
              </a:solidFill>
              <a:latin typeface="Arial"/>
              <a:cs typeface="Arial"/>
            </a:endParaRPr>
          </a:p>
        </p:txBody>
      </p:sp>
      <p:sp>
        <p:nvSpPr>
          <p:cNvPr id="124" name="Rectangle 168">
            <a:extLst>
              <a:ext uri="{FF2B5EF4-FFF2-40B4-BE49-F238E27FC236}">
                <a16:creationId xmlns:a16="http://schemas.microsoft.com/office/drawing/2014/main" id="{267E9F08-22FB-4A42-8A0D-735B8B253051}"/>
              </a:ext>
            </a:extLst>
          </p:cNvPr>
          <p:cNvSpPr/>
          <p:nvPr userDrawn="1"/>
        </p:nvSpPr>
        <p:spPr>
          <a:xfrm>
            <a:off x="780645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Comida</a:t>
            </a:r>
            <a:endParaRPr lang="en-US" sz="900" dirty="0">
              <a:solidFill>
                <a:schemeClr val="tx1">
                  <a:lumMod val="50000"/>
                  <a:lumOff val="50000"/>
                </a:schemeClr>
              </a:solidFill>
              <a:latin typeface="Arial"/>
              <a:cs typeface="Arial"/>
            </a:endParaRPr>
          </a:p>
        </p:txBody>
      </p:sp>
      <p:sp>
        <p:nvSpPr>
          <p:cNvPr id="125" name="Rectangle 168">
            <a:extLst>
              <a:ext uri="{FF2B5EF4-FFF2-40B4-BE49-F238E27FC236}">
                <a16:creationId xmlns:a16="http://schemas.microsoft.com/office/drawing/2014/main" id="{A587753E-9436-46E0-90A5-58E449BA4229}"/>
              </a:ext>
            </a:extLst>
          </p:cNvPr>
          <p:cNvSpPr/>
          <p:nvPr userDrawn="1"/>
        </p:nvSpPr>
        <p:spPr>
          <a:xfrm>
            <a:off x="5001077" y="2350739"/>
            <a:ext cx="783716"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Herramientas</a:t>
            </a:r>
            <a:endParaRPr lang="en-US" sz="900" dirty="0">
              <a:solidFill>
                <a:schemeClr val="tx1">
                  <a:lumMod val="50000"/>
                  <a:lumOff val="50000"/>
                </a:schemeClr>
              </a:solidFill>
              <a:latin typeface="Arial"/>
              <a:cs typeface="Arial"/>
            </a:endParaRPr>
          </a:p>
        </p:txBody>
      </p:sp>
      <p:sp>
        <p:nvSpPr>
          <p:cNvPr id="126" name="Rectangle 168">
            <a:extLst>
              <a:ext uri="{FF2B5EF4-FFF2-40B4-BE49-F238E27FC236}">
                <a16:creationId xmlns:a16="http://schemas.microsoft.com/office/drawing/2014/main" id="{B414C681-DBCF-454A-B199-95D041180BF5}"/>
              </a:ext>
            </a:extLst>
          </p:cNvPr>
          <p:cNvSpPr/>
          <p:nvPr userDrawn="1"/>
        </p:nvSpPr>
        <p:spPr>
          <a:xfrm>
            <a:off x="8458754" y="2350739"/>
            <a:ext cx="49847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Agro</a:t>
            </a:r>
            <a:endParaRPr lang="en-US" sz="900" dirty="0">
              <a:solidFill>
                <a:schemeClr val="tx1">
                  <a:lumMod val="50000"/>
                  <a:lumOff val="50000"/>
                </a:schemeClr>
              </a:solidFill>
              <a:latin typeface="Arial"/>
              <a:cs typeface="Arial"/>
            </a:endParaRPr>
          </a:p>
        </p:txBody>
      </p:sp>
      <p:sp>
        <p:nvSpPr>
          <p:cNvPr id="127" name="Rectangle 168">
            <a:extLst>
              <a:ext uri="{FF2B5EF4-FFF2-40B4-BE49-F238E27FC236}">
                <a16:creationId xmlns:a16="http://schemas.microsoft.com/office/drawing/2014/main" id="{D5338286-9AD2-4721-B71B-992A5306DA4E}"/>
              </a:ext>
            </a:extLst>
          </p:cNvPr>
          <p:cNvSpPr/>
          <p:nvPr userDrawn="1"/>
        </p:nvSpPr>
        <p:spPr>
          <a:xfrm>
            <a:off x="5781761" y="2350739"/>
            <a:ext cx="777334"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Investigación</a:t>
            </a:r>
            <a:endParaRPr lang="en-US" sz="900" dirty="0">
              <a:solidFill>
                <a:schemeClr val="tx1">
                  <a:lumMod val="50000"/>
                  <a:lumOff val="50000"/>
                </a:schemeClr>
              </a:solidFill>
              <a:latin typeface="Arial"/>
              <a:cs typeface="Arial"/>
            </a:endParaRPr>
          </a:p>
        </p:txBody>
      </p:sp>
      <p:sp>
        <p:nvSpPr>
          <p:cNvPr id="128" name="Rectangle 155">
            <a:extLst>
              <a:ext uri="{FF2B5EF4-FFF2-40B4-BE49-F238E27FC236}">
                <a16:creationId xmlns:a16="http://schemas.microsoft.com/office/drawing/2014/main" id="{6A66278F-48E6-491F-883C-3F704948FCDD}"/>
              </a:ext>
            </a:extLst>
          </p:cNvPr>
          <p:cNvSpPr/>
          <p:nvPr userDrawn="1"/>
        </p:nvSpPr>
        <p:spPr>
          <a:xfrm>
            <a:off x="2080227" y="3364995"/>
            <a:ext cx="65398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Camión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2</a:t>
            </a:r>
          </a:p>
        </p:txBody>
      </p:sp>
      <p:sp>
        <p:nvSpPr>
          <p:cNvPr id="129" name="Rectangle 137">
            <a:extLst>
              <a:ext uri="{FF2B5EF4-FFF2-40B4-BE49-F238E27FC236}">
                <a16:creationId xmlns:a16="http://schemas.microsoft.com/office/drawing/2014/main" id="{0C8DC673-B303-46F1-9067-E4FED6CF205F}"/>
              </a:ext>
            </a:extLst>
          </p:cNvPr>
          <p:cNvSpPr/>
          <p:nvPr userDrawn="1"/>
        </p:nvSpPr>
        <p:spPr>
          <a:xfrm>
            <a:off x="3059832" y="1328733"/>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Enlace web</a:t>
            </a:r>
            <a:endParaRPr lang="en-US" sz="900" dirty="0">
              <a:solidFill>
                <a:schemeClr val="tx1">
                  <a:lumMod val="50000"/>
                  <a:lumOff val="50000"/>
                </a:schemeClr>
              </a:solidFill>
              <a:latin typeface="Arial"/>
              <a:cs typeface="Arial"/>
            </a:endParaRPr>
          </a:p>
        </p:txBody>
      </p:sp>
      <p:sp>
        <p:nvSpPr>
          <p:cNvPr id="130" name="Rectangle 137">
            <a:extLst>
              <a:ext uri="{FF2B5EF4-FFF2-40B4-BE49-F238E27FC236}">
                <a16:creationId xmlns:a16="http://schemas.microsoft.com/office/drawing/2014/main" id="{820BE4BC-C968-497E-81C9-0437622F06CF}"/>
              </a:ext>
            </a:extLst>
          </p:cNvPr>
          <p:cNvSpPr/>
          <p:nvPr userDrawn="1"/>
        </p:nvSpPr>
        <p:spPr>
          <a:xfrm>
            <a:off x="3789437" y="1328733"/>
            <a:ext cx="46934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Video</a:t>
            </a:r>
            <a:endParaRPr lang="en-US" sz="900" dirty="0">
              <a:solidFill>
                <a:schemeClr val="tx1">
                  <a:lumMod val="50000"/>
                  <a:lumOff val="50000"/>
                </a:schemeClr>
              </a:solidFill>
              <a:latin typeface="Arial"/>
              <a:cs typeface="Arial"/>
            </a:endParaRPr>
          </a:p>
        </p:txBody>
      </p:sp>
      <p:sp>
        <p:nvSpPr>
          <p:cNvPr id="131" name="Rectangle 137">
            <a:extLst>
              <a:ext uri="{FF2B5EF4-FFF2-40B4-BE49-F238E27FC236}">
                <a16:creationId xmlns:a16="http://schemas.microsoft.com/office/drawing/2014/main" id="{B51472FB-DA9D-48DE-9CA0-C8F91A11E673}"/>
              </a:ext>
            </a:extLst>
          </p:cNvPr>
          <p:cNvSpPr/>
          <p:nvPr userDrawn="1"/>
        </p:nvSpPr>
        <p:spPr>
          <a:xfrm>
            <a:off x="4355007"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Imagen</a:t>
            </a:r>
            <a:endParaRPr lang="en-US" sz="900" dirty="0">
              <a:solidFill>
                <a:schemeClr val="tx1">
                  <a:lumMod val="50000"/>
                  <a:lumOff val="50000"/>
                </a:schemeClr>
              </a:solidFill>
              <a:latin typeface="Arial"/>
              <a:cs typeface="Arial"/>
            </a:endParaRPr>
          </a:p>
        </p:txBody>
      </p:sp>
      <p:sp>
        <p:nvSpPr>
          <p:cNvPr id="132" name="Rectangle 137">
            <a:extLst>
              <a:ext uri="{FF2B5EF4-FFF2-40B4-BE49-F238E27FC236}">
                <a16:creationId xmlns:a16="http://schemas.microsoft.com/office/drawing/2014/main" id="{C99FC817-6D0E-421C-BD06-6035BD11A0DA}"/>
              </a:ext>
            </a:extLst>
          </p:cNvPr>
          <p:cNvSpPr/>
          <p:nvPr userDrawn="1"/>
        </p:nvSpPr>
        <p:spPr>
          <a:xfrm>
            <a:off x="5007223"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Audio</a:t>
            </a:r>
            <a:endParaRPr lang="en-US" sz="900" dirty="0">
              <a:solidFill>
                <a:schemeClr val="tx1">
                  <a:lumMod val="50000"/>
                  <a:lumOff val="50000"/>
                </a:schemeClr>
              </a:solidFill>
              <a:latin typeface="Arial"/>
              <a:cs typeface="Arial"/>
            </a:endParaRPr>
          </a:p>
        </p:txBody>
      </p:sp>
      <p:sp>
        <p:nvSpPr>
          <p:cNvPr id="133" name="Rectangle 137">
            <a:extLst>
              <a:ext uri="{FF2B5EF4-FFF2-40B4-BE49-F238E27FC236}">
                <a16:creationId xmlns:a16="http://schemas.microsoft.com/office/drawing/2014/main" id="{78817166-E82E-436F-8E46-B4E6552FA574}"/>
              </a:ext>
            </a:extLst>
          </p:cNvPr>
          <p:cNvSpPr/>
          <p:nvPr userDrawn="1"/>
        </p:nvSpPr>
        <p:spPr>
          <a:xfrm>
            <a:off x="5652120"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Celular</a:t>
            </a:r>
            <a:endParaRPr lang="en-US" sz="900" dirty="0">
              <a:solidFill>
                <a:schemeClr val="tx1">
                  <a:lumMod val="50000"/>
                  <a:lumOff val="50000"/>
                </a:schemeClr>
              </a:solidFill>
              <a:latin typeface="Arial"/>
              <a:cs typeface="Arial"/>
            </a:endParaRPr>
          </a:p>
        </p:txBody>
      </p:sp>
      <p:sp>
        <p:nvSpPr>
          <p:cNvPr id="134" name="Rectangle 137">
            <a:extLst>
              <a:ext uri="{FF2B5EF4-FFF2-40B4-BE49-F238E27FC236}">
                <a16:creationId xmlns:a16="http://schemas.microsoft.com/office/drawing/2014/main" id="{8115D299-C55F-4EFB-9A40-B3E8ECE309A5}"/>
              </a:ext>
            </a:extLst>
          </p:cNvPr>
          <p:cNvSpPr/>
          <p:nvPr userDrawn="1"/>
        </p:nvSpPr>
        <p:spPr>
          <a:xfrm>
            <a:off x="6331726"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PC</a:t>
            </a:r>
            <a:endParaRPr lang="en-US" sz="900" dirty="0">
              <a:solidFill>
                <a:schemeClr val="tx1">
                  <a:lumMod val="50000"/>
                  <a:lumOff val="50000"/>
                </a:schemeClr>
              </a:solidFill>
              <a:latin typeface="Arial"/>
              <a:cs typeface="Arial"/>
            </a:endParaRPr>
          </a:p>
        </p:txBody>
      </p:sp>
      <p:sp>
        <p:nvSpPr>
          <p:cNvPr id="135" name="Rectangle 137">
            <a:extLst>
              <a:ext uri="{FF2B5EF4-FFF2-40B4-BE49-F238E27FC236}">
                <a16:creationId xmlns:a16="http://schemas.microsoft.com/office/drawing/2014/main" id="{72E16316-A968-49B2-8AD1-B181C944A98C}"/>
              </a:ext>
            </a:extLst>
          </p:cNvPr>
          <p:cNvSpPr/>
          <p:nvPr userDrawn="1"/>
        </p:nvSpPr>
        <p:spPr>
          <a:xfrm>
            <a:off x="6889158" y="1328733"/>
            <a:ext cx="55998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Argentina</a:t>
            </a:r>
            <a:endParaRPr lang="en-US" sz="900" dirty="0">
              <a:solidFill>
                <a:schemeClr val="tx1">
                  <a:lumMod val="50000"/>
                  <a:lumOff val="50000"/>
                </a:schemeClr>
              </a:solidFill>
              <a:latin typeface="Arial"/>
              <a:cs typeface="Arial"/>
            </a:endParaRPr>
          </a:p>
        </p:txBody>
      </p:sp>
      <p:sp>
        <p:nvSpPr>
          <p:cNvPr id="136" name="Rectangle 137">
            <a:extLst>
              <a:ext uri="{FF2B5EF4-FFF2-40B4-BE49-F238E27FC236}">
                <a16:creationId xmlns:a16="http://schemas.microsoft.com/office/drawing/2014/main" id="{AED9987B-D42C-4A44-94F5-D835AE6E7397}"/>
              </a:ext>
            </a:extLst>
          </p:cNvPr>
          <p:cNvSpPr/>
          <p:nvPr userDrawn="1"/>
        </p:nvSpPr>
        <p:spPr>
          <a:xfrm>
            <a:off x="7577820" y="1328733"/>
            <a:ext cx="55998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Mundo</a:t>
            </a:r>
            <a:endParaRPr lang="en-US" sz="900" dirty="0">
              <a:solidFill>
                <a:schemeClr val="tx1">
                  <a:lumMod val="50000"/>
                  <a:lumOff val="50000"/>
                </a:schemeClr>
              </a:solidFill>
              <a:latin typeface="Arial"/>
              <a:cs typeface="Arial"/>
            </a:endParaRPr>
          </a:p>
        </p:txBody>
      </p:sp>
      <p:sp>
        <p:nvSpPr>
          <p:cNvPr id="137" name="Rectangle 155">
            <a:extLst>
              <a:ext uri="{FF2B5EF4-FFF2-40B4-BE49-F238E27FC236}">
                <a16:creationId xmlns:a16="http://schemas.microsoft.com/office/drawing/2014/main" id="{6D52C055-715A-4BCA-8697-AA1931D498E7}"/>
              </a:ext>
            </a:extLst>
          </p:cNvPr>
          <p:cNvSpPr/>
          <p:nvPr userDrawn="1"/>
        </p:nvSpPr>
        <p:spPr>
          <a:xfrm>
            <a:off x="2873037" y="3364995"/>
            <a:ext cx="773188"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Embarcación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1</a:t>
            </a:r>
          </a:p>
        </p:txBody>
      </p:sp>
      <p:sp>
        <p:nvSpPr>
          <p:cNvPr id="138" name="Rectangle 155">
            <a:extLst>
              <a:ext uri="{FF2B5EF4-FFF2-40B4-BE49-F238E27FC236}">
                <a16:creationId xmlns:a16="http://schemas.microsoft.com/office/drawing/2014/main" id="{FF372C6E-209E-4330-BCF1-F5C835BE4E26}"/>
              </a:ext>
            </a:extLst>
          </p:cNvPr>
          <p:cNvSpPr/>
          <p:nvPr userDrawn="1"/>
        </p:nvSpPr>
        <p:spPr>
          <a:xfrm>
            <a:off x="3772380" y="3364995"/>
            <a:ext cx="773188"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Embarcación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2</a:t>
            </a:r>
          </a:p>
        </p:txBody>
      </p:sp>
      <p:sp>
        <p:nvSpPr>
          <p:cNvPr id="139" name="Rectangle 155">
            <a:extLst>
              <a:ext uri="{FF2B5EF4-FFF2-40B4-BE49-F238E27FC236}">
                <a16:creationId xmlns:a16="http://schemas.microsoft.com/office/drawing/2014/main" id="{53A27628-0118-47AE-ADA3-5C005F687D14}"/>
              </a:ext>
            </a:extLst>
          </p:cNvPr>
          <p:cNvSpPr/>
          <p:nvPr userDrawn="1"/>
        </p:nvSpPr>
        <p:spPr>
          <a:xfrm>
            <a:off x="4756028" y="3364995"/>
            <a:ext cx="538446"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Automóvil</a:t>
            </a:r>
          </a:p>
        </p:txBody>
      </p:sp>
      <p:sp>
        <p:nvSpPr>
          <p:cNvPr id="140" name="Rectangle 155">
            <a:extLst>
              <a:ext uri="{FF2B5EF4-FFF2-40B4-BE49-F238E27FC236}">
                <a16:creationId xmlns:a16="http://schemas.microsoft.com/office/drawing/2014/main" id="{07207AD5-619D-4C24-B03E-C3E7187FEC62}"/>
              </a:ext>
            </a:extLst>
          </p:cNvPr>
          <p:cNvSpPr/>
          <p:nvPr userDrawn="1"/>
        </p:nvSpPr>
        <p:spPr>
          <a:xfrm>
            <a:off x="5509283" y="3364995"/>
            <a:ext cx="564092"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Automóvil eléctrico</a:t>
            </a:r>
          </a:p>
        </p:txBody>
      </p:sp>
      <p:sp>
        <p:nvSpPr>
          <p:cNvPr id="141" name="Rectangle 155">
            <a:extLst>
              <a:ext uri="{FF2B5EF4-FFF2-40B4-BE49-F238E27FC236}">
                <a16:creationId xmlns:a16="http://schemas.microsoft.com/office/drawing/2014/main" id="{EE3F4B46-3E87-4700-AFC2-347F672C1DDA}"/>
              </a:ext>
            </a:extLst>
          </p:cNvPr>
          <p:cNvSpPr/>
          <p:nvPr userDrawn="1"/>
        </p:nvSpPr>
        <p:spPr>
          <a:xfrm>
            <a:off x="6268466" y="3364995"/>
            <a:ext cx="61414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Maquinaria agrícola</a:t>
            </a:r>
          </a:p>
        </p:txBody>
      </p:sp>
      <p:sp>
        <p:nvSpPr>
          <p:cNvPr id="142" name="Rectangle 155">
            <a:extLst>
              <a:ext uri="{FF2B5EF4-FFF2-40B4-BE49-F238E27FC236}">
                <a16:creationId xmlns:a16="http://schemas.microsoft.com/office/drawing/2014/main" id="{B06BD68A-C510-4AEE-97E1-F6E2D589AFD8}"/>
              </a:ext>
            </a:extLst>
          </p:cNvPr>
          <p:cNvSpPr/>
          <p:nvPr userDrawn="1"/>
        </p:nvSpPr>
        <p:spPr>
          <a:xfrm>
            <a:off x="6966051"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Avión</a:t>
            </a:r>
          </a:p>
        </p:txBody>
      </p:sp>
      <p:sp>
        <p:nvSpPr>
          <p:cNvPr id="143" name="Rectangle 155">
            <a:extLst>
              <a:ext uri="{FF2B5EF4-FFF2-40B4-BE49-F238E27FC236}">
                <a16:creationId xmlns:a16="http://schemas.microsoft.com/office/drawing/2014/main" id="{C1B2158E-E72C-4B51-B4C9-DA392180EAEF}"/>
              </a:ext>
            </a:extLst>
          </p:cNvPr>
          <p:cNvSpPr/>
          <p:nvPr userDrawn="1"/>
        </p:nvSpPr>
        <p:spPr>
          <a:xfrm>
            <a:off x="7618560"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Moto</a:t>
            </a:r>
          </a:p>
        </p:txBody>
      </p:sp>
      <p:sp>
        <p:nvSpPr>
          <p:cNvPr id="144" name="Rectangle 154">
            <a:extLst>
              <a:ext uri="{FF2B5EF4-FFF2-40B4-BE49-F238E27FC236}">
                <a16:creationId xmlns:a16="http://schemas.microsoft.com/office/drawing/2014/main" id="{D4472B92-AB8F-4810-ABA2-DE054A96FA95}"/>
              </a:ext>
            </a:extLst>
          </p:cNvPr>
          <p:cNvSpPr/>
          <p:nvPr userDrawn="1"/>
        </p:nvSpPr>
        <p:spPr>
          <a:xfrm>
            <a:off x="367175" y="4488637"/>
            <a:ext cx="532417" cy="138500"/>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Cigüeña</a:t>
            </a:r>
            <a:endParaRPr lang="en-US" sz="900" dirty="0">
              <a:solidFill>
                <a:schemeClr val="tx1">
                  <a:lumMod val="50000"/>
                  <a:lumOff val="50000"/>
                </a:schemeClr>
              </a:solidFill>
              <a:latin typeface="Arial"/>
              <a:cs typeface="Arial"/>
            </a:endParaRPr>
          </a:p>
        </p:txBody>
      </p:sp>
      <p:sp>
        <p:nvSpPr>
          <p:cNvPr id="145" name="Rectangle 154">
            <a:extLst>
              <a:ext uri="{FF2B5EF4-FFF2-40B4-BE49-F238E27FC236}">
                <a16:creationId xmlns:a16="http://schemas.microsoft.com/office/drawing/2014/main" id="{354BFD88-F979-4272-AA4B-6FE32E2364FD}"/>
              </a:ext>
            </a:extLst>
          </p:cNvPr>
          <p:cNvSpPr/>
          <p:nvPr userDrawn="1"/>
        </p:nvSpPr>
        <p:spPr>
          <a:xfrm>
            <a:off x="978857" y="4488637"/>
            <a:ext cx="658966"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Perforación</a:t>
            </a:r>
            <a:endParaRPr lang="en-US" sz="900" dirty="0">
              <a:solidFill>
                <a:schemeClr val="tx1">
                  <a:lumMod val="50000"/>
                  <a:lumOff val="50000"/>
                </a:schemeClr>
              </a:solidFill>
              <a:latin typeface="Arial"/>
              <a:cs typeface="Arial"/>
            </a:endParaRPr>
          </a:p>
        </p:txBody>
      </p:sp>
      <p:sp>
        <p:nvSpPr>
          <p:cNvPr id="146" name="Rectangle 154">
            <a:extLst>
              <a:ext uri="{FF2B5EF4-FFF2-40B4-BE49-F238E27FC236}">
                <a16:creationId xmlns:a16="http://schemas.microsoft.com/office/drawing/2014/main" id="{11F21AE7-D914-41B7-BF0B-DFEA42B02ABE}"/>
              </a:ext>
            </a:extLst>
          </p:cNvPr>
          <p:cNvSpPr/>
          <p:nvPr userDrawn="1"/>
        </p:nvSpPr>
        <p:spPr>
          <a:xfrm>
            <a:off x="1693561" y="4488637"/>
            <a:ext cx="658966"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Refinería</a:t>
            </a:r>
            <a:endParaRPr lang="en-US" sz="900" dirty="0">
              <a:solidFill>
                <a:schemeClr val="tx1">
                  <a:lumMod val="50000"/>
                  <a:lumOff val="50000"/>
                </a:schemeClr>
              </a:solidFill>
              <a:latin typeface="Arial"/>
              <a:cs typeface="Arial"/>
            </a:endParaRPr>
          </a:p>
        </p:txBody>
      </p:sp>
      <p:sp>
        <p:nvSpPr>
          <p:cNvPr id="147" name="Rectangle 154">
            <a:extLst>
              <a:ext uri="{FF2B5EF4-FFF2-40B4-BE49-F238E27FC236}">
                <a16:creationId xmlns:a16="http://schemas.microsoft.com/office/drawing/2014/main" id="{7F5A1F9B-CFE8-45F8-8D7F-06B795861EB6}"/>
              </a:ext>
            </a:extLst>
          </p:cNvPr>
          <p:cNvSpPr/>
          <p:nvPr userDrawn="1"/>
        </p:nvSpPr>
        <p:spPr>
          <a:xfrm>
            <a:off x="2375774" y="4488637"/>
            <a:ext cx="6589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Energía eléctrica</a:t>
            </a:r>
            <a:endParaRPr lang="en-US" sz="900" dirty="0">
              <a:solidFill>
                <a:schemeClr val="tx1">
                  <a:lumMod val="50000"/>
                  <a:lumOff val="50000"/>
                </a:schemeClr>
              </a:solidFill>
              <a:latin typeface="Arial"/>
              <a:cs typeface="Arial"/>
            </a:endParaRPr>
          </a:p>
        </p:txBody>
      </p:sp>
      <p:sp>
        <p:nvSpPr>
          <p:cNvPr id="148" name="Rectangle 154">
            <a:extLst>
              <a:ext uri="{FF2B5EF4-FFF2-40B4-BE49-F238E27FC236}">
                <a16:creationId xmlns:a16="http://schemas.microsoft.com/office/drawing/2014/main" id="{68238EB6-87F1-47E0-B5B1-5DF517532993}"/>
              </a:ext>
            </a:extLst>
          </p:cNvPr>
          <p:cNvSpPr/>
          <p:nvPr userDrawn="1"/>
        </p:nvSpPr>
        <p:spPr>
          <a:xfrm>
            <a:off x="3059286" y="4488637"/>
            <a:ext cx="6589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Energía renovable</a:t>
            </a:r>
            <a:endParaRPr lang="en-US" sz="900" dirty="0">
              <a:solidFill>
                <a:schemeClr val="tx1">
                  <a:lumMod val="50000"/>
                  <a:lumOff val="50000"/>
                </a:schemeClr>
              </a:solidFill>
              <a:latin typeface="Arial"/>
              <a:cs typeface="Arial"/>
            </a:endParaRPr>
          </a:p>
        </p:txBody>
      </p:sp>
      <p:sp>
        <p:nvSpPr>
          <p:cNvPr id="149" name="Rectangle 154">
            <a:extLst>
              <a:ext uri="{FF2B5EF4-FFF2-40B4-BE49-F238E27FC236}">
                <a16:creationId xmlns:a16="http://schemas.microsoft.com/office/drawing/2014/main" id="{87E64AA2-7499-49A0-82AB-77664EC3C0C7}"/>
              </a:ext>
            </a:extLst>
          </p:cNvPr>
          <p:cNvSpPr/>
          <p:nvPr userDrawn="1"/>
        </p:nvSpPr>
        <p:spPr>
          <a:xfrm>
            <a:off x="3751954"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Surtidor combustible</a:t>
            </a:r>
            <a:endParaRPr lang="en-US" sz="900" dirty="0">
              <a:solidFill>
                <a:schemeClr val="tx1">
                  <a:lumMod val="50000"/>
                  <a:lumOff val="50000"/>
                </a:schemeClr>
              </a:solidFill>
              <a:latin typeface="Arial"/>
              <a:cs typeface="Arial"/>
            </a:endParaRPr>
          </a:p>
        </p:txBody>
      </p:sp>
      <p:sp>
        <p:nvSpPr>
          <p:cNvPr id="150" name="Rectangle 154">
            <a:extLst>
              <a:ext uri="{FF2B5EF4-FFF2-40B4-BE49-F238E27FC236}">
                <a16:creationId xmlns:a16="http://schemas.microsoft.com/office/drawing/2014/main" id="{E1EB0898-228E-4542-A406-20A9F71C6BDD}"/>
              </a:ext>
            </a:extLst>
          </p:cNvPr>
          <p:cNvSpPr/>
          <p:nvPr userDrawn="1"/>
        </p:nvSpPr>
        <p:spPr>
          <a:xfrm>
            <a:off x="4450267"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Surtidor eléctrico</a:t>
            </a:r>
            <a:endParaRPr lang="en-US" sz="900" dirty="0">
              <a:solidFill>
                <a:schemeClr val="tx1">
                  <a:lumMod val="50000"/>
                  <a:lumOff val="50000"/>
                </a:schemeClr>
              </a:solidFill>
              <a:latin typeface="Arial"/>
              <a:cs typeface="Arial"/>
            </a:endParaRPr>
          </a:p>
        </p:txBody>
      </p:sp>
      <p:sp>
        <p:nvSpPr>
          <p:cNvPr id="151" name="Rectangle 154">
            <a:extLst>
              <a:ext uri="{FF2B5EF4-FFF2-40B4-BE49-F238E27FC236}">
                <a16:creationId xmlns:a16="http://schemas.microsoft.com/office/drawing/2014/main" id="{43267B2C-06C9-44BA-ADC2-482C3432BA57}"/>
              </a:ext>
            </a:extLst>
          </p:cNvPr>
          <p:cNvSpPr/>
          <p:nvPr userDrawn="1"/>
        </p:nvSpPr>
        <p:spPr>
          <a:xfrm>
            <a:off x="5134282"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Bio-combustible</a:t>
            </a:r>
            <a:endParaRPr lang="en-US" sz="900" dirty="0">
              <a:solidFill>
                <a:schemeClr val="tx1">
                  <a:lumMod val="50000"/>
                  <a:lumOff val="50000"/>
                </a:schemeClr>
              </a:solidFill>
              <a:latin typeface="Arial"/>
              <a:cs typeface="Arial"/>
            </a:endParaRPr>
          </a:p>
        </p:txBody>
      </p:sp>
      <p:sp>
        <p:nvSpPr>
          <p:cNvPr id="152" name="Rectangle 154">
            <a:extLst>
              <a:ext uri="{FF2B5EF4-FFF2-40B4-BE49-F238E27FC236}">
                <a16:creationId xmlns:a16="http://schemas.microsoft.com/office/drawing/2014/main" id="{C7C5B1CD-F158-4962-B69B-8DED079D04BD}"/>
              </a:ext>
            </a:extLst>
          </p:cNvPr>
          <p:cNvSpPr/>
          <p:nvPr userDrawn="1"/>
        </p:nvSpPr>
        <p:spPr>
          <a:xfrm>
            <a:off x="5871367" y="4488637"/>
            <a:ext cx="612669"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Petróleo</a:t>
            </a:r>
            <a:endParaRPr lang="en-US" sz="900" dirty="0">
              <a:solidFill>
                <a:schemeClr val="tx1">
                  <a:lumMod val="50000"/>
                  <a:lumOff val="50000"/>
                </a:schemeClr>
              </a:solidFill>
              <a:latin typeface="Arial"/>
              <a:cs typeface="Arial"/>
            </a:endParaRPr>
          </a:p>
        </p:txBody>
      </p:sp>
      <p:sp>
        <p:nvSpPr>
          <p:cNvPr id="153" name="Rectangle 154">
            <a:extLst>
              <a:ext uri="{FF2B5EF4-FFF2-40B4-BE49-F238E27FC236}">
                <a16:creationId xmlns:a16="http://schemas.microsoft.com/office/drawing/2014/main" id="{3820A191-531D-4724-993F-608C60471EFB}"/>
              </a:ext>
            </a:extLst>
          </p:cNvPr>
          <p:cNvSpPr/>
          <p:nvPr userDrawn="1"/>
        </p:nvSpPr>
        <p:spPr>
          <a:xfrm>
            <a:off x="6577308" y="4488637"/>
            <a:ext cx="311320"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Gas</a:t>
            </a:r>
            <a:endParaRPr lang="en-US" sz="900" dirty="0">
              <a:solidFill>
                <a:schemeClr val="tx1">
                  <a:lumMod val="50000"/>
                  <a:lumOff val="50000"/>
                </a:schemeClr>
              </a:solidFill>
              <a:latin typeface="Arial"/>
              <a:cs typeface="Arial"/>
            </a:endParaRPr>
          </a:p>
        </p:txBody>
      </p:sp>
      <p:sp>
        <p:nvSpPr>
          <p:cNvPr id="154" name="Rectangle 154">
            <a:extLst>
              <a:ext uri="{FF2B5EF4-FFF2-40B4-BE49-F238E27FC236}">
                <a16:creationId xmlns:a16="http://schemas.microsoft.com/office/drawing/2014/main" id="{BE0A0B47-CFE2-485D-9D9B-B0CA5599516B}"/>
              </a:ext>
            </a:extLst>
          </p:cNvPr>
          <p:cNvSpPr/>
          <p:nvPr userDrawn="1"/>
        </p:nvSpPr>
        <p:spPr>
          <a:xfrm>
            <a:off x="7081364" y="4488637"/>
            <a:ext cx="550784"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Lubricante</a:t>
            </a:r>
            <a:endParaRPr lang="en-US" sz="900" dirty="0">
              <a:solidFill>
                <a:schemeClr val="tx1">
                  <a:lumMod val="50000"/>
                  <a:lumOff val="50000"/>
                </a:schemeClr>
              </a:solidFill>
              <a:latin typeface="Arial"/>
              <a:cs typeface="Arial"/>
            </a:endParaRPr>
          </a:p>
        </p:txBody>
      </p:sp>
      <p:sp>
        <p:nvSpPr>
          <p:cNvPr id="155" name="Rectangle 154">
            <a:extLst>
              <a:ext uri="{FF2B5EF4-FFF2-40B4-BE49-F238E27FC236}">
                <a16:creationId xmlns:a16="http://schemas.microsoft.com/office/drawing/2014/main" id="{D0C06A5D-5A75-402A-8E02-B08EE6BA35C0}"/>
              </a:ext>
            </a:extLst>
          </p:cNvPr>
          <p:cNvSpPr/>
          <p:nvPr userDrawn="1"/>
        </p:nvSpPr>
        <p:spPr>
          <a:xfrm>
            <a:off x="7807486" y="4488637"/>
            <a:ext cx="345864"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Barril</a:t>
            </a:r>
            <a:endParaRPr lang="en-US" sz="900" dirty="0">
              <a:solidFill>
                <a:schemeClr val="tx1">
                  <a:lumMod val="50000"/>
                  <a:lumOff val="50000"/>
                </a:schemeClr>
              </a:solidFill>
              <a:latin typeface="Arial"/>
              <a:cs typeface="Arial"/>
            </a:endParaRPr>
          </a:p>
        </p:txBody>
      </p:sp>
      <p:sp>
        <p:nvSpPr>
          <p:cNvPr id="156" name="Rectangle 168">
            <a:extLst>
              <a:ext uri="{FF2B5EF4-FFF2-40B4-BE49-F238E27FC236}">
                <a16:creationId xmlns:a16="http://schemas.microsoft.com/office/drawing/2014/main" id="{C5360930-DFCF-4A3B-A60D-7CEDF9A579A8}"/>
              </a:ext>
            </a:extLst>
          </p:cNvPr>
          <p:cNvSpPr/>
          <p:nvPr userDrawn="1"/>
        </p:nvSpPr>
        <p:spPr>
          <a:xfrm>
            <a:off x="4298722" y="2350739"/>
            <a:ext cx="777334"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Trabajador</a:t>
            </a:r>
            <a:endParaRPr lang="en-US" sz="900" dirty="0">
              <a:solidFill>
                <a:schemeClr val="tx1">
                  <a:lumMod val="50000"/>
                  <a:lumOff val="50000"/>
                </a:schemeClr>
              </a:solidFill>
              <a:latin typeface="Arial"/>
              <a:cs typeface="Arial"/>
            </a:endParaRPr>
          </a:p>
        </p:txBody>
      </p:sp>
      <p:sp>
        <p:nvSpPr>
          <p:cNvPr id="157" name="Rectangle 154">
            <a:extLst>
              <a:ext uri="{FF2B5EF4-FFF2-40B4-BE49-F238E27FC236}">
                <a16:creationId xmlns:a16="http://schemas.microsoft.com/office/drawing/2014/main" id="{DBB4168B-0E64-4B71-8802-1D7FE0ABF0AD}"/>
              </a:ext>
            </a:extLst>
          </p:cNvPr>
          <p:cNvSpPr/>
          <p:nvPr userDrawn="1"/>
        </p:nvSpPr>
        <p:spPr>
          <a:xfrm>
            <a:off x="8322766" y="4488637"/>
            <a:ext cx="435268"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Ductos</a:t>
            </a:r>
            <a:endParaRPr lang="en-US" sz="900" dirty="0">
              <a:solidFill>
                <a:schemeClr val="tx1">
                  <a:lumMod val="50000"/>
                  <a:lumOff val="50000"/>
                </a:schemeClr>
              </a:solidFill>
              <a:latin typeface="Arial"/>
              <a:cs typeface="Arial"/>
            </a:endParaRPr>
          </a:p>
        </p:txBody>
      </p:sp>
      <p:sp>
        <p:nvSpPr>
          <p:cNvPr id="158" name="Rectangle 155">
            <a:extLst>
              <a:ext uri="{FF2B5EF4-FFF2-40B4-BE49-F238E27FC236}">
                <a16:creationId xmlns:a16="http://schemas.microsoft.com/office/drawing/2014/main" id="{75E644BD-4E67-457F-AFE7-417D7EC6E818}"/>
              </a:ext>
            </a:extLst>
          </p:cNvPr>
          <p:cNvSpPr/>
          <p:nvPr userDrawn="1"/>
        </p:nvSpPr>
        <p:spPr>
          <a:xfrm>
            <a:off x="8350078"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Bicicleta</a:t>
            </a:r>
          </a:p>
        </p:txBody>
      </p:sp>
      <p:sp>
        <p:nvSpPr>
          <p:cNvPr id="159" name="Rectangle 137">
            <a:extLst>
              <a:ext uri="{FF2B5EF4-FFF2-40B4-BE49-F238E27FC236}">
                <a16:creationId xmlns:a16="http://schemas.microsoft.com/office/drawing/2014/main" id="{3E1508EC-F4B3-404A-92C9-190B3B092888}"/>
              </a:ext>
            </a:extLst>
          </p:cNvPr>
          <p:cNvSpPr/>
          <p:nvPr userDrawn="1"/>
        </p:nvSpPr>
        <p:spPr>
          <a:xfrm>
            <a:off x="8316416" y="1328733"/>
            <a:ext cx="55998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Reciclable</a:t>
            </a:r>
            <a:endParaRPr lang="en-US" sz="900" dirty="0">
              <a:solidFill>
                <a:schemeClr val="tx1">
                  <a:lumMod val="50000"/>
                  <a:lumOff val="50000"/>
                </a:schemeClr>
              </a:solidFill>
              <a:latin typeface="Arial"/>
              <a:cs typeface="Arial"/>
            </a:endParaRPr>
          </a:p>
        </p:txBody>
      </p:sp>
      <p:sp>
        <p:nvSpPr>
          <p:cNvPr id="57" name="Round Same Side Corner Rectangle 56">
            <a:extLst>
              <a:ext uri="{FF2B5EF4-FFF2-40B4-BE49-F238E27FC236}">
                <a16:creationId xmlns:a16="http://schemas.microsoft.com/office/drawing/2014/main" id="{7BDC54B4-E883-8847-8E08-7C17C16979AC}"/>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8"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60" name="1 CuadroTexto">
            <a:extLst>
              <a:ext uri="{FF2B5EF4-FFF2-40B4-BE49-F238E27FC236}">
                <a16:creationId xmlns:a16="http://schemas.microsoft.com/office/drawing/2014/main" id="{22B54EC5-9B28-CF47-A467-0F53B6ABF8BD}"/>
              </a:ext>
            </a:extLst>
          </p:cNvPr>
          <p:cNvSpPr txBox="1"/>
          <p:nvPr userDrawn="1"/>
        </p:nvSpPr>
        <p:spPr>
          <a:xfrm>
            <a:off x="420639" y="149900"/>
            <a:ext cx="648575" cy="261610"/>
          </a:xfrm>
          <a:prstGeom prst="rect">
            <a:avLst/>
          </a:prstGeom>
          <a:noFill/>
        </p:spPr>
        <p:txBody>
          <a:bodyPr wrap="none" lIns="0" rtlCol="0">
            <a:spAutoFit/>
          </a:bodyPr>
          <a:lstStyle/>
          <a:p>
            <a:r>
              <a:rPr lang="es-ES" sz="1100" b="1" dirty="0">
                <a:solidFill>
                  <a:schemeClr val="tx1"/>
                </a:solidFill>
              </a:rPr>
              <a:t>ÍCONOS</a:t>
            </a:r>
          </a:p>
        </p:txBody>
      </p:sp>
      <p:grpSp>
        <p:nvGrpSpPr>
          <p:cNvPr id="65"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66"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67"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6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93870180"/>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COMENDACIONES (Mantenerla oculta o borrarla)">
    <p:spTree>
      <p:nvGrpSpPr>
        <p:cNvPr id="1" name=""/>
        <p:cNvGrpSpPr/>
        <p:nvPr/>
      </p:nvGrpSpPr>
      <p:grpSpPr>
        <a:xfrm>
          <a:off x="0" y="0"/>
          <a:ext cx="0" cy="0"/>
          <a:chOff x="0" y="0"/>
          <a:chExt cx="0" cy="0"/>
        </a:xfrm>
      </p:grpSpPr>
      <p:pic>
        <p:nvPicPr>
          <p:cNvPr id="38" name="37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51" name="Round Same Side Corner Rectangle 50">
            <a:extLst>
              <a:ext uri="{FF2B5EF4-FFF2-40B4-BE49-F238E27FC236}">
                <a16:creationId xmlns:a16="http://schemas.microsoft.com/office/drawing/2014/main" id="{E1DF57D6-B3BF-FF43-90BC-62ED7D65A142}"/>
              </a:ext>
            </a:extLst>
          </p:cNvPr>
          <p:cNvSpPr/>
          <p:nvPr userDrawn="1"/>
        </p:nvSpPr>
        <p:spPr>
          <a:xfrm rot="10800000">
            <a:off x="456247" y="967549"/>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2" name="CuadroTexto 6">
            <a:extLst>
              <a:ext uri="{FF2B5EF4-FFF2-40B4-BE49-F238E27FC236}">
                <a16:creationId xmlns:a16="http://schemas.microsoft.com/office/drawing/2014/main" id="{C6686365-2321-8F40-A630-6FDCEB495FEB}"/>
              </a:ext>
            </a:extLst>
          </p:cNvPr>
          <p:cNvSpPr txBox="1"/>
          <p:nvPr userDrawn="1"/>
        </p:nvSpPr>
        <p:spPr>
          <a:xfrm>
            <a:off x="503058"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01</a:t>
            </a:r>
          </a:p>
        </p:txBody>
      </p:sp>
      <p:sp>
        <p:nvSpPr>
          <p:cNvPr id="33" name="Round Same Side Corner Rectangle 32">
            <a:extLst>
              <a:ext uri="{FF2B5EF4-FFF2-40B4-BE49-F238E27FC236}">
                <a16:creationId xmlns:a16="http://schemas.microsoft.com/office/drawing/2014/main" id="{96B48706-2923-AB40-9F57-D61201DE4DC2}"/>
              </a:ext>
            </a:extLst>
          </p:cNvPr>
          <p:cNvSpPr/>
          <p:nvPr userDrawn="1"/>
        </p:nvSpPr>
        <p:spPr>
          <a:xfrm rot="10800000">
            <a:off x="3325251" y="967549"/>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5" name="CuadroTexto 6">
            <a:extLst>
              <a:ext uri="{FF2B5EF4-FFF2-40B4-BE49-F238E27FC236}">
                <a16:creationId xmlns:a16="http://schemas.microsoft.com/office/drawing/2014/main" id="{5C13D74E-CC3F-2443-930E-3B6EA252684F}"/>
              </a:ext>
            </a:extLst>
          </p:cNvPr>
          <p:cNvSpPr txBox="1"/>
          <p:nvPr userDrawn="1"/>
        </p:nvSpPr>
        <p:spPr>
          <a:xfrm>
            <a:off x="3372062"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02</a:t>
            </a:r>
          </a:p>
        </p:txBody>
      </p:sp>
      <p:sp>
        <p:nvSpPr>
          <p:cNvPr id="36" name="Round Same Side Corner Rectangle 35">
            <a:extLst>
              <a:ext uri="{FF2B5EF4-FFF2-40B4-BE49-F238E27FC236}">
                <a16:creationId xmlns:a16="http://schemas.microsoft.com/office/drawing/2014/main" id="{B816B890-E00E-CC4B-BDAE-1A44E4B941C5}"/>
              </a:ext>
            </a:extLst>
          </p:cNvPr>
          <p:cNvSpPr/>
          <p:nvPr userDrawn="1"/>
        </p:nvSpPr>
        <p:spPr>
          <a:xfrm rot="10800000">
            <a:off x="6295938" y="967549"/>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9" name="CuadroTexto 6">
            <a:extLst>
              <a:ext uri="{FF2B5EF4-FFF2-40B4-BE49-F238E27FC236}">
                <a16:creationId xmlns:a16="http://schemas.microsoft.com/office/drawing/2014/main" id="{32542A14-A6BF-EA45-98DB-BF02F9E30F47}"/>
              </a:ext>
            </a:extLst>
          </p:cNvPr>
          <p:cNvSpPr txBox="1"/>
          <p:nvPr userDrawn="1"/>
        </p:nvSpPr>
        <p:spPr>
          <a:xfrm>
            <a:off x="6342749"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03</a:t>
            </a:r>
          </a:p>
        </p:txBody>
      </p:sp>
      <p:sp>
        <p:nvSpPr>
          <p:cNvPr id="40" name="Round Same Side Corner Rectangle 39">
            <a:extLst>
              <a:ext uri="{FF2B5EF4-FFF2-40B4-BE49-F238E27FC236}">
                <a16:creationId xmlns:a16="http://schemas.microsoft.com/office/drawing/2014/main" id="{7DAE73E7-C265-834E-B981-551AB20D95C2}"/>
              </a:ext>
            </a:extLst>
          </p:cNvPr>
          <p:cNvSpPr/>
          <p:nvPr userDrawn="1"/>
        </p:nvSpPr>
        <p:spPr>
          <a:xfrm rot="10800000">
            <a:off x="456247" y="2353004"/>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1" name="CuadroTexto 6">
            <a:extLst>
              <a:ext uri="{FF2B5EF4-FFF2-40B4-BE49-F238E27FC236}">
                <a16:creationId xmlns:a16="http://schemas.microsoft.com/office/drawing/2014/main" id="{BEA0D9EC-5383-C441-A4D8-7213D92C8C7F}"/>
              </a:ext>
            </a:extLst>
          </p:cNvPr>
          <p:cNvSpPr txBox="1"/>
          <p:nvPr userDrawn="1"/>
        </p:nvSpPr>
        <p:spPr>
          <a:xfrm>
            <a:off x="503058"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04</a:t>
            </a:r>
          </a:p>
        </p:txBody>
      </p:sp>
      <p:sp>
        <p:nvSpPr>
          <p:cNvPr id="42" name="Round Same Side Corner Rectangle 41">
            <a:extLst>
              <a:ext uri="{FF2B5EF4-FFF2-40B4-BE49-F238E27FC236}">
                <a16:creationId xmlns:a16="http://schemas.microsoft.com/office/drawing/2014/main" id="{3F25A156-8DDC-2745-9E1F-FB54EC45051B}"/>
              </a:ext>
            </a:extLst>
          </p:cNvPr>
          <p:cNvSpPr/>
          <p:nvPr userDrawn="1"/>
        </p:nvSpPr>
        <p:spPr>
          <a:xfrm rot="10800000">
            <a:off x="3325251" y="2353004"/>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CuadroTexto 6">
            <a:extLst>
              <a:ext uri="{FF2B5EF4-FFF2-40B4-BE49-F238E27FC236}">
                <a16:creationId xmlns:a16="http://schemas.microsoft.com/office/drawing/2014/main" id="{8C6A2CE9-F4EB-E742-BC96-260B76FA5BAD}"/>
              </a:ext>
            </a:extLst>
          </p:cNvPr>
          <p:cNvSpPr txBox="1"/>
          <p:nvPr userDrawn="1"/>
        </p:nvSpPr>
        <p:spPr>
          <a:xfrm>
            <a:off x="3372062"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05</a:t>
            </a:r>
          </a:p>
        </p:txBody>
      </p:sp>
      <p:sp>
        <p:nvSpPr>
          <p:cNvPr id="44" name="Round Same Side Corner Rectangle 43">
            <a:extLst>
              <a:ext uri="{FF2B5EF4-FFF2-40B4-BE49-F238E27FC236}">
                <a16:creationId xmlns:a16="http://schemas.microsoft.com/office/drawing/2014/main" id="{52C3D337-2B9D-E04B-B183-24DDD3519D9B}"/>
              </a:ext>
            </a:extLst>
          </p:cNvPr>
          <p:cNvSpPr/>
          <p:nvPr userDrawn="1"/>
        </p:nvSpPr>
        <p:spPr>
          <a:xfrm rot="10800000">
            <a:off x="6295938" y="2353004"/>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5" name="CuadroTexto 6">
            <a:extLst>
              <a:ext uri="{FF2B5EF4-FFF2-40B4-BE49-F238E27FC236}">
                <a16:creationId xmlns:a16="http://schemas.microsoft.com/office/drawing/2014/main" id="{5E046F13-BFD1-E349-BEE1-2C0F6402873F}"/>
              </a:ext>
            </a:extLst>
          </p:cNvPr>
          <p:cNvSpPr txBox="1"/>
          <p:nvPr userDrawn="1"/>
        </p:nvSpPr>
        <p:spPr>
          <a:xfrm>
            <a:off x="6342749"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06</a:t>
            </a:r>
          </a:p>
        </p:txBody>
      </p:sp>
      <p:sp>
        <p:nvSpPr>
          <p:cNvPr id="46" name="Round Same Side Corner Rectangle 45">
            <a:extLst>
              <a:ext uri="{FF2B5EF4-FFF2-40B4-BE49-F238E27FC236}">
                <a16:creationId xmlns:a16="http://schemas.microsoft.com/office/drawing/2014/main" id="{3DC95599-291D-8F4D-AEC9-8B0775B0E7E7}"/>
              </a:ext>
            </a:extLst>
          </p:cNvPr>
          <p:cNvSpPr/>
          <p:nvPr userDrawn="1"/>
        </p:nvSpPr>
        <p:spPr>
          <a:xfrm rot="10800000">
            <a:off x="456247" y="3717677"/>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7" name="CuadroTexto 6">
            <a:extLst>
              <a:ext uri="{FF2B5EF4-FFF2-40B4-BE49-F238E27FC236}">
                <a16:creationId xmlns:a16="http://schemas.microsoft.com/office/drawing/2014/main" id="{CFDD8789-620A-3741-A277-17C4EB9E82D3}"/>
              </a:ext>
            </a:extLst>
          </p:cNvPr>
          <p:cNvSpPr txBox="1"/>
          <p:nvPr userDrawn="1"/>
        </p:nvSpPr>
        <p:spPr>
          <a:xfrm>
            <a:off x="503058"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07</a:t>
            </a:r>
          </a:p>
        </p:txBody>
      </p:sp>
      <p:sp>
        <p:nvSpPr>
          <p:cNvPr id="48" name="Round Same Side Corner Rectangle 47">
            <a:extLst>
              <a:ext uri="{FF2B5EF4-FFF2-40B4-BE49-F238E27FC236}">
                <a16:creationId xmlns:a16="http://schemas.microsoft.com/office/drawing/2014/main" id="{A0817B5E-E925-F54A-8205-7155BA6FE9E7}"/>
              </a:ext>
            </a:extLst>
          </p:cNvPr>
          <p:cNvSpPr/>
          <p:nvPr userDrawn="1"/>
        </p:nvSpPr>
        <p:spPr>
          <a:xfrm rot="10800000">
            <a:off x="3325251" y="3717677"/>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9" name="CuadroTexto 6">
            <a:extLst>
              <a:ext uri="{FF2B5EF4-FFF2-40B4-BE49-F238E27FC236}">
                <a16:creationId xmlns:a16="http://schemas.microsoft.com/office/drawing/2014/main" id="{6EBF7637-FBDD-3146-8527-92AE97C25C27}"/>
              </a:ext>
            </a:extLst>
          </p:cNvPr>
          <p:cNvSpPr txBox="1"/>
          <p:nvPr userDrawn="1"/>
        </p:nvSpPr>
        <p:spPr>
          <a:xfrm>
            <a:off x="3372062"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08</a:t>
            </a:r>
          </a:p>
        </p:txBody>
      </p:sp>
      <p:sp>
        <p:nvSpPr>
          <p:cNvPr id="50" name="Round Same Side Corner Rectangle 49">
            <a:extLst>
              <a:ext uri="{FF2B5EF4-FFF2-40B4-BE49-F238E27FC236}">
                <a16:creationId xmlns:a16="http://schemas.microsoft.com/office/drawing/2014/main" id="{5513A9B6-2177-244B-99E2-2C5895CB715C}"/>
              </a:ext>
            </a:extLst>
          </p:cNvPr>
          <p:cNvSpPr/>
          <p:nvPr userDrawn="1"/>
        </p:nvSpPr>
        <p:spPr>
          <a:xfrm rot="10800000">
            <a:off x="6295938" y="3717677"/>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3" name="CuadroTexto 6">
            <a:extLst>
              <a:ext uri="{FF2B5EF4-FFF2-40B4-BE49-F238E27FC236}">
                <a16:creationId xmlns:a16="http://schemas.microsoft.com/office/drawing/2014/main" id="{25DAFD9E-1D44-8341-BFB3-CC6BAD36231E}"/>
              </a:ext>
            </a:extLst>
          </p:cNvPr>
          <p:cNvSpPr txBox="1"/>
          <p:nvPr userDrawn="1"/>
        </p:nvSpPr>
        <p:spPr>
          <a:xfrm>
            <a:off x="6342749"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09</a:t>
            </a:r>
          </a:p>
        </p:txBody>
      </p:sp>
      <p:sp>
        <p:nvSpPr>
          <p:cNvPr id="34" name="12 Marcador de texto">
            <a:extLst>
              <a:ext uri="{FF2B5EF4-FFF2-40B4-BE49-F238E27FC236}">
                <a16:creationId xmlns:a16="http://schemas.microsoft.com/office/drawing/2014/main" id="{6BD6B0A9-D9E2-436D-B629-3C1A8639E3DD}"/>
              </a:ext>
            </a:extLst>
          </p:cNvPr>
          <p:cNvSpPr txBox="1">
            <a:spLocks/>
          </p:cNvSpPr>
          <p:nvPr userDrawn="1"/>
        </p:nvSpPr>
        <p:spPr>
          <a:xfrm>
            <a:off x="336976" y="209791"/>
            <a:ext cx="3600934" cy="569387"/>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2000" b="1" dirty="0">
                <a:solidFill>
                  <a:schemeClr val="bg1"/>
                </a:solidFill>
                <a:latin typeface="Arial Black" panose="020B0604020202020204" pitchFamily="34" charset="0"/>
                <a:cs typeface="Arial Black" panose="020B0604020202020204" pitchFamily="34" charset="0"/>
              </a:rPr>
              <a:t>RECOMENDACIONES  </a:t>
            </a:r>
            <a:r>
              <a:rPr lang="es-ES" sz="1100" b="1" dirty="0">
                <a:solidFill>
                  <a:schemeClr val="bg1"/>
                </a:solidFill>
                <a:latin typeface="Arial Black" panose="020B0604020202020204" pitchFamily="34" charset="0"/>
                <a:cs typeface="Arial Black" panose="020B0604020202020204" pitchFamily="34" charset="0"/>
              </a:rPr>
              <a:t/>
            </a:r>
            <a:br>
              <a:rPr lang="es-ES" sz="1100" b="1" dirty="0">
                <a:solidFill>
                  <a:schemeClr val="bg1"/>
                </a:solidFill>
                <a:latin typeface="Arial Black" panose="020B0604020202020204" pitchFamily="34" charset="0"/>
                <a:cs typeface="Arial Black" panose="020B0604020202020204" pitchFamily="34" charset="0"/>
              </a:rPr>
            </a:br>
            <a:r>
              <a:rPr lang="es-ES" sz="1100" b="1" dirty="0">
                <a:solidFill>
                  <a:schemeClr val="bg1"/>
                </a:solidFill>
              </a:rPr>
              <a:t>PARA MEJORAR TU PRESENTACIÓN</a:t>
            </a:r>
            <a:endParaRPr lang="es-ES" sz="1100" dirty="0">
              <a:solidFill>
                <a:schemeClr val="bg1"/>
              </a:solidFill>
            </a:endParaRPr>
          </a:p>
        </p:txBody>
      </p:sp>
      <p:sp>
        <p:nvSpPr>
          <p:cNvPr id="56" name="Graphic 25">
            <a:extLst>
              <a:ext uri="{FF2B5EF4-FFF2-40B4-BE49-F238E27FC236}">
                <a16:creationId xmlns:a16="http://schemas.microsoft.com/office/drawing/2014/main" id="{FD687678-80D5-4B96-A640-2EBC26627E0E}"/>
              </a:ext>
            </a:extLst>
          </p:cNvPr>
          <p:cNvSpPr/>
          <p:nvPr userDrawn="1"/>
        </p:nvSpPr>
        <p:spPr>
          <a:xfrm>
            <a:off x="185385" y="324607"/>
            <a:ext cx="169724" cy="144015"/>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1EABF"/>
          </a:solidFill>
          <a:ln w="9525" cap="flat">
            <a:noFill/>
            <a:prstDash val="solid"/>
            <a:miter/>
          </a:ln>
        </p:spPr>
        <p:txBody>
          <a:bodyPr rtlCol="0" anchor="ctr"/>
          <a:lstStyle/>
          <a:p>
            <a:endParaRPr lang="x-none"/>
          </a:p>
        </p:txBody>
      </p:sp>
      <p:sp>
        <p:nvSpPr>
          <p:cNvPr id="61" name="CuadroTexto 6">
            <a:extLst>
              <a:ext uri="{FF2B5EF4-FFF2-40B4-BE49-F238E27FC236}">
                <a16:creationId xmlns:a16="http://schemas.microsoft.com/office/drawing/2014/main" id="{A97094E8-A95F-447C-902F-229894309F87}"/>
              </a:ext>
            </a:extLst>
          </p:cNvPr>
          <p:cNvSpPr txBox="1"/>
          <p:nvPr userDrawn="1"/>
        </p:nvSpPr>
        <p:spPr>
          <a:xfrm>
            <a:off x="359519" y="1323490"/>
            <a:ext cx="2435563"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El título general de la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diapositiva </a:t>
            </a:r>
            <a:r>
              <a:rPr lang="es-AR" sz="1100" b="1" dirty="0">
                <a:solidFill>
                  <a:schemeClr val="bg1"/>
                </a:solidFill>
                <a:latin typeface="Arial" panose="020B0604020202020204" pitchFamily="34" charset="0"/>
                <a:cs typeface="Arial" panose="020B0604020202020204" pitchFamily="34" charset="0"/>
              </a:rPr>
              <a:t>debe ser corto </a:t>
            </a:r>
            <a:br>
              <a:rPr lang="es-AR" sz="1100" b="1"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no repetir información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del contenido.</a:t>
            </a:r>
          </a:p>
        </p:txBody>
      </p:sp>
      <p:sp>
        <p:nvSpPr>
          <p:cNvPr id="62" name="CuadroTexto 8">
            <a:extLst>
              <a:ext uri="{FF2B5EF4-FFF2-40B4-BE49-F238E27FC236}">
                <a16:creationId xmlns:a16="http://schemas.microsoft.com/office/drawing/2014/main" id="{80B35517-1ED8-4476-A4C8-5E7BE89178A7}"/>
              </a:ext>
            </a:extLst>
          </p:cNvPr>
          <p:cNvSpPr txBox="1"/>
          <p:nvPr userDrawn="1"/>
        </p:nvSpPr>
        <p:spPr>
          <a:xfrm>
            <a:off x="3255537" y="1323490"/>
            <a:ext cx="2326868"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No leas tu presentación. </a:t>
            </a:r>
            <a:r>
              <a:rPr lang="es-AR" sz="1100" dirty="0" err="1">
                <a:solidFill>
                  <a:schemeClr val="bg1"/>
                </a:solidFill>
                <a:latin typeface="Arial" panose="020B0604020202020204" pitchFamily="34" charset="0"/>
                <a:cs typeface="Arial" panose="020B0604020202020204" pitchFamily="34" charset="0"/>
              </a:rPr>
              <a:t>Usala</a:t>
            </a:r>
            <a:r>
              <a:rPr lang="es-AR" sz="1100" dirty="0">
                <a:solidFill>
                  <a:schemeClr val="bg1"/>
                </a:solidFill>
                <a:latin typeface="Arial" panose="020B0604020202020204" pitchFamily="34" charset="0"/>
                <a:cs typeface="Arial" panose="020B0604020202020204" pitchFamily="34" charset="0"/>
              </a:rPr>
              <a:t> como soporte y </a:t>
            </a:r>
            <a:r>
              <a:rPr lang="es-AR" sz="1100" b="1" dirty="0" err="1">
                <a:solidFill>
                  <a:schemeClr val="bg1"/>
                </a:solidFill>
                <a:latin typeface="Arial" panose="020B0604020202020204" pitchFamily="34" charset="0"/>
                <a:cs typeface="Arial" panose="020B0604020202020204" pitchFamily="34" charset="0"/>
              </a:rPr>
              <a:t>comunicá</a:t>
            </a:r>
            <a:r>
              <a:rPr lang="es-AR" sz="1100" b="1" dirty="0">
                <a:solidFill>
                  <a:schemeClr val="bg1"/>
                </a:solidFill>
                <a:latin typeface="Arial" panose="020B0604020202020204" pitchFamily="34" charset="0"/>
                <a:cs typeface="Arial" panose="020B0604020202020204" pitchFamily="34" charset="0"/>
              </a:rPr>
              <a:t> ideas en pocas palabras</a:t>
            </a:r>
            <a:r>
              <a:rPr lang="es-AR" sz="1100" dirty="0">
                <a:solidFill>
                  <a:schemeClr val="bg1"/>
                </a:solidFill>
                <a:latin typeface="Arial" panose="020B0604020202020204" pitchFamily="34" charset="0"/>
                <a:cs typeface="Arial" panose="020B0604020202020204" pitchFamily="34" charset="0"/>
              </a:rPr>
              <a:t>, esto favorece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el recuerdo.</a:t>
            </a:r>
          </a:p>
        </p:txBody>
      </p:sp>
      <p:sp>
        <p:nvSpPr>
          <p:cNvPr id="63" name="CuadroTexto 9">
            <a:extLst>
              <a:ext uri="{FF2B5EF4-FFF2-40B4-BE49-F238E27FC236}">
                <a16:creationId xmlns:a16="http://schemas.microsoft.com/office/drawing/2014/main" id="{893754FB-7952-4BFF-8C4E-C50C372BD077}"/>
              </a:ext>
            </a:extLst>
          </p:cNvPr>
          <p:cNvSpPr txBox="1"/>
          <p:nvPr userDrawn="1"/>
        </p:nvSpPr>
        <p:spPr>
          <a:xfrm>
            <a:off x="6221411" y="1323490"/>
            <a:ext cx="2291371"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Desarrollá un orden lógico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t>
            </a:r>
            <a:r>
              <a:rPr lang="es-AR" sz="1100" b="1" dirty="0" err="1">
                <a:solidFill>
                  <a:schemeClr val="bg1"/>
                </a:solidFill>
                <a:latin typeface="Arial" panose="020B0604020202020204" pitchFamily="34" charset="0"/>
                <a:cs typeface="Arial" panose="020B0604020202020204" pitchFamily="34" charset="0"/>
              </a:rPr>
              <a:t>organizá</a:t>
            </a:r>
            <a:r>
              <a:rPr lang="es-AR" sz="1100" b="1" dirty="0">
                <a:solidFill>
                  <a:schemeClr val="bg1"/>
                </a:solidFill>
                <a:latin typeface="Arial" panose="020B0604020202020204" pitchFamily="34" charset="0"/>
                <a:cs typeface="Arial" panose="020B0604020202020204" pitchFamily="34" charset="0"/>
              </a:rPr>
              <a:t> el contenido </a:t>
            </a:r>
            <a:br>
              <a:rPr lang="es-AR" sz="1100" b="1"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 la diapositiva según la importancia de lectura.</a:t>
            </a:r>
          </a:p>
        </p:txBody>
      </p:sp>
      <p:sp>
        <p:nvSpPr>
          <p:cNvPr id="64" name="CuadroTexto 10">
            <a:extLst>
              <a:ext uri="{FF2B5EF4-FFF2-40B4-BE49-F238E27FC236}">
                <a16:creationId xmlns:a16="http://schemas.microsoft.com/office/drawing/2014/main" id="{7A491AF9-8E34-47C8-BB13-7AABB7A36C44}"/>
              </a:ext>
            </a:extLst>
          </p:cNvPr>
          <p:cNvSpPr txBox="1"/>
          <p:nvPr userDrawn="1"/>
        </p:nvSpPr>
        <p:spPr>
          <a:xfrm>
            <a:off x="359519" y="2666935"/>
            <a:ext cx="2435564"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Dale </a:t>
            </a:r>
            <a:r>
              <a:rPr lang="es-AR" sz="1100" b="1" dirty="0">
                <a:solidFill>
                  <a:schemeClr val="bg1"/>
                </a:solidFill>
                <a:latin typeface="Arial" panose="020B0604020202020204" pitchFamily="34" charset="0"/>
                <a:cs typeface="Arial" panose="020B0604020202020204" pitchFamily="34" charset="0"/>
              </a:rPr>
              <a:t>importancia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a las imágenes</a:t>
            </a:r>
            <a:r>
              <a:rPr lang="es-AR" sz="1100" dirty="0">
                <a:solidFill>
                  <a:schemeClr val="bg1"/>
                </a:solidFill>
                <a:latin typeface="Arial" panose="020B0604020202020204" pitchFamily="34" charset="0"/>
                <a:cs typeface="Arial" panose="020B0604020202020204" pitchFamily="34" charset="0"/>
              </a:rPr>
              <a:t>.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Ayudan a la comprensión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 generar impacto. </a:t>
            </a:r>
          </a:p>
        </p:txBody>
      </p:sp>
      <p:sp>
        <p:nvSpPr>
          <p:cNvPr id="65" name="CuadroTexto 11">
            <a:extLst>
              <a:ext uri="{FF2B5EF4-FFF2-40B4-BE49-F238E27FC236}">
                <a16:creationId xmlns:a16="http://schemas.microsoft.com/office/drawing/2014/main" id="{6ABC5326-41E8-475F-9D9A-0CED03C5E688}"/>
              </a:ext>
            </a:extLst>
          </p:cNvPr>
          <p:cNvSpPr txBox="1"/>
          <p:nvPr userDrawn="1"/>
        </p:nvSpPr>
        <p:spPr>
          <a:xfrm>
            <a:off x="3255537" y="2666935"/>
            <a:ext cx="2326868"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No uses imágenes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 baja calidad, </a:t>
            </a:r>
            <a:r>
              <a:rPr lang="es-AR" sz="1100" b="1" dirty="0">
                <a:solidFill>
                  <a:schemeClr val="bg1"/>
                </a:solidFill>
                <a:latin typeface="Arial" panose="020B0604020202020204" pitchFamily="34" charset="0"/>
                <a:cs typeface="Arial" panose="020B0604020202020204" pitchFamily="34" charset="0"/>
              </a:rPr>
              <a:t>solo en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ese caso</a:t>
            </a:r>
            <a:r>
              <a:rPr lang="es-AR" sz="1100" dirty="0">
                <a:solidFill>
                  <a:schemeClr val="bg1"/>
                </a:solidFill>
                <a:latin typeface="Arial" panose="020B0604020202020204" pitchFamily="34" charset="0"/>
                <a:cs typeface="Arial" panose="020B0604020202020204" pitchFamily="34" charset="0"/>
              </a:rPr>
              <a:t> es preferible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prescindir de ellas.</a:t>
            </a:r>
          </a:p>
        </p:txBody>
      </p:sp>
      <p:sp>
        <p:nvSpPr>
          <p:cNvPr id="66" name="CuadroTexto 12">
            <a:extLst>
              <a:ext uri="{FF2B5EF4-FFF2-40B4-BE49-F238E27FC236}">
                <a16:creationId xmlns:a16="http://schemas.microsoft.com/office/drawing/2014/main" id="{2EF49058-FA61-40CD-9127-62F378069BA1}"/>
              </a:ext>
            </a:extLst>
          </p:cNvPr>
          <p:cNvSpPr txBox="1"/>
          <p:nvPr userDrawn="1"/>
        </p:nvSpPr>
        <p:spPr>
          <a:xfrm>
            <a:off x="6221411" y="2666935"/>
            <a:ext cx="2291371" cy="600164"/>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Buscá simplificar la información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t>
            </a:r>
            <a:r>
              <a:rPr lang="es-AR" sz="1100" b="1" dirty="0" err="1">
                <a:solidFill>
                  <a:schemeClr val="bg1"/>
                </a:solidFill>
                <a:latin typeface="Arial" panose="020B0604020202020204" pitchFamily="34" charset="0"/>
                <a:cs typeface="Arial" panose="020B0604020202020204" pitchFamily="34" charset="0"/>
              </a:rPr>
              <a:t>quitá</a:t>
            </a:r>
            <a:r>
              <a:rPr lang="es-AR" sz="1100" b="1" dirty="0">
                <a:solidFill>
                  <a:schemeClr val="bg1"/>
                </a:solidFill>
                <a:latin typeface="Arial" panose="020B0604020202020204" pitchFamily="34" charset="0"/>
                <a:cs typeface="Arial" panose="020B0604020202020204" pitchFamily="34" charset="0"/>
              </a:rPr>
              <a:t> de la diapositiva elementos innecesarios</a:t>
            </a:r>
            <a:r>
              <a:rPr lang="es-AR" sz="1100" dirty="0">
                <a:solidFill>
                  <a:schemeClr val="bg1"/>
                </a:solidFill>
                <a:latin typeface="Arial" panose="020B0604020202020204" pitchFamily="34" charset="0"/>
                <a:cs typeface="Arial" panose="020B0604020202020204" pitchFamily="34" charset="0"/>
              </a:rPr>
              <a:t>. </a:t>
            </a:r>
          </a:p>
        </p:txBody>
      </p:sp>
      <p:sp>
        <p:nvSpPr>
          <p:cNvPr id="67" name="CuadroTexto 13">
            <a:extLst>
              <a:ext uri="{FF2B5EF4-FFF2-40B4-BE49-F238E27FC236}">
                <a16:creationId xmlns:a16="http://schemas.microsoft.com/office/drawing/2014/main" id="{67EA9B3B-D425-493C-9DF1-111617A09C59}"/>
              </a:ext>
            </a:extLst>
          </p:cNvPr>
          <p:cNvSpPr txBox="1"/>
          <p:nvPr userDrawn="1"/>
        </p:nvSpPr>
        <p:spPr>
          <a:xfrm>
            <a:off x="359519" y="4030663"/>
            <a:ext cx="2378923" cy="600164"/>
          </a:xfrm>
          <a:prstGeom prst="rect">
            <a:avLst/>
          </a:prstGeom>
          <a:noFill/>
        </p:spPr>
        <p:txBody>
          <a:bodyPr wrap="square" rtlCol="0">
            <a:spAutoFit/>
          </a:bodyPr>
          <a:lstStyle/>
          <a:p>
            <a:r>
              <a:rPr lang="es-AR" sz="1100" dirty="0" err="1">
                <a:solidFill>
                  <a:schemeClr val="bg1"/>
                </a:solidFill>
                <a:latin typeface="Arial" panose="020B0604020202020204" pitchFamily="34" charset="0"/>
                <a:cs typeface="Arial" panose="020B0604020202020204" pitchFamily="34" charset="0"/>
              </a:rPr>
              <a:t>Fortalecé</a:t>
            </a:r>
            <a:r>
              <a:rPr lang="es-AR" sz="1100" dirty="0">
                <a:solidFill>
                  <a:schemeClr val="bg1"/>
                </a:solidFill>
                <a:latin typeface="Arial" panose="020B0604020202020204" pitchFamily="34" charset="0"/>
                <a:cs typeface="Arial" panose="020B0604020202020204" pitchFamily="34" charset="0"/>
              </a:rPr>
              <a:t> el mensaje. </a:t>
            </a:r>
            <a:br>
              <a:rPr lang="es-AR" sz="1100" dirty="0">
                <a:solidFill>
                  <a:schemeClr val="bg1"/>
                </a:solidFill>
                <a:latin typeface="Arial" panose="020B0604020202020204" pitchFamily="34" charset="0"/>
                <a:cs typeface="Arial" panose="020B0604020202020204" pitchFamily="34" charset="0"/>
              </a:rPr>
            </a:br>
            <a:r>
              <a:rPr lang="es-ES" sz="1100" b="1" dirty="0">
                <a:solidFill>
                  <a:schemeClr val="bg1"/>
                </a:solidFill>
                <a:latin typeface="Arial" panose="020B0604020202020204" pitchFamily="34" charset="0"/>
                <a:cs typeface="Arial" panose="020B0604020202020204" pitchFamily="34" charset="0"/>
              </a:rPr>
              <a:t>El exceso de información </a:t>
            </a:r>
            <a:br>
              <a:rPr lang="es-ES" sz="1100" b="1" dirty="0">
                <a:solidFill>
                  <a:schemeClr val="bg1"/>
                </a:solidFill>
                <a:latin typeface="Arial" panose="020B0604020202020204" pitchFamily="34" charset="0"/>
                <a:cs typeface="Arial" panose="020B0604020202020204" pitchFamily="34" charset="0"/>
              </a:rPr>
            </a:br>
            <a:r>
              <a:rPr lang="es-ES" sz="1100" b="1" dirty="0">
                <a:solidFill>
                  <a:schemeClr val="bg1"/>
                </a:solidFill>
                <a:latin typeface="Arial" panose="020B0604020202020204" pitchFamily="34" charset="0"/>
                <a:cs typeface="Arial" panose="020B0604020202020204" pitchFamily="34" charset="0"/>
              </a:rPr>
              <a:t>satura fácilmente.</a:t>
            </a:r>
          </a:p>
        </p:txBody>
      </p:sp>
      <p:sp>
        <p:nvSpPr>
          <p:cNvPr id="68" name="CuadroTexto 14">
            <a:extLst>
              <a:ext uri="{FF2B5EF4-FFF2-40B4-BE49-F238E27FC236}">
                <a16:creationId xmlns:a16="http://schemas.microsoft.com/office/drawing/2014/main" id="{449A21BE-ED08-4D22-8541-C1A8D851FC52}"/>
              </a:ext>
            </a:extLst>
          </p:cNvPr>
          <p:cNvSpPr txBox="1"/>
          <p:nvPr userDrawn="1"/>
        </p:nvSpPr>
        <p:spPr>
          <a:xfrm>
            <a:off x="3255537" y="4020985"/>
            <a:ext cx="2873508" cy="769441"/>
          </a:xfrm>
          <a:prstGeom prst="rect">
            <a:avLst/>
          </a:prstGeom>
          <a:noFill/>
        </p:spPr>
        <p:txBody>
          <a:bodyPr wrap="square" rtlCol="0">
            <a:spAutoFit/>
          </a:bodyPr>
          <a:lstStyle/>
          <a:p>
            <a:r>
              <a:rPr lang="es-AR" sz="1100" b="1" dirty="0" err="1">
                <a:solidFill>
                  <a:schemeClr val="bg1"/>
                </a:solidFill>
                <a:latin typeface="Arial" panose="020B0604020202020204" pitchFamily="34" charset="0"/>
                <a:cs typeface="Arial" panose="020B0604020202020204" pitchFamily="34" charset="0"/>
              </a:rPr>
              <a:t>Asegurá</a:t>
            </a:r>
            <a:r>
              <a:rPr lang="es-AR" sz="1100" b="1" dirty="0">
                <a:solidFill>
                  <a:schemeClr val="bg1"/>
                </a:solidFill>
                <a:latin typeface="Arial" panose="020B0604020202020204" pitchFamily="34" charset="0"/>
                <a:cs typeface="Arial" panose="020B0604020202020204" pitchFamily="34" charset="0"/>
              </a:rPr>
              <a:t> la legibilidad</a:t>
            </a:r>
            <a:r>
              <a:rPr lang="es-AR" sz="1100" dirty="0">
                <a:solidFill>
                  <a:schemeClr val="bg1"/>
                </a:solidFill>
                <a:latin typeface="Arial" panose="020B0604020202020204" pitchFamily="34" charset="0"/>
                <a:cs typeface="Arial" panose="020B0604020202020204" pitchFamily="34" charset="0"/>
              </a:rPr>
              <a:t>.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El texto debe distinguirse del fondo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preferentemente debe tener un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tamaño de cuerpo 12 en adelante.</a:t>
            </a:r>
          </a:p>
        </p:txBody>
      </p:sp>
      <p:sp>
        <p:nvSpPr>
          <p:cNvPr id="69" name="CuadroTexto 15">
            <a:extLst>
              <a:ext uri="{FF2B5EF4-FFF2-40B4-BE49-F238E27FC236}">
                <a16:creationId xmlns:a16="http://schemas.microsoft.com/office/drawing/2014/main" id="{4B8F3F00-9D5F-433F-B83F-96C2C82A29FE}"/>
              </a:ext>
            </a:extLst>
          </p:cNvPr>
          <p:cNvSpPr txBox="1"/>
          <p:nvPr userDrawn="1"/>
        </p:nvSpPr>
        <p:spPr>
          <a:xfrm>
            <a:off x="6221411" y="4019164"/>
            <a:ext cx="2291371"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En lo posible, no coloques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más de 4 gráficos en una diapositiva ya que </a:t>
            </a:r>
            <a:r>
              <a:rPr lang="es-AR" sz="1100" b="1" dirty="0">
                <a:solidFill>
                  <a:schemeClr val="bg1"/>
                </a:solidFill>
                <a:latin typeface="Arial" panose="020B0604020202020204" pitchFamily="34" charset="0"/>
                <a:cs typeface="Arial" panose="020B0604020202020204" pitchFamily="34" charset="0"/>
              </a:rPr>
              <a:t>dificultará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mucho la lectura</a:t>
            </a:r>
            <a:r>
              <a:rPr lang="es-AR" sz="1100" dirty="0">
                <a:solidFill>
                  <a:schemeClr val="bg1"/>
                </a:solidFill>
                <a:latin typeface="Arial" panose="020B0604020202020204" pitchFamily="34" charset="0"/>
                <a:cs typeface="Arial" panose="020B0604020202020204" pitchFamily="34" charset="0"/>
              </a:rPr>
              <a:t>. </a:t>
            </a:r>
          </a:p>
        </p:txBody>
      </p:sp>
      <p:grpSp>
        <p:nvGrpSpPr>
          <p:cNvPr id="5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chemeClr val="bg1"/>
          </a:solidFill>
        </p:grpSpPr>
        <p:sp>
          <p:nvSpPr>
            <p:cNvPr id="5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57"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5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4074482970"/>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ARÁTULA ESPECIAL">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34" name="12 Marcador de texto">
            <a:extLst>
              <a:ext uri="{FF2B5EF4-FFF2-40B4-BE49-F238E27FC236}">
                <a16:creationId xmlns:a16="http://schemas.microsoft.com/office/drawing/2014/main" id="{6BD6B0A9-D9E2-436D-B629-3C1A8639E3DD}"/>
              </a:ext>
            </a:extLst>
          </p:cNvPr>
          <p:cNvSpPr txBox="1">
            <a:spLocks/>
          </p:cNvSpPr>
          <p:nvPr userDrawn="1"/>
        </p:nvSpPr>
        <p:spPr>
          <a:xfrm>
            <a:off x="1369684" y="3507854"/>
            <a:ext cx="4249006" cy="1015663"/>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6000" b="1" dirty="0">
                <a:solidFill>
                  <a:schemeClr val="bg1"/>
                </a:solidFill>
                <a:latin typeface="Arial Black" panose="020B0604020202020204" pitchFamily="34" charset="0"/>
                <a:cs typeface="Arial Black" panose="020B0604020202020204" pitchFamily="34" charset="0"/>
              </a:rPr>
              <a:t>ANEXOS</a:t>
            </a:r>
            <a:endParaRPr lang="es-ES" sz="6000" b="0" dirty="0">
              <a:solidFill>
                <a:schemeClr val="bg1"/>
              </a:solidFill>
            </a:endParaRPr>
          </a:p>
        </p:txBody>
      </p:sp>
      <p:sp>
        <p:nvSpPr>
          <p:cNvPr id="56" name="Graphic 25">
            <a:extLst>
              <a:ext uri="{FF2B5EF4-FFF2-40B4-BE49-F238E27FC236}">
                <a16:creationId xmlns:a16="http://schemas.microsoft.com/office/drawing/2014/main" id="{FD687678-80D5-4B96-A640-2EBC26627E0E}"/>
              </a:ext>
            </a:extLst>
          </p:cNvPr>
          <p:cNvSpPr/>
          <p:nvPr userDrawn="1"/>
        </p:nvSpPr>
        <p:spPr>
          <a:xfrm>
            <a:off x="539552" y="3726913"/>
            <a:ext cx="620991" cy="526927"/>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1EABF"/>
          </a:solidFill>
          <a:ln w="9525" cap="flat">
            <a:noFill/>
            <a:prstDash val="solid"/>
            <a:miter/>
          </a:ln>
        </p:spPr>
        <p:txBody>
          <a:bodyPr rtlCol="0" anchor="ctr"/>
          <a:lstStyle/>
          <a:p>
            <a:endParaRPr lang="x-none"/>
          </a:p>
        </p:txBody>
      </p:sp>
      <p:grpSp>
        <p:nvGrpSpPr>
          <p:cNvPr id="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chemeClr val="bg1"/>
          </a:solidFill>
        </p:grpSpPr>
        <p:sp>
          <p:nvSpPr>
            <p:cNvPr id="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8"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9"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088359457"/>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LORES (mantenerla oculta o borrarla)">
    <p:spTree>
      <p:nvGrpSpPr>
        <p:cNvPr id="1" name=""/>
        <p:cNvGrpSpPr/>
        <p:nvPr/>
      </p:nvGrpSpPr>
      <p:grpSpPr>
        <a:xfrm>
          <a:off x="0" y="0"/>
          <a:ext cx="0" cy="0"/>
          <a:chOff x="0" y="0"/>
          <a:chExt cx="0" cy="0"/>
        </a:xfrm>
      </p:grpSpPr>
      <p:sp>
        <p:nvSpPr>
          <p:cNvPr id="136" name="Rectángulo 135">
            <a:extLst>
              <a:ext uri="{FF2B5EF4-FFF2-40B4-BE49-F238E27FC236}">
                <a16:creationId xmlns:a16="http://schemas.microsoft.com/office/drawing/2014/main" id="{05B0905F-5816-47F0-8049-D7B58F348990}"/>
              </a:ext>
            </a:extLst>
          </p:cNvPr>
          <p:cNvSpPr/>
          <p:nvPr userDrawn="1"/>
        </p:nvSpPr>
        <p:spPr>
          <a:xfrm>
            <a:off x="-4572" y="0"/>
            <a:ext cx="914857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78" name="Rectangle 77">
            <a:extLst>
              <a:ext uri="{FF2B5EF4-FFF2-40B4-BE49-F238E27FC236}">
                <a16:creationId xmlns:a16="http://schemas.microsoft.com/office/drawing/2014/main" id="{11F5A9E3-4FA3-E645-99F7-2E85B5EEF0F9}"/>
              </a:ext>
            </a:extLst>
          </p:cNvPr>
          <p:cNvSpPr/>
          <p:nvPr userDrawn="1"/>
        </p:nvSpPr>
        <p:spPr>
          <a:xfrm>
            <a:off x="2027348" y="883410"/>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9" name="1 CuadroTexto">
            <a:extLst>
              <a:ext uri="{FF2B5EF4-FFF2-40B4-BE49-F238E27FC236}">
                <a16:creationId xmlns:a16="http://schemas.microsoft.com/office/drawing/2014/main" id="{26CD6260-9DC3-F54B-9BDB-04A63EB37E19}"/>
              </a:ext>
            </a:extLst>
          </p:cNvPr>
          <p:cNvSpPr txBox="1"/>
          <p:nvPr userDrawn="1"/>
        </p:nvSpPr>
        <p:spPr>
          <a:xfrm>
            <a:off x="2197785" y="982923"/>
            <a:ext cx="569387" cy="230832"/>
          </a:xfrm>
          <a:prstGeom prst="rect">
            <a:avLst/>
          </a:prstGeom>
          <a:noFill/>
        </p:spPr>
        <p:txBody>
          <a:bodyPr wrap="none" rtlCol="0">
            <a:spAutoFit/>
          </a:bodyPr>
          <a:lstStyle/>
          <a:p>
            <a:r>
              <a:rPr lang="es-ES" sz="900" b="1" dirty="0">
                <a:solidFill>
                  <a:schemeClr val="bg1"/>
                </a:solidFill>
              </a:rPr>
              <a:t>TEXTO</a:t>
            </a:r>
          </a:p>
        </p:txBody>
      </p:sp>
      <p:sp>
        <p:nvSpPr>
          <p:cNvPr id="80" name="Rectangle 79">
            <a:extLst>
              <a:ext uri="{FF2B5EF4-FFF2-40B4-BE49-F238E27FC236}">
                <a16:creationId xmlns:a16="http://schemas.microsoft.com/office/drawing/2014/main" id="{9E25DE1C-5211-7245-8EE8-82CBF8FB9CB4}"/>
              </a:ext>
            </a:extLst>
          </p:cNvPr>
          <p:cNvSpPr/>
          <p:nvPr userDrawn="1"/>
        </p:nvSpPr>
        <p:spPr>
          <a:xfrm>
            <a:off x="2027348" y="1335785"/>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1" name="1 CuadroTexto">
            <a:extLst>
              <a:ext uri="{FF2B5EF4-FFF2-40B4-BE49-F238E27FC236}">
                <a16:creationId xmlns:a16="http://schemas.microsoft.com/office/drawing/2014/main" id="{BFC79085-AD3B-0840-BB6D-22281BF7E13A}"/>
              </a:ext>
            </a:extLst>
          </p:cNvPr>
          <p:cNvSpPr txBox="1"/>
          <p:nvPr userDrawn="1"/>
        </p:nvSpPr>
        <p:spPr>
          <a:xfrm>
            <a:off x="2197785" y="1435299"/>
            <a:ext cx="569387" cy="230832"/>
          </a:xfrm>
          <a:prstGeom prst="rect">
            <a:avLst/>
          </a:prstGeom>
          <a:noFill/>
        </p:spPr>
        <p:txBody>
          <a:bodyPr wrap="none" rtlCol="0">
            <a:spAutoFit/>
          </a:bodyPr>
          <a:lstStyle/>
          <a:p>
            <a:r>
              <a:rPr lang="es-ES" sz="900" b="1" dirty="0">
                <a:solidFill>
                  <a:srgbClr val="09BFFF"/>
                </a:solidFill>
              </a:rPr>
              <a:t>TEXTO</a:t>
            </a:r>
          </a:p>
        </p:txBody>
      </p:sp>
      <p:sp>
        <p:nvSpPr>
          <p:cNvPr id="84" name="Rectangle 83">
            <a:extLst>
              <a:ext uri="{FF2B5EF4-FFF2-40B4-BE49-F238E27FC236}">
                <a16:creationId xmlns:a16="http://schemas.microsoft.com/office/drawing/2014/main" id="{6AA5FA75-D7A3-C741-8C33-88F2A631598F}"/>
              </a:ext>
            </a:extLst>
          </p:cNvPr>
          <p:cNvSpPr/>
          <p:nvPr userDrawn="1"/>
        </p:nvSpPr>
        <p:spPr>
          <a:xfrm>
            <a:off x="2027348" y="1788160"/>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5" name="1 CuadroTexto">
            <a:extLst>
              <a:ext uri="{FF2B5EF4-FFF2-40B4-BE49-F238E27FC236}">
                <a16:creationId xmlns:a16="http://schemas.microsoft.com/office/drawing/2014/main" id="{048DC8FF-4000-CA44-81E0-FC8666429E69}"/>
              </a:ext>
            </a:extLst>
          </p:cNvPr>
          <p:cNvSpPr txBox="1"/>
          <p:nvPr userDrawn="1"/>
        </p:nvSpPr>
        <p:spPr>
          <a:xfrm>
            <a:off x="2197785" y="1887674"/>
            <a:ext cx="569387" cy="230832"/>
          </a:xfrm>
          <a:prstGeom prst="rect">
            <a:avLst/>
          </a:prstGeom>
          <a:noFill/>
        </p:spPr>
        <p:txBody>
          <a:bodyPr wrap="none" rtlCol="0">
            <a:spAutoFit/>
          </a:bodyPr>
          <a:lstStyle/>
          <a:p>
            <a:r>
              <a:rPr lang="es-ES" sz="900" b="1" dirty="0">
                <a:solidFill>
                  <a:srgbClr val="E2E2E2"/>
                </a:solidFill>
              </a:rPr>
              <a:t>TEXTO</a:t>
            </a:r>
          </a:p>
        </p:txBody>
      </p:sp>
      <p:sp>
        <p:nvSpPr>
          <p:cNvPr id="94" name="Rectangle 93">
            <a:extLst>
              <a:ext uri="{FF2B5EF4-FFF2-40B4-BE49-F238E27FC236}">
                <a16:creationId xmlns:a16="http://schemas.microsoft.com/office/drawing/2014/main" id="{29ED7467-4052-7342-A762-08730F1DAF77}"/>
              </a:ext>
            </a:extLst>
          </p:cNvPr>
          <p:cNvSpPr/>
          <p:nvPr userDrawn="1"/>
        </p:nvSpPr>
        <p:spPr>
          <a:xfrm>
            <a:off x="3023129" y="1788160"/>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5" name="1 CuadroTexto">
            <a:extLst>
              <a:ext uri="{FF2B5EF4-FFF2-40B4-BE49-F238E27FC236}">
                <a16:creationId xmlns:a16="http://schemas.microsoft.com/office/drawing/2014/main" id="{7B78F6B8-4F96-B04D-8065-D7E8E3F9D133}"/>
              </a:ext>
            </a:extLst>
          </p:cNvPr>
          <p:cNvSpPr txBox="1"/>
          <p:nvPr userDrawn="1"/>
        </p:nvSpPr>
        <p:spPr>
          <a:xfrm>
            <a:off x="3193566" y="1887675"/>
            <a:ext cx="569387" cy="230832"/>
          </a:xfrm>
          <a:prstGeom prst="rect">
            <a:avLst/>
          </a:prstGeom>
          <a:noFill/>
        </p:spPr>
        <p:txBody>
          <a:bodyPr wrap="none" rtlCol="0">
            <a:spAutoFit/>
          </a:bodyPr>
          <a:lstStyle/>
          <a:p>
            <a:r>
              <a:rPr lang="es-ES" sz="900" b="1" dirty="0">
                <a:solidFill>
                  <a:schemeClr val="bg1"/>
                </a:solidFill>
              </a:rPr>
              <a:t>TEXTO</a:t>
            </a:r>
          </a:p>
        </p:txBody>
      </p:sp>
      <p:sp>
        <p:nvSpPr>
          <p:cNvPr id="98" name="Rectangle 97">
            <a:extLst>
              <a:ext uri="{FF2B5EF4-FFF2-40B4-BE49-F238E27FC236}">
                <a16:creationId xmlns:a16="http://schemas.microsoft.com/office/drawing/2014/main" id="{39F30030-DDC4-A245-9C49-90C308DA89D4}"/>
              </a:ext>
            </a:extLst>
          </p:cNvPr>
          <p:cNvSpPr/>
          <p:nvPr userDrawn="1"/>
        </p:nvSpPr>
        <p:spPr>
          <a:xfrm>
            <a:off x="3023129" y="879486"/>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9" name="1 CuadroTexto">
            <a:extLst>
              <a:ext uri="{FF2B5EF4-FFF2-40B4-BE49-F238E27FC236}">
                <a16:creationId xmlns:a16="http://schemas.microsoft.com/office/drawing/2014/main" id="{3DD29543-60DA-B94D-A588-19665FFC9C95}"/>
              </a:ext>
            </a:extLst>
          </p:cNvPr>
          <p:cNvSpPr txBox="1"/>
          <p:nvPr userDrawn="1"/>
        </p:nvSpPr>
        <p:spPr>
          <a:xfrm>
            <a:off x="3193566"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100" name="Rectangle 99">
            <a:extLst>
              <a:ext uri="{FF2B5EF4-FFF2-40B4-BE49-F238E27FC236}">
                <a16:creationId xmlns:a16="http://schemas.microsoft.com/office/drawing/2014/main" id="{9AC3B66F-9CF4-A24E-BFB2-3D29AA2411C1}"/>
              </a:ext>
            </a:extLst>
          </p:cNvPr>
          <p:cNvSpPr/>
          <p:nvPr userDrawn="1"/>
        </p:nvSpPr>
        <p:spPr>
          <a:xfrm>
            <a:off x="3023129" y="1335785"/>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1" name="1 CuadroTexto">
            <a:extLst>
              <a:ext uri="{FF2B5EF4-FFF2-40B4-BE49-F238E27FC236}">
                <a16:creationId xmlns:a16="http://schemas.microsoft.com/office/drawing/2014/main" id="{5DF834AB-3C6A-8642-B3AD-CF3216478B69}"/>
              </a:ext>
            </a:extLst>
          </p:cNvPr>
          <p:cNvSpPr txBox="1"/>
          <p:nvPr userDrawn="1"/>
        </p:nvSpPr>
        <p:spPr>
          <a:xfrm>
            <a:off x="3193566" y="1435299"/>
            <a:ext cx="569387" cy="230832"/>
          </a:xfrm>
          <a:prstGeom prst="rect">
            <a:avLst/>
          </a:prstGeom>
          <a:noFill/>
        </p:spPr>
        <p:txBody>
          <a:bodyPr wrap="none" rtlCol="0">
            <a:spAutoFit/>
          </a:bodyPr>
          <a:lstStyle/>
          <a:p>
            <a:r>
              <a:rPr lang="es-ES" sz="900" b="1" dirty="0">
                <a:solidFill>
                  <a:srgbClr val="E2E2E2"/>
                </a:solidFill>
              </a:rPr>
              <a:t>TEXTO</a:t>
            </a:r>
          </a:p>
        </p:txBody>
      </p:sp>
      <p:sp>
        <p:nvSpPr>
          <p:cNvPr id="112" name="Rectangle 111">
            <a:extLst>
              <a:ext uri="{FF2B5EF4-FFF2-40B4-BE49-F238E27FC236}">
                <a16:creationId xmlns:a16="http://schemas.microsoft.com/office/drawing/2014/main" id="{705FD1DB-37B1-4C4D-BAF0-951A62B28760}"/>
              </a:ext>
            </a:extLst>
          </p:cNvPr>
          <p:cNvSpPr/>
          <p:nvPr userDrawn="1"/>
        </p:nvSpPr>
        <p:spPr>
          <a:xfrm>
            <a:off x="4020243" y="1335785"/>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3" name="1 CuadroTexto">
            <a:extLst>
              <a:ext uri="{FF2B5EF4-FFF2-40B4-BE49-F238E27FC236}">
                <a16:creationId xmlns:a16="http://schemas.microsoft.com/office/drawing/2014/main" id="{CBD0CE12-B59B-DA44-B040-432A6786E1D4}"/>
              </a:ext>
            </a:extLst>
          </p:cNvPr>
          <p:cNvSpPr txBox="1"/>
          <p:nvPr userDrawn="1"/>
        </p:nvSpPr>
        <p:spPr>
          <a:xfrm>
            <a:off x="4190680" y="1435299"/>
            <a:ext cx="569387" cy="230832"/>
          </a:xfrm>
          <a:prstGeom prst="rect">
            <a:avLst/>
          </a:prstGeom>
          <a:noFill/>
        </p:spPr>
        <p:txBody>
          <a:bodyPr wrap="none" rtlCol="0">
            <a:spAutoFit/>
          </a:bodyPr>
          <a:lstStyle/>
          <a:p>
            <a:r>
              <a:rPr lang="es-ES" sz="900" b="1" dirty="0">
                <a:solidFill>
                  <a:srgbClr val="09BFFF"/>
                </a:solidFill>
              </a:rPr>
              <a:t>TEXTO</a:t>
            </a:r>
          </a:p>
        </p:txBody>
      </p:sp>
      <p:sp>
        <p:nvSpPr>
          <p:cNvPr id="114" name="Rectangle 113">
            <a:extLst>
              <a:ext uri="{FF2B5EF4-FFF2-40B4-BE49-F238E27FC236}">
                <a16:creationId xmlns:a16="http://schemas.microsoft.com/office/drawing/2014/main" id="{56CFE537-0943-4646-B197-4B7C2E58D9E4}"/>
              </a:ext>
            </a:extLst>
          </p:cNvPr>
          <p:cNvSpPr/>
          <p:nvPr userDrawn="1"/>
        </p:nvSpPr>
        <p:spPr>
          <a:xfrm>
            <a:off x="4020243" y="1788160"/>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5" name="1 CuadroTexto">
            <a:extLst>
              <a:ext uri="{FF2B5EF4-FFF2-40B4-BE49-F238E27FC236}">
                <a16:creationId xmlns:a16="http://schemas.microsoft.com/office/drawing/2014/main" id="{319287B5-0EFF-5A4A-8555-850D471F8C51}"/>
              </a:ext>
            </a:extLst>
          </p:cNvPr>
          <p:cNvSpPr txBox="1"/>
          <p:nvPr userDrawn="1"/>
        </p:nvSpPr>
        <p:spPr>
          <a:xfrm>
            <a:off x="4190680" y="1892646"/>
            <a:ext cx="569387" cy="230832"/>
          </a:xfrm>
          <a:prstGeom prst="rect">
            <a:avLst/>
          </a:prstGeom>
          <a:noFill/>
        </p:spPr>
        <p:txBody>
          <a:bodyPr wrap="none" rtlCol="0">
            <a:spAutoFit/>
          </a:bodyPr>
          <a:lstStyle/>
          <a:p>
            <a:r>
              <a:rPr lang="es-ES" sz="900" b="1" dirty="0">
                <a:solidFill>
                  <a:srgbClr val="A6A6A6"/>
                </a:solidFill>
              </a:rPr>
              <a:t>TEXTO</a:t>
            </a:r>
          </a:p>
        </p:txBody>
      </p:sp>
      <p:sp>
        <p:nvSpPr>
          <p:cNvPr id="116" name="Rectangle 115">
            <a:extLst>
              <a:ext uri="{FF2B5EF4-FFF2-40B4-BE49-F238E27FC236}">
                <a16:creationId xmlns:a16="http://schemas.microsoft.com/office/drawing/2014/main" id="{3CBF9585-1D09-5145-ADD5-6F6DD1EC550D}"/>
              </a:ext>
            </a:extLst>
          </p:cNvPr>
          <p:cNvSpPr/>
          <p:nvPr userDrawn="1"/>
        </p:nvSpPr>
        <p:spPr>
          <a:xfrm>
            <a:off x="4020243" y="878439"/>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7" name="1 CuadroTexto">
            <a:extLst>
              <a:ext uri="{FF2B5EF4-FFF2-40B4-BE49-F238E27FC236}">
                <a16:creationId xmlns:a16="http://schemas.microsoft.com/office/drawing/2014/main" id="{658CE9DD-FD03-2645-BBE6-AF186BA77320}"/>
              </a:ext>
            </a:extLst>
          </p:cNvPr>
          <p:cNvSpPr txBox="1"/>
          <p:nvPr userDrawn="1"/>
        </p:nvSpPr>
        <p:spPr>
          <a:xfrm>
            <a:off x="4190680" y="977953"/>
            <a:ext cx="569387" cy="230832"/>
          </a:xfrm>
          <a:prstGeom prst="rect">
            <a:avLst/>
          </a:prstGeom>
          <a:noFill/>
        </p:spPr>
        <p:txBody>
          <a:bodyPr wrap="none" rtlCol="0">
            <a:spAutoFit/>
          </a:bodyPr>
          <a:lstStyle/>
          <a:p>
            <a:r>
              <a:rPr lang="es-ES" sz="900" b="1" dirty="0">
                <a:solidFill>
                  <a:schemeClr val="tx1"/>
                </a:solidFill>
              </a:rPr>
              <a:t>TEXTO</a:t>
            </a:r>
          </a:p>
        </p:txBody>
      </p:sp>
      <p:sp>
        <p:nvSpPr>
          <p:cNvPr id="118" name="Rectangle 117">
            <a:extLst>
              <a:ext uri="{FF2B5EF4-FFF2-40B4-BE49-F238E27FC236}">
                <a16:creationId xmlns:a16="http://schemas.microsoft.com/office/drawing/2014/main" id="{224889B1-C487-D644-BF51-23890876B618}"/>
              </a:ext>
            </a:extLst>
          </p:cNvPr>
          <p:cNvSpPr/>
          <p:nvPr userDrawn="1"/>
        </p:nvSpPr>
        <p:spPr>
          <a:xfrm>
            <a:off x="4020243" y="2240536"/>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9" name="1 CuadroTexto">
            <a:extLst>
              <a:ext uri="{FF2B5EF4-FFF2-40B4-BE49-F238E27FC236}">
                <a16:creationId xmlns:a16="http://schemas.microsoft.com/office/drawing/2014/main" id="{5C8A1367-4074-B043-AD59-93B9A5E9A46F}"/>
              </a:ext>
            </a:extLst>
          </p:cNvPr>
          <p:cNvSpPr txBox="1"/>
          <p:nvPr userDrawn="1"/>
        </p:nvSpPr>
        <p:spPr>
          <a:xfrm>
            <a:off x="4190680" y="2340050"/>
            <a:ext cx="569387" cy="230832"/>
          </a:xfrm>
          <a:prstGeom prst="rect">
            <a:avLst/>
          </a:prstGeom>
          <a:noFill/>
        </p:spPr>
        <p:txBody>
          <a:bodyPr wrap="none" rtlCol="0">
            <a:spAutoFit/>
          </a:bodyPr>
          <a:lstStyle/>
          <a:p>
            <a:r>
              <a:rPr lang="es-ES" sz="900" b="1" dirty="0">
                <a:solidFill>
                  <a:srgbClr val="0451E4"/>
                </a:solidFill>
              </a:rPr>
              <a:t>TEXTO</a:t>
            </a:r>
          </a:p>
        </p:txBody>
      </p:sp>
      <p:sp>
        <p:nvSpPr>
          <p:cNvPr id="126" name="Rectangle 125">
            <a:extLst>
              <a:ext uri="{FF2B5EF4-FFF2-40B4-BE49-F238E27FC236}">
                <a16:creationId xmlns:a16="http://schemas.microsoft.com/office/drawing/2014/main" id="{939ED63A-1BD0-3144-86D0-05E5CD5F71D3}"/>
              </a:ext>
            </a:extLst>
          </p:cNvPr>
          <p:cNvSpPr/>
          <p:nvPr userDrawn="1"/>
        </p:nvSpPr>
        <p:spPr>
          <a:xfrm>
            <a:off x="5016024" y="1335785"/>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7" name="1 CuadroTexto">
            <a:extLst>
              <a:ext uri="{FF2B5EF4-FFF2-40B4-BE49-F238E27FC236}">
                <a16:creationId xmlns:a16="http://schemas.microsoft.com/office/drawing/2014/main" id="{EC52C483-B08C-0E49-9F94-832867D11B92}"/>
              </a:ext>
            </a:extLst>
          </p:cNvPr>
          <p:cNvSpPr txBox="1"/>
          <p:nvPr userDrawn="1"/>
        </p:nvSpPr>
        <p:spPr>
          <a:xfrm>
            <a:off x="5186461" y="1435299"/>
            <a:ext cx="569387" cy="230832"/>
          </a:xfrm>
          <a:prstGeom prst="rect">
            <a:avLst/>
          </a:prstGeom>
          <a:noFill/>
        </p:spPr>
        <p:txBody>
          <a:bodyPr wrap="none" rtlCol="0">
            <a:spAutoFit/>
          </a:bodyPr>
          <a:lstStyle/>
          <a:p>
            <a:r>
              <a:rPr lang="es-ES" sz="900" b="1" dirty="0">
                <a:solidFill>
                  <a:schemeClr val="bg1"/>
                </a:solidFill>
              </a:rPr>
              <a:t>TEXTO</a:t>
            </a:r>
          </a:p>
        </p:txBody>
      </p:sp>
      <p:sp>
        <p:nvSpPr>
          <p:cNvPr id="130" name="Rectangle 129">
            <a:extLst>
              <a:ext uri="{FF2B5EF4-FFF2-40B4-BE49-F238E27FC236}">
                <a16:creationId xmlns:a16="http://schemas.microsoft.com/office/drawing/2014/main" id="{1C415ABA-E91D-E34B-A8A4-C9D71FAC96A2}"/>
              </a:ext>
            </a:extLst>
          </p:cNvPr>
          <p:cNvSpPr/>
          <p:nvPr userDrawn="1"/>
        </p:nvSpPr>
        <p:spPr>
          <a:xfrm>
            <a:off x="5016024" y="879486"/>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31" name="1 CuadroTexto">
            <a:extLst>
              <a:ext uri="{FF2B5EF4-FFF2-40B4-BE49-F238E27FC236}">
                <a16:creationId xmlns:a16="http://schemas.microsoft.com/office/drawing/2014/main" id="{15DA97C8-B051-3646-B39A-FDF4320D20AD}"/>
              </a:ext>
            </a:extLst>
          </p:cNvPr>
          <p:cNvSpPr txBox="1"/>
          <p:nvPr userDrawn="1"/>
        </p:nvSpPr>
        <p:spPr>
          <a:xfrm>
            <a:off x="5186461"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134" name="1 CuadroTexto">
            <a:extLst>
              <a:ext uri="{FF2B5EF4-FFF2-40B4-BE49-F238E27FC236}">
                <a16:creationId xmlns:a16="http://schemas.microsoft.com/office/drawing/2014/main" id="{BAFD304E-F592-5241-B515-7850FA19542A}"/>
              </a:ext>
            </a:extLst>
          </p:cNvPr>
          <p:cNvSpPr txBox="1"/>
          <p:nvPr userDrawn="1"/>
        </p:nvSpPr>
        <p:spPr>
          <a:xfrm>
            <a:off x="1979712" y="620088"/>
            <a:ext cx="1438664" cy="276999"/>
          </a:xfrm>
          <a:prstGeom prst="rect">
            <a:avLst/>
          </a:prstGeom>
          <a:noFill/>
        </p:spPr>
        <p:txBody>
          <a:bodyPr wrap="none" rtlCol="0">
            <a:spAutoFit/>
          </a:bodyPr>
          <a:lstStyle/>
          <a:p>
            <a:r>
              <a:rPr lang="es-ES" sz="1200" b="0" dirty="0">
                <a:solidFill>
                  <a:schemeClr val="tx1"/>
                </a:solidFill>
              </a:rPr>
              <a:t>USO</a:t>
            </a:r>
            <a:r>
              <a:rPr lang="es-ES" sz="1200" b="1" dirty="0">
                <a:solidFill>
                  <a:schemeClr val="tx1"/>
                </a:solidFill>
              </a:rPr>
              <a:t> CORRECTO</a:t>
            </a:r>
          </a:p>
        </p:txBody>
      </p:sp>
      <p:sp>
        <p:nvSpPr>
          <p:cNvPr id="137" name="Rectangle 136">
            <a:extLst>
              <a:ext uri="{FF2B5EF4-FFF2-40B4-BE49-F238E27FC236}">
                <a16:creationId xmlns:a16="http://schemas.microsoft.com/office/drawing/2014/main" id="{D49CB92D-C830-6F49-9720-71F0B3ABE280}"/>
              </a:ext>
            </a:extLst>
          </p:cNvPr>
          <p:cNvSpPr/>
          <p:nvPr userDrawn="1"/>
        </p:nvSpPr>
        <p:spPr>
          <a:xfrm>
            <a:off x="2027348" y="2240535"/>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38" name="1 CuadroTexto">
            <a:extLst>
              <a:ext uri="{FF2B5EF4-FFF2-40B4-BE49-F238E27FC236}">
                <a16:creationId xmlns:a16="http://schemas.microsoft.com/office/drawing/2014/main" id="{A5F7ADAD-70B7-DA49-8071-EE0D812A6129}"/>
              </a:ext>
            </a:extLst>
          </p:cNvPr>
          <p:cNvSpPr txBox="1"/>
          <p:nvPr userDrawn="1"/>
        </p:nvSpPr>
        <p:spPr>
          <a:xfrm>
            <a:off x="2197785" y="2340049"/>
            <a:ext cx="569387" cy="230832"/>
          </a:xfrm>
          <a:prstGeom prst="rect">
            <a:avLst/>
          </a:prstGeom>
          <a:noFill/>
        </p:spPr>
        <p:txBody>
          <a:bodyPr wrap="none" rtlCol="0">
            <a:spAutoFit/>
          </a:bodyPr>
          <a:lstStyle/>
          <a:p>
            <a:r>
              <a:rPr lang="es-ES" sz="900" b="1" dirty="0">
                <a:solidFill>
                  <a:srgbClr val="7FFEA9"/>
                </a:solidFill>
              </a:rPr>
              <a:t>TEXTO</a:t>
            </a:r>
          </a:p>
        </p:txBody>
      </p:sp>
      <p:sp>
        <p:nvSpPr>
          <p:cNvPr id="53" name="Rectangle 52">
            <a:extLst>
              <a:ext uri="{FF2B5EF4-FFF2-40B4-BE49-F238E27FC236}">
                <a16:creationId xmlns:a16="http://schemas.microsoft.com/office/drawing/2014/main" id="{4E3F70C9-DD07-5D41-A147-9F205A6B42E6}"/>
              </a:ext>
            </a:extLst>
          </p:cNvPr>
          <p:cNvSpPr/>
          <p:nvPr userDrawn="1"/>
        </p:nvSpPr>
        <p:spPr>
          <a:xfrm>
            <a:off x="6008706" y="1335785"/>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4" name="1 CuadroTexto">
            <a:extLst>
              <a:ext uri="{FF2B5EF4-FFF2-40B4-BE49-F238E27FC236}">
                <a16:creationId xmlns:a16="http://schemas.microsoft.com/office/drawing/2014/main" id="{BB941283-04C2-F24F-83A6-EEE2AA9BB3F2}"/>
              </a:ext>
            </a:extLst>
          </p:cNvPr>
          <p:cNvSpPr txBox="1"/>
          <p:nvPr userDrawn="1"/>
        </p:nvSpPr>
        <p:spPr>
          <a:xfrm>
            <a:off x="6179143" y="1435299"/>
            <a:ext cx="569387" cy="230832"/>
          </a:xfrm>
          <a:prstGeom prst="rect">
            <a:avLst/>
          </a:prstGeom>
          <a:noFill/>
        </p:spPr>
        <p:txBody>
          <a:bodyPr wrap="none" rtlCol="0">
            <a:spAutoFit/>
          </a:bodyPr>
          <a:lstStyle/>
          <a:p>
            <a:r>
              <a:rPr lang="es-ES" sz="900" b="1" dirty="0">
                <a:solidFill>
                  <a:srgbClr val="E2E2E2"/>
                </a:solidFill>
              </a:rPr>
              <a:t>TEXTO</a:t>
            </a:r>
          </a:p>
        </p:txBody>
      </p:sp>
      <p:sp>
        <p:nvSpPr>
          <p:cNvPr id="63" name="Rectangle 62">
            <a:extLst>
              <a:ext uri="{FF2B5EF4-FFF2-40B4-BE49-F238E27FC236}">
                <a16:creationId xmlns:a16="http://schemas.microsoft.com/office/drawing/2014/main" id="{97559FAF-0DFA-1C47-B29D-548F25A9797B}"/>
              </a:ext>
            </a:extLst>
          </p:cNvPr>
          <p:cNvSpPr/>
          <p:nvPr userDrawn="1"/>
        </p:nvSpPr>
        <p:spPr>
          <a:xfrm>
            <a:off x="7004487" y="879486"/>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4" name="1 CuadroTexto">
            <a:extLst>
              <a:ext uri="{FF2B5EF4-FFF2-40B4-BE49-F238E27FC236}">
                <a16:creationId xmlns:a16="http://schemas.microsoft.com/office/drawing/2014/main" id="{66BA0869-613E-F245-9E8F-F2EB691C57B5}"/>
              </a:ext>
            </a:extLst>
          </p:cNvPr>
          <p:cNvSpPr txBox="1"/>
          <p:nvPr userDrawn="1"/>
        </p:nvSpPr>
        <p:spPr>
          <a:xfrm>
            <a:off x="7174924"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65" name="Rectangle 64">
            <a:extLst>
              <a:ext uri="{FF2B5EF4-FFF2-40B4-BE49-F238E27FC236}">
                <a16:creationId xmlns:a16="http://schemas.microsoft.com/office/drawing/2014/main" id="{20917C7A-794B-5349-ACA8-5EC4F4F5720F}"/>
              </a:ext>
            </a:extLst>
          </p:cNvPr>
          <p:cNvSpPr/>
          <p:nvPr userDrawn="1"/>
        </p:nvSpPr>
        <p:spPr>
          <a:xfrm>
            <a:off x="6008706" y="873468"/>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6" name="1 CuadroTexto">
            <a:extLst>
              <a:ext uri="{FF2B5EF4-FFF2-40B4-BE49-F238E27FC236}">
                <a16:creationId xmlns:a16="http://schemas.microsoft.com/office/drawing/2014/main" id="{F5A12026-0AD9-CC4C-BFA4-852BE9B8EC2A}"/>
              </a:ext>
            </a:extLst>
          </p:cNvPr>
          <p:cNvSpPr txBox="1"/>
          <p:nvPr userDrawn="1"/>
        </p:nvSpPr>
        <p:spPr>
          <a:xfrm>
            <a:off x="6179143" y="972981"/>
            <a:ext cx="569387" cy="230832"/>
          </a:xfrm>
          <a:prstGeom prst="rect">
            <a:avLst/>
          </a:prstGeom>
          <a:noFill/>
        </p:spPr>
        <p:txBody>
          <a:bodyPr wrap="none" rtlCol="0">
            <a:spAutoFit/>
          </a:bodyPr>
          <a:lstStyle/>
          <a:p>
            <a:r>
              <a:rPr lang="es-ES" sz="900" b="1" dirty="0">
                <a:solidFill>
                  <a:schemeClr val="bg1"/>
                </a:solidFill>
              </a:rPr>
              <a:t>TEXTO</a:t>
            </a:r>
          </a:p>
        </p:txBody>
      </p:sp>
      <p:sp>
        <p:nvSpPr>
          <p:cNvPr id="71" name="Rectangle 70">
            <a:extLst>
              <a:ext uri="{FF2B5EF4-FFF2-40B4-BE49-F238E27FC236}">
                <a16:creationId xmlns:a16="http://schemas.microsoft.com/office/drawing/2014/main" id="{0A768EFE-B5FE-E74E-8E21-E316E56DD682}"/>
              </a:ext>
            </a:extLst>
          </p:cNvPr>
          <p:cNvSpPr/>
          <p:nvPr userDrawn="1"/>
        </p:nvSpPr>
        <p:spPr>
          <a:xfrm>
            <a:off x="5016024" y="1798102"/>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2" name="1 CuadroTexto">
            <a:extLst>
              <a:ext uri="{FF2B5EF4-FFF2-40B4-BE49-F238E27FC236}">
                <a16:creationId xmlns:a16="http://schemas.microsoft.com/office/drawing/2014/main" id="{2DBC8AA3-A2AB-7349-BCAF-65216C2E0CE0}"/>
              </a:ext>
            </a:extLst>
          </p:cNvPr>
          <p:cNvSpPr txBox="1"/>
          <p:nvPr userDrawn="1"/>
        </p:nvSpPr>
        <p:spPr>
          <a:xfrm>
            <a:off x="5186461" y="1897616"/>
            <a:ext cx="569387" cy="230832"/>
          </a:xfrm>
          <a:prstGeom prst="rect">
            <a:avLst/>
          </a:prstGeom>
          <a:noFill/>
        </p:spPr>
        <p:txBody>
          <a:bodyPr wrap="none" rtlCol="0">
            <a:spAutoFit/>
          </a:bodyPr>
          <a:lstStyle/>
          <a:p>
            <a:r>
              <a:rPr lang="es-ES" sz="900" b="1" dirty="0">
                <a:solidFill>
                  <a:srgbClr val="E2E2E2"/>
                </a:solidFill>
              </a:rPr>
              <a:t>TEXTO</a:t>
            </a:r>
          </a:p>
        </p:txBody>
      </p:sp>
      <p:sp>
        <p:nvSpPr>
          <p:cNvPr id="42" name="Rectangle 41">
            <a:extLst>
              <a:ext uri="{FF2B5EF4-FFF2-40B4-BE49-F238E27FC236}">
                <a16:creationId xmlns:a16="http://schemas.microsoft.com/office/drawing/2014/main" id="{FDA05168-BE21-6E49-AD6A-E725480FBB7E}"/>
              </a:ext>
            </a:extLst>
          </p:cNvPr>
          <p:cNvSpPr/>
          <p:nvPr userDrawn="1"/>
        </p:nvSpPr>
        <p:spPr>
          <a:xfrm>
            <a:off x="7999787" y="879486"/>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3" name="1 CuadroTexto">
            <a:extLst>
              <a:ext uri="{FF2B5EF4-FFF2-40B4-BE49-F238E27FC236}">
                <a16:creationId xmlns:a16="http://schemas.microsoft.com/office/drawing/2014/main" id="{05D4AE39-E713-8944-9D83-3B8B23A140CA}"/>
              </a:ext>
            </a:extLst>
          </p:cNvPr>
          <p:cNvSpPr txBox="1"/>
          <p:nvPr userDrawn="1"/>
        </p:nvSpPr>
        <p:spPr>
          <a:xfrm>
            <a:off x="8170223"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44" name="Rectangle 43">
            <a:extLst>
              <a:ext uri="{FF2B5EF4-FFF2-40B4-BE49-F238E27FC236}">
                <a16:creationId xmlns:a16="http://schemas.microsoft.com/office/drawing/2014/main" id="{06467B95-5709-D449-8989-6E0B57F885E2}"/>
              </a:ext>
            </a:extLst>
          </p:cNvPr>
          <p:cNvSpPr/>
          <p:nvPr userDrawn="1"/>
        </p:nvSpPr>
        <p:spPr>
          <a:xfrm>
            <a:off x="7988666" y="1336833"/>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5" name="1 CuadroTexto">
            <a:extLst>
              <a:ext uri="{FF2B5EF4-FFF2-40B4-BE49-F238E27FC236}">
                <a16:creationId xmlns:a16="http://schemas.microsoft.com/office/drawing/2014/main" id="{0BC925BA-9B45-4442-A586-6BFF268421C5}"/>
              </a:ext>
            </a:extLst>
          </p:cNvPr>
          <p:cNvSpPr txBox="1"/>
          <p:nvPr userDrawn="1"/>
        </p:nvSpPr>
        <p:spPr>
          <a:xfrm>
            <a:off x="8159102" y="1436347"/>
            <a:ext cx="569387" cy="230832"/>
          </a:xfrm>
          <a:prstGeom prst="rect">
            <a:avLst/>
          </a:prstGeom>
          <a:noFill/>
        </p:spPr>
        <p:txBody>
          <a:bodyPr wrap="none" rtlCol="0">
            <a:spAutoFit/>
          </a:bodyPr>
          <a:lstStyle/>
          <a:p>
            <a:r>
              <a:rPr lang="es-ES" sz="900" b="1" dirty="0">
                <a:solidFill>
                  <a:srgbClr val="0451E4"/>
                </a:solidFill>
              </a:rPr>
              <a:t>TEXTO</a:t>
            </a:r>
          </a:p>
        </p:txBody>
      </p:sp>
      <p:sp>
        <p:nvSpPr>
          <p:cNvPr id="46" name="Rectangle 124">
            <a:extLst>
              <a:ext uri="{FF2B5EF4-FFF2-40B4-BE49-F238E27FC236}">
                <a16:creationId xmlns:a16="http://schemas.microsoft.com/office/drawing/2014/main" id="{FADED02F-19D7-A648-859E-B5E6FE496F42}"/>
              </a:ext>
            </a:extLst>
          </p:cNvPr>
          <p:cNvSpPr/>
          <p:nvPr userDrawn="1"/>
        </p:nvSpPr>
        <p:spPr>
          <a:xfrm>
            <a:off x="7004487" y="1336833"/>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7" name="1 CuadroTexto">
            <a:extLst>
              <a:ext uri="{FF2B5EF4-FFF2-40B4-BE49-F238E27FC236}">
                <a16:creationId xmlns:a16="http://schemas.microsoft.com/office/drawing/2014/main" id="{E411E7C7-3230-7F48-B056-32F8EBCDC8E4}"/>
              </a:ext>
            </a:extLst>
          </p:cNvPr>
          <p:cNvSpPr txBox="1"/>
          <p:nvPr userDrawn="1"/>
        </p:nvSpPr>
        <p:spPr>
          <a:xfrm>
            <a:off x="7174924" y="1436347"/>
            <a:ext cx="569387" cy="230832"/>
          </a:xfrm>
          <a:prstGeom prst="rect">
            <a:avLst/>
          </a:prstGeom>
          <a:noFill/>
        </p:spPr>
        <p:txBody>
          <a:bodyPr wrap="none" rtlCol="0">
            <a:spAutoFit/>
          </a:bodyPr>
          <a:lstStyle/>
          <a:p>
            <a:r>
              <a:rPr lang="es-ES" sz="900" b="1" dirty="0">
                <a:solidFill>
                  <a:srgbClr val="0451E4"/>
                </a:solidFill>
              </a:rPr>
              <a:t>TEXTO</a:t>
            </a:r>
          </a:p>
        </p:txBody>
      </p:sp>
      <p:sp>
        <p:nvSpPr>
          <p:cNvPr id="48" name="Rectangle 108">
            <a:extLst>
              <a:ext uri="{FF2B5EF4-FFF2-40B4-BE49-F238E27FC236}">
                <a16:creationId xmlns:a16="http://schemas.microsoft.com/office/drawing/2014/main" id="{5A44604C-6E87-6D4E-8661-234CD7D49781}"/>
              </a:ext>
            </a:extLst>
          </p:cNvPr>
          <p:cNvSpPr/>
          <p:nvPr userDrawn="1"/>
        </p:nvSpPr>
        <p:spPr>
          <a:xfrm>
            <a:off x="6008706" y="1798103"/>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9" name="1 CuadroTexto">
            <a:extLst>
              <a:ext uri="{FF2B5EF4-FFF2-40B4-BE49-F238E27FC236}">
                <a16:creationId xmlns:a16="http://schemas.microsoft.com/office/drawing/2014/main" id="{1E0CDFA7-1838-5F40-9C90-9FCA9714D914}"/>
              </a:ext>
            </a:extLst>
          </p:cNvPr>
          <p:cNvSpPr txBox="1"/>
          <p:nvPr userDrawn="1"/>
        </p:nvSpPr>
        <p:spPr>
          <a:xfrm>
            <a:off x="6179143" y="1897616"/>
            <a:ext cx="569387" cy="230832"/>
          </a:xfrm>
          <a:prstGeom prst="rect">
            <a:avLst/>
          </a:prstGeom>
          <a:noFill/>
        </p:spPr>
        <p:txBody>
          <a:bodyPr wrap="none" rtlCol="0">
            <a:spAutoFit/>
          </a:bodyPr>
          <a:lstStyle/>
          <a:p>
            <a:r>
              <a:rPr lang="es-ES" sz="900" b="1" dirty="0">
                <a:solidFill>
                  <a:srgbClr val="7FFEA9"/>
                </a:solidFill>
              </a:rPr>
              <a:t>TEXTO</a:t>
            </a:r>
          </a:p>
        </p:txBody>
      </p:sp>
      <p:sp>
        <p:nvSpPr>
          <p:cNvPr id="50" name="Rectangle 93">
            <a:extLst>
              <a:ext uri="{FF2B5EF4-FFF2-40B4-BE49-F238E27FC236}">
                <a16:creationId xmlns:a16="http://schemas.microsoft.com/office/drawing/2014/main" id="{29ED7467-4052-7342-A762-08730F1DAF77}"/>
              </a:ext>
            </a:extLst>
          </p:cNvPr>
          <p:cNvSpPr/>
          <p:nvPr userDrawn="1"/>
        </p:nvSpPr>
        <p:spPr>
          <a:xfrm>
            <a:off x="3023129" y="2240535"/>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1" name="1 CuadroTexto">
            <a:extLst>
              <a:ext uri="{FF2B5EF4-FFF2-40B4-BE49-F238E27FC236}">
                <a16:creationId xmlns:a16="http://schemas.microsoft.com/office/drawing/2014/main" id="{7B78F6B8-4F96-B04D-8065-D7E8E3F9D133}"/>
              </a:ext>
            </a:extLst>
          </p:cNvPr>
          <p:cNvSpPr txBox="1"/>
          <p:nvPr userDrawn="1"/>
        </p:nvSpPr>
        <p:spPr>
          <a:xfrm>
            <a:off x="3193566" y="2340050"/>
            <a:ext cx="569387" cy="230832"/>
          </a:xfrm>
          <a:prstGeom prst="rect">
            <a:avLst/>
          </a:prstGeom>
          <a:noFill/>
        </p:spPr>
        <p:txBody>
          <a:bodyPr wrap="none" rtlCol="0">
            <a:spAutoFit/>
          </a:bodyPr>
          <a:lstStyle/>
          <a:p>
            <a:r>
              <a:rPr lang="es-ES" sz="900" b="1" dirty="0">
                <a:solidFill>
                  <a:srgbClr val="0451E4"/>
                </a:solidFill>
              </a:rPr>
              <a:t>TEXTO</a:t>
            </a:r>
          </a:p>
        </p:txBody>
      </p:sp>
      <p:sp>
        <p:nvSpPr>
          <p:cNvPr id="56" name="1 CuadroTexto">
            <a:extLst>
              <a:ext uri="{FF2B5EF4-FFF2-40B4-BE49-F238E27FC236}">
                <a16:creationId xmlns:a16="http://schemas.microsoft.com/office/drawing/2014/main" id="{BAFD304E-F592-5241-B515-7850FA19542A}"/>
              </a:ext>
            </a:extLst>
          </p:cNvPr>
          <p:cNvSpPr txBox="1"/>
          <p:nvPr userDrawn="1"/>
        </p:nvSpPr>
        <p:spPr>
          <a:xfrm>
            <a:off x="1979712" y="2906484"/>
            <a:ext cx="1592552" cy="276999"/>
          </a:xfrm>
          <a:prstGeom prst="rect">
            <a:avLst/>
          </a:prstGeom>
          <a:noFill/>
        </p:spPr>
        <p:txBody>
          <a:bodyPr wrap="none" rtlCol="0">
            <a:spAutoFit/>
          </a:bodyPr>
          <a:lstStyle/>
          <a:p>
            <a:r>
              <a:rPr lang="es-ES" sz="1200" b="0" dirty="0">
                <a:solidFill>
                  <a:schemeClr val="tx1"/>
                </a:solidFill>
              </a:rPr>
              <a:t>USO</a:t>
            </a:r>
            <a:r>
              <a:rPr lang="es-ES" sz="1200" b="1" dirty="0">
                <a:solidFill>
                  <a:schemeClr val="tx1"/>
                </a:solidFill>
              </a:rPr>
              <a:t> INCORRECTO</a:t>
            </a:r>
          </a:p>
        </p:txBody>
      </p:sp>
      <p:sp>
        <p:nvSpPr>
          <p:cNvPr id="57" name="Rectangle 62">
            <a:extLst>
              <a:ext uri="{FF2B5EF4-FFF2-40B4-BE49-F238E27FC236}">
                <a16:creationId xmlns:a16="http://schemas.microsoft.com/office/drawing/2014/main" id="{1417480C-8701-2B48-A912-52D3BD73CFF3}"/>
              </a:ext>
            </a:extLst>
          </p:cNvPr>
          <p:cNvSpPr/>
          <p:nvPr userDrawn="1"/>
        </p:nvSpPr>
        <p:spPr>
          <a:xfrm>
            <a:off x="2027348" y="3207807"/>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8" name="1 CuadroTexto">
            <a:extLst>
              <a:ext uri="{FF2B5EF4-FFF2-40B4-BE49-F238E27FC236}">
                <a16:creationId xmlns:a16="http://schemas.microsoft.com/office/drawing/2014/main" id="{9A7597BF-AEE8-BC42-AC22-CA107D5014D0}"/>
              </a:ext>
            </a:extLst>
          </p:cNvPr>
          <p:cNvSpPr txBox="1"/>
          <p:nvPr userDrawn="1"/>
        </p:nvSpPr>
        <p:spPr>
          <a:xfrm>
            <a:off x="2197785" y="3307321"/>
            <a:ext cx="569387" cy="230832"/>
          </a:xfrm>
          <a:prstGeom prst="rect">
            <a:avLst/>
          </a:prstGeom>
          <a:noFill/>
        </p:spPr>
        <p:txBody>
          <a:bodyPr wrap="none" rtlCol="0">
            <a:spAutoFit/>
          </a:bodyPr>
          <a:lstStyle/>
          <a:p>
            <a:r>
              <a:rPr lang="es-ES" sz="900" b="1" dirty="0">
                <a:solidFill>
                  <a:schemeClr val="tx1">
                    <a:lumMod val="65000"/>
                    <a:lumOff val="35000"/>
                  </a:schemeClr>
                </a:solidFill>
              </a:rPr>
              <a:t>TEXTO</a:t>
            </a:r>
          </a:p>
        </p:txBody>
      </p:sp>
      <p:sp>
        <p:nvSpPr>
          <p:cNvPr id="59" name="Rectangle 64">
            <a:extLst>
              <a:ext uri="{FF2B5EF4-FFF2-40B4-BE49-F238E27FC236}">
                <a16:creationId xmlns:a16="http://schemas.microsoft.com/office/drawing/2014/main" id="{14CF4C8A-F15C-6D45-8149-375B8ED61A66}"/>
              </a:ext>
            </a:extLst>
          </p:cNvPr>
          <p:cNvSpPr/>
          <p:nvPr userDrawn="1"/>
        </p:nvSpPr>
        <p:spPr>
          <a:xfrm>
            <a:off x="2027348" y="3660183"/>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0" name="1 CuadroTexto">
            <a:extLst>
              <a:ext uri="{FF2B5EF4-FFF2-40B4-BE49-F238E27FC236}">
                <a16:creationId xmlns:a16="http://schemas.microsoft.com/office/drawing/2014/main" id="{E030E50E-EF64-8645-BF92-4A3AD9CFF224}"/>
              </a:ext>
            </a:extLst>
          </p:cNvPr>
          <p:cNvSpPr txBox="1"/>
          <p:nvPr userDrawn="1"/>
        </p:nvSpPr>
        <p:spPr>
          <a:xfrm>
            <a:off x="2197785" y="3759697"/>
            <a:ext cx="569387" cy="230832"/>
          </a:xfrm>
          <a:prstGeom prst="rect">
            <a:avLst/>
          </a:prstGeom>
          <a:noFill/>
        </p:spPr>
        <p:txBody>
          <a:bodyPr wrap="none" rtlCol="0">
            <a:spAutoFit/>
          </a:bodyPr>
          <a:lstStyle/>
          <a:p>
            <a:r>
              <a:rPr lang="es-ES" sz="900" b="1" dirty="0">
                <a:solidFill>
                  <a:srgbClr val="0451E4"/>
                </a:solidFill>
              </a:rPr>
              <a:t>TEXTO</a:t>
            </a:r>
          </a:p>
        </p:txBody>
      </p:sp>
      <p:sp>
        <p:nvSpPr>
          <p:cNvPr id="61" name="Rectangle 70">
            <a:extLst>
              <a:ext uri="{FF2B5EF4-FFF2-40B4-BE49-F238E27FC236}">
                <a16:creationId xmlns:a16="http://schemas.microsoft.com/office/drawing/2014/main" id="{13D421F0-E4C6-0F4F-B796-004159E49FB4}"/>
              </a:ext>
            </a:extLst>
          </p:cNvPr>
          <p:cNvSpPr/>
          <p:nvPr userDrawn="1"/>
        </p:nvSpPr>
        <p:spPr>
          <a:xfrm>
            <a:off x="3023129" y="3203884"/>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2" name="1 CuadroTexto">
            <a:extLst>
              <a:ext uri="{FF2B5EF4-FFF2-40B4-BE49-F238E27FC236}">
                <a16:creationId xmlns:a16="http://schemas.microsoft.com/office/drawing/2014/main" id="{0830F2C3-E94D-BD43-9ACA-75AB21D2D217}"/>
              </a:ext>
            </a:extLst>
          </p:cNvPr>
          <p:cNvSpPr txBox="1"/>
          <p:nvPr userDrawn="1"/>
        </p:nvSpPr>
        <p:spPr>
          <a:xfrm>
            <a:off x="3193566" y="3303398"/>
            <a:ext cx="569387" cy="230832"/>
          </a:xfrm>
          <a:prstGeom prst="rect">
            <a:avLst/>
          </a:prstGeom>
          <a:noFill/>
        </p:spPr>
        <p:txBody>
          <a:bodyPr wrap="none" rtlCol="0">
            <a:spAutoFit/>
          </a:bodyPr>
          <a:lstStyle/>
          <a:p>
            <a:r>
              <a:rPr lang="es-ES" sz="900" b="1" dirty="0">
                <a:solidFill>
                  <a:srgbClr val="09BFFF"/>
                </a:solidFill>
              </a:rPr>
              <a:t>TEXTO</a:t>
            </a:r>
          </a:p>
        </p:txBody>
      </p:sp>
      <p:sp>
        <p:nvSpPr>
          <p:cNvPr id="67" name="Rectangle 72">
            <a:extLst>
              <a:ext uri="{FF2B5EF4-FFF2-40B4-BE49-F238E27FC236}">
                <a16:creationId xmlns:a16="http://schemas.microsoft.com/office/drawing/2014/main" id="{92193D03-B448-D343-B9E5-B0F192551997}"/>
              </a:ext>
            </a:extLst>
          </p:cNvPr>
          <p:cNvSpPr/>
          <p:nvPr userDrawn="1"/>
        </p:nvSpPr>
        <p:spPr>
          <a:xfrm>
            <a:off x="3023129" y="3660183"/>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8" name="1 CuadroTexto">
            <a:extLst>
              <a:ext uri="{FF2B5EF4-FFF2-40B4-BE49-F238E27FC236}">
                <a16:creationId xmlns:a16="http://schemas.microsoft.com/office/drawing/2014/main" id="{7E16A2F9-B4C9-B644-AE90-F0A89E4A68B9}"/>
              </a:ext>
            </a:extLst>
          </p:cNvPr>
          <p:cNvSpPr txBox="1"/>
          <p:nvPr userDrawn="1"/>
        </p:nvSpPr>
        <p:spPr>
          <a:xfrm>
            <a:off x="3193566"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69" name="Rectangle 74">
            <a:extLst>
              <a:ext uri="{FF2B5EF4-FFF2-40B4-BE49-F238E27FC236}">
                <a16:creationId xmlns:a16="http://schemas.microsoft.com/office/drawing/2014/main" id="{22AC6FFC-5EB7-4545-96A4-FCCEA018312E}"/>
              </a:ext>
            </a:extLst>
          </p:cNvPr>
          <p:cNvSpPr/>
          <p:nvPr userDrawn="1"/>
        </p:nvSpPr>
        <p:spPr>
          <a:xfrm>
            <a:off x="4020243" y="3660183"/>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0" name="1 CuadroTexto">
            <a:extLst>
              <a:ext uri="{FF2B5EF4-FFF2-40B4-BE49-F238E27FC236}">
                <a16:creationId xmlns:a16="http://schemas.microsoft.com/office/drawing/2014/main" id="{B05A58C0-4C26-2541-B4B6-A3317A9BCADB}"/>
              </a:ext>
            </a:extLst>
          </p:cNvPr>
          <p:cNvSpPr txBox="1"/>
          <p:nvPr userDrawn="1"/>
        </p:nvSpPr>
        <p:spPr>
          <a:xfrm>
            <a:off x="4190680"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73" name="Rectangle 88">
            <a:extLst>
              <a:ext uri="{FF2B5EF4-FFF2-40B4-BE49-F238E27FC236}">
                <a16:creationId xmlns:a16="http://schemas.microsoft.com/office/drawing/2014/main" id="{6DAA1ED3-C828-3243-91E7-974BB4CEC4CD}"/>
              </a:ext>
            </a:extLst>
          </p:cNvPr>
          <p:cNvSpPr/>
          <p:nvPr userDrawn="1"/>
        </p:nvSpPr>
        <p:spPr>
          <a:xfrm>
            <a:off x="4020243" y="3202836"/>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4" name="1 CuadroTexto">
            <a:extLst>
              <a:ext uri="{FF2B5EF4-FFF2-40B4-BE49-F238E27FC236}">
                <a16:creationId xmlns:a16="http://schemas.microsoft.com/office/drawing/2014/main" id="{1CA7878C-3852-574A-8B0C-CCDC669FA311}"/>
              </a:ext>
            </a:extLst>
          </p:cNvPr>
          <p:cNvSpPr txBox="1"/>
          <p:nvPr userDrawn="1"/>
        </p:nvSpPr>
        <p:spPr>
          <a:xfrm>
            <a:off x="4190680" y="3302350"/>
            <a:ext cx="569387" cy="230832"/>
          </a:xfrm>
          <a:prstGeom prst="rect">
            <a:avLst/>
          </a:prstGeom>
          <a:noFill/>
        </p:spPr>
        <p:txBody>
          <a:bodyPr wrap="none" rtlCol="0">
            <a:spAutoFit/>
          </a:bodyPr>
          <a:lstStyle/>
          <a:p>
            <a:r>
              <a:rPr lang="es-ES" sz="900" b="1" dirty="0">
                <a:solidFill>
                  <a:schemeClr val="bg1"/>
                </a:solidFill>
              </a:rPr>
              <a:t>TEXTO</a:t>
            </a:r>
          </a:p>
        </p:txBody>
      </p:sp>
      <p:sp>
        <p:nvSpPr>
          <p:cNvPr id="75" name="Rectangle 92">
            <a:extLst>
              <a:ext uri="{FF2B5EF4-FFF2-40B4-BE49-F238E27FC236}">
                <a16:creationId xmlns:a16="http://schemas.microsoft.com/office/drawing/2014/main" id="{4F524793-D982-CB42-A590-D7DC35982003}"/>
              </a:ext>
            </a:extLst>
          </p:cNvPr>
          <p:cNvSpPr/>
          <p:nvPr userDrawn="1"/>
        </p:nvSpPr>
        <p:spPr>
          <a:xfrm>
            <a:off x="5016024" y="3660182"/>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6" name="1 CuadroTexto">
            <a:extLst>
              <a:ext uri="{FF2B5EF4-FFF2-40B4-BE49-F238E27FC236}">
                <a16:creationId xmlns:a16="http://schemas.microsoft.com/office/drawing/2014/main" id="{A6C4404E-DEF4-B341-8792-A292F1A5BEBB}"/>
              </a:ext>
            </a:extLst>
          </p:cNvPr>
          <p:cNvSpPr txBox="1"/>
          <p:nvPr userDrawn="1"/>
        </p:nvSpPr>
        <p:spPr>
          <a:xfrm>
            <a:off x="5186461"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77" name="Rectangle 104">
            <a:extLst>
              <a:ext uri="{FF2B5EF4-FFF2-40B4-BE49-F238E27FC236}">
                <a16:creationId xmlns:a16="http://schemas.microsoft.com/office/drawing/2014/main" id="{1E4C6349-609D-A649-94DA-5BEAFFBA38A7}"/>
              </a:ext>
            </a:extLst>
          </p:cNvPr>
          <p:cNvSpPr/>
          <p:nvPr userDrawn="1"/>
        </p:nvSpPr>
        <p:spPr>
          <a:xfrm>
            <a:off x="5016024" y="3203884"/>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2" name="1 CuadroTexto">
            <a:extLst>
              <a:ext uri="{FF2B5EF4-FFF2-40B4-BE49-F238E27FC236}">
                <a16:creationId xmlns:a16="http://schemas.microsoft.com/office/drawing/2014/main" id="{665A586B-B63B-7A4B-AB78-5870C1B37B66}"/>
              </a:ext>
            </a:extLst>
          </p:cNvPr>
          <p:cNvSpPr txBox="1"/>
          <p:nvPr userDrawn="1"/>
        </p:nvSpPr>
        <p:spPr>
          <a:xfrm>
            <a:off x="5186461"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83" name="Rectangle 120">
            <a:extLst>
              <a:ext uri="{FF2B5EF4-FFF2-40B4-BE49-F238E27FC236}">
                <a16:creationId xmlns:a16="http://schemas.microsoft.com/office/drawing/2014/main" id="{6E95273C-46DB-2D4C-8785-E1EE4AA139A4}"/>
              </a:ext>
            </a:extLst>
          </p:cNvPr>
          <p:cNvSpPr/>
          <p:nvPr userDrawn="1"/>
        </p:nvSpPr>
        <p:spPr>
          <a:xfrm>
            <a:off x="7004487" y="3203884"/>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6" name="1 CuadroTexto">
            <a:extLst>
              <a:ext uri="{FF2B5EF4-FFF2-40B4-BE49-F238E27FC236}">
                <a16:creationId xmlns:a16="http://schemas.microsoft.com/office/drawing/2014/main" id="{25BE8CED-0E86-5340-B00F-FF1B45B17E9F}"/>
              </a:ext>
            </a:extLst>
          </p:cNvPr>
          <p:cNvSpPr txBox="1"/>
          <p:nvPr userDrawn="1"/>
        </p:nvSpPr>
        <p:spPr>
          <a:xfrm>
            <a:off x="7174924"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87" name="Rectangle 122">
            <a:extLst>
              <a:ext uri="{FF2B5EF4-FFF2-40B4-BE49-F238E27FC236}">
                <a16:creationId xmlns:a16="http://schemas.microsoft.com/office/drawing/2014/main" id="{4CA458D7-F274-B84F-9567-A499C1FC47FF}"/>
              </a:ext>
            </a:extLst>
          </p:cNvPr>
          <p:cNvSpPr/>
          <p:nvPr userDrawn="1"/>
        </p:nvSpPr>
        <p:spPr>
          <a:xfrm>
            <a:off x="6008706" y="3197865"/>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8" name="1 CuadroTexto">
            <a:extLst>
              <a:ext uri="{FF2B5EF4-FFF2-40B4-BE49-F238E27FC236}">
                <a16:creationId xmlns:a16="http://schemas.microsoft.com/office/drawing/2014/main" id="{EAE9D0EE-177C-334C-A466-7B1897A66381}"/>
              </a:ext>
            </a:extLst>
          </p:cNvPr>
          <p:cNvSpPr txBox="1"/>
          <p:nvPr userDrawn="1"/>
        </p:nvSpPr>
        <p:spPr>
          <a:xfrm>
            <a:off x="6179143" y="3297379"/>
            <a:ext cx="569387" cy="230832"/>
          </a:xfrm>
          <a:prstGeom prst="rect">
            <a:avLst/>
          </a:prstGeom>
          <a:noFill/>
        </p:spPr>
        <p:txBody>
          <a:bodyPr wrap="none" rtlCol="0">
            <a:spAutoFit/>
          </a:bodyPr>
          <a:lstStyle/>
          <a:p>
            <a:r>
              <a:rPr lang="es-ES" sz="900" b="1" dirty="0">
                <a:solidFill>
                  <a:srgbClr val="A6A6A6"/>
                </a:solidFill>
              </a:rPr>
              <a:t>TEXTO</a:t>
            </a:r>
          </a:p>
        </p:txBody>
      </p:sp>
      <p:sp>
        <p:nvSpPr>
          <p:cNvPr id="89" name="Rectangle 144">
            <a:extLst>
              <a:ext uri="{FF2B5EF4-FFF2-40B4-BE49-F238E27FC236}">
                <a16:creationId xmlns:a16="http://schemas.microsoft.com/office/drawing/2014/main" id="{B39EB945-C59B-3E48-A6B8-255FD833CFB7}"/>
              </a:ext>
            </a:extLst>
          </p:cNvPr>
          <p:cNvSpPr/>
          <p:nvPr userDrawn="1"/>
        </p:nvSpPr>
        <p:spPr>
          <a:xfrm>
            <a:off x="7004487" y="3662780"/>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0" name="1 CuadroTexto">
            <a:extLst>
              <a:ext uri="{FF2B5EF4-FFF2-40B4-BE49-F238E27FC236}">
                <a16:creationId xmlns:a16="http://schemas.microsoft.com/office/drawing/2014/main" id="{1809B96E-7194-F04C-BDB9-55569D9B56AE}"/>
              </a:ext>
            </a:extLst>
          </p:cNvPr>
          <p:cNvSpPr txBox="1"/>
          <p:nvPr userDrawn="1"/>
        </p:nvSpPr>
        <p:spPr>
          <a:xfrm>
            <a:off x="7174924" y="3762294"/>
            <a:ext cx="569387" cy="230832"/>
          </a:xfrm>
          <a:prstGeom prst="rect">
            <a:avLst/>
          </a:prstGeom>
          <a:noFill/>
        </p:spPr>
        <p:txBody>
          <a:bodyPr wrap="none" rtlCol="0">
            <a:spAutoFit/>
          </a:bodyPr>
          <a:lstStyle/>
          <a:p>
            <a:r>
              <a:rPr lang="es-ES" sz="900" b="1" dirty="0">
                <a:solidFill>
                  <a:srgbClr val="E2E2E2"/>
                </a:solidFill>
              </a:rPr>
              <a:t>TEXTO</a:t>
            </a:r>
          </a:p>
        </p:txBody>
      </p:sp>
      <p:sp>
        <p:nvSpPr>
          <p:cNvPr id="91" name="Rectangle 146">
            <a:extLst>
              <a:ext uri="{FF2B5EF4-FFF2-40B4-BE49-F238E27FC236}">
                <a16:creationId xmlns:a16="http://schemas.microsoft.com/office/drawing/2014/main" id="{2561C24A-C3F6-FD4D-89D4-331AD1CF9464}"/>
              </a:ext>
            </a:extLst>
          </p:cNvPr>
          <p:cNvSpPr/>
          <p:nvPr userDrawn="1"/>
        </p:nvSpPr>
        <p:spPr>
          <a:xfrm>
            <a:off x="5016024" y="2256458"/>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2" name="1 CuadroTexto">
            <a:extLst>
              <a:ext uri="{FF2B5EF4-FFF2-40B4-BE49-F238E27FC236}">
                <a16:creationId xmlns:a16="http://schemas.microsoft.com/office/drawing/2014/main" id="{240D40E4-9016-8D4B-8E3A-3D24A75610BB}"/>
              </a:ext>
            </a:extLst>
          </p:cNvPr>
          <p:cNvSpPr txBox="1"/>
          <p:nvPr userDrawn="1"/>
        </p:nvSpPr>
        <p:spPr>
          <a:xfrm>
            <a:off x="5186461" y="2355973"/>
            <a:ext cx="569387" cy="230832"/>
          </a:xfrm>
          <a:prstGeom prst="rect">
            <a:avLst/>
          </a:prstGeom>
          <a:noFill/>
        </p:spPr>
        <p:txBody>
          <a:bodyPr wrap="none" rtlCol="0">
            <a:spAutoFit/>
          </a:bodyPr>
          <a:lstStyle/>
          <a:p>
            <a:r>
              <a:rPr lang="es-ES" sz="900" b="1" dirty="0">
                <a:solidFill>
                  <a:srgbClr val="0451E4"/>
                </a:solidFill>
              </a:rPr>
              <a:t>TEXTO</a:t>
            </a:r>
          </a:p>
        </p:txBody>
      </p:sp>
      <p:sp>
        <p:nvSpPr>
          <p:cNvPr id="93" name="Rectangle 148">
            <a:extLst>
              <a:ext uri="{FF2B5EF4-FFF2-40B4-BE49-F238E27FC236}">
                <a16:creationId xmlns:a16="http://schemas.microsoft.com/office/drawing/2014/main" id="{B0648FF7-0637-BB42-A12A-E5A59E43B385}"/>
              </a:ext>
            </a:extLst>
          </p:cNvPr>
          <p:cNvSpPr/>
          <p:nvPr userDrawn="1"/>
        </p:nvSpPr>
        <p:spPr>
          <a:xfrm>
            <a:off x="6008706" y="3662781"/>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6" name="1 CuadroTexto">
            <a:extLst>
              <a:ext uri="{FF2B5EF4-FFF2-40B4-BE49-F238E27FC236}">
                <a16:creationId xmlns:a16="http://schemas.microsoft.com/office/drawing/2014/main" id="{2583ABB0-017F-F742-A419-20CE5E6AA0A4}"/>
              </a:ext>
            </a:extLst>
          </p:cNvPr>
          <p:cNvSpPr txBox="1"/>
          <p:nvPr userDrawn="1"/>
        </p:nvSpPr>
        <p:spPr>
          <a:xfrm>
            <a:off x="6179143" y="3762295"/>
            <a:ext cx="569387" cy="230832"/>
          </a:xfrm>
          <a:prstGeom prst="rect">
            <a:avLst/>
          </a:prstGeom>
          <a:noFill/>
        </p:spPr>
        <p:txBody>
          <a:bodyPr wrap="none" rtlCol="0">
            <a:spAutoFit/>
          </a:bodyPr>
          <a:lstStyle/>
          <a:p>
            <a:r>
              <a:rPr lang="es-ES" sz="900" b="1" dirty="0">
                <a:solidFill>
                  <a:schemeClr val="tx1"/>
                </a:solidFill>
              </a:rPr>
              <a:t>TEXTO</a:t>
            </a:r>
          </a:p>
        </p:txBody>
      </p:sp>
      <p:sp>
        <p:nvSpPr>
          <p:cNvPr id="97" name="Rectangle 150">
            <a:extLst>
              <a:ext uri="{FF2B5EF4-FFF2-40B4-BE49-F238E27FC236}">
                <a16:creationId xmlns:a16="http://schemas.microsoft.com/office/drawing/2014/main" id="{6B666AF5-FB6F-614C-A0E1-60DEF7594FA3}"/>
              </a:ext>
            </a:extLst>
          </p:cNvPr>
          <p:cNvSpPr/>
          <p:nvPr userDrawn="1"/>
        </p:nvSpPr>
        <p:spPr>
          <a:xfrm>
            <a:off x="6008706" y="4115156"/>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2" name="1 CuadroTexto">
            <a:extLst>
              <a:ext uri="{FF2B5EF4-FFF2-40B4-BE49-F238E27FC236}">
                <a16:creationId xmlns:a16="http://schemas.microsoft.com/office/drawing/2014/main" id="{C971A924-F56E-1643-80B9-D4C8BB61F7D0}"/>
              </a:ext>
            </a:extLst>
          </p:cNvPr>
          <p:cNvSpPr txBox="1"/>
          <p:nvPr userDrawn="1"/>
        </p:nvSpPr>
        <p:spPr>
          <a:xfrm>
            <a:off x="6179143" y="4214670"/>
            <a:ext cx="569387" cy="230832"/>
          </a:xfrm>
          <a:prstGeom prst="rect">
            <a:avLst/>
          </a:prstGeom>
          <a:noFill/>
        </p:spPr>
        <p:txBody>
          <a:bodyPr wrap="none" rtlCol="0">
            <a:spAutoFit/>
          </a:bodyPr>
          <a:lstStyle/>
          <a:p>
            <a:r>
              <a:rPr lang="es-ES" sz="900" b="1" dirty="0">
                <a:solidFill>
                  <a:srgbClr val="09BFFF"/>
                </a:solidFill>
              </a:rPr>
              <a:t>TEXTO</a:t>
            </a:r>
          </a:p>
        </p:txBody>
      </p:sp>
      <p:sp>
        <p:nvSpPr>
          <p:cNvPr id="103" name="Rectangle 152">
            <a:extLst>
              <a:ext uri="{FF2B5EF4-FFF2-40B4-BE49-F238E27FC236}">
                <a16:creationId xmlns:a16="http://schemas.microsoft.com/office/drawing/2014/main" id="{5013FF24-4E3F-C14D-87D8-591B092D6189}"/>
              </a:ext>
            </a:extLst>
          </p:cNvPr>
          <p:cNvSpPr/>
          <p:nvPr userDrawn="1"/>
        </p:nvSpPr>
        <p:spPr>
          <a:xfrm>
            <a:off x="7004487" y="4111233"/>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4" name="1 CuadroTexto">
            <a:extLst>
              <a:ext uri="{FF2B5EF4-FFF2-40B4-BE49-F238E27FC236}">
                <a16:creationId xmlns:a16="http://schemas.microsoft.com/office/drawing/2014/main" id="{CC024817-FE82-994C-96C2-345C8C838C2F}"/>
              </a:ext>
            </a:extLst>
          </p:cNvPr>
          <p:cNvSpPr txBox="1"/>
          <p:nvPr userDrawn="1"/>
        </p:nvSpPr>
        <p:spPr>
          <a:xfrm>
            <a:off x="7174924" y="4210747"/>
            <a:ext cx="569387" cy="230832"/>
          </a:xfrm>
          <a:prstGeom prst="rect">
            <a:avLst/>
          </a:prstGeom>
          <a:noFill/>
        </p:spPr>
        <p:txBody>
          <a:bodyPr wrap="none" rtlCol="0">
            <a:spAutoFit/>
          </a:bodyPr>
          <a:lstStyle/>
          <a:p>
            <a:r>
              <a:rPr lang="es-ES" sz="900" b="1" dirty="0">
                <a:solidFill>
                  <a:srgbClr val="09BFFF"/>
                </a:solidFill>
              </a:rPr>
              <a:t>TEXTO</a:t>
            </a:r>
          </a:p>
        </p:txBody>
      </p:sp>
      <p:sp>
        <p:nvSpPr>
          <p:cNvPr id="105" name="Rectangle 41">
            <a:extLst>
              <a:ext uri="{FF2B5EF4-FFF2-40B4-BE49-F238E27FC236}">
                <a16:creationId xmlns:a16="http://schemas.microsoft.com/office/drawing/2014/main" id="{91C7A4D3-B851-404B-ACD7-C00CE25155A6}"/>
              </a:ext>
            </a:extLst>
          </p:cNvPr>
          <p:cNvSpPr/>
          <p:nvPr userDrawn="1"/>
        </p:nvSpPr>
        <p:spPr>
          <a:xfrm>
            <a:off x="7988666" y="3203884"/>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6" name="1 CuadroTexto">
            <a:extLst>
              <a:ext uri="{FF2B5EF4-FFF2-40B4-BE49-F238E27FC236}">
                <a16:creationId xmlns:a16="http://schemas.microsoft.com/office/drawing/2014/main" id="{A32572C7-CBBD-D44E-AE39-90D20CC28183}"/>
              </a:ext>
            </a:extLst>
          </p:cNvPr>
          <p:cNvSpPr txBox="1"/>
          <p:nvPr userDrawn="1"/>
        </p:nvSpPr>
        <p:spPr>
          <a:xfrm>
            <a:off x="8159102"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107" name="Rectangle 45">
            <a:extLst>
              <a:ext uri="{FF2B5EF4-FFF2-40B4-BE49-F238E27FC236}">
                <a16:creationId xmlns:a16="http://schemas.microsoft.com/office/drawing/2014/main" id="{2D1C9BBE-A873-DD4C-96C2-DFCBAFACDD6F}"/>
              </a:ext>
            </a:extLst>
          </p:cNvPr>
          <p:cNvSpPr/>
          <p:nvPr userDrawn="1"/>
        </p:nvSpPr>
        <p:spPr>
          <a:xfrm>
            <a:off x="7988666" y="3662780"/>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8" name="1 CuadroTexto">
            <a:extLst>
              <a:ext uri="{FF2B5EF4-FFF2-40B4-BE49-F238E27FC236}">
                <a16:creationId xmlns:a16="http://schemas.microsoft.com/office/drawing/2014/main" id="{A3E25865-4377-674D-A51F-A9508A847351}"/>
              </a:ext>
            </a:extLst>
          </p:cNvPr>
          <p:cNvSpPr txBox="1"/>
          <p:nvPr userDrawn="1"/>
        </p:nvSpPr>
        <p:spPr>
          <a:xfrm>
            <a:off x="8159102" y="3762294"/>
            <a:ext cx="569387" cy="230832"/>
          </a:xfrm>
          <a:prstGeom prst="rect">
            <a:avLst/>
          </a:prstGeom>
          <a:noFill/>
        </p:spPr>
        <p:txBody>
          <a:bodyPr wrap="none" rtlCol="0">
            <a:spAutoFit/>
          </a:bodyPr>
          <a:lstStyle/>
          <a:p>
            <a:r>
              <a:rPr lang="es-ES" sz="900" b="1" dirty="0">
                <a:solidFill>
                  <a:srgbClr val="E2E2E2"/>
                </a:solidFill>
              </a:rPr>
              <a:t>TEXTO</a:t>
            </a:r>
          </a:p>
        </p:txBody>
      </p:sp>
      <p:sp>
        <p:nvSpPr>
          <p:cNvPr id="109" name="Rectangle 47">
            <a:extLst>
              <a:ext uri="{FF2B5EF4-FFF2-40B4-BE49-F238E27FC236}">
                <a16:creationId xmlns:a16="http://schemas.microsoft.com/office/drawing/2014/main" id="{1FE8840F-1261-4F46-95B5-123420E20BF7}"/>
              </a:ext>
            </a:extLst>
          </p:cNvPr>
          <p:cNvSpPr/>
          <p:nvPr userDrawn="1"/>
        </p:nvSpPr>
        <p:spPr>
          <a:xfrm>
            <a:off x="7988666" y="4111233"/>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0" name="1 CuadroTexto">
            <a:extLst>
              <a:ext uri="{FF2B5EF4-FFF2-40B4-BE49-F238E27FC236}">
                <a16:creationId xmlns:a16="http://schemas.microsoft.com/office/drawing/2014/main" id="{9DF95106-8752-0B42-A50D-C921FB232791}"/>
              </a:ext>
            </a:extLst>
          </p:cNvPr>
          <p:cNvSpPr txBox="1"/>
          <p:nvPr userDrawn="1"/>
        </p:nvSpPr>
        <p:spPr>
          <a:xfrm>
            <a:off x="8159102" y="4210747"/>
            <a:ext cx="569387" cy="230832"/>
          </a:xfrm>
          <a:prstGeom prst="rect">
            <a:avLst/>
          </a:prstGeom>
          <a:noFill/>
        </p:spPr>
        <p:txBody>
          <a:bodyPr wrap="none" rtlCol="0">
            <a:spAutoFit/>
          </a:bodyPr>
          <a:lstStyle/>
          <a:p>
            <a:r>
              <a:rPr lang="es-ES" sz="900" b="1" dirty="0">
                <a:solidFill>
                  <a:srgbClr val="09BFFF"/>
                </a:solidFill>
              </a:rPr>
              <a:t>TEXTO</a:t>
            </a:r>
          </a:p>
        </p:txBody>
      </p:sp>
      <p:sp>
        <p:nvSpPr>
          <p:cNvPr id="111" name="Rectangle 50">
            <a:extLst>
              <a:ext uri="{FF2B5EF4-FFF2-40B4-BE49-F238E27FC236}">
                <a16:creationId xmlns:a16="http://schemas.microsoft.com/office/drawing/2014/main" id="{8B598624-ED6F-F648-9F84-2609F5FB7CA7}"/>
              </a:ext>
            </a:extLst>
          </p:cNvPr>
          <p:cNvSpPr/>
          <p:nvPr userDrawn="1"/>
        </p:nvSpPr>
        <p:spPr>
          <a:xfrm>
            <a:off x="7004487" y="4571805"/>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0" name="1 CuadroTexto">
            <a:extLst>
              <a:ext uri="{FF2B5EF4-FFF2-40B4-BE49-F238E27FC236}">
                <a16:creationId xmlns:a16="http://schemas.microsoft.com/office/drawing/2014/main" id="{3C9FDC99-AC6B-FA40-8DD2-63D4112332E1}"/>
              </a:ext>
            </a:extLst>
          </p:cNvPr>
          <p:cNvSpPr txBox="1"/>
          <p:nvPr userDrawn="1"/>
        </p:nvSpPr>
        <p:spPr>
          <a:xfrm>
            <a:off x="7174924" y="4671319"/>
            <a:ext cx="569387" cy="230832"/>
          </a:xfrm>
          <a:prstGeom prst="rect">
            <a:avLst/>
          </a:prstGeom>
          <a:noFill/>
        </p:spPr>
        <p:txBody>
          <a:bodyPr wrap="none" rtlCol="0">
            <a:spAutoFit/>
          </a:bodyPr>
          <a:lstStyle/>
          <a:p>
            <a:r>
              <a:rPr lang="es-ES" sz="900" b="1" dirty="0">
                <a:solidFill>
                  <a:schemeClr val="bg1"/>
                </a:solidFill>
              </a:rPr>
              <a:t>TEXTO</a:t>
            </a:r>
          </a:p>
        </p:txBody>
      </p:sp>
      <p:sp>
        <p:nvSpPr>
          <p:cNvPr id="121" name="Rectangle 52">
            <a:extLst>
              <a:ext uri="{FF2B5EF4-FFF2-40B4-BE49-F238E27FC236}">
                <a16:creationId xmlns:a16="http://schemas.microsoft.com/office/drawing/2014/main" id="{72C45921-8785-C345-AFF4-BC668D2F20C5}"/>
              </a:ext>
            </a:extLst>
          </p:cNvPr>
          <p:cNvSpPr/>
          <p:nvPr userDrawn="1"/>
        </p:nvSpPr>
        <p:spPr>
          <a:xfrm>
            <a:off x="7999787" y="4571805"/>
            <a:ext cx="913609"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2" name="1 CuadroTexto">
            <a:extLst>
              <a:ext uri="{FF2B5EF4-FFF2-40B4-BE49-F238E27FC236}">
                <a16:creationId xmlns:a16="http://schemas.microsoft.com/office/drawing/2014/main" id="{B311BBBF-7C84-A34D-9CF5-C51CD88B508A}"/>
              </a:ext>
            </a:extLst>
          </p:cNvPr>
          <p:cNvSpPr txBox="1"/>
          <p:nvPr userDrawn="1"/>
        </p:nvSpPr>
        <p:spPr>
          <a:xfrm>
            <a:off x="8170223" y="4671319"/>
            <a:ext cx="569387" cy="230832"/>
          </a:xfrm>
          <a:prstGeom prst="rect">
            <a:avLst/>
          </a:prstGeom>
          <a:noFill/>
        </p:spPr>
        <p:txBody>
          <a:bodyPr wrap="none" rtlCol="0">
            <a:spAutoFit/>
          </a:bodyPr>
          <a:lstStyle/>
          <a:p>
            <a:r>
              <a:rPr lang="es-ES" sz="900" b="1" dirty="0">
                <a:solidFill>
                  <a:schemeClr val="bg1"/>
                </a:solidFill>
              </a:rPr>
              <a:t>TEXTO</a:t>
            </a:r>
          </a:p>
        </p:txBody>
      </p:sp>
      <p:cxnSp>
        <p:nvCxnSpPr>
          <p:cNvPr id="4" name="3 Conector recto"/>
          <p:cNvCxnSpPr/>
          <p:nvPr userDrawn="1"/>
        </p:nvCxnSpPr>
        <p:spPr>
          <a:xfrm>
            <a:off x="2027348" y="2840993"/>
            <a:ext cx="6886048" cy="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45" name="1 CuadroTexto">
            <a:extLst>
              <a:ext uri="{FF2B5EF4-FFF2-40B4-BE49-F238E27FC236}">
                <a16:creationId xmlns:a16="http://schemas.microsoft.com/office/drawing/2014/main" id="{BAFD304E-F592-5241-B515-7850FA19542A}"/>
              </a:ext>
            </a:extLst>
          </p:cNvPr>
          <p:cNvSpPr txBox="1"/>
          <p:nvPr userDrawn="1"/>
        </p:nvSpPr>
        <p:spPr>
          <a:xfrm>
            <a:off x="107504" y="687016"/>
            <a:ext cx="1326004" cy="369332"/>
          </a:xfrm>
          <a:prstGeom prst="rect">
            <a:avLst/>
          </a:prstGeom>
          <a:noFill/>
        </p:spPr>
        <p:txBody>
          <a:bodyPr wrap="none" rtlCol="0">
            <a:spAutoFit/>
          </a:bodyPr>
          <a:lstStyle/>
          <a:p>
            <a:r>
              <a:rPr lang="es-ES" sz="1800" b="1" dirty="0">
                <a:solidFill>
                  <a:schemeClr val="tx1"/>
                </a:solidFill>
              </a:rPr>
              <a:t>COLORES</a:t>
            </a:r>
          </a:p>
        </p:txBody>
      </p:sp>
      <p:sp>
        <p:nvSpPr>
          <p:cNvPr id="146" name="1 CuadroTexto">
            <a:extLst>
              <a:ext uri="{FF2B5EF4-FFF2-40B4-BE49-F238E27FC236}">
                <a16:creationId xmlns:a16="http://schemas.microsoft.com/office/drawing/2014/main" id="{BAFD304E-F592-5241-B515-7850FA19542A}"/>
              </a:ext>
            </a:extLst>
          </p:cNvPr>
          <p:cNvSpPr txBox="1"/>
          <p:nvPr userDrawn="1"/>
        </p:nvSpPr>
        <p:spPr>
          <a:xfrm>
            <a:off x="107504" y="941666"/>
            <a:ext cx="1303562" cy="246221"/>
          </a:xfrm>
          <a:prstGeom prst="rect">
            <a:avLst/>
          </a:prstGeom>
          <a:noFill/>
        </p:spPr>
        <p:txBody>
          <a:bodyPr wrap="none" rtlCol="0">
            <a:spAutoFit/>
          </a:bodyPr>
          <a:lstStyle/>
          <a:p>
            <a:r>
              <a:rPr lang="es-ES" sz="1000" b="0" dirty="0">
                <a:solidFill>
                  <a:schemeClr val="tx1"/>
                </a:solidFill>
              </a:rPr>
              <a:t>RECOMENDADOS</a:t>
            </a:r>
          </a:p>
        </p:txBody>
      </p:sp>
      <p:cxnSp>
        <p:nvCxnSpPr>
          <p:cNvPr id="148" name="147 Conector recto"/>
          <p:cNvCxnSpPr/>
          <p:nvPr userDrawn="1"/>
        </p:nvCxnSpPr>
        <p:spPr>
          <a:xfrm flipV="1">
            <a:off x="1826696" y="687017"/>
            <a:ext cx="0" cy="4333005"/>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39"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51"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PALETA DE COLORES</a:t>
            </a:r>
          </a:p>
        </p:txBody>
      </p:sp>
      <p:grpSp>
        <p:nvGrpSpPr>
          <p:cNvPr id="123"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124"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25"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12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1263815231"/>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a:prstGeom prst="rect">
            <a:avLst/>
          </a:prstGeom>
        </p:spPr>
        <p:txBody>
          <a:bodyPr anchor="b"/>
          <a:lstStyle>
            <a:lvl1pPr>
              <a:defRPr sz="45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5" name="Marcador de pie de página 4"/>
          <p:cNvSpPr>
            <a:spLocks noGrp="1"/>
          </p:cNvSpPr>
          <p:nvPr>
            <p:ph type="ftr" sz="quarter" idx="11"/>
          </p:nvPr>
        </p:nvSpPr>
        <p:spPr>
          <a:xfrm>
            <a:off x="3028950" y="4767263"/>
            <a:ext cx="3086100" cy="273844"/>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4045693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3" name="Marcador de pie de página 2"/>
          <p:cNvSpPr>
            <a:spLocks noGrp="1"/>
          </p:cNvSpPr>
          <p:nvPr>
            <p:ph type="ftr" sz="quarter" idx="11"/>
          </p:nvPr>
        </p:nvSpPr>
        <p:spPr>
          <a:xfrm>
            <a:off x="3028950" y="4767263"/>
            <a:ext cx="3086100" cy="273844"/>
          </a:xfrm>
          <a:prstGeom prst="rect">
            <a:avLst/>
          </a:prstGeom>
        </p:spPr>
        <p:txBody>
          <a:bodyPr/>
          <a:lstStyle/>
          <a:p>
            <a:endParaRPr lang="es-AR"/>
          </a:p>
        </p:txBody>
      </p:sp>
      <p:sp>
        <p:nvSpPr>
          <p:cNvPr id="4" name="Marcador de número de diapositiva 3"/>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331522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s-ES"/>
              <a:t>Haga clic para modificar el estilo de título del patrón</a:t>
            </a:r>
            <a:endParaRPr lang="es-AR"/>
          </a:p>
        </p:txBody>
      </p:sp>
      <p:sp>
        <p:nvSpPr>
          <p:cNvPr id="3" name="Subtítulo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AR"/>
          </a:p>
        </p:txBody>
      </p:sp>
      <p:sp>
        <p:nvSpPr>
          <p:cNvPr id="4" name="Marcador de fecha 3"/>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5" name="Marcador de pie de página 4"/>
          <p:cNvSpPr>
            <a:spLocks noGrp="1"/>
          </p:cNvSpPr>
          <p:nvPr>
            <p:ph type="ftr" sz="quarter" idx="11"/>
          </p:nvPr>
        </p:nvSpPr>
        <p:spPr>
          <a:xfrm>
            <a:off x="3028950" y="4767263"/>
            <a:ext cx="3086100" cy="273844"/>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2220895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273844"/>
            <a:ext cx="7886700" cy="994172"/>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idx="1"/>
          </p:nvPr>
        </p:nvSpPr>
        <p:spPr>
          <a:xfrm>
            <a:off x="628650" y="1369219"/>
            <a:ext cx="7886700" cy="3263504"/>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5" name="Marcador de pie de página 4"/>
          <p:cNvSpPr>
            <a:spLocks noGrp="1"/>
          </p:cNvSpPr>
          <p:nvPr>
            <p:ph type="ftr" sz="quarter" idx="11"/>
          </p:nvPr>
        </p:nvSpPr>
        <p:spPr>
          <a:xfrm>
            <a:off x="3028950" y="4767263"/>
            <a:ext cx="3086100" cy="273844"/>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1061663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RÁTULA INTERNA SIN IMAGEN 1">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38545EE7-061E-4801-961D-A511EF6E9AA7}"/>
              </a:ext>
            </a:extLst>
          </p:cNvPr>
          <p:cNvSpPr/>
          <p:nvPr userDrawn="1"/>
        </p:nvSpPr>
        <p:spPr>
          <a:xfrm>
            <a:off x="-4572" y="0"/>
            <a:ext cx="9148572" cy="4843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pic>
        <p:nvPicPr>
          <p:cNvPr id="16" name="15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354" y="0"/>
            <a:ext cx="9141292" cy="3482340"/>
          </a:xfrm>
          <a:prstGeom prst="rect">
            <a:avLst/>
          </a:prstGeom>
        </p:spPr>
      </p:pic>
      <p:sp>
        <p:nvSpPr>
          <p:cNvPr id="9" name="Graphic 4">
            <a:extLst>
              <a:ext uri="{FF2B5EF4-FFF2-40B4-BE49-F238E27FC236}">
                <a16:creationId xmlns:a16="http://schemas.microsoft.com/office/drawing/2014/main" id="{4804A3D1-A1CF-5F48-858E-D489C206B603}"/>
              </a:ext>
            </a:extLst>
          </p:cNvPr>
          <p:cNvSpPr/>
          <p:nvPr userDrawn="1"/>
        </p:nvSpPr>
        <p:spPr>
          <a:xfrm>
            <a:off x="212" y="3144958"/>
            <a:ext cx="9143577"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577" h="1226992">
                <a:moveTo>
                  <a:pt x="9143577" y="1226992"/>
                </a:moveTo>
                <a:lnTo>
                  <a:pt x="9143577" y="0"/>
                </a:lnTo>
                <a:cubicBezTo>
                  <a:pt x="9143577" y="140215"/>
                  <a:pt x="9029869" y="253860"/>
                  <a:pt x="8889577" y="253860"/>
                </a:cubicBezTo>
                <a:lnTo>
                  <a:pt x="254000" y="253860"/>
                </a:lnTo>
                <a:cubicBezTo>
                  <a:pt x="113708" y="253860"/>
                  <a:pt x="0" y="140215"/>
                  <a:pt x="0" y="0"/>
                </a:cubicBezTo>
                <a:lnTo>
                  <a:pt x="0" y="1226992"/>
                </a:lnTo>
                <a:cubicBezTo>
                  <a:pt x="0" y="1086776"/>
                  <a:pt x="113708" y="973132"/>
                  <a:pt x="254000" y="973132"/>
                </a:cubicBezTo>
                <a:lnTo>
                  <a:pt x="8889577" y="973132"/>
                </a:lnTo>
                <a:cubicBezTo>
                  <a:pt x="9029869" y="973132"/>
                  <a:pt x="9143577" y="1086776"/>
                  <a:pt x="9143577" y="1226992"/>
                </a:cubicBezTo>
                <a:close/>
              </a:path>
            </a:pathLst>
          </a:custGeom>
          <a:solidFill>
            <a:schemeClr val="bg1"/>
          </a:solidFill>
          <a:ln w="8467" cap="flat">
            <a:noFill/>
            <a:prstDash val="solid"/>
            <a:miter/>
          </a:ln>
        </p:spPr>
        <p:txBody>
          <a:bodyPr rtlCol="0" anchor="ctr"/>
          <a:lstStyle/>
          <a:p>
            <a:endParaRPr lang="x-none"/>
          </a:p>
        </p:txBody>
      </p:sp>
      <p:sp>
        <p:nvSpPr>
          <p:cNvPr id="2" name="1 Rectángulo"/>
          <p:cNvSpPr/>
          <p:nvPr userDrawn="1"/>
        </p:nvSpPr>
        <p:spPr>
          <a:xfrm>
            <a:off x="0" y="3435846"/>
            <a:ext cx="9144000" cy="1407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3 Marcador de texto">
            <a:extLst>
              <a:ext uri="{FF2B5EF4-FFF2-40B4-BE49-F238E27FC236}">
                <a16:creationId xmlns:a16="http://schemas.microsoft.com/office/drawing/2014/main" id="{23E6A1BB-72B5-C842-88F0-28CB4B79050E}"/>
              </a:ext>
            </a:extLst>
          </p:cNvPr>
          <p:cNvSpPr>
            <a:spLocks noGrp="1"/>
          </p:cNvSpPr>
          <p:nvPr userDrawn="1">
            <p:ph type="body" sz="quarter" idx="32" hasCustomPrompt="1"/>
          </p:nvPr>
        </p:nvSpPr>
        <p:spPr>
          <a:xfrm>
            <a:off x="294951" y="3925263"/>
            <a:ext cx="7949457" cy="400110"/>
          </a:xfrm>
          <a:prstGeom prst="rect">
            <a:avLst/>
          </a:prstGeom>
        </p:spPr>
        <p:txBody>
          <a:bodyPr wrap="square">
            <a:spAutoFit/>
          </a:bodyPr>
          <a:lstStyle>
            <a:lvl1pPr marL="0" indent="0">
              <a:lnSpc>
                <a:spcPct val="100000"/>
              </a:lnSpc>
              <a:spcBef>
                <a:spcPts val="0"/>
              </a:spcBef>
              <a:buNone/>
              <a:defRPr sz="2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CARÁTULA INTERNA</a:t>
            </a:r>
            <a:endParaRPr lang="es-AR" dirty="0"/>
          </a:p>
        </p:txBody>
      </p:sp>
      <p:sp>
        <p:nvSpPr>
          <p:cNvPr id="12" name="3 Marcador de texto">
            <a:extLst>
              <a:ext uri="{FF2B5EF4-FFF2-40B4-BE49-F238E27FC236}">
                <a16:creationId xmlns:a16="http://schemas.microsoft.com/office/drawing/2014/main" id="{68FD51B1-D9B0-4047-925A-AA43501EC5B8}"/>
              </a:ext>
            </a:extLst>
          </p:cNvPr>
          <p:cNvSpPr>
            <a:spLocks noGrp="1"/>
          </p:cNvSpPr>
          <p:nvPr userDrawn="1">
            <p:ph type="body" sz="quarter" idx="34" hasCustomPrompt="1"/>
          </p:nvPr>
        </p:nvSpPr>
        <p:spPr>
          <a:xfrm>
            <a:off x="314001" y="3664922"/>
            <a:ext cx="7930407"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grpSp>
        <p:nvGrpSpPr>
          <p:cNvPr id="1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3717544"/>
            <a:ext cx="581946" cy="144000"/>
            <a:chOff x="574675" y="207963"/>
            <a:chExt cx="776288" cy="192087"/>
          </a:xfrm>
          <a:solidFill>
            <a:srgbClr val="0451E4"/>
          </a:solidFill>
        </p:grpSpPr>
        <p:sp>
          <p:nvSpPr>
            <p:cNvPr id="18"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9"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0"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042886729"/>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a:prstGeom prst="rect">
            <a:avLst/>
          </a:prstGeom>
        </p:spPr>
        <p:txBody>
          <a:bodyPr anchor="b"/>
          <a:lstStyle>
            <a:lvl1pPr>
              <a:defRPr sz="45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5" name="Marcador de pie de página 4"/>
          <p:cNvSpPr>
            <a:spLocks noGrp="1"/>
          </p:cNvSpPr>
          <p:nvPr>
            <p:ph type="ftr" sz="quarter" idx="11"/>
          </p:nvPr>
        </p:nvSpPr>
        <p:spPr>
          <a:xfrm>
            <a:off x="3028950" y="4767263"/>
            <a:ext cx="3086100" cy="273844"/>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4147570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273844"/>
            <a:ext cx="7886700" cy="994172"/>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628650" y="1369219"/>
            <a:ext cx="3886200" cy="3263504"/>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4629150" y="1369219"/>
            <a:ext cx="3886200" cy="3263504"/>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6" name="Marcador de pie de página 5"/>
          <p:cNvSpPr>
            <a:spLocks noGrp="1"/>
          </p:cNvSpPr>
          <p:nvPr>
            <p:ph type="ftr" sz="quarter" idx="11"/>
          </p:nvPr>
        </p:nvSpPr>
        <p:spPr>
          <a:xfrm>
            <a:off x="3028950" y="4767263"/>
            <a:ext cx="3086100" cy="273844"/>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3679635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a:prstGeom prst="rect">
            <a:avLst/>
          </a:prstGeo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p:cNvSpPr>
            <a:spLocks noGrp="1"/>
          </p:cNvSpPr>
          <p:nvPr>
            <p:ph sz="half" idx="2"/>
          </p:nvPr>
        </p:nvSpPr>
        <p:spPr>
          <a:xfrm>
            <a:off x="629842" y="1878806"/>
            <a:ext cx="3868340" cy="2763441"/>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p:cNvSpPr>
            <a:spLocks noGrp="1"/>
          </p:cNvSpPr>
          <p:nvPr>
            <p:ph sz="quarter" idx="4"/>
          </p:nvPr>
        </p:nvSpPr>
        <p:spPr>
          <a:xfrm>
            <a:off x="4629150" y="1878806"/>
            <a:ext cx="3887391" cy="2763441"/>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8" name="Marcador de pie de página 7"/>
          <p:cNvSpPr>
            <a:spLocks noGrp="1"/>
          </p:cNvSpPr>
          <p:nvPr>
            <p:ph type="ftr" sz="quarter" idx="11"/>
          </p:nvPr>
        </p:nvSpPr>
        <p:spPr>
          <a:xfrm>
            <a:off x="3028950" y="4767263"/>
            <a:ext cx="3086100" cy="273844"/>
          </a:xfrm>
          <a:prstGeom prst="rect">
            <a:avLst/>
          </a:prstGeom>
        </p:spPr>
        <p:txBody>
          <a:bodyPr/>
          <a:lstStyle/>
          <a:p>
            <a:endParaRPr lang="es-AR"/>
          </a:p>
        </p:txBody>
      </p:sp>
      <p:sp>
        <p:nvSpPr>
          <p:cNvPr id="9" name="Marcador de número de diapositiva 8"/>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563549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273844"/>
            <a:ext cx="7886700" cy="994172"/>
          </a:xfrm>
          <a:prstGeom prst="rect">
            <a:avLst/>
          </a:prstGeom>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4" name="Marcador de pie de página 3"/>
          <p:cNvSpPr>
            <a:spLocks noGrp="1"/>
          </p:cNvSpPr>
          <p:nvPr>
            <p:ph type="ftr" sz="quarter" idx="11"/>
          </p:nvPr>
        </p:nvSpPr>
        <p:spPr>
          <a:xfrm>
            <a:off x="3028950" y="4767263"/>
            <a:ext cx="3086100" cy="273844"/>
          </a:xfrm>
          <a:prstGeom prst="rect">
            <a:avLst/>
          </a:prstGeom>
        </p:spPr>
        <p:txBody>
          <a:bodyPr/>
          <a:lstStyle/>
          <a:p>
            <a:endParaRPr lang="es-AR"/>
          </a:p>
        </p:txBody>
      </p:sp>
      <p:sp>
        <p:nvSpPr>
          <p:cNvPr id="5" name="Marcador de número de diapositiva 4"/>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518481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3" name="Marcador de pie de página 2"/>
          <p:cNvSpPr>
            <a:spLocks noGrp="1"/>
          </p:cNvSpPr>
          <p:nvPr>
            <p:ph type="ftr" sz="quarter" idx="11"/>
          </p:nvPr>
        </p:nvSpPr>
        <p:spPr>
          <a:xfrm>
            <a:off x="3028950" y="4767263"/>
            <a:ext cx="3086100" cy="273844"/>
          </a:xfrm>
          <a:prstGeom prst="rect">
            <a:avLst/>
          </a:prstGeom>
        </p:spPr>
        <p:txBody>
          <a:bodyPr/>
          <a:lstStyle/>
          <a:p>
            <a:endParaRPr lang="es-AR"/>
          </a:p>
        </p:txBody>
      </p:sp>
      <p:sp>
        <p:nvSpPr>
          <p:cNvPr id="4" name="Marcador de número de diapositiva 3"/>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1659180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a:prstGeom prst="rect">
            <a:avLst/>
          </a:prstGeom>
        </p:spPr>
        <p:txBody>
          <a:bodyPr anchor="b"/>
          <a:lstStyle>
            <a:lvl1pPr>
              <a:defRPr sz="2400"/>
            </a:lvl1pPr>
          </a:lstStyle>
          <a:p>
            <a:r>
              <a:rPr lang="es-ES"/>
              <a:t>Haga clic para modificar el estilo de título del patrón</a:t>
            </a:r>
            <a:endParaRPr lang="es-AR"/>
          </a:p>
        </p:txBody>
      </p:sp>
      <p:sp>
        <p:nvSpPr>
          <p:cNvPr id="3" name="Marcador de contenido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6" name="Marcador de pie de página 5"/>
          <p:cNvSpPr>
            <a:spLocks noGrp="1"/>
          </p:cNvSpPr>
          <p:nvPr>
            <p:ph type="ftr" sz="quarter" idx="11"/>
          </p:nvPr>
        </p:nvSpPr>
        <p:spPr>
          <a:xfrm>
            <a:off x="3028950" y="4767263"/>
            <a:ext cx="3086100" cy="273844"/>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3844008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a:prstGeom prst="rect">
            <a:avLst/>
          </a:prstGeom>
        </p:spPr>
        <p:txBody>
          <a:bodyPr anchor="b"/>
          <a:lstStyle>
            <a:lvl1pPr>
              <a:defRPr sz="24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AR"/>
          </a:p>
        </p:txBody>
      </p:sp>
      <p:sp>
        <p:nvSpPr>
          <p:cNvPr id="4" name="Marcador de texto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6" name="Marcador de pie de página 5"/>
          <p:cNvSpPr>
            <a:spLocks noGrp="1"/>
          </p:cNvSpPr>
          <p:nvPr>
            <p:ph type="ftr" sz="quarter" idx="11"/>
          </p:nvPr>
        </p:nvSpPr>
        <p:spPr>
          <a:xfrm>
            <a:off x="3028950" y="4767263"/>
            <a:ext cx="3086100" cy="273844"/>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3556944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273844"/>
            <a:ext cx="7886700" cy="994172"/>
          </a:xfrm>
          <a:prstGeom prst="rect">
            <a:avLst/>
          </a:prstGeom>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628650" y="1369219"/>
            <a:ext cx="7886700" cy="3263504"/>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5" name="Marcador de pie de página 4"/>
          <p:cNvSpPr>
            <a:spLocks noGrp="1"/>
          </p:cNvSpPr>
          <p:nvPr>
            <p:ph type="ftr" sz="quarter" idx="11"/>
          </p:nvPr>
        </p:nvSpPr>
        <p:spPr>
          <a:xfrm>
            <a:off x="3028950" y="4767263"/>
            <a:ext cx="3086100" cy="273844"/>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1982670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a:prstGeom prst="rect">
            <a:avLst/>
          </a:prstGeo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628650" y="273844"/>
            <a:ext cx="5800725" cy="4358879"/>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628650" y="4767263"/>
            <a:ext cx="2057400" cy="273844"/>
          </a:xfrm>
          <a:prstGeom prst="rect">
            <a:avLst/>
          </a:prstGeom>
        </p:spPr>
        <p:txBody>
          <a:bodyPr/>
          <a:lstStyle/>
          <a:p>
            <a:fld id="{AB95CA71-8B81-4D7C-98BE-470C651845EF}" type="datetimeFigureOut">
              <a:rPr lang="es-AR" smtClean="0"/>
              <a:t>5/11/2023</a:t>
            </a:fld>
            <a:endParaRPr lang="es-AR"/>
          </a:p>
        </p:txBody>
      </p:sp>
      <p:sp>
        <p:nvSpPr>
          <p:cNvPr id="5" name="Marcador de pie de página 4"/>
          <p:cNvSpPr>
            <a:spLocks noGrp="1"/>
          </p:cNvSpPr>
          <p:nvPr>
            <p:ph type="ftr" sz="quarter" idx="11"/>
          </p:nvPr>
        </p:nvSpPr>
        <p:spPr>
          <a:xfrm>
            <a:off x="3028950" y="4767263"/>
            <a:ext cx="3086100" cy="273844"/>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6457950" y="4767263"/>
            <a:ext cx="2057400" cy="273844"/>
          </a:xfrm>
          <a:prstGeom prst="rect">
            <a:avLst/>
          </a:prstGeom>
        </p:spPr>
        <p:txBody>
          <a:bodyPr/>
          <a:lstStyle/>
          <a:p>
            <a:fld id="{A0BDEA12-5CBF-4B54-943C-0567C900CBB6}" type="slidenum">
              <a:rPr lang="es-AR" smtClean="0"/>
              <a:t>‹Nº›</a:t>
            </a:fld>
            <a:endParaRPr lang="es-AR"/>
          </a:p>
        </p:txBody>
      </p:sp>
    </p:spTree>
    <p:extLst>
      <p:ext uri="{BB962C8B-B14F-4D97-AF65-F5344CB8AC3E}">
        <p14:creationId xmlns:p14="http://schemas.microsoft.com/office/powerpoint/2010/main" val="1349374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OS GRÁFICOS Y DESTACADOS">
    <p:bg>
      <p:bgPr>
        <a:solidFill>
          <a:schemeClr val="bg2"/>
        </a:solidFill>
        <a:effectLst/>
      </p:bgPr>
    </p:bg>
    <p:spTree>
      <p:nvGrpSpPr>
        <p:cNvPr id="1" name=""/>
        <p:cNvGrpSpPr/>
        <p:nvPr/>
      </p:nvGrpSpPr>
      <p:grpSpPr>
        <a:xfrm>
          <a:off x="0" y="0"/>
          <a:ext cx="0" cy="0"/>
          <a:chOff x="0" y="0"/>
          <a:chExt cx="0" cy="0"/>
        </a:xfrm>
      </p:grpSpPr>
      <p:sp>
        <p:nvSpPr>
          <p:cNvPr id="32" name="Rectangle 17">
            <a:extLst>
              <a:ext uri="{FF2B5EF4-FFF2-40B4-BE49-F238E27FC236}">
                <a16:creationId xmlns:a16="http://schemas.microsoft.com/office/drawing/2014/main" id="{BEA75E62-C6C1-4AA2-983D-7E3B3EC24AE5}"/>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1" name="8 Marcador de texto">
            <a:extLst>
              <a:ext uri="{FF2B5EF4-FFF2-40B4-BE49-F238E27FC236}">
                <a16:creationId xmlns:a16="http://schemas.microsoft.com/office/drawing/2014/main" id="{63EDA76B-A033-1142-9B93-9F154B4CCA81}"/>
              </a:ext>
            </a:extLst>
          </p:cNvPr>
          <p:cNvSpPr>
            <a:spLocks noGrp="1"/>
          </p:cNvSpPr>
          <p:nvPr>
            <p:ph type="body" sz="quarter" idx="20" hasCustomPrompt="1"/>
          </p:nvPr>
        </p:nvSpPr>
        <p:spPr>
          <a:xfrm>
            <a:off x="209252" y="4262990"/>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22" name="3 Marcador de texto">
            <a:extLst>
              <a:ext uri="{FF2B5EF4-FFF2-40B4-BE49-F238E27FC236}">
                <a16:creationId xmlns:a16="http://schemas.microsoft.com/office/drawing/2014/main" id="{D672928C-0BDD-EE45-B608-B20DE44FB235}"/>
              </a:ext>
            </a:extLst>
          </p:cNvPr>
          <p:cNvSpPr>
            <a:spLocks noGrp="1"/>
          </p:cNvSpPr>
          <p:nvPr>
            <p:ph type="body" sz="quarter" idx="19" hasCustomPrompt="1"/>
          </p:nvPr>
        </p:nvSpPr>
        <p:spPr>
          <a:xfrm>
            <a:off x="200865"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895997" y="4509211"/>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041391"/>
            <a:ext cx="4314608" cy="2696791"/>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28" name="8 Marcador de texto">
            <a:extLst>
              <a:ext uri="{FF2B5EF4-FFF2-40B4-BE49-F238E27FC236}">
                <a16:creationId xmlns:a16="http://schemas.microsoft.com/office/drawing/2014/main" id="{FFB84A50-C757-B942-9B1C-BF09ED6058F8}"/>
              </a:ext>
            </a:extLst>
          </p:cNvPr>
          <p:cNvSpPr>
            <a:spLocks noGrp="1"/>
          </p:cNvSpPr>
          <p:nvPr>
            <p:ph type="body" sz="quarter" idx="33" hasCustomPrompt="1"/>
          </p:nvPr>
        </p:nvSpPr>
        <p:spPr>
          <a:xfrm>
            <a:off x="1966716" y="4262990"/>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0" name="3 Marcador de texto">
            <a:extLst>
              <a:ext uri="{FF2B5EF4-FFF2-40B4-BE49-F238E27FC236}">
                <a16:creationId xmlns:a16="http://schemas.microsoft.com/office/drawing/2014/main" id="{A226F31F-E6DE-D54B-98A5-57B07FFBB989}"/>
              </a:ext>
            </a:extLst>
          </p:cNvPr>
          <p:cNvSpPr>
            <a:spLocks noGrp="1"/>
          </p:cNvSpPr>
          <p:nvPr>
            <p:ph type="body" sz="quarter" idx="34" hasCustomPrompt="1"/>
          </p:nvPr>
        </p:nvSpPr>
        <p:spPr>
          <a:xfrm>
            <a:off x="1958329"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1" name="8 Marcador de texto">
            <a:extLst>
              <a:ext uri="{FF2B5EF4-FFF2-40B4-BE49-F238E27FC236}">
                <a16:creationId xmlns:a16="http://schemas.microsoft.com/office/drawing/2014/main" id="{5A7A1A2F-1188-A645-86BA-00A55430C3CC}"/>
              </a:ext>
            </a:extLst>
          </p:cNvPr>
          <p:cNvSpPr>
            <a:spLocks noGrp="1"/>
          </p:cNvSpPr>
          <p:nvPr>
            <p:ph type="body" sz="quarter" idx="35" hasCustomPrompt="1"/>
          </p:nvPr>
        </p:nvSpPr>
        <p:spPr>
          <a:xfrm>
            <a:off x="2653461" y="4509211"/>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61" name="8 Marcador de texto">
            <a:extLst>
              <a:ext uri="{FF2B5EF4-FFF2-40B4-BE49-F238E27FC236}">
                <a16:creationId xmlns:a16="http://schemas.microsoft.com/office/drawing/2014/main" id="{F6EE89D4-C282-534D-9348-537013257507}"/>
              </a:ext>
            </a:extLst>
          </p:cNvPr>
          <p:cNvSpPr>
            <a:spLocks noGrp="1"/>
          </p:cNvSpPr>
          <p:nvPr>
            <p:ph type="body" sz="quarter" idx="36" hasCustomPrompt="1"/>
          </p:nvPr>
        </p:nvSpPr>
        <p:spPr>
          <a:xfrm>
            <a:off x="4673747" y="4262990"/>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62" name="3 Marcador de texto">
            <a:extLst>
              <a:ext uri="{FF2B5EF4-FFF2-40B4-BE49-F238E27FC236}">
                <a16:creationId xmlns:a16="http://schemas.microsoft.com/office/drawing/2014/main" id="{A6DB3140-AAAE-E547-9A4D-390F16B6E97A}"/>
              </a:ext>
            </a:extLst>
          </p:cNvPr>
          <p:cNvSpPr>
            <a:spLocks noGrp="1"/>
          </p:cNvSpPr>
          <p:nvPr>
            <p:ph type="body" sz="quarter" idx="37" hasCustomPrompt="1"/>
          </p:nvPr>
        </p:nvSpPr>
        <p:spPr>
          <a:xfrm>
            <a:off x="4665360"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63" name="8 Marcador de texto">
            <a:extLst>
              <a:ext uri="{FF2B5EF4-FFF2-40B4-BE49-F238E27FC236}">
                <a16:creationId xmlns:a16="http://schemas.microsoft.com/office/drawing/2014/main" id="{C5493B96-4CC6-3840-9CBD-976E7CD40921}"/>
              </a:ext>
            </a:extLst>
          </p:cNvPr>
          <p:cNvSpPr>
            <a:spLocks noGrp="1"/>
          </p:cNvSpPr>
          <p:nvPr>
            <p:ph type="body" sz="quarter" idx="38" hasCustomPrompt="1"/>
          </p:nvPr>
        </p:nvSpPr>
        <p:spPr>
          <a:xfrm>
            <a:off x="5360492" y="4509211"/>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64" name="Chart Placeholder 18">
            <a:extLst>
              <a:ext uri="{FF2B5EF4-FFF2-40B4-BE49-F238E27FC236}">
                <a16:creationId xmlns:a16="http://schemas.microsoft.com/office/drawing/2014/main" id="{DC0FA795-30F5-7E4D-A704-C424CDDB484B}"/>
              </a:ext>
            </a:extLst>
          </p:cNvPr>
          <p:cNvSpPr>
            <a:spLocks noGrp="1"/>
          </p:cNvSpPr>
          <p:nvPr>
            <p:ph type="chart" sz="quarter" idx="39" hasCustomPrompt="1"/>
          </p:nvPr>
        </p:nvSpPr>
        <p:spPr>
          <a:xfrm>
            <a:off x="4649880" y="1041391"/>
            <a:ext cx="4314608" cy="2696791"/>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67" name="8 Marcador de texto">
            <a:extLst>
              <a:ext uri="{FF2B5EF4-FFF2-40B4-BE49-F238E27FC236}">
                <a16:creationId xmlns:a16="http://schemas.microsoft.com/office/drawing/2014/main" id="{3F4FA3AB-A977-FC42-A8EA-0955949C7CF6}"/>
              </a:ext>
            </a:extLst>
          </p:cNvPr>
          <p:cNvSpPr>
            <a:spLocks noGrp="1"/>
          </p:cNvSpPr>
          <p:nvPr>
            <p:ph type="body" sz="quarter" idx="41" hasCustomPrompt="1"/>
          </p:nvPr>
        </p:nvSpPr>
        <p:spPr>
          <a:xfrm>
            <a:off x="6431211" y="4262990"/>
            <a:ext cx="697627" cy="553998"/>
          </a:xfrm>
          <a:prstGeom prst="rect">
            <a:avLst/>
          </a:prstGeom>
        </p:spPr>
        <p:txBody>
          <a:bodyPr wrap="none">
            <a:spAutoFit/>
          </a:bodyPr>
          <a:lstStyle>
            <a:lvl1pPr marL="0" indent="0">
              <a:buNone/>
              <a:defRPr sz="3000" b="1">
                <a:solidFill>
                  <a:srgbClr val="00B0F0"/>
                </a:solidFill>
              </a:defRPr>
            </a:lvl1pPr>
          </a:lstStyle>
          <a:p>
            <a:pPr lvl="0"/>
            <a:r>
              <a:rPr lang="es-ES" dirty="0"/>
              <a:t>XX</a:t>
            </a:r>
            <a:endParaRPr lang="es-AR" dirty="0"/>
          </a:p>
        </p:txBody>
      </p:sp>
      <p:sp>
        <p:nvSpPr>
          <p:cNvPr id="68" name="3 Marcador de texto">
            <a:extLst>
              <a:ext uri="{FF2B5EF4-FFF2-40B4-BE49-F238E27FC236}">
                <a16:creationId xmlns:a16="http://schemas.microsoft.com/office/drawing/2014/main" id="{6C447DB6-C6F4-E240-8309-9D40EB5BAC52}"/>
              </a:ext>
            </a:extLst>
          </p:cNvPr>
          <p:cNvSpPr>
            <a:spLocks noGrp="1"/>
          </p:cNvSpPr>
          <p:nvPr>
            <p:ph type="body" sz="quarter" idx="42" hasCustomPrompt="1"/>
          </p:nvPr>
        </p:nvSpPr>
        <p:spPr>
          <a:xfrm>
            <a:off x="6422824" y="4080075"/>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69" name="8 Marcador de texto">
            <a:extLst>
              <a:ext uri="{FF2B5EF4-FFF2-40B4-BE49-F238E27FC236}">
                <a16:creationId xmlns:a16="http://schemas.microsoft.com/office/drawing/2014/main" id="{B66DE4B8-C512-C84B-B794-9AA60F1AF7D2}"/>
              </a:ext>
            </a:extLst>
          </p:cNvPr>
          <p:cNvSpPr>
            <a:spLocks noGrp="1"/>
          </p:cNvSpPr>
          <p:nvPr>
            <p:ph type="body" sz="quarter" idx="43" hasCustomPrompt="1"/>
          </p:nvPr>
        </p:nvSpPr>
        <p:spPr>
          <a:xfrm>
            <a:off x="7117956" y="4509211"/>
            <a:ext cx="850554" cy="246221"/>
          </a:xfrm>
          <a:prstGeom prst="rect">
            <a:avLst/>
          </a:prstGeom>
        </p:spPr>
        <p:txBody>
          <a:bodyPr wrap="none" lIns="0">
            <a:spAutoFit/>
          </a:bodyPr>
          <a:lstStyle>
            <a:lvl1pPr marL="0" indent="0">
              <a:buNone/>
              <a:defRPr sz="1000" b="0" baseline="0">
                <a:solidFill>
                  <a:srgbClr val="00B0F0"/>
                </a:solidFill>
              </a:defRPr>
            </a:lvl1pPr>
          </a:lstStyle>
          <a:p>
            <a:pPr lvl="0"/>
            <a:r>
              <a:rPr lang="es-ES" dirty="0"/>
              <a:t>U. de medida</a:t>
            </a:r>
            <a:endParaRPr lang="es-AR" dirty="0"/>
          </a:p>
        </p:txBody>
      </p:sp>
      <p:sp>
        <p:nvSpPr>
          <p:cNvPr id="3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5"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4" name="2 Marcador de texto"/>
          <p:cNvSpPr>
            <a:spLocks noGrp="1"/>
          </p:cNvSpPr>
          <p:nvPr>
            <p:ph type="body" sz="quarter" idx="57" hasCustomPrompt="1"/>
          </p:nvPr>
        </p:nvSpPr>
        <p:spPr>
          <a:xfrm>
            <a:off x="185386"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45" name="2 Marcador de texto"/>
          <p:cNvSpPr>
            <a:spLocks noGrp="1"/>
          </p:cNvSpPr>
          <p:nvPr>
            <p:ph type="body" sz="quarter" idx="58" hasCustomPrompt="1"/>
          </p:nvPr>
        </p:nvSpPr>
        <p:spPr>
          <a:xfrm>
            <a:off x="4649879" y="771525"/>
            <a:ext cx="1506294" cy="276999"/>
          </a:xfrm>
          <a:prstGeom prst="rect">
            <a:avLst/>
          </a:prstGeom>
          <a:solidFill>
            <a:schemeClr val="bg1"/>
          </a:solidFill>
        </p:spPr>
        <p:txBody>
          <a:bodyPr wrap="none" anchor="ctr" anchorCtr="0">
            <a:spAutoFit/>
          </a:bodyPr>
          <a:lstStyle>
            <a:lvl1pPr marL="0" indent="0">
              <a:buNone/>
              <a:defRPr sz="1200" b="1">
                <a:solidFill>
                  <a:srgbClr val="0451E4"/>
                </a:solidFill>
              </a:defRPr>
            </a:lvl1pPr>
          </a:lstStyle>
          <a:p>
            <a:pPr lvl="0"/>
            <a:r>
              <a:rPr lang="es-ES" dirty="0"/>
              <a:t>TÍTULO GRÁFICO</a:t>
            </a:r>
          </a:p>
        </p:txBody>
      </p:sp>
      <p:sp>
        <p:nvSpPr>
          <p:cNvPr id="36" name="Slide Number Placeholder 2">
            <a:extLst>
              <a:ext uri="{FF2B5EF4-FFF2-40B4-BE49-F238E27FC236}">
                <a16:creationId xmlns:a16="http://schemas.microsoft.com/office/drawing/2014/main" id="{6D8A62E3-9F36-46AC-9EF1-9863798716F3}"/>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33"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8"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9"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08201513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BECERA GRIS IMAGEN ÁNGULOS REDONDEADOS 1">
    <p:bg>
      <p:bgPr>
        <a:solidFill>
          <a:schemeClr val="bg2"/>
        </a:solidFill>
        <a:effectLst/>
      </p:bgPr>
    </p:bg>
    <p:spTree>
      <p:nvGrpSpPr>
        <p:cNvPr id="1" name=""/>
        <p:cNvGrpSpPr/>
        <p:nvPr/>
      </p:nvGrpSpPr>
      <p:grpSpPr>
        <a:xfrm>
          <a:off x="0" y="0"/>
          <a:ext cx="0" cy="0"/>
          <a:chOff x="0" y="0"/>
          <a:chExt cx="0" cy="0"/>
        </a:xfrm>
      </p:grpSpPr>
      <p:sp>
        <p:nvSpPr>
          <p:cNvPr id="57" name="Rectangle 17">
            <a:extLst>
              <a:ext uri="{FF2B5EF4-FFF2-40B4-BE49-F238E27FC236}">
                <a16:creationId xmlns:a16="http://schemas.microsoft.com/office/drawing/2014/main" id="{4E69C285-1BB7-0645-8F77-A7A61AA0CADD}"/>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8"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63" name="3 Marcador de texto">
            <a:extLst>
              <a:ext uri="{FF2B5EF4-FFF2-40B4-BE49-F238E27FC236}">
                <a16:creationId xmlns:a16="http://schemas.microsoft.com/office/drawing/2014/main" id="{E78F7DAB-4F81-734C-BD91-F38A0B8399D4}"/>
              </a:ext>
            </a:extLst>
          </p:cNvPr>
          <p:cNvSpPr>
            <a:spLocks noGrp="1"/>
          </p:cNvSpPr>
          <p:nvPr>
            <p:ph type="body" sz="quarter" idx="35" hasCustomPrompt="1"/>
          </p:nvPr>
        </p:nvSpPr>
        <p:spPr>
          <a:xfrm>
            <a:off x="424736" y="2658994"/>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01</a:t>
            </a:r>
            <a:endParaRPr lang="es-AR" dirty="0"/>
          </a:p>
        </p:txBody>
      </p:sp>
      <p:sp>
        <p:nvSpPr>
          <p:cNvPr id="64" name="3 Marcador de texto">
            <a:extLst>
              <a:ext uri="{FF2B5EF4-FFF2-40B4-BE49-F238E27FC236}">
                <a16:creationId xmlns:a16="http://schemas.microsoft.com/office/drawing/2014/main" id="{41851B7E-E5AE-E14C-A838-7AEF09B002DD}"/>
              </a:ext>
            </a:extLst>
          </p:cNvPr>
          <p:cNvSpPr>
            <a:spLocks noGrp="1"/>
          </p:cNvSpPr>
          <p:nvPr>
            <p:ph type="body" sz="quarter" idx="36" hasCustomPrompt="1"/>
          </p:nvPr>
        </p:nvSpPr>
        <p:spPr>
          <a:xfrm>
            <a:off x="806068" y="2658993"/>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n-US" dirty="0"/>
              <a:t>ÍNDICE DE CONTENIDOS</a:t>
            </a:r>
            <a:endParaRPr lang="x-none" dirty="0"/>
          </a:p>
        </p:txBody>
      </p:sp>
      <p:sp>
        <p:nvSpPr>
          <p:cNvPr id="40" name="3 Marcador de texto">
            <a:extLst>
              <a:ext uri="{FF2B5EF4-FFF2-40B4-BE49-F238E27FC236}">
                <a16:creationId xmlns:a16="http://schemas.microsoft.com/office/drawing/2014/main" id="{E78F7DAB-4F81-734C-BD91-F38A0B8399D4}"/>
              </a:ext>
            </a:extLst>
          </p:cNvPr>
          <p:cNvSpPr>
            <a:spLocks noGrp="1"/>
          </p:cNvSpPr>
          <p:nvPr>
            <p:ph type="body" sz="quarter" idx="57" hasCustomPrompt="1"/>
          </p:nvPr>
        </p:nvSpPr>
        <p:spPr>
          <a:xfrm>
            <a:off x="424736" y="303770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02</a:t>
            </a:r>
            <a:endParaRPr lang="es-AR" dirty="0"/>
          </a:p>
        </p:txBody>
      </p:sp>
      <p:sp>
        <p:nvSpPr>
          <p:cNvPr id="45" name="3 Marcador de texto">
            <a:extLst>
              <a:ext uri="{FF2B5EF4-FFF2-40B4-BE49-F238E27FC236}">
                <a16:creationId xmlns:a16="http://schemas.microsoft.com/office/drawing/2014/main" id="{41851B7E-E5AE-E14C-A838-7AEF09B002DD}"/>
              </a:ext>
            </a:extLst>
          </p:cNvPr>
          <p:cNvSpPr>
            <a:spLocks noGrp="1"/>
          </p:cNvSpPr>
          <p:nvPr>
            <p:ph type="body" sz="quarter" idx="58" hasCustomPrompt="1"/>
          </p:nvPr>
        </p:nvSpPr>
        <p:spPr>
          <a:xfrm>
            <a:off x="806068" y="303770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47" name="3 Marcador de texto">
            <a:extLst>
              <a:ext uri="{FF2B5EF4-FFF2-40B4-BE49-F238E27FC236}">
                <a16:creationId xmlns:a16="http://schemas.microsoft.com/office/drawing/2014/main" id="{E78F7DAB-4F81-734C-BD91-F38A0B8399D4}"/>
              </a:ext>
            </a:extLst>
          </p:cNvPr>
          <p:cNvSpPr>
            <a:spLocks noGrp="1"/>
          </p:cNvSpPr>
          <p:nvPr>
            <p:ph type="body" sz="quarter" idx="59" hasCustomPrompt="1"/>
          </p:nvPr>
        </p:nvSpPr>
        <p:spPr>
          <a:xfrm>
            <a:off x="424736" y="340536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03</a:t>
            </a:r>
            <a:endParaRPr lang="es-AR" dirty="0"/>
          </a:p>
        </p:txBody>
      </p:sp>
      <p:sp>
        <p:nvSpPr>
          <p:cNvPr id="48" name="3 Marcador de texto">
            <a:extLst>
              <a:ext uri="{FF2B5EF4-FFF2-40B4-BE49-F238E27FC236}">
                <a16:creationId xmlns:a16="http://schemas.microsoft.com/office/drawing/2014/main" id="{41851B7E-E5AE-E14C-A838-7AEF09B002DD}"/>
              </a:ext>
            </a:extLst>
          </p:cNvPr>
          <p:cNvSpPr>
            <a:spLocks noGrp="1"/>
          </p:cNvSpPr>
          <p:nvPr>
            <p:ph type="body" sz="quarter" idx="60" hasCustomPrompt="1"/>
          </p:nvPr>
        </p:nvSpPr>
        <p:spPr>
          <a:xfrm>
            <a:off x="806068" y="340536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1" name="3 Marcador de texto">
            <a:extLst>
              <a:ext uri="{FF2B5EF4-FFF2-40B4-BE49-F238E27FC236}">
                <a16:creationId xmlns:a16="http://schemas.microsoft.com/office/drawing/2014/main" id="{E78F7DAB-4F81-734C-BD91-F38A0B8399D4}"/>
              </a:ext>
            </a:extLst>
          </p:cNvPr>
          <p:cNvSpPr>
            <a:spLocks noGrp="1"/>
          </p:cNvSpPr>
          <p:nvPr>
            <p:ph type="body" sz="quarter" idx="61" hasCustomPrompt="1"/>
          </p:nvPr>
        </p:nvSpPr>
        <p:spPr>
          <a:xfrm>
            <a:off x="424736" y="3784080"/>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04</a:t>
            </a:r>
            <a:endParaRPr lang="es-AR" dirty="0"/>
          </a:p>
        </p:txBody>
      </p:sp>
      <p:sp>
        <p:nvSpPr>
          <p:cNvPr id="52" name="3 Marcador de texto">
            <a:extLst>
              <a:ext uri="{FF2B5EF4-FFF2-40B4-BE49-F238E27FC236}">
                <a16:creationId xmlns:a16="http://schemas.microsoft.com/office/drawing/2014/main" id="{41851B7E-E5AE-E14C-A838-7AEF09B002DD}"/>
              </a:ext>
            </a:extLst>
          </p:cNvPr>
          <p:cNvSpPr>
            <a:spLocks noGrp="1"/>
          </p:cNvSpPr>
          <p:nvPr>
            <p:ph type="body" sz="quarter" idx="62" hasCustomPrompt="1"/>
          </p:nvPr>
        </p:nvSpPr>
        <p:spPr>
          <a:xfrm>
            <a:off x="806068" y="3784079"/>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4" name="3 Marcador de texto">
            <a:extLst>
              <a:ext uri="{FF2B5EF4-FFF2-40B4-BE49-F238E27FC236}">
                <a16:creationId xmlns:a16="http://schemas.microsoft.com/office/drawing/2014/main" id="{E78F7DAB-4F81-734C-BD91-F38A0B8399D4}"/>
              </a:ext>
            </a:extLst>
          </p:cNvPr>
          <p:cNvSpPr>
            <a:spLocks noGrp="1"/>
          </p:cNvSpPr>
          <p:nvPr>
            <p:ph type="body" sz="quarter" idx="63" hasCustomPrompt="1"/>
          </p:nvPr>
        </p:nvSpPr>
        <p:spPr>
          <a:xfrm>
            <a:off x="424736" y="416354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05</a:t>
            </a:r>
            <a:endParaRPr lang="es-AR" dirty="0"/>
          </a:p>
        </p:txBody>
      </p:sp>
      <p:sp>
        <p:nvSpPr>
          <p:cNvPr id="55" name="3 Marcador de texto">
            <a:extLst>
              <a:ext uri="{FF2B5EF4-FFF2-40B4-BE49-F238E27FC236}">
                <a16:creationId xmlns:a16="http://schemas.microsoft.com/office/drawing/2014/main" id="{41851B7E-E5AE-E14C-A838-7AEF09B002DD}"/>
              </a:ext>
            </a:extLst>
          </p:cNvPr>
          <p:cNvSpPr>
            <a:spLocks noGrp="1"/>
          </p:cNvSpPr>
          <p:nvPr>
            <p:ph type="body" sz="quarter" idx="64" hasCustomPrompt="1"/>
          </p:nvPr>
        </p:nvSpPr>
        <p:spPr>
          <a:xfrm>
            <a:off x="806068" y="416354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8" name="3 Marcador de texto">
            <a:extLst>
              <a:ext uri="{FF2B5EF4-FFF2-40B4-BE49-F238E27FC236}">
                <a16:creationId xmlns:a16="http://schemas.microsoft.com/office/drawing/2014/main" id="{E78F7DAB-4F81-734C-BD91-F38A0B8399D4}"/>
              </a:ext>
            </a:extLst>
          </p:cNvPr>
          <p:cNvSpPr>
            <a:spLocks noGrp="1"/>
          </p:cNvSpPr>
          <p:nvPr>
            <p:ph type="body" sz="quarter" idx="65" hasCustomPrompt="1"/>
          </p:nvPr>
        </p:nvSpPr>
        <p:spPr>
          <a:xfrm>
            <a:off x="4720172" y="2658994"/>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06</a:t>
            </a:r>
            <a:endParaRPr lang="es-AR" dirty="0"/>
          </a:p>
        </p:txBody>
      </p:sp>
      <p:sp>
        <p:nvSpPr>
          <p:cNvPr id="60" name="3 Marcador de texto">
            <a:extLst>
              <a:ext uri="{FF2B5EF4-FFF2-40B4-BE49-F238E27FC236}">
                <a16:creationId xmlns:a16="http://schemas.microsoft.com/office/drawing/2014/main" id="{41851B7E-E5AE-E14C-A838-7AEF09B002DD}"/>
              </a:ext>
            </a:extLst>
          </p:cNvPr>
          <p:cNvSpPr>
            <a:spLocks noGrp="1"/>
          </p:cNvSpPr>
          <p:nvPr>
            <p:ph type="body" sz="quarter" idx="66" hasCustomPrompt="1"/>
          </p:nvPr>
        </p:nvSpPr>
        <p:spPr>
          <a:xfrm>
            <a:off x="5101504" y="2658993"/>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61" name="3 Marcador de texto">
            <a:extLst>
              <a:ext uri="{FF2B5EF4-FFF2-40B4-BE49-F238E27FC236}">
                <a16:creationId xmlns:a16="http://schemas.microsoft.com/office/drawing/2014/main" id="{E78F7DAB-4F81-734C-BD91-F38A0B8399D4}"/>
              </a:ext>
            </a:extLst>
          </p:cNvPr>
          <p:cNvSpPr>
            <a:spLocks noGrp="1"/>
          </p:cNvSpPr>
          <p:nvPr>
            <p:ph type="body" sz="quarter" idx="67" hasCustomPrompt="1"/>
          </p:nvPr>
        </p:nvSpPr>
        <p:spPr>
          <a:xfrm>
            <a:off x="4720172" y="303770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07</a:t>
            </a:r>
            <a:endParaRPr lang="es-AR" dirty="0"/>
          </a:p>
        </p:txBody>
      </p:sp>
      <p:sp>
        <p:nvSpPr>
          <p:cNvPr id="83" name="3 Marcador de texto">
            <a:extLst>
              <a:ext uri="{FF2B5EF4-FFF2-40B4-BE49-F238E27FC236}">
                <a16:creationId xmlns:a16="http://schemas.microsoft.com/office/drawing/2014/main" id="{41851B7E-E5AE-E14C-A838-7AEF09B002DD}"/>
              </a:ext>
            </a:extLst>
          </p:cNvPr>
          <p:cNvSpPr>
            <a:spLocks noGrp="1"/>
          </p:cNvSpPr>
          <p:nvPr>
            <p:ph type="body" sz="quarter" idx="68" hasCustomPrompt="1"/>
          </p:nvPr>
        </p:nvSpPr>
        <p:spPr>
          <a:xfrm>
            <a:off x="5101504" y="303770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4" name="3 Marcador de texto">
            <a:extLst>
              <a:ext uri="{FF2B5EF4-FFF2-40B4-BE49-F238E27FC236}">
                <a16:creationId xmlns:a16="http://schemas.microsoft.com/office/drawing/2014/main" id="{E78F7DAB-4F81-734C-BD91-F38A0B8399D4}"/>
              </a:ext>
            </a:extLst>
          </p:cNvPr>
          <p:cNvSpPr>
            <a:spLocks noGrp="1"/>
          </p:cNvSpPr>
          <p:nvPr>
            <p:ph type="body" sz="quarter" idx="69" hasCustomPrompt="1"/>
          </p:nvPr>
        </p:nvSpPr>
        <p:spPr>
          <a:xfrm>
            <a:off x="4720172" y="340536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08</a:t>
            </a:r>
            <a:endParaRPr lang="es-AR" dirty="0"/>
          </a:p>
        </p:txBody>
      </p:sp>
      <p:sp>
        <p:nvSpPr>
          <p:cNvPr id="85" name="3 Marcador de texto">
            <a:extLst>
              <a:ext uri="{FF2B5EF4-FFF2-40B4-BE49-F238E27FC236}">
                <a16:creationId xmlns:a16="http://schemas.microsoft.com/office/drawing/2014/main" id="{41851B7E-E5AE-E14C-A838-7AEF09B002DD}"/>
              </a:ext>
            </a:extLst>
          </p:cNvPr>
          <p:cNvSpPr>
            <a:spLocks noGrp="1"/>
          </p:cNvSpPr>
          <p:nvPr>
            <p:ph type="body" sz="quarter" idx="70" hasCustomPrompt="1"/>
          </p:nvPr>
        </p:nvSpPr>
        <p:spPr>
          <a:xfrm>
            <a:off x="5101504" y="340536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7" name="3 Marcador de texto">
            <a:extLst>
              <a:ext uri="{FF2B5EF4-FFF2-40B4-BE49-F238E27FC236}">
                <a16:creationId xmlns:a16="http://schemas.microsoft.com/office/drawing/2014/main" id="{E78F7DAB-4F81-734C-BD91-F38A0B8399D4}"/>
              </a:ext>
            </a:extLst>
          </p:cNvPr>
          <p:cNvSpPr>
            <a:spLocks noGrp="1"/>
          </p:cNvSpPr>
          <p:nvPr>
            <p:ph type="body" sz="quarter" idx="71" hasCustomPrompt="1"/>
          </p:nvPr>
        </p:nvSpPr>
        <p:spPr>
          <a:xfrm>
            <a:off x="4720172" y="3784080"/>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09</a:t>
            </a:r>
            <a:endParaRPr lang="es-AR" dirty="0"/>
          </a:p>
        </p:txBody>
      </p:sp>
      <p:sp>
        <p:nvSpPr>
          <p:cNvPr id="88" name="3 Marcador de texto">
            <a:extLst>
              <a:ext uri="{FF2B5EF4-FFF2-40B4-BE49-F238E27FC236}">
                <a16:creationId xmlns:a16="http://schemas.microsoft.com/office/drawing/2014/main" id="{41851B7E-E5AE-E14C-A838-7AEF09B002DD}"/>
              </a:ext>
            </a:extLst>
          </p:cNvPr>
          <p:cNvSpPr>
            <a:spLocks noGrp="1"/>
          </p:cNvSpPr>
          <p:nvPr>
            <p:ph type="body" sz="quarter" idx="72" hasCustomPrompt="1"/>
          </p:nvPr>
        </p:nvSpPr>
        <p:spPr>
          <a:xfrm>
            <a:off x="5101504" y="3784079"/>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9" name="3 Marcador de texto">
            <a:extLst>
              <a:ext uri="{FF2B5EF4-FFF2-40B4-BE49-F238E27FC236}">
                <a16:creationId xmlns:a16="http://schemas.microsoft.com/office/drawing/2014/main" id="{E78F7DAB-4F81-734C-BD91-F38A0B8399D4}"/>
              </a:ext>
            </a:extLst>
          </p:cNvPr>
          <p:cNvSpPr>
            <a:spLocks noGrp="1"/>
          </p:cNvSpPr>
          <p:nvPr>
            <p:ph type="body" sz="quarter" idx="73" hasCustomPrompt="1"/>
          </p:nvPr>
        </p:nvSpPr>
        <p:spPr>
          <a:xfrm>
            <a:off x="4720172" y="416354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10</a:t>
            </a:r>
            <a:endParaRPr lang="es-AR" dirty="0"/>
          </a:p>
        </p:txBody>
      </p:sp>
      <p:sp>
        <p:nvSpPr>
          <p:cNvPr id="90" name="3 Marcador de texto">
            <a:extLst>
              <a:ext uri="{FF2B5EF4-FFF2-40B4-BE49-F238E27FC236}">
                <a16:creationId xmlns:a16="http://schemas.microsoft.com/office/drawing/2014/main" id="{41851B7E-E5AE-E14C-A838-7AEF09B002DD}"/>
              </a:ext>
            </a:extLst>
          </p:cNvPr>
          <p:cNvSpPr>
            <a:spLocks noGrp="1"/>
          </p:cNvSpPr>
          <p:nvPr>
            <p:ph type="body" sz="quarter" idx="74" hasCustomPrompt="1"/>
          </p:nvPr>
        </p:nvSpPr>
        <p:spPr>
          <a:xfrm>
            <a:off x="5101504" y="416354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38"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37" name="Slide Number Placeholder 2">
            <a:extLst>
              <a:ext uri="{FF2B5EF4-FFF2-40B4-BE49-F238E27FC236}">
                <a16:creationId xmlns:a16="http://schemas.microsoft.com/office/drawing/2014/main" id="{36C4376D-9256-4426-8805-758DBA652E82}"/>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4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49"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50"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53"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0009371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BECERA GRIS IMAGEN ÁNGULOS REDONDEADOS 2">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BBFF752F-8CAA-47AC-8469-76D72B1BB83B}"/>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248620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282390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4" name="Slide Number Placeholder 2">
            <a:extLst>
              <a:ext uri="{FF2B5EF4-FFF2-40B4-BE49-F238E27FC236}">
                <a16:creationId xmlns:a16="http://schemas.microsoft.com/office/drawing/2014/main" id="{65EC5853-C573-4AEB-86E4-1F2D1B6A4A59}"/>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7"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8"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9"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382630914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BECERA GRIS REDONDEADA">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3381B592-1BAD-42CD-8759-3EAF9530FD47}"/>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7"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1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1"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9" name="Slide Number Placeholder 2">
            <a:extLst>
              <a:ext uri="{FF2B5EF4-FFF2-40B4-BE49-F238E27FC236}">
                <a16:creationId xmlns:a16="http://schemas.microsoft.com/office/drawing/2014/main" id="{38E60009-A337-461F-99F2-28838247EDEE}"/>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30"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1"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2"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3"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4269120304"/>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BECERA GRIS RECTA">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147B12C0-773D-4C41-A2B6-35BB9004876B}"/>
              </a:ext>
            </a:extLst>
          </p:cNvPr>
          <p:cNvSpPr/>
          <p:nvPr userDrawn="1"/>
        </p:nvSpPr>
        <p:spPr>
          <a:xfrm>
            <a:off x="-4572" y="0"/>
            <a:ext cx="9148572" cy="49119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7" name="Round Same Side Corner Rectangle 26">
            <a:extLst>
              <a:ext uri="{FF2B5EF4-FFF2-40B4-BE49-F238E27FC236}">
                <a16:creationId xmlns:a16="http://schemas.microsoft.com/office/drawing/2014/main" id="{8EE0BF9B-876D-444B-804C-11C2AE01B8CF}"/>
              </a:ext>
            </a:extLst>
          </p:cNvPr>
          <p:cNvSpPr/>
          <p:nvPr userDrawn="1"/>
        </p:nvSpPr>
        <p:spPr>
          <a:xfrm rot="10800000">
            <a:off x="0" y="-1"/>
            <a:ext cx="9153030" cy="566867"/>
          </a:xfrm>
          <a:prstGeom prst="round2SameRect">
            <a:avLst>
              <a:gd name="adj1" fmla="val 0"/>
              <a:gd name="adj2"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7"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1"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32"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33" name="Text Placeholder 2">
            <a:extLst>
              <a:ext uri="{FF2B5EF4-FFF2-40B4-BE49-F238E27FC236}">
                <a16:creationId xmlns:a16="http://schemas.microsoft.com/office/drawing/2014/main" id="{414D5135-9A13-5D47-81A7-7D546AB8F512}"/>
              </a:ext>
            </a:extLst>
          </p:cNvPr>
          <p:cNvSpPr>
            <a:spLocks noGrp="1"/>
          </p:cNvSpPr>
          <p:nvPr>
            <p:ph type="body" sz="quarter" idx="59" hasCustomPrompt="1"/>
          </p:nvPr>
        </p:nvSpPr>
        <p:spPr>
          <a:xfrm>
            <a:off x="170700" y="293179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34" name="Text Placeholder 2">
            <a:extLst>
              <a:ext uri="{FF2B5EF4-FFF2-40B4-BE49-F238E27FC236}">
                <a16:creationId xmlns:a16="http://schemas.microsoft.com/office/drawing/2014/main" id="{08E3C32D-4FBE-914F-ABE8-34600C3F044E}"/>
              </a:ext>
            </a:extLst>
          </p:cNvPr>
          <p:cNvSpPr>
            <a:spLocks noGrp="1"/>
          </p:cNvSpPr>
          <p:nvPr>
            <p:ph type="body" sz="quarter" idx="60" hasCustomPrompt="1"/>
          </p:nvPr>
        </p:nvSpPr>
        <p:spPr>
          <a:xfrm>
            <a:off x="170700" y="326949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3" name="Slide Number Placeholder 2">
            <a:extLst>
              <a:ext uri="{FF2B5EF4-FFF2-40B4-BE49-F238E27FC236}">
                <a16:creationId xmlns:a16="http://schemas.microsoft.com/office/drawing/2014/main" id="{4B6D7E6E-166A-404E-8560-4A4B1884EF87}"/>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8"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9"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0"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1998644739"/>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BECERA BLANCA REDONDEADA">
    <p:bg>
      <p:bgPr>
        <a:solidFill>
          <a:schemeClr val="bg2"/>
        </a:solidFill>
        <a:effectLst/>
      </p:bgPr>
    </p:bg>
    <p:spTree>
      <p:nvGrpSpPr>
        <p:cNvPr id="1" name=""/>
        <p:cNvGrpSpPr/>
        <p:nvPr/>
      </p:nvGrpSpPr>
      <p:grpSpPr>
        <a:xfrm>
          <a:off x="0" y="0"/>
          <a:ext cx="0" cy="0"/>
          <a:chOff x="0" y="0"/>
          <a:chExt cx="0" cy="0"/>
        </a:xfrm>
      </p:grpSpPr>
      <p:sp>
        <p:nvSpPr>
          <p:cNvPr id="19" name="Rectangle 17">
            <a:extLst>
              <a:ext uri="{FF2B5EF4-FFF2-40B4-BE49-F238E27FC236}">
                <a16:creationId xmlns:a16="http://schemas.microsoft.com/office/drawing/2014/main" id="{09B82BC7-AE3D-4941-B127-9917A0B92FD4}"/>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7"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28"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1" name="Slide Number Placeholder 2">
            <a:extLst>
              <a:ext uri="{FF2B5EF4-FFF2-40B4-BE49-F238E27FC236}">
                <a16:creationId xmlns:a16="http://schemas.microsoft.com/office/drawing/2014/main" id="{98C59E6F-39C5-4C6D-AEBC-EDED30D40C03}"/>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36"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37"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3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697199960"/>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BECERA BLANCA RECTA">
    <p:bg>
      <p:bgPr>
        <a:solidFill>
          <a:schemeClr val="bg2"/>
        </a:solidFill>
        <a:effectLst/>
      </p:bgPr>
    </p:bg>
    <p:spTree>
      <p:nvGrpSpPr>
        <p:cNvPr id="1" name=""/>
        <p:cNvGrpSpPr/>
        <p:nvPr/>
      </p:nvGrpSpPr>
      <p:grpSpPr>
        <a:xfrm>
          <a:off x="0" y="0"/>
          <a:ext cx="0" cy="0"/>
          <a:chOff x="0" y="0"/>
          <a:chExt cx="0" cy="0"/>
        </a:xfrm>
      </p:grpSpPr>
      <p:sp>
        <p:nvSpPr>
          <p:cNvPr id="19" name="Rectangle 17">
            <a:extLst>
              <a:ext uri="{FF2B5EF4-FFF2-40B4-BE49-F238E27FC236}">
                <a16:creationId xmlns:a16="http://schemas.microsoft.com/office/drawing/2014/main" id="{0AD9534A-F12C-4FB6-BCC6-5D75E74427E8}"/>
              </a:ext>
            </a:extLst>
          </p:cNvPr>
          <p:cNvSpPr/>
          <p:nvPr userDrawn="1"/>
        </p:nvSpPr>
        <p:spPr>
          <a:xfrm>
            <a:off x="0" y="1"/>
            <a:ext cx="9144000" cy="49119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7"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28"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1" name="Slide Number Placeholder 2">
            <a:extLst>
              <a:ext uri="{FF2B5EF4-FFF2-40B4-BE49-F238E27FC236}">
                <a16:creationId xmlns:a16="http://schemas.microsoft.com/office/drawing/2014/main" id="{2CBD3E31-E3FF-4F31-A44F-82874680CF41}"/>
              </a:ext>
            </a:extLst>
          </p:cNvPr>
          <p:cNvSpPr>
            <a:spLocks noGrp="1"/>
          </p:cNvSpPr>
          <p:nvPr>
            <p:ph type="sldNum" sz="quarter" idx="4"/>
          </p:nvPr>
        </p:nvSpPr>
        <p:spPr>
          <a:xfrm>
            <a:off x="-3171" y="4962302"/>
            <a:ext cx="321652" cy="112729"/>
          </a:xfrm>
          <a:prstGeom prst="rect">
            <a:avLst/>
          </a:prstGeom>
        </p:spPr>
        <p:txBody>
          <a:bodyPr/>
          <a:lstStyle>
            <a:lvl1pPr algn="l">
              <a:defRPr sz="600"/>
            </a:lvl1pPr>
          </a:lstStyle>
          <a:p>
            <a:fld id="{5482B5CA-E49D-6744-8292-DFBC6A05FD3C}" type="slidenum">
              <a:rPr lang="en-US" smtClean="0"/>
              <a:pPr/>
              <a:t>‹Nº›</a:t>
            </a:fld>
            <a:endParaRPr lang="en-US" dirty="0"/>
          </a:p>
        </p:txBody>
      </p:sp>
      <p:grpSp>
        <p:nvGrpSpPr>
          <p:cNvPr id="18"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414013" y="213807"/>
            <a:ext cx="581946" cy="144000"/>
            <a:chOff x="574675" y="207963"/>
            <a:chExt cx="776288" cy="192087"/>
          </a:xfrm>
          <a:solidFill>
            <a:srgbClr val="0451E4"/>
          </a:solidFill>
        </p:grpSpPr>
        <p:sp>
          <p:nvSpPr>
            <p:cNvPr id="20"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22"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25"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Tree>
    <p:extLst>
      <p:ext uri="{BB962C8B-B14F-4D97-AF65-F5344CB8AC3E}">
        <p14:creationId xmlns:p14="http://schemas.microsoft.com/office/powerpoint/2010/main" val="2609802398"/>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SIPCMContentMarking" descr="{&quot;HashCode&quot;:1659318343,&quot;Placement&quot;:&quot;Header&quot;,&quot;Top&quot;:0.0,&quot;Left&quot;:596.322144,&quot;SlideWidth&quot;:720,&quot;SlideHeight&quot;:405}">
            <a:extLst>
              <a:ext uri="{FF2B5EF4-FFF2-40B4-BE49-F238E27FC236}">
                <a16:creationId xmlns:a16="http://schemas.microsoft.com/office/drawing/2014/main" id="{C920D93C-1AC0-4D7A-AF7E-B8F78B5A46C6}"/>
              </a:ext>
            </a:extLst>
          </p:cNvPr>
          <p:cNvSpPr txBox="1"/>
          <p:nvPr userDrawn="1"/>
        </p:nvSpPr>
        <p:spPr>
          <a:xfrm>
            <a:off x="7573291" y="0"/>
            <a:ext cx="1570709"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dirty="0">
                <a:solidFill>
                  <a:srgbClr val="000000"/>
                </a:solidFill>
                <a:latin typeface="Calibri" panose="020F0502020204030204" pitchFamily="34" charset="0"/>
              </a:rPr>
              <a:t>Documento: YPF-Público</a:t>
            </a:r>
          </a:p>
        </p:txBody>
      </p:sp>
      <p:sp>
        <p:nvSpPr>
          <p:cNvPr id="6" name="MSIPCMContentMarking" descr="{&quot;HashCode&quot;:1683455912,&quot;Placement&quot;:&quot;Footer&quot;,&quot;Top&quot;:384.343,&quot;Left&quot;:596.322144,&quot;SlideWidth&quot;:720,&quot;SlideHeight&quot;:405}">
            <a:extLst>
              <a:ext uri="{FF2B5EF4-FFF2-40B4-BE49-F238E27FC236}">
                <a16:creationId xmlns:a16="http://schemas.microsoft.com/office/drawing/2014/main" id="{11AB1160-040F-4FA4-A6B7-7F9AA23755D3}"/>
              </a:ext>
            </a:extLst>
          </p:cNvPr>
          <p:cNvSpPr txBox="1"/>
          <p:nvPr userDrawn="1"/>
        </p:nvSpPr>
        <p:spPr>
          <a:xfrm>
            <a:off x="7573291" y="4881156"/>
            <a:ext cx="1570709"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a:solidFill>
                  <a:srgbClr val="000000"/>
                </a:solidFill>
                <a:latin typeface="Calibri" panose="020F0502020204030204" pitchFamily="34" charset="0"/>
              </a:rPr>
              <a:t>Documento: YPF-Público</a:t>
            </a:r>
            <a:endParaRPr lang="es-AR" sz="10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27992966"/>
      </p:ext>
    </p:extLst>
  </p:cSld>
  <p:clrMap bg1="lt1" tx1="dk1" bg2="lt2" tx2="dk2" accent1="accent1" accent2="accent2" accent3="accent3" accent4="accent4" accent5="accent5" accent6="accent6" hlink="hlink" folHlink="folHlink"/>
  <p:sldLayoutIdLst>
    <p:sldLayoutId id="2147483759" r:id="rId1"/>
    <p:sldLayoutId id="2147483717" r:id="rId2"/>
    <p:sldLayoutId id="2147483753" r:id="rId3"/>
    <p:sldLayoutId id="2147483766" r:id="rId4"/>
    <p:sldLayoutId id="2147483798" r:id="rId5"/>
    <p:sldLayoutId id="2147483785" r:id="rId6"/>
    <p:sldLayoutId id="2147483795" r:id="rId7"/>
    <p:sldLayoutId id="2147483763" r:id="rId8"/>
    <p:sldLayoutId id="2147483802" r:id="rId9"/>
    <p:sldLayoutId id="2147483800" r:id="rId10"/>
    <p:sldLayoutId id="2147483786" r:id="rId11"/>
    <p:sldLayoutId id="2147483788" r:id="rId12"/>
    <p:sldLayoutId id="2147483789" r:id="rId13"/>
    <p:sldLayoutId id="2147483790" r:id="rId14"/>
    <p:sldLayoutId id="2147483792" r:id="rId15"/>
    <p:sldLayoutId id="2147483791" r:id="rId16"/>
    <p:sldLayoutId id="2147483799" r:id="rId17"/>
    <p:sldLayoutId id="2147483787" r:id="rId18"/>
    <p:sldLayoutId id="2147483767" r:id="rId19"/>
    <p:sldLayoutId id="2147483739" r:id="rId20"/>
    <p:sldLayoutId id="2147483714" r:id="rId21"/>
    <p:sldLayoutId id="2147483715" r:id="rId22"/>
    <p:sldLayoutId id="2147483737" r:id="rId23"/>
    <p:sldLayoutId id="2147483797" r:id="rId24"/>
    <p:sldLayoutId id="2147483778" r:id="rId25"/>
    <p:sldLayoutId id="2147483815" r:id="rId26"/>
    <p:sldLayoutId id="2147483816" r:id="rId27"/>
  </p:sldLayoutIdLst>
  <p:hf sldNum="0" hdr="0" dt="0"/>
  <p:txStyles>
    <p:titleStyle>
      <a:lvl1pPr algn="l" defTabSz="457200" rtl="0" eaLnBrk="1" latinLnBrk="0" hangingPunct="1">
        <a:spcBef>
          <a:spcPct val="0"/>
        </a:spcBef>
        <a:buNone/>
        <a:defRPr sz="1100" b="1" kern="1200">
          <a:solidFill>
            <a:srgbClr val="00B0F0"/>
          </a:solidFill>
          <a:latin typeface="+mj-lt"/>
          <a:ea typeface="+mj-ea"/>
          <a:cs typeface="+mj-cs"/>
        </a:defRPr>
      </a:lvl1pPr>
    </p:titleStyle>
    <p:body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n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8300" y="31751"/>
            <a:ext cx="8477250" cy="693192"/>
          </a:xfrm>
          <a:prstGeom prst="rect">
            <a:avLst/>
          </a:prstGeom>
        </p:spPr>
      </p:pic>
    </p:spTree>
    <p:extLst>
      <p:ext uri="{BB962C8B-B14F-4D97-AF65-F5344CB8AC3E}">
        <p14:creationId xmlns:p14="http://schemas.microsoft.com/office/powerpoint/2010/main" val="228705401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0.xml"/><Relationship Id="rId7" Type="http://schemas.openxmlformats.org/officeDocument/2006/relationships/image" Target="../media/image21.wmf"/><Relationship Id="rId2" Type="http://schemas.openxmlformats.org/officeDocument/2006/relationships/slideLayout" Target="../slideLayouts/slideLayout34.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0.wmf"/><Relationship Id="rId4" Type="http://schemas.openxmlformats.org/officeDocument/2006/relationships/oleObject" Target="../embeddings/oleObject6.bin"/><Relationship Id="rId9"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4.xml"/><Relationship Id="rId1" Type="http://schemas.openxmlformats.org/officeDocument/2006/relationships/vmlDrawing" Target="../drawings/vmlDrawing5.vml"/><Relationship Id="rId5" Type="http://schemas.openxmlformats.org/officeDocument/2006/relationships/image" Target="../media/image14.w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xml"/><Relationship Id="rId1" Type="http://schemas.openxmlformats.org/officeDocument/2006/relationships/vmlDrawing" Target="../drawings/vmlDrawing6.vml"/><Relationship Id="rId5" Type="http://schemas.openxmlformats.org/officeDocument/2006/relationships/image" Target="../media/image26.wmf"/><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vmlDrawing" Target="../drawings/vmlDrawing7.v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4.xml"/><Relationship Id="rId1" Type="http://schemas.openxmlformats.org/officeDocument/2006/relationships/vmlDrawing" Target="../drawings/vmlDrawing8.vml"/><Relationship Id="rId5" Type="http://schemas.openxmlformats.org/officeDocument/2006/relationships/image" Target="../media/image29.wmf"/><Relationship Id="rId4" Type="http://schemas.openxmlformats.org/officeDocument/2006/relationships/oleObject" Target="../embeddings/oleObject1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4.xml"/><Relationship Id="rId1" Type="http://schemas.openxmlformats.org/officeDocument/2006/relationships/vmlDrawing" Target="../drawings/vmlDrawing9.vml"/><Relationship Id="rId5" Type="http://schemas.openxmlformats.org/officeDocument/2006/relationships/image" Target="../media/image30.wmf"/><Relationship Id="rId4" Type="http://schemas.openxmlformats.org/officeDocument/2006/relationships/oleObject" Target="../embeddings/oleObject12.bin"/></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35.svg"/><Relationship Id="rId5" Type="http://schemas.openxmlformats.org/officeDocument/2006/relationships/image" Target="../media/image33.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10.wmf"/><Relationship Id="rId2" Type="http://schemas.openxmlformats.org/officeDocument/2006/relationships/slideLayout" Target="../slideLayouts/slideLayout3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10" Type="http://schemas.openxmlformats.org/officeDocument/2006/relationships/image" Target="../media/image12.png"/><Relationship Id="rId4" Type="http://schemas.openxmlformats.org/officeDocument/2006/relationships/oleObject" Target="../embeddings/oleObject1.bin"/><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4.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image" Target="../media/image10.w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4.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4.xml"/><Relationship Id="rId1" Type="http://schemas.openxmlformats.org/officeDocument/2006/relationships/themeOverride" Target="../theme/themeOverride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4.xml"/><Relationship Id="rId1" Type="http://schemas.openxmlformats.org/officeDocument/2006/relationships/themeOverride" Target="../theme/themeOverride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B4DC138-3C3F-43D6-B2F3-4AAB79871370}"/>
              </a:ext>
            </a:extLst>
          </p:cNvPr>
          <p:cNvSpPr>
            <a:spLocks noGrp="1"/>
          </p:cNvSpPr>
          <p:nvPr>
            <p:ph type="ctrTitle"/>
          </p:nvPr>
        </p:nvSpPr>
        <p:spPr>
          <a:xfrm>
            <a:off x="1143000" y="2427734"/>
            <a:ext cx="6858000" cy="1790700"/>
          </a:xfrm>
        </p:spPr>
        <p:txBody>
          <a:bodyPr/>
          <a:lstStyle/>
          <a:p>
            <a:pPr algn="ctr"/>
            <a:r>
              <a:rPr lang="es-AR" sz="1400" b="1" dirty="0"/>
              <a:t>Producción e Instalaciones de Superficie</a:t>
            </a:r>
            <a:br>
              <a:rPr lang="es-AR" sz="1400" b="1" dirty="0"/>
            </a:br>
            <a:r>
              <a:rPr lang="es-AR" sz="1400" b="1" dirty="0"/>
              <a:t/>
            </a:r>
            <a:br>
              <a:rPr lang="es-AR" sz="1400" b="1" dirty="0"/>
            </a:br>
            <a:r>
              <a:rPr lang="es-AR" sz="1400" b="1" dirty="0"/>
              <a:t/>
            </a:r>
            <a:br>
              <a:rPr lang="es-AR" sz="1400" b="1" dirty="0"/>
            </a:br>
            <a:r>
              <a:rPr lang="es-AR" sz="1400" b="1" dirty="0"/>
              <a:t>Autores: Marco Bergel y M. Florencia Cibau</a:t>
            </a:r>
          </a:p>
        </p:txBody>
      </p:sp>
      <p:sp>
        <p:nvSpPr>
          <p:cNvPr id="18" name="Text Placeholder 17">
            <a:extLst>
              <a:ext uri="{FF2B5EF4-FFF2-40B4-BE49-F238E27FC236}">
                <a16:creationId xmlns:a16="http://schemas.microsoft.com/office/drawing/2014/main" id="{95DB3361-54A6-4649-8CDF-5D73BC5B6E55}"/>
              </a:ext>
            </a:extLst>
          </p:cNvPr>
          <p:cNvSpPr>
            <a:spLocks noGrp="1"/>
          </p:cNvSpPr>
          <p:nvPr>
            <p:ph type="subTitle" idx="1"/>
          </p:nvPr>
        </p:nvSpPr>
        <p:spPr>
          <a:xfrm>
            <a:off x="1143000" y="987574"/>
            <a:ext cx="6858000" cy="1241822"/>
          </a:xfrm>
          <a:prstGeom prst="rect">
            <a:avLst/>
          </a:prstGeom>
        </p:spPr>
        <p:txBody>
          <a:bodyPr/>
          <a:lstStyle/>
          <a:p>
            <a:pPr marL="0" indent="0" algn="ctr">
              <a:buNone/>
            </a:pPr>
            <a:r>
              <a:rPr lang="es-AR" sz="4000" b="1" dirty="0">
                <a:solidFill>
                  <a:schemeClr val="accent5"/>
                </a:solidFill>
              </a:rPr>
              <a:t>La Sostenibilidad en el diseño del esquema de producción NOC con Satélites</a:t>
            </a:r>
            <a:endParaRPr lang="x-none" sz="4000" b="1" dirty="0">
              <a:solidFill>
                <a:schemeClr val="accent5"/>
              </a:solidFill>
            </a:endParaRPr>
          </a:p>
        </p:txBody>
      </p:sp>
    </p:spTree>
    <p:extLst>
      <p:ext uri="{BB962C8B-B14F-4D97-AF65-F5344CB8AC3E}">
        <p14:creationId xmlns:p14="http://schemas.microsoft.com/office/powerpoint/2010/main" val="1279236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Objeto 54">
            <a:extLst>
              <a:ext uri="{FF2B5EF4-FFF2-40B4-BE49-F238E27FC236}">
                <a16:creationId xmlns:a16="http://schemas.microsoft.com/office/drawing/2014/main" id="{7E02B57E-F672-4933-A3F1-14F8C446F325}"/>
              </a:ext>
            </a:extLst>
          </p:cNvPr>
          <p:cNvGraphicFramePr>
            <a:graphicFrameLocks noChangeAspect="1"/>
          </p:cNvGraphicFramePr>
          <p:nvPr>
            <p:extLst>
              <p:ext uri="{D42A27DB-BD31-4B8C-83A1-F6EECF244321}">
                <p14:modId xmlns:p14="http://schemas.microsoft.com/office/powerpoint/2010/main" val="636021979"/>
              </p:ext>
            </p:extLst>
          </p:nvPr>
        </p:nvGraphicFramePr>
        <p:xfrm>
          <a:off x="2915816" y="1851670"/>
          <a:ext cx="7247996" cy="3162235"/>
        </p:xfrm>
        <a:graphic>
          <a:graphicData uri="http://schemas.openxmlformats.org/presentationml/2006/ole">
            <mc:AlternateContent xmlns:mc="http://schemas.openxmlformats.org/markup-compatibility/2006">
              <mc:Choice xmlns:v="urn:schemas-microsoft-com:vml" Requires="v">
                <p:oleObj spid="_x0000_s4098" name="AutoCAD Drawing" r:id="rId4" imgW="18288000" imgH="7981920" progId="AutoCAD.Drawing.24">
                  <p:embed/>
                </p:oleObj>
              </mc:Choice>
              <mc:Fallback>
                <p:oleObj name="AutoCAD Drawing" r:id="rId4" imgW="18288000" imgH="7981920" progId="AutoCAD.Drawing.24">
                  <p:embed/>
                  <p:pic>
                    <p:nvPicPr>
                      <p:cNvPr id="55" name="Objeto 54">
                        <a:extLst>
                          <a:ext uri="{FF2B5EF4-FFF2-40B4-BE49-F238E27FC236}">
                            <a16:creationId xmlns:a16="http://schemas.microsoft.com/office/drawing/2014/main" id="{7E02B57E-F672-4933-A3F1-14F8C446F325}"/>
                          </a:ext>
                        </a:extLst>
                      </p:cNvPr>
                      <p:cNvPicPr/>
                      <p:nvPr/>
                    </p:nvPicPr>
                    <p:blipFill>
                      <a:blip r:embed="rId5"/>
                      <a:stretch>
                        <a:fillRect/>
                      </a:stretch>
                    </p:blipFill>
                    <p:spPr>
                      <a:xfrm>
                        <a:off x="2915816" y="1851670"/>
                        <a:ext cx="7247996" cy="3162235"/>
                      </a:xfrm>
                      <a:prstGeom prst="rect">
                        <a:avLst/>
                      </a:prstGeom>
                    </p:spPr>
                  </p:pic>
                </p:oleObj>
              </mc:Fallback>
            </mc:AlternateContent>
          </a:graphicData>
        </a:graphic>
      </p:graphicFrame>
      <p:graphicFrame>
        <p:nvGraphicFramePr>
          <p:cNvPr id="36" name="Objeto 35">
            <a:extLst>
              <a:ext uri="{FF2B5EF4-FFF2-40B4-BE49-F238E27FC236}">
                <a16:creationId xmlns:a16="http://schemas.microsoft.com/office/drawing/2014/main" id="{CFFA716B-0EA1-4503-BA2A-6446860FA114}"/>
              </a:ext>
            </a:extLst>
          </p:cNvPr>
          <p:cNvGraphicFramePr>
            <a:graphicFrameLocks noChangeAspect="1"/>
          </p:cNvGraphicFramePr>
          <p:nvPr>
            <p:extLst>
              <p:ext uri="{D42A27DB-BD31-4B8C-83A1-F6EECF244321}">
                <p14:modId xmlns:p14="http://schemas.microsoft.com/office/powerpoint/2010/main" val="3712987086"/>
              </p:ext>
            </p:extLst>
          </p:nvPr>
        </p:nvGraphicFramePr>
        <p:xfrm>
          <a:off x="-25127" y="3203849"/>
          <a:ext cx="4446861" cy="1939651"/>
        </p:xfrm>
        <a:graphic>
          <a:graphicData uri="http://schemas.openxmlformats.org/presentationml/2006/ole">
            <mc:AlternateContent xmlns:mc="http://schemas.openxmlformats.org/markup-compatibility/2006">
              <mc:Choice xmlns:v="urn:schemas-microsoft-com:vml" Requires="v">
                <p:oleObj spid="_x0000_s4099" name="AutoCAD Drawing" r:id="rId6" imgW="18288000" imgH="7981920" progId="AutoCAD.Drawing.24">
                  <p:embed/>
                </p:oleObj>
              </mc:Choice>
              <mc:Fallback>
                <p:oleObj name="AutoCAD Drawing" r:id="rId6" imgW="18288000" imgH="7981920" progId="AutoCAD.Drawing.24">
                  <p:embed/>
                  <p:pic>
                    <p:nvPicPr>
                      <p:cNvPr id="36" name="Objeto 35">
                        <a:extLst>
                          <a:ext uri="{FF2B5EF4-FFF2-40B4-BE49-F238E27FC236}">
                            <a16:creationId xmlns:a16="http://schemas.microsoft.com/office/drawing/2014/main" id="{CFFA716B-0EA1-4503-BA2A-6446860FA114}"/>
                          </a:ext>
                        </a:extLst>
                      </p:cNvPr>
                      <p:cNvPicPr/>
                      <p:nvPr/>
                    </p:nvPicPr>
                    <p:blipFill>
                      <a:blip r:embed="rId7"/>
                      <a:stretch>
                        <a:fillRect/>
                      </a:stretch>
                    </p:blipFill>
                    <p:spPr>
                      <a:xfrm>
                        <a:off x="-25127" y="3203849"/>
                        <a:ext cx="4446861" cy="1939651"/>
                      </a:xfrm>
                      <a:prstGeom prst="rect">
                        <a:avLst/>
                      </a:prstGeom>
                    </p:spPr>
                  </p:pic>
                </p:oleObj>
              </mc:Fallback>
            </mc:AlternateContent>
          </a:graphicData>
        </a:graphic>
      </p:graphicFrame>
      <p:graphicFrame>
        <p:nvGraphicFramePr>
          <p:cNvPr id="37" name="Objeto 36">
            <a:extLst>
              <a:ext uri="{FF2B5EF4-FFF2-40B4-BE49-F238E27FC236}">
                <a16:creationId xmlns:a16="http://schemas.microsoft.com/office/drawing/2014/main" id="{9A09CB70-A06B-488C-A876-F1ECAC427CDA}"/>
              </a:ext>
            </a:extLst>
          </p:cNvPr>
          <p:cNvGraphicFramePr>
            <a:graphicFrameLocks noChangeAspect="1"/>
          </p:cNvGraphicFramePr>
          <p:nvPr>
            <p:extLst>
              <p:ext uri="{D42A27DB-BD31-4B8C-83A1-F6EECF244321}">
                <p14:modId xmlns:p14="http://schemas.microsoft.com/office/powerpoint/2010/main" val="1870946719"/>
              </p:ext>
            </p:extLst>
          </p:nvPr>
        </p:nvGraphicFramePr>
        <p:xfrm>
          <a:off x="412986" y="1699665"/>
          <a:ext cx="3438933" cy="1500375"/>
        </p:xfrm>
        <a:graphic>
          <a:graphicData uri="http://schemas.openxmlformats.org/presentationml/2006/ole">
            <mc:AlternateContent xmlns:mc="http://schemas.openxmlformats.org/markup-compatibility/2006">
              <mc:Choice xmlns:v="urn:schemas-microsoft-com:vml" Requires="v">
                <p:oleObj spid="_x0000_s4100" name="AutoCAD Drawing" r:id="rId8" imgW="18288000" imgH="7981920" progId="AutoCAD.Drawing.24">
                  <p:embed/>
                </p:oleObj>
              </mc:Choice>
              <mc:Fallback>
                <p:oleObj name="AutoCAD Drawing" r:id="rId8" imgW="18288000" imgH="7981920" progId="AutoCAD.Drawing.24">
                  <p:embed/>
                  <p:pic>
                    <p:nvPicPr>
                      <p:cNvPr id="37" name="Objeto 36">
                        <a:extLst>
                          <a:ext uri="{FF2B5EF4-FFF2-40B4-BE49-F238E27FC236}">
                            <a16:creationId xmlns:a16="http://schemas.microsoft.com/office/drawing/2014/main" id="{9A09CB70-A06B-488C-A876-F1ECAC427CDA}"/>
                          </a:ext>
                        </a:extLst>
                      </p:cNvPr>
                      <p:cNvPicPr/>
                      <p:nvPr/>
                    </p:nvPicPr>
                    <p:blipFill>
                      <a:blip r:embed="rId9"/>
                      <a:stretch>
                        <a:fillRect/>
                      </a:stretch>
                    </p:blipFill>
                    <p:spPr>
                      <a:xfrm>
                        <a:off x="412986" y="1699665"/>
                        <a:ext cx="3438933" cy="1500375"/>
                      </a:xfrm>
                      <a:prstGeom prst="rect">
                        <a:avLst/>
                      </a:prstGeom>
                    </p:spPr>
                  </p:pic>
                </p:oleObj>
              </mc:Fallback>
            </mc:AlternateContent>
          </a:graphicData>
        </a:graphic>
      </p:graphicFrame>
      <p:cxnSp>
        <p:nvCxnSpPr>
          <p:cNvPr id="41" name="Conector recto 40">
            <a:extLst>
              <a:ext uri="{FF2B5EF4-FFF2-40B4-BE49-F238E27FC236}">
                <a16:creationId xmlns:a16="http://schemas.microsoft.com/office/drawing/2014/main" id="{A8FD7DE3-1A57-4B17-AE3E-0ED41F39CB1E}"/>
              </a:ext>
            </a:extLst>
          </p:cNvPr>
          <p:cNvCxnSpPr/>
          <p:nvPr/>
        </p:nvCxnSpPr>
        <p:spPr>
          <a:xfrm flipV="1">
            <a:off x="364196" y="3161522"/>
            <a:ext cx="3744416" cy="23994"/>
          </a:xfrm>
          <a:prstGeom prst="line">
            <a:avLst/>
          </a:prstGeom>
          <a:ln w="12700">
            <a:solidFill>
              <a:srgbClr val="0451E4"/>
            </a:solidFill>
            <a:prstDash val="dash"/>
          </a:ln>
          <a:effectLst/>
        </p:spPr>
        <p:style>
          <a:lnRef idx="2">
            <a:schemeClr val="accent1"/>
          </a:lnRef>
          <a:fillRef idx="0">
            <a:schemeClr val="accent1"/>
          </a:fillRef>
          <a:effectRef idx="1">
            <a:schemeClr val="accent1"/>
          </a:effectRef>
          <a:fontRef idx="minor">
            <a:schemeClr val="tx1"/>
          </a:fontRef>
        </p:style>
      </p:cxnSp>
      <p:sp>
        <p:nvSpPr>
          <p:cNvPr id="9" name="13 Rectángulo redondeado">
            <a:extLst>
              <a:ext uri="{FF2B5EF4-FFF2-40B4-BE49-F238E27FC236}">
                <a16:creationId xmlns:a16="http://schemas.microsoft.com/office/drawing/2014/main" id="{6AE0DDC2-A71B-4CEF-A585-6B89CF551AC1}"/>
              </a:ext>
            </a:extLst>
          </p:cNvPr>
          <p:cNvSpPr/>
          <p:nvPr/>
        </p:nvSpPr>
        <p:spPr>
          <a:xfrm>
            <a:off x="341163" y="1283485"/>
            <a:ext cx="4118672"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sz="1400" b="1" dirty="0">
                <a:solidFill>
                  <a:schemeClr val="bg1"/>
                </a:solidFill>
              </a:rPr>
              <a:t>Tecnología de captación: VRT + VRU LP/LLP + LP Flare</a:t>
            </a:r>
          </a:p>
        </p:txBody>
      </p:sp>
      <p:sp>
        <p:nvSpPr>
          <p:cNvPr id="10" name="13 Rectángulo redondeado">
            <a:extLst>
              <a:ext uri="{FF2B5EF4-FFF2-40B4-BE49-F238E27FC236}">
                <a16:creationId xmlns:a16="http://schemas.microsoft.com/office/drawing/2014/main" id="{BF4D681F-EBF5-4140-A15F-0027AD9CD732}"/>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 – PTC 2.0</a:t>
            </a:r>
          </a:p>
        </p:txBody>
      </p:sp>
      <p:sp>
        <p:nvSpPr>
          <p:cNvPr id="13" name="13 Rectángulo redondeado">
            <a:extLst>
              <a:ext uri="{FF2B5EF4-FFF2-40B4-BE49-F238E27FC236}">
                <a16:creationId xmlns:a16="http://schemas.microsoft.com/office/drawing/2014/main" id="{16B2A357-A00C-4E83-8432-3AA759BBF87B}"/>
              </a:ext>
            </a:extLst>
          </p:cNvPr>
          <p:cNvSpPr/>
          <p:nvPr/>
        </p:nvSpPr>
        <p:spPr>
          <a:xfrm>
            <a:off x="4684165" y="1283485"/>
            <a:ext cx="4118672"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sz="1400" b="1" dirty="0">
                <a:solidFill>
                  <a:schemeClr val="bg1"/>
                </a:solidFill>
              </a:rPr>
              <a:t>Recuperación de vapores en TK Skimmer y TK Pulmón de Agua</a:t>
            </a:r>
          </a:p>
        </p:txBody>
      </p:sp>
    </p:spTree>
    <p:extLst>
      <p:ext uri="{BB962C8B-B14F-4D97-AF65-F5344CB8AC3E}">
        <p14:creationId xmlns:p14="http://schemas.microsoft.com/office/powerpoint/2010/main" val="276513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ppt_x"/>
                                          </p:val>
                                        </p:tav>
                                        <p:tav tm="100000">
                                          <p:val>
                                            <p:strVal val="#ppt_x"/>
                                          </p:val>
                                        </p:tav>
                                      </p:tavLst>
                                    </p:anim>
                                    <p:anim calcmode="lin" valueType="num">
                                      <p:cBhvr additive="base">
                                        <p:cTn id="3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3DC6BE7-6521-4703-A3CD-3FF96BC2E553}"/>
              </a:ext>
            </a:extLst>
          </p:cNvPr>
          <p:cNvPicPr>
            <a:picLocks noChangeAspect="1"/>
          </p:cNvPicPr>
          <p:nvPr/>
        </p:nvPicPr>
        <p:blipFill>
          <a:blip r:embed="rId3"/>
          <a:stretch>
            <a:fillRect/>
          </a:stretch>
        </p:blipFill>
        <p:spPr>
          <a:xfrm>
            <a:off x="232941" y="1690482"/>
            <a:ext cx="6996684" cy="3054096"/>
          </a:xfrm>
          <a:prstGeom prst="rect">
            <a:avLst/>
          </a:prstGeom>
        </p:spPr>
      </p:pic>
      <p:sp>
        <p:nvSpPr>
          <p:cNvPr id="15" name="13 Rectángulo redondeado">
            <a:extLst>
              <a:ext uri="{FF2B5EF4-FFF2-40B4-BE49-F238E27FC236}">
                <a16:creationId xmlns:a16="http://schemas.microsoft.com/office/drawing/2014/main" id="{5DBAC45A-D025-4EE7-932A-146F0F122D54}"/>
              </a:ext>
            </a:extLst>
          </p:cNvPr>
          <p:cNvSpPr/>
          <p:nvPr/>
        </p:nvSpPr>
        <p:spPr>
          <a:xfrm>
            <a:off x="341162" y="1283485"/>
            <a:ext cx="4734894"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Menor consumo de agua dulce para lavado</a:t>
            </a:r>
          </a:p>
        </p:txBody>
      </p:sp>
      <p:sp>
        <p:nvSpPr>
          <p:cNvPr id="16" name="13 Rectángulo redondeado">
            <a:extLst>
              <a:ext uri="{FF2B5EF4-FFF2-40B4-BE49-F238E27FC236}">
                <a16:creationId xmlns:a16="http://schemas.microsoft.com/office/drawing/2014/main" id="{F33A2648-AFAC-4B82-B0C6-2CAF5D7A29FD}"/>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 – PTC 2.0</a:t>
            </a:r>
          </a:p>
        </p:txBody>
      </p:sp>
      <p:grpSp>
        <p:nvGrpSpPr>
          <p:cNvPr id="3" name="Grupo 2">
            <a:extLst>
              <a:ext uri="{FF2B5EF4-FFF2-40B4-BE49-F238E27FC236}">
                <a16:creationId xmlns:a16="http://schemas.microsoft.com/office/drawing/2014/main" id="{565A416B-33D9-406E-90E9-64FC5E9DB9E0}"/>
              </a:ext>
            </a:extLst>
          </p:cNvPr>
          <p:cNvGrpSpPr/>
          <p:nvPr/>
        </p:nvGrpSpPr>
        <p:grpSpPr>
          <a:xfrm>
            <a:off x="7236832" y="2450487"/>
            <a:ext cx="1771751" cy="1534085"/>
            <a:chOff x="7237821" y="1723782"/>
            <a:chExt cx="1771751" cy="1534085"/>
          </a:xfrm>
        </p:grpSpPr>
        <p:sp>
          <p:nvSpPr>
            <p:cNvPr id="53" name="Round Same Side Corner Rectangle 35">
              <a:extLst>
                <a:ext uri="{FF2B5EF4-FFF2-40B4-BE49-F238E27FC236}">
                  <a16:creationId xmlns:a16="http://schemas.microsoft.com/office/drawing/2014/main" id="{9F8BBF4B-7E2E-458D-8931-B4B4A14F4DC7}"/>
                </a:ext>
              </a:extLst>
            </p:cNvPr>
            <p:cNvSpPr/>
            <p:nvPr/>
          </p:nvSpPr>
          <p:spPr>
            <a:xfrm rot="10800000">
              <a:off x="7237821" y="2392372"/>
              <a:ext cx="1695833" cy="865495"/>
            </a:xfrm>
            <a:prstGeom prst="round2SameRect">
              <a:avLst>
                <a:gd name="adj1" fmla="val 21890"/>
                <a:gd name="adj2" fmla="val 0"/>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x-none" sz="1000" dirty="0"/>
            </a:p>
          </p:txBody>
        </p:sp>
        <p:sp>
          <p:nvSpPr>
            <p:cNvPr id="54" name="Round Same Side Corner Rectangle 28">
              <a:extLst>
                <a:ext uri="{FF2B5EF4-FFF2-40B4-BE49-F238E27FC236}">
                  <a16:creationId xmlns:a16="http://schemas.microsoft.com/office/drawing/2014/main" id="{959E82BD-8164-4678-9B3C-A7CB856F600F}"/>
                </a:ext>
              </a:extLst>
            </p:cNvPr>
            <p:cNvSpPr/>
            <p:nvPr/>
          </p:nvSpPr>
          <p:spPr>
            <a:xfrm rot="10800000">
              <a:off x="7237824" y="1728752"/>
              <a:ext cx="1695833" cy="865495"/>
            </a:xfrm>
            <a:prstGeom prst="round2SameRect">
              <a:avLst>
                <a:gd name="adj1" fmla="val 21890"/>
                <a:gd name="adj2" fmla="val 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x-none" sz="1000"/>
            </a:p>
          </p:txBody>
        </p:sp>
        <p:sp>
          <p:nvSpPr>
            <p:cNvPr id="62" name="Text Placeholder 23">
              <a:extLst>
                <a:ext uri="{FF2B5EF4-FFF2-40B4-BE49-F238E27FC236}">
                  <a16:creationId xmlns:a16="http://schemas.microsoft.com/office/drawing/2014/main" id="{53743A4A-8F60-46E9-A461-2308D55E6CA8}"/>
                </a:ext>
              </a:extLst>
            </p:cNvPr>
            <p:cNvSpPr txBox="1">
              <a:spLocks/>
            </p:cNvSpPr>
            <p:nvPr/>
          </p:nvSpPr>
          <p:spPr>
            <a:xfrm>
              <a:off x="7258905" y="1723782"/>
              <a:ext cx="1648745" cy="400110"/>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AR" dirty="0"/>
                <a:t>2 etapas vs. 1 etapa de lavado</a:t>
              </a:r>
            </a:p>
          </p:txBody>
        </p:sp>
        <p:sp>
          <p:nvSpPr>
            <p:cNvPr id="69" name="8 Marcador de texto">
              <a:extLst>
                <a:ext uri="{FF2B5EF4-FFF2-40B4-BE49-F238E27FC236}">
                  <a16:creationId xmlns:a16="http://schemas.microsoft.com/office/drawing/2014/main" id="{AA1D9673-5EC3-4472-B394-2F96009C7A0A}"/>
                </a:ext>
              </a:extLst>
            </p:cNvPr>
            <p:cNvSpPr txBox="1">
              <a:spLocks/>
            </p:cNvSpPr>
            <p:nvPr/>
          </p:nvSpPr>
          <p:spPr>
            <a:xfrm>
              <a:off x="7279442" y="2613808"/>
              <a:ext cx="1730130" cy="553998"/>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b="1" dirty="0">
                  <a:solidFill>
                    <a:schemeClr val="bg1"/>
                  </a:solidFill>
                  <a:effectLst>
                    <a:outerShdw blurRad="38100" dist="38100" dir="2700000" algn="tl">
                      <a:srgbClr val="000000">
                        <a:alpha val="43137"/>
                      </a:srgbClr>
                    </a:outerShdw>
                  </a:effectLst>
                </a:rPr>
                <a:t>Reducción de Potencia de Inyección y transferencia Asociada a Agua de lavado</a:t>
              </a:r>
            </a:p>
          </p:txBody>
        </p:sp>
        <p:sp>
          <p:nvSpPr>
            <p:cNvPr id="17" name="8 Marcador de texto">
              <a:extLst>
                <a:ext uri="{FF2B5EF4-FFF2-40B4-BE49-F238E27FC236}">
                  <a16:creationId xmlns:a16="http://schemas.microsoft.com/office/drawing/2014/main" id="{65344813-BA40-45D5-85C5-0B181CF4DA4B}"/>
                </a:ext>
              </a:extLst>
            </p:cNvPr>
            <p:cNvSpPr txBox="1">
              <a:spLocks/>
            </p:cNvSpPr>
            <p:nvPr/>
          </p:nvSpPr>
          <p:spPr>
            <a:xfrm>
              <a:off x="7355358" y="2039273"/>
              <a:ext cx="1443115" cy="400110"/>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b="1" dirty="0">
                  <a:solidFill>
                    <a:schemeClr val="bg1"/>
                  </a:solidFill>
                  <a:effectLst>
                    <a:outerShdw blurRad="38100" dist="38100" dir="2700000" algn="tl">
                      <a:srgbClr val="000000">
                        <a:alpha val="43137"/>
                      </a:srgbClr>
                    </a:outerShdw>
                  </a:effectLst>
                </a:rPr>
                <a:t>Reducción de caudal agua dulce</a:t>
              </a:r>
            </a:p>
          </p:txBody>
        </p:sp>
      </p:grpSp>
    </p:spTree>
    <p:extLst>
      <p:ext uri="{BB962C8B-B14F-4D97-AF65-F5344CB8AC3E}">
        <p14:creationId xmlns:p14="http://schemas.microsoft.com/office/powerpoint/2010/main" val="82224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to 25">
            <a:extLst>
              <a:ext uri="{FF2B5EF4-FFF2-40B4-BE49-F238E27FC236}">
                <a16:creationId xmlns:a16="http://schemas.microsoft.com/office/drawing/2014/main" id="{B517FF24-2651-46BA-8ED0-C1615EA6558A}"/>
              </a:ext>
            </a:extLst>
          </p:cNvPr>
          <p:cNvGraphicFramePr>
            <a:graphicFrameLocks noChangeAspect="1"/>
          </p:cNvGraphicFramePr>
          <p:nvPr>
            <p:extLst>
              <p:ext uri="{D42A27DB-BD31-4B8C-83A1-F6EECF244321}">
                <p14:modId xmlns:p14="http://schemas.microsoft.com/office/powerpoint/2010/main" val="2760999336"/>
              </p:ext>
            </p:extLst>
          </p:nvPr>
        </p:nvGraphicFramePr>
        <p:xfrm>
          <a:off x="0" y="1564324"/>
          <a:ext cx="9607455" cy="3527706"/>
        </p:xfrm>
        <a:graphic>
          <a:graphicData uri="http://schemas.openxmlformats.org/presentationml/2006/ole">
            <mc:AlternateContent xmlns:mc="http://schemas.openxmlformats.org/markup-compatibility/2006">
              <mc:Choice xmlns:v="urn:schemas-microsoft-com:vml" Requires="v">
                <p:oleObj spid="_x0000_s5122" name="AutoCAD Drawing" r:id="rId4" imgW="12897000" imgH="4734000" progId="AutoCAD.Drawing.24">
                  <p:embed/>
                </p:oleObj>
              </mc:Choice>
              <mc:Fallback>
                <p:oleObj name="AutoCAD Drawing" r:id="rId4" imgW="12897000" imgH="4734000" progId="AutoCAD.Drawing.24">
                  <p:embed/>
                  <p:pic>
                    <p:nvPicPr>
                      <p:cNvPr id="26" name="Objeto 25">
                        <a:extLst>
                          <a:ext uri="{FF2B5EF4-FFF2-40B4-BE49-F238E27FC236}">
                            <a16:creationId xmlns:a16="http://schemas.microsoft.com/office/drawing/2014/main" id="{B517FF24-2651-46BA-8ED0-C1615EA6558A}"/>
                          </a:ext>
                        </a:extLst>
                      </p:cNvPr>
                      <p:cNvPicPr/>
                      <p:nvPr/>
                    </p:nvPicPr>
                    <p:blipFill>
                      <a:blip r:embed="rId5"/>
                      <a:stretch>
                        <a:fillRect/>
                      </a:stretch>
                    </p:blipFill>
                    <p:spPr>
                      <a:xfrm>
                        <a:off x="0" y="1564324"/>
                        <a:ext cx="9607455" cy="3527706"/>
                      </a:xfrm>
                      <a:prstGeom prst="rect">
                        <a:avLst/>
                      </a:prstGeom>
                    </p:spPr>
                  </p:pic>
                </p:oleObj>
              </mc:Fallback>
            </mc:AlternateContent>
          </a:graphicData>
        </a:graphic>
      </p:graphicFrame>
      <p:sp>
        <p:nvSpPr>
          <p:cNvPr id="27" name="13 Rectángulo redondeado">
            <a:extLst>
              <a:ext uri="{FF2B5EF4-FFF2-40B4-BE49-F238E27FC236}">
                <a16:creationId xmlns:a16="http://schemas.microsoft.com/office/drawing/2014/main" id="{FBCA41E7-7A2F-4CE6-8E96-558DA50E6CAB}"/>
              </a:ext>
            </a:extLst>
          </p:cNvPr>
          <p:cNvSpPr/>
          <p:nvPr/>
        </p:nvSpPr>
        <p:spPr>
          <a:xfrm>
            <a:off x="341162" y="789143"/>
            <a:ext cx="4777403" cy="425706"/>
          </a:xfrm>
          <a:prstGeom prst="roundRect">
            <a:avLst/>
          </a:prstGeom>
          <a:solidFill>
            <a:srgbClr val="2FAC66">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000" dirty="0">
                <a:solidFill>
                  <a:schemeClr val="lt1"/>
                </a:solidFill>
              </a:rPr>
              <a:t>Nuevo Modelo de Desarrollo con Satélites</a:t>
            </a:r>
          </a:p>
        </p:txBody>
      </p:sp>
      <p:sp>
        <p:nvSpPr>
          <p:cNvPr id="20" name="Rectángulo: esquinas redondeadas 19">
            <a:extLst>
              <a:ext uri="{FF2B5EF4-FFF2-40B4-BE49-F238E27FC236}">
                <a16:creationId xmlns:a16="http://schemas.microsoft.com/office/drawing/2014/main" id="{F2CF5658-92BE-4491-B90C-8AF7EDF919DC}"/>
              </a:ext>
            </a:extLst>
          </p:cNvPr>
          <p:cNvSpPr/>
          <p:nvPr/>
        </p:nvSpPr>
        <p:spPr>
          <a:xfrm>
            <a:off x="5759624" y="1564324"/>
            <a:ext cx="3384376" cy="1428359"/>
          </a:xfrm>
          <a:prstGeom prst="round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353802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E7A1A8B1-F1DF-422D-BF5D-5488380B3EB3}"/>
              </a:ext>
            </a:extLst>
          </p:cNvPr>
          <p:cNvGrpSpPr/>
          <p:nvPr/>
        </p:nvGrpSpPr>
        <p:grpSpPr>
          <a:xfrm>
            <a:off x="777064" y="1738950"/>
            <a:ext cx="2857704" cy="3286845"/>
            <a:chOff x="2886558" y="657075"/>
            <a:chExt cx="3275453" cy="4321480"/>
          </a:xfrm>
        </p:grpSpPr>
        <p:pic>
          <p:nvPicPr>
            <p:cNvPr id="1028" name="Picture 4">
              <a:extLst>
                <a:ext uri="{FF2B5EF4-FFF2-40B4-BE49-F238E27FC236}">
                  <a16:creationId xmlns:a16="http://schemas.microsoft.com/office/drawing/2014/main" id="{0B53A728-F41F-4C13-96E6-4DC6C77140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6558" y="657075"/>
              <a:ext cx="3275453" cy="2139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5EA8A93-F1B3-4702-968A-75384BA4AB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00210" y="2839375"/>
              <a:ext cx="3261801" cy="2139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Conector recto 4">
              <a:extLst>
                <a:ext uri="{FF2B5EF4-FFF2-40B4-BE49-F238E27FC236}">
                  <a16:creationId xmlns:a16="http://schemas.microsoft.com/office/drawing/2014/main" id="{03ECAA50-07DE-488A-8133-5AAB2DDCB500}"/>
                </a:ext>
              </a:extLst>
            </p:cNvPr>
            <p:cNvCxnSpPr>
              <a:cxnSpLocks/>
            </p:cNvCxnSpPr>
            <p:nvPr/>
          </p:nvCxnSpPr>
          <p:spPr>
            <a:xfrm flipH="1">
              <a:off x="4537937" y="672915"/>
              <a:ext cx="1" cy="4186021"/>
            </a:xfrm>
            <a:prstGeom prst="line">
              <a:avLst/>
            </a:prstGeom>
            <a:ln w="15875">
              <a:solidFill>
                <a:schemeClr val="accent6">
                  <a:alpha val="42000"/>
                </a:schemeClr>
              </a:solidFill>
            </a:ln>
            <a:effectLst/>
          </p:spPr>
          <p:style>
            <a:lnRef idx="2">
              <a:schemeClr val="accent1"/>
            </a:lnRef>
            <a:fillRef idx="0">
              <a:schemeClr val="accent1"/>
            </a:fillRef>
            <a:effectRef idx="1">
              <a:schemeClr val="accent1"/>
            </a:effectRef>
            <a:fontRef idx="minor">
              <a:schemeClr val="tx1"/>
            </a:fontRef>
          </p:style>
        </p:cxnSp>
        <p:sp>
          <p:nvSpPr>
            <p:cNvPr id="6" name="Rectángulo: esquinas redondeadas 5">
              <a:extLst>
                <a:ext uri="{FF2B5EF4-FFF2-40B4-BE49-F238E27FC236}">
                  <a16:creationId xmlns:a16="http://schemas.microsoft.com/office/drawing/2014/main" id="{D765F4A1-C77A-49C4-92AC-BDF2FB4EAB11}"/>
                </a:ext>
              </a:extLst>
            </p:cNvPr>
            <p:cNvSpPr/>
            <p:nvPr/>
          </p:nvSpPr>
          <p:spPr>
            <a:xfrm>
              <a:off x="4537937" y="1458720"/>
              <a:ext cx="269565" cy="936104"/>
            </a:xfrm>
            <a:prstGeom prst="roundRect">
              <a:avLst/>
            </a:pr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4" name="Rectángulo: esquinas redondeadas 23">
              <a:extLst>
                <a:ext uri="{FF2B5EF4-FFF2-40B4-BE49-F238E27FC236}">
                  <a16:creationId xmlns:a16="http://schemas.microsoft.com/office/drawing/2014/main" id="{10A2C020-3AB8-4813-AC8A-9F083F17FDB1}"/>
                </a:ext>
              </a:extLst>
            </p:cNvPr>
            <p:cNvSpPr/>
            <p:nvPr/>
          </p:nvSpPr>
          <p:spPr>
            <a:xfrm>
              <a:off x="4524284" y="3460380"/>
              <a:ext cx="269565" cy="553998"/>
            </a:xfrm>
            <a:prstGeom prst="roundRect">
              <a:avLst/>
            </a:pr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7" name="Forma libre: forma 6">
              <a:extLst>
                <a:ext uri="{FF2B5EF4-FFF2-40B4-BE49-F238E27FC236}">
                  <a16:creationId xmlns:a16="http://schemas.microsoft.com/office/drawing/2014/main" id="{EA8B8CFF-3967-4ED0-99AE-8840B9F8B3FF}"/>
                </a:ext>
              </a:extLst>
            </p:cNvPr>
            <p:cNvSpPr/>
            <p:nvPr/>
          </p:nvSpPr>
          <p:spPr>
            <a:xfrm>
              <a:off x="3471863" y="1452563"/>
              <a:ext cx="2476500" cy="900112"/>
            </a:xfrm>
            <a:custGeom>
              <a:avLst/>
              <a:gdLst>
                <a:gd name="connsiteX0" fmla="*/ 0 w 2476500"/>
                <a:gd name="connsiteY0" fmla="*/ 202406 h 900112"/>
                <a:gd name="connsiteX1" fmla="*/ 88106 w 2476500"/>
                <a:gd name="connsiteY1" fmla="*/ 664368 h 900112"/>
                <a:gd name="connsiteX2" fmla="*/ 180975 w 2476500"/>
                <a:gd name="connsiteY2" fmla="*/ 821531 h 900112"/>
                <a:gd name="connsiteX3" fmla="*/ 292893 w 2476500"/>
                <a:gd name="connsiteY3" fmla="*/ 900112 h 900112"/>
                <a:gd name="connsiteX4" fmla="*/ 335756 w 2476500"/>
                <a:gd name="connsiteY4" fmla="*/ 685800 h 900112"/>
                <a:gd name="connsiteX5" fmla="*/ 438150 w 2476500"/>
                <a:gd name="connsiteY5" fmla="*/ 854868 h 900112"/>
                <a:gd name="connsiteX6" fmla="*/ 466725 w 2476500"/>
                <a:gd name="connsiteY6" fmla="*/ 578643 h 900112"/>
                <a:gd name="connsiteX7" fmla="*/ 492918 w 2476500"/>
                <a:gd name="connsiteY7" fmla="*/ 571500 h 900112"/>
                <a:gd name="connsiteX8" fmla="*/ 569118 w 2476500"/>
                <a:gd name="connsiteY8" fmla="*/ 785812 h 900112"/>
                <a:gd name="connsiteX9" fmla="*/ 600075 w 2476500"/>
                <a:gd name="connsiteY9" fmla="*/ 528637 h 900112"/>
                <a:gd name="connsiteX10" fmla="*/ 628650 w 2476500"/>
                <a:gd name="connsiteY10" fmla="*/ 533400 h 900112"/>
                <a:gd name="connsiteX11" fmla="*/ 690562 w 2476500"/>
                <a:gd name="connsiteY11" fmla="*/ 714375 h 900112"/>
                <a:gd name="connsiteX12" fmla="*/ 719137 w 2476500"/>
                <a:gd name="connsiteY12" fmla="*/ 464343 h 900112"/>
                <a:gd name="connsiteX13" fmla="*/ 745331 w 2476500"/>
                <a:gd name="connsiteY13" fmla="*/ 483393 h 900112"/>
                <a:gd name="connsiteX14" fmla="*/ 792956 w 2476500"/>
                <a:gd name="connsiteY14" fmla="*/ 635793 h 900112"/>
                <a:gd name="connsiteX15" fmla="*/ 871537 w 2476500"/>
                <a:gd name="connsiteY15" fmla="*/ 785812 h 900112"/>
                <a:gd name="connsiteX16" fmla="*/ 1090612 w 2476500"/>
                <a:gd name="connsiteY16" fmla="*/ 897731 h 900112"/>
                <a:gd name="connsiteX17" fmla="*/ 1121568 w 2476500"/>
                <a:gd name="connsiteY17" fmla="*/ 321468 h 900112"/>
                <a:gd name="connsiteX18" fmla="*/ 1143000 w 2476500"/>
                <a:gd name="connsiteY18" fmla="*/ 295275 h 900112"/>
                <a:gd name="connsiteX19" fmla="*/ 1154906 w 2476500"/>
                <a:gd name="connsiteY19" fmla="*/ 309562 h 900112"/>
                <a:gd name="connsiteX20" fmla="*/ 1181100 w 2476500"/>
                <a:gd name="connsiteY20" fmla="*/ 190500 h 900112"/>
                <a:gd name="connsiteX21" fmla="*/ 1250156 w 2476500"/>
                <a:gd name="connsiteY21" fmla="*/ 476250 h 900112"/>
                <a:gd name="connsiteX22" fmla="*/ 1266825 w 2476500"/>
                <a:gd name="connsiteY22" fmla="*/ 0 h 900112"/>
                <a:gd name="connsiteX23" fmla="*/ 1297781 w 2476500"/>
                <a:gd name="connsiteY23" fmla="*/ 14287 h 900112"/>
                <a:gd name="connsiteX24" fmla="*/ 1350168 w 2476500"/>
                <a:gd name="connsiteY24" fmla="*/ 302418 h 900112"/>
                <a:gd name="connsiteX25" fmla="*/ 1419225 w 2476500"/>
                <a:gd name="connsiteY25" fmla="*/ 533400 h 900112"/>
                <a:gd name="connsiteX26" fmla="*/ 1483518 w 2476500"/>
                <a:gd name="connsiteY26" fmla="*/ 645318 h 900112"/>
                <a:gd name="connsiteX27" fmla="*/ 1566862 w 2476500"/>
                <a:gd name="connsiteY27" fmla="*/ 709612 h 900112"/>
                <a:gd name="connsiteX28" fmla="*/ 1683543 w 2476500"/>
                <a:gd name="connsiteY28" fmla="*/ 785812 h 900112"/>
                <a:gd name="connsiteX29" fmla="*/ 1974056 w 2476500"/>
                <a:gd name="connsiteY29" fmla="*/ 876300 h 900112"/>
                <a:gd name="connsiteX30" fmla="*/ 2019300 w 2476500"/>
                <a:gd name="connsiteY30" fmla="*/ 578643 h 900112"/>
                <a:gd name="connsiteX31" fmla="*/ 2040731 w 2476500"/>
                <a:gd name="connsiteY31" fmla="*/ 581025 h 900112"/>
                <a:gd name="connsiteX32" fmla="*/ 2085975 w 2476500"/>
                <a:gd name="connsiteY32" fmla="*/ 702468 h 900112"/>
                <a:gd name="connsiteX33" fmla="*/ 2150268 w 2476500"/>
                <a:gd name="connsiteY33" fmla="*/ 804862 h 900112"/>
                <a:gd name="connsiteX34" fmla="*/ 2271712 w 2476500"/>
                <a:gd name="connsiteY34" fmla="*/ 866775 h 900112"/>
                <a:gd name="connsiteX35" fmla="*/ 2314575 w 2476500"/>
                <a:gd name="connsiteY35" fmla="*/ 588168 h 900112"/>
                <a:gd name="connsiteX36" fmla="*/ 2340768 w 2476500"/>
                <a:gd name="connsiteY36" fmla="*/ 585787 h 900112"/>
                <a:gd name="connsiteX37" fmla="*/ 2474118 w 2476500"/>
                <a:gd name="connsiteY37" fmla="*/ 831056 h 900112"/>
                <a:gd name="connsiteX38" fmla="*/ 2476500 w 2476500"/>
                <a:gd name="connsiteY38" fmla="*/ 192881 h 900112"/>
                <a:gd name="connsiteX39" fmla="*/ 0 w 2476500"/>
                <a:gd name="connsiteY39" fmla="*/ 202406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76500" h="900112">
                  <a:moveTo>
                    <a:pt x="0" y="202406"/>
                  </a:moveTo>
                  <a:lnTo>
                    <a:pt x="88106" y="664368"/>
                  </a:lnTo>
                  <a:lnTo>
                    <a:pt x="180975" y="821531"/>
                  </a:lnTo>
                  <a:lnTo>
                    <a:pt x="292893" y="900112"/>
                  </a:lnTo>
                  <a:lnTo>
                    <a:pt x="335756" y="685800"/>
                  </a:lnTo>
                  <a:lnTo>
                    <a:pt x="438150" y="854868"/>
                  </a:lnTo>
                  <a:lnTo>
                    <a:pt x="466725" y="578643"/>
                  </a:lnTo>
                  <a:lnTo>
                    <a:pt x="492918" y="571500"/>
                  </a:lnTo>
                  <a:lnTo>
                    <a:pt x="569118" y="785812"/>
                  </a:lnTo>
                  <a:lnTo>
                    <a:pt x="600075" y="528637"/>
                  </a:lnTo>
                  <a:lnTo>
                    <a:pt x="628650" y="533400"/>
                  </a:lnTo>
                  <a:lnTo>
                    <a:pt x="690562" y="714375"/>
                  </a:lnTo>
                  <a:lnTo>
                    <a:pt x="719137" y="464343"/>
                  </a:lnTo>
                  <a:lnTo>
                    <a:pt x="745331" y="483393"/>
                  </a:lnTo>
                  <a:lnTo>
                    <a:pt x="792956" y="635793"/>
                  </a:lnTo>
                  <a:lnTo>
                    <a:pt x="871537" y="785812"/>
                  </a:lnTo>
                  <a:lnTo>
                    <a:pt x="1090612" y="897731"/>
                  </a:lnTo>
                  <a:lnTo>
                    <a:pt x="1121568" y="321468"/>
                  </a:lnTo>
                  <a:lnTo>
                    <a:pt x="1143000" y="295275"/>
                  </a:lnTo>
                  <a:lnTo>
                    <a:pt x="1154906" y="309562"/>
                  </a:lnTo>
                  <a:lnTo>
                    <a:pt x="1181100" y="190500"/>
                  </a:lnTo>
                  <a:lnTo>
                    <a:pt x="1250156" y="476250"/>
                  </a:lnTo>
                  <a:lnTo>
                    <a:pt x="1266825" y="0"/>
                  </a:lnTo>
                  <a:lnTo>
                    <a:pt x="1297781" y="14287"/>
                  </a:lnTo>
                  <a:lnTo>
                    <a:pt x="1350168" y="302418"/>
                  </a:lnTo>
                  <a:lnTo>
                    <a:pt x="1419225" y="533400"/>
                  </a:lnTo>
                  <a:lnTo>
                    <a:pt x="1483518" y="645318"/>
                  </a:lnTo>
                  <a:lnTo>
                    <a:pt x="1566862" y="709612"/>
                  </a:lnTo>
                  <a:lnTo>
                    <a:pt x="1683543" y="785812"/>
                  </a:lnTo>
                  <a:lnTo>
                    <a:pt x="1974056" y="876300"/>
                  </a:lnTo>
                  <a:lnTo>
                    <a:pt x="2019300" y="578643"/>
                  </a:lnTo>
                  <a:lnTo>
                    <a:pt x="2040731" y="581025"/>
                  </a:lnTo>
                  <a:lnTo>
                    <a:pt x="2085975" y="702468"/>
                  </a:lnTo>
                  <a:lnTo>
                    <a:pt x="2150268" y="804862"/>
                  </a:lnTo>
                  <a:lnTo>
                    <a:pt x="2271712" y="866775"/>
                  </a:lnTo>
                  <a:lnTo>
                    <a:pt x="2314575" y="588168"/>
                  </a:lnTo>
                  <a:lnTo>
                    <a:pt x="2340768" y="585787"/>
                  </a:lnTo>
                  <a:lnTo>
                    <a:pt x="2474118" y="831056"/>
                  </a:lnTo>
                  <a:lnTo>
                    <a:pt x="2476500" y="192881"/>
                  </a:lnTo>
                  <a:lnTo>
                    <a:pt x="0" y="202406"/>
                  </a:lnTo>
                  <a:close/>
                </a:path>
              </a:pathLst>
            </a:custGeom>
            <a:solidFill>
              <a:schemeClr val="accent5">
                <a:lumMod val="60000"/>
                <a:lumOff val="40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8" name="Forma libre: forma 7">
              <a:extLst>
                <a:ext uri="{FF2B5EF4-FFF2-40B4-BE49-F238E27FC236}">
                  <a16:creationId xmlns:a16="http://schemas.microsoft.com/office/drawing/2014/main" id="{A76E7DE4-6535-4FA9-A459-B2E9DBFD3183}"/>
                </a:ext>
              </a:extLst>
            </p:cNvPr>
            <p:cNvSpPr/>
            <p:nvPr/>
          </p:nvSpPr>
          <p:spPr>
            <a:xfrm>
              <a:off x="3521075" y="3594100"/>
              <a:ext cx="2454275" cy="539750"/>
            </a:xfrm>
            <a:custGeom>
              <a:avLst/>
              <a:gdLst>
                <a:gd name="connsiteX0" fmla="*/ 47625 w 2454275"/>
                <a:gd name="connsiteY0" fmla="*/ 9525 h 539750"/>
                <a:gd name="connsiteX1" fmla="*/ 2454275 w 2454275"/>
                <a:gd name="connsiteY1" fmla="*/ 0 h 539750"/>
                <a:gd name="connsiteX2" fmla="*/ 2444750 w 2454275"/>
                <a:gd name="connsiteY2" fmla="*/ 539750 h 539750"/>
                <a:gd name="connsiteX3" fmla="*/ 2324100 w 2454275"/>
                <a:gd name="connsiteY3" fmla="*/ 349250 h 539750"/>
                <a:gd name="connsiteX4" fmla="*/ 2260600 w 2454275"/>
                <a:gd name="connsiteY4" fmla="*/ 415925 h 539750"/>
                <a:gd name="connsiteX5" fmla="*/ 2184400 w 2454275"/>
                <a:gd name="connsiteY5" fmla="*/ 257175 h 539750"/>
                <a:gd name="connsiteX6" fmla="*/ 2155825 w 2454275"/>
                <a:gd name="connsiteY6" fmla="*/ 314325 h 539750"/>
                <a:gd name="connsiteX7" fmla="*/ 2139950 w 2454275"/>
                <a:gd name="connsiteY7" fmla="*/ 301625 h 539750"/>
                <a:gd name="connsiteX8" fmla="*/ 2098675 w 2454275"/>
                <a:gd name="connsiteY8" fmla="*/ 377825 h 539750"/>
                <a:gd name="connsiteX9" fmla="*/ 2051050 w 2454275"/>
                <a:gd name="connsiteY9" fmla="*/ 238125 h 539750"/>
                <a:gd name="connsiteX10" fmla="*/ 2028825 w 2454275"/>
                <a:gd name="connsiteY10" fmla="*/ 241300 h 539750"/>
                <a:gd name="connsiteX11" fmla="*/ 2006600 w 2454275"/>
                <a:gd name="connsiteY11" fmla="*/ 311150 h 539750"/>
                <a:gd name="connsiteX12" fmla="*/ 1993900 w 2454275"/>
                <a:gd name="connsiteY12" fmla="*/ 279400 h 539750"/>
                <a:gd name="connsiteX13" fmla="*/ 1965325 w 2454275"/>
                <a:gd name="connsiteY13" fmla="*/ 295275 h 539750"/>
                <a:gd name="connsiteX14" fmla="*/ 1892300 w 2454275"/>
                <a:gd name="connsiteY14" fmla="*/ 79375 h 539750"/>
                <a:gd name="connsiteX15" fmla="*/ 1857375 w 2454275"/>
                <a:gd name="connsiteY15" fmla="*/ 206375 h 539750"/>
                <a:gd name="connsiteX16" fmla="*/ 1844675 w 2454275"/>
                <a:gd name="connsiteY16" fmla="*/ 149225 h 539750"/>
                <a:gd name="connsiteX17" fmla="*/ 1793875 w 2454275"/>
                <a:gd name="connsiteY17" fmla="*/ 292100 h 539750"/>
                <a:gd name="connsiteX18" fmla="*/ 1755775 w 2454275"/>
                <a:gd name="connsiteY18" fmla="*/ 101600 h 539750"/>
                <a:gd name="connsiteX19" fmla="*/ 1739900 w 2454275"/>
                <a:gd name="connsiteY19" fmla="*/ 187325 h 539750"/>
                <a:gd name="connsiteX20" fmla="*/ 1730375 w 2454275"/>
                <a:gd name="connsiteY20" fmla="*/ 174625 h 539750"/>
                <a:gd name="connsiteX21" fmla="*/ 1701800 w 2454275"/>
                <a:gd name="connsiteY21" fmla="*/ 238125 h 539750"/>
                <a:gd name="connsiteX22" fmla="*/ 1679575 w 2454275"/>
                <a:gd name="connsiteY22" fmla="*/ 190500 h 539750"/>
                <a:gd name="connsiteX23" fmla="*/ 1663700 w 2454275"/>
                <a:gd name="connsiteY23" fmla="*/ 187325 h 539750"/>
                <a:gd name="connsiteX24" fmla="*/ 1644650 w 2454275"/>
                <a:gd name="connsiteY24" fmla="*/ 152400 h 539750"/>
                <a:gd name="connsiteX25" fmla="*/ 1628775 w 2454275"/>
                <a:gd name="connsiteY25" fmla="*/ 152400 h 539750"/>
                <a:gd name="connsiteX26" fmla="*/ 1622425 w 2454275"/>
                <a:gd name="connsiteY26" fmla="*/ 209550 h 539750"/>
                <a:gd name="connsiteX27" fmla="*/ 1619250 w 2454275"/>
                <a:gd name="connsiteY27" fmla="*/ 92075 h 539750"/>
                <a:gd name="connsiteX28" fmla="*/ 1593850 w 2454275"/>
                <a:gd name="connsiteY28" fmla="*/ 88900 h 539750"/>
                <a:gd name="connsiteX29" fmla="*/ 1587500 w 2454275"/>
                <a:gd name="connsiteY29" fmla="*/ 130175 h 539750"/>
                <a:gd name="connsiteX30" fmla="*/ 1549400 w 2454275"/>
                <a:gd name="connsiteY30" fmla="*/ 98425 h 539750"/>
                <a:gd name="connsiteX31" fmla="*/ 1536700 w 2454275"/>
                <a:gd name="connsiteY31" fmla="*/ 152400 h 539750"/>
                <a:gd name="connsiteX32" fmla="*/ 1501775 w 2454275"/>
                <a:gd name="connsiteY32" fmla="*/ 187325 h 539750"/>
                <a:gd name="connsiteX33" fmla="*/ 1508125 w 2454275"/>
                <a:gd name="connsiteY33" fmla="*/ 149225 h 539750"/>
                <a:gd name="connsiteX34" fmla="*/ 1470025 w 2454275"/>
                <a:gd name="connsiteY34" fmla="*/ 127000 h 539750"/>
                <a:gd name="connsiteX35" fmla="*/ 1441450 w 2454275"/>
                <a:gd name="connsiteY35" fmla="*/ 158750 h 539750"/>
                <a:gd name="connsiteX36" fmla="*/ 1447800 w 2454275"/>
                <a:gd name="connsiteY36" fmla="*/ 120650 h 539750"/>
                <a:gd name="connsiteX37" fmla="*/ 1409700 w 2454275"/>
                <a:gd name="connsiteY37" fmla="*/ 142875 h 539750"/>
                <a:gd name="connsiteX38" fmla="*/ 1397000 w 2454275"/>
                <a:gd name="connsiteY38" fmla="*/ 111125 h 539750"/>
                <a:gd name="connsiteX39" fmla="*/ 1368425 w 2454275"/>
                <a:gd name="connsiteY39" fmla="*/ 161925 h 539750"/>
                <a:gd name="connsiteX40" fmla="*/ 1349375 w 2454275"/>
                <a:gd name="connsiteY40" fmla="*/ 85725 h 539750"/>
                <a:gd name="connsiteX41" fmla="*/ 1323975 w 2454275"/>
                <a:gd name="connsiteY41" fmla="*/ 92075 h 539750"/>
                <a:gd name="connsiteX42" fmla="*/ 1320800 w 2454275"/>
                <a:gd name="connsiteY42" fmla="*/ 120650 h 539750"/>
                <a:gd name="connsiteX43" fmla="*/ 1304925 w 2454275"/>
                <a:gd name="connsiteY43" fmla="*/ 31750 h 539750"/>
                <a:gd name="connsiteX44" fmla="*/ 1266825 w 2454275"/>
                <a:gd name="connsiteY44" fmla="*/ 152400 h 539750"/>
                <a:gd name="connsiteX45" fmla="*/ 1241425 w 2454275"/>
                <a:gd name="connsiteY45" fmla="*/ 165100 h 539750"/>
                <a:gd name="connsiteX46" fmla="*/ 1231900 w 2454275"/>
                <a:gd name="connsiteY46" fmla="*/ 133350 h 539750"/>
                <a:gd name="connsiteX47" fmla="*/ 1209675 w 2454275"/>
                <a:gd name="connsiteY47" fmla="*/ 174625 h 539750"/>
                <a:gd name="connsiteX48" fmla="*/ 1184275 w 2454275"/>
                <a:gd name="connsiteY48" fmla="*/ 104775 h 539750"/>
                <a:gd name="connsiteX49" fmla="*/ 1165225 w 2454275"/>
                <a:gd name="connsiteY49" fmla="*/ 206375 h 539750"/>
                <a:gd name="connsiteX50" fmla="*/ 1165225 w 2454275"/>
                <a:gd name="connsiteY50" fmla="*/ 76200 h 539750"/>
                <a:gd name="connsiteX51" fmla="*/ 1143000 w 2454275"/>
                <a:gd name="connsiteY51" fmla="*/ 146050 h 539750"/>
                <a:gd name="connsiteX52" fmla="*/ 1136650 w 2454275"/>
                <a:gd name="connsiteY52" fmla="*/ 133350 h 539750"/>
                <a:gd name="connsiteX53" fmla="*/ 1120775 w 2454275"/>
                <a:gd name="connsiteY53" fmla="*/ 136525 h 539750"/>
                <a:gd name="connsiteX54" fmla="*/ 1095375 w 2454275"/>
                <a:gd name="connsiteY54" fmla="*/ 92075 h 539750"/>
                <a:gd name="connsiteX55" fmla="*/ 1050925 w 2454275"/>
                <a:gd name="connsiteY55" fmla="*/ 187325 h 539750"/>
                <a:gd name="connsiteX56" fmla="*/ 1050925 w 2454275"/>
                <a:gd name="connsiteY56" fmla="*/ 161925 h 539750"/>
                <a:gd name="connsiteX57" fmla="*/ 1022350 w 2454275"/>
                <a:gd name="connsiteY57" fmla="*/ 238125 h 539750"/>
                <a:gd name="connsiteX58" fmla="*/ 1022350 w 2454275"/>
                <a:gd name="connsiteY58" fmla="*/ 69850 h 539750"/>
                <a:gd name="connsiteX59" fmla="*/ 993775 w 2454275"/>
                <a:gd name="connsiteY59" fmla="*/ 57150 h 539750"/>
                <a:gd name="connsiteX60" fmla="*/ 968375 w 2454275"/>
                <a:gd name="connsiteY60" fmla="*/ 142875 h 539750"/>
                <a:gd name="connsiteX61" fmla="*/ 949325 w 2454275"/>
                <a:gd name="connsiteY61" fmla="*/ 85725 h 539750"/>
                <a:gd name="connsiteX62" fmla="*/ 923925 w 2454275"/>
                <a:gd name="connsiteY62" fmla="*/ 161925 h 539750"/>
                <a:gd name="connsiteX63" fmla="*/ 892175 w 2454275"/>
                <a:gd name="connsiteY63" fmla="*/ 139700 h 539750"/>
                <a:gd name="connsiteX64" fmla="*/ 876300 w 2454275"/>
                <a:gd name="connsiteY64" fmla="*/ 203200 h 539750"/>
                <a:gd name="connsiteX65" fmla="*/ 866775 w 2454275"/>
                <a:gd name="connsiteY65" fmla="*/ 60325 h 539750"/>
                <a:gd name="connsiteX66" fmla="*/ 854075 w 2454275"/>
                <a:gd name="connsiteY66" fmla="*/ 120650 h 539750"/>
                <a:gd name="connsiteX67" fmla="*/ 835025 w 2454275"/>
                <a:gd name="connsiteY67" fmla="*/ 111125 h 539750"/>
                <a:gd name="connsiteX68" fmla="*/ 812800 w 2454275"/>
                <a:gd name="connsiteY68" fmla="*/ 225425 h 539750"/>
                <a:gd name="connsiteX69" fmla="*/ 793750 w 2454275"/>
                <a:gd name="connsiteY69" fmla="*/ 149225 h 539750"/>
                <a:gd name="connsiteX70" fmla="*/ 762000 w 2454275"/>
                <a:gd name="connsiteY70" fmla="*/ 174625 h 539750"/>
                <a:gd name="connsiteX71" fmla="*/ 762000 w 2454275"/>
                <a:gd name="connsiteY71" fmla="*/ 107950 h 539750"/>
                <a:gd name="connsiteX72" fmla="*/ 723900 w 2454275"/>
                <a:gd name="connsiteY72" fmla="*/ 82550 h 539750"/>
                <a:gd name="connsiteX73" fmla="*/ 720725 w 2454275"/>
                <a:gd name="connsiteY73" fmla="*/ 25400 h 539750"/>
                <a:gd name="connsiteX74" fmla="*/ 704850 w 2454275"/>
                <a:gd name="connsiteY74" fmla="*/ 25400 h 539750"/>
                <a:gd name="connsiteX75" fmla="*/ 654050 w 2454275"/>
                <a:gd name="connsiteY75" fmla="*/ 225425 h 539750"/>
                <a:gd name="connsiteX76" fmla="*/ 612775 w 2454275"/>
                <a:gd name="connsiteY76" fmla="*/ 171450 h 539750"/>
                <a:gd name="connsiteX77" fmla="*/ 571500 w 2454275"/>
                <a:gd name="connsiteY77" fmla="*/ 107950 h 539750"/>
                <a:gd name="connsiteX78" fmla="*/ 536575 w 2454275"/>
                <a:gd name="connsiteY78" fmla="*/ 234950 h 539750"/>
                <a:gd name="connsiteX79" fmla="*/ 530225 w 2454275"/>
                <a:gd name="connsiteY79" fmla="*/ 149225 h 539750"/>
                <a:gd name="connsiteX80" fmla="*/ 495300 w 2454275"/>
                <a:gd name="connsiteY80" fmla="*/ 158750 h 539750"/>
                <a:gd name="connsiteX81" fmla="*/ 473075 w 2454275"/>
                <a:gd name="connsiteY81" fmla="*/ 92075 h 539750"/>
                <a:gd name="connsiteX82" fmla="*/ 463550 w 2454275"/>
                <a:gd name="connsiteY82" fmla="*/ 25400 h 539750"/>
                <a:gd name="connsiteX83" fmla="*/ 422275 w 2454275"/>
                <a:gd name="connsiteY83" fmla="*/ 19050 h 539750"/>
                <a:gd name="connsiteX84" fmla="*/ 412750 w 2454275"/>
                <a:gd name="connsiteY84" fmla="*/ 63500 h 539750"/>
                <a:gd name="connsiteX85" fmla="*/ 393700 w 2454275"/>
                <a:gd name="connsiteY85" fmla="*/ 19050 h 539750"/>
                <a:gd name="connsiteX86" fmla="*/ 361950 w 2454275"/>
                <a:gd name="connsiteY86" fmla="*/ 107950 h 539750"/>
                <a:gd name="connsiteX87" fmla="*/ 339725 w 2454275"/>
                <a:gd name="connsiteY87" fmla="*/ 95250 h 539750"/>
                <a:gd name="connsiteX88" fmla="*/ 301625 w 2454275"/>
                <a:gd name="connsiteY88" fmla="*/ 114300 h 539750"/>
                <a:gd name="connsiteX89" fmla="*/ 295275 w 2454275"/>
                <a:gd name="connsiteY89" fmla="*/ 200025 h 539750"/>
                <a:gd name="connsiteX90" fmla="*/ 273050 w 2454275"/>
                <a:gd name="connsiteY90" fmla="*/ 120650 h 539750"/>
                <a:gd name="connsiteX91" fmla="*/ 212725 w 2454275"/>
                <a:gd name="connsiteY91" fmla="*/ 241300 h 539750"/>
                <a:gd name="connsiteX92" fmla="*/ 203200 w 2454275"/>
                <a:gd name="connsiteY92" fmla="*/ 174625 h 539750"/>
                <a:gd name="connsiteX93" fmla="*/ 161925 w 2454275"/>
                <a:gd name="connsiteY93" fmla="*/ 327025 h 539750"/>
                <a:gd name="connsiteX94" fmla="*/ 161925 w 2454275"/>
                <a:gd name="connsiteY94" fmla="*/ 327025 h 539750"/>
                <a:gd name="connsiteX95" fmla="*/ 133350 w 2454275"/>
                <a:gd name="connsiteY95" fmla="*/ 441325 h 539750"/>
                <a:gd name="connsiteX96" fmla="*/ 88900 w 2454275"/>
                <a:gd name="connsiteY96" fmla="*/ 320675 h 539750"/>
                <a:gd name="connsiteX97" fmla="*/ 69850 w 2454275"/>
                <a:gd name="connsiteY97" fmla="*/ 406400 h 539750"/>
                <a:gd name="connsiteX98" fmla="*/ 53975 w 2454275"/>
                <a:gd name="connsiteY98" fmla="*/ 355600 h 539750"/>
                <a:gd name="connsiteX99" fmla="*/ 28575 w 2454275"/>
                <a:gd name="connsiteY99" fmla="*/ 428625 h 539750"/>
                <a:gd name="connsiteX100" fmla="*/ 0 w 2454275"/>
                <a:gd name="connsiteY100" fmla="*/ 441325 h 539750"/>
                <a:gd name="connsiteX101" fmla="*/ 47625 w 2454275"/>
                <a:gd name="connsiteY101" fmla="*/ 9525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4275" h="539750">
                  <a:moveTo>
                    <a:pt x="47625" y="9525"/>
                  </a:moveTo>
                  <a:lnTo>
                    <a:pt x="2454275" y="0"/>
                  </a:lnTo>
                  <a:lnTo>
                    <a:pt x="2444750" y="539750"/>
                  </a:lnTo>
                  <a:lnTo>
                    <a:pt x="2324100" y="349250"/>
                  </a:lnTo>
                  <a:lnTo>
                    <a:pt x="2260600" y="415925"/>
                  </a:lnTo>
                  <a:lnTo>
                    <a:pt x="2184400" y="257175"/>
                  </a:lnTo>
                  <a:lnTo>
                    <a:pt x="2155825" y="314325"/>
                  </a:lnTo>
                  <a:lnTo>
                    <a:pt x="2139950" y="301625"/>
                  </a:lnTo>
                  <a:lnTo>
                    <a:pt x="2098675" y="377825"/>
                  </a:lnTo>
                  <a:lnTo>
                    <a:pt x="2051050" y="238125"/>
                  </a:lnTo>
                  <a:lnTo>
                    <a:pt x="2028825" y="241300"/>
                  </a:lnTo>
                  <a:lnTo>
                    <a:pt x="2006600" y="311150"/>
                  </a:lnTo>
                  <a:lnTo>
                    <a:pt x="1993900" y="279400"/>
                  </a:lnTo>
                  <a:lnTo>
                    <a:pt x="1965325" y="295275"/>
                  </a:lnTo>
                  <a:lnTo>
                    <a:pt x="1892300" y="79375"/>
                  </a:lnTo>
                  <a:lnTo>
                    <a:pt x="1857375" y="206375"/>
                  </a:lnTo>
                  <a:lnTo>
                    <a:pt x="1844675" y="149225"/>
                  </a:lnTo>
                  <a:lnTo>
                    <a:pt x="1793875" y="292100"/>
                  </a:lnTo>
                  <a:lnTo>
                    <a:pt x="1755775" y="101600"/>
                  </a:lnTo>
                  <a:lnTo>
                    <a:pt x="1739900" y="187325"/>
                  </a:lnTo>
                  <a:lnTo>
                    <a:pt x="1730375" y="174625"/>
                  </a:lnTo>
                  <a:lnTo>
                    <a:pt x="1701800" y="238125"/>
                  </a:lnTo>
                  <a:lnTo>
                    <a:pt x="1679575" y="190500"/>
                  </a:lnTo>
                  <a:lnTo>
                    <a:pt x="1663700" y="187325"/>
                  </a:lnTo>
                  <a:lnTo>
                    <a:pt x="1644650" y="152400"/>
                  </a:lnTo>
                  <a:lnTo>
                    <a:pt x="1628775" y="152400"/>
                  </a:lnTo>
                  <a:lnTo>
                    <a:pt x="1622425" y="209550"/>
                  </a:lnTo>
                  <a:cubicBezTo>
                    <a:pt x="1621367" y="170392"/>
                    <a:pt x="1620308" y="131233"/>
                    <a:pt x="1619250" y="92075"/>
                  </a:cubicBezTo>
                  <a:lnTo>
                    <a:pt x="1593850" y="88900"/>
                  </a:lnTo>
                  <a:lnTo>
                    <a:pt x="1587500" y="130175"/>
                  </a:lnTo>
                  <a:lnTo>
                    <a:pt x="1549400" y="98425"/>
                  </a:lnTo>
                  <a:lnTo>
                    <a:pt x="1536700" y="152400"/>
                  </a:lnTo>
                  <a:lnTo>
                    <a:pt x="1501775" y="187325"/>
                  </a:lnTo>
                  <a:lnTo>
                    <a:pt x="1508125" y="149225"/>
                  </a:lnTo>
                  <a:lnTo>
                    <a:pt x="1470025" y="127000"/>
                  </a:lnTo>
                  <a:lnTo>
                    <a:pt x="1441450" y="158750"/>
                  </a:lnTo>
                  <a:lnTo>
                    <a:pt x="1447800" y="120650"/>
                  </a:lnTo>
                  <a:lnTo>
                    <a:pt x="1409700" y="142875"/>
                  </a:lnTo>
                  <a:lnTo>
                    <a:pt x="1397000" y="111125"/>
                  </a:lnTo>
                  <a:lnTo>
                    <a:pt x="1368425" y="161925"/>
                  </a:lnTo>
                  <a:lnTo>
                    <a:pt x="1349375" y="85725"/>
                  </a:lnTo>
                  <a:lnTo>
                    <a:pt x="1323975" y="92075"/>
                  </a:lnTo>
                  <a:lnTo>
                    <a:pt x="1320800" y="120650"/>
                  </a:lnTo>
                  <a:lnTo>
                    <a:pt x="1304925" y="31750"/>
                  </a:lnTo>
                  <a:lnTo>
                    <a:pt x="1266825" y="152400"/>
                  </a:lnTo>
                  <a:lnTo>
                    <a:pt x="1241425" y="165100"/>
                  </a:lnTo>
                  <a:lnTo>
                    <a:pt x="1231900" y="133350"/>
                  </a:lnTo>
                  <a:lnTo>
                    <a:pt x="1209675" y="174625"/>
                  </a:lnTo>
                  <a:lnTo>
                    <a:pt x="1184275" y="104775"/>
                  </a:lnTo>
                  <a:lnTo>
                    <a:pt x="1165225" y="206375"/>
                  </a:lnTo>
                  <a:lnTo>
                    <a:pt x="1165225" y="76200"/>
                  </a:lnTo>
                  <a:lnTo>
                    <a:pt x="1143000" y="146050"/>
                  </a:lnTo>
                  <a:lnTo>
                    <a:pt x="1136650" y="133350"/>
                  </a:lnTo>
                  <a:lnTo>
                    <a:pt x="1120775" y="136525"/>
                  </a:lnTo>
                  <a:lnTo>
                    <a:pt x="1095375" y="92075"/>
                  </a:lnTo>
                  <a:lnTo>
                    <a:pt x="1050925" y="187325"/>
                  </a:lnTo>
                  <a:lnTo>
                    <a:pt x="1050925" y="161925"/>
                  </a:lnTo>
                  <a:lnTo>
                    <a:pt x="1022350" y="238125"/>
                  </a:lnTo>
                  <a:lnTo>
                    <a:pt x="1022350" y="69850"/>
                  </a:lnTo>
                  <a:lnTo>
                    <a:pt x="993775" y="57150"/>
                  </a:lnTo>
                  <a:lnTo>
                    <a:pt x="968375" y="142875"/>
                  </a:lnTo>
                  <a:lnTo>
                    <a:pt x="949325" y="85725"/>
                  </a:lnTo>
                  <a:lnTo>
                    <a:pt x="923925" y="161925"/>
                  </a:lnTo>
                  <a:lnTo>
                    <a:pt x="892175" y="139700"/>
                  </a:lnTo>
                  <a:lnTo>
                    <a:pt x="876300" y="203200"/>
                  </a:lnTo>
                  <a:lnTo>
                    <a:pt x="866775" y="60325"/>
                  </a:lnTo>
                  <a:lnTo>
                    <a:pt x="854075" y="120650"/>
                  </a:lnTo>
                  <a:lnTo>
                    <a:pt x="835025" y="111125"/>
                  </a:lnTo>
                  <a:lnTo>
                    <a:pt x="812800" y="225425"/>
                  </a:lnTo>
                  <a:lnTo>
                    <a:pt x="793750" y="149225"/>
                  </a:lnTo>
                  <a:lnTo>
                    <a:pt x="762000" y="174625"/>
                  </a:lnTo>
                  <a:lnTo>
                    <a:pt x="762000" y="107950"/>
                  </a:lnTo>
                  <a:lnTo>
                    <a:pt x="723900" y="82550"/>
                  </a:lnTo>
                  <a:lnTo>
                    <a:pt x="720725" y="25400"/>
                  </a:lnTo>
                  <a:lnTo>
                    <a:pt x="704850" y="25400"/>
                  </a:lnTo>
                  <a:lnTo>
                    <a:pt x="654050" y="225425"/>
                  </a:lnTo>
                  <a:lnTo>
                    <a:pt x="612775" y="171450"/>
                  </a:lnTo>
                  <a:lnTo>
                    <a:pt x="571500" y="107950"/>
                  </a:lnTo>
                  <a:lnTo>
                    <a:pt x="536575" y="234950"/>
                  </a:lnTo>
                  <a:lnTo>
                    <a:pt x="530225" y="149225"/>
                  </a:lnTo>
                  <a:lnTo>
                    <a:pt x="495300" y="158750"/>
                  </a:lnTo>
                  <a:lnTo>
                    <a:pt x="473075" y="92075"/>
                  </a:lnTo>
                  <a:lnTo>
                    <a:pt x="463550" y="25400"/>
                  </a:lnTo>
                  <a:lnTo>
                    <a:pt x="422275" y="19050"/>
                  </a:lnTo>
                  <a:lnTo>
                    <a:pt x="412750" y="63500"/>
                  </a:lnTo>
                  <a:lnTo>
                    <a:pt x="393700" y="19050"/>
                  </a:lnTo>
                  <a:lnTo>
                    <a:pt x="361950" y="107950"/>
                  </a:lnTo>
                  <a:lnTo>
                    <a:pt x="339725" y="95250"/>
                  </a:lnTo>
                  <a:lnTo>
                    <a:pt x="301625" y="114300"/>
                  </a:lnTo>
                  <a:lnTo>
                    <a:pt x="295275" y="200025"/>
                  </a:lnTo>
                  <a:lnTo>
                    <a:pt x="273050" y="120650"/>
                  </a:lnTo>
                  <a:lnTo>
                    <a:pt x="212725" y="241300"/>
                  </a:lnTo>
                  <a:lnTo>
                    <a:pt x="203200" y="174625"/>
                  </a:lnTo>
                  <a:lnTo>
                    <a:pt x="161925" y="327025"/>
                  </a:lnTo>
                  <a:lnTo>
                    <a:pt x="161925" y="327025"/>
                  </a:lnTo>
                  <a:lnTo>
                    <a:pt x="133350" y="441325"/>
                  </a:lnTo>
                  <a:lnTo>
                    <a:pt x="88900" y="320675"/>
                  </a:lnTo>
                  <a:lnTo>
                    <a:pt x="69850" y="406400"/>
                  </a:lnTo>
                  <a:lnTo>
                    <a:pt x="53975" y="355600"/>
                  </a:lnTo>
                  <a:lnTo>
                    <a:pt x="28575" y="428625"/>
                  </a:lnTo>
                  <a:lnTo>
                    <a:pt x="0" y="441325"/>
                  </a:lnTo>
                  <a:lnTo>
                    <a:pt x="47625" y="9525"/>
                  </a:lnTo>
                  <a:close/>
                </a:path>
              </a:pathLst>
            </a:custGeom>
            <a:solidFill>
              <a:schemeClr val="accent5">
                <a:lumMod val="60000"/>
                <a:lumOff val="40000"/>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grpSp>
      <p:sp>
        <p:nvSpPr>
          <p:cNvPr id="17" name="Cuadro de texto 7">
            <a:extLst>
              <a:ext uri="{FF2B5EF4-FFF2-40B4-BE49-F238E27FC236}">
                <a16:creationId xmlns:a16="http://schemas.microsoft.com/office/drawing/2014/main" id="{807C6AD7-216C-4F8D-B74B-697F444CF7E6}"/>
              </a:ext>
            </a:extLst>
          </p:cNvPr>
          <p:cNvSpPr txBox="1">
            <a:spLocks noChangeArrowheads="1"/>
          </p:cNvSpPr>
          <p:nvPr/>
        </p:nvSpPr>
        <p:spPr bwMode="auto">
          <a:xfrm>
            <a:off x="1007409" y="3446894"/>
            <a:ext cx="1198507" cy="261610"/>
          </a:xfrm>
          <a:prstGeom prst="rect">
            <a:avLst/>
          </a:prstGeom>
          <a:solidFill>
            <a:schemeClr val="bg1"/>
          </a:solidFill>
        </p:spPr>
        <p:txBody>
          <a:bodyPr wrap="square" anchor="ctr" anchorCtr="0">
            <a:spAutoFit/>
          </a:bodyPr>
          <a:lstStyle>
            <a:defPPr>
              <a:defRPr lang="es-ES"/>
            </a:defPPr>
            <a:lvl1pPr indent="0" defTabSz="457200">
              <a:lnSpc>
                <a:spcPct val="100000"/>
              </a:lnSpc>
              <a:spcBef>
                <a:spcPts val="600"/>
              </a:spcBef>
              <a:spcAft>
                <a:spcPts val="0"/>
              </a:spcAft>
              <a:buClr>
                <a:srgbClr val="0067A8"/>
              </a:buClr>
              <a:buSzPct val="95000"/>
              <a:buFont typeface="Lucida Grande"/>
              <a:buNone/>
              <a:defRPr sz="1200" b="1">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solidFill>
                  <a:schemeClr val="tx1"/>
                </a:solidFill>
              </a:defRPr>
            </a:lvl6pPr>
            <a:lvl7pPr marL="2971800" indent="-228600" defTabSz="457200">
              <a:spcBef>
                <a:spcPct val="20000"/>
              </a:spcBef>
              <a:buFont typeface="Arial"/>
              <a:buChar char="•"/>
              <a:defRPr sz="2000">
                <a:solidFill>
                  <a:schemeClr val="tx1"/>
                </a:solidFill>
              </a:defRPr>
            </a:lvl7pPr>
            <a:lvl8pPr marL="3429000" indent="-228600" defTabSz="457200">
              <a:spcBef>
                <a:spcPct val="20000"/>
              </a:spcBef>
              <a:buFont typeface="Arial"/>
              <a:buChar char="•"/>
              <a:defRPr sz="2000">
                <a:solidFill>
                  <a:schemeClr val="tx1"/>
                </a:solidFill>
              </a:defRPr>
            </a:lvl8pPr>
            <a:lvl9pPr marL="3886200" indent="-228600" defTabSz="457200">
              <a:spcBef>
                <a:spcPct val="20000"/>
              </a:spcBef>
              <a:buFont typeface="Arial"/>
              <a:buChar char="•"/>
              <a:defRPr sz="2000">
                <a:solidFill>
                  <a:schemeClr val="tx1"/>
                </a:solidFill>
              </a:defRPr>
            </a:lvl9pPr>
          </a:lstStyle>
          <a:p>
            <a:r>
              <a:rPr lang="es-AR" sz="1100" dirty="0"/>
              <a:t>PC de satélites</a:t>
            </a:r>
          </a:p>
        </p:txBody>
      </p:sp>
      <p:sp>
        <p:nvSpPr>
          <p:cNvPr id="19" name="Cuadro de texto 7">
            <a:extLst>
              <a:ext uri="{FF2B5EF4-FFF2-40B4-BE49-F238E27FC236}">
                <a16:creationId xmlns:a16="http://schemas.microsoft.com/office/drawing/2014/main" id="{2FDE5EAE-EAD0-4DBD-8B98-9A0D07F9F5B3}"/>
              </a:ext>
            </a:extLst>
          </p:cNvPr>
          <p:cNvSpPr txBox="1">
            <a:spLocks noChangeArrowheads="1"/>
          </p:cNvSpPr>
          <p:nvPr/>
        </p:nvSpPr>
        <p:spPr bwMode="auto">
          <a:xfrm>
            <a:off x="1007409" y="1771256"/>
            <a:ext cx="1613846" cy="261610"/>
          </a:xfrm>
          <a:prstGeom prst="rect">
            <a:avLst/>
          </a:prstGeom>
          <a:solidFill>
            <a:schemeClr val="bg1"/>
          </a:solidFill>
        </p:spPr>
        <p:txBody>
          <a:bodyPr wrap="square" anchor="ctr" anchorCtr="0">
            <a:spAutoFit/>
          </a:bodyPr>
          <a:lstStyle>
            <a:defPPr>
              <a:defRPr lang="es-ES"/>
            </a:defPPr>
            <a:lvl1pPr indent="0" defTabSz="457200">
              <a:lnSpc>
                <a:spcPct val="100000"/>
              </a:lnSpc>
              <a:spcBef>
                <a:spcPts val="600"/>
              </a:spcBef>
              <a:spcAft>
                <a:spcPts val="0"/>
              </a:spcAft>
              <a:buClr>
                <a:srgbClr val="0067A8"/>
              </a:buClr>
              <a:buSzPct val="95000"/>
              <a:buFont typeface="Lucida Grande"/>
              <a:buNone/>
              <a:defRPr sz="1200" b="1">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solidFill>
                  <a:schemeClr val="tx1"/>
                </a:solidFill>
              </a:defRPr>
            </a:lvl6pPr>
            <a:lvl7pPr marL="2971800" indent="-228600" defTabSz="457200">
              <a:spcBef>
                <a:spcPct val="20000"/>
              </a:spcBef>
              <a:buFont typeface="Arial"/>
              <a:buChar char="•"/>
              <a:defRPr sz="2000">
                <a:solidFill>
                  <a:schemeClr val="tx1"/>
                </a:solidFill>
              </a:defRPr>
            </a:lvl7pPr>
            <a:lvl8pPr marL="3429000" indent="-228600" defTabSz="457200">
              <a:spcBef>
                <a:spcPct val="20000"/>
              </a:spcBef>
              <a:buFont typeface="Arial"/>
              <a:buChar char="•"/>
              <a:defRPr sz="2000">
                <a:solidFill>
                  <a:schemeClr val="tx1"/>
                </a:solidFill>
              </a:defRPr>
            </a:lvl8pPr>
            <a:lvl9pPr marL="3886200" indent="-228600" defTabSz="457200">
              <a:spcBef>
                <a:spcPct val="20000"/>
              </a:spcBef>
              <a:buFont typeface="Arial"/>
              <a:buChar char="•"/>
              <a:defRPr sz="2000">
                <a:solidFill>
                  <a:schemeClr val="tx1"/>
                </a:solidFill>
              </a:defRPr>
            </a:lvl9pPr>
          </a:lstStyle>
          <a:p>
            <a:r>
              <a:rPr lang="es-AR" sz="1100" dirty="0"/>
              <a:t>Baterías</a:t>
            </a:r>
          </a:p>
        </p:txBody>
      </p:sp>
      <p:sp>
        <p:nvSpPr>
          <p:cNvPr id="27" name="13 Rectángulo redondeado">
            <a:extLst>
              <a:ext uri="{FF2B5EF4-FFF2-40B4-BE49-F238E27FC236}">
                <a16:creationId xmlns:a16="http://schemas.microsoft.com/office/drawing/2014/main" id="{B1FCD22D-9958-40AC-BE7C-9479ECECDD4E}"/>
              </a:ext>
            </a:extLst>
          </p:cNvPr>
          <p:cNvSpPr/>
          <p:nvPr/>
        </p:nvSpPr>
        <p:spPr>
          <a:xfrm>
            <a:off x="341162" y="1283485"/>
            <a:ext cx="4734894"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Aumento de disponibilidad de compresión</a:t>
            </a:r>
          </a:p>
        </p:txBody>
      </p:sp>
      <p:sp>
        <p:nvSpPr>
          <p:cNvPr id="30" name="13 Rectángulo redondeado">
            <a:extLst>
              <a:ext uri="{FF2B5EF4-FFF2-40B4-BE49-F238E27FC236}">
                <a16:creationId xmlns:a16="http://schemas.microsoft.com/office/drawing/2014/main" id="{5CB7B7BB-66C8-480F-AA18-B6D8F69A2B94}"/>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 – PC 2.0</a:t>
            </a:r>
          </a:p>
        </p:txBody>
      </p:sp>
      <p:grpSp>
        <p:nvGrpSpPr>
          <p:cNvPr id="12" name="Grupo 11">
            <a:extLst>
              <a:ext uri="{FF2B5EF4-FFF2-40B4-BE49-F238E27FC236}">
                <a16:creationId xmlns:a16="http://schemas.microsoft.com/office/drawing/2014/main" id="{38558B91-224B-45B0-84A4-76071AD76B1B}"/>
              </a:ext>
            </a:extLst>
          </p:cNvPr>
          <p:cNvGrpSpPr/>
          <p:nvPr/>
        </p:nvGrpSpPr>
        <p:grpSpPr>
          <a:xfrm>
            <a:off x="4142078" y="2907829"/>
            <a:ext cx="4596646" cy="589717"/>
            <a:chOff x="4742908" y="5517273"/>
            <a:chExt cx="5909828" cy="919354"/>
          </a:xfrm>
        </p:grpSpPr>
        <p:sp>
          <p:nvSpPr>
            <p:cNvPr id="51" name="Round Same Side Corner Rectangle 36">
              <a:extLst>
                <a:ext uri="{FF2B5EF4-FFF2-40B4-BE49-F238E27FC236}">
                  <a16:creationId xmlns:a16="http://schemas.microsoft.com/office/drawing/2014/main" id="{63CE696F-BC40-42BF-B6B5-5C8F0E9ECF29}"/>
                </a:ext>
              </a:extLst>
            </p:cNvPr>
            <p:cNvSpPr/>
            <p:nvPr/>
          </p:nvSpPr>
          <p:spPr>
            <a:xfrm rot="10800000">
              <a:off x="7841348" y="5523516"/>
              <a:ext cx="1352739" cy="887091"/>
            </a:xfrm>
            <a:prstGeom prst="round2SameRect">
              <a:avLst>
                <a:gd name="adj1" fmla="val 21890"/>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50"/>
            </a:p>
          </p:txBody>
        </p:sp>
        <p:sp>
          <p:nvSpPr>
            <p:cNvPr id="55" name="Round Same Side Corner Rectangle 35">
              <a:extLst>
                <a:ext uri="{FF2B5EF4-FFF2-40B4-BE49-F238E27FC236}">
                  <a16:creationId xmlns:a16="http://schemas.microsoft.com/office/drawing/2014/main" id="{2A00B6CF-3E2C-42B3-967A-52D9D578834D}"/>
                </a:ext>
              </a:extLst>
            </p:cNvPr>
            <p:cNvSpPr/>
            <p:nvPr/>
          </p:nvSpPr>
          <p:spPr>
            <a:xfrm rot="10800000">
              <a:off x="6361408" y="5523517"/>
              <a:ext cx="1357624" cy="887091"/>
            </a:xfrm>
            <a:prstGeom prst="round2SameRect">
              <a:avLst>
                <a:gd name="adj1" fmla="val 2189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50"/>
            </a:p>
          </p:txBody>
        </p:sp>
        <p:sp>
          <p:nvSpPr>
            <p:cNvPr id="56" name="Round Same Side Corner Rectangle 28">
              <a:extLst>
                <a:ext uri="{FF2B5EF4-FFF2-40B4-BE49-F238E27FC236}">
                  <a16:creationId xmlns:a16="http://schemas.microsoft.com/office/drawing/2014/main" id="{1883336E-84E3-42A0-8872-DDF3CB94EAF4}"/>
                </a:ext>
              </a:extLst>
            </p:cNvPr>
            <p:cNvSpPr/>
            <p:nvPr/>
          </p:nvSpPr>
          <p:spPr>
            <a:xfrm rot="10800000">
              <a:off x="4861948" y="5537436"/>
              <a:ext cx="1377142" cy="887092"/>
            </a:xfrm>
            <a:prstGeom prst="round2SameRect">
              <a:avLst>
                <a:gd name="adj1" fmla="val 21890"/>
                <a:gd name="adj2" fmla="val 0"/>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50"/>
            </a:p>
          </p:txBody>
        </p:sp>
        <p:sp>
          <p:nvSpPr>
            <p:cNvPr id="57" name="8 Marcador de texto">
              <a:extLst>
                <a:ext uri="{FF2B5EF4-FFF2-40B4-BE49-F238E27FC236}">
                  <a16:creationId xmlns:a16="http://schemas.microsoft.com/office/drawing/2014/main" id="{58E66C1A-7409-4F0E-9A8B-8703663AA05E}"/>
                </a:ext>
              </a:extLst>
            </p:cNvPr>
            <p:cNvSpPr txBox="1">
              <a:spLocks/>
            </p:cNvSpPr>
            <p:nvPr/>
          </p:nvSpPr>
          <p:spPr>
            <a:xfrm>
              <a:off x="4742908" y="5549534"/>
              <a:ext cx="1643236" cy="887093"/>
            </a:xfrm>
            <a:prstGeom prst="rect">
              <a:avLst/>
            </a:prstGeom>
            <a:effectLst/>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00000"/>
                </a:lnSpc>
                <a:spcBef>
                  <a:spcPts val="600"/>
                </a:spcBef>
                <a:buClr>
                  <a:srgbClr val="0067A8"/>
                </a:buClr>
                <a:buSzPct val="95000"/>
                <a:buNone/>
              </a:pPr>
              <a:r>
                <a:rPr lang="es-ES" sz="1050" b="1" dirty="0">
                  <a:solidFill>
                    <a:schemeClr val="bg1"/>
                  </a:solidFill>
                  <a:latin typeface="Arial" panose="020B0604020202020204" pitchFamily="34" charset="0"/>
                  <a:cs typeface="Arial" panose="020B0604020202020204" pitchFamily="34" charset="0"/>
                </a:rPr>
                <a:t>Relación Pico PAD/Capacidad IISS</a:t>
              </a:r>
            </a:p>
          </p:txBody>
        </p:sp>
        <p:sp>
          <p:nvSpPr>
            <p:cNvPr id="58" name="8 Marcador de texto">
              <a:extLst>
                <a:ext uri="{FF2B5EF4-FFF2-40B4-BE49-F238E27FC236}">
                  <a16:creationId xmlns:a16="http://schemas.microsoft.com/office/drawing/2014/main" id="{8AB8859F-F3B9-47CF-8866-2C3AD33C4DF2}"/>
                </a:ext>
              </a:extLst>
            </p:cNvPr>
            <p:cNvSpPr txBox="1">
              <a:spLocks/>
            </p:cNvSpPr>
            <p:nvPr/>
          </p:nvSpPr>
          <p:spPr>
            <a:xfrm>
              <a:off x="6653426" y="5591240"/>
              <a:ext cx="1004950" cy="647751"/>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050" b="1" dirty="0">
                  <a:solidFill>
                    <a:schemeClr val="bg1"/>
                  </a:solidFill>
                </a:rPr>
                <a:t>Factor de utilización</a:t>
              </a:r>
            </a:p>
          </p:txBody>
        </p:sp>
        <p:sp>
          <p:nvSpPr>
            <p:cNvPr id="59" name="2 Marcador de texto">
              <a:extLst>
                <a:ext uri="{FF2B5EF4-FFF2-40B4-BE49-F238E27FC236}">
                  <a16:creationId xmlns:a16="http://schemas.microsoft.com/office/drawing/2014/main" id="{80574CE3-6922-4AD9-BAE6-E3317BE4B07A}"/>
                </a:ext>
              </a:extLst>
            </p:cNvPr>
            <p:cNvSpPr txBox="1">
              <a:spLocks/>
            </p:cNvSpPr>
            <p:nvPr/>
          </p:nvSpPr>
          <p:spPr>
            <a:xfrm>
              <a:off x="7883280" y="5591240"/>
              <a:ext cx="1527729" cy="64775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050" dirty="0">
                  <a:solidFill>
                    <a:schemeClr val="bg1"/>
                  </a:solidFill>
                </a:rPr>
                <a:t>Variabilidad POTI o GOR</a:t>
              </a:r>
            </a:p>
          </p:txBody>
        </p:sp>
        <p:sp>
          <p:nvSpPr>
            <p:cNvPr id="61" name="Round Same Side Corner Rectangle 35">
              <a:extLst>
                <a:ext uri="{FF2B5EF4-FFF2-40B4-BE49-F238E27FC236}">
                  <a16:creationId xmlns:a16="http://schemas.microsoft.com/office/drawing/2014/main" id="{D3370437-2734-462C-9390-54F84AD02B7A}"/>
                </a:ext>
              </a:extLst>
            </p:cNvPr>
            <p:cNvSpPr/>
            <p:nvPr/>
          </p:nvSpPr>
          <p:spPr>
            <a:xfrm rot="10800000">
              <a:off x="9295112" y="5517273"/>
              <a:ext cx="1357624" cy="887091"/>
            </a:xfrm>
            <a:prstGeom prst="round2SameRect">
              <a:avLst>
                <a:gd name="adj1" fmla="val 21890"/>
                <a:gd name="adj2" fmla="val 0"/>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50"/>
            </a:p>
          </p:txBody>
        </p:sp>
        <p:sp>
          <p:nvSpPr>
            <p:cNvPr id="62" name="8 Marcador de texto">
              <a:extLst>
                <a:ext uri="{FF2B5EF4-FFF2-40B4-BE49-F238E27FC236}">
                  <a16:creationId xmlns:a16="http://schemas.microsoft.com/office/drawing/2014/main" id="{71084C94-C3CA-4338-A597-EF3800FC80A0}"/>
                </a:ext>
              </a:extLst>
            </p:cNvPr>
            <p:cNvSpPr txBox="1">
              <a:spLocks/>
            </p:cNvSpPr>
            <p:nvPr/>
          </p:nvSpPr>
          <p:spPr>
            <a:xfrm>
              <a:off x="9526909" y="5637157"/>
              <a:ext cx="999798" cy="647751"/>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sz="1050" b="1" dirty="0">
                  <a:solidFill>
                    <a:schemeClr val="bg1"/>
                  </a:solidFill>
                </a:rPr>
                <a:t>Spare en caliente</a:t>
              </a:r>
            </a:p>
          </p:txBody>
        </p:sp>
      </p:grpSp>
      <p:grpSp>
        <p:nvGrpSpPr>
          <p:cNvPr id="65" name="Grupo 64">
            <a:extLst>
              <a:ext uri="{FF2B5EF4-FFF2-40B4-BE49-F238E27FC236}">
                <a16:creationId xmlns:a16="http://schemas.microsoft.com/office/drawing/2014/main" id="{34D950CD-2258-431D-9768-F814EE45B22F}"/>
              </a:ext>
            </a:extLst>
          </p:cNvPr>
          <p:cNvGrpSpPr/>
          <p:nvPr/>
        </p:nvGrpSpPr>
        <p:grpSpPr>
          <a:xfrm>
            <a:off x="4682331" y="3708504"/>
            <a:ext cx="3486336" cy="624811"/>
            <a:chOff x="4760754" y="5523516"/>
            <a:chExt cx="4482321" cy="974065"/>
          </a:xfrm>
        </p:grpSpPr>
        <p:sp>
          <p:nvSpPr>
            <p:cNvPr id="66" name="Round Same Side Corner Rectangle 36">
              <a:extLst>
                <a:ext uri="{FF2B5EF4-FFF2-40B4-BE49-F238E27FC236}">
                  <a16:creationId xmlns:a16="http://schemas.microsoft.com/office/drawing/2014/main" id="{69E81E34-47EA-4179-A9F9-2748D5DF6457}"/>
                </a:ext>
              </a:extLst>
            </p:cNvPr>
            <p:cNvSpPr/>
            <p:nvPr/>
          </p:nvSpPr>
          <p:spPr>
            <a:xfrm rot="10800000">
              <a:off x="7841348" y="5523516"/>
              <a:ext cx="1352739" cy="887091"/>
            </a:xfrm>
            <a:prstGeom prst="round2SameRect">
              <a:avLst>
                <a:gd name="adj1" fmla="val 21890"/>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50"/>
            </a:p>
          </p:txBody>
        </p:sp>
        <p:sp>
          <p:nvSpPr>
            <p:cNvPr id="67" name="Round Same Side Corner Rectangle 35">
              <a:extLst>
                <a:ext uri="{FF2B5EF4-FFF2-40B4-BE49-F238E27FC236}">
                  <a16:creationId xmlns:a16="http://schemas.microsoft.com/office/drawing/2014/main" id="{8C840971-3A44-4F09-A9F2-4B90679DF371}"/>
                </a:ext>
              </a:extLst>
            </p:cNvPr>
            <p:cNvSpPr/>
            <p:nvPr/>
          </p:nvSpPr>
          <p:spPr>
            <a:xfrm rot="10800000">
              <a:off x="6361408" y="5523517"/>
              <a:ext cx="1357624" cy="887091"/>
            </a:xfrm>
            <a:prstGeom prst="round2SameRect">
              <a:avLst>
                <a:gd name="adj1" fmla="val 2189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50"/>
            </a:p>
          </p:txBody>
        </p:sp>
        <p:sp>
          <p:nvSpPr>
            <p:cNvPr id="68" name="Round Same Side Corner Rectangle 28">
              <a:extLst>
                <a:ext uri="{FF2B5EF4-FFF2-40B4-BE49-F238E27FC236}">
                  <a16:creationId xmlns:a16="http://schemas.microsoft.com/office/drawing/2014/main" id="{01326E2F-9AA9-41A8-B9A0-E5A0F7842521}"/>
                </a:ext>
              </a:extLst>
            </p:cNvPr>
            <p:cNvSpPr/>
            <p:nvPr/>
          </p:nvSpPr>
          <p:spPr>
            <a:xfrm rot="10800000">
              <a:off x="4861948" y="5537433"/>
              <a:ext cx="1377142" cy="887092"/>
            </a:xfrm>
            <a:prstGeom prst="round2SameRect">
              <a:avLst>
                <a:gd name="adj1" fmla="val 21890"/>
                <a:gd name="adj2" fmla="val 0"/>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50"/>
            </a:p>
          </p:txBody>
        </p:sp>
        <p:sp>
          <p:nvSpPr>
            <p:cNvPr id="71" name="8 Marcador de texto">
              <a:extLst>
                <a:ext uri="{FF2B5EF4-FFF2-40B4-BE49-F238E27FC236}">
                  <a16:creationId xmlns:a16="http://schemas.microsoft.com/office/drawing/2014/main" id="{B5CC6868-39EB-4AD9-8CA1-E716C970A980}"/>
                </a:ext>
              </a:extLst>
            </p:cNvPr>
            <p:cNvSpPr txBox="1">
              <a:spLocks/>
            </p:cNvSpPr>
            <p:nvPr/>
          </p:nvSpPr>
          <p:spPr>
            <a:xfrm>
              <a:off x="4760754" y="5610489"/>
              <a:ext cx="1603178" cy="887092"/>
            </a:xfrm>
            <a:prstGeom prst="rect">
              <a:avLst/>
            </a:prstGeom>
            <a:effectLst/>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00000"/>
                </a:lnSpc>
                <a:spcBef>
                  <a:spcPts val="600"/>
                </a:spcBef>
                <a:buClr>
                  <a:srgbClr val="0067A8"/>
                </a:buClr>
                <a:buSzPct val="95000"/>
                <a:buNone/>
              </a:pPr>
              <a:r>
                <a:rPr lang="es-ES" sz="1050" b="1" dirty="0">
                  <a:solidFill>
                    <a:schemeClr val="bg1"/>
                  </a:solidFill>
                  <a:latin typeface="Arial" panose="020B0604020202020204" pitchFamily="34" charset="0"/>
                  <a:cs typeface="Arial" panose="020B0604020202020204" pitchFamily="34" charset="0"/>
                </a:rPr>
                <a:t>Disponibilidad de compresión</a:t>
              </a:r>
            </a:p>
          </p:txBody>
        </p:sp>
        <p:sp>
          <p:nvSpPr>
            <p:cNvPr id="72" name="8 Marcador de texto">
              <a:extLst>
                <a:ext uri="{FF2B5EF4-FFF2-40B4-BE49-F238E27FC236}">
                  <a16:creationId xmlns:a16="http://schemas.microsoft.com/office/drawing/2014/main" id="{E5002080-EA5A-4C7F-816D-6C7BBC3FA833}"/>
                </a:ext>
              </a:extLst>
            </p:cNvPr>
            <p:cNvSpPr txBox="1">
              <a:spLocks/>
            </p:cNvSpPr>
            <p:nvPr/>
          </p:nvSpPr>
          <p:spPr>
            <a:xfrm>
              <a:off x="6615740" y="5643186"/>
              <a:ext cx="999798" cy="647751"/>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050" b="1" dirty="0">
                  <a:solidFill>
                    <a:schemeClr val="bg1"/>
                  </a:solidFill>
                </a:rPr>
                <a:t>Control de emisiones</a:t>
              </a:r>
            </a:p>
          </p:txBody>
        </p:sp>
        <p:sp>
          <p:nvSpPr>
            <p:cNvPr id="73" name="2 Marcador de texto">
              <a:extLst>
                <a:ext uri="{FF2B5EF4-FFF2-40B4-BE49-F238E27FC236}">
                  <a16:creationId xmlns:a16="http://schemas.microsoft.com/office/drawing/2014/main" id="{696671CF-8E10-43E7-A657-A214CCDBAE52}"/>
                </a:ext>
              </a:extLst>
            </p:cNvPr>
            <p:cNvSpPr txBox="1">
              <a:spLocks/>
            </p:cNvSpPr>
            <p:nvPr/>
          </p:nvSpPr>
          <p:spPr>
            <a:xfrm>
              <a:off x="7973366" y="5629275"/>
              <a:ext cx="1269709" cy="64775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050" dirty="0">
                  <a:solidFill>
                    <a:schemeClr val="bg1"/>
                  </a:solidFill>
                </a:rPr>
                <a:t>Eficiencia Energética</a:t>
              </a:r>
            </a:p>
          </p:txBody>
        </p:sp>
      </p:grpSp>
      <p:sp>
        <p:nvSpPr>
          <p:cNvPr id="93" name="CuadroTexto 92">
            <a:extLst>
              <a:ext uri="{FF2B5EF4-FFF2-40B4-BE49-F238E27FC236}">
                <a16:creationId xmlns:a16="http://schemas.microsoft.com/office/drawing/2014/main" id="{30B7AA17-C05D-4E69-9A2F-331D1DCE3F46}"/>
              </a:ext>
            </a:extLst>
          </p:cNvPr>
          <p:cNvSpPr txBox="1"/>
          <p:nvPr/>
        </p:nvSpPr>
        <p:spPr>
          <a:xfrm>
            <a:off x="4695266" y="1722717"/>
            <a:ext cx="3408562" cy="923330"/>
          </a:xfrm>
          <a:prstGeom prst="rect">
            <a:avLst/>
          </a:prstGeom>
          <a:noFill/>
        </p:spPr>
        <p:txBody>
          <a:bodyPr wrap="none" rtlCol="0">
            <a:spAutoFit/>
          </a:bodyPr>
          <a:lstStyle/>
          <a:p>
            <a:pPr algn="ctr"/>
            <a:r>
              <a:rPr lang="es-AR" b="1" dirty="0"/>
              <a:t>COMPRESIÓN DISTRIBUIDA (BAT) </a:t>
            </a:r>
          </a:p>
          <a:p>
            <a:pPr algn="ctr"/>
            <a:r>
              <a:rPr lang="es-AR" b="1" dirty="0"/>
              <a:t>VS.</a:t>
            </a:r>
          </a:p>
          <a:p>
            <a:pPr algn="ctr"/>
            <a:r>
              <a:rPr lang="es-AR" b="1" dirty="0"/>
              <a:t>CENTRALIZADA (SAT)</a:t>
            </a:r>
          </a:p>
        </p:txBody>
      </p:sp>
    </p:spTree>
    <p:extLst>
      <p:ext uri="{BB962C8B-B14F-4D97-AF65-F5344CB8AC3E}">
        <p14:creationId xmlns:p14="http://schemas.microsoft.com/office/powerpoint/2010/main" val="307563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 calcmode="lin" valueType="num">
                                      <p:cBhvr additive="base">
                                        <p:cTn id="35" dur="500" fill="hold"/>
                                        <p:tgtEl>
                                          <p:spTgt spid="93"/>
                                        </p:tgtEl>
                                        <p:attrNameLst>
                                          <p:attrName>ppt_x</p:attrName>
                                        </p:attrNameLst>
                                      </p:cBhvr>
                                      <p:tavLst>
                                        <p:tav tm="0">
                                          <p:val>
                                            <p:strVal val="#ppt_x"/>
                                          </p:val>
                                        </p:tav>
                                        <p:tav tm="100000">
                                          <p:val>
                                            <p:strVal val="#ppt_x"/>
                                          </p:val>
                                        </p:tav>
                                      </p:tavLst>
                                    </p:anim>
                                    <p:anim calcmode="lin" valueType="num">
                                      <p:cBhvr additive="base">
                                        <p:cTn id="36"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7" grpId="0" animBg="1"/>
      <p:bldP spid="30" grpId="0" animBg="1"/>
      <p:bldP spid="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13 Rectángulo redondeado">
            <a:extLst>
              <a:ext uri="{FF2B5EF4-FFF2-40B4-BE49-F238E27FC236}">
                <a16:creationId xmlns:a16="http://schemas.microsoft.com/office/drawing/2014/main" id="{002AA0CF-DDE2-451B-9BF8-B81649466707}"/>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 – PC 2.0</a:t>
            </a:r>
          </a:p>
        </p:txBody>
      </p:sp>
      <p:graphicFrame>
        <p:nvGraphicFramePr>
          <p:cNvPr id="4" name="Objeto 3">
            <a:extLst>
              <a:ext uri="{FF2B5EF4-FFF2-40B4-BE49-F238E27FC236}">
                <a16:creationId xmlns:a16="http://schemas.microsoft.com/office/drawing/2014/main" id="{92BFC716-2B5A-4617-BC7E-AD6C48BA31B9}"/>
              </a:ext>
            </a:extLst>
          </p:cNvPr>
          <p:cNvGraphicFramePr>
            <a:graphicFrameLocks noChangeAspect="1"/>
          </p:cNvGraphicFramePr>
          <p:nvPr>
            <p:extLst>
              <p:ext uri="{D42A27DB-BD31-4B8C-83A1-F6EECF244321}">
                <p14:modId xmlns:p14="http://schemas.microsoft.com/office/powerpoint/2010/main" val="1445028521"/>
              </p:ext>
            </p:extLst>
          </p:nvPr>
        </p:nvGraphicFramePr>
        <p:xfrm>
          <a:off x="539552" y="1826927"/>
          <a:ext cx="7367860" cy="3214766"/>
        </p:xfrm>
        <a:graphic>
          <a:graphicData uri="http://schemas.openxmlformats.org/presentationml/2006/ole">
            <mc:AlternateContent xmlns:mc="http://schemas.openxmlformats.org/markup-compatibility/2006">
              <mc:Choice xmlns:v="urn:schemas-microsoft-com:vml" Requires="v">
                <p:oleObj spid="_x0000_s6146" name="AutoCAD Drawing" r:id="rId4" imgW="18288000" imgH="7981920" progId="AutoCAD.Drawing.24">
                  <p:embed/>
                </p:oleObj>
              </mc:Choice>
              <mc:Fallback>
                <p:oleObj name="AutoCAD Drawing" r:id="rId4" imgW="18288000" imgH="7981920" progId="AutoCAD.Drawing.24">
                  <p:embed/>
                  <p:pic>
                    <p:nvPicPr>
                      <p:cNvPr id="4" name="Objeto 3">
                        <a:extLst>
                          <a:ext uri="{FF2B5EF4-FFF2-40B4-BE49-F238E27FC236}">
                            <a16:creationId xmlns:a16="http://schemas.microsoft.com/office/drawing/2014/main" id="{92BFC716-2B5A-4617-BC7E-AD6C48BA31B9}"/>
                          </a:ext>
                        </a:extLst>
                      </p:cNvPr>
                      <p:cNvPicPr/>
                      <p:nvPr/>
                    </p:nvPicPr>
                    <p:blipFill>
                      <a:blip r:embed="rId5"/>
                      <a:stretch>
                        <a:fillRect/>
                      </a:stretch>
                    </p:blipFill>
                    <p:spPr>
                      <a:xfrm>
                        <a:off x="539552" y="1826927"/>
                        <a:ext cx="7367860" cy="3214766"/>
                      </a:xfrm>
                      <a:prstGeom prst="rect">
                        <a:avLst/>
                      </a:prstGeom>
                    </p:spPr>
                  </p:pic>
                </p:oleObj>
              </mc:Fallback>
            </mc:AlternateContent>
          </a:graphicData>
        </a:graphic>
      </p:graphicFrame>
      <p:sp>
        <p:nvSpPr>
          <p:cNvPr id="13" name="Cuadro de texto 7">
            <a:extLst>
              <a:ext uri="{FF2B5EF4-FFF2-40B4-BE49-F238E27FC236}">
                <a16:creationId xmlns:a16="http://schemas.microsoft.com/office/drawing/2014/main" id="{686B2C16-9C25-40A9-8901-6D1FD44009B6}"/>
              </a:ext>
            </a:extLst>
          </p:cNvPr>
          <p:cNvSpPr txBox="1">
            <a:spLocks noChangeArrowheads="1"/>
          </p:cNvSpPr>
          <p:nvPr/>
        </p:nvSpPr>
        <p:spPr bwMode="auto">
          <a:xfrm>
            <a:off x="349571" y="1709191"/>
            <a:ext cx="3635494" cy="276999"/>
          </a:xfrm>
          <a:prstGeom prst="rect">
            <a:avLst/>
          </a:prstGeom>
          <a:noFill/>
        </p:spPr>
        <p:txBody>
          <a:bodyPr wrap="square" anchor="ctr" anchorCtr="0">
            <a:spAutoFit/>
          </a:bodyPr>
          <a:lstStyle>
            <a:defPPr>
              <a:defRPr lang="es-ES"/>
            </a:defPPr>
            <a:lvl1pPr indent="0" defTabSz="457200">
              <a:lnSpc>
                <a:spcPct val="100000"/>
              </a:lnSpc>
              <a:spcBef>
                <a:spcPts val="600"/>
              </a:spcBef>
              <a:spcAft>
                <a:spcPts val="0"/>
              </a:spcAft>
              <a:buClr>
                <a:srgbClr val="0067A8"/>
              </a:buClr>
              <a:buSzPct val="95000"/>
              <a:buFont typeface="Lucida Grande"/>
              <a:buNone/>
              <a:defRPr sz="1200" b="1">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solidFill>
                  <a:schemeClr val="tx1"/>
                </a:solidFill>
              </a:defRPr>
            </a:lvl6pPr>
            <a:lvl7pPr marL="2971800" indent="-228600" defTabSz="457200">
              <a:spcBef>
                <a:spcPct val="20000"/>
              </a:spcBef>
              <a:buFont typeface="Arial"/>
              <a:buChar char="•"/>
              <a:defRPr sz="2000">
                <a:solidFill>
                  <a:schemeClr val="tx1"/>
                </a:solidFill>
              </a:defRPr>
            </a:lvl7pPr>
            <a:lvl8pPr marL="3429000" indent="-228600" defTabSz="457200">
              <a:spcBef>
                <a:spcPct val="20000"/>
              </a:spcBef>
              <a:buFont typeface="Arial"/>
              <a:buChar char="•"/>
              <a:defRPr sz="2000">
                <a:solidFill>
                  <a:schemeClr val="tx1"/>
                </a:solidFill>
              </a:defRPr>
            </a:lvl8pPr>
            <a:lvl9pPr marL="3886200" indent="-228600" defTabSz="457200">
              <a:spcBef>
                <a:spcPct val="20000"/>
              </a:spcBef>
              <a:buFont typeface="Arial"/>
              <a:buChar char="•"/>
              <a:defRPr sz="2000">
                <a:solidFill>
                  <a:schemeClr val="tx1"/>
                </a:solidFill>
              </a:defRPr>
            </a:lvl9pPr>
          </a:lstStyle>
          <a:p>
            <a:r>
              <a:rPr lang="es-ES" dirty="0"/>
              <a:t>PC de SATÉLITES (2 trenes de 2 MMSCMD c/u)</a:t>
            </a:r>
          </a:p>
        </p:txBody>
      </p:sp>
      <p:sp>
        <p:nvSpPr>
          <p:cNvPr id="18" name="13 Rectángulo redondeado">
            <a:extLst>
              <a:ext uri="{FF2B5EF4-FFF2-40B4-BE49-F238E27FC236}">
                <a16:creationId xmlns:a16="http://schemas.microsoft.com/office/drawing/2014/main" id="{F12293DA-3B67-4935-97AD-08143D3ACC2E}"/>
              </a:ext>
            </a:extLst>
          </p:cNvPr>
          <p:cNvSpPr/>
          <p:nvPr/>
        </p:nvSpPr>
        <p:spPr>
          <a:xfrm>
            <a:off x="6947292" y="3923615"/>
            <a:ext cx="1920240" cy="907128"/>
          </a:xfrm>
          <a:prstGeom prst="roundRect">
            <a:avLst/>
          </a:prstGeom>
          <a:solidFill>
            <a:srgbClr val="0451E4"/>
          </a:solidFill>
          <a:ln w="9525" cap="flat" cmpd="sng" algn="ctr">
            <a:noFill/>
            <a:prstDash val="solid"/>
          </a:ln>
          <a:effectLst/>
        </p:spPr>
        <p:txBody>
          <a:bodyPr rtlCol="0" anchor="ctr"/>
          <a:lstStyle/>
          <a:p>
            <a:pPr algn="ctr"/>
            <a:r>
              <a:rPr lang="es-ES" sz="1000" kern="0" dirty="0">
                <a:solidFill>
                  <a:srgbClr val="FFFFFF"/>
                </a:solidFill>
                <a:latin typeface="Arial"/>
              </a:rPr>
              <a:t>Slug </a:t>
            </a:r>
            <a:r>
              <a:rPr lang="es-ES" sz="1000" kern="0" dirty="0" err="1">
                <a:solidFill>
                  <a:srgbClr val="FFFFFF"/>
                </a:solidFill>
                <a:latin typeface="Arial"/>
              </a:rPr>
              <a:t>catcher</a:t>
            </a:r>
            <a:r>
              <a:rPr lang="es-ES" sz="1000" kern="0" dirty="0">
                <a:solidFill>
                  <a:srgbClr val="FFFFFF"/>
                </a:solidFill>
                <a:latin typeface="Arial"/>
              </a:rPr>
              <a:t> de 40 m3 de surge, con </a:t>
            </a:r>
            <a:r>
              <a:rPr lang="es-ES" sz="1000" kern="0" dirty="0" err="1">
                <a:solidFill>
                  <a:srgbClr val="FFFFFF"/>
                </a:solidFill>
                <a:latin typeface="Arial"/>
              </a:rPr>
              <a:t>dump</a:t>
            </a:r>
            <a:r>
              <a:rPr lang="es-ES" sz="1000" kern="0" dirty="0">
                <a:solidFill>
                  <a:srgbClr val="FFFFFF"/>
                </a:solidFill>
                <a:latin typeface="Arial"/>
              </a:rPr>
              <a:t> valve.</a:t>
            </a:r>
          </a:p>
          <a:p>
            <a:pPr algn="ctr"/>
            <a:r>
              <a:rPr lang="es-ES" sz="1000" kern="0" dirty="0">
                <a:solidFill>
                  <a:srgbClr val="FFFFFF"/>
                </a:solidFill>
                <a:latin typeface="Arial"/>
              </a:rPr>
              <a:t>Recirculación de 1 MM</a:t>
            </a:r>
          </a:p>
        </p:txBody>
      </p:sp>
      <p:sp>
        <p:nvSpPr>
          <p:cNvPr id="24" name="13 Rectángulo redondeado">
            <a:extLst>
              <a:ext uri="{FF2B5EF4-FFF2-40B4-BE49-F238E27FC236}">
                <a16:creationId xmlns:a16="http://schemas.microsoft.com/office/drawing/2014/main" id="{78C34A19-F785-4616-BF0B-2E68A5C17090}"/>
              </a:ext>
            </a:extLst>
          </p:cNvPr>
          <p:cNvSpPr/>
          <p:nvPr/>
        </p:nvSpPr>
        <p:spPr>
          <a:xfrm>
            <a:off x="341162" y="1283485"/>
            <a:ext cx="4734894"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Mejoras en el diseño</a:t>
            </a:r>
          </a:p>
        </p:txBody>
      </p:sp>
    </p:spTree>
    <p:extLst>
      <p:ext uri="{BB962C8B-B14F-4D97-AF65-F5344CB8AC3E}">
        <p14:creationId xmlns:p14="http://schemas.microsoft.com/office/powerpoint/2010/main" val="23325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p:bldP spid="18"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15E318D2-B9F8-4BBD-98FD-00D05784E858}"/>
              </a:ext>
            </a:extLst>
          </p:cNvPr>
          <p:cNvGraphicFramePr>
            <a:graphicFrameLocks noChangeAspect="1"/>
          </p:cNvGraphicFramePr>
          <p:nvPr>
            <p:extLst>
              <p:ext uri="{D42A27DB-BD31-4B8C-83A1-F6EECF244321}">
                <p14:modId xmlns:p14="http://schemas.microsoft.com/office/powerpoint/2010/main" val="2978450528"/>
              </p:ext>
            </p:extLst>
          </p:nvPr>
        </p:nvGraphicFramePr>
        <p:xfrm>
          <a:off x="179512" y="1732433"/>
          <a:ext cx="7556500" cy="2913062"/>
        </p:xfrm>
        <a:graphic>
          <a:graphicData uri="http://schemas.openxmlformats.org/presentationml/2006/ole">
            <mc:AlternateContent xmlns:mc="http://schemas.openxmlformats.org/markup-compatibility/2006">
              <mc:Choice xmlns:v="urn:schemas-microsoft-com:vml" Requires="v">
                <p:oleObj spid="_x0000_s7170" name="AutoCAD Drawing" r:id="rId4" imgW="13011120" imgH="5010120" progId="AutoCAD.Drawing.24">
                  <p:embed/>
                </p:oleObj>
              </mc:Choice>
              <mc:Fallback>
                <p:oleObj name="AutoCAD Drawing" r:id="rId4" imgW="13011120" imgH="5010120" progId="AutoCAD.Drawing.24">
                  <p:embed/>
                  <p:pic>
                    <p:nvPicPr>
                      <p:cNvPr id="3" name="Objeto 2">
                        <a:extLst>
                          <a:ext uri="{FF2B5EF4-FFF2-40B4-BE49-F238E27FC236}">
                            <a16:creationId xmlns:a16="http://schemas.microsoft.com/office/drawing/2014/main" id="{15E318D2-B9F8-4BBD-98FD-00D05784E858}"/>
                          </a:ext>
                        </a:extLst>
                      </p:cNvPr>
                      <p:cNvPicPr/>
                      <p:nvPr/>
                    </p:nvPicPr>
                    <p:blipFill>
                      <a:blip r:embed="rId5"/>
                      <a:stretch>
                        <a:fillRect/>
                      </a:stretch>
                    </p:blipFill>
                    <p:spPr>
                      <a:xfrm>
                        <a:off x="179512" y="1732433"/>
                        <a:ext cx="7556500" cy="2913062"/>
                      </a:xfrm>
                      <a:prstGeom prst="rect">
                        <a:avLst/>
                      </a:prstGeom>
                    </p:spPr>
                  </p:pic>
                </p:oleObj>
              </mc:Fallback>
            </mc:AlternateContent>
          </a:graphicData>
        </a:graphic>
      </p:graphicFrame>
      <p:pic>
        <p:nvPicPr>
          <p:cNvPr id="8" name="Imagen 7">
            <a:extLst>
              <a:ext uri="{FF2B5EF4-FFF2-40B4-BE49-F238E27FC236}">
                <a16:creationId xmlns:a16="http://schemas.microsoft.com/office/drawing/2014/main" id="{BBBD9CD1-D864-4A13-825F-71AC34DA97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788023" y="2355726"/>
            <a:ext cx="4032448" cy="2631816"/>
          </a:xfrm>
          <a:prstGeom prst="rect">
            <a:avLst/>
          </a:prstGeom>
          <a:ln>
            <a:noFill/>
          </a:ln>
          <a:effectLst>
            <a:outerShdw blurRad="292100" dist="139700" dir="2700000" algn="tl" rotWithShape="0">
              <a:srgbClr val="333333">
                <a:alpha val="65000"/>
              </a:srgbClr>
            </a:outerShdw>
          </a:effectLst>
        </p:spPr>
      </p:pic>
      <p:sp>
        <p:nvSpPr>
          <p:cNvPr id="6" name="13 Rectángulo redondeado">
            <a:extLst>
              <a:ext uri="{FF2B5EF4-FFF2-40B4-BE49-F238E27FC236}">
                <a16:creationId xmlns:a16="http://schemas.microsoft.com/office/drawing/2014/main" id="{4C5A2BC4-159B-4C9C-AC24-5226B6BD57A3}"/>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 – PC 2.0</a:t>
            </a:r>
          </a:p>
        </p:txBody>
      </p:sp>
      <p:sp>
        <p:nvSpPr>
          <p:cNvPr id="7" name="13 Rectángulo redondeado">
            <a:extLst>
              <a:ext uri="{FF2B5EF4-FFF2-40B4-BE49-F238E27FC236}">
                <a16:creationId xmlns:a16="http://schemas.microsoft.com/office/drawing/2014/main" id="{3F5A6B05-92D7-44CB-853B-CB0514C777BF}"/>
              </a:ext>
            </a:extLst>
          </p:cNvPr>
          <p:cNvSpPr/>
          <p:nvPr/>
        </p:nvSpPr>
        <p:spPr>
          <a:xfrm>
            <a:off x="341162" y="1283485"/>
            <a:ext cx="4734894"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Recuperación de BTEX y Gas de Stripping</a:t>
            </a:r>
          </a:p>
        </p:txBody>
      </p:sp>
    </p:spTree>
    <p:extLst>
      <p:ext uri="{BB962C8B-B14F-4D97-AF65-F5344CB8AC3E}">
        <p14:creationId xmlns:p14="http://schemas.microsoft.com/office/powerpoint/2010/main" val="8957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a:extLst>
              <a:ext uri="{FF2B5EF4-FFF2-40B4-BE49-F238E27FC236}">
                <a16:creationId xmlns:a16="http://schemas.microsoft.com/office/drawing/2014/main" id="{09F2B96E-0B35-40FA-8400-8019ADC90F48}"/>
              </a:ext>
            </a:extLst>
          </p:cNvPr>
          <p:cNvGraphicFramePr>
            <a:graphicFrameLocks noChangeAspect="1"/>
          </p:cNvGraphicFramePr>
          <p:nvPr>
            <p:extLst>
              <p:ext uri="{D42A27DB-BD31-4B8C-83A1-F6EECF244321}">
                <p14:modId xmlns:p14="http://schemas.microsoft.com/office/powerpoint/2010/main" val="1858803327"/>
              </p:ext>
            </p:extLst>
          </p:nvPr>
        </p:nvGraphicFramePr>
        <p:xfrm>
          <a:off x="0" y="1800649"/>
          <a:ext cx="9528936" cy="3668240"/>
        </p:xfrm>
        <a:graphic>
          <a:graphicData uri="http://schemas.openxmlformats.org/presentationml/2006/ole">
            <mc:AlternateContent xmlns:mc="http://schemas.openxmlformats.org/markup-compatibility/2006">
              <mc:Choice xmlns:v="urn:schemas-microsoft-com:vml" Requires="v">
                <p:oleObj spid="_x0000_s8194" name="AutoCAD Drawing" r:id="rId4" imgW="13011120" imgH="5010120" progId="AutoCAD.Drawing.24">
                  <p:embed/>
                </p:oleObj>
              </mc:Choice>
              <mc:Fallback>
                <p:oleObj name="AutoCAD Drawing" r:id="rId4" imgW="13011120" imgH="5010120" progId="AutoCAD.Drawing.24">
                  <p:embed/>
                  <p:pic>
                    <p:nvPicPr>
                      <p:cNvPr id="6" name="Objeto 5">
                        <a:extLst>
                          <a:ext uri="{FF2B5EF4-FFF2-40B4-BE49-F238E27FC236}">
                            <a16:creationId xmlns:a16="http://schemas.microsoft.com/office/drawing/2014/main" id="{09F2B96E-0B35-40FA-8400-8019ADC90F48}"/>
                          </a:ext>
                        </a:extLst>
                      </p:cNvPr>
                      <p:cNvPicPr/>
                      <p:nvPr/>
                    </p:nvPicPr>
                    <p:blipFill>
                      <a:blip r:embed="rId5"/>
                      <a:stretch>
                        <a:fillRect/>
                      </a:stretch>
                    </p:blipFill>
                    <p:spPr>
                      <a:xfrm>
                        <a:off x="0" y="1800649"/>
                        <a:ext cx="9528936" cy="3668240"/>
                      </a:xfrm>
                      <a:prstGeom prst="rect">
                        <a:avLst/>
                      </a:prstGeom>
                    </p:spPr>
                  </p:pic>
                </p:oleObj>
              </mc:Fallback>
            </mc:AlternateContent>
          </a:graphicData>
        </a:graphic>
      </p:graphicFrame>
      <p:sp>
        <p:nvSpPr>
          <p:cNvPr id="5" name="13 Rectángulo redondeado">
            <a:extLst>
              <a:ext uri="{FF2B5EF4-FFF2-40B4-BE49-F238E27FC236}">
                <a16:creationId xmlns:a16="http://schemas.microsoft.com/office/drawing/2014/main" id="{A667979C-7332-4322-8133-6FD57E34FCB5}"/>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 – PC 2.0</a:t>
            </a:r>
          </a:p>
        </p:txBody>
      </p:sp>
      <p:sp>
        <p:nvSpPr>
          <p:cNvPr id="7" name="13 Rectángulo redondeado">
            <a:extLst>
              <a:ext uri="{FF2B5EF4-FFF2-40B4-BE49-F238E27FC236}">
                <a16:creationId xmlns:a16="http://schemas.microsoft.com/office/drawing/2014/main" id="{10115FDD-2ACF-4230-B7DD-5D13BA674C75}"/>
              </a:ext>
            </a:extLst>
          </p:cNvPr>
          <p:cNvSpPr/>
          <p:nvPr/>
        </p:nvSpPr>
        <p:spPr>
          <a:xfrm>
            <a:off x="341162" y="1283485"/>
            <a:ext cx="4734894"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Mejoras en la calidad de Gas Combustible</a:t>
            </a:r>
          </a:p>
        </p:txBody>
      </p:sp>
    </p:spTree>
    <p:extLst>
      <p:ext uri="{BB962C8B-B14F-4D97-AF65-F5344CB8AC3E}">
        <p14:creationId xmlns:p14="http://schemas.microsoft.com/office/powerpoint/2010/main" val="424923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o 14">
            <a:extLst>
              <a:ext uri="{FF2B5EF4-FFF2-40B4-BE49-F238E27FC236}">
                <a16:creationId xmlns:a16="http://schemas.microsoft.com/office/drawing/2014/main" id="{0012D7FB-0376-4707-8660-DEE9CF4EB7EA}"/>
              </a:ext>
            </a:extLst>
          </p:cNvPr>
          <p:cNvGraphicFramePr>
            <a:graphicFrameLocks noChangeAspect="1"/>
          </p:cNvGraphicFramePr>
          <p:nvPr>
            <p:extLst>
              <p:ext uri="{D42A27DB-BD31-4B8C-83A1-F6EECF244321}">
                <p14:modId xmlns:p14="http://schemas.microsoft.com/office/powerpoint/2010/main" val="322927620"/>
              </p:ext>
            </p:extLst>
          </p:nvPr>
        </p:nvGraphicFramePr>
        <p:xfrm>
          <a:off x="-1476672" y="1709191"/>
          <a:ext cx="10945216" cy="3424150"/>
        </p:xfrm>
        <a:graphic>
          <a:graphicData uri="http://schemas.openxmlformats.org/presentationml/2006/ole">
            <mc:AlternateContent xmlns:mc="http://schemas.openxmlformats.org/markup-compatibility/2006">
              <mc:Choice xmlns:v="urn:schemas-microsoft-com:vml" Requires="v">
                <p:oleObj spid="_x0000_s9218" name="AutoCAD Drawing" r:id="rId4" imgW="12897000" imgH="4029120" progId="AutoCAD.Drawing.24">
                  <p:embed/>
                </p:oleObj>
              </mc:Choice>
              <mc:Fallback>
                <p:oleObj name="AutoCAD Drawing" r:id="rId4" imgW="12897000" imgH="4029120" progId="AutoCAD.Drawing.24">
                  <p:embed/>
                  <p:pic>
                    <p:nvPicPr>
                      <p:cNvPr id="15" name="Objeto 14">
                        <a:extLst>
                          <a:ext uri="{FF2B5EF4-FFF2-40B4-BE49-F238E27FC236}">
                            <a16:creationId xmlns:a16="http://schemas.microsoft.com/office/drawing/2014/main" id="{0012D7FB-0376-4707-8660-DEE9CF4EB7EA}"/>
                          </a:ext>
                        </a:extLst>
                      </p:cNvPr>
                      <p:cNvPicPr/>
                      <p:nvPr/>
                    </p:nvPicPr>
                    <p:blipFill>
                      <a:blip r:embed="rId5"/>
                      <a:stretch>
                        <a:fillRect/>
                      </a:stretch>
                    </p:blipFill>
                    <p:spPr>
                      <a:xfrm>
                        <a:off x="-1476672" y="1709191"/>
                        <a:ext cx="10945216" cy="3424150"/>
                      </a:xfrm>
                      <a:prstGeom prst="rect">
                        <a:avLst/>
                      </a:prstGeom>
                    </p:spPr>
                  </p:pic>
                </p:oleObj>
              </mc:Fallback>
            </mc:AlternateContent>
          </a:graphicData>
        </a:graphic>
      </p:graphicFrame>
      <p:sp>
        <p:nvSpPr>
          <p:cNvPr id="5" name="13 Rectángulo redondeado">
            <a:extLst>
              <a:ext uri="{FF2B5EF4-FFF2-40B4-BE49-F238E27FC236}">
                <a16:creationId xmlns:a16="http://schemas.microsoft.com/office/drawing/2014/main" id="{0C19796A-2789-447D-9887-65C80E9F8489}"/>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 – PC 2.0</a:t>
            </a:r>
          </a:p>
        </p:txBody>
      </p:sp>
      <p:sp>
        <p:nvSpPr>
          <p:cNvPr id="6" name="13 Rectángulo redondeado">
            <a:extLst>
              <a:ext uri="{FF2B5EF4-FFF2-40B4-BE49-F238E27FC236}">
                <a16:creationId xmlns:a16="http://schemas.microsoft.com/office/drawing/2014/main" id="{D2CBF112-5B4E-4F67-B0B1-196DB32D02B4}"/>
              </a:ext>
            </a:extLst>
          </p:cNvPr>
          <p:cNvSpPr/>
          <p:nvPr/>
        </p:nvSpPr>
        <p:spPr>
          <a:xfrm>
            <a:off x="341162" y="1283485"/>
            <a:ext cx="7183166"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Antorcha con encendido dual y soplador para performance smokeless</a:t>
            </a:r>
          </a:p>
        </p:txBody>
      </p:sp>
    </p:spTree>
    <p:extLst>
      <p:ext uri="{BB962C8B-B14F-4D97-AF65-F5344CB8AC3E}">
        <p14:creationId xmlns:p14="http://schemas.microsoft.com/office/powerpoint/2010/main" val="40141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3 Rectángulo redondeado">
            <a:extLst>
              <a:ext uri="{FF2B5EF4-FFF2-40B4-BE49-F238E27FC236}">
                <a16:creationId xmlns:a16="http://schemas.microsoft.com/office/drawing/2014/main" id="{92205ACA-B7FA-4FB8-AE8B-066B4DF69A39}"/>
              </a:ext>
            </a:extLst>
          </p:cNvPr>
          <p:cNvSpPr/>
          <p:nvPr/>
        </p:nvSpPr>
        <p:spPr>
          <a:xfrm>
            <a:off x="341162" y="1283485"/>
            <a:ext cx="4734894"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Reducción de consumo de energía eléctrica</a:t>
            </a:r>
          </a:p>
        </p:txBody>
      </p:sp>
      <p:sp>
        <p:nvSpPr>
          <p:cNvPr id="13" name="13 Rectángulo redondeado">
            <a:extLst>
              <a:ext uri="{FF2B5EF4-FFF2-40B4-BE49-F238E27FC236}">
                <a16:creationId xmlns:a16="http://schemas.microsoft.com/office/drawing/2014/main" id="{C0457043-6A37-476A-A9C7-AE6F3FE655AA}"/>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 – Conclusiones</a:t>
            </a:r>
          </a:p>
        </p:txBody>
      </p:sp>
      <p:graphicFrame>
        <p:nvGraphicFramePr>
          <p:cNvPr id="2" name="Diagrama 1">
            <a:extLst>
              <a:ext uri="{FF2B5EF4-FFF2-40B4-BE49-F238E27FC236}">
                <a16:creationId xmlns:a16="http://schemas.microsoft.com/office/drawing/2014/main" id="{1B848624-29E4-4B3D-BF4B-58B4659E28BE}"/>
              </a:ext>
            </a:extLst>
          </p:cNvPr>
          <p:cNvGraphicFramePr/>
          <p:nvPr>
            <p:extLst>
              <p:ext uri="{D42A27DB-BD31-4B8C-83A1-F6EECF244321}">
                <p14:modId xmlns:p14="http://schemas.microsoft.com/office/powerpoint/2010/main" val="2328669130"/>
              </p:ext>
            </p:extLst>
          </p:nvPr>
        </p:nvGraphicFramePr>
        <p:xfrm>
          <a:off x="1691680" y="1709191"/>
          <a:ext cx="5893911" cy="3299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2 Marcador de texto">
            <a:extLst>
              <a:ext uri="{FF2B5EF4-FFF2-40B4-BE49-F238E27FC236}">
                <a16:creationId xmlns:a16="http://schemas.microsoft.com/office/drawing/2014/main" id="{F1593154-854F-479D-AB3E-25C8C47F03F7}"/>
              </a:ext>
            </a:extLst>
          </p:cNvPr>
          <p:cNvSpPr txBox="1">
            <a:spLocks/>
          </p:cNvSpPr>
          <p:nvPr/>
        </p:nvSpPr>
        <p:spPr>
          <a:xfrm>
            <a:off x="6560521" y="3011322"/>
            <a:ext cx="1043290" cy="580610"/>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rgbClr val="0451E4"/>
                </a:solidFill>
              </a:rPr>
              <a:t>32%</a:t>
            </a:r>
          </a:p>
        </p:txBody>
      </p:sp>
      <p:sp>
        <p:nvSpPr>
          <p:cNvPr id="18" name="Text Placeholder 23">
            <a:extLst>
              <a:ext uri="{FF2B5EF4-FFF2-40B4-BE49-F238E27FC236}">
                <a16:creationId xmlns:a16="http://schemas.microsoft.com/office/drawing/2014/main" id="{4B3D6978-CD58-46A6-AB61-BCAEBC0D3D16}"/>
              </a:ext>
            </a:extLst>
          </p:cNvPr>
          <p:cNvSpPr txBox="1">
            <a:spLocks/>
          </p:cNvSpPr>
          <p:nvPr/>
        </p:nvSpPr>
        <p:spPr>
          <a:xfrm>
            <a:off x="6125707" y="2832847"/>
            <a:ext cx="1710756" cy="2419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AR" sz="900" dirty="0">
                <a:solidFill>
                  <a:schemeClr val="bg1"/>
                </a:solidFill>
              </a:rPr>
              <a:t>Modelo BAT vs. SAT</a:t>
            </a:r>
          </a:p>
        </p:txBody>
      </p:sp>
      <p:sp>
        <p:nvSpPr>
          <p:cNvPr id="20" name="8 Marcador de texto">
            <a:extLst>
              <a:ext uri="{FF2B5EF4-FFF2-40B4-BE49-F238E27FC236}">
                <a16:creationId xmlns:a16="http://schemas.microsoft.com/office/drawing/2014/main" id="{D55E0079-4D18-4D82-BEDF-478242DFB9C6}"/>
              </a:ext>
            </a:extLst>
          </p:cNvPr>
          <p:cNvSpPr txBox="1">
            <a:spLocks/>
          </p:cNvSpPr>
          <p:nvPr/>
        </p:nvSpPr>
        <p:spPr>
          <a:xfrm>
            <a:off x="6479938" y="3525601"/>
            <a:ext cx="1105653" cy="400110"/>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dirty="0">
                <a:solidFill>
                  <a:schemeClr val="bg1"/>
                </a:solidFill>
              </a:rPr>
              <a:t>Reducción de consumo de EE</a:t>
            </a:r>
          </a:p>
        </p:txBody>
      </p:sp>
      <p:pic>
        <p:nvPicPr>
          <p:cNvPr id="11" name="Imagen 10">
            <a:extLst>
              <a:ext uri="{FF2B5EF4-FFF2-40B4-BE49-F238E27FC236}">
                <a16:creationId xmlns:a16="http://schemas.microsoft.com/office/drawing/2014/main" id="{BD0A20DA-FACC-499E-A40B-E02F4DE44E06}"/>
              </a:ext>
            </a:extLst>
          </p:cNvPr>
          <p:cNvPicPr>
            <a:picLocks noChangeAspect="1"/>
          </p:cNvPicPr>
          <p:nvPr/>
        </p:nvPicPr>
        <p:blipFill rotWithShape="1">
          <a:blip r:embed="rId8"/>
          <a:srcRect l="53150" t="18432" r="10625" b="21588"/>
          <a:stretch/>
        </p:blipFill>
        <p:spPr>
          <a:xfrm>
            <a:off x="2255077" y="1886018"/>
            <a:ext cx="4633846" cy="2547410"/>
          </a:xfrm>
          <a:prstGeom prst="rect">
            <a:avLst/>
          </a:prstGeom>
        </p:spPr>
      </p:pic>
      <p:sp>
        <p:nvSpPr>
          <p:cNvPr id="14" name="Rectángulo: esquinas redondeadas 13">
            <a:extLst>
              <a:ext uri="{FF2B5EF4-FFF2-40B4-BE49-F238E27FC236}">
                <a16:creationId xmlns:a16="http://schemas.microsoft.com/office/drawing/2014/main" id="{57C6CDB9-2A0B-4B29-8F02-F50B3E5961C3}"/>
              </a:ext>
            </a:extLst>
          </p:cNvPr>
          <p:cNvSpPr/>
          <p:nvPr/>
        </p:nvSpPr>
        <p:spPr>
          <a:xfrm>
            <a:off x="2349899" y="1935080"/>
            <a:ext cx="4504348" cy="996230"/>
          </a:xfrm>
          <a:prstGeom prst="round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25300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Graphic spid="2" grpId="0">
        <p:bldAsOne/>
      </p:bldGraphic>
      <p:bldP spid="17" grpId="0"/>
      <p:bldP spid="18" grpId="0"/>
      <p:bldP spid="20" grpId="0"/>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3 Rectángulo redondeado">
            <a:extLst>
              <a:ext uri="{FF2B5EF4-FFF2-40B4-BE49-F238E27FC236}">
                <a16:creationId xmlns:a16="http://schemas.microsoft.com/office/drawing/2014/main" id="{92205ACA-B7FA-4FB8-AE8B-066B4DF69A39}"/>
              </a:ext>
            </a:extLst>
          </p:cNvPr>
          <p:cNvSpPr/>
          <p:nvPr/>
        </p:nvSpPr>
        <p:spPr>
          <a:xfrm>
            <a:off x="341162" y="1283485"/>
            <a:ext cx="4734894"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Reducción de emisiones de GEI</a:t>
            </a:r>
          </a:p>
        </p:txBody>
      </p:sp>
      <p:sp>
        <p:nvSpPr>
          <p:cNvPr id="13" name="13 Rectángulo redondeado">
            <a:extLst>
              <a:ext uri="{FF2B5EF4-FFF2-40B4-BE49-F238E27FC236}">
                <a16:creationId xmlns:a16="http://schemas.microsoft.com/office/drawing/2014/main" id="{C0457043-6A37-476A-A9C7-AE6F3FE655AA}"/>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 – Conclusiones</a:t>
            </a:r>
          </a:p>
        </p:txBody>
      </p:sp>
      <p:graphicFrame>
        <p:nvGraphicFramePr>
          <p:cNvPr id="2" name="Diagrama 1">
            <a:extLst>
              <a:ext uri="{FF2B5EF4-FFF2-40B4-BE49-F238E27FC236}">
                <a16:creationId xmlns:a16="http://schemas.microsoft.com/office/drawing/2014/main" id="{1B848624-29E4-4B3D-BF4B-58B4659E28BE}"/>
              </a:ext>
            </a:extLst>
          </p:cNvPr>
          <p:cNvGraphicFramePr/>
          <p:nvPr>
            <p:extLst>
              <p:ext uri="{D42A27DB-BD31-4B8C-83A1-F6EECF244321}">
                <p14:modId xmlns:p14="http://schemas.microsoft.com/office/powerpoint/2010/main" val="3653992974"/>
              </p:ext>
            </p:extLst>
          </p:nvPr>
        </p:nvGraphicFramePr>
        <p:xfrm>
          <a:off x="251520" y="1709191"/>
          <a:ext cx="8580653" cy="3238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2 Marcador de texto">
            <a:extLst>
              <a:ext uri="{FF2B5EF4-FFF2-40B4-BE49-F238E27FC236}">
                <a16:creationId xmlns:a16="http://schemas.microsoft.com/office/drawing/2014/main" id="{F1593154-854F-479D-AB3E-25C8C47F03F7}"/>
              </a:ext>
            </a:extLst>
          </p:cNvPr>
          <p:cNvSpPr txBox="1">
            <a:spLocks/>
          </p:cNvSpPr>
          <p:nvPr/>
        </p:nvSpPr>
        <p:spPr>
          <a:xfrm>
            <a:off x="7804161" y="2885928"/>
            <a:ext cx="952505"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rgbClr val="0451E4"/>
                </a:solidFill>
              </a:rPr>
              <a:t>76%</a:t>
            </a:r>
          </a:p>
        </p:txBody>
      </p:sp>
      <p:sp>
        <p:nvSpPr>
          <p:cNvPr id="18" name="Text Placeholder 23">
            <a:extLst>
              <a:ext uri="{FF2B5EF4-FFF2-40B4-BE49-F238E27FC236}">
                <a16:creationId xmlns:a16="http://schemas.microsoft.com/office/drawing/2014/main" id="{4B3D6978-CD58-46A6-AB61-BCAEBC0D3D16}"/>
              </a:ext>
            </a:extLst>
          </p:cNvPr>
          <p:cNvSpPr txBox="1">
            <a:spLocks/>
          </p:cNvSpPr>
          <p:nvPr/>
        </p:nvSpPr>
        <p:spPr>
          <a:xfrm>
            <a:off x="7380742" y="2699562"/>
            <a:ext cx="1742376" cy="2474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AR" sz="900" dirty="0">
                <a:solidFill>
                  <a:schemeClr val="bg1"/>
                </a:solidFill>
              </a:rPr>
              <a:t>Modelo BAT vs. SAT</a:t>
            </a:r>
          </a:p>
        </p:txBody>
      </p:sp>
      <p:sp>
        <p:nvSpPr>
          <p:cNvPr id="20" name="8 Marcador de texto">
            <a:extLst>
              <a:ext uri="{FF2B5EF4-FFF2-40B4-BE49-F238E27FC236}">
                <a16:creationId xmlns:a16="http://schemas.microsoft.com/office/drawing/2014/main" id="{D55E0079-4D18-4D82-BEDF-478242DFB9C6}"/>
              </a:ext>
            </a:extLst>
          </p:cNvPr>
          <p:cNvSpPr txBox="1">
            <a:spLocks/>
          </p:cNvSpPr>
          <p:nvPr/>
        </p:nvSpPr>
        <p:spPr>
          <a:xfrm>
            <a:off x="7694382" y="3461503"/>
            <a:ext cx="1126089" cy="553998"/>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dirty="0">
                <a:solidFill>
                  <a:schemeClr val="bg1"/>
                </a:solidFill>
              </a:rPr>
              <a:t>Reducción de quema en antorcha</a:t>
            </a:r>
          </a:p>
        </p:txBody>
      </p:sp>
      <p:pic>
        <p:nvPicPr>
          <p:cNvPr id="8" name="Imagen 7">
            <a:extLst>
              <a:ext uri="{FF2B5EF4-FFF2-40B4-BE49-F238E27FC236}">
                <a16:creationId xmlns:a16="http://schemas.microsoft.com/office/drawing/2014/main" id="{001DF8AC-8189-4FE3-967A-BD4E4104743C}"/>
              </a:ext>
            </a:extLst>
          </p:cNvPr>
          <p:cNvPicPr>
            <a:picLocks noChangeAspect="1"/>
          </p:cNvPicPr>
          <p:nvPr/>
        </p:nvPicPr>
        <p:blipFill rotWithShape="1">
          <a:blip r:embed="rId8"/>
          <a:srcRect l="53150" t="18432" r="10625" b="21588"/>
          <a:stretch/>
        </p:blipFill>
        <p:spPr>
          <a:xfrm>
            <a:off x="2255077" y="1886018"/>
            <a:ext cx="4633846" cy="2547410"/>
          </a:xfrm>
          <a:prstGeom prst="rect">
            <a:avLst/>
          </a:prstGeom>
        </p:spPr>
      </p:pic>
      <p:sp>
        <p:nvSpPr>
          <p:cNvPr id="9" name="Rectángulo: esquinas redondeadas 8">
            <a:extLst>
              <a:ext uri="{FF2B5EF4-FFF2-40B4-BE49-F238E27FC236}">
                <a16:creationId xmlns:a16="http://schemas.microsoft.com/office/drawing/2014/main" id="{70F23E38-C13E-4B3D-A729-C3BE8E984E07}"/>
              </a:ext>
            </a:extLst>
          </p:cNvPr>
          <p:cNvSpPr/>
          <p:nvPr/>
        </p:nvSpPr>
        <p:spPr>
          <a:xfrm>
            <a:off x="2390426" y="2645627"/>
            <a:ext cx="4504348" cy="996230"/>
          </a:xfrm>
          <a:prstGeom prst="round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89685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Graphic spid="2" grpId="0">
        <p:bldAsOne/>
      </p:bldGraphic>
      <p:bldP spid="17" grpId="0"/>
      <p:bldP spid="18" grpId="0"/>
      <p:bldP spid="20" grpId="0"/>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DBDEB028-D03E-45E0-8AEA-32D28B831BCF}"/>
              </a:ext>
            </a:extLst>
          </p:cNvPr>
          <p:cNvSpPr txBox="1">
            <a:spLocks/>
          </p:cNvSpPr>
          <p:nvPr/>
        </p:nvSpPr>
        <p:spPr>
          <a:xfrm>
            <a:off x="269551" y="644906"/>
            <a:ext cx="3582369" cy="4231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AR" sz="2000" dirty="0"/>
              <a:t>Introducción</a:t>
            </a:r>
          </a:p>
          <a:p>
            <a:pPr marL="0" indent="0" algn="just">
              <a:buNone/>
            </a:pPr>
            <a:r>
              <a:rPr lang="es-MX" sz="1200" dirty="0">
                <a:solidFill>
                  <a:srgbClr val="000000"/>
                </a:solidFill>
                <a:effectLst/>
                <a:ea typeface="Times New Roman" panose="02020603050405020304" pitchFamily="18" charset="0"/>
              </a:rPr>
              <a:t>Vaca muerta transita una curva de aprendizaje en busca de mejoras de eficiencia y en los próximos 5 años se verá un incremento de producción notable con una consecuente inversión significativa en instalaciones. </a:t>
            </a:r>
            <a:endParaRPr lang="es-AR" sz="1200" dirty="0">
              <a:solidFill>
                <a:srgbClr val="000000"/>
              </a:solidFill>
              <a:effectLst/>
              <a:ea typeface="Times New Roman" panose="02020603050405020304" pitchFamily="18" charset="0"/>
            </a:endParaRPr>
          </a:p>
          <a:p>
            <a:pPr marL="0" indent="0" algn="just">
              <a:buNone/>
            </a:pPr>
            <a:r>
              <a:rPr lang="es-MX" sz="1200" dirty="0">
                <a:solidFill>
                  <a:srgbClr val="000000"/>
                </a:solidFill>
                <a:effectLst/>
                <a:ea typeface="Times New Roman" panose="02020603050405020304" pitchFamily="18" charset="0"/>
              </a:rPr>
              <a:t>En ese contexto, la sostenibilidad de los desarrollos </a:t>
            </a:r>
            <a:r>
              <a:rPr lang="es-MX" sz="1200" u="sng" dirty="0">
                <a:solidFill>
                  <a:srgbClr val="000000"/>
                </a:solidFill>
                <a:effectLst>
                  <a:outerShdw blurRad="38100" dist="38100" dir="2700000" algn="tl">
                    <a:srgbClr val="000000">
                      <a:alpha val="43137"/>
                    </a:srgbClr>
                  </a:outerShdw>
                </a:effectLst>
                <a:ea typeface="Times New Roman" panose="02020603050405020304" pitchFamily="18" charset="0"/>
              </a:rPr>
              <a:t>se tornó un requerimiento mandatorio para las operaciones, con foco en reducción de emisiones y eficiencia energética</a:t>
            </a:r>
            <a:r>
              <a:rPr lang="es-MX" sz="1200" dirty="0">
                <a:solidFill>
                  <a:srgbClr val="000000"/>
                </a:solidFill>
                <a:effectLst/>
                <a:ea typeface="Times New Roman" panose="02020603050405020304" pitchFamily="18" charset="0"/>
              </a:rPr>
              <a:t>.</a:t>
            </a:r>
            <a:endParaRPr lang="es-AR" sz="1200" dirty="0">
              <a:solidFill>
                <a:srgbClr val="000000"/>
              </a:solidFill>
              <a:effectLst/>
              <a:ea typeface="Times New Roman" panose="02020603050405020304" pitchFamily="18" charset="0"/>
            </a:endParaRPr>
          </a:p>
          <a:p>
            <a:pPr algn="just"/>
            <a:r>
              <a:rPr lang="es-MX" sz="1200" dirty="0">
                <a:solidFill>
                  <a:srgbClr val="000000"/>
                </a:solidFill>
                <a:effectLst/>
                <a:ea typeface="Times New Roman" panose="02020603050405020304" pitchFamily="18" charset="0"/>
              </a:rPr>
              <a:t>Este trabajo indaga sobre el modelo de captación y tratamiento de la producción con satélites y las mejoras de sostenibilidad incluidas en el diseño.</a:t>
            </a:r>
            <a:endParaRPr lang="es-AR" sz="1200" dirty="0">
              <a:solidFill>
                <a:srgbClr val="000000"/>
              </a:solidFill>
              <a:effectLst/>
              <a:ea typeface="Times New Roman" panose="02020603050405020304" pitchFamily="18" charset="0"/>
            </a:endParaRPr>
          </a:p>
          <a:p>
            <a:pPr marL="0" indent="0" algn="just">
              <a:buNone/>
            </a:pPr>
            <a:r>
              <a:rPr lang="es-MX" sz="1200" dirty="0">
                <a:solidFill>
                  <a:srgbClr val="000000"/>
                </a:solidFill>
                <a:effectLst/>
                <a:ea typeface="Times New Roman" panose="02020603050405020304" pitchFamily="18" charset="0"/>
              </a:rPr>
              <a:t>Se presentan las siguientes mejoras:</a:t>
            </a:r>
            <a:endParaRPr lang="es-AR" sz="1200" dirty="0">
              <a:solidFill>
                <a:srgbClr val="000000"/>
              </a:solidFill>
              <a:ea typeface="Times New Roman" panose="02020603050405020304" pitchFamily="18" charset="0"/>
            </a:endParaRPr>
          </a:p>
          <a:p>
            <a:pPr algn="just"/>
            <a:r>
              <a:rPr lang="es-MX" sz="1200" dirty="0">
                <a:solidFill>
                  <a:srgbClr val="000000"/>
                </a:solidFill>
                <a:effectLst/>
                <a:ea typeface="Times New Roman" panose="02020603050405020304" pitchFamily="18" charset="0"/>
              </a:rPr>
              <a:t>Las asociadas al propio nuevo modelo de producción del NOC.</a:t>
            </a:r>
            <a:endParaRPr lang="es-AR" sz="1200" dirty="0">
              <a:solidFill>
                <a:srgbClr val="000000"/>
              </a:solidFill>
              <a:ea typeface="Times New Roman" panose="02020603050405020304" pitchFamily="18" charset="0"/>
            </a:endParaRPr>
          </a:p>
          <a:p>
            <a:pPr algn="just"/>
            <a:r>
              <a:rPr lang="es-MX" sz="1200" dirty="0">
                <a:solidFill>
                  <a:srgbClr val="000000"/>
                </a:solidFill>
                <a:effectLst/>
                <a:ea typeface="Times New Roman" panose="02020603050405020304" pitchFamily="18" charset="0"/>
              </a:rPr>
              <a:t>Las incluidas en el diseño particular de las IISS que lo componen.</a:t>
            </a:r>
            <a:endParaRPr lang="es-AR" sz="1200" dirty="0">
              <a:solidFill>
                <a:srgbClr val="000000"/>
              </a:solidFill>
              <a:effectLst/>
              <a:ea typeface="Times New Roman" panose="02020603050405020304" pitchFamily="18" charset="0"/>
            </a:endParaRPr>
          </a:p>
          <a:p>
            <a:pPr marL="0" indent="0" algn="ctr">
              <a:buNone/>
            </a:pPr>
            <a:endParaRPr lang="es-AR" sz="1800" dirty="0"/>
          </a:p>
          <a:p>
            <a:pPr marL="0" indent="0" algn="ctr">
              <a:buNone/>
            </a:pPr>
            <a:endParaRPr lang="es-AR" sz="1800" dirty="0"/>
          </a:p>
        </p:txBody>
      </p:sp>
      <p:pic>
        <p:nvPicPr>
          <p:cNvPr id="3" name="Imagen 2">
            <a:extLst>
              <a:ext uri="{FF2B5EF4-FFF2-40B4-BE49-F238E27FC236}">
                <a16:creationId xmlns:a16="http://schemas.microsoft.com/office/drawing/2014/main" id="{EDD19060-55BC-4EC2-A574-B39CDF51D8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774"/>
          <a:stretch/>
        </p:blipFill>
        <p:spPr>
          <a:xfrm>
            <a:off x="4499992" y="1059582"/>
            <a:ext cx="3456384" cy="2532162"/>
          </a:xfrm>
          <a:prstGeom prst="rect">
            <a:avLst/>
          </a:prstGeom>
        </p:spPr>
      </p:pic>
      <p:grpSp>
        <p:nvGrpSpPr>
          <p:cNvPr id="23" name="Grupo 22">
            <a:extLst>
              <a:ext uri="{FF2B5EF4-FFF2-40B4-BE49-F238E27FC236}">
                <a16:creationId xmlns:a16="http://schemas.microsoft.com/office/drawing/2014/main" id="{1C672DE8-4267-4493-8512-6B4FE12F1AE4}"/>
              </a:ext>
            </a:extLst>
          </p:cNvPr>
          <p:cNvGrpSpPr/>
          <p:nvPr/>
        </p:nvGrpSpPr>
        <p:grpSpPr>
          <a:xfrm>
            <a:off x="4956083" y="3723878"/>
            <a:ext cx="2579023" cy="1296144"/>
            <a:chOff x="4956083" y="3723878"/>
            <a:chExt cx="2579023" cy="1296144"/>
          </a:xfrm>
        </p:grpSpPr>
        <p:pic>
          <p:nvPicPr>
            <p:cNvPr id="15" name="Imagen 14">
              <a:extLst>
                <a:ext uri="{FF2B5EF4-FFF2-40B4-BE49-F238E27FC236}">
                  <a16:creationId xmlns:a16="http://schemas.microsoft.com/office/drawing/2014/main" id="{75C17A00-9FF2-4890-9130-576282C55D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626" b="36298"/>
            <a:stretch/>
          </p:blipFill>
          <p:spPr>
            <a:xfrm>
              <a:off x="4956083" y="3723878"/>
              <a:ext cx="1296144" cy="1296144"/>
            </a:xfrm>
            <a:prstGeom prst="rect">
              <a:avLst/>
            </a:prstGeom>
          </p:spPr>
        </p:pic>
        <p:pic>
          <p:nvPicPr>
            <p:cNvPr id="17" name="Imagen 16">
              <a:extLst>
                <a:ext uri="{FF2B5EF4-FFF2-40B4-BE49-F238E27FC236}">
                  <a16:creationId xmlns:a16="http://schemas.microsoft.com/office/drawing/2014/main" id="{8133BDF5-BB0B-4012-9EF0-1E2F123C47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626" t="63147"/>
            <a:stretch/>
          </p:blipFill>
          <p:spPr>
            <a:xfrm>
              <a:off x="6238962" y="3723878"/>
              <a:ext cx="1296144" cy="749844"/>
            </a:xfrm>
            <a:prstGeom prst="rect">
              <a:avLst/>
            </a:prstGeom>
          </p:spPr>
        </p:pic>
        <p:sp>
          <p:nvSpPr>
            <p:cNvPr id="2" name="Rectángulo 1">
              <a:extLst>
                <a:ext uri="{FF2B5EF4-FFF2-40B4-BE49-F238E27FC236}">
                  <a16:creationId xmlns:a16="http://schemas.microsoft.com/office/drawing/2014/main" id="{89BCBDC8-2B64-486B-BE9A-CF9A36AB8C2B}"/>
                </a:ext>
              </a:extLst>
            </p:cNvPr>
            <p:cNvSpPr/>
            <p:nvPr/>
          </p:nvSpPr>
          <p:spPr>
            <a:xfrm>
              <a:off x="6252227" y="4473722"/>
              <a:ext cx="1282879" cy="546300"/>
            </a:xfrm>
            <a:prstGeom prst="rect">
              <a:avLst/>
            </a:prstGeom>
            <a:solidFill>
              <a:srgbClr val="045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25" name="Rectángulo: esquinas redondeadas 24">
            <a:extLst>
              <a:ext uri="{FF2B5EF4-FFF2-40B4-BE49-F238E27FC236}">
                <a16:creationId xmlns:a16="http://schemas.microsoft.com/office/drawing/2014/main" id="{20EAFDCA-452D-4112-882A-D38C33F7F648}"/>
              </a:ext>
            </a:extLst>
          </p:cNvPr>
          <p:cNvSpPr/>
          <p:nvPr/>
        </p:nvSpPr>
        <p:spPr>
          <a:xfrm>
            <a:off x="269550" y="3600685"/>
            <a:ext cx="3582369" cy="996230"/>
          </a:xfrm>
          <a:prstGeom prst="round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26041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a 18">
            <a:extLst>
              <a:ext uri="{FF2B5EF4-FFF2-40B4-BE49-F238E27FC236}">
                <a16:creationId xmlns:a16="http://schemas.microsoft.com/office/drawing/2014/main" id="{5609CE1A-221F-4EFB-894B-AD102785C132}"/>
              </a:ext>
            </a:extLst>
          </p:cNvPr>
          <p:cNvGraphicFramePr/>
          <p:nvPr>
            <p:extLst>
              <p:ext uri="{D42A27DB-BD31-4B8C-83A1-F6EECF244321}">
                <p14:modId xmlns:p14="http://schemas.microsoft.com/office/powerpoint/2010/main" val="3175945743"/>
              </p:ext>
            </p:extLst>
          </p:nvPr>
        </p:nvGraphicFramePr>
        <p:xfrm>
          <a:off x="1349953" y="1613369"/>
          <a:ext cx="6174375" cy="3299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 Placeholder 23">
            <a:extLst>
              <a:ext uri="{FF2B5EF4-FFF2-40B4-BE49-F238E27FC236}">
                <a16:creationId xmlns:a16="http://schemas.microsoft.com/office/drawing/2014/main" id="{1F25F79C-CCAB-48B9-870D-CE98A0FC85C0}"/>
              </a:ext>
            </a:extLst>
          </p:cNvPr>
          <p:cNvSpPr txBox="1">
            <a:spLocks/>
          </p:cNvSpPr>
          <p:nvPr/>
        </p:nvSpPr>
        <p:spPr>
          <a:xfrm>
            <a:off x="3561516" y="2669445"/>
            <a:ext cx="1710756" cy="2419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AR" sz="900" dirty="0">
                <a:solidFill>
                  <a:schemeClr val="bg1"/>
                </a:solidFill>
              </a:rPr>
              <a:t>Modelo BAT vs. SAT</a:t>
            </a:r>
          </a:p>
        </p:txBody>
      </p:sp>
      <p:sp>
        <p:nvSpPr>
          <p:cNvPr id="61" name="2 Marcador de texto">
            <a:extLst>
              <a:ext uri="{FF2B5EF4-FFF2-40B4-BE49-F238E27FC236}">
                <a16:creationId xmlns:a16="http://schemas.microsoft.com/office/drawing/2014/main" id="{51B15F3C-1F70-4512-A7D7-DDCA2F801B23}"/>
              </a:ext>
            </a:extLst>
          </p:cNvPr>
          <p:cNvSpPr txBox="1">
            <a:spLocks/>
          </p:cNvSpPr>
          <p:nvPr/>
        </p:nvSpPr>
        <p:spPr>
          <a:xfrm>
            <a:off x="4012506" y="2867376"/>
            <a:ext cx="952505"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rgbClr val="0451E4"/>
                </a:solidFill>
              </a:rPr>
              <a:t>86%</a:t>
            </a:r>
          </a:p>
        </p:txBody>
      </p:sp>
      <p:sp>
        <p:nvSpPr>
          <p:cNvPr id="67" name="2 Marcador de texto">
            <a:extLst>
              <a:ext uri="{FF2B5EF4-FFF2-40B4-BE49-F238E27FC236}">
                <a16:creationId xmlns:a16="http://schemas.microsoft.com/office/drawing/2014/main" id="{9EC5E796-4706-478E-BDE7-642801BEAF64}"/>
              </a:ext>
            </a:extLst>
          </p:cNvPr>
          <p:cNvSpPr txBox="1">
            <a:spLocks/>
          </p:cNvSpPr>
          <p:nvPr/>
        </p:nvSpPr>
        <p:spPr>
          <a:xfrm>
            <a:off x="6178272" y="2849569"/>
            <a:ext cx="952505"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solidFill>
                  <a:srgbClr val="0451E4"/>
                </a:solidFill>
              </a:rPr>
              <a:t>86%</a:t>
            </a:r>
          </a:p>
        </p:txBody>
      </p:sp>
      <p:sp>
        <p:nvSpPr>
          <p:cNvPr id="69" name="8 Marcador de texto">
            <a:extLst>
              <a:ext uri="{FF2B5EF4-FFF2-40B4-BE49-F238E27FC236}">
                <a16:creationId xmlns:a16="http://schemas.microsoft.com/office/drawing/2014/main" id="{AA1D9673-5EC3-4472-B394-2F96009C7A0A}"/>
              </a:ext>
            </a:extLst>
          </p:cNvPr>
          <p:cNvSpPr txBox="1">
            <a:spLocks/>
          </p:cNvSpPr>
          <p:nvPr/>
        </p:nvSpPr>
        <p:spPr>
          <a:xfrm>
            <a:off x="5982056" y="3344430"/>
            <a:ext cx="1452855" cy="553998"/>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dirty="0">
                <a:solidFill>
                  <a:schemeClr val="bg1"/>
                </a:solidFill>
              </a:rPr>
              <a:t>Reducción de Potencia de </a:t>
            </a:r>
            <a:r>
              <a:rPr lang="es-ES" dirty="0" err="1">
                <a:solidFill>
                  <a:schemeClr val="bg1"/>
                </a:solidFill>
              </a:rPr>
              <a:t>Iny</a:t>
            </a:r>
            <a:r>
              <a:rPr lang="es-ES" dirty="0">
                <a:solidFill>
                  <a:schemeClr val="bg1"/>
                </a:solidFill>
              </a:rPr>
              <a:t>. Asociada a Agua de lavado</a:t>
            </a:r>
          </a:p>
        </p:txBody>
      </p:sp>
      <p:sp>
        <p:nvSpPr>
          <p:cNvPr id="15" name="13 Rectángulo redondeado">
            <a:extLst>
              <a:ext uri="{FF2B5EF4-FFF2-40B4-BE49-F238E27FC236}">
                <a16:creationId xmlns:a16="http://schemas.microsoft.com/office/drawing/2014/main" id="{5DBAC45A-D025-4EE7-932A-146F0F122D54}"/>
              </a:ext>
            </a:extLst>
          </p:cNvPr>
          <p:cNvSpPr/>
          <p:nvPr/>
        </p:nvSpPr>
        <p:spPr>
          <a:xfrm>
            <a:off x="341162" y="1283485"/>
            <a:ext cx="4734894"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Menor consumo de agua dulce para lavado</a:t>
            </a:r>
          </a:p>
        </p:txBody>
      </p:sp>
      <p:sp>
        <p:nvSpPr>
          <p:cNvPr id="16" name="13 Rectángulo redondeado">
            <a:extLst>
              <a:ext uri="{FF2B5EF4-FFF2-40B4-BE49-F238E27FC236}">
                <a16:creationId xmlns:a16="http://schemas.microsoft.com/office/drawing/2014/main" id="{F33A2648-AFAC-4B82-B0C6-2CAF5D7A29FD}"/>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 – Conclusiones</a:t>
            </a:r>
          </a:p>
        </p:txBody>
      </p:sp>
      <p:sp>
        <p:nvSpPr>
          <p:cNvPr id="17" name="8 Marcador de texto">
            <a:extLst>
              <a:ext uri="{FF2B5EF4-FFF2-40B4-BE49-F238E27FC236}">
                <a16:creationId xmlns:a16="http://schemas.microsoft.com/office/drawing/2014/main" id="{65344813-BA40-45D5-85C5-0B181CF4DA4B}"/>
              </a:ext>
            </a:extLst>
          </p:cNvPr>
          <p:cNvSpPr txBox="1">
            <a:spLocks/>
          </p:cNvSpPr>
          <p:nvPr/>
        </p:nvSpPr>
        <p:spPr>
          <a:xfrm>
            <a:off x="3901462" y="3421374"/>
            <a:ext cx="1174594" cy="400110"/>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dirty="0">
                <a:solidFill>
                  <a:schemeClr val="bg1"/>
                </a:solidFill>
              </a:rPr>
              <a:t>Reducción de caudal agua dulce.</a:t>
            </a:r>
          </a:p>
        </p:txBody>
      </p:sp>
      <p:sp>
        <p:nvSpPr>
          <p:cNvPr id="23" name="Text Placeholder 23">
            <a:extLst>
              <a:ext uri="{FF2B5EF4-FFF2-40B4-BE49-F238E27FC236}">
                <a16:creationId xmlns:a16="http://schemas.microsoft.com/office/drawing/2014/main" id="{0FBB74BF-3E65-4617-B971-0D77AE20C20F}"/>
              </a:ext>
            </a:extLst>
          </p:cNvPr>
          <p:cNvSpPr txBox="1">
            <a:spLocks/>
          </p:cNvSpPr>
          <p:nvPr/>
        </p:nvSpPr>
        <p:spPr>
          <a:xfrm>
            <a:off x="5724155" y="2653186"/>
            <a:ext cx="1710756" cy="2419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AR" sz="900" dirty="0">
                <a:solidFill>
                  <a:schemeClr val="bg1"/>
                </a:solidFill>
              </a:rPr>
              <a:t>Modelo BAT vs. SAT</a:t>
            </a:r>
          </a:p>
        </p:txBody>
      </p:sp>
      <p:pic>
        <p:nvPicPr>
          <p:cNvPr id="3" name="Imagen 2">
            <a:extLst>
              <a:ext uri="{FF2B5EF4-FFF2-40B4-BE49-F238E27FC236}">
                <a16:creationId xmlns:a16="http://schemas.microsoft.com/office/drawing/2014/main" id="{F18E31E8-E043-48F4-9270-9371B71AF11C}"/>
              </a:ext>
            </a:extLst>
          </p:cNvPr>
          <p:cNvPicPr>
            <a:picLocks noChangeAspect="1"/>
          </p:cNvPicPr>
          <p:nvPr/>
        </p:nvPicPr>
        <p:blipFill rotWithShape="1">
          <a:blip r:embed="rId8"/>
          <a:srcRect l="53150" t="18432" r="10625" b="21588"/>
          <a:stretch/>
        </p:blipFill>
        <p:spPr>
          <a:xfrm>
            <a:off x="1980070" y="1923678"/>
            <a:ext cx="4633846" cy="2547410"/>
          </a:xfrm>
          <a:prstGeom prst="rect">
            <a:avLst/>
          </a:prstGeom>
        </p:spPr>
      </p:pic>
      <p:sp>
        <p:nvSpPr>
          <p:cNvPr id="20" name="Rectángulo: esquinas redondeadas 19">
            <a:extLst>
              <a:ext uri="{FF2B5EF4-FFF2-40B4-BE49-F238E27FC236}">
                <a16:creationId xmlns:a16="http://schemas.microsoft.com/office/drawing/2014/main" id="{43FAE7F1-F081-46E5-A232-F5875D602E63}"/>
              </a:ext>
            </a:extLst>
          </p:cNvPr>
          <p:cNvSpPr/>
          <p:nvPr/>
        </p:nvSpPr>
        <p:spPr>
          <a:xfrm>
            <a:off x="2109568" y="3599950"/>
            <a:ext cx="4504348" cy="996230"/>
          </a:xfrm>
          <a:prstGeom prst="round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192670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additive="base">
                                        <p:cTn id="29" dur="500" fill="hold"/>
                                        <p:tgtEl>
                                          <p:spTgt spid="61"/>
                                        </p:tgtEl>
                                        <p:attrNameLst>
                                          <p:attrName>ppt_x</p:attrName>
                                        </p:attrNameLst>
                                      </p:cBhvr>
                                      <p:tavLst>
                                        <p:tav tm="0">
                                          <p:val>
                                            <p:strVal val="#ppt_x"/>
                                          </p:val>
                                        </p:tav>
                                        <p:tav tm="100000">
                                          <p:val>
                                            <p:strVal val="#ppt_x"/>
                                          </p:val>
                                        </p:tav>
                                      </p:tavLst>
                                    </p:anim>
                                    <p:anim calcmode="lin" valueType="num">
                                      <p:cBhvr additive="base">
                                        <p:cTn id="30" dur="500" fill="hold"/>
                                        <p:tgtEl>
                                          <p:spTgt spid="6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additive="base">
                                        <p:cTn id="33" dur="500" fill="hold"/>
                                        <p:tgtEl>
                                          <p:spTgt spid="67"/>
                                        </p:tgtEl>
                                        <p:attrNameLst>
                                          <p:attrName>ppt_x</p:attrName>
                                        </p:attrNameLst>
                                      </p:cBhvr>
                                      <p:tavLst>
                                        <p:tav tm="0">
                                          <p:val>
                                            <p:strVal val="#ppt_x"/>
                                          </p:val>
                                        </p:tav>
                                        <p:tav tm="100000">
                                          <p:val>
                                            <p:strVal val="#ppt_x"/>
                                          </p:val>
                                        </p:tav>
                                      </p:tavLst>
                                    </p:anim>
                                    <p:anim calcmode="lin" valueType="num">
                                      <p:cBhvr additive="base">
                                        <p:cTn id="34" dur="500" fill="hold"/>
                                        <p:tgtEl>
                                          <p:spTgt spid="6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ppt_x"/>
                                          </p:val>
                                        </p:tav>
                                        <p:tav tm="100000">
                                          <p:val>
                                            <p:strVal val="#ppt_x"/>
                                          </p:val>
                                        </p:tav>
                                      </p:tavLst>
                                    </p:anim>
                                    <p:anim calcmode="lin" valueType="num">
                                      <p:cBhvr additive="base">
                                        <p:cTn id="38" dur="500" fill="hold"/>
                                        <p:tgtEl>
                                          <p:spTgt spid="6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1" grpId="0"/>
      <p:bldP spid="61" grpId="0"/>
      <p:bldP spid="67" grpId="0"/>
      <p:bldP spid="69" grpId="0"/>
      <p:bldP spid="15" grpId="0" animBg="1"/>
      <p:bldP spid="16" grpId="0" animBg="1"/>
      <p:bldP spid="17" grpId="0"/>
      <p:bldP spid="23" grpId="0"/>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3 Rectángulo redondeado">
            <a:extLst>
              <a:ext uri="{FF2B5EF4-FFF2-40B4-BE49-F238E27FC236}">
                <a16:creationId xmlns:a16="http://schemas.microsoft.com/office/drawing/2014/main" id="{B67848F7-121F-4347-871F-795584055E38}"/>
              </a:ext>
            </a:extLst>
          </p:cNvPr>
          <p:cNvSpPr/>
          <p:nvPr/>
        </p:nvSpPr>
        <p:spPr>
          <a:xfrm>
            <a:off x="1528723" y="1406717"/>
            <a:ext cx="2931300" cy="3105000"/>
          </a:xfrm>
          <a:prstGeom prst="roundRect">
            <a:avLst/>
          </a:prstGeom>
          <a:solidFill>
            <a:srgbClr val="FFFF66">
              <a:alpha val="69804"/>
            </a:srgbClr>
          </a:solidFill>
          <a:ln/>
        </p:spPr>
        <p:style>
          <a:lnRef idx="3">
            <a:schemeClr val="lt1"/>
          </a:lnRef>
          <a:fillRef idx="1">
            <a:schemeClr val="accent5"/>
          </a:fillRef>
          <a:effectRef idx="1">
            <a:schemeClr val="accent5"/>
          </a:effectRef>
          <a:fontRef idx="minor">
            <a:schemeClr val="lt1"/>
          </a:fontRef>
        </p:style>
        <p:txBody>
          <a:bodyPr anchor="ctr"/>
          <a:lstStyle/>
          <a:p>
            <a:pPr marL="257175" indent="-257175" algn="ctr"/>
            <a:endParaRPr lang="es-AR" b="1" dirty="0">
              <a:cs typeface="Arial" panose="020B0604020202020204" pitchFamily="34" charset="0"/>
            </a:endParaRPr>
          </a:p>
          <a:p>
            <a:pPr marL="257175" indent="-257175" algn="ctr"/>
            <a:endParaRPr lang="es-AR" b="1" dirty="0">
              <a:cs typeface="Arial" panose="020B0604020202020204" pitchFamily="34" charset="0"/>
            </a:endParaRPr>
          </a:p>
          <a:p>
            <a:pPr marL="257175" indent="-257175" algn="ctr"/>
            <a:endParaRPr lang="es-AR" b="1" dirty="0">
              <a:solidFill>
                <a:schemeClr val="bg1">
                  <a:lumMod val="50000"/>
                </a:schemeClr>
              </a:solidFill>
              <a:cs typeface="Arial" panose="020B0604020202020204" pitchFamily="34" charset="0"/>
            </a:endParaRPr>
          </a:p>
          <a:p>
            <a:pPr marL="257175" indent="-257175" algn="ctr"/>
            <a:r>
              <a:rPr lang="es-AR" b="1" dirty="0">
                <a:solidFill>
                  <a:schemeClr val="bg1">
                    <a:lumMod val="50000"/>
                  </a:schemeClr>
                </a:solidFill>
                <a:cs typeface="Arial" panose="020B0604020202020204" pitchFamily="34" charset="0"/>
              </a:rPr>
              <a:t>IISS &amp; ESTRATEGIA DE DESARROLLO NOC</a:t>
            </a:r>
          </a:p>
          <a:p>
            <a:pPr marL="257175" indent="-257175" algn="ctr"/>
            <a:endParaRPr lang="es-AR" b="1" dirty="0">
              <a:solidFill>
                <a:schemeClr val="bg1">
                  <a:lumMod val="50000"/>
                </a:schemeClr>
              </a:solidFill>
              <a:cs typeface="Arial" panose="020B0604020202020204" pitchFamily="34" charset="0"/>
            </a:endParaRPr>
          </a:p>
          <a:p>
            <a:pPr marL="557213" lvl="1" indent="-214313">
              <a:buFont typeface="Arial" panose="020B0604020202020204" pitchFamily="34" charset="0"/>
              <a:buChar char="•"/>
            </a:pPr>
            <a:r>
              <a:rPr lang="es-AR" sz="1350" b="1" dirty="0">
                <a:solidFill>
                  <a:schemeClr val="bg1">
                    <a:lumMod val="50000"/>
                  </a:schemeClr>
                </a:solidFill>
                <a:cs typeface="Arial" panose="020B0604020202020204" pitchFamily="34" charset="0"/>
              </a:rPr>
              <a:t>Habilitantes de EFICIENCIAS de CAPEX y OPEX significativas</a:t>
            </a:r>
          </a:p>
          <a:p>
            <a:pPr marL="557213" lvl="1" indent="-214313">
              <a:buFont typeface="Arial" panose="020B0604020202020204" pitchFamily="34" charset="0"/>
              <a:buChar char="•"/>
            </a:pPr>
            <a:r>
              <a:rPr lang="es-AR" sz="1350" b="1" dirty="0">
                <a:solidFill>
                  <a:schemeClr val="bg1">
                    <a:lumMod val="50000"/>
                  </a:schemeClr>
                </a:solidFill>
                <a:cs typeface="Arial" panose="020B0604020202020204" pitchFamily="34" charset="0"/>
              </a:rPr>
              <a:t>ADAPTABILIDAD frente al riesgo NOC (zona de perforación o composición)</a:t>
            </a:r>
          </a:p>
        </p:txBody>
      </p:sp>
      <p:sp>
        <p:nvSpPr>
          <p:cNvPr id="6" name="13 Rectángulo redondeado">
            <a:extLst>
              <a:ext uri="{FF2B5EF4-FFF2-40B4-BE49-F238E27FC236}">
                <a16:creationId xmlns:a16="http://schemas.microsoft.com/office/drawing/2014/main" id="{B74E05FC-FAAB-4876-8212-4B565CE8E62C}"/>
              </a:ext>
            </a:extLst>
          </p:cNvPr>
          <p:cNvSpPr/>
          <p:nvPr/>
        </p:nvSpPr>
        <p:spPr>
          <a:xfrm>
            <a:off x="4572000" y="1419622"/>
            <a:ext cx="2725274" cy="3105000"/>
          </a:xfrm>
          <a:prstGeom prst="roundRect">
            <a:avLst/>
          </a:prstGeom>
          <a:solidFill>
            <a:srgbClr val="92D050">
              <a:alpha val="69804"/>
            </a:srgbClr>
          </a:solidFill>
          <a:ln/>
        </p:spPr>
        <p:style>
          <a:lnRef idx="3">
            <a:schemeClr val="lt1"/>
          </a:lnRef>
          <a:fillRef idx="1">
            <a:schemeClr val="accent5"/>
          </a:fillRef>
          <a:effectRef idx="1">
            <a:schemeClr val="accent5"/>
          </a:effectRef>
          <a:fontRef idx="minor">
            <a:schemeClr val="lt1"/>
          </a:fontRef>
        </p:style>
        <p:txBody>
          <a:bodyPr anchor="ctr"/>
          <a:lstStyle/>
          <a:p>
            <a:pPr algn="ctr"/>
            <a:endParaRPr lang="es-AR" b="1" dirty="0"/>
          </a:p>
          <a:p>
            <a:pPr algn="ctr"/>
            <a:endParaRPr lang="es-AR" b="1" dirty="0"/>
          </a:p>
          <a:p>
            <a:pPr algn="ctr"/>
            <a:endParaRPr lang="es-AR" b="1" dirty="0"/>
          </a:p>
          <a:p>
            <a:pPr algn="ctr"/>
            <a:endParaRPr lang="es-AR" b="1" dirty="0"/>
          </a:p>
          <a:p>
            <a:pPr algn="ctr"/>
            <a:r>
              <a:rPr lang="es-AR" b="1" dirty="0"/>
              <a:t>SOSTENIBILIDAD</a:t>
            </a:r>
          </a:p>
          <a:p>
            <a:pPr algn="ctr"/>
            <a:endParaRPr lang="es-AR" b="1" dirty="0"/>
          </a:p>
          <a:p>
            <a:pPr marL="257175" indent="-257175">
              <a:buFont typeface="Arial" panose="020B0604020202020204" pitchFamily="34" charset="0"/>
              <a:buChar char="•"/>
            </a:pPr>
            <a:r>
              <a:rPr lang="es-AR" b="1" dirty="0"/>
              <a:t>Eficiencia energética</a:t>
            </a:r>
          </a:p>
          <a:p>
            <a:pPr marL="257175" indent="-257175">
              <a:buFont typeface="Arial" panose="020B0604020202020204" pitchFamily="34" charset="0"/>
              <a:buChar char="•"/>
            </a:pPr>
            <a:r>
              <a:rPr lang="es-AR" b="1" dirty="0"/>
              <a:t>Control de emisiones</a:t>
            </a:r>
          </a:p>
          <a:p>
            <a:pPr marL="257175" indent="-257175">
              <a:buFont typeface="Arial" panose="020B0604020202020204" pitchFamily="34" charset="0"/>
              <a:buChar char="•"/>
            </a:pPr>
            <a:r>
              <a:rPr lang="es-AR" b="1" dirty="0"/>
              <a:t>Reducción de stock</a:t>
            </a:r>
          </a:p>
          <a:p>
            <a:pPr marL="257175" indent="-257175">
              <a:buFont typeface="Arial" panose="020B0604020202020204" pitchFamily="34" charset="0"/>
              <a:buChar char="•"/>
            </a:pPr>
            <a:endParaRPr lang="es-AR" b="1" dirty="0"/>
          </a:p>
          <a:p>
            <a:pPr marL="257175" indent="-257175">
              <a:buFont typeface="Arial" panose="020B0604020202020204" pitchFamily="34" charset="0"/>
              <a:buChar char="•"/>
            </a:pPr>
            <a:endParaRPr lang="es-AR" b="1" dirty="0"/>
          </a:p>
          <a:p>
            <a:pPr algn="ctr"/>
            <a:endParaRPr lang="es-AR" b="1" dirty="0"/>
          </a:p>
        </p:txBody>
      </p:sp>
      <p:pic>
        <p:nvPicPr>
          <p:cNvPr id="10" name="Gráfico 9" descr="Agricultura contorno">
            <a:extLst>
              <a:ext uri="{FF2B5EF4-FFF2-40B4-BE49-F238E27FC236}">
                <a16:creationId xmlns:a16="http://schemas.microsoft.com/office/drawing/2014/main" id="{88D57261-BDB2-4763-BADE-2FFCD641E6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4751" y="1463867"/>
            <a:ext cx="685800" cy="685800"/>
          </a:xfrm>
          <a:prstGeom prst="rect">
            <a:avLst/>
          </a:prstGeom>
        </p:spPr>
      </p:pic>
      <p:pic>
        <p:nvPicPr>
          <p:cNvPr id="14" name="Gráfico 13" descr="Gráfico de barras con tendencia alcista contorno">
            <a:extLst>
              <a:ext uri="{FF2B5EF4-FFF2-40B4-BE49-F238E27FC236}">
                <a16:creationId xmlns:a16="http://schemas.microsoft.com/office/drawing/2014/main" id="{766F6CE5-6DB5-4E68-AA52-6941B5C413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651474" y="1463867"/>
            <a:ext cx="685800" cy="685800"/>
          </a:xfrm>
          <a:prstGeom prst="rect">
            <a:avLst/>
          </a:prstGeom>
        </p:spPr>
      </p:pic>
      <p:sp>
        <p:nvSpPr>
          <p:cNvPr id="9" name="13 Rectángulo redondeado">
            <a:extLst>
              <a:ext uri="{FF2B5EF4-FFF2-40B4-BE49-F238E27FC236}">
                <a16:creationId xmlns:a16="http://schemas.microsoft.com/office/drawing/2014/main" id="{A027DAE5-292D-4C6B-B66C-1A15C237D9DD}"/>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Modelo Satélites – Conclusiones</a:t>
            </a:r>
          </a:p>
        </p:txBody>
      </p:sp>
    </p:spTree>
    <p:extLst>
      <p:ext uri="{BB962C8B-B14F-4D97-AF65-F5344CB8AC3E}">
        <p14:creationId xmlns:p14="http://schemas.microsoft.com/office/powerpoint/2010/main" val="64292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3037549-33E7-4BB0-AB7A-F7CEBAA5A293}"/>
              </a:ext>
            </a:extLst>
          </p:cNvPr>
          <p:cNvPicPr>
            <a:picLocks noChangeAspect="1"/>
          </p:cNvPicPr>
          <p:nvPr/>
        </p:nvPicPr>
        <p:blipFill>
          <a:blip r:embed="rId3"/>
          <a:stretch>
            <a:fillRect/>
          </a:stretch>
        </p:blipFill>
        <p:spPr>
          <a:xfrm>
            <a:off x="2843808" y="693465"/>
            <a:ext cx="4982768" cy="1656184"/>
          </a:xfrm>
          <a:prstGeom prst="rect">
            <a:avLst/>
          </a:prstGeom>
        </p:spPr>
      </p:pic>
      <p:pic>
        <p:nvPicPr>
          <p:cNvPr id="6" name="Imagen 5">
            <a:extLst>
              <a:ext uri="{FF2B5EF4-FFF2-40B4-BE49-F238E27FC236}">
                <a16:creationId xmlns:a16="http://schemas.microsoft.com/office/drawing/2014/main" id="{12475E4D-3B62-4F7C-9EF4-6F27BBB1C861}"/>
              </a:ext>
            </a:extLst>
          </p:cNvPr>
          <p:cNvPicPr>
            <a:picLocks noChangeAspect="1"/>
          </p:cNvPicPr>
          <p:nvPr/>
        </p:nvPicPr>
        <p:blipFill>
          <a:blip r:embed="rId4"/>
          <a:stretch>
            <a:fillRect/>
          </a:stretch>
        </p:blipFill>
        <p:spPr>
          <a:xfrm>
            <a:off x="2843808" y="2349649"/>
            <a:ext cx="4982768" cy="1208161"/>
          </a:xfrm>
          <a:prstGeom prst="rect">
            <a:avLst/>
          </a:prstGeom>
        </p:spPr>
      </p:pic>
      <p:pic>
        <p:nvPicPr>
          <p:cNvPr id="8" name="Imagen 7">
            <a:extLst>
              <a:ext uri="{FF2B5EF4-FFF2-40B4-BE49-F238E27FC236}">
                <a16:creationId xmlns:a16="http://schemas.microsoft.com/office/drawing/2014/main" id="{451DD2B7-7C11-4037-A732-DFC23D031428}"/>
              </a:ext>
            </a:extLst>
          </p:cNvPr>
          <p:cNvPicPr>
            <a:picLocks noChangeAspect="1"/>
          </p:cNvPicPr>
          <p:nvPr/>
        </p:nvPicPr>
        <p:blipFill>
          <a:blip r:embed="rId5"/>
          <a:stretch>
            <a:fillRect/>
          </a:stretch>
        </p:blipFill>
        <p:spPr>
          <a:xfrm>
            <a:off x="2866281" y="3578875"/>
            <a:ext cx="2801217" cy="1430251"/>
          </a:xfrm>
          <a:prstGeom prst="rect">
            <a:avLst/>
          </a:prstGeom>
        </p:spPr>
      </p:pic>
      <p:sp>
        <p:nvSpPr>
          <p:cNvPr id="10" name="CuadroTexto 9">
            <a:extLst>
              <a:ext uri="{FF2B5EF4-FFF2-40B4-BE49-F238E27FC236}">
                <a16:creationId xmlns:a16="http://schemas.microsoft.com/office/drawing/2014/main" id="{EFBAC9A7-3FF3-42D3-A741-F0D1FBEBCA83}"/>
              </a:ext>
            </a:extLst>
          </p:cNvPr>
          <p:cNvSpPr txBox="1"/>
          <p:nvPr/>
        </p:nvSpPr>
        <p:spPr>
          <a:xfrm>
            <a:off x="251520" y="1397068"/>
            <a:ext cx="4572000" cy="369332"/>
          </a:xfrm>
          <a:prstGeom prst="rect">
            <a:avLst/>
          </a:prstGeom>
          <a:noFill/>
        </p:spPr>
        <p:txBody>
          <a:bodyPr wrap="square">
            <a:spAutoFit/>
          </a:bodyPr>
          <a:lstStyle/>
          <a:p>
            <a:r>
              <a:rPr lang="es-AR" sz="1800" b="1" i="0" u="none" strike="noStrike" dirty="0">
                <a:solidFill>
                  <a:srgbClr val="000000"/>
                </a:solidFill>
                <a:effectLst/>
                <a:latin typeface="Calibri" panose="020F0502020204030204" pitchFamily="34" charset="0"/>
              </a:rPr>
              <a:t>EFICIENCIA ENERGÉTICA</a:t>
            </a:r>
            <a:r>
              <a:rPr lang="es-AR" dirty="0"/>
              <a:t> </a:t>
            </a:r>
          </a:p>
        </p:txBody>
      </p:sp>
      <p:sp>
        <p:nvSpPr>
          <p:cNvPr id="12" name="CuadroTexto 11">
            <a:extLst>
              <a:ext uri="{FF2B5EF4-FFF2-40B4-BE49-F238E27FC236}">
                <a16:creationId xmlns:a16="http://schemas.microsoft.com/office/drawing/2014/main" id="{EBD877B1-A5F7-4F01-B8D3-6F3BB45A2802}"/>
              </a:ext>
            </a:extLst>
          </p:cNvPr>
          <p:cNvSpPr txBox="1"/>
          <p:nvPr/>
        </p:nvSpPr>
        <p:spPr>
          <a:xfrm>
            <a:off x="251520" y="2597274"/>
            <a:ext cx="2232248" cy="646331"/>
          </a:xfrm>
          <a:prstGeom prst="rect">
            <a:avLst/>
          </a:prstGeom>
          <a:noFill/>
        </p:spPr>
        <p:txBody>
          <a:bodyPr wrap="square">
            <a:spAutoFit/>
          </a:bodyPr>
          <a:lstStyle/>
          <a:p>
            <a:pPr algn="ctr"/>
            <a:r>
              <a:rPr lang="es-AR" sz="1800" b="1" i="0" u="none" strike="noStrike" dirty="0">
                <a:solidFill>
                  <a:srgbClr val="000000"/>
                </a:solidFill>
                <a:effectLst/>
                <a:latin typeface="Calibri" panose="020F0502020204030204" pitchFamily="34" charset="0"/>
              </a:rPr>
              <a:t>REDUCCIÓN DE EMISIONES GEI</a:t>
            </a:r>
            <a:r>
              <a:rPr lang="es-AR" dirty="0"/>
              <a:t> </a:t>
            </a:r>
          </a:p>
        </p:txBody>
      </p:sp>
      <p:sp>
        <p:nvSpPr>
          <p:cNvPr id="14" name="CuadroTexto 13">
            <a:extLst>
              <a:ext uri="{FF2B5EF4-FFF2-40B4-BE49-F238E27FC236}">
                <a16:creationId xmlns:a16="http://schemas.microsoft.com/office/drawing/2014/main" id="{ADDEB00C-C79C-4A29-AC66-A39DF7CAAA54}"/>
              </a:ext>
            </a:extLst>
          </p:cNvPr>
          <p:cNvSpPr txBox="1"/>
          <p:nvPr/>
        </p:nvSpPr>
        <p:spPr>
          <a:xfrm>
            <a:off x="251520" y="3814213"/>
            <a:ext cx="2364085" cy="923330"/>
          </a:xfrm>
          <a:prstGeom prst="rect">
            <a:avLst/>
          </a:prstGeom>
          <a:noFill/>
        </p:spPr>
        <p:txBody>
          <a:bodyPr wrap="square">
            <a:spAutoFit/>
          </a:bodyPr>
          <a:lstStyle/>
          <a:p>
            <a:pPr algn="ctr"/>
            <a:r>
              <a:rPr lang="es-AR" sz="1800" b="1" i="0" u="none" strike="noStrike" dirty="0">
                <a:solidFill>
                  <a:srgbClr val="000000"/>
                </a:solidFill>
                <a:effectLst/>
                <a:latin typeface="Calibri" panose="020F0502020204030204" pitchFamily="34" charset="0"/>
              </a:rPr>
              <a:t>REDUCCIÓN DE CONSUMO DE AGUA DULCE</a:t>
            </a:r>
            <a:r>
              <a:rPr lang="es-AR" dirty="0"/>
              <a:t> </a:t>
            </a:r>
          </a:p>
        </p:txBody>
      </p:sp>
    </p:spTree>
    <p:extLst>
      <p:ext uri="{BB962C8B-B14F-4D97-AF65-F5344CB8AC3E}">
        <p14:creationId xmlns:p14="http://schemas.microsoft.com/office/powerpoint/2010/main" val="693982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o 10">
            <a:extLst>
              <a:ext uri="{FF2B5EF4-FFF2-40B4-BE49-F238E27FC236}">
                <a16:creationId xmlns:a16="http://schemas.microsoft.com/office/drawing/2014/main" id="{679186A1-BD06-4312-893F-88C7C7E9659C}"/>
              </a:ext>
            </a:extLst>
          </p:cNvPr>
          <p:cNvGraphicFramePr>
            <a:graphicFrameLocks noChangeAspect="1"/>
          </p:cNvGraphicFramePr>
          <p:nvPr>
            <p:extLst>
              <p:ext uri="{D42A27DB-BD31-4B8C-83A1-F6EECF244321}">
                <p14:modId xmlns:p14="http://schemas.microsoft.com/office/powerpoint/2010/main" val="3988154732"/>
              </p:ext>
            </p:extLst>
          </p:nvPr>
        </p:nvGraphicFramePr>
        <p:xfrm>
          <a:off x="4855861" y="927111"/>
          <a:ext cx="3302823" cy="1207594"/>
        </p:xfrm>
        <a:graphic>
          <a:graphicData uri="http://schemas.openxmlformats.org/presentationml/2006/ole">
            <mc:AlternateContent xmlns:mc="http://schemas.openxmlformats.org/markup-compatibility/2006">
              <mc:Choice xmlns:v="urn:schemas-microsoft-com:vml" Requires="v">
                <p:oleObj spid="_x0000_s1026" name="AutoCAD Drawing" r:id="rId4" imgW="12897000" imgH="4714920" progId="AutoCAD.Drawing.24">
                  <p:embed/>
                </p:oleObj>
              </mc:Choice>
              <mc:Fallback>
                <p:oleObj name="AutoCAD Drawing" r:id="rId4" imgW="12897000" imgH="4714920" progId="AutoCAD.Drawing.24">
                  <p:embed/>
                  <p:pic>
                    <p:nvPicPr>
                      <p:cNvPr id="11" name="Objeto 10">
                        <a:extLst>
                          <a:ext uri="{FF2B5EF4-FFF2-40B4-BE49-F238E27FC236}">
                            <a16:creationId xmlns:a16="http://schemas.microsoft.com/office/drawing/2014/main" id="{679186A1-BD06-4312-893F-88C7C7E9659C}"/>
                          </a:ext>
                        </a:extLst>
                      </p:cNvPr>
                      <p:cNvPicPr/>
                      <p:nvPr/>
                    </p:nvPicPr>
                    <p:blipFill>
                      <a:blip r:embed="rId5"/>
                      <a:stretch>
                        <a:fillRect/>
                      </a:stretch>
                    </p:blipFill>
                    <p:spPr>
                      <a:xfrm>
                        <a:off x="4855861" y="927111"/>
                        <a:ext cx="3302823" cy="1207594"/>
                      </a:xfrm>
                      <a:prstGeom prst="rect">
                        <a:avLst/>
                      </a:prstGeom>
                    </p:spPr>
                  </p:pic>
                </p:oleObj>
              </mc:Fallback>
            </mc:AlternateContent>
          </a:graphicData>
        </a:graphic>
      </p:graphicFrame>
      <p:graphicFrame>
        <p:nvGraphicFramePr>
          <p:cNvPr id="12" name="Objeto 11">
            <a:extLst>
              <a:ext uri="{FF2B5EF4-FFF2-40B4-BE49-F238E27FC236}">
                <a16:creationId xmlns:a16="http://schemas.microsoft.com/office/drawing/2014/main" id="{949652F9-7C8D-42BE-AA49-7ADA6D3134D2}"/>
              </a:ext>
            </a:extLst>
          </p:cNvPr>
          <p:cNvGraphicFramePr>
            <a:graphicFrameLocks noChangeAspect="1"/>
          </p:cNvGraphicFramePr>
          <p:nvPr>
            <p:extLst>
              <p:ext uri="{D42A27DB-BD31-4B8C-83A1-F6EECF244321}">
                <p14:modId xmlns:p14="http://schemas.microsoft.com/office/powerpoint/2010/main" val="3007908802"/>
              </p:ext>
            </p:extLst>
          </p:nvPr>
        </p:nvGraphicFramePr>
        <p:xfrm>
          <a:off x="4267732" y="2224899"/>
          <a:ext cx="4382567" cy="1620637"/>
        </p:xfrm>
        <a:graphic>
          <a:graphicData uri="http://schemas.openxmlformats.org/presentationml/2006/ole">
            <mc:AlternateContent xmlns:mc="http://schemas.openxmlformats.org/markup-compatibility/2006">
              <mc:Choice xmlns:v="urn:schemas-microsoft-com:vml" Requires="v">
                <p:oleObj spid="_x0000_s1027" name="AutoCAD Drawing" r:id="rId6" imgW="13011120" imgH="4809960" progId="AutoCAD.Drawing.24">
                  <p:embed/>
                </p:oleObj>
              </mc:Choice>
              <mc:Fallback>
                <p:oleObj name="AutoCAD Drawing" r:id="rId6" imgW="13011120" imgH="4809960" progId="AutoCAD.Drawing.24">
                  <p:embed/>
                  <p:pic>
                    <p:nvPicPr>
                      <p:cNvPr id="12" name="Objeto 11">
                        <a:extLst>
                          <a:ext uri="{FF2B5EF4-FFF2-40B4-BE49-F238E27FC236}">
                            <a16:creationId xmlns:a16="http://schemas.microsoft.com/office/drawing/2014/main" id="{949652F9-7C8D-42BE-AA49-7ADA6D3134D2}"/>
                          </a:ext>
                        </a:extLst>
                      </p:cNvPr>
                      <p:cNvPicPr/>
                      <p:nvPr/>
                    </p:nvPicPr>
                    <p:blipFill>
                      <a:blip r:embed="rId7"/>
                      <a:stretch>
                        <a:fillRect/>
                      </a:stretch>
                    </p:blipFill>
                    <p:spPr>
                      <a:xfrm>
                        <a:off x="4267732" y="2224899"/>
                        <a:ext cx="4382567" cy="1620637"/>
                      </a:xfrm>
                      <a:prstGeom prst="rect">
                        <a:avLst/>
                      </a:prstGeom>
                    </p:spPr>
                  </p:pic>
                </p:oleObj>
              </mc:Fallback>
            </mc:AlternateContent>
          </a:graphicData>
        </a:graphic>
      </p:graphicFrame>
      <p:graphicFrame>
        <p:nvGraphicFramePr>
          <p:cNvPr id="14" name="Objeto 13">
            <a:extLst>
              <a:ext uri="{FF2B5EF4-FFF2-40B4-BE49-F238E27FC236}">
                <a16:creationId xmlns:a16="http://schemas.microsoft.com/office/drawing/2014/main" id="{92742D8F-D7AE-41E6-BA9B-665B3F3DF325}"/>
              </a:ext>
            </a:extLst>
          </p:cNvPr>
          <p:cNvGraphicFramePr>
            <a:graphicFrameLocks noChangeAspect="1"/>
          </p:cNvGraphicFramePr>
          <p:nvPr>
            <p:extLst>
              <p:ext uri="{D42A27DB-BD31-4B8C-83A1-F6EECF244321}">
                <p14:modId xmlns:p14="http://schemas.microsoft.com/office/powerpoint/2010/main" val="714706667"/>
              </p:ext>
            </p:extLst>
          </p:nvPr>
        </p:nvGraphicFramePr>
        <p:xfrm>
          <a:off x="4721005" y="3777700"/>
          <a:ext cx="3588219" cy="1365800"/>
        </p:xfrm>
        <a:graphic>
          <a:graphicData uri="http://schemas.openxmlformats.org/presentationml/2006/ole">
            <mc:AlternateContent xmlns:mc="http://schemas.openxmlformats.org/markup-compatibility/2006">
              <mc:Choice xmlns:v="urn:schemas-microsoft-com:vml" Requires="v">
                <p:oleObj spid="_x0000_s1028" name="AutoCAD Drawing" r:id="rId8" imgW="12897000" imgH="4915080" progId="AutoCAD.Drawing.24">
                  <p:embed/>
                </p:oleObj>
              </mc:Choice>
              <mc:Fallback>
                <p:oleObj name="AutoCAD Drawing" r:id="rId8" imgW="12897000" imgH="4915080" progId="AutoCAD.Drawing.24">
                  <p:embed/>
                  <p:pic>
                    <p:nvPicPr>
                      <p:cNvPr id="14" name="Objeto 13">
                        <a:extLst>
                          <a:ext uri="{FF2B5EF4-FFF2-40B4-BE49-F238E27FC236}">
                            <a16:creationId xmlns:a16="http://schemas.microsoft.com/office/drawing/2014/main" id="{92742D8F-D7AE-41E6-BA9B-665B3F3DF325}"/>
                          </a:ext>
                        </a:extLst>
                      </p:cNvPr>
                      <p:cNvPicPr/>
                      <p:nvPr/>
                    </p:nvPicPr>
                    <p:blipFill>
                      <a:blip r:embed="rId9"/>
                      <a:stretch>
                        <a:fillRect/>
                      </a:stretch>
                    </p:blipFill>
                    <p:spPr>
                      <a:xfrm>
                        <a:off x="4721005" y="3777700"/>
                        <a:ext cx="3588219" cy="1365800"/>
                      </a:xfrm>
                      <a:prstGeom prst="rect">
                        <a:avLst/>
                      </a:prstGeom>
                    </p:spPr>
                  </p:pic>
                </p:oleObj>
              </mc:Fallback>
            </mc:AlternateContent>
          </a:graphicData>
        </a:graphic>
      </p:graphicFrame>
      <p:cxnSp>
        <p:nvCxnSpPr>
          <p:cNvPr id="5" name="Conector recto 4">
            <a:extLst>
              <a:ext uri="{FF2B5EF4-FFF2-40B4-BE49-F238E27FC236}">
                <a16:creationId xmlns:a16="http://schemas.microsoft.com/office/drawing/2014/main" id="{ED98CDEE-B585-431C-BFF1-916A87393C40}"/>
              </a:ext>
            </a:extLst>
          </p:cNvPr>
          <p:cNvCxnSpPr>
            <a:cxnSpLocks/>
          </p:cNvCxnSpPr>
          <p:nvPr/>
        </p:nvCxnSpPr>
        <p:spPr>
          <a:xfrm>
            <a:off x="3779912" y="2166091"/>
            <a:ext cx="4644300" cy="0"/>
          </a:xfrm>
          <a:prstGeom prst="line">
            <a:avLst/>
          </a:prstGeom>
          <a:ln>
            <a:prstDash val="dash"/>
          </a:ln>
        </p:spPr>
        <p:style>
          <a:lnRef idx="3">
            <a:schemeClr val="accent1"/>
          </a:lnRef>
          <a:fillRef idx="0">
            <a:schemeClr val="accent1"/>
          </a:fillRef>
          <a:effectRef idx="2">
            <a:schemeClr val="accent1"/>
          </a:effectRef>
          <a:fontRef idx="minor">
            <a:schemeClr val="tx1"/>
          </a:fontRef>
        </p:style>
      </p:cxnSp>
      <p:cxnSp>
        <p:nvCxnSpPr>
          <p:cNvPr id="16" name="Conector recto 15">
            <a:extLst>
              <a:ext uri="{FF2B5EF4-FFF2-40B4-BE49-F238E27FC236}">
                <a16:creationId xmlns:a16="http://schemas.microsoft.com/office/drawing/2014/main" id="{01659E4F-712A-400A-9BB5-48F6BC636B54}"/>
              </a:ext>
            </a:extLst>
          </p:cNvPr>
          <p:cNvCxnSpPr>
            <a:cxnSpLocks/>
          </p:cNvCxnSpPr>
          <p:nvPr/>
        </p:nvCxnSpPr>
        <p:spPr>
          <a:xfrm>
            <a:off x="3851920" y="3867894"/>
            <a:ext cx="4644300" cy="0"/>
          </a:xfrm>
          <a:prstGeom prst="line">
            <a:avLst/>
          </a:prstGeom>
          <a:ln>
            <a:prstDash val="dash"/>
          </a:ln>
        </p:spPr>
        <p:style>
          <a:lnRef idx="3">
            <a:schemeClr val="accent1"/>
          </a:lnRef>
          <a:fillRef idx="0">
            <a:schemeClr val="accent1"/>
          </a:fillRef>
          <a:effectRef idx="2">
            <a:schemeClr val="accent1"/>
          </a:effectRef>
          <a:fontRef idx="minor">
            <a:schemeClr val="tx1"/>
          </a:fontRef>
        </p:style>
      </p:cxnSp>
      <p:sp>
        <p:nvSpPr>
          <p:cNvPr id="7" name="Rectángulo: esquinas redondeadas 6">
            <a:extLst>
              <a:ext uri="{FF2B5EF4-FFF2-40B4-BE49-F238E27FC236}">
                <a16:creationId xmlns:a16="http://schemas.microsoft.com/office/drawing/2014/main" id="{0E01BD66-A989-423A-9D11-E976E5C936B1}"/>
              </a:ext>
            </a:extLst>
          </p:cNvPr>
          <p:cNvSpPr/>
          <p:nvPr/>
        </p:nvSpPr>
        <p:spPr>
          <a:xfrm>
            <a:off x="3602546" y="1480486"/>
            <a:ext cx="1008112" cy="530645"/>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p>
            <a:pPr algn="ctr"/>
            <a:r>
              <a:rPr lang="es-ES" sz="1400" dirty="0"/>
              <a:t>Modelo Baterías</a:t>
            </a:r>
            <a:endParaRPr lang="es-AR" b="1" dirty="0"/>
          </a:p>
        </p:txBody>
      </p:sp>
      <p:grpSp>
        <p:nvGrpSpPr>
          <p:cNvPr id="17" name="Grupo 16">
            <a:extLst>
              <a:ext uri="{FF2B5EF4-FFF2-40B4-BE49-F238E27FC236}">
                <a16:creationId xmlns:a16="http://schemas.microsoft.com/office/drawing/2014/main" id="{F639A5C8-F99A-4669-93B5-03BA8CDDB52E}"/>
              </a:ext>
            </a:extLst>
          </p:cNvPr>
          <p:cNvGrpSpPr>
            <a:grpSpLocks noChangeAspect="1"/>
          </p:cNvGrpSpPr>
          <p:nvPr/>
        </p:nvGrpSpPr>
        <p:grpSpPr>
          <a:xfrm>
            <a:off x="875552" y="1745809"/>
            <a:ext cx="3236617" cy="3106824"/>
            <a:chOff x="755576" y="888111"/>
            <a:chExt cx="3969807" cy="3769449"/>
          </a:xfrm>
        </p:grpSpPr>
        <p:grpSp>
          <p:nvGrpSpPr>
            <p:cNvPr id="33" name="Grupo 32">
              <a:extLst>
                <a:ext uri="{FF2B5EF4-FFF2-40B4-BE49-F238E27FC236}">
                  <a16:creationId xmlns:a16="http://schemas.microsoft.com/office/drawing/2014/main" id="{38B9CF16-2757-4F0C-9400-0D0E9CDFAFEA}"/>
                </a:ext>
              </a:extLst>
            </p:cNvPr>
            <p:cNvGrpSpPr/>
            <p:nvPr/>
          </p:nvGrpSpPr>
          <p:grpSpPr>
            <a:xfrm>
              <a:off x="2259772" y="1729896"/>
              <a:ext cx="1897981" cy="604576"/>
              <a:chOff x="7186541" y="1707654"/>
              <a:chExt cx="1897982" cy="604576"/>
            </a:xfrm>
          </p:grpSpPr>
          <p:sp>
            <p:nvSpPr>
              <p:cNvPr id="34" name="CuadroTexto 33">
                <a:extLst>
                  <a:ext uri="{FF2B5EF4-FFF2-40B4-BE49-F238E27FC236}">
                    <a16:creationId xmlns:a16="http://schemas.microsoft.com/office/drawing/2014/main" id="{B35C5043-561A-4802-944B-89553D41C9B1}"/>
                  </a:ext>
                </a:extLst>
              </p:cNvPr>
              <p:cNvSpPr txBox="1"/>
              <p:nvPr/>
            </p:nvSpPr>
            <p:spPr>
              <a:xfrm>
                <a:off x="7186541" y="1707654"/>
                <a:ext cx="1737559" cy="173689"/>
              </a:xfrm>
              <a:prstGeom prst="rect">
                <a:avLst/>
              </a:prstGeom>
              <a:noFill/>
            </p:spPr>
            <p:txBody>
              <a:bodyPr wrap="square" rtlCol="0">
                <a:spAutoFit/>
              </a:bodyPr>
              <a:lstStyle/>
              <a:p>
                <a:r>
                  <a:rPr lang="es-AR" sz="933" dirty="0">
                    <a:solidFill>
                      <a:schemeClr val="bg1"/>
                    </a:solidFill>
                  </a:rPr>
                  <a:t>Referencias</a:t>
                </a:r>
              </a:p>
            </p:txBody>
          </p:sp>
          <p:sp>
            <p:nvSpPr>
              <p:cNvPr id="35" name="CuadroTexto 34">
                <a:extLst>
                  <a:ext uri="{FF2B5EF4-FFF2-40B4-BE49-F238E27FC236}">
                    <a16:creationId xmlns:a16="http://schemas.microsoft.com/office/drawing/2014/main" id="{3B515FAC-BBA4-4179-B60D-6BBCE407091F}"/>
                  </a:ext>
                </a:extLst>
              </p:cNvPr>
              <p:cNvSpPr txBox="1"/>
              <p:nvPr/>
            </p:nvSpPr>
            <p:spPr>
              <a:xfrm>
                <a:off x="7330557" y="1815376"/>
                <a:ext cx="1737559" cy="173689"/>
              </a:xfrm>
              <a:prstGeom prst="rect">
                <a:avLst/>
              </a:prstGeom>
              <a:noFill/>
            </p:spPr>
            <p:txBody>
              <a:bodyPr wrap="square" rtlCol="0">
                <a:spAutoFit/>
              </a:bodyPr>
              <a:lstStyle/>
              <a:p>
                <a:r>
                  <a:rPr lang="es-AR" sz="933" dirty="0">
                    <a:solidFill>
                      <a:schemeClr val="bg1"/>
                    </a:solidFill>
                  </a:rPr>
                  <a:t>GOR</a:t>
                </a:r>
                <a:r>
                  <a:rPr lang="es-AR" sz="933" dirty="0">
                    <a:solidFill>
                      <a:schemeClr val="bg1"/>
                    </a:solidFill>
                    <a:latin typeface="arial" panose="020B0604020202020204" pitchFamily="34" charset="0"/>
                  </a:rPr>
                  <a:t>≤</a:t>
                </a:r>
                <a:r>
                  <a:rPr lang="es-AR" sz="933" dirty="0">
                    <a:solidFill>
                      <a:schemeClr val="bg1"/>
                    </a:solidFill>
                  </a:rPr>
                  <a:t>200</a:t>
                </a:r>
              </a:p>
            </p:txBody>
          </p:sp>
          <p:sp>
            <p:nvSpPr>
              <p:cNvPr id="36" name="CuadroTexto 35">
                <a:extLst>
                  <a:ext uri="{FF2B5EF4-FFF2-40B4-BE49-F238E27FC236}">
                    <a16:creationId xmlns:a16="http://schemas.microsoft.com/office/drawing/2014/main" id="{753EDB17-13A6-432C-9080-24EBABAF32AA}"/>
                  </a:ext>
                </a:extLst>
              </p:cNvPr>
              <p:cNvSpPr txBox="1"/>
              <p:nvPr/>
            </p:nvSpPr>
            <p:spPr>
              <a:xfrm>
                <a:off x="7346964" y="1930792"/>
                <a:ext cx="1737559" cy="173689"/>
              </a:xfrm>
              <a:prstGeom prst="rect">
                <a:avLst/>
              </a:prstGeom>
              <a:noFill/>
            </p:spPr>
            <p:txBody>
              <a:bodyPr wrap="square" rtlCol="0">
                <a:spAutoFit/>
              </a:bodyPr>
              <a:lstStyle/>
              <a:p>
                <a:r>
                  <a:rPr lang="es-AR" sz="933" dirty="0">
                    <a:solidFill>
                      <a:schemeClr val="bg1"/>
                    </a:solidFill>
                  </a:rPr>
                  <a:t>GOR&gt;200 y &lt;600</a:t>
                </a:r>
              </a:p>
            </p:txBody>
          </p:sp>
          <p:sp>
            <p:nvSpPr>
              <p:cNvPr id="37" name="CuadroTexto 36">
                <a:extLst>
                  <a:ext uri="{FF2B5EF4-FFF2-40B4-BE49-F238E27FC236}">
                    <a16:creationId xmlns:a16="http://schemas.microsoft.com/office/drawing/2014/main" id="{6BA6D5A1-41FF-4D24-AF68-53CF8361D2CA}"/>
                  </a:ext>
                </a:extLst>
              </p:cNvPr>
              <p:cNvSpPr txBox="1"/>
              <p:nvPr/>
            </p:nvSpPr>
            <p:spPr>
              <a:xfrm>
                <a:off x="7346964" y="2038514"/>
                <a:ext cx="1737559" cy="173689"/>
              </a:xfrm>
              <a:prstGeom prst="rect">
                <a:avLst/>
              </a:prstGeom>
              <a:noFill/>
            </p:spPr>
            <p:txBody>
              <a:bodyPr wrap="square" rtlCol="0">
                <a:spAutoFit/>
              </a:bodyPr>
              <a:lstStyle/>
              <a:p>
                <a:r>
                  <a:rPr lang="es-AR" sz="933" dirty="0">
                    <a:solidFill>
                      <a:schemeClr val="bg1"/>
                    </a:solidFill>
                  </a:rPr>
                  <a:t>GOR&gt;600 y &lt;20.000</a:t>
                </a:r>
              </a:p>
            </p:txBody>
          </p:sp>
          <p:sp>
            <p:nvSpPr>
              <p:cNvPr id="38" name="CuadroTexto 37">
                <a:extLst>
                  <a:ext uri="{FF2B5EF4-FFF2-40B4-BE49-F238E27FC236}">
                    <a16:creationId xmlns:a16="http://schemas.microsoft.com/office/drawing/2014/main" id="{59850AE6-FF17-4AC3-89D2-6B18DAA60C1D}"/>
                  </a:ext>
                </a:extLst>
              </p:cNvPr>
              <p:cNvSpPr txBox="1"/>
              <p:nvPr/>
            </p:nvSpPr>
            <p:spPr>
              <a:xfrm>
                <a:off x="7341942" y="2138541"/>
                <a:ext cx="1737559" cy="173689"/>
              </a:xfrm>
              <a:prstGeom prst="rect">
                <a:avLst/>
              </a:prstGeom>
              <a:noFill/>
            </p:spPr>
            <p:txBody>
              <a:bodyPr wrap="square" rtlCol="0">
                <a:spAutoFit/>
              </a:bodyPr>
              <a:lstStyle/>
              <a:p>
                <a:r>
                  <a:rPr lang="es-AR" sz="933" dirty="0">
                    <a:solidFill>
                      <a:schemeClr val="bg1"/>
                    </a:solidFill>
                  </a:rPr>
                  <a:t>Gas seco</a:t>
                </a:r>
              </a:p>
            </p:txBody>
          </p:sp>
        </p:grpSp>
        <p:grpSp>
          <p:nvGrpSpPr>
            <p:cNvPr id="19" name="Grupo 18">
              <a:extLst>
                <a:ext uri="{FF2B5EF4-FFF2-40B4-BE49-F238E27FC236}">
                  <a16:creationId xmlns:a16="http://schemas.microsoft.com/office/drawing/2014/main" id="{21FC82A2-1BF1-428D-922F-998E9D5F925E}"/>
                </a:ext>
              </a:extLst>
            </p:cNvPr>
            <p:cNvGrpSpPr/>
            <p:nvPr/>
          </p:nvGrpSpPr>
          <p:grpSpPr>
            <a:xfrm>
              <a:off x="755576" y="888111"/>
              <a:ext cx="3969807" cy="3769449"/>
              <a:chOff x="755576" y="888111"/>
              <a:chExt cx="3969807" cy="3769449"/>
            </a:xfrm>
          </p:grpSpPr>
          <p:sp>
            <p:nvSpPr>
              <p:cNvPr id="20" name="CuadroTexto 19">
                <a:extLst>
                  <a:ext uri="{FF2B5EF4-FFF2-40B4-BE49-F238E27FC236}">
                    <a16:creationId xmlns:a16="http://schemas.microsoft.com/office/drawing/2014/main" id="{889ECD0F-E76B-4E87-97FB-304F8895C045}"/>
                  </a:ext>
                </a:extLst>
              </p:cNvPr>
              <p:cNvSpPr txBox="1"/>
              <p:nvPr/>
            </p:nvSpPr>
            <p:spPr>
              <a:xfrm>
                <a:off x="755576" y="888111"/>
                <a:ext cx="1737559" cy="173689"/>
              </a:xfrm>
              <a:prstGeom prst="rect">
                <a:avLst/>
              </a:prstGeom>
              <a:noFill/>
            </p:spPr>
            <p:txBody>
              <a:bodyPr wrap="square" rtlCol="0">
                <a:spAutoFit/>
              </a:bodyPr>
              <a:lstStyle/>
              <a:p>
                <a:r>
                  <a:rPr lang="es-AR" sz="933" b="1" dirty="0">
                    <a:solidFill>
                      <a:schemeClr val="bg1"/>
                    </a:solidFill>
                  </a:rPr>
                  <a:t>Satélites</a:t>
                </a:r>
              </a:p>
            </p:txBody>
          </p:sp>
          <p:sp>
            <p:nvSpPr>
              <p:cNvPr id="21" name="CuadroTexto 20">
                <a:extLst>
                  <a:ext uri="{FF2B5EF4-FFF2-40B4-BE49-F238E27FC236}">
                    <a16:creationId xmlns:a16="http://schemas.microsoft.com/office/drawing/2014/main" id="{BAB4C09B-BB3F-4EF2-A779-3831CCDC9DA6}"/>
                  </a:ext>
                </a:extLst>
              </p:cNvPr>
              <p:cNvSpPr txBox="1"/>
              <p:nvPr/>
            </p:nvSpPr>
            <p:spPr>
              <a:xfrm>
                <a:off x="1479136" y="4087952"/>
                <a:ext cx="1737559" cy="279395"/>
              </a:xfrm>
              <a:prstGeom prst="rect">
                <a:avLst/>
              </a:prstGeom>
              <a:noFill/>
            </p:spPr>
            <p:txBody>
              <a:bodyPr wrap="square" rtlCol="0">
                <a:spAutoFit/>
              </a:bodyPr>
              <a:lstStyle/>
              <a:p>
                <a:r>
                  <a:rPr lang="es-AR" sz="933" b="1" dirty="0">
                    <a:solidFill>
                      <a:schemeClr val="bg1"/>
                    </a:solidFill>
                  </a:rPr>
                  <a:t>CPF con red HP</a:t>
                </a:r>
              </a:p>
              <a:p>
                <a:r>
                  <a:rPr lang="es-AR" sz="933" b="1" dirty="0">
                    <a:solidFill>
                      <a:schemeClr val="bg1"/>
                    </a:solidFill>
                  </a:rPr>
                  <a:t>y Baterías</a:t>
                </a:r>
              </a:p>
            </p:txBody>
          </p:sp>
          <p:sp>
            <p:nvSpPr>
              <p:cNvPr id="22" name="CuadroTexto 21">
                <a:extLst>
                  <a:ext uri="{FF2B5EF4-FFF2-40B4-BE49-F238E27FC236}">
                    <a16:creationId xmlns:a16="http://schemas.microsoft.com/office/drawing/2014/main" id="{5BA479DE-2DB9-417F-AA16-F6669A29D0B5}"/>
                  </a:ext>
                </a:extLst>
              </p:cNvPr>
              <p:cNvSpPr txBox="1"/>
              <p:nvPr/>
            </p:nvSpPr>
            <p:spPr>
              <a:xfrm>
                <a:off x="1624355" y="3480025"/>
                <a:ext cx="1737559" cy="279395"/>
              </a:xfrm>
              <a:prstGeom prst="rect">
                <a:avLst/>
              </a:prstGeom>
              <a:noFill/>
            </p:spPr>
            <p:txBody>
              <a:bodyPr wrap="square" rtlCol="0">
                <a:spAutoFit/>
              </a:bodyPr>
              <a:lstStyle/>
              <a:p>
                <a:r>
                  <a:rPr lang="es-AR" sz="933" b="1" dirty="0">
                    <a:solidFill>
                      <a:schemeClr val="bg1"/>
                    </a:solidFill>
                  </a:rPr>
                  <a:t>CPF con</a:t>
                </a:r>
              </a:p>
              <a:p>
                <a:r>
                  <a:rPr lang="es-AR" sz="933" b="1" dirty="0">
                    <a:solidFill>
                      <a:schemeClr val="bg1"/>
                    </a:solidFill>
                  </a:rPr>
                  <a:t>red HP</a:t>
                </a:r>
              </a:p>
            </p:txBody>
          </p:sp>
          <p:sp>
            <p:nvSpPr>
              <p:cNvPr id="23" name="CuadroTexto 22">
                <a:extLst>
                  <a:ext uri="{FF2B5EF4-FFF2-40B4-BE49-F238E27FC236}">
                    <a16:creationId xmlns:a16="http://schemas.microsoft.com/office/drawing/2014/main" id="{9082653A-2372-4800-9E28-37933F9E1913}"/>
                  </a:ext>
                </a:extLst>
              </p:cNvPr>
              <p:cNvSpPr txBox="1"/>
              <p:nvPr/>
            </p:nvSpPr>
            <p:spPr>
              <a:xfrm>
                <a:off x="1651718" y="3069373"/>
                <a:ext cx="1737559" cy="279395"/>
              </a:xfrm>
              <a:prstGeom prst="rect">
                <a:avLst/>
              </a:prstGeom>
              <a:noFill/>
            </p:spPr>
            <p:txBody>
              <a:bodyPr wrap="square" rtlCol="0">
                <a:spAutoFit/>
              </a:bodyPr>
              <a:lstStyle/>
              <a:p>
                <a:r>
                  <a:rPr lang="es-AR" sz="933" b="1" dirty="0">
                    <a:solidFill>
                      <a:schemeClr val="bg1"/>
                    </a:solidFill>
                  </a:rPr>
                  <a:t>CPF con</a:t>
                </a:r>
              </a:p>
              <a:p>
                <a:r>
                  <a:rPr lang="es-AR" sz="933" b="1" dirty="0">
                    <a:solidFill>
                      <a:schemeClr val="bg1"/>
                    </a:solidFill>
                  </a:rPr>
                  <a:t>red MP</a:t>
                </a:r>
              </a:p>
            </p:txBody>
          </p:sp>
          <p:sp>
            <p:nvSpPr>
              <p:cNvPr id="24" name="CuadroTexto 23">
                <a:extLst>
                  <a:ext uri="{FF2B5EF4-FFF2-40B4-BE49-F238E27FC236}">
                    <a16:creationId xmlns:a16="http://schemas.microsoft.com/office/drawing/2014/main" id="{218093CC-A373-4E27-90BD-FA4D8F0415A3}"/>
                  </a:ext>
                </a:extLst>
              </p:cNvPr>
              <p:cNvSpPr txBox="1"/>
              <p:nvPr/>
            </p:nvSpPr>
            <p:spPr>
              <a:xfrm>
                <a:off x="1835696" y="2718022"/>
                <a:ext cx="1737559" cy="279395"/>
              </a:xfrm>
              <a:prstGeom prst="rect">
                <a:avLst/>
              </a:prstGeom>
              <a:noFill/>
            </p:spPr>
            <p:txBody>
              <a:bodyPr wrap="square" rtlCol="0">
                <a:spAutoFit/>
              </a:bodyPr>
              <a:lstStyle/>
              <a:p>
                <a:r>
                  <a:rPr lang="es-AR" sz="933" b="1" dirty="0">
                    <a:solidFill>
                      <a:schemeClr val="bg1"/>
                    </a:solidFill>
                  </a:rPr>
                  <a:t>CPF</a:t>
                </a:r>
              </a:p>
              <a:p>
                <a:r>
                  <a:rPr lang="es-AR" sz="933" b="1" dirty="0">
                    <a:solidFill>
                      <a:schemeClr val="bg1"/>
                    </a:solidFill>
                  </a:rPr>
                  <a:t>(LP)</a:t>
                </a:r>
              </a:p>
            </p:txBody>
          </p:sp>
          <p:sp>
            <p:nvSpPr>
              <p:cNvPr id="25" name="CuadroTexto 24">
                <a:extLst>
                  <a:ext uri="{FF2B5EF4-FFF2-40B4-BE49-F238E27FC236}">
                    <a16:creationId xmlns:a16="http://schemas.microsoft.com/office/drawing/2014/main" id="{E6FA67B1-A271-4760-94BC-7FD34A0C8663}"/>
                  </a:ext>
                </a:extLst>
              </p:cNvPr>
              <p:cNvSpPr txBox="1"/>
              <p:nvPr/>
            </p:nvSpPr>
            <p:spPr>
              <a:xfrm>
                <a:off x="2394445" y="3567587"/>
                <a:ext cx="1737559" cy="173689"/>
              </a:xfrm>
              <a:prstGeom prst="rect">
                <a:avLst/>
              </a:prstGeom>
              <a:noFill/>
            </p:spPr>
            <p:txBody>
              <a:bodyPr wrap="square" rtlCol="0">
                <a:spAutoFit/>
              </a:bodyPr>
              <a:lstStyle/>
              <a:p>
                <a:r>
                  <a:rPr lang="es-AR" sz="933" b="1" dirty="0">
                    <a:solidFill>
                      <a:schemeClr val="bg1"/>
                    </a:solidFill>
                  </a:rPr>
                  <a:t>Baterías</a:t>
                </a:r>
              </a:p>
            </p:txBody>
          </p:sp>
          <p:sp>
            <p:nvSpPr>
              <p:cNvPr id="26" name="CuadroTexto 25">
                <a:extLst>
                  <a:ext uri="{FF2B5EF4-FFF2-40B4-BE49-F238E27FC236}">
                    <a16:creationId xmlns:a16="http://schemas.microsoft.com/office/drawing/2014/main" id="{5A3FAF8A-C628-4DD6-B7B6-BFA073867DB2}"/>
                  </a:ext>
                </a:extLst>
              </p:cNvPr>
              <p:cNvSpPr txBox="1"/>
              <p:nvPr/>
            </p:nvSpPr>
            <p:spPr>
              <a:xfrm>
                <a:off x="2255932" y="3216236"/>
                <a:ext cx="1737559" cy="173689"/>
              </a:xfrm>
              <a:prstGeom prst="rect">
                <a:avLst/>
              </a:prstGeom>
              <a:noFill/>
            </p:spPr>
            <p:txBody>
              <a:bodyPr wrap="square" rtlCol="0">
                <a:spAutoFit/>
              </a:bodyPr>
              <a:lstStyle/>
              <a:p>
                <a:r>
                  <a:rPr lang="es-AR" sz="933" b="1" dirty="0">
                    <a:solidFill>
                      <a:schemeClr val="bg1"/>
                    </a:solidFill>
                  </a:rPr>
                  <a:t>Baterías</a:t>
                </a:r>
              </a:p>
            </p:txBody>
          </p:sp>
          <p:sp>
            <p:nvSpPr>
              <p:cNvPr id="27" name="CuadroTexto 26">
                <a:extLst>
                  <a:ext uri="{FF2B5EF4-FFF2-40B4-BE49-F238E27FC236}">
                    <a16:creationId xmlns:a16="http://schemas.microsoft.com/office/drawing/2014/main" id="{4FBB3431-990E-4470-B49C-F46574A936A9}"/>
                  </a:ext>
                </a:extLst>
              </p:cNvPr>
              <p:cNvSpPr txBox="1"/>
              <p:nvPr/>
            </p:nvSpPr>
            <p:spPr>
              <a:xfrm>
                <a:off x="2987824" y="4483871"/>
                <a:ext cx="1737559" cy="173689"/>
              </a:xfrm>
              <a:prstGeom prst="rect">
                <a:avLst/>
              </a:prstGeom>
              <a:noFill/>
            </p:spPr>
            <p:txBody>
              <a:bodyPr wrap="square" rtlCol="0">
                <a:spAutoFit/>
              </a:bodyPr>
              <a:lstStyle/>
              <a:p>
                <a:r>
                  <a:rPr lang="es-AR" sz="933" b="1" dirty="0">
                    <a:solidFill>
                      <a:schemeClr val="bg1"/>
                    </a:solidFill>
                  </a:rPr>
                  <a:t>Baterías</a:t>
                </a:r>
              </a:p>
            </p:txBody>
          </p:sp>
          <p:sp>
            <p:nvSpPr>
              <p:cNvPr id="28" name="CuadroTexto 27">
                <a:extLst>
                  <a:ext uri="{FF2B5EF4-FFF2-40B4-BE49-F238E27FC236}">
                    <a16:creationId xmlns:a16="http://schemas.microsoft.com/office/drawing/2014/main" id="{51A00E4F-BA7E-49EB-8F93-2BA6EC35EA44}"/>
                  </a:ext>
                </a:extLst>
              </p:cNvPr>
              <p:cNvSpPr txBox="1"/>
              <p:nvPr/>
            </p:nvSpPr>
            <p:spPr>
              <a:xfrm>
                <a:off x="2987824" y="3763451"/>
                <a:ext cx="1737559" cy="173689"/>
              </a:xfrm>
              <a:prstGeom prst="rect">
                <a:avLst/>
              </a:prstGeom>
              <a:noFill/>
            </p:spPr>
            <p:txBody>
              <a:bodyPr wrap="square" rtlCol="0">
                <a:spAutoFit/>
              </a:bodyPr>
              <a:lstStyle/>
              <a:p>
                <a:r>
                  <a:rPr lang="es-AR" sz="933" b="1" dirty="0">
                    <a:solidFill>
                      <a:schemeClr val="bg1"/>
                    </a:solidFill>
                  </a:rPr>
                  <a:t>CPF</a:t>
                </a:r>
              </a:p>
            </p:txBody>
          </p:sp>
          <p:sp>
            <p:nvSpPr>
              <p:cNvPr id="29" name="CuadroTexto 28">
                <a:extLst>
                  <a:ext uri="{FF2B5EF4-FFF2-40B4-BE49-F238E27FC236}">
                    <a16:creationId xmlns:a16="http://schemas.microsoft.com/office/drawing/2014/main" id="{702CD367-7ABE-4BA1-9022-57AE133A30E1}"/>
                  </a:ext>
                </a:extLst>
              </p:cNvPr>
              <p:cNvSpPr txBox="1"/>
              <p:nvPr/>
            </p:nvSpPr>
            <p:spPr>
              <a:xfrm>
                <a:off x="2415173" y="2972400"/>
                <a:ext cx="1737559" cy="173689"/>
              </a:xfrm>
              <a:prstGeom prst="rect">
                <a:avLst/>
              </a:prstGeom>
              <a:noFill/>
            </p:spPr>
            <p:txBody>
              <a:bodyPr wrap="square" rtlCol="0">
                <a:spAutoFit/>
              </a:bodyPr>
              <a:lstStyle/>
              <a:p>
                <a:r>
                  <a:rPr lang="es-AR" sz="933" b="1" dirty="0">
                    <a:solidFill>
                      <a:schemeClr val="bg1"/>
                    </a:solidFill>
                  </a:rPr>
                  <a:t>Baterías</a:t>
                </a:r>
              </a:p>
            </p:txBody>
          </p:sp>
          <p:sp>
            <p:nvSpPr>
              <p:cNvPr id="30" name="CuadroTexto 29">
                <a:extLst>
                  <a:ext uri="{FF2B5EF4-FFF2-40B4-BE49-F238E27FC236}">
                    <a16:creationId xmlns:a16="http://schemas.microsoft.com/office/drawing/2014/main" id="{7F743103-25CC-47FD-9404-956135D44DB5}"/>
                  </a:ext>
                </a:extLst>
              </p:cNvPr>
              <p:cNvSpPr txBox="1"/>
              <p:nvPr/>
            </p:nvSpPr>
            <p:spPr>
              <a:xfrm>
                <a:off x="2302607" y="2649235"/>
                <a:ext cx="1737559" cy="279395"/>
              </a:xfrm>
              <a:prstGeom prst="rect">
                <a:avLst/>
              </a:prstGeom>
              <a:noFill/>
            </p:spPr>
            <p:txBody>
              <a:bodyPr wrap="square" rtlCol="0">
                <a:spAutoFit/>
              </a:bodyPr>
              <a:lstStyle/>
              <a:p>
                <a:r>
                  <a:rPr lang="es-AR" sz="933" b="1" dirty="0">
                    <a:solidFill>
                      <a:schemeClr val="bg1"/>
                    </a:solidFill>
                  </a:rPr>
                  <a:t>CPF</a:t>
                </a:r>
              </a:p>
              <a:p>
                <a:r>
                  <a:rPr lang="es-AR" sz="933" b="1" dirty="0">
                    <a:solidFill>
                      <a:schemeClr val="bg1"/>
                    </a:solidFill>
                  </a:rPr>
                  <a:t>(LP)</a:t>
                </a:r>
              </a:p>
            </p:txBody>
          </p:sp>
          <p:sp>
            <p:nvSpPr>
              <p:cNvPr id="31" name="CuadroTexto 30">
                <a:extLst>
                  <a:ext uri="{FF2B5EF4-FFF2-40B4-BE49-F238E27FC236}">
                    <a16:creationId xmlns:a16="http://schemas.microsoft.com/office/drawing/2014/main" id="{2C85F908-8851-4F8F-AC08-E7E5A370D69E}"/>
                  </a:ext>
                </a:extLst>
              </p:cNvPr>
              <p:cNvSpPr txBox="1"/>
              <p:nvPr/>
            </p:nvSpPr>
            <p:spPr>
              <a:xfrm>
                <a:off x="1399196" y="1598043"/>
                <a:ext cx="1737559" cy="279395"/>
              </a:xfrm>
              <a:prstGeom prst="rect">
                <a:avLst/>
              </a:prstGeom>
              <a:noFill/>
            </p:spPr>
            <p:txBody>
              <a:bodyPr wrap="square" rtlCol="0">
                <a:spAutoFit/>
              </a:bodyPr>
              <a:lstStyle/>
              <a:p>
                <a:r>
                  <a:rPr lang="es-AR" sz="933" b="1" dirty="0">
                    <a:solidFill>
                      <a:schemeClr val="bg1"/>
                    </a:solidFill>
                  </a:rPr>
                  <a:t>CPF con</a:t>
                </a:r>
              </a:p>
              <a:p>
                <a:r>
                  <a:rPr lang="es-AR" sz="933" b="1" dirty="0">
                    <a:solidFill>
                      <a:schemeClr val="bg1"/>
                    </a:solidFill>
                  </a:rPr>
                  <a:t>red HP</a:t>
                </a:r>
              </a:p>
            </p:txBody>
          </p:sp>
        </p:grpSp>
      </p:grpSp>
      <p:grpSp>
        <p:nvGrpSpPr>
          <p:cNvPr id="39" name="Grupo 38">
            <a:extLst>
              <a:ext uri="{FF2B5EF4-FFF2-40B4-BE49-F238E27FC236}">
                <a16:creationId xmlns:a16="http://schemas.microsoft.com/office/drawing/2014/main" id="{32B1D953-E748-4DA5-BBE5-E9D07FABF85F}"/>
              </a:ext>
            </a:extLst>
          </p:cNvPr>
          <p:cNvGrpSpPr>
            <a:grpSpLocks noChangeAspect="1"/>
          </p:cNvGrpSpPr>
          <p:nvPr/>
        </p:nvGrpSpPr>
        <p:grpSpPr>
          <a:xfrm>
            <a:off x="298653" y="1219461"/>
            <a:ext cx="3607253" cy="3561593"/>
            <a:chOff x="294636" y="579721"/>
            <a:chExt cx="4430747" cy="4327407"/>
          </a:xfrm>
        </p:grpSpPr>
        <p:grpSp>
          <p:nvGrpSpPr>
            <p:cNvPr id="40" name="Grupo 39">
              <a:extLst>
                <a:ext uri="{FF2B5EF4-FFF2-40B4-BE49-F238E27FC236}">
                  <a16:creationId xmlns:a16="http://schemas.microsoft.com/office/drawing/2014/main" id="{33B53ACD-C6FA-488F-AA98-110CA09BB394}"/>
                </a:ext>
              </a:extLst>
            </p:cNvPr>
            <p:cNvGrpSpPr/>
            <p:nvPr/>
          </p:nvGrpSpPr>
          <p:grpSpPr>
            <a:xfrm>
              <a:off x="294636" y="579721"/>
              <a:ext cx="3922595" cy="4327407"/>
              <a:chOff x="5221405" y="557479"/>
              <a:chExt cx="3922595" cy="4327407"/>
            </a:xfrm>
          </p:grpSpPr>
          <p:pic>
            <p:nvPicPr>
              <p:cNvPr id="54" name="Imagen 53">
                <a:extLst>
                  <a:ext uri="{FF2B5EF4-FFF2-40B4-BE49-F238E27FC236}">
                    <a16:creationId xmlns:a16="http://schemas.microsoft.com/office/drawing/2014/main" id="{35FEA3AC-9E42-465B-956C-2A3B28AB2896}"/>
                  </a:ext>
                </a:extLst>
              </p:cNvPr>
              <p:cNvPicPr>
                <a:picLocks noChangeAspect="1"/>
              </p:cNvPicPr>
              <p:nvPr/>
            </p:nvPicPr>
            <p:blipFill rotWithShape="1">
              <a:blip r:embed="rId10"/>
              <a:srcRect r="196"/>
              <a:stretch/>
            </p:blipFill>
            <p:spPr>
              <a:xfrm>
                <a:off x="5221405" y="557479"/>
                <a:ext cx="3922595" cy="4327407"/>
              </a:xfrm>
              <a:prstGeom prst="rect">
                <a:avLst/>
              </a:prstGeom>
            </p:spPr>
          </p:pic>
          <p:grpSp>
            <p:nvGrpSpPr>
              <p:cNvPr id="55" name="Grupo 54">
                <a:extLst>
                  <a:ext uri="{FF2B5EF4-FFF2-40B4-BE49-F238E27FC236}">
                    <a16:creationId xmlns:a16="http://schemas.microsoft.com/office/drawing/2014/main" id="{A3EF23D9-623E-4C10-887D-970895D004F8}"/>
                  </a:ext>
                </a:extLst>
              </p:cNvPr>
              <p:cNvGrpSpPr/>
              <p:nvPr/>
            </p:nvGrpSpPr>
            <p:grpSpPr>
              <a:xfrm>
                <a:off x="7186541" y="1707654"/>
                <a:ext cx="1897982" cy="604576"/>
                <a:chOff x="7186541" y="1707654"/>
                <a:chExt cx="1897982" cy="604576"/>
              </a:xfrm>
            </p:grpSpPr>
            <p:sp>
              <p:nvSpPr>
                <p:cNvPr id="56" name="CuadroTexto 55">
                  <a:extLst>
                    <a:ext uri="{FF2B5EF4-FFF2-40B4-BE49-F238E27FC236}">
                      <a16:creationId xmlns:a16="http://schemas.microsoft.com/office/drawing/2014/main" id="{F2DA6566-7B17-4516-90F9-F18D0176D732}"/>
                    </a:ext>
                  </a:extLst>
                </p:cNvPr>
                <p:cNvSpPr txBox="1"/>
                <p:nvPr/>
              </p:nvSpPr>
              <p:spPr>
                <a:xfrm>
                  <a:off x="7186541" y="1707654"/>
                  <a:ext cx="1737559" cy="173689"/>
                </a:xfrm>
                <a:prstGeom prst="rect">
                  <a:avLst/>
                </a:prstGeom>
                <a:noFill/>
              </p:spPr>
              <p:txBody>
                <a:bodyPr wrap="square" rtlCol="0">
                  <a:spAutoFit/>
                </a:bodyPr>
                <a:lstStyle/>
                <a:p>
                  <a:r>
                    <a:rPr lang="es-AR" sz="933" dirty="0">
                      <a:solidFill>
                        <a:schemeClr val="bg1"/>
                      </a:solidFill>
                    </a:rPr>
                    <a:t>Referencias</a:t>
                  </a:r>
                </a:p>
              </p:txBody>
            </p:sp>
            <p:sp>
              <p:nvSpPr>
                <p:cNvPr id="57" name="CuadroTexto 56">
                  <a:extLst>
                    <a:ext uri="{FF2B5EF4-FFF2-40B4-BE49-F238E27FC236}">
                      <a16:creationId xmlns:a16="http://schemas.microsoft.com/office/drawing/2014/main" id="{AC86C7D9-5734-4AB6-AE6D-965846A92AEB}"/>
                    </a:ext>
                  </a:extLst>
                </p:cNvPr>
                <p:cNvSpPr txBox="1"/>
                <p:nvPr/>
              </p:nvSpPr>
              <p:spPr>
                <a:xfrm>
                  <a:off x="7330557" y="1815376"/>
                  <a:ext cx="1737559" cy="173689"/>
                </a:xfrm>
                <a:prstGeom prst="rect">
                  <a:avLst/>
                </a:prstGeom>
                <a:noFill/>
              </p:spPr>
              <p:txBody>
                <a:bodyPr wrap="square" rtlCol="0">
                  <a:spAutoFit/>
                </a:bodyPr>
                <a:lstStyle/>
                <a:p>
                  <a:r>
                    <a:rPr lang="es-AR" sz="933" dirty="0">
                      <a:solidFill>
                        <a:schemeClr val="bg1"/>
                      </a:solidFill>
                    </a:rPr>
                    <a:t>GOR</a:t>
                  </a:r>
                  <a:r>
                    <a:rPr lang="es-AR" sz="933" dirty="0">
                      <a:solidFill>
                        <a:schemeClr val="bg1"/>
                      </a:solidFill>
                      <a:latin typeface="arial" panose="020B0604020202020204" pitchFamily="34" charset="0"/>
                    </a:rPr>
                    <a:t>≤</a:t>
                  </a:r>
                  <a:r>
                    <a:rPr lang="es-AR" sz="933" dirty="0">
                      <a:solidFill>
                        <a:schemeClr val="bg1"/>
                      </a:solidFill>
                    </a:rPr>
                    <a:t>200</a:t>
                  </a:r>
                </a:p>
              </p:txBody>
            </p:sp>
            <p:sp>
              <p:nvSpPr>
                <p:cNvPr id="58" name="CuadroTexto 57">
                  <a:extLst>
                    <a:ext uri="{FF2B5EF4-FFF2-40B4-BE49-F238E27FC236}">
                      <a16:creationId xmlns:a16="http://schemas.microsoft.com/office/drawing/2014/main" id="{9C445124-DA39-48EF-B209-246DF653C5E1}"/>
                    </a:ext>
                  </a:extLst>
                </p:cNvPr>
                <p:cNvSpPr txBox="1"/>
                <p:nvPr/>
              </p:nvSpPr>
              <p:spPr>
                <a:xfrm>
                  <a:off x="7346964" y="1930792"/>
                  <a:ext cx="1737559" cy="173689"/>
                </a:xfrm>
                <a:prstGeom prst="rect">
                  <a:avLst/>
                </a:prstGeom>
                <a:noFill/>
              </p:spPr>
              <p:txBody>
                <a:bodyPr wrap="square" rtlCol="0">
                  <a:spAutoFit/>
                </a:bodyPr>
                <a:lstStyle/>
                <a:p>
                  <a:r>
                    <a:rPr lang="es-AR" sz="933" dirty="0">
                      <a:solidFill>
                        <a:schemeClr val="bg1"/>
                      </a:solidFill>
                    </a:rPr>
                    <a:t>GOR&gt;200 y &lt;600</a:t>
                  </a:r>
                </a:p>
              </p:txBody>
            </p:sp>
            <p:sp>
              <p:nvSpPr>
                <p:cNvPr id="59" name="CuadroTexto 58">
                  <a:extLst>
                    <a:ext uri="{FF2B5EF4-FFF2-40B4-BE49-F238E27FC236}">
                      <a16:creationId xmlns:a16="http://schemas.microsoft.com/office/drawing/2014/main" id="{771DAE2D-44D8-4A16-9F0E-02480592A498}"/>
                    </a:ext>
                  </a:extLst>
                </p:cNvPr>
                <p:cNvSpPr txBox="1"/>
                <p:nvPr/>
              </p:nvSpPr>
              <p:spPr>
                <a:xfrm>
                  <a:off x="7346964" y="2038514"/>
                  <a:ext cx="1737559" cy="173689"/>
                </a:xfrm>
                <a:prstGeom prst="rect">
                  <a:avLst/>
                </a:prstGeom>
                <a:noFill/>
              </p:spPr>
              <p:txBody>
                <a:bodyPr wrap="square" rtlCol="0">
                  <a:spAutoFit/>
                </a:bodyPr>
                <a:lstStyle/>
                <a:p>
                  <a:r>
                    <a:rPr lang="es-AR" sz="933" dirty="0">
                      <a:solidFill>
                        <a:schemeClr val="bg1"/>
                      </a:solidFill>
                    </a:rPr>
                    <a:t>GOR&gt;600 y &lt;20.000</a:t>
                  </a:r>
                </a:p>
              </p:txBody>
            </p:sp>
            <p:sp>
              <p:nvSpPr>
                <p:cNvPr id="60" name="CuadroTexto 59">
                  <a:extLst>
                    <a:ext uri="{FF2B5EF4-FFF2-40B4-BE49-F238E27FC236}">
                      <a16:creationId xmlns:a16="http://schemas.microsoft.com/office/drawing/2014/main" id="{F34A4B1B-EB8A-483A-AED0-037DDDD8D28F}"/>
                    </a:ext>
                  </a:extLst>
                </p:cNvPr>
                <p:cNvSpPr txBox="1"/>
                <p:nvPr/>
              </p:nvSpPr>
              <p:spPr>
                <a:xfrm>
                  <a:off x="7341942" y="2138541"/>
                  <a:ext cx="1737559" cy="173689"/>
                </a:xfrm>
                <a:prstGeom prst="rect">
                  <a:avLst/>
                </a:prstGeom>
                <a:noFill/>
              </p:spPr>
              <p:txBody>
                <a:bodyPr wrap="square" rtlCol="0">
                  <a:spAutoFit/>
                </a:bodyPr>
                <a:lstStyle/>
                <a:p>
                  <a:r>
                    <a:rPr lang="es-AR" sz="933" dirty="0">
                      <a:solidFill>
                        <a:schemeClr val="bg1"/>
                      </a:solidFill>
                    </a:rPr>
                    <a:t>Gas seco</a:t>
                  </a:r>
                </a:p>
              </p:txBody>
            </p:sp>
          </p:grpSp>
        </p:grpSp>
        <p:grpSp>
          <p:nvGrpSpPr>
            <p:cNvPr id="41" name="Grupo 40">
              <a:extLst>
                <a:ext uri="{FF2B5EF4-FFF2-40B4-BE49-F238E27FC236}">
                  <a16:creationId xmlns:a16="http://schemas.microsoft.com/office/drawing/2014/main" id="{3A4C56DE-4866-42B6-BCE6-5F3091D996B9}"/>
                </a:ext>
              </a:extLst>
            </p:cNvPr>
            <p:cNvGrpSpPr/>
            <p:nvPr/>
          </p:nvGrpSpPr>
          <p:grpSpPr>
            <a:xfrm>
              <a:off x="755576" y="888111"/>
              <a:ext cx="3969807" cy="3769449"/>
              <a:chOff x="755576" y="888111"/>
              <a:chExt cx="3969807" cy="3769449"/>
            </a:xfrm>
          </p:grpSpPr>
          <p:sp>
            <p:nvSpPr>
              <p:cNvPr id="42" name="CuadroTexto 41">
                <a:extLst>
                  <a:ext uri="{FF2B5EF4-FFF2-40B4-BE49-F238E27FC236}">
                    <a16:creationId xmlns:a16="http://schemas.microsoft.com/office/drawing/2014/main" id="{2F26DC76-D2B9-4EB5-B40D-051B7ABB81EC}"/>
                  </a:ext>
                </a:extLst>
              </p:cNvPr>
              <p:cNvSpPr txBox="1"/>
              <p:nvPr/>
            </p:nvSpPr>
            <p:spPr>
              <a:xfrm>
                <a:off x="755576" y="888111"/>
                <a:ext cx="1737559" cy="173689"/>
              </a:xfrm>
              <a:prstGeom prst="rect">
                <a:avLst/>
              </a:prstGeom>
              <a:noFill/>
            </p:spPr>
            <p:txBody>
              <a:bodyPr wrap="square" rtlCol="0">
                <a:spAutoFit/>
              </a:bodyPr>
              <a:lstStyle/>
              <a:p>
                <a:r>
                  <a:rPr lang="es-AR" sz="933" b="1" dirty="0">
                    <a:solidFill>
                      <a:schemeClr val="bg1"/>
                    </a:solidFill>
                  </a:rPr>
                  <a:t>Satélites</a:t>
                </a:r>
              </a:p>
            </p:txBody>
          </p:sp>
          <p:sp>
            <p:nvSpPr>
              <p:cNvPr id="43" name="CuadroTexto 42">
                <a:extLst>
                  <a:ext uri="{FF2B5EF4-FFF2-40B4-BE49-F238E27FC236}">
                    <a16:creationId xmlns:a16="http://schemas.microsoft.com/office/drawing/2014/main" id="{3C0B7DBC-78F2-4718-B9B0-3D38E4490FF3}"/>
                  </a:ext>
                </a:extLst>
              </p:cNvPr>
              <p:cNvSpPr txBox="1"/>
              <p:nvPr/>
            </p:nvSpPr>
            <p:spPr>
              <a:xfrm>
                <a:off x="1479136" y="4087952"/>
                <a:ext cx="1737559" cy="279395"/>
              </a:xfrm>
              <a:prstGeom prst="rect">
                <a:avLst/>
              </a:prstGeom>
              <a:noFill/>
            </p:spPr>
            <p:txBody>
              <a:bodyPr wrap="square" rtlCol="0">
                <a:spAutoFit/>
              </a:bodyPr>
              <a:lstStyle/>
              <a:p>
                <a:r>
                  <a:rPr lang="es-AR" sz="933" b="1" dirty="0">
                    <a:solidFill>
                      <a:schemeClr val="bg1"/>
                    </a:solidFill>
                  </a:rPr>
                  <a:t>CPF con red HP</a:t>
                </a:r>
              </a:p>
              <a:p>
                <a:r>
                  <a:rPr lang="es-AR" sz="933" b="1" dirty="0">
                    <a:solidFill>
                      <a:schemeClr val="bg1"/>
                    </a:solidFill>
                  </a:rPr>
                  <a:t>y Baterías</a:t>
                </a:r>
              </a:p>
            </p:txBody>
          </p:sp>
          <p:sp>
            <p:nvSpPr>
              <p:cNvPr id="44" name="CuadroTexto 43">
                <a:extLst>
                  <a:ext uri="{FF2B5EF4-FFF2-40B4-BE49-F238E27FC236}">
                    <a16:creationId xmlns:a16="http://schemas.microsoft.com/office/drawing/2014/main" id="{E9606F38-0B4E-4ED4-86A7-308156C42814}"/>
                  </a:ext>
                </a:extLst>
              </p:cNvPr>
              <p:cNvSpPr txBox="1"/>
              <p:nvPr/>
            </p:nvSpPr>
            <p:spPr>
              <a:xfrm>
                <a:off x="1624355" y="3480025"/>
                <a:ext cx="1737559" cy="279395"/>
              </a:xfrm>
              <a:prstGeom prst="rect">
                <a:avLst/>
              </a:prstGeom>
              <a:noFill/>
            </p:spPr>
            <p:txBody>
              <a:bodyPr wrap="square" rtlCol="0">
                <a:spAutoFit/>
              </a:bodyPr>
              <a:lstStyle/>
              <a:p>
                <a:r>
                  <a:rPr lang="es-AR" sz="933" b="1" dirty="0">
                    <a:solidFill>
                      <a:schemeClr val="bg1"/>
                    </a:solidFill>
                  </a:rPr>
                  <a:t>CPF con</a:t>
                </a:r>
              </a:p>
              <a:p>
                <a:r>
                  <a:rPr lang="es-AR" sz="933" b="1" dirty="0">
                    <a:solidFill>
                      <a:schemeClr val="bg1"/>
                    </a:solidFill>
                  </a:rPr>
                  <a:t>red HP</a:t>
                </a:r>
              </a:p>
            </p:txBody>
          </p:sp>
          <p:sp>
            <p:nvSpPr>
              <p:cNvPr id="45" name="CuadroTexto 44">
                <a:extLst>
                  <a:ext uri="{FF2B5EF4-FFF2-40B4-BE49-F238E27FC236}">
                    <a16:creationId xmlns:a16="http://schemas.microsoft.com/office/drawing/2014/main" id="{33C32DCE-99AE-4435-9616-FB19FA38F53A}"/>
                  </a:ext>
                </a:extLst>
              </p:cNvPr>
              <p:cNvSpPr txBox="1"/>
              <p:nvPr/>
            </p:nvSpPr>
            <p:spPr>
              <a:xfrm>
                <a:off x="1651718" y="3069373"/>
                <a:ext cx="1737559" cy="279395"/>
              </a:xfrm>
              <a:prstGeom prst="rect">
                <a:avLst/>
              </a:prstGeom>
              <a:noFill/>
            </p:spPr>
            <p:txBody>
              <a:bodyPr wrap="square" rtlCol="0">
                <a:spAutoFit/>
              </a:bodyPr>
              <a:lstStyle/>
              <a:p>
                <a:r>
                  <a:rPr lang="es-AR" sz="933" b="1" dirty="0">
                    <a:solidFill>
                      <a:schemeClr val="bg1"/>
                    </a:solidFill>
                  </a:rPr>
                  <a:t>CPF con</a:t>
                </a:r>
              </a:p>
              <a:p>
                <a:r>
                  <a:rPr lang="es-AR" sz="933" b="1" dirty="0">
                    <a:solidFill>
                      <a:schemeClr val="bg1"/>
                    </a:solidFill>
                  </a:rPr>
                  <a:t>red MP</a:t>
                </a:r>
              </a:p>
            </p:txBody>
          </p:sp>
          <p:sp>
            <p:nvSpPr>
              <p:cNvPr id="46" name="CuadroTexto 45">
                <a:extLst>
                  <a:ext uri="{FF2B5EF4-FFF2-40B4-BE49-F238E27FC236}">
                    <a16:creationId xmlns:a16="http://schemas.microsoft.com/office/drawing/2014/main" id="{55BD13DB-4374-4F73-BA33-DB4E9BB23F97}"/>
                  </a:ext>
                </a:extLst>
              </p:cNvPr>
              <p:cNvSpPr txBox="1"/>
              <p:nvPr/>
            </p:nvSpPr>
            <p:spPr>
              <a:xfrm>
                <a:off x="1835696" y="2718022"/>
                <a:ext cx="1737559" cy="279395"/>
              </a:xfrm>
              <a:prstGeom prst="rect">
                <a:avLst/>
              </a:prstGeom>
              <a:noFill/>
            </p:spPr>
            <p:txBody>
              <a:bodyPr wrap="square" rtlCol="0">
                <a:spAutoFit/>
              </a:bodyPr>
              <a:lstStyle/>
              <a:p>
                <a:r>
                  <a:rPr lang="es-AR" sz="933" b="1" dirty="0">
                    <a:solidFill>
                      <a:schemeClr val="bg1"/>
                    </a:solidFill>
                  </a:rPr>
                  <a:t>CPF</a:t>
                </a:r>
              </a:p>
              <a:p>
                <a:r>
                  <a:rPr lang="es-AR" sz="933" b="1" dirty="0">
                    <a:solidFill>
                      <a:schemeClr val="bg1"/>
                    </a:solidFill>
                  </a:rPr>
                  <a:t>(LP)</a:t>
                </a:r>
              </a:p>
            </p:txBody>
          </p:sp>
          <p:sp>
            <p:nvSpPr>
              <p:cNvPr id="47" name="CuadroTexto 46">
                <a:extLst>
                  <a:ext uri="{FF2B5EF4-FFF2-40B4-BE49-F238E27FC236}">
                    <a16:creationId xmlns:a16="http://schemas.microsoft.com/office/drawing/2014/main" id="{19D49810-D47C-44EE-8E26-F19D55A3A7A9}"/>
                  </a:ext>
                </a:extLst>
              </p:cNvPr>
              <p:cNvSpPr txBox="1"/>
              <p:nvPr/>
            </p:nvSpPr>
            <p:spPr>
              <a:xfrm>
                <a:off x="2394445" y="3567587"/>
                <a:ext cx="1737559" cy="173689"/>
              </a:xfrm>
              <a:prstGeom prst="rect">
                <a:avLst/>
              </a:prstGeom>
              <a:noFill/>
            </p:spPr>
            <p:txBody>
              <a:bodyPr wrap="square" rtlCol="0">
                <a:spAutoFit/>
              </a:bodyPr>
              <a:lstStyle/>
              <a:p>
                <a:r>
                  <a:rPr lang="es-AR" sz="933" b="1" dirty="0">
                    <a:solidFill>
                      <a:schemeClr val="bg1"/>
                    </a:solidFill>
                  </a:rPr>
                  <a:t>Baterías</a:t>
                </a:r>
              </a:p>
            </p:txBody>
          </p:sp>
          <p:sp>
            <p:nvSpPr>
              <p:cNvPr id="48" name="CuadroTexto 47">
                <a:extLst>
                  <a:ext uri="{FF2B5EF4-FFF2-40B4-BE49-F238E27FC236}">
                    <a16:creationId xmlns:a16="http://schemas.microsoft.com/office/drawing/2014/main" id="{2F23AAB0-2E6E-4D8C-A2D7-361201ABE916}"/>
                  </a:ext>
                </a:extLst>
              </p:cNvPr>
              <p:cNvSpPr txBox="1"/>
              <p:nvPr/>
            </p:nvSpPr>
            <p:spPr>
              <a:xfrm>
                <a:off x="2255932" y="3216236"/>
                <a:ext cx="1737559" cy="173689"/>
              </a:xfrm>
              <a:prstGeom prst="rect">
                <a:avLst/>
              </a:prstGeom>
              <a:noFill/>
            </p:spPr>
            <p:txBody>
              <a:bodyPr wrap="square" rtlCol="0">
                <a:spAutoFit/>
              </a:bodyPr>
              <a:lstStyle/>
              <a:p>
                <a:r>
                  <a:rPr lang="es-AR" sz="933" b="1" dirty="0">
                    <a:solidFill>
                      <a:schemeClr val="bg1"/>
                    </a:solidFill>
                  </a:rPr>
                  <a:t>Baterías</a:t>
                </a:r>
              </a:p>
            </p:txBody>
          </p:sp>
          <p:sp>
            <p:nvSpPr>
              <p:cNvPr id="49" name="CuadroTexto 48">
                <a:extLst>
                  <a:ext uri="{FF2B5EF4-FFF2-40B4-BE49-F238E27FC236}">
                    <a16:creationId xmlns:a16="http://schemas.microsoft.com/office/drawing/2014/main" id="{2AE87D99-5B09-4030-AA52-BA8263BB3309}"/>
                  </a:ext>
                </a:extLst>
              </p:cNvPr>
              <p:cNvSpPr txBox="1"/>
              <p:nvPr/>
            </p:nvSpPr>
            <p:spPr>
              <a:xfrm>
                <a:off x="2987824" y="4483871"/>
                <a:ext cx="1737559" cy="173689"/>
              </a:xfrm>
              <a:prstGeom prst="rect">
                <a:avLst/>
              </a:prstGeom>
              <a:noFill/>
            </p:spPr>
            <p:txBody>
              <a:bodyPr wrap="square" rtlCol="0">
                <a:spAutoFit/>
              </a:bodyPr>
              <a:lstStyle/>
              <a:p>
                <a:r>
                  <a:rPr lang="es-AR" sz="933" b="1" dirty="0">
                    <a:solidFill>
                      <a:schemeClr val="bg1"/>
                    </a:solidFill>
                  </a:rPr>
                  <a:t>Baterías</a:t>
                </a:r>
              </a:p>
            </p:txBody>
          </p:sp>
          <p:sp>
            <p:nvSpPr>
              <p:cNvPr id="50" name="CuadroTexto 49">
                <a:extLst>
                  <a:ext uri="{FF2B5EF4-FFF2-40B4-BE49-F238E27FC236}">
                    <a16:creationId xmlns:a16="http://schemas.microsoft.com/office/drawing/2014/main" id="{1F215B22-E0F1-4DE9-960D-189A74BE75B5}"/>
                  </a:ext>
                </a:extLst>
              </p:cNvPr>
              <p:cNvSpPr txBox="1"/>
              <p:nvPr/>
            </p:nvSpPr>
            <p:spPr>
              <a:xfrm>
                <a:off x="2987824" y="3763451"/>
                <a:ext cx="1737559" cy="173689"/>
              </a:xfrm>
              <a:prstGeom prst="rect">
                <a:avLst/>
              </a:prstGeom>
              <a:noFill/>
            </p:spPr>
            <p:txBody>
              <a:bodyPr wrap="square" rtlCol="0">
                <a:spAutoFit/>
              </a:bodyPr>
              <a:lstStyle/>
              <a:p>
                <a:r>
                  <a:rPr lang="es-AR" sz="933" b="1" dirty="0">
                    <a:solidFill>
                      <a:schemeClr val="bg1"/>
                    </a:solidFill>
                  </a:rPr>
                  <a:t>CPF</a:t>
                </a:r>
              </a:p>
            </p:txBody>
          </p:sp>
          <p:sp>
            <p:nvSpPr>
              <p:cNvPr id="51" name="CuadroTexto 50">
                <a:extLst>
                  <a:ext uri="{FF2B5EF4-FFF2-40B4-BE49-F238E27FC236}">
                    <a16:creationId xmlns:a16="http://schemas.microsoft.com/office/drawing/2014/main" id="{F0750987-B368-4731-BA42-379CF1F2A510}"/>
                  </a:ext>
                </a:extLst>
              </p:cNvPr>
              <p:cNvSpPr txBox="1"/>
              <p:nvPr/>
            </p:nvSpPr>
            <p:spPr>
              <a:xfrm>
                <a:off x="2415173" y="2972400"/>
                <a:ext cx="1737559" cy="173689"/>
              </a:xfrm>
              <a:prstGeom prst="rect">
                <a:avLst/>
              </a:prstGeom>
              <a:noFill/>
            </p:spPr>
            <p:txBody>
              <a:bodyPr wrap="square" rtlCol="0">
                <a:spAutoFit/>
              </a:bodyPr>
              <a:lstStyle/>
              <a:p>
                <a:r>
                  <a:rPr lang="es-AR" sz="933" b="1" dirty="0">
                    <a:solidFill>
                      <a:schemeClr val="bg1"/>
                    </a:solidFill>
                  </a:rPr>
                  <a:t>Baterías</a:t>
                </a:r>
              </a:p>
            </p:txBody>
          </p:sp>
          <p:sp>
            <p:nvSpPr>
              <p:cNvPr id="52" name="CuadroTexto 51">
                <a:extLst>
                  <a:ext uri="{FF2B5EF4-FFF2-40B4-BE49-F238E27FC236}">
                    <a16:creationId xmlns:a16="http://schemas.microsoft.com/office/drawing/2014/main" id="{C388D611-93AC-4C4D-98B2-86A0CA917DBA}"/>
                  </a:ext>
                </a:extLst>
              </p:cNvPr>
              <p:cNvSpPr txBox="1"/>
              <p:nvPr/>
            </p:nvSpPr>
            <p:spPr>
              <a:xfrm>
                <a:off x="2302607" y="2649235"/>
                <a:ext cx="1737559" cy="279395"/>
              </a:xfrm>
              <a:prstGeom prst="rect">
                <a:avLst/>
              </a:prstGeom>
              <a:noFill/>
            </p:spPr>
            <p:txBody>
              <a:bodyPr wrap="square" rtlCol="0">
                <a:spAutoFit/>
              </a:bodyPr>
              <a:lstStyle/>
              <a:p>
                <a:r>
                  <a:rPr lang="es-AR" sz="933" b="1" dirty="0">
                    <a:solidFill>
                      <a:schemeClr val="bg1"/>
                    </a:solidFill>
                  </a:rPr>
                  <a:t>CPF</a:t>
                </a:r>
              </a:p>
              <a:p>
                <a:r>
                  <a:rPr lang="es-AR" sz="933" b="1" dirty="0">
                    <a:solidFill>
                      <a:schemeClr val="bg1"/>
                    </a:solidFill>
                  </a:rPr>
                  <a:t>(LP)</a:t>
                </a:r>
              </a:p>
            </p:txBody>
          </p:sp>
          <p:sp>
            <p:nvSpPr>
              <p:cNvPr id="53" name="CuadroTexto 52">
                <a:extLst>
                  <a:ext uri="{FF2B5EF4-FFF2-40B4-BE49-F238E27FC236}">
                    <a16:creationId xmlns:a16="http://schemas.microsoft.com/office/drawing/2014/main" id="{EA5B8549-FDCD-4ED1-82F3-ACED416A2EBF}"/>
                  </a:ext>
                </a:extLst>
              </p:cNvPr>
              <p:cNvSpPr txBox="1"/>
              <p:nvPr/>
            </p:nvSpPr>
            <p:spPr>
              <a:xfrm>
                <a:off x="1399196" y="1598043"/>
                <a:ext cx="1737559" cy="279395"/>
              </a:xfrm>
              <a:prstGeom prst="rect">
                <a:avLst/>
              </a:prstGeom>
              <a:noFill/>
            </p:spPr>
            <p:txBody>
              <a:bodyPr wrap="square" rtlCol="0">
                <a:spAutoFit/>
              </a:bodyPr>
              <a:lstStyle/>
              <a:p>
                <a:r>
                  <a:rPr lang="es-AR" sz="933" b="1" dirty="0">
                    <a:solidFill>
                      <a:schemeClr val="bg1"/>
                    </a:solidFill>
                  </a:rPr>
                  <a:t>CPF con</a:t>
                </a:r>
              </a:p>
              <a:p>
                <a:r>
                  <a:rPr lang="es-AR" sz="933" b="1" dirty="0">
                    <a:solidFill>
                      <a:schemeClr val="bg1"/>
                    </a:solidFill>
                  </a:rPr>
                  <a:t>red HP</a:t>
                </a:r>
              </a:p>
            </p:txBody>
          </p:sp>
        </p:grpSp>
      </p:grpSp>
      <p:sp>
        <p:nvSpPr>
          <p:cNvPr id="62" name="Rectángulo: esquinas redondeadas 61">
            <a:extLst>
              <a:ext uri="{FF2B5EF4-FFF2-40B4-BE49-F238E27FC236}">
                <a16:creationId xmlns:a16="http://schemas.microsoft.com/office/drawing/2014/main" id="{1DDD8925-1715-4D9A-A487-FA1FCE2D47DC}"/>
              </a:ext>
            </a:extLst>
          </p:cNvPr>
          <p:cNvSpPr/>
          <p:nvPr/>
        </p:nvSpPr>
        <p:spPr>
          <a:xfrm>
            <a:off x="3599075" y="2926378"/>
            <a:ext cx="1008112" cy="530645"/>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p>
            <a:pPr algn="ctr"/>
            <a:r>
              <a:rPr lang="es-ES" sz="1400" dirty="0">
                <a:solidFill>
                  <a:schemeClr val="dk1"/>
                </a:solidFill>
              </a:rPr>
              <a:t>Modelo Satélites</a:t>
            </a:r>
            <a:endParaRPr lang="es-AR" sz="1400" dirty="0">
              <a:solidFill>
                <a:schemeClr val="dk1"/>
              </a:solidFill>
            </a:endParaRPr>
          </a:p>
        </p:txBody>
      </p:sp>
      <p:sp>
        <p:nvSpPr>
          <p:cNvPr id="63" name="Rectángulo: esquinas redondeadas 62">
            <a:extLst>
              <a:ext uri="{FF2B5EF4-FFF2-40B4-BE49-F238E27FC236}">
                <a16:creationId xmlns:a16="http://schemas.microsoft.com/office/drawing/2014/main" id="{297EFDBA-1F1F-4BA5-8AAD-1EB4A1869BBC}"/>
              </a:ext>
            </a:extLst>
          </p:cNvPr>
          <p:cNvSpPr/>
          <p:nvPr/>
        </p:nvSpPr>
        <p:spPr>
          <a:xfrm>
            <a:off x="3606873" y="4151617"/>
            <a:ext cx="1008112" cy="530645"/>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p>
            <a:pPr algn="ctr"/>
            <a:r>
              <a:rPr lang="es-ES" sz="1400" dirty="0">
                <a:solidFill>
                  <a:schemeClr val="dk1"/>
                </a:solidFill>
              </a:rPr>
              <a:t>Modelo CPF</a:t>
            </a:r>
            <a:endParaRPr lang="es-AR" sz="1400" dirty="0">
              <a:solidFill>
                <a:schemeClr val="dk1"/>
              </a:solidFill>
            </a:endParaRPr>
          </a:p>
        </p:txBody>
      </p:sp>
      <p:sp>
        <p:nvSpPr>
          <p:cNvPr id="64" name="13 Rectángulo redondeado">
            <a:extLst>
              <a:ext uri="{FF2B5EF4-FFF2-40B4-BE49-F238E27FC236}">
                <a16:creationId xmlns:a16="http://schemas.microsoft.com/office/drawing/2014/main" id="{C2F914F9-758A-4914-8E94-6778DCDE6963}"/>
              </a:ext>
            </a:extLst>
          </p:cNvPr>
          <p:cNvSpPr/>
          <p:nvPr/>
        </p:nvSpPr>
        <p:spPr>
          <a:xfrm>
            <a:off x="298653" y="675457"/>
            <a:ext cx="4446861" cy="425706"/>
          </a:xfrm>
          <a:prstGeom prst="roundRect">
            <a:avLst/>
          </a:prstGeom>
          <a:solidFill>
            <a:srgbClr val="2FAC66">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000" dirty="0">
                <a:solidFill>
                  <a:schemeClr val="lt1"/>
                </a:solidFill>
              </a:rPr>
              <a:t>Modelos de Desarrollo</a:t>
            </a:r>
          </a:p>
        </p:txBody>
      </p:sp>
    </p:spTree>
    <p:extLst>
      <p:ext uri="{BB962C8B-B14F-4D97-AF65-F5344CB8AC3E}">
        <p14:creationId xmlns:p14="http://schemas.microsoft.com/office/powerpoint/2010/main" val="356756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ppt_x"/>
                                          </p:val>
                                        </p:tav>
                                        <p:tav tm="100000">
                                          <p:val>
                                            <p:strVal val="#ppt_x"/>
                                          </p:val>
                                        </p:tav>
                                      </p:tavLst>
                                    </p:anim>
                                    <p:anim calcmode="lin" valueType="num">
                                      <p:cBhvr additive="base">
                                        <p:cTn id="32" dur="500" fill="hold"/>
                                        <p:tgtEl>
                                          <p:spTgt spid="62"/>
                                        </p:tgtEl>
                                        <p:attrNameLst>
                                          <p:attrName>ppt_y</p:attrName>
                                        </p:attrNameLst>
                                      </p:cBhvr>
                                      <p:tavLst>
                                        <p:tav tm="0">
                                          <p:val>
                                            <p:strVal val="1+#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additive="base">
                                        <p:cTn id="46" dur="500" fill="hold"/>
                                        <p:tgtEl>
                                          <p:spTgt spid="63"/>
                                        </p:tgtEl>
                                        <p:attrNameLst>
                                          <p:attrName>ppt_x</p:attrName>
                                        </p:attrNameLst>
                                      </p:cBhvr>
                                      <p:tavLst>
                                        <p:tav tm="0">
                                          <p:val>
                                            <p:strVal val="#ppt_x"/>
                                          </p:val>
                                        </p:tav>
                                        <p:tav tm="100000">
                                          <p:val>
                                            <p:strVal val="#ppt_x"/>
                                          </p:val>
                                        </p:tav>
                                      </p:tavLst>
                                    </p:anim>
                                    <p:anim calcmode="lin" valueType="num">
                                      <p:cBhvr additive="base">
                                        <p:cTn id="47" dur="500" fill="hold"/>
                                        <p:tgtEl>
                                          <p:spTgt spid="63"/>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2" grpId="0" animBg="1"/>
      <p:bldP spid="63"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3 Rectángulo redondeado">
            <a:extLst>
              <a:ext uri="{FF2B5EF4-FFF2-40B4-BE49-F238E27FC236}">
                <a16:creationId xmlns:a16="http://schemas.microsoft.com/office/drawing/2014/main" id="{8A441465-4BA8-494C-8985-8FE48D590C9F}"/>
              </a:ext>
            </a:extLst>
          </p:cNvPr>
          <p:cNvSpPr/>
          <p:nvPr/>
        </p:nvSpPr>
        <p:spPr>
          <a:xfrm>
            <a:off x="298653" y="675457"/>
            <a:ext cx="4446861" cy="425706"/>
          </a:xfrm>
          <a:prstGeom prst="roundRect">
            <a:avLst/>
          </a:prstGeom>
          <a:solidFill>
            <a:srgbClr val="2FAC66">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000" dirty="0"/>
              <a:t>Análisis Cuantitativo de Indicadores</a:t>
            </a:r>
            <a:endParaRPr lang="es-AR" sz="2000" dirty="0">
              <a:solidFill>
                <a:schemeClr val="lt1"/>
              </a:solidFill>
            </a:endParaRPr>
          </a:p>
        </p:txBody>
      </p:sp>
      <p:graphicFrame>
        <p:nvGraphicFramePr>
          <p:cNvPr id="12" name="Objeto 11">
            <a:extLst>
              <a:ext uri="{FF2B5EF4-FFF2-40B4-BE49-F238E27FC236}">
                <a16:creationId xmlns:a16="http://schemas.microsoft.com/office/drawing/2014/main" id="{949652F9-7C8D-42BE-AA49-7ADA6D3134D2}"/>
              </a:ext>
            </a:extLst>
          </p:cNvPr>
          <p:cNvGraphicFramePr>
            <a:graphicFrameLocks noChangeAspect="1"/>
          </p:cNvGraphicFramePr>
          <p:nvPr>
            <p:extLst>
              <p:ext uri="{D42A27DB-BD31-4B8C-83A1-F6EECF244321}">
                <p14:modId xmlns:p14="http://schemas.microsoft.com/office/powerpoint/2010/main" val="732025678"/>
              </p:ext>
            </p:extLst>
          </p:nvPr>
        </p:nvGraphicFramePr>
        <p:xfrm>
          <a:off x="6372200" y="603373"/>
          <a:ext cx="2179913" cy="806114"/>
        </p:xfrm>
        <a:graphic>
          <a:graphicData uri="http://schemas.openxmlformats.org/presentationml/2006/ole">
            <mc:AlternateContent xmlns:mc="http://schemas.openxmlformats.org/markup-compatibility/2006">
              <mc:Choice xmlns:v="urn:schemas-microsoft-com:vml" Requires="v">
                <p:oleObj spid="_x0000_s2050" name="AutoCAD Drawing" r:id="rId4" imgW="13011120" imgH="4809960" progId="AutoCAD.Drawing.24">
                  <p:embed/>
                </p:oleObj>
              </mc:Choice>
              <mc:Fallback>
                <p:oleObj name="AutoCAD Drawing" r:id="rId4" imgW="13011120" imgH="4809960" progId="AutoCAD.Drawing.24">
                  <p:embed/>
                  <p:pic>
                    <p:nvPicPr>
                      <p:cNvPr id="12" name="Objeto 11">
                        <a:extLst>
                          <a:ext uri="{FF2B5EF4-FFF2-40B4-BE49-F238E27FC236}">
                            <a16:creationId xmlns:a16="http://schemas.microsoft.com/office/drawing/2014/main" id="{949652F9-7C8D-42BE-AA49-7ADA6D3134D2}"/>
                          </a:ext>
                        </a:extLst>
                      </p:cNvPr>
                      <p:cNvPicPr/>
                      <p:nvPr/>
                    </p:nvPicPr>
                    <p:blipFill>
                      <a:blip r:embed="rId5"/>
                      <a:stretch>
                        <a:fillRect/>
                      </a:stretch>
                    </p:blipFill>
                    <p:spPr>
                      <a:xfrm>
                        <a:off x="6372200" y="603373"/>
                        <a:ext cx="2179913" cy="806114"/>
                      </a:xfrm>
                      <a:prstGeom prst="rect">
                        <a:avLst/>
                      </a:prstGeom>
                    </p:spPr>
                  </p:pic>
                </p:oleObj>
              </mc:Fallback>
            </mc:AlternateContent>
          </a:graphicData>
        </a:graphic>
      </p:graphicFrame>
      <p:pic>
        <p:nvPicPr>
          <p:cNvPr id="90" name="Imagen 89">
            <a:extLst>
              <a:ext uri="{FF2B5EF4-FFF2-40B4-BE49-F238E27FC236}">
                <a16:creationId xmlns:a16="http://schemas.microsoft.com/office/drawing/2014/main" id="{0BE2A568-A379-47DD-A4C5-E0185A4E01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52" y="1463115"/>
            <a:ext cx="8404895" cy="3525741"/>
          </a:xfrm>
          <a:prstGeom prst="rect">
            <a:avLst/>
          </a:prstGeom>
          <a:ln>
            <a:noFill/>
          </a:ln>
          <a:effectLst>
            <a:outerShdw blurRad="292100" dist="139700" dir="2700000" algn="tl" rotWithShape="0">
              <a:srgbClr val="333333">
                <a:alpha val="65000"/>
              </a:srgbClr>
            </a:outerShdw>
          </a:effectLst>
        </p:spPr>
      </p:pic>
      <p:sp>
        <p:nvSpPr>
          <p:cNvPr id="10" name="Rectángulo: esquinas redondeadas 9">
            <a:extLst>
              <a:ext uri="{FF2B5EF4-FFF2-40B4-BE49-F238E27FC236}">
                <a16:creationId xmlns:a16="http://schemas.microsoft.com/office/drawing/2014/main" id="{B0B8D507-F776-4D16-B209-C8FCE42ECFCC}"/>
              </a:ext>
            </a:extLst>
          </p:cNvPr>
          <p:cNvSpPr/>
          <p:nvPr/>
        </p:nvSpPr>
        <p:spPr>
          <a:xfrm>
            <a:off x="5724128" y="854437"/>
            <a:ext cx="829085" cy="357614"/>
          </a:xfrm>
          <a:prstGeom prst="roundRect">
            <a:avLst/>
          </a:prstGeom>
          <a:ln/>
        </p:spPr>
        <p:style>
          <a:lnRef idx="2">
            <a:schemeClr val="dk1"/>
          </a:lnRef>
          <a:fillRef idx="1">
            <a:schemeClr val="lt1"/>
          </a:fillRef>
          <a:effectRef idx="0">
            <a:schemeClr val="dk1"/>
          </a:effectRef>
          <a:fontRef idx="minor">
            <a:schemeClr val="dk1"/>
          </a:fontRef>
        </p:style>
        <p:txBody>
          <a:bodyPr anchor="ctr"/>
          <a:lstStyle/>
          <a:p>
            <a:pPr algn="ctr"/>
            <a:r>
              <a:rPr lang="es-ES" sz="1050" dirty="0"/>
              <a:t>Modelo Satélites</a:t>
            </a:r>
            <a:endParaRPr lang="es-AR" sz="1200" b="1" dirty="0"/>
          </a:p>
        </p:txBody>
      </p:sp>
    </p:spTree>
    <p:extLst>
      <p:ext uri="{BB962C8B-B14F-4D97-AF65-F5344CB8AC3E}">
        <p14:creationId xmlns:p14="http://schemas.microsoft.com/office/powerpoint/2010/main" val="181782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ppt_x"/>
                                          </p:val>
                                        </p:tav>
                                        <p:tav tm="100000">
                                          <p:val>
                                            <p:strVal val="#ppt_x"/>
                                          </p:val>
                                        </p:tav>
                                      </p:tavLst>
                                    </p:anim>
                                    <p:anim calcmode="lin" valueType="num">
                                      <p:cBhvr additive="base">
                                        <p:cTn id="2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 Same Side Corner Rectangle 36">
            <a:extLst>
              <a:ext uri="{FF2B5EF4-FFF2-40B4-BE49-F238E27FC236}">
                <a16:creationId xmlns:a16="http://schemas.microsoft.com/office/drawing/2014/main" id="{E4143C92-F3FD-1340-A455-29EE8D5D0D8B}"/>
              </a:ext>
            </a:extLst>
          </p:cNvPr>
          <p:cNvSpPr/>
          <p:nvPr/>
        </p:nvSpPr>
        <p:spPr>
          <a:xfrm rot="10800000">
            <a:off x="3677565" y="4049623"/>
            <a:ext cx="1695833" cy="1075571"/>
          </a:xfrm>
          <a:prstGeom prst="round2SameRect">
            <a:avLst>
              <a:gd name="adj1" fmla="val 21890"/>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dirty="0"/>
          </a:p>
        </p:txBody>
      </p:sp>
      <p:graphicFrame>
        <p:nvGraphicFramePr>
          <p:cNvPr id="26" name="Objeto 25">
            <a:extLst>
              <a:ext uri="{FF2B5EF4-FFF2-40B4-BE49-F238E27FC236}">
                <a16:creationId xmlns:a16="http://schemas.microsoft.com/office/drawing/2014/main" id="{B517FF24-2651-46BA-8ED0-C1615EA6558A}"/>
              </a:ext>
            </a:extLst>
          </p:cNvPr>
          <p:cNvGraphicFramePr>
            <a:graphicFrameLocks noChangeAspect="1"/>
          </p:cNvGraphicFramePr>
          <p:nvPr>
            <p:extLst>
              <p:ext uri="{D42A27DB-BD31-4B8C-83A1-F6EECF244321}">
                <p14:modId xmlns:p14="http://schemas.microsoft.com/office/powerpoint/2010/main" val="2239526415"/>
              </p:ext>
            </p:extLst>
          </p:nvPr>
        </p:nvGraphicFramePr>
        <p:xfrm>
          <a:off x="467544" y="1440846"/>
          <a:ext cx="8208912" cy="3014183"/>
        </p:xfrm>
        <a:graphic>
          <a:graphicData uri="http://schemas.openxmlformats.org/presentationml/2006/ole">
            <mc:AlternateContent xmlns:mc="http://schemas.openxmlformats.org/markup-compatibility/2006">
              <mc:Choice xmlns:v="urn:schemas-microsoft-com:vml" Requires="v">
                <p:oleObj spid="_x0000_s3074" name="AutoCAD Drawing" r:id="rId4" imgW="12897000" imgH="4734000" progId="AutoCAD.Drawing.24">
                  <p:embed/>
                </p:oleObj>
              </mc:Choice>
              <mc:Fallback>
                <p:oleObj name="AutoCAD Drawing" r:id="rId4" imgW="12897000" imgH="4734000" progId="AutoCAD.Drawing.24">
                  <p:embed/>
                  <p:pic>
                    <p:nvPicPr>
                      <p:cNvPr id="26" name="Objeto 25">
                        <a:extLst>
                          <a:ext uri="{FF2B5EF4-FFF2-40B4-BE49-F238E27FC236}">
                            <a16:creationId xmlns:a16="http://schemas.microsoft.com/office/drawing/2014/main" id="{B517FF24-2651-46BA-8ED0-C1615EA6558A}"/>
                          </a:ext>
                        </a:extLst>
                      </p:cNvPr>
                      <p:cNvPicPr/>
                      <p:nvPr/>
                    </p:nvPicPr>
                    <p:blipFill>
                      <a:blip r:embed="rId5"/>
                      <a:stretch>
                        <a:fillRect/>
                      </a:stretch>
                    </p:blipFill>
                    <p:spPr>
                      <a:xfrm>
                        <a:off x="467544" y="1440846"/>
                        <a:ext cx="8208912" cy="3014183"/>
                      </a:xfrm>
                      <a:prstGeom prst="rect">
                        <a:avLst/>
                      </a:prstGeom>
                    </p:spPr>
                  </p:pic>
                </p:oleObj>
              </mc:Fallback>
            </mc:AlternateContent>
          </a:graphicData>
        </a:graphic>
      </p:graphicFrame>
      <p:sp>
        <p:nvSpPr>
          <p:cNvPr id="25" name="Round Same Side Corner Rectangle 28">
            <a:extLst>
              <a:ext uri="{FF2B5EF4-FFF2-40B4-BE49-F238E27FC236}">
                <a16:creationId xmlns:a16="http://schemas.microsoft.com/office/drawing/2014/main" id="{431ABB8C-E635-6943-9BDD-149E8F0A159D}"/>
              </a:ext>
            </a:extLst>
          </p:cNvPr>
          <p:cNvSpPr/>
          <p:nvPr/>
        </p:nvSpPr>
        <p:spPr>
          <a:xfrm rot="10800000">
            <a:off x="317490" y="4047255"/>
            <a:ext cx="1692728" cy="1075569"/>
          </a:xfrm>
          <a:prstGeom prst="round2SameRect">
            <a:avLst>
              <a:gd name="adj1" fmla="val 21890"/>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dirty="0"/>
          </a:p>
        </p:txBody>
      </p:sp>
      <p:sp>
        <p:nvSpPr>
          <p:cNvPr id="24" name="Round Same Side Corner Rectangle 35">
            <a:extLst>
              <a:ext uri="{FF2B5EF4-FFF2-40B4-BE49-F238E27FC236}">
                <a16:creationId xmlns:a16="http://schemas.microsoft.com/office/drawing/2014/main" id="{95607D31-128F-1C40-A54D-79CA10EC84BA}"/>
              </a:ext>
            </a:extLst>
          </p:cNvPr>
          <p:cNvSpPr/>
          <p:nvPr/>
        </p:nvSpPr>
        <p:spPr>
          <a:xfrm rot="10800000">
            <a:off x="2012101" y="4047368"/>
            <a:ext cx="1695833" cy="1075571"/>
          </a:xfrm>
          <a:prstGeom prst="round2SameRect">
            <a:avLst>
              <a:gd name="adj1" fmla="val 21890"/>
              <a:gd name="adj2" fmla="val 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x-none" sz="1000"/>
          </a:p>
        </p:txBody>
      </p:sp>
      <p:sp>
        <p:nvSpPr>
          <p:cNvPr id="3" name="2 Marcador de texto"/>
          <p:cNvSpPr>
            <a:spLocks noGrp="1"/>
          </p:cNvSpPr>
          <p:nvPr>
            <p:ph type="body" sz="quarter" idx="4294967295"/>
          </p:nvPr>
        </p:nvSpPr>
        <p:spPr>
          <a:xfrm>
            <a:off x="379980" y="4428404"/>
            <a:ext cx="1498600" cy="554038"/>
          </a:xfrm>
          <a:prstGeom prst="rect">
            <a:avLst/>
          </a:prstGeom>
        </p:spPr>
        <p:txBody>
          <a:bodyPr wrap="square">
            <a:normAutofit/>
          </a:bodyPr>
          <a:lstStyle/>
          <a:p>
            <a:pPr marL="171450" indent="-171450">
              <a:buFont typeface="Wingdings" panose="05000000000000000000" pitchFamily="2" charset="2"/>
              <a:buChar char="ü"/>
            </a:pPr>
            <a:r>
              <a:rPr lang="es-ES" sz="800" dirty="0">
                <a:solidFill>
                  <a:schemeClr val="bg1"/>
                </a:solidFill>
              </a:rPr>
              <a:t>Reducción de puntos de venteo de LP difíciles de captar.</a:t>
            </a:r>
          </a:p>
        </p:txBody>
      </p:sp>
      <p:sp>
        <p:nvSpPr>
          <p:cNvPr id="18" name="17 Marcador de texto"/>
          <p:cNvSpPr>
            <a:spLocks noGrp="1"/>
          </p:cNvSpPr>
          <p:nvPr>
            <p:ph type="body" sz="quarter" idx="4294967295"/>
          </p:nvPr>
        </p:nvSpPr>
        <p:spPr>
          <a:xfrm>
            <a:off x="357069" y="4034894"/>
            <a:ext cx="1497013" cy="400110"/>
          </a:xfrm>
          <a:prstGeom prst="rect">
            <a:avLst/>
          </a:prstGeom>
        </p:spPr>
        <p:txBody>
          <a:bodyPr wrap="square">
            <a:spAutoFit/>
          </a:bodyPr>
          <a:lstStyle/>
          <a:p>
            <a:pPr marL="0" indent="0" algn="ctr" defTabSz="457200">
              <a:lnSpc>
                <a:spcPct val="100000"/>
              </a:lnSpc>
              <a:spcBef>
                <a:spcPts val="600"/>
              </a:spcBef>
              <a:buClr>
                <a:srgbClr val="0067A8"/>
              </a:buClr>
              <a:buSzPct val="95000"/>
              <a:buNone/>
            </a:pPr>
            <a:r>
              <a:rPr lang="es-ES" sz="1000" b="1" dirty="0">
                <a:solidFill>
                  <a:srgbClr val="5ADCEC"/>
                </a:solidFill>
                <a:latin typeface="Arial" panose="020B0604020202020204" pitchFamily="34" charset="0"/>
                <a:cs typeface="Arial" panose="020B0604020202020204" pitchFamily="34" charset="0"/>
              </a:rPr>
              <a:t>Menor inventario distribuido en campo</a:t>
            </a:r>
          </a:p>
        </p:txBody>
      </p:sp>
      <p:sp>
        <p:nvSpPr>
          <p:cNvPr id="42" name="2 Marcador de texto">
            <a:extLst>
              <a:ext uri="{FF2B5EF4-FFF2-40B4-BE49-F238E27FC236}">
                <a16:creationId xmlns:a16="http://schemas.microsoft.com/office/drawing/2014/main" id="{CC6D5032-6979-44F8-A08E-C79BE997B8CF}"/>
              </a:ext>
            </a:extLst>
          </p:cNvPr>
          <p:cNvSpPr txBox="1">
            <a:spLocks/>
          </p:cNvSpPr>
          <p:nvPr/>
        </p:nvSpPr>
        <p:spPr>
          <a:xfrm>
            <a:off x="2079433" y="4393542"/>
            <a:ext cx="1498102" cy="710341"/>
          </a:xfrm>
          <a:prstGeom prst="rect">
            <a:avLst/>
          </a:prstGeom>
        </p:spPr>
        <p:txBody>
          <a:bodyPr wrap="square" lIns="0">
            <a:normAutofit fontScale="77500" lnSpcReduction="20000"/>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rgbClr val="0451E4"/>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ü"/>
            </a:pPr>
            <a:r>
              <a:rPr lang="es-ES" dirty="0"/>
              <a:t>Separación primaria entre 8 y 12 kg/cm2g.</a:t>
            </a:r>
          </a:p>
          <a:p>
            <a:pPr marL="171450" indent="-171450">
              <a:buFont typeface="Wingdings" panose="05000000000000000000" pitchFamily="2" charset="2"/>
              <a:buChar char="ü"/>
            </a:pPr>
            <a:r>
              <a:rPr lang="es-ES" dirty="0"/>
              <a:t>Reducción de instancias de bombeo intermedio.</a:t>
            </a:r>
          </a:p>
        </p:txBody>
      </p:sp>
      <p:sp>
        <p:nvSpPr>
          <p:cNvPr id="43" name="17 Marcador de texto">
            <a:extLst>
              <a:ext uri="{FF2B5EF4-FFF2-40B4-BE49-F238E27FC236}">
                <a16:creationId xmlns:a16="http://schemas.microsoft.com/office/drawing/2014/main" id="{1CDA6106-1911-46F8-99E6-D78BAB18D6ED}"/>
              </a:ext>
            </a:extLst>
          </p:cNvPr>
          <p:cNvSpPr txBox="1">
            <a:spLocks/>
          </p:cNvSpPr>
          <p:nvPr/>
        </p:nvSpPr>
        <p:spPr>
          <a:xfrm>
            <a:off x="2010218" y="4028315"/>
            <a:ext cx="1687597" cy="400110"/>
          </a:xfrm>
          <a:prstGeom prst="rect">
            <a:avLst/>
          </a:prstGeom>
        </p:spPr>
        <p:txBody>
          <a:bodyPr wrap="square">
            <a:spAutoFit/>
          </a:bodyPr>
          <a:lstStyle>
            <a:lvl1pPr indent="0" defTabSz="457200">
              <a:lnSpc>
                <a:spcPct val="100000"/>
              </a:lnSpc>
              <a:spcBef>
                <a:spcPts val="600"/>
              </a:spcBef>
              <a:spcAft>
                <a:spcPts val="0"/>
              </a:spcAft>
              <a:buClr>
                <a:srgbClr val="0067A8"/>
              </a:buClr>
              <a:buSzPct val="95000"/>
              <a:buFont typeface="Lucida Grande"/>
              <a:buNone/>
              <a:defRPr sz="900" b="1" baseline="0">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s-ES" sz="1000" dirty="0"/>
              <a:t>Mejor aprovechamiento de energía de reservorio</a:t>
            </a:r>
          </a:p>
        </p:txBody>
      </p:sp>
      <p:sp>
        <p:nvSpPr>
          <p:cNvPr id="44" name="2 Marcador de texto">
            <a:extLst>
              <a:ext uri="{FF2B5EF4-FFF2-40B4-BE49-F238E27FC236}">
                <a16:creationId xmlns:a16="http://schemas.microsoft.com/office/drawing/2014/main" id="{F1B67857-1E07-442C-85DC-3623632AA50F}"/>
              </a:ext>
            </a:extLst>
          </p:cNvPr>
          <p:cNvSpPr txBox="1">
            <a:spLocks/>
          </p:cNvSpPr>
          <p:nvPr/>
        </p:nvSpPr>
        <p:spPr>
          <a:xfrm>
            <a:off x="3756897" y="4393543"/>
            <a:ext cx="1498102" cy="553998"/>
          </a:xfrm>
          <a:prstGeom prst="rect">
            <a:avLst/>
          </a:prstGeom>
        </p:spPr>
        <p:txBody>
          <a:bodyPr wrap="square">
            <a:normAutofit/>
          </a:bodyPr>
          <a:lstStyle>
            <a:defPPr>
              <a:defRPr lang="es-ES"/>
            </a:defPPr>
            <a:lvl1pPr marL="171450" indent="-171450" defTabSz="685800">
              <a:lnSpc>
                <a:spcPct val="90000"/>
              </a:lnSpc>
              <a:spcBef>
                <a:spcPts val="750"/>
              </a:spcBef>
              <a:buFont typeface="Wingdings" panose="05000000000000000000" pitchFamily="2" charset="2"/>
              <a:buChar char="ü"/>
              <a:defRPr sz="800">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s-ES" dirty="0"/>
              <a:t>Centralizada en una única planta, con reducción esperada de paros e inestabilidad del proceso.</a:t>
            </a:r>
          </a:p>
        </p:txBody>
      </p:sp>
      <p:sp>
        <p:nvSpPr>
          <p:cNvPr id="45" name="17 Marcador de texto">
            <a:extLst>
              <a:ext uri="{FF2B5EF4-FFF2-40B4-BE49-F238E27FC236}">
                <a16:creationId xmlns:a16="http://schemas.microsoft.com/office/drawing/2014/main" id="{958AB236-B4C5-4C28-925D-3EAD408C57B8}"/>
              </a:ext>
            </a:extLst>
          </p:cNvPr>
          <p:cNvSpPr txBox="1">
            <a:spLocks/>
          </p:cNvSpPr>
          <p:nvPr/>
        </p:nvSpPr>
        <p:spPr>
          <a:xfrm>
            <a:off x="3687683" y="4028315"/>
            <a:ext cx="1498102" cy="415498"/>
          </a:xfrm>
          <a:prstGeom prst="rect">
            <a:avLst/>
          </a:prstGeom>
        </p:spPr>
        <p:txBody>
          <a:bodyPr wrap="square">
            <a:spAutoFit/>
          </a:bodyPr>
          <a:lstStyle>
            <a:lvl1pPr indent="0" defTabSz="457200">
              <a:lnSpc>
                <a:spcPct val="100000"/>
              </a:lnSpc>
              <a:spcBef>
                <a:spcPts val="600"/>
              </a:spcBef>
              <a:buClr>
                <a:srgbClr val="0067A8"/>
              </a:buClr>
              <a:buSzPct val="95000"/>
              <a:buFont typeface="Arial" panose="020B0604020202020204" pitchFamily="34" charset="0"/>
              <a:buNone/>
              <a:defRPr sz="900" b="1">
                <a:solidFill>
                  <a:srgbClr val="5ADCEC"/>
                </a:solidFill>
                <a:latin typeface="Arial" panose="020B0604020202020204" pitchFamily="34" charset="0"/>
                <a:cs typeface="Arial" panose="020B06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es-ES" sz="1000" dirty="0"/>
              <a:t>Mejor gestión de la compresión</a:t>
            </a:r>
          </a:p>
        </p:txBody>
      </p:sp>
      <p:sp>
        <p:nvSpPr>
          <p:cNvPr id="46" name="Round Same Side Corner Rectangle 28">
            <a:extLst>
              <a:ext uri="{FF2B5EF4-FFF2-40B4-BE49-F238E27FC236}">
                <a16:creationId xmlns:a16="http://schemas.microsoft.com/office/drawing/2014/main" id="{6F800404-C13E-481E-BEC3-4DACE9476B12}"/>
              </a:ext>
            </a:extLst>
          </p:cNvPr>
          <p:cNvSpPr/>
          <p:nvPr/>
        </p:nvSpPr>
        <p:spPr>
          <a:xfrm rot="10800000">
            <a:off x="5369380" y="4045515"/>
            <a:ext cx="1692728" cy="1075569"/>
          </a:xfrm>
          <a:prstGeom prst="round2SameRect">
            <a:avLst>
              <a:gd name="adj1" fmla="val 21890"/>
              <a:gd name="adj2" fmla="val 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x-none" sz="1000"/>
          </a:p>
        </p:txBody>
      </p:sp>
      <p:sp>
        <p:nvSpPr>
          <p:cNvPr id="47" name="2 Marcador de texto">
            <a:extLst>
              <a:ext uri="{FF2B5EF4-FFF2-40B4-BE49-F238E27FC236}">
                <a16:creationId xmlns:a16="http://schemas.microsoft.com/office/drawing/2014/main" id="{99261EF8-F59C-46FD-A02C-454FAB03BC9A}"/>
              </a:ext>
            </a:extLst>
          </p:cNvPr>
          <p:cNvSpPr txBox="1">
            <a:spLocks/>
          </p:cNvSpPr>
          <p:nvPr/>
        </p:nvSpPr>
        <p:spPr>
          <a:xfrm>
            <a:off x="5451917" y="4336531"/>
            <a:ext cx="1498102" cy="766734"/>
          </a:xfrm>
          <a:prstGeom prst="rect">
            <a:avLst/>
          </a:prstGeom>
        </p:spPr>
        <p:txBody>
          <a:bodyPr wrap="square" lIns="0">
            <a:norm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rgbClr val="0451E4"/>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ü"/>
            </a:pPr>
            <a:r>
              <a:rPr lang="es-ES" sz="800"/>
              <a:t>La variabilidad de GOR es absorbida por los satélites, disponibles en diferentes capacidades y desaparece aguas abajo.</a:t>
            </a:r>
            <a:endParaRPr lang="es-ES" sz="800" dirty="0"/>
          </a:p>
        </p:txBody>
      </p:sp>
      <p:sp>
        <p:nvSpPr>
          <p:cNvPr id="48" name="17 Marcador de texto">
            <a:extLst>
              <a:ext uri="{FF2B5EF4-FFF2-40B4-BE49-F238E27FC236}">
                <a16:creationId xmlns:a16="http://schemas.microsoft.com/office/drawing/2014/main" id="{D4CC4DC0-8E97-48A6-9AE6-BAD3905F6AE7}"/>
              </a:ext>
            </a:extLst>
          </p:cNvPr>
          <p:cNvSpPr txBox="1">
            <a:spLocks/>
          </p:cNvSpPr>
          <p:nvPr/>
        </p:nvSpPr>
        <p:spPr>
          <a:xfrm>
            <a:off x="5393650" y="4032658"/>
            <a:ext cx="1498102" cy="400110"/>
          </a:xfrm>
          <a:prstGeom prst="rect">
            <a:avLst/>
          </a:prstGeom>
        </p:spPr>
        <p:txBody>
          <a:bodyPr wrap="square">
            <a:spAutoFit/>
          </a:bodyPr>
          <a:lstStyle>
            <a:lvl1pPr indent="0" defTabSz="457200">
              <a:lnSpc>
                <a:spcPct val="100000"/>
              </a:lnSpc>
              <a:spcBef>
                <a:spcPts val="600"/>
              </a:spcBef>
              <a:spcAft>
                <a:spcPts val="0"/>
              </a:spcAft>
              <a:buClr>
                <a:srgbClr val="0067A8"/>
              </a:buClr>
              <a:buSzPct val="95000"/>
              <a:buFont typeface="Lucida Grande"/>
              <a:buNone/>
              <a:defRPr sz="900" b="1" baseline="0">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s-ES" sz="1000" dirty="0"/>
              <a:t>Menor sensibilidad al GOR</a:t>
            </a:r>
          </a:p>
        </p:txBody>
      </p:sp>
      <p:sp>
        <p:nvSpPr>
          <p:cNvPr id="49" name="Round Same Side Corner Rectangle 35">
            <a:extLst>
              <a:ext uri="{FF2B5EF4-FFF2-40B4-BE49-F238E27FC236}">
                <a16:creationId xmlns:a16="http://schemas.microsoft.com/office/drawing/2014/main" id="{92D26382-EC61-4692-9363-E4F472797C79}"/>
              </a:ext>
            </a:extLst>
          </p:cNvPr>
          <p:cNvSpPr/>
          <p:nvPr/>
        </p:nvSpPr>
        <p:spPr>
          <a:xfrm rot="10800000">
            <a:off x="7043755" y="4041967"/>
            <a:ext cx="1695833" cy="1075571"/>
          </a:xfrm>
          <a:prstGeom prst="round2SameRect">
            <a:avLst>
              <a:gd name="adj1" fmla="val 21890"/>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50" name="2 Marcador de texto">
            <a:extLst>
              <a:ext uri="{FF2B5EF4-FFF2-40B4-BE49-F238E27FC236}">
                <a16:creationId xmlns:a16="http://schemas.microsoft.com/office/drawing/2014/main" id="{B9090BD5-0258-46B3-8491-1F74F93D34B2}"/>
              </a:ext>
            </a:extLst>
          </p:cNvPr>
          <p:cNvSpPr txBox="1">
            <a:spLocks/>
          </p:cNvSpPr>
          <p:nvPr/>
        </p:nvSpPr>
        <p:spPr>
          <a:xfrm>
            <a:off x="7151796" y="4325037"/>
            <a:ext cx="1708253" cy="710341"/>
          </a:xfrm>
          <a:prstGeom prst="rect">
            <a:avLst/>
          </a:prstGeom>
        </p:spPr>
        <p:txBody>
          <a:bodyPr wrap="square">
            <a:normAutofit lnSpcReduction="10000"/>
          </a:bodyPr>
          <a:lstStyle>
            <a:defPPr>
              <a:defRPr lang="es-ES"/>
            </a:defPPr>
            <a:lvl1pPr marL="171450" indent="-171450" defTabSz="685800">
              <a:lnSpc>
                <a:spcPct val="90000"/>
              </a:lnSpc>
              <a:spcBef>
                <a:spcPts val="750"/>
              </a:spcBef>
              <a:buFont typeface="Wingdings" panose="05000000000000000000" pitchFamily="2" charset="2"/>
              <a:buChar char="ü"/>
              <a:defRPr sz="800">
                <a:solidFill>
                  <a:schemeClr val="bg1"/>
                </a:solidFill>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s-ES" dirty="0"/>
              <a:t>Menor cantidad de </a:t>
            </a:r>
            <a:r>
              <a:rPr lang="es-ES" dirty="0" err="1"/>
              <a:t>facilities</a:t>
            </a:r>
            <a:r>
              <a:rPr lang="es-ES" dirty="0"/>
              <a:t> operadas.</a:t>
            </a:r>
          </a:p>
          <a:p>
            <a:r>
              <a:rPr lang="es-ES" dirty="0"/>
              <a:t>Menor tendencia al slugging.</a:t>
            </a:r>
          </a:p>
          <a:p>
            <a:r>
              <a:rPr lang="es-ES" dirty="0"/>
              <a:t>Menor consumo de agua dulce.</a:t>
            </a:r>
          </a:p>
        </p:txBody>
      </p:sp>
      <p:sp>
        <p:nvSpPr>
          <p:cNvPr id="51" name="17 Marcador de texto">
            <a:extLst>
              <a:ext uri="{FF2B5EF4-FFF2-40B4-BE49-F238E27FC236}">
                <a16:creationId xmlns:a16="http://schemas.microsoft.com/office/drawing/2014/main" id="{95652DCE-2173-4518-9F92-0BEF725021D0}"/>
              </a:ext>
            </a:extLst>
          </p:cNvPr>
          <p:cNvSpPr txBox="1">
            <a:spLocks/>
          </p:cNvSpPr>
          <p:nvPr/>
        </p:nvSpPr>
        <p:spPr>
          <a:xfrm>
            <a:off x="7062108" y="4060186"/>
            <a:ext cx="1687597" cy="246221"/>
          </a:xfrm>
          <a:prstGeom prst="rect">
            <a:avLst/>
          </a:prstGeom>
        </p:spPr>
        <p:txBody>
          <a:bodyPr wrap="square">
            <a:spAutoFit/>
          </a:bodyPr>
          <a:lstStyle>
            <a:lvl1pPr indent="0" defTabSz="457200">
              <a:lnSpc>
                <a:spcPct val="100000"/>
              </a:lnSpc>
              <a:spcBef>
                <a:spcPts val="600"/>
              </a:spcBef>
              <a:buClr>
                <a:srgbClr val="0067A8"/>
              </a:buClr>
              <a:buSzPct val="95000"/>
              <a:buFont typeface="Arial" panose="020B0604020202020204" pitchFamily="34" charset="0"/>
              <a:buNone/>
              <a:defRPr sz="900" b="1">
                <a:solidFill>
                  <a:srgbClr val="5ADCEC"/>
                </a:solidFill>
                <a:latin typeface="Arial" panose="020B0604020202020204" pitchFamily="34" charset="0"/>
                <a:cs typeface="Arial" panose="020B06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es-ES" sz="1000" dirty="0"/>
              <a:t>Otras ventajas</a:t>
            </a:r>
          </a:p>
        </p:txBody>
      </p:sp>
      <p:sp>
        <p:nvSpPr>
          <p:cNvPr id="54" name="4 Marcador de texto">
            <a:extLst>
              <a:ext uri="{FF2B5EF4-FFF2-40B4-BE49-F238E27FC236}">
                <a16:creationId xmlns:a16="http://schemas.microsoft.com/office/drawing/2014/main" id="{09C6CEBD-ABED-478D-A141-5F2931DCF680}"/>
              </a:ext>
            </a:extLst>
          </p:cNvPr>
          <p:cNvSpPr txBox="1">
            <a:spLocks/>
          </p:cNvSpPr>
          <p:nvPr/>
        </p:nvSpPr>
        <p:spPr>
          <a:xfrm>
            <a:off x="298653" y="1271908"/>
            <a:ext cx="8451052" cy="415498"/>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ES" sz="1050" b="0" dirty="0">
                <a:latin typeface="+mn-lt"/>
              </a:rPr>
              <a:t>El </a:t>
            </a:r>
            <a:r>
              <a:rPr lang="es-ES" sz="1050" dirty="0">
                <a:latin typeface="+mn-lt"/>
              </a:rPr>
              <a:t>satélite es un separador de campo </a:t>
            </a:r>
            <a:r>
              <a:rPr lang="es-ES" sz="1050" b="0" dirty="0">
                <a:latin typeface="+mn-lt"/>
              </a:rPr>
              <a:t>que colecta la producción de Pads. Desde el mismo, el gas fluye hacia una </a:t>
            </a:r>
            <a:r>
              <a:rPr lang="es-ES" sz="1050" dirty="0">
                <a:latin typeface="+mn-lt"/>
              </a:rPr>
              <a:t>Planta Compresora (PC) </a:t>
            </a:r>
            <a:r>
              <a:rPr lang="es-ES" sz="1050" b="0" dirty="0">
                <a:latin typeface="+mn-lt"/>
              </a:rPr>
              <a:t>y el líquido fluye a una </a:t>
            </a:r>
            <a:r>
              <a:rPr lang="es-ES" sz="1050" dirty="0">
                <a:latin typeface="+mn-lt"/>
              </a:rPr>
              <a:t>instalación central de procesamiento tipo PTC</a:t>
            </a:r>
            <a:r>
              <a:rPr lang="es-ES" sz="1050" b="0" dirty="0">
                <a:latin typeface="+mn-lt"/>
              </a:rPr>
              <a:t>, con o sin bombeo, dependiendo de la distancia y altimetría del terreno.</a:t>
            </a:r>
          </a:p>
        </p:txBody>
      </p:sp>
      <p:sp>
        <p:nvSpPr>
          <p:cNvPr id="27" name="13 Rectángulo redondeado">
            <a:extLst>
              <a:ext uri="{FF2B5EF4-FFF2-40B4-BE49-F238E27FC236}">
                <a16:creationId xmlns:a16="http://schemas.microsoft.com/office/drawing/2014/main" id="{FBCA41E7-7A2F-4CE6-8E96-558DA50E6CAB}"/>
              </a:ext>
            </a:extLst>
          </p:cNvPr>
          <p:cNvSpPr/>
          <p:nvPr/>
        </p:nvSpPr>
        <p:spPr>
          <a:xfrm>
            <a:off x="341162" y="789143"/>
            <a:ext cx="4777403" cy="425706"/>
          </a:xfrm>
          <a:prstGeom prst="roundRect">
            <a:avLst/>
          </a:prstGeom>
          <a:solidFill>
            <a:srgbClr val="2FAC66">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000" dirty="0">
                <a:solidFill>
                  <a:schemeClr val="lt1"/>
                </a:solidFill>
              </a:rPr>
              <a:t>Nuevo Modelo de Desarrollo con Satélites</a:t>
            </a:r>
          </a:p>
        </p:txBody>
      </p:sp>
      <p:sp>
        <p:nvSpPr>
          <p:cNvPr id="20" name="Rectángulo: esquinas redondeadas 19">
            <a:extLst>
              <a:ext uri="{FF2B5EF4-FFF2-40B4-BE49-F238E27FC236}">
                <a16:creationId xmlns:a16="http://schemas.microsoft.com/office/drawing/2014/main" id="{B0CBA886-2ED2-4AAC-AB93-A8984AFE4D96}"/>
              </a:ext>
            </a:extLst>
          </p:cNvPr>
          <p:cNvSpPr/>
          <p:nvPr/>
        </p:nvSpPr>
        <p:spPr>
          <a:xfrm>
            <a:off x="4860033" y="2585668"/>
            <a:ext cx="3384376" cy="1428359"/>
          </a:xfrm>
          <a:prstGeom prst="round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81863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ipe(down)">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down)">
                                      <p:cBhvr>
                                        <p:cTn id="28" dur="500"/>
                                        <p:tgtEl>
                                          <p:spTgt spid="3">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down)">
                                      <p:cBhvr>
                                        <p:cTn id="43" dur="500"/>
                                        <p:tgtEl>
                                          <p:spTgt spid="4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down)">
                                      <p:cBhvr>
                                        <p:cTn id="46" dur="500"/>
                                        <p:tgtEl>
                                          <p:spTgt spid="4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down)">
                                      <p:cBhvr>
                                        <p:cTn id="49" dur="500"/>
                                        <p:tgtEl>
                                          <p:spTgt spid="4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down)">
                                      <p:cBhvr>
                                        <p:cTn id="52" dur="500"/>
                                        <p:tgtEl>
                                          <p:spTgt spid="4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00"/>
                                        <p:tgtEl>
                                          <p:spTgt spid="4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down)">
                                      <p:cBhvr>
                                        <p:cTn id="58" dur="500"/>
                                        <p:tgtEl>
                                          <p:spTgt spid="5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wipe(down)">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par>
                                <p:cTn id="68" presetID="1" presetClass="exit" presetSubtype="0" fill="hold" grpId="1" nodeType="withEffect">
                                  <p:stCondLst>
                                    <p:cond delay="0"/>
                                  </p:stCondLst>
                                  <p:childTnLst>
                                    <p:set>
                                      <p:cBhvr>
                                        <p:cTn id="69" dur="1" fill="hold">
                                          <p:stCondLst>
                                            <p:cond delay="0"/>
                                          </p:stCondLst>
                                        </p:cTn>
                                        <p:tgtEl>
                                          <p:spTgt spid="2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3"/>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4"/>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
                                            <p:txEl>
                                              <p:pRg st="0" end="0"/>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8">
                                            <p:txEl>
                                              <p:pRg st="0" end="0"/>
                                            </p:txEl>
                                          </p:spTgt>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42"/>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3"/>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44"/>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4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4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47"/>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48"/>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49"/>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50"/>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P spid="24" grpId="0" animBg="1"/>
      <p:bldP spid="24" grpId="1" animBg="1"/>
      <p:bldP spid="3" grpId="0" build="p"/>
      <p:bldP spid="3" grpId="1" build="p"/>
      <p:bldP spid="18" grpId="0" build="p"/>
      <p:bldP spid="18" grpId="1" build="p"/>
      <p:bldP spid="42" grpId="0"/>
      <p:bldP spid="42" grpId="1"/>
      <p:bldP spid="43" grpId="0"/>
      <p:bldP spid="43" grpId="1"/>
      <p:bldP spid="44" grpId="0"/>
      <p:bldP spid="44" grpId="1"/>
      <p:bldP spid="45" grpId="0"/>
      <p:bldP spid="45" grpId="1"/>
      <p:bldP spid="46" grpId="0" animBg="1"/>
      <p:bldP spid="46" grpId="1" animBg="1"/>
      <p:bldP spid="47" grpId="0"/>
      <p:bldP spid="47" grpId="1"/>
      <p:bldP spid="48" grpId="0"/>
      <p:bldP spid="48" grpId="1"/>
      <p:bldP spid="49" grpId="0" animBg="1"/>
      <p:bldP spid="49" grpId="1" animBg="1"/>
      <p:bldP spid="50" grpId="0"/>
      <p:bldP spid="50" grpId="1"/>
      <p:bldP spid="51" grpId="0"/>
      <p:bldP spid="51" grpId="1"/>
      <p:bldP spid="54" grpId="0"/>
      <p:bldP spid="2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3C34AA0-5758-4123-B3BE-EF048C7B0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596" y="1846752"/>
            <a:ext cx="5316205" cy="3175116"/>
          </a:xfrm>
          <a:prstGeom prst="rect">
            <a:avLst/>
          </a:prstGeom>
        </p:spPr>
      </p:pic>
      <p:pic>
        <p:nvPicPr>
          <p:cNvPr id="12" name="Imagen 11">
            <a:extLst>
              <a:ext uri="{FF2B5EF4-FFF2-40B4-BE49-F238E27FC236}">
                <a16:creationId xmlns:a16="http://schemas.microsoft.com/office/drawing/2014/main" id="{F9FA9177-C096-4218-81FF-7B279DE9E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159" y="1811622"/>
            <a:ext cx="5317642" cy="3175116"/>
          </a:xfrm>
          <a:prstGeom prst="rect">
            <a:avLst/>
          </a:prstGeom>
        </p:spPr>
      </p:pic>
      <p:sp>
        <p:nvSpPr>
          <p:cNvPr id="45" name="18 Marcador de texto">
            <a:extLst>
              <a:ext uri="{FF2B5EF4-FFF2-40B4-BE49-F238E27FC236}">
                <a16:creationId xmlns:a16="http://schemas.microsoft.com/office/drawing/2014/main" id="{5AC2C058-489F-4DE5-9D79-AFFD036A59A6}"/>
              </a:ext>
            </a:extLst>
          </p:cNvPr>
          <p:cNvSpPr txBox="1">
            <a:spLocks/>
          </p:cNvSpPr>
          <p:nvPr/>
        </p:nvSpPr>
        <p:spPr>
          <a:xfrm>
            <a:off x="3448284" y="1866483"/>
            <a:ext cx="2265063" cy="246221"/>
          </a:xfrm>
          <a:prstGeom prst="rect">
            <a:avLst/>
          </a:prstGeom>
          <a:noFill/>
          <a:ln>
            <a:solidFill>
              <a:schemeClr val="bg1"/>
            </a:solidFill>
            <a:prstDash val="sysDash"/>
          </a:ln>
        </p:spPr>
        <p:style>
          <a:lnRef idx="2">
            <a:schemeClr val="accent1"/>
          </a:lnRef>
          <a:fillRef idx="1">
            <a:schemeClr val="lt1"/>
          </a:fillRef>
          <a:effectRef idx="0">
            <a:schemeClr val="accent1"/>
          </a:effectRef>
          <a:fontRef idx="minor">
            <a:schemeClr val="dk1"/>
          </a:fontRef>
        </p:style>
        <p:txBody>
          <a:bodyPr wrap="square" lIns="0">
            <a:spAutoFit/>
          </a:bodyPr>
          <a:lstStyle>
            <a:defPPr>
              <a:defRPr lang="es-ES"/>
            </a:defPPr>
            <a:lvl1pPr indent="0" defTabSz="457200">
              <a:lnSpc>
                <a:spcPct val="100000"/>
              </a:lnSpc>
              <a:spcBef>
                <a:spcPts val="600"/>
              </a:spcBef>
              <a:spcAft>
                <a:spcPts val="0"/>
              </a:spcAft>
              <a:buClr>
                <a:srgbClr val="0067A8"/>
              </a:buClr>
              <a:buSzPct val="95000"/>
              <a:buFont typeface="Lucida Grande"/>
              <a:buNone/>
              <a:defRPr sz="1000" b="1" baseline="0">
                <a:solidFill>
                  <a:schemeClr val="bg1"/>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s-ES" dirty="0"/>
              <a:t>Bandurria Sur - Modelo BATERÍAS</a:t>
            </a:r>
          </a:p>
        </p:txBody>
      </p:sp>
      <p:sp>
        <p:nvSpPr>
          <p:cNvPr id="52" name="18 Marcador de texto">
            <a:extLst>
              <a:ext uri="{FF2B5EF4-FFF2-40B4-BE49-F238E27FC236}">
                <a16:creationId xmlns:a16="http://schemas.microsoft.com/office/drawing/2014/main" id="{E9EF5D30-57CE-4EF9-A6F9-A18E77828CDD}"/>
              </a:ext>
            </a:extLst>
          </p:cNvPr>
          <p:cNvSpPr txBox="1">
            <a:spLocks/>
          </p:cNvSpPr>
          <p:nvPr/>
        </p:nvSpPr>
        <p:spPr>
          <a:xfrm>
            <a:off x="3448284" y="1862113"/>
            <a:ext cx="2265063" cy="246221"/>
          </a:xfrm>
          <a:prstGeom prst="rect">
            <a:avLst/>
          </a:prstGeom>
          <a:noFill/>
          <a:ln>
            <a:solidFill>
              <a:schemeClr val="bg1"/>
            </a:solidFill>
            <a:prstDash val="sysDash"/>
          </a:ln>
        </p:spPr>
        <p:style>
          <a:lnRef idx="2">
            <a:schemeClr val="accent1"/>
          </a:lnRef>
          <a:fillRef idx="1">
            <a:schemeClr val="lt1"/>
          </a:fillRef>
          <a:effectRef idx="0">
            <a:schemeClr val="accent1"/>
          </a:effectRef>
          <a:fontRef idx="minor">
            <a:schemeClr val="dk1"/>
          </a:fontRef>
        </p:style>
        <p:txBody>
          <a:bodyPr wrap="square" lIns="0">
            <a:spAutoFit/>
          </a:bodyPr>
          <a:lstStyle>
            <a:defPPr>
              <a:defRPr lang="es-ES"/>
            </a:defPPr>
            <a:lvl1pPr indent="0" algn="ctr" defTabSz="457200">
              <a:lnSpc>
                <a:spcPct val="100000"/>
              </a:lnSpc>
              <a:spcBef>
                <a:spcPts val="600"/>
              </a:spcBef>
              <a:spcAft>
                <a:spcPts val="0"/>
              </a:spcAft>
              <a:buClr>
                <a:srgbClr val="0067A8"/>
              </a:buClr>
              <a:buSzPct val="95000"/>
              <a:buFont typeface="Lucida Grande"/>
              <a:buNone/>
              <a:defRPr sz="1000" b="1" baseline="0">
                <a:solidFill>
                  <a:schemeClr val="bg1"/>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dirty="0"/>
              <a:t>Bandurria Sur - Modelo SATÉLITES</a:t>
            </a:r>
          </a:p>
        </p:txBody>
      </p:sp>
      <p:sp>
        <p:nvSpPr>
          <p:cNvPr id="41" name="Round Same Side Corner Rectangle 28">
            <a:extLst>
              <a:ext uri="{FF2B5EF4-FFF2-40B4-BE49-F238E27FC236}">
                <a16:creationId xmlns:a16="http://schemas.microsoft.com/office/drawing/2014/main" id="{5975E16C-481F-4175-AD5B-2EE871D68DC2}"/>
              </a:ext>
            </a:extLst>
          </p:cNvPr>
          <p:cNvSpPr/>
          <p:nvPr/>
        </p:nvSpPr>
        <p:spPr>
          <a:xfrm rot="10800000">
            <a:off x="6444208" y="2355726"/>
            <a:ext cx="1695833" cy="865495"/>
          </a:xfrm>
          <a:prstGeom prst="round2SameRect">
            <a:avLst>
              <a:gd name="adj1" fmla="val 21890"/>
              <a:gd name="adj2" fmla="val 0"/>
            </a:avLst>
          </a:prstGeom>
          <a:solidFill>
            <a:schemeClr val="accent3"/>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000" b="0" i="0" u="none" strike="noStrike" kern="0" cap="none" spc="0" normalizeH="0" baseline="0" noProof="0">
              <a:ln>
                <a:noFill/>
              </a:ln>
              <a:solidFill>
                <a:srgbClr val="FFFFFF"/>
              </a:solidFill>
              <a:effectLst/>
              <a:uLnTx/>
              <a:uFillTx/>
              <a:latin typeface="Arial"/>
              <a:ea typeface="+mn-ea"/>
              <a:cs typeface="+mn-cs"/>
            </a:endParaRPr>
          </a:p>
        </p:txBody>
      </p:sp>
      <p:sp>
        <p:nvSpPr>
          <p:cNvPr id="42" name="Round Same Side Corner Rectangle 26">
            <a:extLst>
              <a:ext uri="{FF2B5EF4-FFF2-40B4-BE49-F238E27FC236}">
                <a16:creationId xmlns:a16="http://schemas.microsoft.com/office/drawing/2014/main" id="{FD48D0A9-BAE0-4883-BE1A-159687E7B4B8}"/>
              </a:ext>
            </a:extLst>
          </p:cNvPr>
          <p:cNvSpPr/>
          <p:nvPr/>
        </p:nvSpPr>
        <p:spPr>
          <a:xfrm rot="10800000">
            <a:off x="6463880" y="3399180"/>
            <a:ext cx="1695833" cy="865495"/>
          </a:xfrm>
          <a:prstGeom prst="round2SameRect">
            <a:avLst>
              <a:gd name="adj1" fmla="val 21890"/>
              <a:gd name="adj2" fmla="val 0"/>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x-none" sz="1000" b="0" i="0" u="none" strike="noStrike" kern="0" cap="none" spc="0" normalizeH="0" baseline="0" noProof="0">
              <a:ln>
                <a:noFill/>
              </a:ln>
              <a:solidFill>
                <a:srgbClr val="FFFFFF"/>
              </a:solidFill>
              <a:effectLst/>
              <a:uLnTx/>
              <a:uFillTx/>
              <a:latin typeface="Arial"/>
              <a:ea typeface="+mn-ea"/>
              <a:cs typeface="+mn-cs"/>
            </a:endParaRPr>
          </a:p>
        </p:txBody>
      </p:sp>
      <p:sp>
        <p:nvSpPr>
          <p:cNvPr id="43" name="4 Marcador de texto">
            <a:extLst>
              <a:ext uri="{FF2B5EF4-FFF2-40B4-BE49-F238E27FC236}">
                <a16:creationId xmlns:a16="http://schemas.microsoft.com/office/drawing/2014/main" id="{ACCBD993-C77A-44A3-8195-6A6D5165D995}"/>
              </a:ext>
            </a:extLst>
          </p:cNvPr>
          <p:cNvSpPr txBox="1">
            <a:spLocks/>
          </p:cNvSpPr>
          <p:nvPr/>
        </p:nvSpPr>
        <p:spPr>
          <a:xfrm>
            <a:off x="6468075" y="2607420"/>
            <a:ext cx="589841"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kumimoji="0" lang="es-ES" sz="3000" b="1" i="0" u="none" strike="noStrike" kern="1200" cap="none" spc="0" normalizeH="0" baseline="0" noProof="0" dirty="0">
                <a:ln>
                  <a:noFill/>
                </a:ln>
                <a:solidFill>
                  <a:srgbClr val="0451E4"/>
                </a:solidFill>
                <a:effectLst/>
                <a:uLnTx/>
                <a:uFillTx/>
                <a:latin typeface="Arial" panose="020B0604020202020204" pitchFamily="34" charset="0"/>
                <a:ea typeface="+mn-ea"/>
                <a:cs typeface="Arial" panose="020B0604020202020204" pitchFamily="34" charset="0"/>
              </a:rPr>
              <a:t>11</a:t>
            </a:r>
          </a:p>
        </p:txBody>
      </p:sp>
      <p:sp>
        <p:nvSpPr>
          <p:cNvPr id="44" name="Text Placeholder 29">
            <a:extLst>
              <a:ext uri="{FF2B5EF4-FFF2-40B4-BE49-F238E27FC236}">
                <a16:creationId xmlns:a16="http://schemas.microsoft.com/office/drawing/2014/main" id="{49C64359-6BEA-4697-B830-93A7EFE2799F}"/>
              </a:ext>
            </a:extLst>
          </p:cNvPr>
          <p:cNvSpPr txBox="1">
            <a:spLocks/>
          </p:cNvSpPr>
          <p:nvPr/>
        </p:nvSpPr>
        <p:spPr>
          <a:xfrm>
            <a:off x="6459687" y="2424505"/>
            <a:ext cx="1704221"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kumimoji="0" lang="es-AR"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Modelo BAT</a:t>
            </a:r>
            <a:endParaRPr kumimoji="0" lang="es-AR"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 name="7 Marcador de texto">
            <a:extLst>
              <a:ext uri="{FF2B5EF4-FFF2-40B4-BE49-F238E27FC236}">
                <a16:creationId xmlns:a16="http://schemas.microsoft.com/office/drawing/2014/main" id="{2B52B911-56E9-41FF-9B20-1864FC1834F1}"/>
              </a:ext>
            </a:extLst>
          </p:cNvPr>
          <p:cNvSpPr txBox="1">
            <a:spLocks/>
          </p:cNvSpPr>
          <p:nvPr/>
        </p:nvSpPr>
        <p:spPr>
          <a:xfrm>
            <a:off x="6514787" y="3625978"/>
            <a:ext cx="397866" cy="553998"/>
          </a:xfrm>
          <a:prstGeom prst="rect">
            <a:avLst/>
          </a:prstGeom>
        </p:spPr>
        <p:txBody>
          <a:bodyPr wrap="non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3000" b="1" kern="1200">
                <a:solidFill>
                  <a:schemeClr val="bg1"/>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kumimoji="0" lang="es-E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s-ES"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17 Marcador de texto">
            <a:extLst>
              <a:ext uri="{FF2B5EF4-FFF2-40B4-BE49-F238E27FC236}">
                <a16:creationId xmlns:a16="http://schemas.microsoft.com/office/drawing/2014/main" id="{391E28AF-47A8-47B6-A208-51AA25B2674B}"/>
              </a:ext>
            </a:extLst>
          </p:cNvPr>
          <p:cNvSpPr txBox="1">
            <a:spLocks/>
          </p:cNvSpPr>
          <p:nvPr/>
        </p:nvSpPr>
        <p:spPr>
          <a:xfrm>
            <a:off x="6506400" y="3443063"/>
            <a:ext cx="1695834"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kumimoji="0" lang="es-E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Modelo SATÉLITES</a:t>
            </a:r>
            <a:endParaRPr kumimoji="0" lang="es-E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 name="18 Marcador de texto">
            <a:extLst>
              <a:ext uri="{FF2B5EF4-FFF2-40B4-BE49-F238E27FC236}">
                <a16:creationId xmlns:a16="http://schemas.microsoft.com/office/drawing/2014/main" id="{710ABB54-E1FC-4A15-9761-DC291CA61579}"/>
              </a:ext>
            </a:extLst>
          </p:cNvPr>
          <p:cNvSpPr txBox="1">
            <a:spLocks/>
          </p:cNvSpPr>
          <p:nvPr/>
        </p:nvSpPr>
        <p:spPr>
          <a:xfrm>
            <a:off x="6951925" y="3664450"/>
            <a:ext cx="1155124" cy="477054"/>
          </a:xfrm>
          <a:prstGeom prst="rect">
            <a:avLst/>
          </a:prstGeom>
        </p:spPr>
        <p:txBody>
          <a:bodyPr wrap="non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bg1"/>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kumimoji="0" lang="es-E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Puntos de Emisión</a:t>
            </a:r>
          </a:p>
          <a:p>
            <a:pPr marL="171450" marR="0" lvl="0" indent="-171450" algn="l" defTabSz="457200" rtl="0" eaLnBrk="1" fontAlgn="auto" latinLnBrk="0" hangingPunct="1">
              <a:lnSpc>
                <a:spcPct val="100000"/>
              </a:lnSpc>
              <a:spcBef>
                <a:spcPts val="600"/>
              </a:spcBef>
              <a:spcAft>
                <a:spcPts val="0"/>
              </a:spcAft>
              <a:buClr>
                <a:srgbClr val="0067A8"/>
              </a:buClr>
              <a:buSzPct val="95000"/>
              <a:buFont typeface="Wingdings" panose="05000000000000000000" pitchFamily="2" charset="2"/>
              <a:buChar char="ü"/>
              <a:tabLst/>
              <a:defRPr/>
            </a:pPr>
            <a:r>
              <a:rPr kumimoji="0" lang="es-E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 PTC + 1 PC</a:t>
            </a:r>
            <a:endParaRPr kumimoji="0" lang="es-E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18 Marcador de texto">
            <a:extLst>
              <a:ext uri="{FF2B5EF4-FFF2-40B4-BE49-F238E27FC236}">
                <a16:creationId xmlns:a16="http://schemas.microsoft.com/office/drawing/2014/main" id="{8218145A-F145-42C7-8DA0-69B5A7B22444}"/>
              </a:ext>
            </a:extLst>
          </p:cNvPr>
          <p:cNvSpPr txBox="1">
            <a:spLocks/>
          </p:cNvSpPr>
          <p:nvPr/>
        </p:nvSpPr>
        <p:spPr>
          <a:xfrm>
            <a:off x="7051433" y="2645892"/>
            <a:ext cx="1153133" cy="477054"/>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defTabSz="457200" eaLnBrk="1" fontAlgn="auto" latinLnBrk="0" hangingPunct="1">
              <a:lnSpc>
                <a:spcPct val="100000"/>
              </a:lnSpc>
              <a:spcBef>
                <a:spcPts val="600"/>
              </a:spcBef>
              <a:spcAft>
                <a:spcPts val="0"/>
              </a:spcAft>
              <a:buClr>
                <a:srgbClr val="0067A8"/>
              </a:buClr>
              <a:buSzPct val="95000"/>
              <a:buFont typeface="Lucida Grande"/>
              <a:buNone/>
              <a:tabLst/>
              <a:defRPr/>
            </a:pPr>
            <a:r>
              <a:rPr kumimoji="0" lang="es-ES" sz="1000" b="0" i="0" u="none" strike="noStrike" kern="0" cap="none" spc="0" normalizeH="0" baseline="0" noProof="0" dirty="0">
                <a:ln>
                  <a:noFill/>
                </a:ln>
                <a:solidFill>
                  <a:srgbClr val="0451E4"/>
                </a:solidFill>
                <a:effectLst/>
                <a:uLnTx/>
                <a:uFillTx/>
                <a:latin typeface="Arial" panose="020B0604020202020204" pitchFamily="34" charset="0"/>
                <a:cs typeface="Arial" panose="020B0604020202020204" pitchFamily="34" charset="0"/>
              </a:rPr>
              <a:t>Puntos de Emisión</a:t>
            </a:r>
          </a:p>
          <a:p>
            <a:pPr marL="0" marR="0" lvl="0" indent="0" defTabSz="457200" eaLnBrk="1" fontAlgn="auto" latinLnBrk="0" hangingPunct="1">
              <a:lnSpc>
                <a:spcPct val="100000"/>
              </a:lnSpc>
              <a:spcBef>
                <a:spcPts val="600"/>
              </a:spcBef>
              <a:spcAft>
                <a:spcPts val="0"/>
              </a:spcAft>
              <a:buClr>
                <a:srgbClr val="0067A8"/>
              </a:buClr>
              <a:buSzPct val="95000"/>
              <a:buFont typeface="Lucida Grande"/>
              <a:buNone/>
              <a:tabLst/>
              <a:defRPr/>
            </a:pPr>
            <a:r>
              <a:rPr kumimoji="0" lang="es-ES" sz="1000" b="0" i="0" u="none" strike="noStrike" kern="0" cap="none" spc="0" normalizeH="0" baseline="0" noProof="0" dirty="0">
                <a:ln>
                  <a:noFill/>
                </a:ln>
                <a:solidFill>
                  <a:srgbClr val="0451E4"/>
                </a:solidFill>
                <a:effectLst/>
                <a:uLnTx/>
                <a:uFillTx/>
                <a:latin typeface="Arial" panose="020B0604020202020204" pitchFamily="34" charset="0"/>
                <a:cs typeface="Arial" panose="020B0604020202020204" pitchFamily="34" charset="0"/>
              </a:rPr>
              <a:t>10 BAT + 1 PTC</a:t>
            </a:r>
          </a:p>
        </p:txBody>
      </p:sp>
      <p:sp>
        <p:nvSpPr>
          <p:cNvPr id="50" name="13 Rectángulo redondeado">
            <a:extLst>
              <a:ext uri="{FF2B5EF4-FFF2-40B4-BE49-F238E27FC236}">
                <a16:creationId xmlns:a16="http://schemas.microsoft.com/office/drawing/2014/main" id="{2AF09CD4-9550-493D-9316-5D10F0949F6C}"/>
              </a:ext>
            </a:extLst>
          </p:cNvPr>
          <p:cNvSpPr/>
          <p:nvPr/>
        </p:nvSpPr>
        <p:spPr>
          <a:xfrm>
            <a:off x="341162" y="789143"/>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a:t>
            </a:r>
          </a:p>
        </p:txBody>
      </p:sp>
      <p:sp>
        <p:nvSpPr>
          <p:cNvPr id="51" name="13 Rectángulo redondeado">
            <a:extLst>
              <a:ext uri="{FF2B5EF4-FFF2-40B4-BE49-F238E27FC236}">
                <a16:creationId xmlns:a16="http://schemas.microsoft.com/office/drawing/2014/main" id="{4C9BCD82-2EA1-41BA-8E3B-B98203E277A1}"/>
              </a:ext>
            </a:extLst>
          </p:cNvPr>
          <p:cNvSpPr/>
          <p:nvPr/>
        </p:nvSpPr>
        <p:spPr>
          <a:xfrm>
            <a:off x="341162" y="1283485"/>
            <a:ext cx="4446861"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Menor cantidad de puntos de emisión</a:t>
            </a:r>
          </a:p>
        </p:txBody>
      </p:sp>
    </p:spTree>
    <p:extLst>
      <p:ext uri="{BB962C8B-B14F-4D97-AF65-F5344CB8AC3E}">
        <p14:creationId xmlns:p14="http://schemas.microsoft.com/office/powerpoint/2010/main" val="244571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ppt_x"/>
                                          </p:val>
                                        </p:tav>
                                        <p:tav tm="100000">
                                          <p:val>
                                            <p:strVal val="#ppt_x"/>
                                          </p:val>
                                        </p:tav>
                                      </p:tavLst>
                                    </p:anim>
                                    <p:anim calcmode="lin" valueType="num">
                                      <p:cBhvr additive="base">
                                        <p:cTn id="56" dur="500" fill="hold"/>
                                        <p:tgtEl>
                                          <p:spTgt spid="4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par>
                                <p:cTn id="61" presetID="1" presetClass="exit" presetSubtype="0" fill="hold" grpId="1" nodeType="withEffect">
                                  <p:stCondLst>
                                    <p:cond delay="0"/>
                                  </p:stCondLst>
                                  <p:childTnLst>
                                    <p:set>
                                      <p:cBhvr>
                                        <p:cTn id="62" dur="1" fill="hold">
                                          <p:stCondLst>
                                            <p:cond delay="0"/>
                                          </p:stCondLst>
                                        </p:cTn>
                                        <p:tgtEl>
                                          <p:spTgt spid="45"/>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52" grpId="0" animBg="1"/>
      <p:bldP spid="41" grpId="0" animBg="1"/>
      <p:bldP spid="42" grpId="0" animBg="1"/>
      <p:bldP spid="43" grpId="0"/>
      <p:bldP spid="44" grpId="0"/>
      <p:bldP spid="46" grpId="0"/>
      <p:bldP spid="47" grpId="0"/>
      <p:bldP spid="48" grpId="0"/>
      <p:bldP spid="49" grpId="0"/>
      <p:bldP spid="50"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0110E03-EBFB-453B-A585-C824DFBFF3C8}"/>
              </a:ext>
            </a:extLst>
          </p:cNvPr>
          <p:cNvPicPr>
            <a:picLocks noChangeAspect="1"/>
          </p:cNvPicPr>
          <p:nvPr/>
        </p:nvPicPr>
        <p:blipFill>
          <a:blip r:embed="rId4"/>
          <a:stretch>
            <a:fillRect/>
          </a:stretch>
        </p:blipFill>
        <p:spPr>
          <a:xfrm>
            <a:off x="216115" y="3505268"/>
            <a:ext cx="2771709" cy="1591873"/>
          </a:xfrm>
          <a:prstGeom prst="rect">
            <a:avLst/>
          </a:prstGeom>
        </p:spPr>
      </p:pic>
      <p:sp>
        <p:nvSpPr>
          <p:cNvPr id="14" name="13 Rectángulo redondeado">
            <a:extLst>
              <a:ext uri="{FF2B5EF4-FFF2-40B4-BE49-F238E27FC236}">
                <a16:creationId xmlns:a16="http://schemas.microsoft.com/office/drawing/2014/main" id="{EB24A623-A12E-40B6-9BF3-5D5C0E65C88C}"/>
              </a:ext>
            </a:extLst>
          </p:cNvPr>
          <p:cNvSpPr/>
          <p:nvPr/>
        </p:nvSpPr>
        <p:spPr>
          <a:xfrm>
            <a:off x="341162" y="1283485"/>
            <a:ext cx="4446861"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Mayor estabilidad en carga de VRUs</a:t>
            </a:r>
          </a:p>
        </p:txBody>
      </p:sp>
      <p:sp>
        <p:nvSpPr>
          <p:cNvPr id="50" name="18 Marcador de texto">
            <a:extLst>
              <a:ext uri="{FF2B5EF4-FFF2-40B4-BE49-F238E27FC236}">
                <a16:creationId xmlns:a16="http://schemas.microsoft.com/office/drawing/2014/main" id="{18B9270D-FD6F-44BF-A7E1-81AA6B26490F}"/>
              </a:ext>
            </a:extLst>
          </p:cNvPr>
          <p:cNvSpPr txBox="1">
            <a:spLocks/>
          </p:cNvSpPr>
          <p:nvPr/>
        </p:nvSpPr>
        <p:spPr>
          <a:xfrm>
            <a:off x="478955" y="1750207"/>
            <a:ext cx="2020295"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t>Modelo BATERÍAS</a:t>
            </a:r>
          </a:p>
        </p:txBody>
      </p:sp>
      <p:sp>
        <p:nvSpPr>
          <p:cNvPr id="51" name="18 Marcador de texto">
            <a:extLst>
              <a:ext uri="{FF2B5EF4-FFF2-40B4-BE49-F238E27FC236}">
                <a16:creationId xmlns:a16="http://schemas.microsoft.com/office/drawing/2014/main" id="{EFFDF829-C736-4B42-8874-D670E246E8C5}"/>
              </a:ext>
            </a:extLst>
          </p:cNvPr>
          <p:cNvSpPr txBox="1">
            <a:spLocks/>
          </p:cNvSpPr>
          <p:nvPr/>
        </p:nvSpPr>
        <p:spPr>
          <a:xfrm>
            <a:off x="5148064" y="1763948"/>
            <a:ext cx="2020295"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t>Modelo SATÉLITES</a:t>
            </a:r>
          </a:p>
        </p:txBody>
      </p:sp>
      <p:sp>
        <p:nvSpPr>
          <p:cNvPr id="18" name="CuadroTexto 17">
            <a:extLst>
              <a:ext uri="{FF2B5EF4-FFF2-40B4-BE49-F238E27FC236}">
                <a16:creationId xmlns:a16="http://schemas.microsoft.com/office/drawing/2014/main" id="{87A521AF-D456-42E7-B5DE-7DAC0C7F3CC3}"/>
              </a:ext>
            </a:extLst>
          </p:cNvPr>
          <p:cNvSpPr txBox="1"/>
          <p:nvPr/>
        </p:nvSpPr>
        <p:spPr>
          <a:xfrm>
            <a:off x="5022725" y="2051638"/>
            <a:ext cx="3672408" cy="1954381"/>
          </a:xfrm>
          <a:prstGeom prst="rect">
            <a:avLst/>
          </a:prstGeom>
          <a:noFill/>
        </p:spPr>
        <p:txBody>
          <a:bodyPr wrap="square">
            <a:spAutoFit/>
          </a:bodyPr>
          <a:lstStyle/>
          <a:p>
            <a:pPr marL="171450" indent="-171450" algn="just">
              <a:buFont typeface="Wingdings" panose="05000000000000000000" pitchFamily="2" charset="2"/>
              <a:buChar char="ü"/>
            </a:pPr>
            <a:r>
              <a:rPr lang="es-ES" sz="1100" b="0" dirty="0">
                <a:solidFill>
                  <a:schemeClr val="tx1">
                    <a:lumMod val="75000"/>
                    <a:lumOff val="25000"/>
                  </a:schemeClr>
                </a:solidFill>
                <a:sym typeface="Wingdings" panose="05000000000000000000" pitchFamily="2" charset="2"/>
              </a:rPr>
              <a:t>Estabilidad de carga de la VRU similar a las de las PTC existentes.</a:t>
            </a:r>
          </a:p>
          <a:p>
            <a:pPr marL="0" indent="0" algn="just">
              <a:buFont typeface="Wingdings" panose="05000000000000000000" pitchFamily="2" charset="2"/>
              <a:buNone/>
            </a:pPr>
            <a:endParaRPr lang="es-ES" sz="1100" b="0" dirty="0">
              <a:solidFill>
                <a:schemeClr val="tx1">
                  <a:lumMod val="75000"/>
                  <a:lumOff val="25000"/>
                </a:schemeClr>
              </a:solidFill>
            </a:endParaRPr>
          </a:p>
          <a:p>
            <a:pPr marL="171450" indent="-171450" algn="just">
              <a:buFont typeface="Wingdings" panose="05000000000000000000" pitchFamily="2" charset="2"/>
              <a:buChar char="ü"/>
            </a:pPr>
            <a:r>
              <a:rPr lang="es-ES" sz="1100" b="0" dirty="0">
                <a:solidFill>
                  <a:schemeClr val="tx1">
                    <a:lumMod val="75000"/>
                    <a:lumOff val="25000"/>
                  </a:schemeClr>
                </a:solidFill>
              </a:rPr>
              <a:t>Los picos de producción dados por los enganches de </a:t>
            </a:r>
            <a:r>
              <a:rPr lang="es-ES" sz="1100" b="0" dirty="0" err="1">
                <a:solidFill>
                  <a:schemeClr val="tx1">
                    <a:lumMod val="75000"/>
                    <a:lumOff val="25000"/>
                  </a:schemeClr>
                </a:solidFill>
              </a:rPr>
              <a:t>PADs</a:t>
            </a:r>
            <a:r>
              <a:rPr lang="es-ES" sz="1100" b="0" dirty="0">
                <a:solidFill>
                  <a:schemeClr val="tx1">
                    <a:lumMod val="75000"/>
                    <a:lumOff val="25000"/>
                  </a:schemeClr>
                </a:solidFill>
              </a:rPr>
              <a:t> son neutralizados en los propios satélites. Las VRU, únicamente ubicadas en las PTC y PC, reciben un promedio de venteos asociados a la producción de todo el bloque, permitiendo una mayor estabilidad de carga en las VRU. </a:t>
            </a:r>
          </a:p>
          <a:p>
            <a:pPr marL="171450" indent="-171450" algn="just">
              <a:buFont typeface="Wingdings" panose="05000000000000000000" pitchFamily="2" charset="2"/>
              <a:buChar char="ü"/>
            </a:pPr>
            <a:endParaRPr lang="es-ES" sz="1100" dirty="0">
              <a:solidFill>
                <a:schemeClr val="tx1">
                  <a:lumMod val="75000"/>
                  <a:lumOff val="25000"/>
                </a:schemeClr>
              </a:solidFill>
            </a:endParaRPr>
          </a:p>
          <a:p>
            <a:pPr marL="171450" indent="-171450" algn="just">
              <a:buFont typeface="Wingdings" panose="05000000000000000000" pitchFamily="2" charset="2"/>
              <a:buChar char="ü"/>
            </a:pPr>
            <a:r>
              <a:rPr lang="es-ES" sz="1100" b="0" dirty="0">
                <a:solidFill>
                  <a:schemeClr val="tx1">
                    <a:lumMod val="75000"/>
                    <a:lumOff val="25000"/>
                  </a:schemeClr>
                </a:solidFill>
              </a:rPr>
              <a:t>Se espera una marcada reducción de paros de VRU.</a:t>
            </a:r>
          </a:p>
        </p:txBody>
      </p:sp>
      <p:sp>
        <p:nvSpPr>
          <p:cNvPr id="13" name="13 Rectángulo redondeado">
            <a:extLst>
              <a:ext uri="{FF2B5EF4-FFF2-40B4-BE49-F238E27FC236}">
                <a16:creationId xmlns:a16="http://schemas.microsoft.com/office/drawing/2014/main" id="{5CB6A9BD-2DBA-4596-9AFF-6D1761CF63ED}"/>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a:t>
            </a:r>
          </a:p>
        </p:txBody>
      </p:sp>
      <p:pic>
        <p:nvPicPr>
          <p:cNvPr id="4" name="Imagen 3">
            <a:extLst>
              <a:ext uri="{FF2B5EF4-FFF2-40B4-BE49-F238E27FC236}">
                <a16:creationId xmlns:a16="http://schemas.microsoft.com/office/drawing/2014/main" id="{753D8227-9CFC-41CA-95A4-4FE01F7FC507}"/>
              </a:ext>
            </a:extLst>
          </p:cNvPr>
          <p:cNvPicPr>
            <a:picLocks noChangeAspect="1"/>
          </p:cNvPicPr>
          <p:nvPr/>
        </p:nvPicPr>
        <p:blipFill rotWithShape="1">
          <a:blip r:embed="rId5"/>
          <a:srcRect r="10852"/>
          <a:stretch/>
        </p:blipFill>
        <p:spPr>
          <a:xfrm>
            <a:off x="220242" y="1987176"/>
            <a:ext cx="2767582" cy="1426918"/>
          </a:xfrm>
          <a:prstGeom prst="rect">
            <a:avLst/>
          </a:prstGeom>
        </p:spPr>
      </p:pic>
      <p:cxnSp>
        <p:nvCxnSpPr>
          <p:cNvPr id="8" name="Conector recto 7">
            <a:extLst>
              <a:ext uri="{FF2B5EF4-FFF2-40B4-BE49-F238E27FC236}">
                <a16:creationId xmlns:a16="http://schemas.microsoft.com/office/drawing/2014/main" id="{83F73800-1B5B-4990-B463-34DADF858175}"/>
              </a:ext>
            </a:extLst>
          </p:cNvPr>
          <p:cNvCxnSpPr>
            <a:cxnSpLocks/>
          </p:cNvCxnSpPr>
          <p:nvPr/>
        </p:nvCxnSpPr>
        <p:spPr>
          <a:xfrm flipV="1">
            <a:off x="220242" y="2244500"/>
            <a:ext cx="2767582" cy="28226"/>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cxnSp>
        <p:nvCxnSpPr>
          <p:cNvPr id="19" name="Conector recto 18">
            <a:extLst>
              <a:ext uri="{FF2B5EF4-FFF2-40B4-BE49-F238E27FC236}">
                <a16:creationId xmlns:a16="http://schemas.microsoft.com/office/drawing/2014/main" id="{F168F9B1-5D05-4AB1-9FCD-745A609853C3}"/>
              </a:ext>
            </a:extLst>
          </p:cNvPr>
          <p:cNvCxnSpPr>
            <a:cxnSpLocks/>
          </p:cNvCxnSpPr>
          <p:nvPr/>
        </p:nvCxnSpPr>
        <p:spPr>
          <a:xfrm>
            <a:off x="220242" y="3164134"/>
            <a:ext cx="2695574"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cxnSp>
        <p:nvCxnSpPr>
          <p:cNvPr id="20" name="Conector recto 19">
            <a:extLst>
              <a:ext uri="{FF2B5EF4-FFF2-40B4-BE49-F238E27FC236}">
                <a16:creationId xmlns:a16="http://schemas.microsoft.com/office/drawing/2014/main" id="{E9046B23-3AB3-4DCC-9401-CDF68DC79ED9}"/>
              </a:ext>
            </a:extLst>
          </p:cNvPr>
          <p:cNvCxnSpPr>
            <a:cxnSpLocks/>
          </p:cNvCxnSpPr>
          <p:nvPr/>
        </p:nvCxnSpPr>
        <p:spPr>
          <a:xfrm>
            <a:off x="216115" y="4046529"/>
            <a:ext cx="2771709"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cxnSp>
        <p:nvCxnSpPr>
          <p:cNvPr id="21" name="Conector recto 20">
            <a:extLst>
              <a:ext uri="{FF2B5EF4-FFF2-40B4-BE49-F238E27FC236}">
                <a16:creationId xmlns:a16="http://schemas.microsoft.com/office/drawing/2014/main" id="{387935F0-FBD1-45D3-96C2-D48ADCCADB97}"/>
              </a:ext>
            </a:extLst>
          </p:cNvPr>
          <p:cNvCxnSpPr>
            <a:cxnSpLocks/>
          </p:cNvCxnSpPr>
          <p:nvPr/>
        </p:nvCxnSpPr>
        <p:spPr>
          <a:xfrm>
            <a:off x="272947" y="4587974"/>
            <a:ext cx="2714877"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22" name="18 Marcador de texto">
            <a:extLst>
              <a:ext uri="{FF2B5EF4-FFF2-40B4-BE49-F238E27FC236}">
                <a16:creationId xmlns:a16="http://schemas.microsoft.com/office/drawing/2014/main" id="{D03C8E90-0CD9-45E4-9640-214A1AA10820}"/>
              </a:ext>
            </a:extLst>
          </p:cNvPr>
          <p:cNvSpPr txBox="1">
            <a:spLocks/>
          </p:cNvSpPr>
          <p:nvPr/>
        </p:nvSpPr>
        <p:spPr>
          <a:xfrm>
            <a:off x="1044488" y="3176078"/>
            <a:ext cx="1405385"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solidFill>
                  <a:schemeClr val="bg1">
                    <a:lumMod val="95000"/>
                  </a:schemeClr>
                </a:solidFill>
              </a:rPr>
              <a:t>Presión VRU BAT</a:t>
            </a:r>
          </a:p>
        </p:txBody>
      </p:sp>
      <p:sp>
        <p:nvSpPr>
          <p:cNvPr id="23" name="18 Marcador de texto">
            <a:extLst>
              <a:ext uri="{FF2B5EF4-FFF2-40B4-BE49-F238E27FC236}">
                <a16:creationId xmlns:a16="http://schemas.microsoft.com/office/drawing/2014/main" id="{2833D162-E6D8-4964-A175-43F5338E3FA0}"/>
              </a:ext>
            </a:extLst>
          </p:cNvPr>
          <p:cNvSpPr txBox="1">
            <a:spLocks/>
          </p:cNvSpPr>
          <p:nvPr/>
        </p:nvSpPr>
        <p:spPr>
          <a:xfrm>
            <a:off x="1091246" y="4850920"/>
            <a:ext cx="1405385"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solidFill>
                  <a:schemeClr val="bg1">
                    <a:lumMod val="95000"/>
                  </a:schemeClr>
                </a:solidFill>
              </a:rPr>
              <a:t>Presión VRU PTC</a:t>
            </a:r>
          </a:p>
        </p:txBody>
      </p:sp>
      <p:sp>
        <p:nvSpPr>
          <p:cNvPr id="24" name="18 Marcador de texto">
            <a:extLst>
              <a:ext uri="{FF2B5EF4-FFF2-40B4-BE49-F238E27FC236}">
                <a16:creationId xmlns:a16="http://schemas.microsoft.com/office/drawing/2014/main" id="{3D029958-03B7-4FEF-9CE5-2F7EA3D596F3}"/>
              </a:ext>
            </a:extLst>
          </p:cNvPr>
          <p:cNvSpPr txBox="1">
            <a:spLocks/>
          </p:cNvSpPr>
          <p:nvPr/>
        </p:nvSpPr>
        <p:spPr>
          <a:xfrm>
            <a:off x="2552142" y="2052582"/>
            <a:ext cx="776509"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solidFill>
                  <a:schemeClr val="tx1"/>
                </a:solidFill>
              </a:rPr>
              <a:t>140mm</a:t>
            </a:r>
          </a:p>
        </p:txBody>
      </p:sp>
      <p:sp>
        <p:nvSpPr>
          <p:cNvPr id="25" name="18 Marcador de texto">
            <a:extLst>
              <a:ext uri="{FF2B5EF4-FFF2-40B4-BE49-F238E27FC236}">
                <a16:creationId xmlns:a16="http://schemas.microsoft.com/office/drawing/2014/main" id="{75864EC0-70E7-4413-9B80-744001B0FF87}"/>
              </a:ext>
            </a:extLst>
          </p:cNvPr>
          <p:cNvSpPr txBox="1">
            <a:spLocks/>
          </p:cNvSpPr>
          <p:nvPr/>
        </p:nvSpPr>
        <p:spPr>
          <a:xfrm>
            <a:off x="2582100" y="2921966"/>
            <a:ext cx="776509"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solidFill>
                  <a:schemeClr val="tx1"/>
                </a:solidFill>
              </a:rPr>
              <a:t>90mm</a:t>
            </a:r>
          </a:p>
        </p:txBody>
      </p:sp>
      <p:sp>
        <p:nvSpPr>
          <p:cNvPr id="26" name="18 Marcador de texto">
            <a:extLst>
              <a:ext uri="{FF2B5EF4-FFF2-40B4-BE49-F238E27FC236}">
                <a16:creationId xmlns:a16="http://schemas.microsoft.com/office/drawing/2014/main" id="{BFEAD46A-F3E5-4E09-AD7E-9DA2685EAE93}"/>
              </a:ext>
            </a:extLst>
          </p:cNvPr>
          <p:cNvSpPr txBox="1">
            <a:spLocks/>
          </p:cNvSpPr>
          <p:nvPr/>
        </p:nvSpPr>
        <p:spPr>
          <a:xfrm>
            <a:off x="2567061" y="3800308"/>
            <a:ext cx="776509"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solidFill>
                  <a:schemeClr val="tx1"/>
                </a:solidFill>
              </a:rPr>
              <a:t>50mm</a:t>
            </a:r>
          </a:p>
        </p:txBody>
      </p:sp>
      <p:sp>
        <p:nvSpPr>
          <p:cNvPr id="29" name="18 Marcador de texto">
            <a:extLst>
              <a:ext uri="{FF2B5EF4-FFF2-40B4-BE49-F238E27FC236}">
                <a16:creationId xmlns:a16="http://schemas.microsoft.com/office/drawing/2014/main" id="{8C85A0FE-628A-4117-BBD0-6E40FCD059A4}"/>
              </a:ext>
            </a:extLst>
          </p:cNvPr>
          <p:cNvSpPr txBox="1">
            <a:spLocks/>
          </p:cNvSpPr>
          <p:nvPr/>
        </p:nvSpPr>
        <p:spPr>
          <a:xfrm>
            <a:off x="2610201" y="4236615"/>
            <a:ext cx="776509"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solidFill>
                  <a:schemeClr val="tx1"/>
                </a:solidFill>
              </a:rPr>
              <a:t>30mm</a:t>
            </a:r>
          </a:p>
        </p:txBody>
      </p:sp>
      <p:grpSp>
        <p:nvGrpSpPr>
          <p:cNvPr id="30" name="Grupo 29">
            <a:extLst>
              <a:ext uri="{FF2B5EF4-FFF2-40B4-BE49-F238E27FC236}">
                <a16:creationId xmlns:a16="http://schemas.microsoft.com/office/drawing/2014/main" id="{BDE7518E-5212-4837-896F-4DEFD21417E5}"/>
              </a:ext>
            </a:extLst>
          </p:cNvPr>
          <p:cNvGrpSpPr/>
          <p:nvPr/>
        </p:nvGrpSpPr>
        <p:grpSpPr>
          <a:xfrm>
            <a:off x="3129668" y="2906974"/>
            <a:ext cx="1751213" cy="1185068"/>
            <a:chOff x="7236833" y="2450487"/>
            <a:chExt cx="1751213" cy="1185068"/>
          </a:xfrm>
        </p:grpSpPr>
        <p:sp>
          <p:nvSpPr>
            <p:cNvPr id="35" name="Round Same Side Corner Rectangle 35">
              <a:extLst>
                <a:ext uri="{FF2B5EF4-FFF2-40B4-BE49-F238E27FC236}">
                  <a16:creationId xmlns:a16="http://schemas.microsoft.com/office/drawing/2014/main" id="{1360951B-B3C9-474B-9B34-BD1A1FE53D52}"/>
                </a:ext>
              </a:extLst>
            </p:cNvPr>
            <p:cNvSpPr/>
            <p:nvPr/>
          </p:nvSpPr>
          <p:spPr>
            <a:xfrm rot="10800000">
              <a:off x="7236834" y="2770060"/>
              <a:ext cx="1695833" cy="865495"/>
            </a:xfrm>
            <a:prstGeom prst="round2SameRect">
              <a:avLst>
                <a:gd name="adj1" fmla="val 21890"/>
                <a:gd name="adj2" fmla="val 0"/>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x-none" sz="1000" dirty="0"/>
            </a:p>
          </p:txBody>
        </p:sp>
        <p:sp>
          <p:nvSpPr>
            <p:cNvPr id="36" name="Round Same Side Corner Rectangle 28">
              <a:extLst>
                <a:ext uri="{FF2B5EF4-FFF2-40B4-BE49-F238E27FC236}">
                  <a16:creationId xmlns:a16="http://schemas.microsoft.com/office/drawing/2014/main" id="{4035B450-DFAF-4D99-A137-B216C1F2C45E}"/>
                </a:ext>
              </a:extLst>
            </p:cNvPr>
            <p:cNvSpPr/>
            <p:nvPr/>
          </p:nvSpPr>
          <p:spPr>
            <a:xfrm rot="10800000">
              <a:off x="7236833" y="2455455"/>
              <a:ext cx="1695833" cy="647270"/>
            </a:xfrm>
            <a:prstGeom prst="round2SameRect">
              <a:avLst>
                <a:gd name="adj1" fmla="val 21890"/>
                <a:gd name="adj2" fmla="val 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x-none" sz="1000"/>
            </a:p>
          </p:txBody>
        </p:sp>
        <p:sp>
          <p:nvSpPr>
            <p:cNvPr id="37" name="Text Placeholder 23">
              <a:extLst>
                <a:ext uri="{FF2B5EF4-FFF2-40B4-BE49-F238E27FC236}">
                  <a16:creationId xmlns:a16="http://schemas.microsoft.com/office/drawing/2014/main" id="{02469803-5024-42AD-9342-15B8499FEF45}"/>
                </a:ext>
              </a:extLst>
            </p:cNvPr>
            <p:cNvSpPr txBox="1">
              <a:spLocks/>
            </p:cNvSpPr>
            <p:nvPr/>
          </p:nvSpPr>
          <p:spPr>
            <a:xfrm>
              <a:off x="7257916" y="2450487"/>
              <a:ext cx="1648745" cy="246221"/>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1"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s-AR" dirty="0"/>
            </a:p>
          </p:txBody>
        </p:sp>
        <p:sp>
          <p:nvSpPr>
            <p:cNvPr id="39" name="8 Marcador de texto">
              <a:extLst>
                <a:ext uri="{FF2B5EF4-FFF2-40B4-BE49-F238E27FC236}">
                  <a16:creationId xmlns:a16="http://schemas.microsoft.com/office/drawing/2014/main" id="{F55C027D-96DC-4777-AC06-5910B7BB7766}"/>
                </a:ext>
              </a:extLst>
            </p:cNvPr>
            <p:cNvSpPr txBox="1">
              <a:spLocks/>
            </p:cNvSpPr>
            <p:nvPr/>
          </p:nvSpPr>
          <p:spPr>
            <a:xfrm>
              <a:off x="7257916" y="3176078"/>
              <a:ext cx="1730130" cy="400110"/>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b="1" dirty="0">
                  <a:solidFill>
                    <a:schemeClr val="bg1"/>
                  </a:solidFill>
                  <a:effectLst>
                    <a:outerShdw blurRad="38100" dist="38100" dir="2700000" algn="tl">
                      <a:srgbClr val="000000">
                        <a:alpha val="43137"/>
                      </a:srgbClr>
                    </a:outerShdw>
                  </a:effectLst>
                </a:rPr>
                <a:t>Aumento de emisiones por venteos en </a:t>
              </a:r>
              <a:r>
                <a:rPr lang="es-ES" b="1" dirty="0" err="1">
                  <a:solidFill>
                    <a:schemeClr val="bg1"/>
                  </a:solidFill>
                  <a:effectLst>
                    <a:outerShdw blurRad="38100" dist="38100" dir="2700000" algn="tl">
                      <a:srgbClr val="000000">
                        <a:alpha val="43137"/>
                      </a:srgbClr>
                    </a:outerShdw>
                  </a:effectLst>
                </a:rPr>
                <a:t>TKs</a:t>
              </a:r>
              <a:endParaRPr lang="es-ES" b="1" dirty="0">
                <a:solidFill>
                  <a:schemeClr val="bg1"/>
                </a:solidFill>
                <a:effectLst>
                  <a:outerShdw blurRad="38100" dist="38100" dir="2700000" algn="tl">
                    <a:srgbClr val="000000">
                      <a:alpha val="43137"/>
                    </a:srgbClr>
                  </a:outerShdw>
                </a:effectLst>
              </a:endParaRPr>
            </a:p>
          </p:txBody>
        </p:sp>
        <p:sp>
          <p:nvSpPr>
            <p:cNvPr id="40" name="8 Marcador de texto">
              <a:extLst>
                <a:ext uri="{FF2B5EF4-FFF2-40B4-BE49-F238E27FC236}">
                  <a16:creationId xmlns:a16="http://schemas.microsoft.com/office/drawing/2014/main" id="{EC17C2BF-5EC4-44DC-8CFE-CAF663CC3EEB}"/>
                </a:ext>
              </a:extLst>
            </p:cNvPr>
            <p:cNvSpPr txBox="1">
              <a:spLocks/>
            </p:cNvSpPr>
            <p:nvPr/>
          </p:nvSpPr>
          <p:spPr>
            <a:xfrm>
              <a:off x="7321977" y="2465716"/>
              <a:ext cx="1631772" cy="553998"/>
            </a:xfrm>
            <a:prstGeom prst="rect">
              <a:avLst/>
            </a:prstGeom>
          </p:spPr>
          <p:txBody>
            <a:bodyPr wrap="square" lIns="0">
              <a:spAutoFit/>
            </a:bodyPr>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000" b="0" kern="1200" baseline="0">
                  <a:solidFill>
                    <a:schemeClr val="accent2"/>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b="1" dirty="0">
                  <a:solidFill>
                    <a:schemeClr val="bg1"/>
                  </a:solidFill>
                  <a:effectLst>
                    <a:outerShdw blurRad="38100" dist="38100" dir="2700000" algn="tl">
                      <a:srgbClr val="000000">
                        <a:alpha val="43137"/>
                      </a:srgbClr>
                    </a:outerShdw>
                  </a:effectLst>
                </a:rPr>
                <a:t>Reducción de disponibilidad de VRU, principalmente de BAT</a:t>
              </a:r>
            </a:p>
          </p:txBody>
        </p:sp>
      </p:grpSp>
    </p:spTree>
    <p:extLst>
      <p:ext uri="{BB962C8B-B14F-4D97-AF65-F5344CB8AC3E}">
        <p14:creationId xmlns:p14="http://schemas.microsoft.com/office/powerpoint/2010/main" val="22002394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 calcmode="lin" valueType="num">
                                      <p:cBhvr additive="base">
                                        <p:cTn id="79" dur="500" fill="hold"/>
                                        <p:tgtEl>
                                          <p:spTgt spid="51"/>
                                        </p:tgtEl>
                                        <p:attrNameLst>
                                          <p:attrName>ppt_x</p:attrName>
                                        </p:attrNameLst>
                                      </p:cBhvr>
                                      <p:tavLst>
                                        <p:tav tm="0">
                                          <p:val>
                                            <p:strVal val="#ppt_x"/>
                                          </p:val>
                                        </p:tav>
                                        <p:tav tm="100000">
                                          <p:val>
                                            <p:strVal val="#ppt_x"/>
                                          </p:val>
                                        </p:tav>
                                      </p:tavLst>
                                    </p:anim>
                                    <p:anim calcmode="lin" valueType="num">
                                      <p:cBhvr additive="base">
                                        <p:cTn id="8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0" grpId="0"/>
      <p:bldP spid="51" grpId="0"/>
      <p:bldP spid="18" grpId="0"/>
      <p:bldP spid="13" grpId="0" animBg="1"/>
      <p:bldP spid="22" grpId="0"/>
      <p:bldP spid="23" grpId="0"/>
      <p:bldP spid="24" grpId="0"/>
      <p:bldP spid="25" grpId="0"/>
      <p:bldP spid="26"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14" name="13 Rectángulo redondeado">
            <a:extLst>
              <a:ext uri="{FF2B5EF4-FFF2-40B4-BE49-F238E27FC236}">
                <a16:creationId xmlns:a16="http://schemas.microsoft.com/office/drawing/2014/main" id="{EB24A623-A12E-40B6-9BF3-5D5C0E65C88C}"/>
              </a:ext>
            </a:extLst>
          </p:cNvPr>
          <p:cNvSpPr/>
          <p:nvPr/>
        </p:nvSpPr>
        <p:spPr>
          <a:xfrm>
            <a:off x="341162" y="1283485"/>
            <a:ext cx="4446861" cy="42570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marL="342900" indent="-342900">
              <a:buFont typeface="Wingdings" panose="05000000000000000000" pitchFamily="2" charset="2"/>
              <a:buChar char="ü"/>
            </a:pPr>
            <a:r>
              <a:rPr lang="es-AR" b="1" dirty="0">
                <a:solidFill>
                  <a:schemeClr val="bg1"/>
                </a:solidFill>
              </a:rPr>
              <a:t>Mayor estabilidad en carga de VRUs</a:t>
            </a:r>
          </a:p>
        </p:txBody>
      </p:sp>
      <p:sp>
        <p:nvSpPr>
          <p:cNvPr id="50" name="18 Marcador de texto">
            <a:extLst>
              <a:ext uri="{FF2B5EF4-FFF2-40B4-BE49-F238E27FC236}">
                <a16:creationId xmlns:a16="http://schemas.microsoft.com/office/drawing/2014/main" id="{18B9270D-FD6F-44BF-A7E1-81AA6B26490F}"/>
              </a:ext>
            </a:extLst>
          </p:cNvPr>
          <p:cNvSpPr txBox="1">
            <a:spLocks/>
          </p:cNvSpPr>
          <p:nvPr/>
        </p:nvSpPr>
        <p:spPr>
          <a:xfrm>
            <a:off x="478955" y="1750207"/>
            <a:ext cx="2020295"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t>Modelo BATERÍAS</a:t>
            </a:r>
          </a:p>
        </p:txBody>
      </p:sp>
      <p:sp>
        <p:nvSpPr>
          <p:cNvPr id="51" name="18 Marcador de texto">
            <a:extLst>
              <a:ext uri="{FF2B5EF4-FFF2-40B4-BE49-F238E27FC236}">
                <a16:creationId xmlns:a16="http://schemas.microsoft.com/office/drawing/2014/main" id="{EFFDF829-C736-4B42-8874-D670E246E8C5}"/>
              </a:ext>
            </a:extLst>
          </p:cNvPr>
          <p:cNvSpPr txBox="1">
            <a:spLocks/>
          </p:cNvSpPr>
          <p:nvPr/>
        </p:nvSpPr>
        <p:spPr>
          <a:xfrm>
            <a:off x="5148064" y="1763948"/>
            <a:ext cx="2020295"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t>Modelo SATÉLITES</a:t>
            </a:r>
          </a:p>
        </p:txBody>
      </p:sp>
      <p:pic>
        <p:nvPicPr>
          <p:cNvPr id="38" name="Imagen 37">
            <a:extLst>
              <a:ext uri="{FF2B5EF4-FFF2-40B4-BE49-F238E27FC236}">
                <a16:creationId xmlns:a16="http://schemas.microsoft.com/office/drawing/2014/main" id="{290A523E-CF1F-4E03-B583-B0617BA0AA70}"/>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411252" y="2059052"/>
            <a:ext cx="4160748" cy="1901945"/>
          </a:xfrm>
          <a:prstGeom prst="rect">
            <a:avLst/>
          </a:prstGeom>
          <a:ln>
            <a:noFill/>
          </a:ln>
          <a:extLst>
            <a:ext uri="{53640926-AAD7-44D8-BBD7-CCE9431645EC}">
              <a14:shadowObscured xmlns:a14="http://schemas.microsoft.com/office/drawing/2010/main"/>
            </a:ext>
          </a:extLst>
        </p:spPr>
      </p:pic>
      <p:sp>
        <p:nvSpPr>
          <p:cNvPr id="45" name="18 Marcador de texto">
            <a:extLst>
              <a:ext uri="{FF2B5EF4-FFF2-40B4-BE49-F238E27FC236}">
                <a16:creationId xmlns:a16="http://schemas.microsoft.com/office/drawing/2014/main" id="{881B8D3B-165A-4809-9981-6024F96B3777}"/>
              </a:ext>
            </a:extLst>
          </p:cNvPr>
          <p:cNvSpPr txBox="1">
            <a:spLocks/>
          </p:cNvSpPr>
          <p:nvPr/>
        </p:nvSpPr>
        <p:spPr>
          <a:xfrm>
            <a:off x="1452039" y="3707362"/>
            <a:ext cx="2020295" cy="246221"/>
          </a:xfrm>
          <a:prstGeom prst="rect">
            <a:avLst/>
          </a:prstGeom>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b="1" dirty="0">
                <a:solidFill>
                  <a:schemeClr val="bg1">
                    <a:lumMod val="95000"/>
                  </a:schemeClr>
                </a:solidFill>
              </a:rPr>
              <a:t>Presión en TK y RPM de VRU</a:t>
            </a:r>
          </a:p>
        </p:txBody>
      </p:sp>
      <p:sp>
        <p:nvSpPr>
          <p:cNvPr id="18" name="CuadroTexto 17">
            <a:extLst>
              <a:ext uri="{FF2B5EF4-FFF2-40B4-BE49-F238E27FC236}">
                <a16:creationId xmlns:a16="http://schemas.microsoft.com/office/drawing/2014/main" id="{87A521AF-D456-42E7-B5DE-7DAC0C7F3CC3}"/>
              </a:ext>
            </a:extLst>
          </p:cNvPr>
          <p:cNvSpPr txBox="1"/>
          <p:nvPr/>
        </p:nvSpPr>
        <p:spPr>
          <a:xfrm>
            <a:off x="5022725" y="2051638"/>
            <a:ext cx="3672408" cy="1954381"/>
          </a:xfrm>
          <a:prstGeom prst="rect">
            <a:avLst/>
          </a:prstGeom>
          <a:noFill/>
        </p:spPr>
        <p:txBody>
          <a:bodyPr wrap="square">
            <a:spAutoFit/>
          </a:bodyPr>
          <a:lstStyle/>
          <a:p>
            <a:pPr marL="171450" indent="-171450" algn="just">
              <a:buFont typeface="Wingdings" panose="05000000000000000000" pitchFamily="2" charset="2"/>
              <a:buChar char="ü"/>
            </a:pPr>
            <a:r>
              <a:rPr lang="es-ES" sz="1100" b="0" dirty="0">
                <a:solidFill>
                  <a:schemeClr val="tx1">
                    <a:lumMod val="75000"/>
                    <a:lumOff val="25000"/>
                  </a:schemeClr>
                </a:solidFill>
                <a:sym typeface="Wingdings" panose="05000000000000000000" pitchFamily="2" charset="2"/>
              </a:rPr>
              <a:t>Estabilidad de carga de la VRU similar a las de las PTC existentes.</a:t>
            </a:r>
          </a:p>
          <a:p>
            <a:pPr marL="0" indent="0" algn="just">
              <a:buFont typeface="Wingdings" panose="05000000000000000000" pitchFamily="2" charset="2"/>
              <a:buNone/>
            </a:pPr>
            <a:endParaRPr lang="es-ES" sz="1100" b="0" dirty="0">
              <a:solidFill>
                <a:schemeClr val="tx1">
                  <a:lumMod val="75000"/>
                  <a:lumOff val="25000"/>
                </a:schemeClr>
              </a:solidFill>
            </a:endParaRPr>
          </a:p>
          <a:p>
            <a:pPr marL="171450" indent="-171450" algn="just">
              <a:buFont typeface="Wingdings" panose="05000000000000000000" pitchFamily="2" charset="2"/>
              <a:buChar char="ü"/>
            </a:pPr>
            <a:r>
              <a:rPr lang="es-ES" sz="1100" b="0" dirty="0">
                <a:solidFill>
                  <a:schemeClr val="tx1">
                    <a:lumMod val="75000"/>
                    <a:lumOff val="25000"/>
                  </a:schemeClr>
                </a:solidFill>
              </a:rPr>
              <a:t>Los picos de producción dados por los enganches de </a:t>
            </a:r>
            <a:r>
              <a:rPr lang="es-ES" sz="1100" b="0" dirty="0" err="1">
                <a:solidFill>
                  <a:schemeClr val="tx1">
                    <a:lumMod val="75000"/>
                    <a:lumOff val="25000"/>
                  </a:schemeClr>
                </a:solidFill>
              </a:rPr>
              <a:t>PADs</a:t>
            </a:r>
            <a:r>
              <a:rPr lang="es-ES" sz="1100" b="0" dirty="0">
                <a:solidFill>
                  <a:schemeClr val="tx1">
                    <a:lumMod val="75000"/>
                    <a:lumOff val="25000"/>
                  </a:schemeClr>
                </a:solidFill>
              </a:rPr>
              <a:t> son neutralizados en los propios satélites. Las VRU, únicamente ubicadas en las PTC y PC, reciben un promedio de venteos asociados a la producción de todo el bloque, permitiendo una mayor estabilidad de carga en las VRU. </a:t>
            </a:r>
          </a:p>
          <a:p>
            <a:pPr marL="171450" indent="-171450" algn="just">
              <a:buFont typeface="Wingdings" panose="05000000000000000000" pitchFamily="2" charset="2"/>
              <a:buChar char="ü"/>
            </a:pPr>
            <a:endParaRPr lang="es-ES" sz="1100" dirty="0">
              <a:solidFill>
                <a:schemeClr val="tx1">
                  <a:lumMod val="75000"/>
                  <a:lumOff val="25000"/>
                </a:schemeClr>
              </a:solidFill>
            </a:endParaRPr>
          </a:p>
          <a:p>
            <a:pPr marL="171450" indent="-171450" algn="just">
              <a:buFont typeface="Wingdings" panose="05000000000000000000" pitchFamily="2" charset="2"/>
              <a:buChar char="ü"/>
            </a:pPr>
            <a:r>
              <a:rPr lang="es-ES" sz="1100" b="0" dirty="0">
                <a:solidFill>
                  <a:schemeClr val="tx1">
                    <a:lumMod val="75000"/>
                    <a:lumOff val="25000"/>
                  </a:schemeClr>
                </a:solidFill>
              </a:rPr>
              <a:t>Se espera una marcada reducción de paros de VRU.</a:t>
            </a:r>
          </a:p>
        </p:txBody>
      </p:sp>
      <p:sp>
        <p:nvSpPr>
          <p:cNvPr id="13" name="13 Rectángulo redondeado">
            <a:extLst>
              <a:ext uri="{FF2B5EF4-FFF2-40B4-BE49-F238E27FC236}">
                <a16:creationId xmlns:a16="http://schemas.microsoft.com/office/drawing/2014/main" id="{5CB6A9BD-2DBA-4596-9AFF-6D1761CF63ED}"/>
              </a:ext>
            </a:extLst>
          </p:cNvPr>
          <p:cNvSpPr/>
          <p:nvPr/>
        </p:nvSpPr>
        <p:spPr>
          <a:xfrm>
            <a:off x="341162" y="766321"/>
            <a:ext cx="8479309" cy="425706"/>
          </a:xfrm>
          <a:prstGeom prst="roundRect">
            <a:avLst/>
          </a:prstGeom>
          <a:solidFill>
            <a:srgbClr val="0451E4">
              <a:alpha val="69804"/>
            </a:srgbClr>
          </a:solidFill>
          <a:ln/>
        </p:spPr>
        <p:style>
          <a:lnRef idx="3">
            <a:schemeClr val="lt1"/>
          </a:lnRef>
          <a:fillRef idx="1">
            <a:schemeClr val="accent5"/>
          </a:fillRef>
          <a:effectRef idx="1">
            <a:schemeClr val="accent5"/>
          </a:effectRef>
          <a:fontRef idx="minor">
            <a:schemeClr val="lt1"/>
          </a:fontRef>
        </p:style>
        <p:txBody>
          <a:bodyPr anchor="ctr"/>
          <a:lstStyle/>
          <a:p>
            <a:r>
              <a:rPr lang="es-AR" sz="2400" b="1" dirty="0"/>
              <a:t>La Sostenibilidad en el Modelo Satélites</a:t>
            </a:r>
          </a:p>
        </p:txBody>
      </p:sp>
      <p:grpSp>
        <p:nvGrpSpPr>
          <p:cNvPr id="2" name="Grupo 1">
            <a:extLst>
              <a:ext uri="{FF2B5EF4-FFF2-40B4-BE49-F238E27FC236}">
                <a16:creationId xmlns:a16="http://schemas.microsoft.com/office/drawing/2014/main" id="{E113A607-67A3-405D-8043-D12AB3ABCDBE}"/>
              </a:ext>
            </a:extLst>
          </p:cNvPr>
          <p:cNvGrpSpPr/>
          <p:nvPr/>
        </p:nvGrpSpPr>
        <p:grpSpPr>
          <a:xfrm>
            <a:off x="1473457" y="4074421"/>
            <a:ext cx="1730392" cy="1069080"/>
            <a:chOff x="732979" y="4226130"/>
            <a:chExt cx="1766269" cy="1210333"/>
          </a:xfrm>
        </p:grpSpPr>
        <p:sp>
          <p:nvSpPr>
            <p:cNvPr id="28" name="Round Same Side Corner Rectangle 28">
              <a:extLst>
                <a:ext uri="{FF2B5EF4-FFF2-40B4-BE49-F238E27FC236}">
                  <a16:creationId xmlns:a16="http://schemas.microsoft.com/office/drawing/2014/main" id="{C28082A5-E625-4F02-8EF0-10E7BF7DAEE6}"/>
                </a:ext>
              </a:extLst>
            </p:cNvPr>
            <p:cNvSpPr/>
            <p:nvPr/>
          </p:nvSpPr>
          <p:spPr>
            <a:xfrm rot="10800000">
              <a:off x="732979" y="4226130"/>
              <a:ext cx="1766269" cy="1081923"/>
            </a:xfrm>
            <a:prstGeom prst="round2SameRect">
              <a:avLst>
                <a:gd name="adj1" fmla="val 21890"/>
                <a:gd name="adj2" fmla="val 0"/>
              </a:avLst>
            </a:prstGeom>
            <a:solidFill>
              <a:schemeClr val="accent3"/>
            </a:solidFill>
            <a:ln w="9525" cap="flat" cmpd="sng" algn="ctr">
              <a:noFill/>
              <a:prstDash val="solid"/>
            </a:ln>
            <a:effectLst/>
          </p:spPr>
          <p:txBody>
            <a:bodyPr rtlCol="0" anchor="ctr"/>
            <a:lstStyle/>
            <a:p>
              <a:pPr algn="ctr"/>
              <a:endParaRPr lang="x-none" sz="1000" kern="0">
                <a:solidFill>
                  <a:srgbClr val="FFFFFF"/>
                </a:solidFill>
                <a:latin typeface="Arial"/>
              </a:endParaRPr>
            </a:p>
          </p:txBody>
        </p:sp>
        <p:sp>
          <p:nvSpPr>
            <p:cNvPr id="27" name="18 Marcador de texto">
              <a:extLst>
                <a:ext uri="{FF2B5EF4-FFF2-40B4-BE49-F238E27FC236}">
                  <a16:creationId xmlns:a16="http://schemas.microsoft.com/office/drawing/2014/main" id="{DA7F9879-79DE-4EB0-B592-D792C9F9C8EE}"/>
                </a:ext>
              </a:extLst>
            </p:cNvPr>
            <p:cNvSpPr txBox="1">
              <a:spLocks/>
            </p:cNvSpPr>
            <p:nvPr/>
          </p:nvSpPr>
          <p:spPr>
            <a:xfrm>
              <a:off x="829313" y="4266912"/>
              <a:ext cx="1599500" cy="1169551"/>
            </a:xfrm>
            <a:prstGeom prst="rect">
              <a:avLst/>
            </a:prstGeom>
            <a:noFill/>
          </p:spPr>
          <p:txBody>
            <a:bodyPr wrap="square" lIns="0">
              <a:spAutoFit/>
            </a:bodyPr>
            <a:lstStyle>
              <a:lvl1pPr indent="0" defTabSz="457200">
                <a:lnSpc>
                  <a:spcPct val="100000"/>
                </a:lnSpc>
                <a:spcBef>
                  <a:spcPts val="600"/>
                </a:spcBef>
                <a:spcAft>
                  <a:spcPts val="0"/>
                </a:spcAft>
                <a:buClr>
                  <a:srgbClr val="0067A8"/>
                </a:buClr>
                <a:buSzPct val="95000"/>
                <a:buFont typeface="Lucida Grande"/>
                <a:buNone/>
                <a:defRPr sz="1000" b="0" baseline="0">
                  <a:solidFill>
                    <a:srgbClr val="0451E4"/>
                  </a:solidFill>
                  <a:latin typeface="Arial" panose="020B0604020202020204" pitchFamily="34" charset="0"/>
                  <a:cs typeface="Arial" panose="020B0604020202020204" pitchFamily="34" charset="0"/>
                </a:defRPr>
              </a:lvl1pPr>
              <a:lvl2pPr marL="358775" indent="-17621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2pPr>
              <a:lvl3pPr marL="541338" indent="-160338"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3pPr>
              <a:lvl4pPr marL="715963" indent="-174625"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4pPr>
              <a:lvl5pPr marL="898525" indent="-182563" defTabSz="457200">
                <a:lnSpc>
                  <a:spcPct val="100000"/>
                </a:lnSpc>
                <a:spcBef>
                  <a:spcPts val="600"/>
                </a:spcBef>
                <a:spcAft>
                  <a:spcPts val="0"/>
                </a:spcAft>
                <a:buClr>
                  <a:srgbClr val="0067A8"/>
                </a:buClr>
                <a:buSzPct val="95000"/>
                <a:buFont typeface="Lucida Grande"/>
                <a:buChar char="•"/>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71450" marR="0" lvl="0" indent="-171450" defTabSz="457200" eaLnBrk="1" fontAlgn="auto" latinLnBrk="0" hangingPunct="1">
                <a:lnSpc>
                  <a:spcPct val="100000"/>
                </a:lnSpc>
                <a:spcBef>
                  <a:spcPts val="600"/>
                </a:spcBef>
                <a:spcAft>
                  <a:spcPts val="0"/>
                </a:spcAft>
                <a:buClr>
                  <a:srgbClr val="0067A8"/>
                </a:buClr>
                <a:buSzPct val="95000"/>
                <a:buFont typeface="Wingdings" panose="05000000000000000000" pitchFamily="2" charset="2"/>
                <a:buChar char="ü"/>
                <a:tabLst/>
                <a:defRPr/>
              </a:pPr>
              <a:r>
                <a:rPr kumimoji="0" lang="es-ES" sz="1000" b="0" i="0" u="none" strike="noStrike" kern="0" cap="none" spc="0" normalizeH="0" baseline="0" noProof="0" dirty="0">
                  <a:ln>
                    <a:noFill/>
                  </a:ln>
                  <a:solidFill>
                    <a:srgbClr val="0451E4"/>
                  </a:solidFill>
                  <a:effectLst/>
                  <a:uLnTx/>
                  <a:uFillTx/>
                  <a:latin typeface="Arial" panose="020B0604020202020204" pitchFamily="34" charset="0"/>
                  <a:cs typeface="Arial" panose="020B0604020202020204" pitchFamily="34" charset="0"/>
                </a:rPr>
                <a:t>Reducción de la disponibilidad de las VRU</a:t>
              </a:r>
            </a:p>
            <a:p>
              <a:pPr marL="171450" indent="-171450">
                <a:buFont typeface="Wingdings" panose="05000000000000000000" pitchFamily="2" charset="2"/>
                <a:buChar char="ü"/>
              </a:pPr>
              <a:r>
                <a:rPr lang="es-ES" kern="0" dirty="0"/>
                <a:t>Aumento de emisiones por venteo en </a:t>
              </a:r>
              <a:r>
                <a:rPr lang="es-ES" kern="0" dirty="0" err="1"/>
                <a:t>TKs</a:t>
              </a:r>
              <a:endParaRPr lang="es-ES" kern="0" dirty="0"/>
            </a:p>
            <a:p>
              <a:pPr marL="0" marR="0" lvl="0" indent="0" defTabSz="457200" eaLnBrk="1" fontAlgn="auto" latinLnBrk="0" hangingPunct="1">
                <a:lnSpc>
                  <a:spcPct val="100000"/>
                </a:lnSpc>
                <a:spcBef>
                  <a:spcPts val="600"/>
                </a:spcBef>
                <a:spcAft>
                  <a:spcPts val="0"/>
                </a:spcAft>
                <a:buClr>
                  <a:srgbClr val="0067A8"/>
                </a:buClr>
                <a:buSzPct val="95000"/>
                <a:buFont typeface="Lucida Grande"/>
                <a:buNone/>
                <a:tabLst/>
                <a:defRPr/>
              </a:pPr>
              <a:endParaRPr kumimoji="0" lang="es-ES" sz="1000" b="0" i="0" u="none" strike="noStrike" kern="0" cap="none" spc="0" normalizeH="0" baseline="0" noProof="0" dirty="0">
                <a:ln>
                  <a:noFill/>
                </a:ln>
                <a:solidFill>
                  <a:srgbClr val="0451E4"/>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72380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0" grpId="0"/>
      <p:bldP spid="51" grpId="0"/>
      <p:bldP spid="45" grpId="0"/>
      <p:bldP spid="18" grpId="0"/>
      <p:bldP spid="13" grpId="0" animBg="1"/>
    </p:bldLst>
  </p:timing>
</p:sld>
</file>

<file path=ppt/theme/theme1.xml><?xml version="1.0" encoding="utf-8"?>
<a:theme xmlns:a="http://schemas.openxmlformats.org/drawingml/2006/main" name="Patrón general">
  <a:themeElements>
    <a:clrScheme name="YPF">
      <a:dk1>
        <a:srgbClr val="000000"/>
      </a:dk1>
      <a:lt1>
        <a:srgbClr val="FFFFFF"/>
      </a:lt1>
      <a:dk2>
        <a:srgbClr val="A6A6A6"/>
      </a:dk2>
      <a:lt2>
        <a:srgbClr val="E1E1E1"/>
      </a:lt2>
      <a:accent1>
        <a:srgbClr val="274FBD"/>
      </a:accent1>
      <a:accent2>
        <a:srgbClr val="03BFFE"/>
      </a:accent2>
      <a:accent3>
        <a:srgbClr val="7DFCA6"/>
      </a:accent3>
      <a:accent4>
        <a:srgbClr val="42E8C4"/>
      </a:accent4>
      <a:accent5>
        <a:srgbClr val="F67E00"/>
      </a:accent5>
      <a:accent6>
        <a:srgbClr val="FE5400"/>
      </a:accent6>
      <a:hlink>
        <a:srgbClr val="03BFFE"/>
      </a:hlink>
      <a:folHlink>
        <a:srgbClr val="274F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theme>
</file>

<file path=ppt/theme/theme2.xml><?xml version="1.0" encoding="utf-8"?>
<a:theme xmlns:a="http://schemas.openxmlformats.org/drawingml/2006/main" name="template Concurso E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02a0bf3-763f-4d1b-a4ba-80b0f5588350">
      <Terms xmlns="http://schemas.microsoft.com/office/infopath/2007/PartnerControls"/>
    </lcf76f155ced4ddcb4097134ff3c332f>
    <TaxCatchAll xmlns="8669332e-5002-49a8-810e-783c4f5a660c" xsi:nil="true"/>
    <w49e xmlns="602a0bf3-763f-4d1b-a4ba-80b0f5588350" xsi:nil="true"/>
    <_ip_UnifiedCompliancePolicyUIAction xmlns="http://schemas.microsoft.com/sharepoint/v3" xsi:nil="true"/>
    <_Flow_SignoffStatus xmlns="602a0bf3-763f-4d1b-a4ba-80b0f5588350" xsi:nil="true"/>
    <Fecha xmlns="602a0bf3-763f-4d1b-a4ba-80b0f5588350"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2F5F97241FAD53489A9728CA82D66DAE" ma:contentTypeVersion="22" ma:contentTypeDescription="Crear nuevo documento." ma:contentTypeScope="" ma:versionID="20d40c0da95890f555b4e35f7946d36b">
  <xsd:schema xmlns:xsd="http://www.w3.org/2001/XMLSchema" xmlns:xs="http://www.w3.org/2001/XMLSchema" xmlns:p="http://schemas.microsoft.com/office/2006/metadata/properties" xmlns:ns1="http://schemas.microsoft.com/sharepoint/v3" xmlns:ns2="8669332e-5002-49a8-810e-783c4f5a660c" xmlns:ns3="602a0bf3-763f-4d1b-a4ba-80b0f5588350" targetNamespace="http://schemas.microsoft.com/office/2006/metadata/properties" ma:root="true" ma:fieldsID="28e4a607384dbd85c46696e7d94ee838" ns1:_="" ns2:_="" ns3:_="">
    <xsd:import namespace="http://schemas.microsoft.com/sharepoint/v3"/>
    <xsd:import namespace="8669332e-5002-49a8-810e-783c4f5a660c"/>
    <xsd:import namespace="602a0bf3-763f-4d1b-a4ba-80b0f558835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EventHashCode" minOccurs="0"/>
                <xsd:element ref="ns3:MediaServiceGenerationTime" minOccurs="0"/>
                <xsd:element ref="ns3:MediaServiceAutoTags" minOccurs="0"/>
                <xsd:element ref="ns3:MediaServiceOCR" minOccurs="0"/>
                <xsd:element ref="ns3:MediaServiceDateTaken" minOccurs="0"/>
                <xsd:element ref="ns3:MediaServiceLocation" minOccurs="0"/>
                <xsd:element ref="ns3:w49e" minOccurs="0"/>
                <xsd:element ref="ns3:Fecha"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2:TaxCatchAll"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Propiedades de la Directiva de cumplimiento unificado" ma:hidden="true" ma:internalName="_ip_UnifiedCompliancePolicyProperties">
      <xsd:simpleType>
        <xsd:restriction base="dms:Note"/>
      </xsd:simpleType>
    </xsd:element>
    <xsd:element name="_ip_UnifiedCompliancePolicyUIAction" ma:index="23"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69332e-5002-49a8-810e-783c4f5a660c"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7" nillable="true" ma:displayName="Taxonomy Catch All Column" ma:hidden="true" ma:list="{3f7d7d1b-7f4f-4ee8-bf06-83900cba2c40}" ma:internalName="TaxCatchAll" ma:showField="CatchAllData" ma:web="8669332e-5002-49a8-810e-783c4f5a660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2a0bf3-763f-4d1b-a4ba-80b0f558835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w49e" ma:index="18" nillable="true" ma:displayName="Número" ma:internalName="w49e">
      <xsd:simpleType>
        <xsd:restriction base="dms:Number"/>
      </xsd:simpleType>
    </xsd:element>
    <xsd:element name="Fecha" ma:index="19" nillable="true" ma:displayName="Fecha" ma:format="DateOnly" ma:internalName="Fecha">
      <xsd:simpleType>
        <xsd:restriction base="dms:DateTim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Etiquetas de imagen" ma:readOnly="false" ma:fieldId="{5cf76f15-5ced-4ddc-b409-7134ff3c332f}" ma:taxonomyMulti="true" ma:sspId="0b2a62ba-b3cd-48bc-9bdf-aec0dd6f17ee" ma:termSetId="09814cd3-568e-fe90-9814-8d621ff8fb84" ma:anchorId="fba54fb3-c3e1-fe81-a776-ca4b69148c4d" ma:open="true" ma:isKeyword="false">
      <xsd:complexType>
        <xsd:sequence>
          <xsd:element ref="pc:Terms" minOccurs="0" maxOccurs="1"/>
        </xsd:sequence>
      </xsd:complexType>
    </xsd:element>
    <xsd:element name="_Flow_SignoffStatus" ma:index="28" nillable="true" ma:displayName="Estado de aprobación" ma:internalName="Estado_x0020_de_x0020_aprobaci_x00f3_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BBB5FD-B571-48DC-988A-E8625AF5C989}">
  <ds:schemaRefs>
    <ds:schemaRef ds:uri="http://schemas.microsoft.com/office/infopath/2007/PartnerControls"/>
    <ds:schemaRef ds:uri="http://schemas.microsoft.com/office/2006/documentManagement/types"/>
    <ds:schemaRef ds:uri="http://www.w3.org/XML/1998/namespace"/>
    <ds:schemaRef ds:uri="8669332e-5002-49a8-810e-783c4f5a660c"/>
    <ds:schemaRef ds:uri="http://purl.org/dc/elements/1.1/"/>
    <ds:schemaRef ds:uri="http://schemas.openxmlformats.org/package/2006/metadata/core-properties"/>
    <ds:schemaRef ds:uri="http://schemas.microsoft.com/sharepoint/v3"/>
    <ds:schemaRef ds:uri="602a0bf3-763f-4d1b-a4ba-80b0f5588350"/>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48A392CD-362A-4ECE-913E-9ED6BADB95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69332e-5002-49a8-810e-783c4f5a660c"/>
    <ds:schemaRef ds:uri="602a0bf3-763f-4d1b-a4ba-80b0f55883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E71346-7B36-4490-8E7B-EC219D639A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3007912</TotalTime>
  <Words>5115</Words>
  <Application>Microsoft Office PowerPoint</Application>
  <PresentationFormat>Presentación en pantalla (16:9)</PresentationFormat>
  <Paragraphs>392</Paragraphs>
  <Slides>21</Slides>
  <Notes>21</Notes>
  <HiddenSlides>1</HiddenSlides>
  <MMClips>0</MMClips>
  <ScaleCrop>false</ScaleCrop>
  <HeadingPairs>
    <vt:vector size="8" baseType="variant">
      <vt:variant>
        <vt:lpstr>Fuentes usadas</vt:lpstr>
      </vt:variant>
      <vt:variant>
        <vt:i4>10</vt:i4>
      </vt:variant>
      <vt:variant>
        <vt:lpstr>Tema</vt:lpstr>
      </vt:variant>
      <vt:variant>
        <vt:i4>2</vt:i4>
      </vt:variant>
      <vt:variant>
        <vt:lpstr>Servidores OLE incrustados</vt:lpstr>
      </vt:variant>
      <vt:variant>
        <vt:i4>1</vt:i4>
      </vt:variant>
      <vt:variant>
        <vt:lpstr>Títulos de diapositiva</vt:lpstr>
      </vt:variant>
      <vt:variant>
        <vt:i4>21</vt:i4>
      </vt:variant>
    </vt:vector>
  </HeadingPairs>
  <TitlesOfParts>
    <vt:vector size="34" baseType="lpstr">
      <vt:lpstr>-apple-system</vt:lpstr>
      <vt:lpstr>Arial</vt:lpstr>
      <vt:lpstr>Arial</vt:lpstr>
      <vt:lpstr>Arial Black</vt:lpstr>
      <vt:lpstr>Calibri</vt:lpstr>
      <vt:lpstr>Calibri Light</vt:lpstr>
      <vt:lpstr>Lucida Grande</vt:lpstr>
      <vt:lpstr>Symbol</vt:lpstr>
      <vt:lpstr>Times New Roman</vt:lpstr>
      <vt:lpstr>Wingdings</vt:lpstr>
      <vt:lpstr>Patrón general</vt:lpstr>
      <vt:lpstr>template Concurso EE</vt:lpstr>
      <vt:lpstr>AutoCAD Drawing</vt:lpstr>
      <vt:lpstr>Producción e Instalaciones de Superficie   Autores: Marco Bergel y M. Florencia Cibau</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YPF</Manager>
  <Company>YPF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YPF</dc:title>
  <dc:creator>user;YPF</dc:creator>
  <cp:lastModifiedBy>Adriana Divito</cp:lastModifiedBy>
  <cp:revision>1348</cp:revision>
  <dcterms:created xsi:type="dcterms:W3CDTF">2016-04-25T13:24:35Z</dcterms:created>
  <dcterms:modified xsi:type="dcterms:W3CDTF">2023-11-05T14:20:25Z</dcterms:modified>
  <cp:category>YPF-Privada</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0x0101002F5F97241FAD53489A9728CA82D66DAE</vt:lpwstr>
  </property>
  <property fmtid="{D5CDD505-2E9C-101B-9397-08002B2CF9AE}" pid="3" name="MSIP_Label_fb622c24-5861-4880-bcaa-37216e265fb3_Enabled">
    <vt:lpwstr>true</vt:lpwstr>
  </property>
  <property fmtid="{D5CDD505-2E9C-101B-9397-08002B2CF9AE}" pid="4" name="MSIP_Label_fb622c24-5861-4880-bcaa-37216e265fb3_SetDate">
    <vt:lpwstr>2022-02-10T18:53:40Z</vt:lpwstr>
  </property>
  <property fmtid="{D5CDD505-2E9C-101B-9397-08002B2CF9AE}" pid="5" name="MSIP_Label_fb622c24-5861-4880-bcaa-37216e265fb3_Method">
    <vt:lpwstr>Privileged</vt:lpwstr>
  </property>
  <property fmtid="{D5CDD505-2E9C-101B-9397-08002B2CF9AE}" pid="6" name="MSIP_Label_fb622c24-5861-4880-bcaa-37216e265fb3_Name">
    <vt:lpwstr>YPF - Publica</vt:lpwstr>
  </property>
  <property fmtid="{D5CDD505-2E9C-101B-9397-08002B2CF9AE}" pid="7" name="MSIP_Label_fb622c24-5861-4880-bcaa-37216e265fb3_SiteId">
    <vt:lpwstr>038018c3-616c-4b46-ad9b-aa9007f701b5</vt:lpwstr>
  </property>
  <property fmtid="{D5CDD505-2E9C-101B-9397-08002B2CF9AE}" pid="8" name="MSIP_Label_fb622c24-5861-4880-bcaa-37216e265fb3_ActionId">
    <vt:lpwstr>db3a75f3-3d14-4fbc-8772-969f4d3efea4</vt:lpwstr>
  </property>
  <property fmtid="{D5CDD505-2E9C-101B-9397-08002B2CF9AE}" pid="9" name="MSIP_Label_fb622c24-5861-4880-bcaa-37216e265fb3_ContentBits">
    <vt:lpwstr>3</vt:lpwstr>
  </property>
  <property fmtid="{D5CDD505-2E9C-101B-9397-08002B2CF9AE}" pid="10" name="MediaServiceImageTags">
    <vt:lpwstr/>
  </property>
</Properties>
</file>