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8" r:id="rId4"/>
    <p:sldId id="258" r:id="rId5"/>
    <p:sldId id="261" r:id="rId6"/>
    <p:sldId id="262" r:id="rId7"/>
    <p:sldId id="260" r:id="rId8"/>
    <p:sldId id="263" r:id="rId9"/>
    <p:sldId id="282" r:id="rId10"/>
    <p:sldId id="283" r:id="rId11"/>
    <p:sldId id="284" r:id="rId12"/>
    <p:sldId id="266" r:id="rId13"/>
    <p:sldId id="267" r:id="rId14"/>
    <p:sldId id="286" r:id="rId15"/>
    <p:sldId id="271" r:id="rId16"/>
    <p:sldId id="270" r:id="rId17"/>
    <p:sldId id="269" r:id="rId18"/>
    <p:sldId id="277" r:id="rId19"/>
    <p:sldId id="278" r:id="rId20"/>
    <p:sldId id="279" r:id="rId21"/>
    <p:sldId id="280" r:id="rId22"/>
    <p:sldId id="287" r:id="rId23"/>
    <p:sldId id="285" r:id="rId2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53B"/>
    <a:srgbClr val="C5E0B4"/>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FFB87-0C8F-4CF9-96FC-6D83D9FD3D13}" v="892" dt="2023-11-08T01:59:23.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ILER, LUCIANA" userId="dac79f77-480a-424c-90a9-86ce0b7bcf72" providerId="ADAL" clId="{646FFB87-0C8F-4CF9-96FC-6D83D9FD3D13}"/>
    <pc:docChg chg="undo redo custSel addSld delSld modSld">
      <pc:chgData name="GARCIA EILER, LUCIANA" userId="dac79f77-480a-424c-90a9-86ce0b7bcf72" providerId="ADAL" clId="{646FFB87-0C8F-4CF9-96FC-6D83D9FD3D13}" dt="2023-11-08T01:59:23.638" v="2988" actId="20577"/>
      <pc:docMkLst>
        <pc:docMk/>
      </pc:docMkLst>
      <pc:sldChg chg="modSp mod">
        <pc:chgData name="GARCIA EILER, LUCIANA" userId="dac79f77-480a-424c-90a9-86ce0b7bcf72" providerId="ADAL" clId="{646FFB87-0C8F-4CF9-96FC-6D83D9FD3D13}" dt="2023-11-08T01:13:34.885" v="2385"/>
        <pc:sldMkLst>
          <pc:docMk/>
          <pc:sldMk cId="2031249772" sldId="256"/>
        </pc:sldMkLst>
        <pc:spChg chg="mod">
          <ac:chgData name="GARCIA EILER, LUCIANA" userId="dac79f77-480a-424c-90a9-86ce0b7bcf72" providerId="ADAL" clId="{646FFB87-0C8F-4CF9-96FC-6D83D9FD3D13}" dt="2023-11-08T01:13:34.885" v="2385"/>
          <ac:spMkLst>
            <pc:docMk/>
            <pc:sldMk cId="2031249772" sldId="256"/>
            <ac:spMk id="4" creationId="{8B3D2E82-27C0-BD7A-39CC-F823FDB731CF}"/>
          </ac:spMkLst>
        </pc:spChg>
        <pc:spChg chg="mod">
          <ac:chgData name="GARCIA EILER, LUCIANA" userId="dac79f77-480a-424c-90a9-86ce0b7bcf72" providerId="ADAL" clId="{646FFB87-0C8F-4CF9-96FC-6D83D9FD3D13}" dt="2023-11-06T15:03:53.864" v="2336" actId="947"/>
          <ac:spMkLst>
            <pc:docMk/>
            <pc:sldMk cId="2031249772" sldId="256"/>
            <ac:spMk id="5" creationId="{7E254847-539A-318C-FD23-3CFEA249D0B5}"/>
          </ac:spMkLst>
        </pc:spChg>
        <pc:spChg chg="mod">
          <ac:chgData name="GARCIA EILER, LUCIANA" userId="dac79f77-480a-424c-90a9-86ce0b7bcf72" providerId="ADAL" clId="{646FFB87-0C8F-4CF9-96FC-6D83D9FD3D13}" dt="2023-11-06T13:41:51.663" v="2262" actId="14100"/>
          <ac:spMkLst>
            <pc:docMk/>
            <pc:sldMk cId="2031249772" sldId="256"/>
            <ac:spMk id="6" creationId="{68C62473-99FC-23C1-B2C6-F247E1E37779}"/>
          </ac:spMkLst>
        </pc:spChg>
      </pc:sldChg>
      <pc:sldChg chg="addSp delSp modSp mod addAnim delAnim modAnim">
        <pc:chgData name="GARCIA EILER, LUCIANA" userId="dac79f77-480a-424c-90a9-86ce0b7bcf72" providerId="ADAL" clId="{646FFB87-0C8F-4CF9-96FC-6D83D9FD3D13}" dt="2023-11-08T01:59:23.638" v="2988" actId="20577"/>
        <pc:sldMkLst>
          <pc:docMk/>
          <pc:sldMk cId="245804239" sldId="257"/>
        </pc:sldMkLst>
        <pc:spChg chg="del mod">
          <ac:chgData name="GARCIA EILER, LUCIANA" userId="dac79f77-480a-424c-90a9-86ce0b7bcf72" providerId="ADAL" clId="{646FFB87-0C8F-4CF9-96FC-6D83D9FD3D13}" dt="2023-11-02T18:28:35.545" v="11" actId="478"/>
          <ac:spMkLst>
            <pc:docMk/>
            <pc:sldMk cId="245804239" sldId="257"/>
            <ac:spMk id="2" creationId="{2D807468-B8BE-6AAC-F153-539BC2498B6B}"/>
          </ac:spMkLst>
        </pc:spChg>
        <pc:spChg chg="add del mod">
          <ac:chgData name="GARCIA EILER, LUCIANA" userId="dac79f77-480a-424c-90a9-86ce0b7bcf72" providerId="ADAL" clId="{646FFB87-0C8F-4CF9-96FC-6D83D9FD3D13}" dt="2023-11-08T01:17:42.927" v="2402" actId="478"/>
          <ac:spMkLst>
            <pc:docMk/>
            <pc:sldMk cId="245804239" sldId="257"/>
            <ac:spMk id="2" creationId="{8C4FD076-1F2A-C9C4-0C43-27A2FE29AD81}"/>
          </ac:spMkLst>
        </pc:spChg>
        <pc:spChg chg="del mod">
          <ac:chgData name="GARCIA EILER, LUCIANA" userId="dac79f77-480a-424c-90a9-86ce0b7bcf72" providerId="ADAL" clId="{646FFB87-0C8F-4CF9-96FC-6D83D9FD3D13}" dt="2023-11-08T01:15:45.819" v="2396" actId="478"/>
          <ac:spMkLst>
            <pc:docMk/>
            <pc:sldMk cId="245804239" sldId="257"/>
            <ac:spMk id="3" creationId="{FB4EA3E5-CD57-131C-CA87-F369C5E06EDE}"/>
          </ac:spMkLst>
        </pc:spChg>
        <pc:spChg chg="add mod">
          <ac:chgData name="GARCIA EILER, LUCIANA" userId="dac79f77-480a-424c-90a9-86ce0b7bcf72" providerId="ADAL" clId="{646FFB87-0C8F-4CF9-96FC-6D83D9FD3D13}" dt="2023-11-08T01:53:55.948" v="2903" actId="14100"/>
          <ac:spMkLst>
            <pc:docMk/>
            <pc:sldMk cId="245804239" sldId="257"/>
            <ac:spMk id="6" creationId="{213BFD3D-3C55-1D8B-24AD-738E46DAA3E1}"/>
          </ac:spMkLst>
        </pc:spChg>
        <pc:spChg chg="del">
          <ac:chgData name="GARCIA EILER, LUCIANA" userId="dac79f77-480a-424c-90a9-86ce0b7bcf72" providerId="ADAL" clId="{646FFB87-0C8F-4CF9-96FC-6D83D9FD3D13}" dt="2023-11-02T18:29:37.722" v="34" actId="478"/>
          <ac:spMkLst>
            <pc:docMk/>
            <pc:sldMk cId="245804239" sldId="257"/>
            <ac:spMk id="7" creationId="{43AEC8E2-DCE4-6643-2B33-BCDE2A1158A2}"/>
          </ac:spMkLst>
        </pc:spChg>
        <pc:spChg chg="del mod">
          <ac:chgData name="GARCIA EILER, LUCIANA" userId="dac79f77-480a-424c-90a9-86ce0b7bcf72" providerId="ADAL" clId="{646FFB87-0C8F-4CF9-96FC-6D83D9FD3D13}" dt="2023-11-08T01:15:41.506" v="2395" actId="478"/>
          <ac:spMkLst>
            <pc:docMk/>
            <pc:sldMk cId="245804239" sldId="257"/>
            <ac:spMk id="8" creationId="{84F66B27-3BD0-45AD-A9B1-CF84890B5BE7}"/>
          </ac:spMkLst>
        </pc:spChg>
        <pc:spChg chg="add mod">
          <ac:chgData name="GARCIA EILER, LUCIANA" userId="dac79f77-480a-424c-90a9-86ce0b7bcf72" providerId="ADAL" clId="{646FFB87-0C8F-4CF9-96FC-6D83D9FD3D13}" dt="2023-11-08T01:54:06.174" v="2907" actId="14100"/>
          <ac:spMkLst>
            <pc:docMk/>
            <pc:sldMk cId="245804239" sldId="257"/>
            <ac:spMk id="9" creationId="{182D660F-F59E-449A-8990-01391B6D0D0D}"/>
          </ac:spMkLst>
        </pc:spChg>
        <pc:spChg chg="add del">
          <ac:chgData name="GARCIA EILER, LUCIANA" userId="dac79f77-480a-424c-90a9-86ce0b7bcf72" providerId="ADAL" clId="{646FFB87-0C8F-4CF9-96FC-6D83D9FD3D13}" dt="2023-11-02T18:27:35.448" v="1" actId="11529"/>
          <ac:spMkLst>
            <pc:docMk/>
            <pc:sldMk cId="245804239" sldId="257"/>
            <ac:spMk id="9" creationId="{492C76AA-FB48-F79F-AF81-F4FF99D8C290}"/>
          </ac:spMkLst>
        </pc:spChg>
        <pc:spChg chg="add del mod">
          <ac:chgData name="GARCIA EILER, LUCIANA" userId="dac79f77-480a-424c-90a9-86ce0b7bcf72" providerId="ADAL" clId="{646FFB87-0C8F-4CF9-96FC-6D83D9FD3D13}" dt="2023-11-08T01:41:14.791" v="2857" actId="1076"/>
          <ac:spMkLst>
            <pc:docMk/>
            <pc:sldMk cId="245804239" sldId="257"/>
            <ac:spMk id="11" creationId="{E9EC40E4-B278-6221-DDA2-0CF16B216E39}"/>
          </ac:spMkLst>
        </pc:spChg>
        <pc:spChg chg="add del mod">
          <ac:chgData name="GARCIA EILER, LUCIANA" userId="dac79f77-480a-424c-90a9-86ce0b7bcf72" providerId="ADAL" clId="{646FFB87-0C8F-4CF9-96FC-6D83D9FD3D13}" dt="2023-11-08T01:24:08.303" v="2540" actId="478"/>
          <ac:spMkLst>
            <pc:docMk/>
            <pc:sldMk cId="245804239" sldId="257"/>
            <ac:spMk id="12" creationId="{C2596DC3-CDF9-B623-1900-20F90E224150}"/>
          </ac:spMkLst>
        </pc:spChg>
        <pc:spChg chg="add del mod">
          <ac:chgData name="GARCIA EILER, LUCIANA" userId="dac79f77-480a-424c-90a9-86ce0b7bcf72" providerId="ADAL" clId="{646FFB87-0C8F-4CF9-96FC-6D83D9FD3D13}" dt="2023-11-08T01:15:35.358" v="2394" actId="478"/>
          <ac:spMkLst>
            <pc:docMk/>
            <pc:sldMk cId="245804239" sldId="257"/>
            <ac:spMk id="14" creationId="{A9F3B1CC-8394-B9CE-DB89-4FE26E0A5999}"/>
          </ac:spMkLst>
        </pc:spChg>
        <pc:spChg chg="add del mod">
          <ac:chgData name="GARCIA EILER, LUCIANA" userId="dac79f77-480a-424c-90a9-86ce0b7bcf72" providerId="ADAL" clId="{646FFB87-0C8F-4CF9-96FC-6D83D9FD3D13}" dt="2023-11-08T01:19:58.702" v="2456"/>
          <ac:spMkLst>
            <pc:docMk/>
            <pc:sldMk cId="245804239" sldId="257"/>
            <ac:spMk id="17" creationId="{FC150156-8B95-3221-E0AE-393D56463CB2}"/>
          </ac:spMkLst>
        </pc:spChg>
        <pc:spChg chg="add del mod">
          <ac:chgData name="GARCIA EILER, LUCIANA" userId="dac79f77-480a-424c-90a9-86ce0b7bcf72" providerId="ADAL" clId="{646FFB87-0C8F-4CF9-96FC-6D83D9FD3D13}" dt="2023-11-08T01:19:53.063" v="2454"/>
          <ac:spMkLst>
            <pc:docMk/>
            <pc:sldMk cId="245804239" sldId="257"/>
            <ac:spMk id="19" creationId="{EFDB1CB0-6922-9459-2D3F-AD5343010911}"/>
          </ac:spMkLst>
        </pc:spChg>
        <pc:spChg chg="add mod">
          <ac:chgData name="GARCIA EILER, LUCIANA" userId="dac79f77-480a-424c-90a9-86ce0b7bcf72" providerId="ADAL" clId="{646FFB87-0C8F-4CF9-96FC-6D83D9FD3D13}" dt="2023-11-08T01:54:18.095" v="2910" actId="20577"/>
          <ac:spMkLst>
            <pc:docMk/>
            <pc:sldMk cId="245804239" sldId="257"/>
            <ac:spMk id="20" creationId="{02B64FD6-69D7-2792-935F-1B0CDB7C4F7E}"/>
          </ac:spMkLst>
        </pc:spChg>
        <pc:spChg chg="add del mod">
          <ac:chgData name="GARCIA EILER, LUCIANA" userId="dac79f77-480a-424c-90a9-86ce0b7bcf72" providerId="ADAL" clId="{646FFB87-0C8F-4CF9-96FC-6D83D9FD3D13}" dt="2023-11-08T01:25:16.221" v="2574" actId="478"/>
          <ac:spMkLst>
            <pc:docMk/>
            <pc:sldMk cId="245804239" sldId="257"/>
            <ac:spMk id="21" creationId="{107DE455-4E88-511B-C972-4BC39ADF229C}"/>
          </ac:spMkLst>
        </pc:spChg>
        <pc:spChg chg="add mod">
          <ac:chgData name="GARCIA EILER, LUCIANA" userId="dac79f77-480a-424c-90a9-86ce0b7bcf72" providerId="ADAL" clId="{646FFB87-0C8F-4CF9-96FC-6D83D9FD3D13}" dt="2023-11-08T01:54:23.578" v="2913" actId="20577"/>
          <ac:spMkLst>
            <pc:docMk/>
            <pc:sldMk cId="245804239" sldId="257"/>
            <ac:spMk id="23" creationId="{5993A9E4-863F-D79E-3D50-A1C9C0634A29}"/>
          </ac:spMkLst>
        </pc:spChg>
        <pc:spChg chg="add mod">
          <ac:chgData name="GARCIA EILER, LUCIANA" userId="dac79f77-480a-424c-90a9-86ce0b7bcf72" providerId="ADAL" clId="{646FFB87-0C8F-4CF9-96FC-6D83D9FD3D13}" dt="2023-11-08T01:54:29.797" v="2916" actId="20577"/>
          <ac:spMkLst>
            <pc:docMk/>
            <pc:sldMk cId="245804239" sldId="257"/>
            <ac:spMk id="25" creationId="{1BA6CF11-AAE4-E18B-E1F2-31B182273135}"/>
          </ac:spMkLst>
        </pc:spChg>
        <pc:spChg chg="add del mod">
          <ac:chgData name="GARCIA EILER, LUCIANA" userId="dac79f77-480a-424c-90a9-86ce0b7bcf72" providerId="ADAL" clId="{646FFB87-0C8F-4CF9-96FC-6D83D9FD3D13}" dt="2023-11-08T01:41:23.159" v="2859" actId="21"/>
          <ac:spMkLst>
            <pc:docMk/>
            <pc:sldMk cId="245804239" sldId="257"/>
            <ac:spMk id="27" creationId="{755C9E1B-0698-A471-25B5-D79153A6B4BC}"/>
          </ac:spMkLst>
        </pc:spChg>
        <pc:spChg chg="add del mod">
          <ac:chgData name="GARCIA EILER, LUCIANA" userId="dac79f77-480a-424c-90a9-86ce0b7bcf72" providerId="ADAL" clId="{646FFB87-0C8F-4CF9-96FC-6D83D9FD3D13}" dt="2023-11-08T01:41:23.159" v="2859" actId="21"/>
          <ac:spMkLst>
            <pc:docMk/>
            <pc:sldMk cId="245804239" sldId="257"/>
            <ac:spMk id="29" creationId="{19533A8E-A068-F47F-3C0E-FC5D5C65F948}"/>
          </ac:spMkLst>
        </pc:spChg>
        <pc:spChg chg="add del mod">
          <ac:chgData name="GARCIA EILER, LUCIANA" userId="dac79f77-480a-424c-90a9-86ce0b7bcf72" providerId="ADAL" clId="{646FFB87-0C8F-4CF9-96FC-6D83D9FD3D13}" dt="2023-11-08T01:41:23.159" v="2859" actId="21"/>
          <ac:spMkLst>
            <pc:docMk/>
            <pc:sldMk cId="245804239" sldId="257"/>
            <ac:spMk id="31" creationId="{D31F9776-D382-6140-8975-C1CA721ECB92}"/>
          </ac:spMkLst>
        </pc:spChg>
        <pc:spChg chg="add del mod">
          <ac:chgData name="GARCIA EILER, LUCIANA" userId="dac79f77-480a-424c-90a9-86ce0b7bcf72" providerId="ADAL" clId="{646FFB87-0C8F-4CF9-96FC-6D83D9FD3D13}" dt="2023-11-08T01:41:23.159" v="2859" actId="21"/>
          <ac:spMkLst>
            <pc:docMk/>
            <pc:sldMk cId="245804239" sldId="257"/>
            <ac:spMk id="33" creationId="{A394392F-82BE-6191-B51A-9A1310437F9F}"/>
          </ac:spMkLst>
        </pc:spChg>
        <pc:spChg chg="add del mod">
          <ac:chgData name="GARCIA EILER, LUCIANA" userId="dac79f77-480a-424c-90a9-86ce0b7bcf72" providerId="ADAL" clId="{646FFB87-0C8F-4CF9-96FC-6D83D9FD3D13}" dt="2023-11-08T01:34:06.044" v="2815" actId="478"/>
          <ac:spMkLst>
            <pc:docMk/>
            <pc:sldMk cId="245804239" sldId="257"/>
            <ac:spMk id="34" creationId="{BF14D7EE-63BD-3F8D-E55E-479A2E4DB7EB}"/>
          </ac:spMkLst>
        </pc:spChg>
        <pc:spChg chg="add mod">
          <ac:chgData name="GARCIA EILER, LUCIANA" userId="dac79f77-480a-424c-90a9-86ce0b7bcf72" providerId="ADAL" clId="{646FFB87-0C8F-4CF9-96FC-6D83D9FD3D13}" dt="2023-11-08T01:33:43.598" v="2807" actId="571"/>
          <ac:spMkLst>
            <pc:docMk/>
            <pc:sldMk cId="245804239" sldId="257"/>
            <ac:spMk id="36" creationId="{F69058AC-883C-6D1C-B7A0-6ECD82CB563C}"/>
          </ac:spMkLst>
        </pc:spChg>
        <pc:spChg chg="add del mod">
          <ac:chgData name="GARCIA EILER, LUCIANA" userId="dac79f77-480a-424c-90a9-86ce0b7bcf72" providerId="ADAL" clId="{646FFB87-0C8F-4CF9-96FC-6D83D9FD3D13}" dt="2023-11-08T01:41:23.159" v="2859" actId="21"/>
          <ac:spMkLst>
            <pc:docMk/>
            <pc:sldMk cId="245804239" sldId="257"/>
            <ac:spMk id="38" creationId="{22153022-FFAB-F3B9-CB2F-BAC9542C5148}"/>
          </ac:spMkLst>
        </pc:spChg>
        <pc:spChg chg="add mod">
          <ac:chgData name="GARCIA EILER, LUCIANA" userId="dac79f77-480a-424c-90a9-86ce0b7bcf72" providerId="ADAL" clId="{646FFB87-0C8F-4CF9-96FC-6D83D9FD3D13}" dt="2023-11-08T01:56:04.838" v="2968" actId="14100"/>
          <ac:spMkLst>
            <pc:docMk/>
            <pc:sldMk cId="245804239" sldId="257"/>
            <ac:spMk id="40" creationId="{3A59C609-C300-3269-65D4-46D302EBC079}"/>
          </ac:spMkLst>
        </pc:spChg>
        <pc:spChg chg="add mod">
          <ac:chgData name="GARCIA EILER, LUCIANA" userId="dac79f77-480a-424c-90a9-86ce0b7bcf72" providerId="ADAL" clId="{646FFB87-0C8F-4CF9-96FC-6D83D9FD3D13}" dt="2023-11-08T01:55:10.204" v="2952" actId="20577"/>
          <ac:spMkLst>
            <pc:docMk/>
            <pc:sldMk cId="245804239" sldId="257"/>
            <ac:spMk id="42" creationId="{4CCF47D1-4605-3747-BB28-C4DD23357D7A}"/>
          </ac:spMkLst>
        </pc:spChg>
        <pc:spChg chg="add mod">
          <ac:chgData name="GARCIA EILER, LUCIANA" userId="dac79f77-480a-424c-90a9-86ce0b7bcf72" providerId="ADAL" clId="{646FFB87-0C8F-4CF9-96FC-6D83D9FD3D13}" dt="2023-11-08T01:59:23.638" v="2988" actId="20577"/>
          <ac:spMkLst>
            <pc:docMk/>
            <pc:sldMk cId="245804239" sldId="257"/>
            <ac:spMk id="44" creationId="{55C75B77-E9A8-43A0-CB45-7230DAE1EE7F}"/>
          </ac:spMkLst>
        </pc:spChg>
        <pc:spChg chg="add mod">
          <ac:chgData name="GARCIA EILER, LUCIANA" userId="dac79f77-480a-424c-90a9-86ce0b7bcf72" providerId="ADAL" clId="{646FFB87-0C8F-4CF9-96FC-6D83D9FD3D13}" dt="2023-11-08T01:55:19.699" v="2958" actId="20577"/>
          <ac:spMkLst>
            <pc:docMk/>
            <pc:sldMk cId="245804239" sldId="257"/>
            <ac:spMk id="46" creationId="{BD86B494-8B8B-78BF-071A-36901955B5CA}"/>
          </ac:spMkLst>
        </pc:spChg>
        <pc:spChg chg="add mod">
          <ac:chgData name="GARCIA EILER, LUCIANA" userId="dac79f77-480a-424c-90a9-86ce0b7bcf72" providerId="ADAL" clId="{646FFB87-0C8F-4CF9-96FC-6D83D9FD3D13}" dt="2023-11-08T01:55:23.423" v="2962" actId="20577"/>
          <ac:spMkLst>
            <pc:docMk/>
            <pc:sldMk cId="245804239" sldId="257"/>
            <ac:spMk id="48" creationId="{7FBD0421-6F5C-4E3B-7C4F-E43E63F0056A}"/>
          </ac:spMkLst>
        </pc:spChg>
        <pc:cxnChg chg="add del mod">
          <ac:chgData name="GARCIA EILER, LUCIANA" userId="dac79f77-480a-424c-90a9-86ce0b7bcf72" providerId="ADAL" clId="{646FFB87-0C8F-4CF9-96FC-6D83D9FD3D13}" dt="2023-11-08T01:17:38.921" v="2401" actId="478"/>
          <ac:cxnSpMkLst>
            <pc:docMk/>
            <pc:sldMk cId="245804239" sldId="257"/>
            <ac:cxnSpMk id="4" creationId="{03615FF9-4874-58B6-0A62-F98E66598936}"/>
          </ac:cxnSpMkLst>
        </pc:cxnChg>
        <pc:cxnChg chg="add mod">
          <ac:chgData name="GARCIA EILER, LUCIANA" userId="dac79f77-480a-424c-90a9-86ce0b7bcf72" providerId="ADAL" clId="{646FFB87-0C8F-4CF9-96FC-6D83D9FD3D13}" dt="2023-11-08T01:33:44.631" v="2808" actId="1076"/>
          <ac:cxnSpMkLst>
            <pc:docMk/>
            <pc:sldMk cId="245804239" sldId="257"/>
            <ac:cxnSpMk id="5" creationId="{29AF849C-65D4-2A8B-E7B9-25AB085BA087}"/>
          </ac:cxnSpMkLst>
        </pc:cxnChg>
        <pc:cxnChg chg="add mod">
          <ac:chgData name="GARCIA EILER, LUCIANA" userId="dac79f77-480a-424c-90a9-86ce0b7bcf72" providerId="ADAL" clId="{646FFB87-0C8F-4CF9-96FC-6D83D9FD3D13}" dt="2023-11-08T01:39:34.153" v="2852" actId="1076"/>
          <ac:cxnSpMkLst>
            <pc:docMk/>
            <pc:sldMk cId="245804239" sldId="257"/>
            <ac:cxnSpMk id="7" creationId="{CFF2ABFF-14A5-4AB4-AE24-71C4599B193E}"/>
          </ac:cxnSpMkLst>
        </pc:cxnChg>
        <pc:cxnChg chg="add mod">
          <ac:chgData name="GARCIA EILER, LUCIANA" userId="dac79f77-480a-424c-90a9-86ce0b7bcf72" providerId="ADAL" clId="{646FFB87-0C8F-4CF9-96FC-6D83D9FD3D13}" dt="2023-11-08T01:40:20.411" v="2853" actId="1076"/>
          <ac:cxnSpMkLst>
            <pc:docMk/>
            <pc:sldMk cId="245804239" sldId="257"/>
            <ac:cxnSpMk id="10" creationId="{B306BE54-72BB-21FF-0545-65CA86ED5F3F}"/>
          </ac:cxnSpMkLst>
        </pc:cxnChg>
        <pc:cxnChg chg="add del mod">
          <ac:chgData name="GARCIA EILER, LUCIANA" userId="dac79f77-480a-424c-90a9-86ce0b7bcf72" providerId="ADAL" clId="{646FFB87-0C8F-4CF9-96FC-6D83D9FD3D13}" dt="2023-11-08T01:33:59.157" v="2813" actId="478"/>
          <ac:cxnSpMkLst>
            <pc:docMk/>
            <pc:sldMk cId="245804239" sldId="257"/>
            <ac:cxnSpMk id="13" creationId="{CFF00EE7-5157-97FD-2182-D24F1A8D9A68}"/>
          </ac:cxnSpMkLst>
        </pc:cxnChg>
        <pc:cxnChg chg="add del mod">
          <ac:chgData name="GARCIA EILER, LUCIANA" userId="dac79f77-480a-424c-90a9-86ce0b7bcf72" providerId="ADAL" clId="{646FFB87-0C8F-4CF9-96FC-6D83D9FD3D13}" dt="2023-11-08T01:15:31.622" v="2393" actId="478"/>
          <ac:cxnSpMkLst>
            <pc:docMk/>
            <pc:sldMk cId="245804239" sldId="257"/>
            <ac:cxnSpMk id="15" creationId="{C00C81AE-703D-C132-13F5-33D25CF048E5}"/>
          </ac:cxnSpMkLst>
        </pc:cxnChg>
        <pc:cxnChg chg="add del mod">
          <ac:chgData name="GARCIA EILER, LUCIANA" userId="dac79f77-480a-424c-90a9-86ce0b7bcf72" providerId="ADAL" clId="{646FFB87-0C8F-4CF9-96FC-6D83D9FD3D13}" dt="2023-11-08T01:19:58.702" v="2456"/>
          <ac:cxnSpMkLst>
            <pc:docMk/>
            <pc:sldMk cId="245804239" sldId="257"/>
            <ac:cxnSpMk id="16" creationId="{E3D69B00-2199-1C41-271D-7CAD08FF0122}"/>
          </ac:cxnSpMkLst>
        </pc:cxnChg>
        <pc:cxnChg chg="add del mod">
          <ac:chgData name="GARCIA EILER, LUCIANA" userId="dac79f77-480a-424c-90a9-86ce0b7bcf72" providerId="ADAL" clId="{646FFB87-0C8F-4CF9-96FC-6D83D9FD3D13}" dt="2023-11-08T01:19:53.063" v="2454"/>
          <ac:cxnSpMkLst>
            <pc:docMk/>
            <pc:sldMk cId="245804239" sldId="257"/>
            <ac:cxnSpMk id="18" creationId="{9F245E21-5ECA-4FA4-A07C-E147DBF1CDD1}"/>
          </ac:cxnSpMkLst>
        </pc:cxnChg>
        <pc:cxnChg chg="add mod">
          <ac:chgData name="GARCIA EILER, LUCIANA" userId="dac79f77-480a-424c-90a9-86ce0b7bcf72" providerId="ADAL" clId="{646FFB87-0C8F-4CF9-96FC-6D83D9FD3D13}" dt="2023-11-08T01:41:50.699" v="2860" actId="1076"/>
          <ac:cxnSpMkLst>
            <pc:docMk/>
            <pc:sldMk cId="245804239" sldId="257"/>
            <ac:cxnSpMk id="22" creationId="{E8EF39E8-9A42-272A-C41F-29793CA62BB0}"/>
          </ac:cxnSpMkLst>
        </pc:cxnChg>
        <pc:cxnChg chg="add mod">
          <ac:chgData name="GARCIA EILER, LUCIANA" userId="dac79f77-480a-424c-90a9-86ce0b7bcf72" providerId="ADAL" clId="{646FFB87-0C8F-4CF9-96FC-6D83D9FD3D13}" dt="2023-11-08T01:42:19.379" v="2863" actId="1076"/>
          <ac:cxnSpMkLst>
            <pc:docMk/>
            <pc:sldMk cId="245804239" sldId="257"/>
            <ac:cxnSpMk id="24" creationId="{02D69EBD-1983-F3CF-9752-8E20FF2AC6EF}"/>
          </ac:cxnSpMkLst>
        </pc:cxnChg>
        <pc:cxnChg chg="add del mod">
          <ac:chgData name="GARCIA EILER, LUCIANA" userId="dac79f77-480a-424c-90a9-86ce0b7bcf72" providerId="ADAL" clId="{646FFB87-0C8F-4CF9-96FC-6D83D9FD3D13}" dt="2023-11-08T01:41:23.159" v="2859" actId="21"/>
          <ac:cxnSpMkLst>
            <pc:docMk/>
            <pc:sldMk cId="245804239" sldId="257"/>
            <ac:cxnSpMk id="26" creationId="{71186BCC-92BE-06EC-A424-E3A486D9B388}"/>
          </ac:cxnSpMkLst>
        </pc:cxnChg>
        <pc:cxnChg chg="add del mod">
          <ac:chgData name="GARCIA EILER, LUCIANA" userId="dac79f77-480a-424c-90a9-86ce0b7bcf72" providerId="ADAL" clId="{646FFB87-0C8F-4CF9-96FC-6D83D9FD3D13}" dt="2023-11-08T01:41:23.159" v="2859" actId="21"/>
          <ac:cxnSpMkLst>
            <pc:docMk/>
            <pc:sldMk cId="245804239" sldId="257"/>
            <ac:cxnSpMk id="28" creationId="{77B7BCF5-C667-9957-3E25-2B2F8B7A6183}"/>
          </ac:cxnSpMkLst>
        </pc:cxnChg>
        <pc:cxnChg chg="add del mod">
          <ac:chgData name="GARCIA EILER, LUCIANA" userId="dac79f77-480a-424c-90a9-86ce0b7bcf72" providerId="ADAL" clId="{646FFB87-0C8F-4CF9-96FC-6D83D9FD3D13}" dt="2023-11-08T01:41:23.159" v="2859" actId="21"/>
          <ac:cxnSpMkLst>
            <pc:docMk/>
            <pc:sldMk cId="245804239" sldId="257"/>
            <ac:cxnSpMk id="30" creationId="{5417D9BB-CD68-69E2-9E18-01464DD5B2F3}"/>
          </ac:cxnSpMkLst>
        </pc:cxnChg>
        <pc:cxnChg chg="add del mod">
          <ac:chgData name="GARCIA EILER, LUCIANA" userId="dac79f77-480a-424c-90a9-86ce0b7bcf72" providerId="ADAL" clId="{646FFB87-0C8F-4CF9-96FC-6D83D9FD3D13}" dt="2023-11-08T01:41:23.159" v="2859" actId="21"/>
          <ac:cxnSpMkLst>
            <pc:docMk/>
            <pc:sldMk cId="245804239" sldId="257"/>
            <ac:cxnSpMk id="32" creationId="{FE07C6B0-8F91-E856-69C5-87E88166A5A6}"/>
          </ac:cxnSpMkLst>
        </pc:cxnChg>
        <pc:cxnChg chg="add del mod">
          <ac:chgData name="GARCIA EILER, LUCIANA" userId="dac79f77-480a-424c-90a9-86ce0b7bcf72" providerId="ADAL" clId="{646FFB87-0C8F-4CF9-96FC-6D83D9FD3D13}" dt="2023-11-08T01:34:02.054" v="2814" actId="478"/>
          <ac:cxnSpMkLst>
            <pc:docMk/>
            <pc:sldMk cId="245804239" sldId="257"/>
            <ac:cxnSpMk id="35" creationId="{49A679BF-95E8-D84A-7422-195446DA6297}"/>
          </ac:cxnSpMkLst>
        </pc:cxnChg>
        <pc:cxnChg chg="add del mod">
          <ac:chgData name="GARCIA EILER, LUCIANA" userId="dac79f77-480a-424c-90a9-86ce0b7bcf72" providerId="ADAL" clId="{646FFB87-0C8F-4CF9-96FC-6D83D9FD3D13}" dt="2023-11-08T01:41:23.159" v="2859" actId="21"/>
          <ac:cxnSpMkLst>
            <pc:docMk/>
            <pc:sldMk cId="245804239" sldId="257"/>
            <ac:cxnSpMk id="37" creationId="{51CDEF56-06E4-B202-324F-FD20BE85A6EC}"/>
          </ac:cxnSpMkLst>
        </pc:cxnChg>
        <pc:cxnChg chg="add mod">
          <ac:chgData name="GARCIA EILER, LUCIANA" userId="dac79f77-480a-424c-90a9-86ce0b7bcf72" providerId="ADAL" clId="{646FFB87-0C8F-4CF9-96FC-6D83D9FD3D13}" dt="2023-11-08T01:56:04.838" v="2968" actId="14100"/>
          <ac:cxnSpMkLst>
            <pc:docMk/>
            <pc:sldMk cId="245804239" sldId="257"/>
            <ac:cxnSpMk id="39" creationId="{78AD1F27-8F1C-3E0F-C668-95B40392E727}"/>
          </ac:cxnSpMkLst>
        </pc:cxnChg>
        <pc:cxnChg chg="add mod">
          <ac:chgData name="GARCIA EILER, LUCIANA" userId="dac79f77-480a-424c-90a9-86ce0b7bcf72" providerId="ADAL" clId="{646FFB87-0C8F-4CF9-96FC-6D83D9FD3D13}" dt="2023-11-08T01:56:37.771" v="2969" actId="14100"/>
          <ac:cxnSpMkLst>
            <pc:docMk/>
            <pc:sldMk cId="245804239" sldId="257"/>
            <ac:cxnSpMk id="41" creationId="{70FCC867-7A01-E228-6220-BB1EEE1EAAA7}"/>
          </ac:cxnSpMkLst>
        </pc:cxnChg>
        <pc:cxnChg chg="add mod">
          <ac:chgData name="GARCIA EILER, LUCIANA" userId="dac79f77-480a-424c-90a9-86ce0b7bcf72" providerId="ADAL" clId="{646FFB87-0C8F-4CF9-96FC-6D83D9FD3D13}" dt="2023-11-08T01:56:37.771" v="2969" actId="14100"/>
          <ac:cxnSpMkLst>
            <pc:docMk/>
            <pc:sldMk cId="245804239" sldId="257"/>
            <ac:cxnSpMk id="43" creationId="{95248437-F991-99B1-E359-E2ECDA3CE4B1}"/>
          </ac:cxnSpMkLst>
        </pc:cxnChg>
        <pc:cxnChg chg="add mod">
          <ac:chgData name="GARCIA EILER, LUCIANA" userId="dac79f77-480a-424c-90a9-86ce0b7bcf72" providerId="ADAL" clId="{646FFB87-0C8F-4CF9-96FC-6D83D9FD3D13}" dt="2023-11-08T01:56:37.771" v="2969" actId="14100"/>
          <ac:cxnSpMkLst>
            <pc:docMk/>
            <pc:sldMk cId="245804239" sldId="257"/>
            <ac:cxnSpMk id="45" creationId="{4C4E8F0F-5E5C-A1DC-DC70-048F559633C3}"/>
          </ac:cxnSpMkLst>
        </pc:cxnChg>
        <pc:cxnChg chg="add mod">
          <ac:chgData name="GARCIA EILER, LUCIANA" userId="dac79f77-480a-424c-90a9-86ce0b7bcf72" providerId="ADAL" clId="{646FFB87-0C8F-4CF9-96FC-6D83D9FD3D13}" dt="2023-11-08T01:56:37.771" v="2969" actId="14100"/>
          <ac:cxnSpMkLst>
            <pc:docMk/>
            <pc:sldMk cId="245804239" sldId="257"/>
            <ac:cxnSpMk id="47" creationId="{8AF26267-2E56-C3B7-3F42-7230502542AA}"/>
          </ac:cxnSpMkLst>
        </pc:cxnChg>
        <pc:cxnChg chg="add mod">
          <ac:chgData name="GARCIA EILER, LUCIANA" userId="dac79f77-480a-424c-90a9-86ce0b7bcf72" providerId="ADAL" clId="{646FFB87-0C8F-4CF9-96FC-6D83D9FD3D13}" dt="2023-11-08T01:56:04.838" v="2968" actId="14100"/>
          <ac:cxnSpMkLst>
            <pc:docMk/>
            <pc:sldMk cId="245804239" sldId="257"/>
            <ac:cxnSpMk id="49" creationId="{10EE7D71-9EA4-E1FE-D16E-C8465637677F}"/>
          </ac:cxnSpMkLst>
        </pc:cxnChg>
        <pc:cxnChg chg="add mod">
          <ac:chgData name="GARCIA EILER, LUCIANA" userId="dac79f77-480a-424c-90a9-86ce0b7bcf72" providerId="ADAL" clId="{646FFB87-0C8F-4CF9-96FC-6D83D9FD3D13}" dt="2023-11-08T01:56:04.838" v="2968" actId="14100"/>
          <ac:cxnSpMkLst>
            <pc:docMk/>
            <pc:sldMk cId="245804239" sldId="257"/>
            <ac:cxnSpMk id="50" creationId="{A6BFDCA4-EE96-E696-8B41-6BDCCC642437}"/>
          </ac:cxnSpMkLst>
        </pc:cxnChg>
        <pc:cxnChg chg="add mod">
          <ac:chgData name="GARCIA EILER, LUCIANA" userId="dac79f77-480a-424c-90a9-86ce0b7bcf72" providerId="ADAL" clId="{646FFB87-0C8F-4CF9-96FC-6D83D9FD3D13}" dt="2023-11-08T01:56:04.838" v="2968" actId="14100"/>
          <ac:cxnSpMkLst>
            <pc:docMk/>
            <pc:sldMk cId="245804239" sldId="257"/>
            <ac:cxnSpMk id="51" creationId="{146FF439-BF77-E1BA-91FA-270DC196E1D4}"/>
          </ac:cxnSpMkLst>
        </pc:cxnChg>
        <pc:cxnChg chg="add mod">
          <ac:chgData name="GARCIA EILER, LUCIANA" userId="dac79f77-480a-424c-90a9-86ce0b7bcf72" providerId="ADAL" clId="{646FFB87-0C8F-4CF9-96FC-6D83D9FD3D13}" dt="2023-11-08T01:56:04.838" v="2968" actId="14100"/>
          <ac:cxnSpMkLst>
            <pc:docMk/>
            <pc:sldMk cId="245804239" sldId="257"/>
            <ac:cxnSpMk id="52" creationId="{F3B91470-74FA-EE73-867D-D96042097788}"/>
          </ac:cxnSpMkLst>
        </pc:cxnChg>
        <pc:cxnChg chg="add mod">
          <ac:chgData name="GARCIA EILER, LUCIANA" userId="dac79f77-480a-424c-90a9-86ce0b7bcf72" providerId="ADAL" clId="{646FFB87-0C8F-4CF9-96FC-6D83D9FD3D13}" dt="2023-11-08T01:56:04.838" v="2968" actId="14100"/>
          <ac:cxnSpMkLst>
            <pc:docMk/>
            <pc:sldMk cId="245804239" sldId="257"/>
            <ac:cxnSpMk id="53" creationId="{8C075784-E636-B137-2CA3-3E2057C811F4}"/>
          </ac:cxnSpMkLst>
        </pc:cxnChg>
      </pc:sldChg>
      <pc:sldChg chg="del">
        <pc:chgData name="GARCIA EILER, LUCIANA" userId="dac79f77-480a-424c-90a9-86ce0b7bcf72" providerId="ADAL" clId="{646FFB87-0C8F-4CF9-96FC-6D83D9FD3D13}" dt="2023-11-06T15:19:38.668" v="2339" actId="2696"/>
        <pc:sldMkLst>
          <pc:docMk/>
          <pc:sldMk cId="976671679" sldId="258"/>
        </pc:sldMkLst>
      </pc:sldChg>
      <pc:sldChg chg="addSp delSp modSp del mod modAnim">
        <pc:chgData name="GARCIA EILER, LUCIANA" userId="dac79f77-480a-424c-90a9-86ce0b7bcf72" providerId="ADAL" clId="{646FFB87-0C8F-4CF9-96FC-6D83D9FD3D13}" dt="2023-11-06T15:19:26.665" v="2338" actId="2696"/>
        <pc:sldMkLst>
          <pc:docMk/>
          <pc:sldMk cId="1153725139" sldId="258"/>
        </pc:sldMkLst>
        <pc:spChg chg="del">
          <ac:chgData name="GARCIA EILER, LUCIANA" userId="dac79f77-480a-424c-90a9-86ce0b7bcf72" providerId="ADAL" clId="{646FFB87-0C8F-4CF9-96FC-6D83D9FD3D13}" dt="2023-11-03T17:47:31.460" v="613" actId="478"/>
          <ac:spMkLst>
            <pc:docMk/>
            <pc:sldMk cId="1153725139" sldId="258"/>
            <ac:spMk id="9" creationId="{1C482C94-CF6E-2FD7-152B-48CFE59DB9E3}"/>
          </ac:spMkLst>
        </pc:spChg>
        <pc:spChg chg="del">
          <ac:chgData name="GARCIA EILER, LUCIANA" userId="dac79f77-480a-424c-90a9-86ce0b7bcf72" providerId="ADAL" clId="{646FFB87-0C8F-4CF9-96FC-6D83D9FD3D13}" dt="2023-11-03T17:49:44.498" v="674" actId="478"/>
          <ac:spMkLst>
            <pc:docMk/>
            <pc:sldMk cId="1153725139" sldId="258"/>
            <ac:spMk id="10" creationId="{782B00AA-4E52-F8C4-49BF-79BEECCBD900}"/>
          </ac:spMkLst>
        </pc:spChg>
        <pc:spChg chg="del">
          <ac:chgData name="GARCIA EILER, LUCIANA" userId="dac79f77-480a-424c-90a9-86ce0b7bcf72" providerId="ADAL" clId="{646FFB87-0C8F-4CF9-96FC-6D83D9FD3D13}" dt="2023-11-03T17:48:43.349" v="657" actId="478"/>
          <ac:spMkLst>
            <pc:docMk/>
            <pc:sldMk cId="1153725139" sldId="258"/>
            <ac:spMk id="11" creationId="{404F27A1-8302-E0CA-F226-30D2391255C6}"/>
          </ac:spMkLst>
        </pc:spChg>
        <pc:spChg chg="del">
          <ac:chgData name="GARCIA EILER, LUCIANA" userId="dac79f77-480a-424c-90a9-86ce0b7bcf72" providerId="ADAL" clId="{646FFB87-0C8F-4CF9-96FC-6D83D9FD3D13}" dt="2023-11-03T17:49:04.209" v="669" actId="478"/>
          <ac:spMkLst>
            <pc:docMk/>
            <pc:sldMk cId="1153725139" sldId="258"/>
            <ac:spMk id="12" creationId="{3C856183-4526-457D-E20A-4219C50346FF}"/>
          </ac:spMkLst>
        </pc:spChg>
        <pc:spChg chg="del">
          <ac:chgData name="GARCIA EILER, LUCIANA" userId="dac79f77-480a-424c-90a9-86ce0b7bcf72" providerId="ADAL" clId="{646FFB87-0C8F-4CF9-96FC-6D83D9FD3D13}" dt="2023-11-03T17:50:16.650" v="681" actId="478"/>
          <ac:spMkLst>
            <pc:docMk/>
            <pc:sldMk cId="1153725139" sldId="258"/>
            <ac:spMk id="13" creationId="{7C0ED7D1-E6D2-78CD-A324-88950453991A}"/>
          </ac:spMkLst>
        </pc:spChg>
        <pc:spChg chg="mod">
          <ac:chgData name="GARCIA EILER, LUCIANA" userId="dac79f77-480a-424c-90a9-86ce0b7bcf72" providerId="ADAL" clId="{646FFB87-0C8F-4CF9-96FC-6D83D9FD3D13}" dt="2023-11-03T17:53:58.408" v="806" actId="1036"/>
          <ac:spMkLst>
            <pc:docMk/>
            <pc:sldMk cId="1153725139" sldId="258"/>
            <ac:spMk id="14" creationId="{1475FD9D-EF1A-E1FA-6832-101B0D4AAF7E}"/>
          </ac:spMkLst>
        </pc:spChg>
        <pc:spChg chg="del mod">
          <ac:chgData name="GARCIA EILER, LUCIANA" userId="dac79f77-480a-424c-90a9-86ce0b7bcf72" providerId="ADAL" clId="{646FFB87-0C8F-4CF9-96FC-6D83D9FD3D13}" dt="2023-11-03T17:51:45.712" v="706" actId="478"/>
          <ac:spMkLst>
            <pc:docMk/>
            <pc:sldMk cId="1153725139" sldId="258"/>
            <ac:spMk id="16" creationId="{CF6994FE-4276-EAD7-B72A-35F449EED752}"/>
          </ac:spMkLst>
        </pc:spChg>
        <pc:spChg chg="add mod">
          <ac:chgData name="GARCIA EILER, LUCIANA" userId="dac79f77-480a-424c-90a9-86ce0b7bcf72" providerId="ADAL" clId="{646FFB87-0C8F-4CF9-96FC-6D83D9FD3D13}" dt="2023-11-03T17:54:18.301" v="815" actId="1076"/>
          <ac:spMkLst>
            <pc:docMk/>
            <pc:sldMk cId="1153725139" sldId="258"/>
            <ac:spMk id="17" creationId="{5829E96F-658B-F32E-A9BF-64B62D8DAF44}"/>
          </ac:spMkLst>
        </pc:spChg>
        <pc:spChg chg="add mod">
          <ac:chgData name="GARCIA EILER, LUCIANA" userId="dac79f77-480a-424c-90a9-86ce0b7bcf72" providerId="ADAL" clId="{646FFB87-0C8F-4CF9-96FC-6D83D9FD3D13}" dt="2023-11-06T12:19:16.708" v="1825" actId="1076"/>
          <ac:spMkLst>
            <pc:docMk/>
            <pc:sldMk cId="1153725139" sldId="258"/>
            <ac:spMk id="18" creationId="{8E62933C-0012-9462-A1BA-D74E0C3A0004}"/>
          </ac:spMkLst>
        </pc:spChg>
        <pc:spChg chg="add del">
          <ac:chgData name="GARCIA EILER, LUCIANA" userId="dac79f77-480a-424c-90a9-86ce0b7bcf72" providerId="ADAL" clId="{646FFB87-0C8F-4CF9-96FC-6D83D9FD3D13}" dt="2023-11-03T17:46:58.922" v="565" actId="22"/>
          <ac:spMkLst>
            <pc:docMk/>
            <pc:sldMk cId="1153725139" sldId="258"/>
            <ac:spMk id="21" creationId="{D354C557-7056-92F0-636B-A8F59B37EDA6}"/>
          </ac:spMkLst>
        </pc:spChg>
        <pc:spChg chg="add mod">
          <ac:chgData name="GARCIA EILER, LUCIANA" userId="dac79f77-480a-424c-90a9-86ce0b7bcf72" providerId="ADAL" clId="{646FFB87-0C8F-4CF9-96FC-6D83D9FD3D13}" dt="2023-11-06T12:17:11.274" v="1808"/>
          <ac:spMkLst>
            <pc:docMk/>
            <pc:sldMk cId="1153725139" sldId="258"/>
            <ac:spMk id="22" creationId="{A9375443-5B54-2170-ED39-0831206445A0}"/>
          </ac:spMkLst>
        </pc:spChg>
        <pc:spChg chg="add mod">
          <ac:chgData name="GARCIA EILER, LUCIANA" userId="dac79f77-480a-424c-90a9-86ce0b7bcf72" providerId="ADAL" clId="{646FFB87-0C8F-4CF9-96FC-6D83D9FD3D13}" dt="2023-11-06T12:19:28.060" v="1830" actId="1076"/>
          <ac:spMkLst>
            <pc:docMk/>
            <pc:sldMk cId="1153725139" sldId="258"/>
            <ac:spMk id="23" creationId="{488794B3-D0B3-2F0C-DBBC-5099E32932A6}"/>
          </ac:spMkLst>
        </pc:spChg>
        <pc:spChg chg="add mod">
          <ac:chgData name="GARCIA EILER, LUCIANA" userId="dac79f77-480a-424c-90a9-86ce0b7bcf72" providerId="ADAL" clId="{646FFB87-0C8F-4CF9-96FC-6D83D9FD3D13}" dt="2023-11-03T17:53:58.408" v="806" actId="1036"/>
          <ac:spMkLst>
            <pc:docMk/>
            <pc:sldMk cId="1153725139" sldId="258"/>
            <ac:spMk id="24" creationId="{2EB13308-84B6-B43B-DA40-1511C67BA565}"/>
          </ac:spMkLst>
        </pc:spChg>
        <pc:spChg chg="add mod">
          <ac:chgData name="GARCIA EILER, LUCIANA" userId="dac79f77-480a-424c-90a9-86ce0b7bcf72" providerId="ADAL" clId="{646FFB87-0C8F-4CF9-96FC-6D83D9FD3D13}" dt="2023-11-03T17:53:58.408" v="806" actId="1036"/>
          <ac:spMkLst>
            <pc:docMk/>
            <pc:sldMk cId="1153725139" sldId="258"/>
            <ac:spMk id="25" creationId="{7CE6384E-A553-BF46-44A5-FE719F7DCB58}"/>
          </ac:spMkLst>
        </pc:spChg>
        <pc:spChg chg="add mod">
          <ac:chgData name="GARCIA EILER, LUCIANA" userId="dac79f77-480a-424c-90a9-86ce0b7bcf72" providerId="ADAL" clId="{646FFB87-0C8F-4CF9-96FC-6D83D9FD3D13}" dt="2023-11-03T17:53:58.408" v="806" actId="1036"/>
          <ac:spMkLst>
            <pc:docMk/>
            <pc:sldMk cId="1153725139" sldId="258"/>
            <ac:spMk id="26" creationId="{1CCEDE2D-59BD-3D6C-899B-1FBDC114D51C}"/>
          </ac:spMkLst>
        </pc:spChg>
        <pc:spChg chg="add mod">
          <ac:chgData name="GARCIA EILER, LUCIANA" userId="dac79f77-480a-424c-90a9-86ce0b7bcf72" providerId="ADAL" clId="{646FFB87-0C8F-4CF9-96FC-6D83D9FD3D13}" dt="2023-11-03T17:53:58.408" v="806" actId="1036"/>
          <ac:spMkLst>
            <pc:docMk/>
            <pc:sldMk cId="1153725139" sldId="258"/>
            <ac:spMk id="27" creationId="{6490172D-BA79-B755-89F6-4ECB50CE97AE}"/>
          </ac:spMkLst>
        </pc:spChg>
        <pc:spChg chg="add mod">
          <ac:chgData name="GARCIA EILER, LUCIANA" userId="dac79f77-480a-424c-90a9-86ce0b7bcf72" providerId="ADAL" clId="{646FFB87-0C8F-4CF9-96FC-6D83D9FD3D13}" dt="2023-11-03T17:53:58.408" v="806" actId="1036"/>
          <ac:spMkLst>
            <pc:docMk/>
            <pc:sldMk cId="1153725139" sldId="258"/>
            <ac:spMk id="28" creationId="{B9BB02FC-96F4-03C3-7FCC-F1341CCF3049}"/>
          </ac:spMkLst>
        </pc:spChg>
        <pc:spChg chg="add mod">
          <ac:chgData name="GARCIA EILER, LUCIANA" userId="dac79f77-480a-424c-90a9-86ce0b7bcf72" providerId="ADAL" clId="{646FFB87-0C8F-4CF9-96FC-6D83D9FD3D13}" dt="2023-11-06T12:26:40.773" v="1894" actId="1076"/>
          <ac:spMkLst>
            <pc:docMk/>
            <pc:sldMk cId="1153725139" sldId="258"/>
            <ac:spMk id="29" creationId="{A5B804D3-01A7-CF43-7937-08B99CA3A8A5}"/>
          </ac:spMkLst>
        </pc:spChg>
        <pc:picChg chg="mod modCrop">
          <ac:chgData name="GARCIA EILER, LUCIANA" userId="dac79f77-480a-424c-90a9-86ce0b7bcf72" providerId="ADAL" clId="{646FFB87-0C8F-4CF9-96FC-6D83D9FD3D13}" dt="2023-11-03T17:53:58.408" v="806" actId="1036"/>
          <ac:picMkLst>
            <pc:docMk/>
            <pc:sldMk cId="1153725139" sldId="258"/>
            <ac:picMk id="4" creationId="{FD6BB98E-C029-14EB-71E2-D34413F5E484}"/>
          </ac:picMkLst>
        </pc:picChg>
        <pc:picChg chg="add del mod modCrop">
          <ac:chgData name="GARCIA EILER, LUCIANA" userId="dac79f77-480a-424c-90a9-86ce0b7bcf72" providerId="ADAL" clId="{646FFB87-0C8F-4CF9-96FC-6D83D9FD3D13}" dt="2023-11-02T18:37:29.649" v="161" actId="478"/>
          <ac:picMkLst>
            <pc:docMk/>
            <pc:sldMk cId="1153725139" sldId="258"/>
            <ac:picMk id="5" creationId="{56B25B99-BB78-82EC-5016-C0A01645BEC2}"/>
          </ac:picMkLst>
        </pc:picChg>
        <pc:picChg chg="del mod modCrop">
          <ac:chgData name="GARCIA EILER, LUCIANA" userId="dac79f77-480a-424c-90a9-86ce0b7bcf72" providerId="ADAL" clId="{646FFB87-0C8F-4CF9-96FC-6D83D9FD3D13}" dt="2023-11-02T18:37:55.663" v="175" actId="478"/>
          <ac:picMkLst>
            <pc:docMk/>
            <pc:sldMk cId="1153725139" sldId="258"/>
            <ac:picMk id="6" creationId="{39600D23-3D4D-2D67-CB4C-7440FE75F58A}"/>
          </ac:picMkLst>
        </pc:picChg>
        <pc:cxnChg chg="del mod">
          <ac:chgData name="GARCIA EILER, LUCIANA" userId="dac79f77-480a-424c-90a9-86ce0b7bcf72" providerId="ADAL" clId="{646FFB87-0C8F-4CF9-96FC-6D83D9FD3D13}" dt="2023-11-03T17:51:52.223" v="708" actId="478"/>
          <ac:cxnSpMkLst>
            <pc:docMk/>
            <pc:sldMk cId="1153725139" sldId="258"/>
            <ac:cxnSpMk id="15" creationId="{1D98511D-9FA7-B2FE-E735-2B9C5D480EF6}"/>
          </ac:cxnSpMkLst>
        </pc:cxnChg>
        <pc:cxnChg chg="add mod">
          <ac:chgData name="GARCIA EILER, LUCIANA" userId="dac79f77-480a-424c-90a9-86ce0b7bcf72" providerId="ADAL" clId="{646FFB87-0C8F-4CF9-96FC-6D83D9FD3D13}" dt="2023-11-03T17:54:07.569" v="814" actId="1036"/>
          <ac:cxnSpMkLst>
            <pc:docMk/>
            <pc:sldMk cId="1153725139" sldId="258"/>
            <ac:cxnSpMk id="19" creationId="{5A617C68-DC24-E72A-9E04-9463DE29F380}"/>
          </ac:cxnSpMkLst>
        </pc:cxnChg>
      </pc:sldChg>
      <pc:sldChg chg="modSp">
        <pc:chgData name="GARCIA EILER, LUCIANA" userId="dac79f77-480a-424c-90a9-86ce0b7bcf72" providerId="ADAL" clId="{646FFB87-0C8F-4CF9-96FC-6D83D9FD3D13}" dt="2023-11-08T01:47:54.612" v="2891"/>
        <pc:sldMkLst>
          <pc:docMk/>
          <pc:sldMk cId="2469361989" sldId="258"/>
        </pc:sldMkLst>
        <pc:spChg chg="mod">
          <ac:chgData name="GARCIA EILER, LUCIANA" userId="dac79f77-480a-424c-90a9-86ce0b7bcf72" providerId="ADAL" clId="{646FFB87-0C8F-4CF9-96FC-6D83D9FD3D13}" dt="2023-11-08T01:47:54.612" v="2891"/>
          <ac:spMkLst>
            <pc:docMk/>
            <pc:sldMk cId="2469361989" sldId="258"/>
            <ac:spMk id="14" creationId="{1475FD9D-EF1A-E1FA-6832-101B0D4AAF7E}"/>
          </ac:spMkLst>
        </pc:spChg>
      </pc:sldChg>
      <pc:sldChg chg="del">
        <pc:chgData name="GARCIA EILER, LUCIANA" userId="dac79f77-480a-424c-90a9-86ce0b7bcf72" providerId="ADAL" clId="{646FFB87-0C8F-4CF9-96FC-6D83D9FD3D13}" dt="2023-11-02T18:32:07.307" v="89" actId="47"/>
        <pc:sldMkLst>
          <pc:docMk/>
          <pc:sldMk cId="1930541968" sldId="259"/>
        </pc:sldMkLst>
      </pc:sldChg>
      <pc:sldChg chg="addSp delSp modSp del mod addAnim delAnim modAnim">
        <pc:chgData name="GARCIA EILER, LUCIANA" userId="dac79f77-480a-424c-90a9-86ce0b7bcf72" providerId="ADAL" clId="{646FFB87-0C8F-4CF9-96FC-6D83D9FD3D13}" dt="2023-11-06T15:18:48.753" v="2337" actId="2696"/>
        <pc:sldMkLst>
          <pc:docMk/>
          <pc:sldMk cId="2299466361" sldId="260"/>
        </pc:sldMkLst>
        <pc:spChg chg="add mod">
          <ac:chgData name="GARCIA EILER, LUCIANA" userId="dac79f77-480a-424c-90a9-86ce0b7bcf72" providerId="ADAL" clId="{646FFB87-0C8F-4CF9-96FC-6D83D9FD3D13}" dt="2023-11-06T12:21:43.495" v="1861"/>
          <ac:spMkLst>
            <pc:docMk/>
            <pc:sldMk cId="2299466361" sldId="260"/>
            <ac:spMk id="2" creationId="{C38F4E17-9996-8B9C-84A0-3E205FF215CA}"/>
          </ac:spMkLst>
        </pc:spChg>
        <pc:spChg chg="add mod">
          <ac:chgData name="GARCIA EILER, LUCIANA" userId="dac79f77-480a-424c-90a9-86ce0b7bcf72" providerId="ADAL" clId="{646FFB87-0C8F-4CF9-96FC-6D83D9FD3D13}" dt="2023-11-03T17:56:30.082" v="828" actId="1076"/>
          <ac:spMkLst>
            <pc:docMk/>
            <pc:sldMk cId="2299466361" sldId="260"/>
            <ac:spMk id="4" creationId="{5CD7C375-A3A9-ABE3-6357-2A05660E3E40}"/>
          </ac:spMkLst>
        </pc:spChg>
        <pc:spChg chg="mod">
          <ac:chgData name="GARCIA EILER, LUCIANA" userId="dac79f77-480a-424c-90a9-86ce0b7bcf72" providerId="ADAL" clId="{646FFB87-0C8F-4CF9-96FC-6D83D9FD3D13}" dt="2023-11-06T12:22:55.420" v="1870" actId="1076"/>
          <ac:spMkLst>
            <pc:docMk/>
            <pc:sldMk cId="2299466361" sldId="260"/>
            <ac:spMk id="5" creationId="{604E92A6-D93E-4971-B729-4A9D4826885F}"/>
          </ac:spMkLst>
        </pc:spChg>
        <pc:spChg chg="del">
          <ac:chgData name="GARCIA EILER, LUCIANA" userId="dac79f77-480a-424c-90a9-86ce0b7bcf72" providerId="ADAL" clId="{646FFB87-0C8F-4CF9-96FC-6D83D9FD3D13}" dt="2023-11-02T18:40:38.202" v="291" actId="478"/>
          <ac:spMkLst>
            <pc:docMk/>
            <pc:sldMk cId="2299466361" sldId="260"/>
            <ac:spMk id="14" creationId="{69D71CC4-C880-4329-B895-3EF86E5B85F5}"/>
          </ac:spMkLst>
        </pc:spChg>
        <pc:spChg chg="mod">
          <ac:chgData name="GARCIA EILER, LUCIANA" userId="dac79f77-480a-424c-90a9-86ce0b7bcf72" providerId="ADAL" clId="{646FFB87-0C8F-4CF9-96FC-6D83D9FD3D13}" dt="2023-11-06T12:23:45.485" v="1880" actId="1076"/>
          <ac:spMkLst>
            <pc:docMk/>
            <pc:sldMk cId="2299466361" sldId="260"/>
            <ac:spMk id="21" creationId="{F02E586A-85C9-4B0C-B750-A0B60093ED49}"/>
          </ac:spMkLst>
        </pc:spChg>
        <pc:spChg chg="mod">
          <ac:chgData name="GARCIA EILER, LUCIANA" userId="dac79f77-480a-424c-90a9-86ce0b7bcf72" providerId="ADAL" clId="{646FFB87-0C8F-4CF9-96FC-6D83D9FD3D13}" dt="2023-11-06T12:25:36.229" v="1887" actId="1076"/>
          <ac:spMkLst>
            <pc:docMk/>
            <pc:sldMk cId="2299466361" sldId="260"/>
            <ac:spMk id="24" creationId="{DB02E30F-980A-471A-A096-94C52E0744DA}"/>
          </ac:spMkLst>
        </pc:spChg>
        <pc:picChg chg="del">
          <ac:chgData name="GARCIA EILER, LUCIANA" userId="dac79f77-480a-424c-90a9-86ce0b7bcf72" providerId="ADAL" clId="{646FFB87-0C8F-4CF9-96FC-6D83D9FD3D13}" dt="2023-11-02T18:40:32.860" v="288" actId="478"/>
          <ac:picMkLst>
            <pc:docMk/>
            <pc:sldMk cId="2299466361" sldId="260"/>
            <ac:picMk id="6" creationId="{00000000-0000-0000-0000-000000000000}"/>
          </ac:picMkLst>
        </pc:picChg>
        <pc:picChg chg="del">
          <ac:chgData name="GARCIA EILER, LUCIANA" userId="dac79f77-480a-424c-90a9-86ce0b7bcf72" providerId="ADAL" clId="{646FFB87-0C8F-4CF9-96FC-6D83D9FD3D13}" dt="2023-11-02T18:40:33.953" v="289" actId="478"/>
          <ac:picMkLst>
            <pc:docMk/>
            <pc:sldMk cId="2299466361" sldId="260"/>
            <ac:picMk id="7" creationId="{00000000-0000-0000-0000-000000000000}"/>
          </ac:picMkLst>
        </pc:picChg>
        <pc:picChg chg="del">
          <ac:chgData name="GARCIA EILER, LUCIANA" userId="dac79f77-480a-424c-90a9-86ce0b7bcf72" providerId="ADAL" clId="{646FFB87-0C8F-4CF9-96FC-6D83D9FD3D13}" dt="2023-11-02T18:40:34.831" v="290" actId="478"/>
          <ac:picMkLst>
            <pc:docMk/>
            <pc:sldMk cId="2299466361" sldId="260"/>
            <ac:picMk id="8" creationId="{00000000-0000-0000-0000-000000000000}"/>
          </ac:picMkLst>
        </pc:picChg>
        <pc:picChg chg="mod">
          <ac:chgData name="GARCIA EILER, LUCIANA" userId="dac79f77-480a-424c-90a9-86ce0b7bcf72" providerId="ADAL" clId="{646FFB87-0C8F-4CF9-96FC-6D83D9FD3D13}" dt="2023-11-06T12:25:51.964" v="1889" actId="1076"/>
          <ac:picMkLst>
            <pc:docMk/>
            <pc:sldMk cId="2299466361" sldId="260"/>
            <ac:picMk id="11" creationId="{A7903892-3C90-4FAB-8B59-D31BA50C128B}"/>
          </ac:picMkLst>
        </pc:picChg>
        <pc:picChg chg="mod">
          <ac:chgData name="GARCIA EILER, LUCIANA" userId="dac79f77-480a-424c-90a9-86ce0b7bcf72" providerId="ADAL" clId="{646FFB87-0C8F-4CF9-96FC-6D83D9FD3D13}" dt="2023-11-06T12:25:21.130" v="1885"/>
          <ac:picMkLst>
            <pc:docMk/>
            <pc:sldMk cId="2299466361" sldId="260"/>
            <ac:picMk id="16" creationId="{8919CFB8-7BDC-45DB-AB0D-D8AF3C99CE1E}"/>
          </ac:picMkLst>
        </pc:picChg>
        <pc:picChg chg="mod">
          <ac:chgData name="GARCIA EILER, LUCIANA" userId="dac79f77-480a-424c-90a9-86ce0b7bcf72" providerId="ADAL" clId="{646FFB87-0C8F-4CF9-96FC-6D83D9FD3D13}" dt="2023-11-06T12:25:30.558" v="1886" actId="1076"/>
          <ac:picMkLst>
            <pc:docMk/>
            <pc:sldMk cId="2299466361" sldId="260"/>
            <ac:picMk id="22" creationId="{FE128F97-BD9F-426A-90FD-2F1E39A422D5}"/>
          </ac:picMkLst>
        </pc:picChg>
        <pc:cxnChg chg="add mod">
          <ac:chgData name="GARCIA EILER, LUCIANA" userId="dac79f77-480a-424c-90a9-86ce0b7bcf72" providerId="ADAL" clId="{646FFB87-0C8F-4CF9-96FC-6D83D9FD3D13}" dt="2023-11-02T18:39:09.382" v="183" actId="1076"/>
          <ac:cxnSpMkLst>
            <pc:docMk/>
            <pc:sldMk cId="2299466361" sldId="260"/>
            <ac:cxnSpMk id="3" creationId="{66D0B160-D05D-BC17-D77B-E91B721435DF}"/>
          </ac:cxnSpMkLst>
        </pc:cxnChg>
        <pc:cxnChg chg="add del mod">
          <ac:chgData name="GARCIA EILER, LUCIANA" userId="dac79f77-480a-424c-90a9-86ce0b7bcf72" providerId="ADAL" clId="{646FFB87-0C8F-4CF9-96FC-6D83D9FD3D13}" dt="2023-11-03T17:56:26.697" v="827" actId="478"/>
          <ac:cxnSpMkLst>
            <pc:docMk/>
            <pc:sldMk cId="2299466361" sldId="260"/>
            <ac:cxnSpMk id="13" creationId="{9607B557-D075-4756-B874-00396B03DB2C}"/>
          </ac:cxnSpMkLst>
        </pc:cxnChg>
      </pc:sldChg>
      <pc:sldChg chg="addSp delSp modSp mod addAnim delAnim modAnim">
        <pc:chgData name="GARCIA EILER, LUCIANA" userId="dac79f77-480a-424c-90a9-86ce0b7bcf72" providerId="ADAL" clId="{646FFB87-0C8F-4CF9-96FC-6D83D9FD3D13}" dt="2023-11-06T12:30:47.216" v="1923" actId="14100"/>
        <pc:sldMkLst>
          <pc:docMk/>
          <pc:sldMk cId="848901896" sldId="261"/>
        </pc:sldMkLst>
        <pc:spChg chg="add mod">
          <ac:chgData name="GARCIA EILER, LUCIANA" userId="dac79f77-480a-424c-90a9-86ce0b7bcf72" providerId="ADAL" clId="{646FFB87-0C8F-4CF9-96FC-6D83D9FD3D13}" dt="2023-11-03T18:03:36.766" v="1021" actId="255"/>
          <ac:spMkLst>
            <pc:docMk/>
            <pc:sldMk cId="848901896" sldId="261"/>
            <ac:spMk id="2" creationId="{F00B1D16-480D-46B8-C452-EA60D7841973}"/>
          </ac:spMkLst>
        </pc:spChg>
        <pc:spChg chg="del mod">
          <ac:chgData name="GARCIA EILER, LUCIANA" userId="dac79f77-480a-424c-90a9-86ce0b7bcf72" providerId="ADAL" clId="{646FFB87-0C8F-4CF9-96FC-6D83D9FD3D13}" dt="2023-11-02T18:45:43.854" v="456" actId="478"/>
          <ac:spMkLst>
            <pc:docMk/>
            <pc:sldMk cId="848901896" sldId="261"/>
            <ac:spMk id="9" creationId="{92BE77E6-44FC-47F7-B580-1A2E9E8ABA21}"/>
          </ac:spMkLst>
        </pc:spChg>
        <pc:spChg chg="add del mod">
          <ac:chgData name="GARCIA EILER, LUCIANA" userId="dac79f77-480a-424c-90a9-86ce0b7bcf72" providerId="ADAL" clId="{646FFB87-0C8F-4CF9-96FC-6D83D9FD3D13}" dt="2023-11-06T12:30:32.677" v="1922" actId="1076"/>
          <ac:spMkLst>
            <pc:docMk/>
            <pc:sldMk cId="848901896" sldId="261"/>
            <ac:spMk id="10" creationId="{956C051D-CEBE-44E8-87AE-099A535E8AE0}"/>
          </ac:spMkLst>
        </pc:spChg>
        <pc:spChg chg="del mod">
          <ac:chgData name="GARCIA EILER, LUCIANA" userId="dac79f77-480a-424c-90a9-86ce0b7bcf72" providerId="ADAL" clId="{646FFB87-0C8F-4CF9-96FC-6D83D9FD3D13}" dt="2023-11-02T18:46:29.482" v="471" actId="478"/>
          <ac:spMkLst>
            <pc:docMk/>
            <pc:sldMk cId="848901896" sldId="261"/>
            <ac:spMk id="11" creationId="{9E540470-4D5B-48A0-8D5E-099EA1BBFE12}"/>
          </ac:spMkLst>
        </pc:spChg>
        <pc:spChg chg="mod">
          <ac:chgData name="GARCIA EILER, LUCIANA" userId="dac79f77-480a-424c-90a9-86ce0b7bcf72" providerId="ADAL" clId="{646FFB87-0C8F-4CF9-96FC-6D83D9FD3D13}" dt="2023-11-06T12:30:47.216" v="1923" actId="14100"/>
          <ac:spMkLst>
            <pc:docMk/>
            <pc:sldMk cId="848901896" sldId="261"/>
            <ac:spMk id="13" creationId="{6A36BB22-AF80-4ACE-817F-1784CCD23F07}"/>
          </ac:spMkLst>
        </pc:spChg>
        <pc:spChg chg="del mod">
          <ac:chgData name="GARCIA EILER, LUCIANA" userId="dac79f77-480a-424c-90a9-86ce0b7bcf72" providerId="ADAL" clId="{646FFB87-0C8F-4CF9-96FC-6D83D9FD3D13}" dt="2023-11-03T17:46:30.281" v="562" actId="478"/>
          <ac:spMkLst>
            <pc:docMk/>
            <pc:sldMk cId="848901896" sldId="261"/>
            <ac:spMk id="14" creationId="{1F5A20A0-E58C-4A61-8BEF-0BC3510C84DC}"/>
          </ac:spMkLst>
        </pc:spChg>
        <pc:spChg chg="mod">
          <ac:chgData name="GARCIA EILER, LUCIANA" userId="dac79f77-480a-424c-90a9-86ce0b7bcf72" providerId="ADAL" clId="{646FFB87-0C8F-4CF9-96FC-6D83D9FD3D13}" dt="2023-11-06T12:30:28.229" v="1921" actId="1076"/>
          <ac:spMkLst>
            <pc:docMk/>
            <pc:sldMk cId="848901896" sldId="261"/>
            <ac:spMk id="15" creationId="{DFBA9CB5-3215-47A6-83CF-5DB5F4EA6366}"/>
          </ac:spMkLst>
        </pc:spChg>
        <pc:spChg chg="del">
          <ac:chgData name="GARCIA EILER, LUCIANA" userId="dac79f77-480a-424c-90a9-86ce0b7bcf72" providerId="ADAL" clId="{646FFB87-0C8F-4CF9-96FC-6D83D9FD3D13}" dt="2023-11-02T18:42:00.009" v="347" actId="478"/>
          <ac:spMkLst>
            <pc:docMk/>
            <pc:sldMk cId="848901896" sldId="261"/>
            <ac:spMk id="17" creationId="{A1135953-96B9-46BC-96FB-A14449E14ABB}"/>
          </ac:spMkLst>
        </pc:spChg>
        <pc:spChg chg="add del">
          <ac:chgData name="GARCIA EILER, LUCIANA" userId="dac79f77-480a-424c-90a9-86ce0b7bcf72" providerId="ADAL" clId="{646FFB87-0C8F-4CF9-96FC-6D83D9FD3D13}" dt="2023-11-02T18:44:42.474" v="407" actId="22"/>
          <ac:spMkLst>
            <pc:docMk/>
            <pc:sldMk cId="848901896" sldId="261"/>
            <ac:spMk id="18" creationId="{9B182BD4-608D-CF00-EC93-DB077FF8EBF1}"/>
          </ac:spMkLst>
        </pc:spChg>
        <pc:spChg chg="add mod">
          <ac:chgData name="GARCIA EILER, LUCIANA" userId="dac79f77-480a-424c-90a9-86ce0b7bcf72" providerId="ADAL" clId="{646FFB87-0C8F-4CF9-96FC-6D83D9FD3D13}" dt="2023-11-03T17:59:10.948" v="984" actId="1076"/>
          <ac:spMkLst>
            <pc:docMk/>
            <pc:sldMk cId="848901896" sldId="261"/>
            <ac:spMk id="19" creationId="{2EA4C614-5B07-C18D-157B-18DAAAE3707A}"/>
          </ac:spMkLst>
        </pc:spChg>
        <pc:spChg chg="add mod">
          <ac:chgData name="GARCIA EILER, LUCIANA" userId="dac79f77-480a-424c-90a9-86ce0b7bcf72" providerId="ADAL" clId="{646FFB87-0C8F-4CF9-96FC-6D83D9FD3D13}" dt="2023-11-03T17:59:26.372" v="985" actId="1076"/>
          <ac:spMkLst>
            <pc:docMk/>
            <pc:sldMk cId="848901896" sldId="261"/>
            <ac:spMk id="20" creationId="{A1210171-9603-BF6C-BF9D-F90717ED67FE}"/>
          </ac:spMkLst>
        </pc:spChg>
        <pc:spChg chg="add mod">
          <ac:chgData name="GARCIA EILER, LUCIANA" userId="dac79f77-480a-424c-90a9-86ce0b7bcf72" providerId="ADAL" clId="{646FFB87-0C8F-4CF9-96FC-6D83D9FD3D13}" dt="2023-11-03T18:01:55.799" v="1005" actId="1076"/>
          <ac:spMkLst>
            <pc:docMk/>
            <pc:sldMk cId="848901896" sldId="261"/>
            <ac:spMk id="22" creationId="{AB32BAF1-7064-357C-1C86-A161C6D02B41}"/>
          </ac:spMkLst>
        </pc:spChg>
        <pc:picChg chg="del">
          <ac:chgData name="GARCIA EILER, LUCIANA" userId="dac79f77-480a-424c-90a9-86ce0b7bcf72" providerId="ADAL" clId="{646FFB87-0C8F-4CF9-96FC-6D83D9FD3D13}" dt="2023-11-02T18:42:11.092" v="367" actId="478"/>
          <ac:picMkLst>
            <pc:docMk/>
            <pc:sldMk cId="848901896" sldId="261"/>
            <ac:picMk id="6" creationId="{00000000-0000-0000-0000-000000000000}"/>
          </ac:picMkLst>
        </pc:picChg>
        <pc:picChg chg="del">
          <ac:chgData name="GARCIA EILER, LUCIANA" userId="dac79f77-480a-424c-90a9-86ce0b7bcf72" providerId="ADAL" clId="{646FFB87-0C8F-4CF9-96FC-6D83D9FD3D13}" dt="2023-11-02T18:42:10.393" v="366" actId="478"/>
          <ac:picMkLst>
            <pc:docMk/>
            <pc:sldMk cId="848901896" sldId="261"/>
            <ac:picMk id="7" creationId="{00000000-0000-0000-0000-000000000000}"/>
          </ac:picMkLst>
        </pc:picChg>
        <pc:picChg chg="del">
          <ac:chgData name="GARCIA EILER, LUCIANA" userId="dac79f77-480a-424c-90a9-86ce0b7bcf72" providerId="ADAL" clId="{646FFB87-0C8F-4CF9-96FC-6D83D9FD3D13}" dt="2023-11-02T18:42:09.800" v="365" actId="478"/>
          <ac:picMkLst>
            <pc:docMk/>
            <pc:sldMk cId="848901896" sldId="261"/>
            <ac:picMk id="8" creationId="{00000000-0000-0000-0000-000000000000}"/>
          </ac:picMkLst>
        </pc:picChg>
        <pc:cxnChg chg="add mod">
          <ac:chgData name="GARCIA EILER, LUCIANA" userId="dac79f77-480a-424c-90a9-86ce0b7bcf72" providerId="ADAL" clId="{646FFB87-0C8F-4CF9-96FC-6D83D9FD3D13}" dt="2023-11-02T18:41:57.635" v="346"/>
          <ac:cxnSpMkLst>
            <pc:docMk/>
            <pc:sldMk cId="848901896" sldId="261"/>
            <ac:cxnSpMk id="3" creationId="{0444A890-725D-1231-F824-FA2ECD250715}"/>
          </ac:cxnSpMkLst>
        </pc:cxnChg>
        <pc:cxnChg chg="add mod">
          <ac:chgData name="GARCIA EILER, LUCIANA" userId="dac79f77-480a-424c-90a9-86ce0b7bcf72" providerId="ADAL" clId="{646FFB87-0C8F-4CF9-96FC-6D83D9FD3D13}" dt="2023-11-03T17:56:49.284" v="829" actId="1076"/>
          <ac:cxnSpMkLst>
            <pc:docMk/>
            <pc:sldMk cId="848901896" sldId="261"/>
            <ac:cxnSpMk id="4" creationId="{49480B2C-E448-5197-2352-53502D4FE120}"/>
          </ac:cxnSpMkLst>
        </pc:cxnChg>
        <pc:cxnChg chg="add mod">
          <ac:chgData name="GARCIA EILER, LUCIANA" userId="dac79f77-480a-424c-90a9-86ce0b7bcf72" providerId="ADAL" clId="{646FFB87-0C8F-4CF9-96FC-6D83D9FD3D13}" dt="2023-11-03T17:58:40.613" v="943" actId="1038"/>
          <ac:cxnSpMkLst>
            <pc:docMk/>
            <pc:sldMk cId="848901896" sldId="261"/>
            <ac:cxnSpMk id="12" creationId="{846436F1-EF78-EE73-D32A-55A1F42B573B}"/>
          </ac:cxnSpMkLst>
        </pc:cxnChg>
        <pc:cxnChg chg="add mod">
          <ac:chgData name="GARCIA EILER, LUCIANA" userId="dac79f77-480a-424c-90a9-86ce0b7bcf72" providerId="ADAL" clId="{646FFB87-0C8F-4CF9-96FC-6D83D9FD3D13}" dt="2023-11-03T17:59:00.999" v="983" actId="1038"/>
          <ac:cxnSpMkLst>
            <pc:docMk/>
            <pc:sldMk cId="848901896" sldId="261"/>
            <ac:cxnSpMk id="21" creationId="{A785D623-7828-8E82-694F-8B0E38BF2CC5}"/>
          </ac:cxnSpMkLst>
        </pc:cxnChg>
      </pc:sldChg>
      <pc:sldChg chg="addSp delSp modSp mod addAnim delAnim modAnim">
        <pc:chgData name="GARCIA EILER, LUCIANA" userId="dac79f77-480a-424c-90a9-86ce0b7bcf72" providerId="ADAL" clId="{646FFB87-0C8F-4CF9-96FC-6D83D9FD3D13}" dt="2023-11-08T01:49:14.988" v="2893" actId="20577"/>
        <pc:sldMkLst>
          <pc:docMk/>
          <pc:sldMk cId="3448795466" sldId="262"/>
        </pc:sldMkLst>
        <pc:spChg chg="add mod">
          <ac:chgData name="GARCIA EILER, LUCIANA" userId="dac79f77-480a-424c-90a9-86ce0b7bcf72" providerId="ADAL" clId="{646FFB87-0C8F-4CF9-96FC-6D83D9FD3D13}" dt="2023-11-06T12:31:52.459" v="1960" actId="20577"/>
          <ac:spMkLst>
            <pc:docMk/>
            <pc:sldMk cId="3448795466" sldId="262"/>
            <ac:spMk id="3" creationId="{D1EF7FE4-D63B-018D-AFD8-A651A5218125}"/>
          </ac:spMkLst>
        </pc:spChg>
        <pc:spChg chg="del">
          <ac:chgData name="GARCIA EILER, LUCIANA" userId="dac79f77-480a-424c-90a9-86ce0b7bcf72" providerId="ADAL" clId="{646FFB87-0C8F-4CF9-96FC-6D83D9FD3D13}" dt="2023-11-03T18:02:49.963" v="1010" actId="478"/>
          <ac:spMkLst>
            <pc:docMk/>
            <pc:sldMk cId="3448795466" sldId="262"/>
            <ac:spMk id="9" creationId="{60D79707-B7A9-4131-A44E-6EEEF67E8803}"/>
          </ac:spMkLst>
        </pc:spChg>
        <pc:graphicFrameChg chg="mod modGraphic">
          <ac:chgData name="GARCIA EILER, LUCIANA" userId="dac79f77-480a-424c-90a9-86ce0b7bcf72" providerId="ADAL" clId="{646FFB87-0C8F-4CF9-96FC-6D83D9FD3D13}" dt="2023-11-08T01:49:14.988" v="2893" actId="20577"/>
          <ac:graphicFrameMkLst>
            <pc:docMk/>
            <pc:sldMk cId="3448795466" sldId="262"/>
            <ac:graphicFrameMk id="11" creationId="{5B31712E-B5D1-466C-9E40-30D5D0472BD2}"/>
          </ac:graphicFrameMkLst>
        </pc:graphicFrameChg>
        <pc:picChg chg="del">
          <ac:chgData name="GARCIA EILER, LUCIANA" userId="dac79f77-480a-424c-90a9-86ce0b7bcf72" providerId="ADAL" clId="{646FFB87-0C8F-4CF9-96FC-6D83D9FD3D13}" dt="2023-11-03T18:03:05.888" v="1018" actId="478"/>
          <ac:picMkLst>
            <pc:docMk/>
            <pc:sldMk cId="3448795466" sldId="262"/>
            <ac:picMk id="6" creationId="{00000000-0000-0000-0000-000000000000}"/>
          </ac:picMkLst>
        </pc:picChg>
        <pc:picChg chg="del">
          <ac:chgData name="GARCIA EILER, LUCIANA" userId="dac79f77-480a-424c-90a9-86ce0b7bcf72" providerId="ADAL" clId="{646FFB87-0C8F-4CF9-96FC-6D83D9FD3D13}" dt="2023-11-03T18:02:59.339" v="1014" actId="478"/>
          <ac:picMkLst>
            <pc:docMk/>
            <pc:sldMk cId="3448795466" sldId="262"/>
            <ac:picMk id="7" creationId="{00000000-0000-0000-0000-000000000000}"/>
          </ac:picMkLst>
        </pc:picChg>
        <pc:picChg chg="del">
          <ac:chgData name="GARCIA EILER, LUCIANA" userId="dac79f77-480a-424c-90a9-86ce0b7bcf72" providerId="ADAL" clId="{646FFB87-0C8F-4CF9-96FC-6D83D9FD3D13}" dt="2023-11-03T18:03:04.070" v="1017" actId="478"/>
          <ac:picMkLst>
            <pc:docMk/>
            <pc:sldMk cId="3448795466" sldId="262"/>
            <ac:picMk id="8" creationId="{00000000-0000-0000-0000-000000000000}"/>
          </ac:picMkLst>
        </pc:picChg>
        <pc:cxnChg chg="add mod">
          <ac:chgData name="GARCIA EILER, LUCIANA" userId="dac79f77-480a-424c-90a9-86ce0b7bcf72" providerId="ADAL" clId="{646FFB87-0C8F-4CF9-96FC-6D83D9FD3D13}" dt="2023-11-03T18:02:34.007" v="1007"/>
          <ac:cxnSpMkLst>
            <pc:docMk/>
            <pc:sldMk cId="3448795466" sldId="262"/>
            <ac:cxnSpMk id="2" creationId="{4955A2F0-8F35-D011-ADF0-2055025114B1}"/>
          </ac:cxnSpMkLst>
        </pc:cxnChg>
      </pc:sldChg>
      <pc:sldChg chg="addSp delSp modSp mod addAnim delAnim modAnim">
        <pc:chgData name="GARCIA EILER, LUCIANA" userId="dac79f77-480a-424c-90a9-86ce0b7bcf72" providerId="ADAL" clId="{646FFB87-0C8F-4CF9-96FC-6D83D9FD3D13}" dt="2023-11-08T01:50:24.516" v="2894" actId="20577"/>
        <pc:sldMkLst>
          <pc:docMk/>
          <pc:sldMk cId="2697359864" sldId="263"/>
        </pc:sldMkLst>
        <pc:spChg chg="add mod">
          <ac:chgData name="GARCIA EILER, LUCIANA" userId="dac79f77-480a-424c-90a9-86ce0b7bcf72" providerId="ADAL" clId="{646FFB87-0C8F-4CF9-96FC-6D83D9FD3D13}" dt="2023-11-03T18:05:49.941" v="1038" actId="14100"/>
          <ac:spMkLst>
            <pc:docMk/>
            <pc:sldMk cId="2697359864" sldId="263"/>
            <ac:spMk id="2" creationId="{66D4C40B-E902-B01F-0A9E-2526891D122D}"/>
          </ac:spMkLst>
        </pc:spChg>
        <pc:spChg chg="add del mod">
          <ac:chgData name="GARCIA EILER, LUCIANA" userId="dac79f77-480a-424c-90a9-86ce0b7bcf72" providerId="ADAL" clId="{646FFB87-0C8F-4CF9-96FC-6D83D9FD3D13}" dt="2023-11-03T18:07:11.421" v="1075" actId="478"/>
          <ac:spMkLst>
            <pc:docMk/>
            <pc:sldMk cId="2697359864" sldId="263"/>
            <ac:spMk id="4" creationId="{5982E55A-CCB9-BF10-5CA9-12D86EC01F10}"/>
          </ac:spMkLst>
        </pc:spChg>
        <pc:spChg chg="del">
          <ac:chgData name="GARCIA EILER, LUCIANA" userId="dac79f77-480a-424c-90a9-86ce0b7bcf72" providerId="ADAL" clId="{646FFB87-0C8F-4CF9-96FC-6D83D9FD3D13}" dt="2023-11-03T18:05:47.128" v="1037" actId="478"/>
          <ac:spMkLst>
            <pc:docMk/>
            <pc:sldMk cId="2697359864" sldId="263"/>
            <ac:spMk id="9" creationId="{EE132416-B27F-45D8-92DC-28D34C86534C}"/>
          </ac:spMkLst>
        </pc:spChg>
        <pc:spChg chg="add del mod">
          <ac:chgData name="GARCIA EILER, LUCIANA" userId="dac79f77-480a-424c-90a9-86ce0b7bcf72" providerId="ADAL" clId="{646FFB87-0C8F-4CF9-96FC-6D83D9FD3D13}" dt="2023-11-03T18:09:50.745" v="1094" actId="478"/>
          <ac:spMkLst>
            <pc:docMk/>
            <pc:sldMk cId="2697359864" sldId="263"/>
            <ac:spMk id="11" creationId="{178C99E3-E345-FE40-378F-3DFE43A5CCF0}"/>
          </ac:spMkLst>
        </pc:spChg>
        <pc:spChg chg="add del">
          <ac:chgData name="GARCIA EILER, LUCIANA" userId="dac79f77-480a-424c-90a9-86ce0b7bcf72" providerId="ADAL" clId="{646FFB87-0C8F-4CF9-96FC-6D83D9FD3D13}" dt="2023-11-03T18:07:51.493" v="1081" actId="478"/>
          <ac:spMkLst>
            <pc:docMk/>
            <pc:sldMk cId="2697359864" sldId="263"/>
            <ac:spMk id="12" creationId="{4BC3D431-C63F-8D56-BB40-6D4623E75D9B}"/>
          </ac:spMkLst>
        </pc:spChg>
        <pc:spChg chg="add del">
          <ac:chgData name="GARCIA EILER, LUCIANA" userId="dac79f77-480a-424c-90a9-86ce0b7bcf72" providerId="ADAL" clId="{646FFB87-0C8F-4CF9-96FC-6D83D9FD3D13}" dt="2023-11-03T18:08:23.629" v="1083" actId="478"/>
          <ac:spMkLst>
            <pc:docMk/>
            <pc:sldMk cId="2697359864" sldId="263"/>
            <ac:spMk id="13" creationId="{39B36FFC-4287-6FF9-C9E1-7B59E6AD2C28}"/>
          </ac:spMkLst>
        </pc:spChg>
        <pc:spChg chg="add del mod topLvl">
          <ac:chgData name="GARCIA EILER, LUCIANA" userId="dac79f77-480a-424c-90a9-86ce0b7bcf72" providerId="ADAL" clId="{646FFB87-0C8F-4CF9-96FC-6D83D9FD3D13}" dt="2023-11-03T18:07:28.950" v="1077" actId="478"/>
          <ac:spMkLst>
            <pc:docMk/>
            <pc:sldMk cId="2697359864" sldId="263"/>
            <ac:spMk id="17" creationId="{81BBAD97-6497-4510-B3C8-685A261696C8}"/>
          </ac:spMkLst>
        </pc:spChg>
        <pc:spChg chg="add del mod topLvl">
          <ac:chgData name="GARCIA EILER, LUCIANA" userId="dac79f77-480a-424c-90a9-86ce0b7bcf72" providerId="ADAL" clId="{646FFB87-0C8F-4CF9-96FC-6D83D9FD3D13}" dt="2023-11-06T12:35:25.769" v="1984" actId="1076"/>
          <ac:spMkLst>
            <pc:docMk/>
            <pc:sldMk cId="2697359864" sldId="263"/>
            <ac:spMk id="18" creationId="{97FD3DC9-FFC4-49E3-8244-FEC04D5844C7}"/>
          </ac:spMkLst>
        </pc:spChg>
        <pc:spChg chg="mod">
          <ac:chgData name="GARCIA EILER, LUCIANA" userId="dac79f77-480a-424c-90a9-86ce0b7bcf72" providerId="ADAL" clId="{646FFB87-0C8F-4CF9-96FC-6D83D9FD3D13}" dt="2023-11-03T18:09:31.612" v="1090" actId="1076"/>
          <ac:spMkLst>
            <pc:docMk/>
            <pc:sldMk cId="2697359864" sldId="263"/>
            <ac:spMk id="19" creationId="{9F2B7E71-C224-4319-897E-4368651A07E8}"/>
          </ac:spMkLst>
        </pc:spChg>
        <pc:spChg chg="del mod topLvl">
          <ac:chgData name="GARCIA EILER, LUCIANA" userId="dac79f77-480a-424c-90a9-86ce0b7bcf72" providerId="ADAL" clId="{646FFB87-0C8F-4CF9-96FC-6D83D9FD3D13}" dt="2023-11-03T18:10:20.935" v="1100" actId="478"/>
          <ac:spMkLst>
            <pc:docMk/>
            <pc:sldMk cId="2697359864" sldId="263"/>
            <ac:spMk id="21" creationId="{1038F180-116A-4225-9BFE-586002DF8F9D}"/>
          </ac:spMkLst>
        </pc:spChg>
        <pc:spChg chg="mod topLvl">
          <ac:chgData name="GARCIA EILER, LUCIANA" userId="dac79f77-480a-424c-90a9-86ce0b7bcf72" providerId="ADAL" clId="{646FFB87-0C8F-4CF9-96FC-6D83D9FD3D13}" dt="2023-11-08T01:50:24.516" v="2894" actId="20577"/>
          <ac:spMkLst>
            <pc:docMk/>
            <pc:sldMk cId="2697359864" sldId="263"/>
            <ac:spMk id="22" creationId="{A528F391-51D8-4955-BDB0-F44489FCEBDB}"/>
          </ac:spMkLst>
        </pc:spChg>
        <pc:spChg chg="mod">
          <ac:chgData name="GARCIA EILER, LUCIANA" userId="dac79f77-480a-424c-90a9-86ce0b7bcf72" providerId="ADAL" clId="{646FFB87-0C8F-4CF9-96FC-6D83D9FD3D13}" dt="2023-11-06T14:44:57.967" v="2298" actId="1076"/>
          <ac:spMkLst>
            <pc:docMk/>
            <pc:sldMk cId="2697359864" sldId="263"/>
            <ac:spMk id="23" creationId="{D59283ED-D0F8-42A3-B732-EF039C4F1DBF}"/>
          </ac:spMkLst>
        </pc:spChg>
        <pc:grpChg chg="add del mod">
          <ac:chgData name="GARCIA EILER, LUCIANA" userId="dac79f77-480a-424c-90a9-86ce0b7bcf72" providerId="ADAL" clId="{646FFB87-0C8F-4CF9-96FC-6D83D9FD3D13}" dt="2023-11-03T18:07:04" v="1072" actId="165"/>
          <ac:grpSpMkLst>
            <pc:docMk/>
            <pc:sldMk cId="2697359864" sldId="263"/>
            <ac:grpSpMk id="16" creationId="{4E99B252-D4AE-4A90-A5C7-D06E09E12640}"/>
          </ac:grpSpMkLst>
        </pc:grpChg>
        <pc:grpChg chg="del mod">
          <ac:chgData name="GARCIA EILER, LUCIANA" userId="dac79f77-480a-424c-90a9-86ce0b7bcf72" providerId="ADAL" clId="{646FFB87-0C8F-4CF9-96FC-6D83D9FD3D13}" dt="2023-11-03T18:10:12.654" v="1098" actId="165"/>
          <ac:grpSpMkLst>
            <pc:docMk/>
            <pc:sldMk cId="2697359864" sldId="263"/>
            <ac:grpSpMk id="20" creationId="{C3E19CEA-F152-4A4D-8B71-3A00D4431B53}"/>
          </ac:grpSpMkLst>
        </pc:grpChg>
        <pc:picChg chg="del">
          <ac:chgData name="GARCIA EILER, LUCIANA" userId="dac79f77-480a-424c-90a9-86ce0b7bcf72" providerId="ADAL" clId="{646FFB87-0C8F-4CF9-96FC-6D83D9FD3D13}" dt="2023-11-03T18:05:54.430" v="1041" actId="478"/>
          <ac:picMkLst>
            <pc:docMk/>
            <pc:sldMk cId="2697359864" sldId="263"/>
            <ac:picMk id="6" creationId="{00000000-0000-0000-0000-000000000000}"/>
          </ac:picMkLst>
        </pc:picChg>
        <pc:picChg chg="del">
          <ac:chgData name="GARCIA EILER, LUCIANA" userId="dac79f77-480a-424c-90a9-86ce0b7bcf72" providerId="ADAL" clId="{646FFB87-0C8F-4CF9-96FC-6D83D9FD3D13}" dt="2023-11-03T18:05:52.762" v="1039" actId="478"/>
          <ac:picMkLst>
            <pc:docMk/>
            <pc:sldMk cId="2697359864" sldId="263"/>
            <ac:picMk id="7" creationId="{00000000-0000-0000-0000-000000000000}"/>
          </ac:picMkLst>
        </pc:picChg>
        <pc:picChg chg="del">
          <ac:chgData name="GARCIA EILER, LUCIANA" userId="dac79f77-480a-424c-90a9-86ce0b7bcf72" providerId="ADAL" clId="{646FFB87-0C8F-4CF9-96FC-6D83D9FD3D13}" dt="2023-11-03T18:05:53.651" v="1040" actId="478"/>
          <ac:picMkLst>
            <pc:docMk/>
            <pc:sldMk cId="2697359864" sldId="263"/>
            <ac:picMk id="8" creationId="{00000000-0000-0000-0000-000000000000}"/>
          </ac:picMkLst>
        </pc:picChg>
        <pc:cxnChg chg="add mod">
          <ac:chgData name="GARCIA EILER, LUCIANA" userId="dac79f77-480a-424c-90a9-86ce0b7bcf72" providerId="ADAL" clId="{646FFB87-0C8F-4CF9-96FC-6D83D9FD3D13}" dt="2023-11-03T18:05:37.934" v="1035"/>
          <ac:cxnSpMkLst>
            <pc:docMk/>
            <pc:sldMk cId="2697359864" sldId="263"/>
            <ac:cxnSpMk id="3" creationId="{CE8DA4BE-2013-2C5E-4D89-C5C41C608651}"/>
          </ac:cxnSpMkLst>
        </pc:cxnChg>
        <pc:cxnChg chg="add mod">
          <ac:chgData name="GARCIA EILER, LUCIANA" userId="dac79f77-480a-424c-90a9-86ce0b7bcf72" providerId="ADAL" clId="{646FFB87-0C8F-4CF9-96FC-6D83D9FD3D13}" dt="2023-11-03T18:10:02.380" v="1096" actId="14100"/>
          <ac:cxnSpMkLst>
            <pc:docMk/>
            <pc:sldMk cId="2697359864" sldId="263"/>
            <ac:cxnSpMk id="5" creationId="{F98F9CB7-C926-3042-2074-B0723C29D14B}"/>
          </ac:cxnSpMkLst>
        </pc:cxnChg>
        <pc:cxnChg chg="add mod">
          <ac:chgData name="GARCIA EILER, LUCIANA" userId="dac79f77-480a-424c-90a9-86ce0b7bcf72" providerId="ADAL" clId="{646FFB87-0C8F-4CF9-96FC-6D83D9FD3D13}" dt="2023-11-03T18:10:51.283" v="1106" actId="1076"/>
          <ac:cxnSpMkLst>
            <pc:docMk/>
            <pc:sldMk cId="2697359864" sldId="263"/>
            <ac:cxnSpMk id="15" creationId="{CDA2F15B-D990-7A0C-B25D-55A6D0E505E6}"/>
          </ac:cxnSpMkLst>
        </pc:cxnChg>
      </pc:sldChg>
      <pc:sldChg chg="addSp delSp modSp mod delAnim modAnim">
        <pc:chgData name="GARCIA EILER, LUCIANA" userId="dac79f77-480a-424c-90a9-86ce0b7bcf72" providerId="ADAL" clId="{646FFB87-0C8F-4CF9-96FC-6D83D9FD3D13}" dt="2023-11-06T12:38:14.534" v="2007" actId="6549"/>
        <pc:sldMkLst>
          <pc:docMk/>
          <pc:sldMk cId="608354786" sldId="266"/>
        </pc:sldMkLst>
        <pc:spChg chg="add mod">
          <ac:chgData name="GARCIA EILER, LUCIANA" userId="dac79f77-480a-424c-90a9-86ce0b7bcf72" providerId="ADAL" clId="{646FFB87-0C8F-4CF9-96FC-6D83D9FD3D13}" dt="2023-11-03T18:18:47.286" v="1236"/>
          <ac:spMkLst>
            <pc:docMk/>
            <pc:sldMk cId="608354786" sldId="266"/>
            <ac:spMk id="2" creationId="{663A08D1-3B08-11A8-40FA-B953ED38D3F2}"/>
          </ac:spMkLst>
        </pc:spChg>
        <pc:spChg chg="mod">
          <ac:chgData name="GARCIA EILER, LUCIANA" userId="dac79f77-480a-424c-90a9-86ce0b7bcf72" providerId="ADAL" clId="{646FFB87-0C8F-4CF9-96FC-6D83D9FD3D13}" dt="2023-11-06T12:38:14.534" v="2007" actId="6549"/>
          <ac:spMkLst>
            <pc:docMk/>
            <pc:sldMk cId="608354786" sldId="266"/>
            <ac:spMk id="9" creationId="{DCEFE085-7E84-43F3-950D-0A383ADB18E9}"/>
          </ac:spMkLst>
        </pc:spChg>
        <pc:spChg chg="del mod">
          <ac:chgData name="GARCIA EILER, LUCIANA" userId="dac79f77-480a-424c-90a9-86ce0b7bcf72" providerId="ADAL" clId="{646FFB87-0C8F-4CF9-96FC-6D83D9FD3D13}" dt="2023-11-03T18:18:49.798" v="1237" actId="478"/>
          <ac:spMkLst>
            <pc:docMk/>
            <pc:sldMk cId="608354786" sldId="266"/>
            <ac:spMk id="10" creationId="{972C105C-46F5-4BD9-8842-65887C47E418}"/>
          </ac:spMkLst>
        </pc:spChg>
        <pc:graphicFrameChg chg="mod">
          <ac:chgData name="GARCIA EILER, LUCIANA" userId="dac79f77-480a-424c-90a9-86ce0b7bcf72" providerId="ADAL" clId="{646FFB87-0C8F-4CF9-96FC-6D83D9FD3D13}" dt="2023-11-03T18:19:16.051" v="1241" actId="1076"/>
          <ac:graphicFrameMkLst>
            <pc:docMk/>
            <pc:sldMk cId="608354786" sldId="266"/>
            <ac:graphicFrameMk id="11" creationId="{58827328-A975-4BD7-9F29-8B2DBC4A5927}"/>
          </ac:graphicFrameMkLst>
        </pc:graphicFrameChg>
        <pc:picChg chg="del">
          <ac:chgData name="GARCIA EILER, LUCIANA" userId="dac79f77-480a-424c-90a9-86ce0b7bcf72" providerId="ADAL" clId="{646FFB87-0C8F-4CF9-96FC-6D83D9FD3D13}" dt="2023-11-03T18:18:24.654" v="1207" actId="478"/>
          <ac:picMkLst>
            <pc:docMk/>
            <pc:sldMk cId="608354786" sldId="266"/>
            <ac:picMk id="6" creationId="{00000000-0000-0000-0000-000000000000}"/>
          </ac:picMkLst>
        </pc:picChg>
        <pc:picChg chg="del">
          <ac:chgData name="GARCIA EILER, LUCIANA" userId="dac79f77-480a-424c-90a9-86ce0b7bcf72" providerId="ADAL" clId="{646FFB87-0C8F-4CF9-96FC-6D83D9FD3D13}" dt="2023-11-03T18:18:22.773" v="1205" actId="478"/>
          <ac:picMkLst>
            <pc:docMk/>
            <pc:sldMk cId="608354786" sldId="266"/>
            <ac:picMk id="7" creationId="{00000000-0000-0000-0000-000000000000}"/>
          </ac:picMkLst>
        </pc:picChg>
        <pc:picChg chg="del">
          <ac:chgData name="GARCIA EILER, LUCIANA" userId="dac79f77-480a-424c-90a9-86ce0b7bcf72" providerId="ADAL" clId="{646FFB87-0C8F-4CF9-96FC-6D83D9FD3D13}" dt="2023-11-03T18:18:23.865" v="1206" actId="478"/>
          <ac:picMkLst>
            <pc:docMk/>
            <pc:sldMk cId="608354786" sldId="266"/>
            <ac:picMk id="8" creationId="{00000000-0000-0000-0000-000000000000}"/>
          </ac:picMkLst>
        </pc:picChg>
        <pc:cxnChg chg="add mod">
          <ac:chgData name="GARCIA EILER, LUCIANA" userId="dac79f77-480a-424c-90a9-86ce0b7bcf72" providerId="ADAL" clId="{646FFB87-0C8F-4CF9-96FC-6D83D9FD3D13}" dt="2023-11-03T18:18:37.902" v="1234"/>
          <ac:cxnSpMkLst>
            <pc:docMk/>
            <pc:sldMk cId="608354786" sldId="266"/>
            <ac:cxnSpMk id="3" creationId="{57C0BE7C-4951-49F9-62EC-0B362849EA36}"/>
          </ac:cxnSpMkLst>
        </pc:cxnChg>
      </pc:sldChg>
      <pc:sldChg chg="addSp delSp modSp mod addAnim delAnim modAnim">
        <pc:chgData name="GARCIA EILER, LUCIANA" userId="dac79f77-480a-424c-90a9-86ce0b7bcf72" providerId="ADAL" clId="{646FFB87-0C8F-4CF9-96FC-6D83D9FD3D13}" dt="2023-11-08T01:51:58.766" v="2898" actId="20577"/>
        <pc:sldMkLst>
          <pc:docMk/>
          <pc:sldMk cId="801206785" sldId="267"/>
        </pc:sldMkLst>
        <pc:spChg chg="add mod">
          <ac:chgData name="GARCIA EILER, LUCIANA" userId="dac79f77-480a-424c-90a9-86ce0b7bcf72" providerId="ADAL" clId="{646FFB87-0C8F-4CF9-96FC-6D83D9FD3D13}" dt="2023-11-03T18:20:14.735" v="1313"/>
          <ac:spMkLst>
            <pc:docMk/>
            <pc:sldMk cId="801206785" sldId="267"/>
            <ac:spMk id="2" creationId="{2F34A0C6-DE46-5299-4E7C-0B24F4F34C13}"/>
          </ac:spMkLst>
        </pc:spChg>
        <pc:spChg chg="del mod">
          <ac:chgData name="GARCIA EILER, LUCIANA" userId="dac79f77-480a-424c-90a9-86ce0b7bcf72" providerId="ADAL" clId="{646FFB87-0C8F-4CF9-96FC-6D83D9FD3D13}" dt="2023-11-03T18:21:13.942" v="1340" actId="478"/>
          <ac:spMkLst>
            <pc:docMk/>
            <pc:sldMk cId="801206785" sldId="267"/>
            <ac:spMk id="4" creationId="{5AA710D2-3C21-4EEF-A964-18CE87E268D9}"/>
          </ac:spMkLst>
        </pc:spChg>
        <pc:spChg chg="del mod">
          <ac:chgData name="GARCIA EILER, LUCIANA" userId="dac79f77-480a-424c-90a9-86ce0b7bcf72" providerId="ADAL" clId="{646FFB87-0C8F-4CF9-96FC-6D83D9FD3D13}" dt="2023-11-03T18:21:13.942" v="1340" actId="478"/>
          <ac:spMkLst>
            <pc:docMk/>
            <pc:sldMk cId="801206785" sldId="267"/>
            <ac:spMk id="5" creationId="{6C14A5C0-96D2-4841-B488-2778E8954A91}"/>
          </ac:spMkLst>
        </pc:spChg>
        <pc:spChg chg="add del mod">
          <ac:chgData name="GARCIA EILER, LUCIANA" userId="dac79f77-480a-424c-90a9-86ce0b7bcf72" providerId="ADAL" clId="{646FFB87-0C8F-4CF9-96FC-6D83D9FD3D13}" dt="2023-11-03T18:21:04.134" v="1338" actId="478"/>
          <ac:spMkLst>
            <pc:docMk/>
            <pc:sldMk cId="801206785" sldId="267"/>
            <ac:spMk id="9" creationId="{7DCA28CC-4A6F-41F0-B3B8-41C7DF376C60}"/>
          </ac:spMkLst>
        </pc:spChg>
        <pc:spChg chg="del mod">
          <ac:chgData name="GARCIA EILER, LUCIANA" userId="dac79f77-480a-424c-90a9-86ce0b7bcf72" providerId="ADAL" clId="{646FFB87-0C8F-4CF9-96FC-6D83D9FD3D13}" dt="2023-11-03T18:21:13.942" v="1340" actId="478"/>
          <ac:spMkLst>
            <pc:docMk/>
            <pc:sldMk cId="801206785" sldId="267"/>
            <ac:spMk id="10" creationId="{F9152845-F4AC-4FC8-9F05-C8053DD6D1FF}"/>
          </ac:spMkLst>
        </pc:spChg>
        <pc:spChg chg="del mod">
          <ac:chgData name="GARCIA EILER, LUCIANA" userId="dac79f77-480a-424c-90a9-86ce0b7bcf72" providerId="ADAL" clId="{646FFB87-0C8F-4CF9-96FC-6D83D9FD3D13}" dt="2023-11-03T18:21:13.942" v="1340" actId="478"/>
          <ac:spMkLst>
            <pc:docMk/>
            <pc:sldMk cId="801206785" sldId="267"/>
            <ac:spMk id="11" creationId="{D731735B-EBB4-4FFB-97B8-593ECCFA527A}"/>
          </ac:spMkLst>
        </pc:spChg>
        <pc:spChg chg="del mod">
          <ac:chgData name="GARCIA EILER, LUCIANA" userId="dac79f77-480a-424c-90a9-86ce0b7bcf72" providerId="ADAL" clId="{646FFB87-0C8F-4CF9-96FC-6D83D9FD3D13}" dt="2023-11-03T18:21:13.942" v="1340" actId="478"/>
          <ac:spMkLst>
            <pc:docMk/>
            <pc:sldMk cId="801206785" sldId="267"/>
            <ac:spMk id="12" creationId="{8FCC3244-E5F7-49AA-A6A3-CB344F31F4E1}"/>
          </ac:spMkLst>
        </pc:spChg>
        <pc:spChg chg="del mod">
          <ac:chgData name="GARCIA EILER, LUCIANA" userId="dac79f77-480a-424c-90a9-86ce0b7bcf72" providerId="ADAL" clId="{646FFB87-0C8F-4CF9-96FC-6D83D9FD3D13}" dt="2023-11-03T18:21:13.942" v="1340" actId="478"/>
          <ac:spMkLst>
            <pc:docMk/>
            <pc:sldMk cId="801206785" sldId="267"/>
            <ac:spMk id="13" creationId="{A2E7CCB4-5A2E-44F5-B260-08526E9DA212}"/>
          </ac:spMkLst>
        </pc:spChg>
        <pc:spChg chg="del mod">
          <ac:chgData name="GARCIA EILER, LUCIANA" userId="dac79f77-480a-424c-90a9-86ce0b7bcf72" providerId="ADAL" clId="{646FFB87-0C8F-4CF9-96FC-6D83D9FD3D13}" dt="2023-11-03T18:21:13.942" v="1340" actId="478"/>
          <ac:spMkLst>
            <pc:docMk/>
            <pc:sldMk cId="801206785" sldId="267"/>
            <ac:spMk id="14" creationId="{85C78EDC-0855-4566-AFD6-37F3BBCD1288}"/>
          </ac:spMkLst>
        </pc:spChg>
        <pc:spChg chg="del mod">
          <ac:chgData name="GARCIA EILER, LUCIANA" userId="dac79f77-480a-424c-90a9-86ce0b7bcf72" providerId="ADAL" clId="{646FFB87-0C8F-4CF9-96FC-6D83D9FD3D13}" dt="2023-11-03T18:21:16.603" v="1341" actId="478"/>
          <ac:spMkLst>
            <pc:docMk/>
            <pc:sldMk cId="801206785" sldId="267"/>
            <ac:spMk id="15" creationId="{E115E171-1316-494D-B821-38C968B56E03}"/>
          </ac:spMkLst>
        </pc:spChg>
        <pc:spChg chg="add del mod">
          <ac:chgData name="GARCIA EILER, LUCIANA" userId="dac79f77-480a-424c-90a9-86ce0b7bcf72" providerId="ADAL" clId="{646FFB87-0C8F-4CF9-96FC-6D83D9FD3D13}" dt="2023-11-03T18:21:00.648" v="1336"/>
          <ac:spMkLst>
            <pc:docMk/>
            <pc:sldMk cId="801206785" sldId="267"/>
            <ac:spMk id="16" creationId="{EA990759-1652-9EE9-FCCC-FF83CAC363E0}"/>
          </ac:spMkLst>
        </pc:spChg>
        <pc:spChg chg="add mod">
          <ac:chgData name="GARCIA EILER, LUCIANA" userId="dac79f77-480a-424c-90a9-86ce0b7bcf72" providerId="ADAL" clId="{646FFB87-0C8F-4CF9-96FC-6D83D9FD3D13}" dt="2023-11-08T01:51:58.766" v="2898" actId="20577"/>
          <ac:spMkLst>
            <pc:docMk/>
            <pc:sldMk cId="801206785" sldId="267"/>
            <ac:spMk id="18" creationId="{C8C15373-45C1-47E3-CB46-81A349D76FD7}"/>
          </ac:spMkLst>
        </pc:spChg>
        <pc:spChg chg="add mod">
          <ac:chgData name="GARCIA EILER, LUCIANA" userId="dac79f77-480a-424c-90a9-86ce0b7bcf72" providerId="ADAL" clId="{646FFB87-0C8F-4CF9-96FC-6D83D9FD3D13}" dt="2023-11-08T01:51:35.244" v="2897" actId="20577"/>
          <ac:spMkLst>
            <pc:docMk/>
            <pc:sldMk cId="801206785" sldId="267"/>
            <ac:spMk id="20" creationId="{72FB1AE8-55AE-9867-44E3-BF0344EA0C88}"/>
          </ac:spMkLst>
        </pc:spChg>
        <pc:spChg chg="add mod">
          <ac:chgData name="GARCIA EILER, LUCIANA" userId="dac79f77-480a-424c-90a9-86ce0b7bcf72" providerId="ADAL" clId="{646FFB87-0C8F-4CF9-96FC-6D83D9FD3D13}" dt="2023-11-06T17:14:56.823" v="2383" actId="20577"/>
          <ac:spMkLst>
            <pc:docMk/>
            <pc:sldMk cId="801206785" sldId="267"/>
            <ac:spMk id="22" creationId="{43C3B78E-2632-E5BF-9393-354CD33473F3}"/>
          </ac:spMkLst>
        </pc:spChg>
        <pc:spChg chg="add mod">
          <ac:chgData name="GARCIA EILER, LUCIANA" userId="dac79f77-480a-424c-90a9-86ce0b7bcf72" providerId="ADAL" clId="{646FFB87-0C8F-4CF9-96FC-6D83D9FD3D13}" dt="2023-11-06T12:41:33.661" v="2039" actId="1076"/>
          <ac:spMkLst>
            <pc:docMk/>
            <pc:sldMk cId="801206785" sldId="267"/>
            <ac:spMk id="24" creationId="{5D8039E0-5472-9AD5-F378-6A5D8710947B}"/>
          </ac:spMkLst>
        </pc:spChg>
        <pc:picChg chg="del">
          <ac:chgData name="GARCIA EILER, LUCIANA" userId="dac79f77-480a-424c-90a9-86ce0b7bcf72" providerId="ADAL" clId="{646FFB87-0C8F-4CF9-96FC-6D83D9FD3D13}" dt="2023-11-03T18:19:30.652" v="1245" actId="478"/>
          <ac:picMkLst>
            <pc:docMk/>
            <pc:sldMk cId="801206785" sldId="267"/>
            <ac:picMk id="6" creationId="{00000000-0000-0000-0000-000000000000}"/>
          </ac:picMkLst>
        </pc:picChg>
        <pc:picChg chg="del">
          <ac:chgData name="GARCIA EILER, LUCIANA" userId="dac79f77-480a-424c-90a9-86ce0b7bcf72" providerId="ADAL" clId="{646FFB87-0C8F-4CF9-96FC-6D83D9FD3D13}" dt="2023-11-03T18:19:27.905" v="1243" actId="478"/>
          <ac:picMkLst>
            <pc:docMk/>
            <pc:sldMk cId="801206785" sldId="267"/>
            <ac:picMk id="7" creationId="{00000000-0000-0000-0000-000000000000}"/>
          </ac:picMkLst>
        </pc:picChg>
        <pc:picChg chg="del">
          <ac:chgData name="GARCIA EILER, LUCIANA" userId="dac79f77-480a-424c-90a9-86ce0b7bcf72" providerId="ADAL" clId="{646FFB87-0C8F-4CF9-96FC-6D83D9FD3D13}" dt="2023-11-03T18:19:29.462" v="1244" actId="478"/>
          <ac:picMkLst>
            <pc:docMk/>
            <pc:sldMk cId="801206785" sldId="267"/>
            <ac:picMk id="8" creationId="{00000000-0000-0000-0000-000000000000}"/>
          </ac:picMkLst>
        </pc:picChg>
        <pc:cxnChg chg="add mod">
          <ac:chgData name="GARCIA EILER, LUCIANA" userId="dac79f77-480a-424c-90a9-86ce0b7bcf72" providerId="ADAL" clId="{646FFB87-0C8F-4CF9-96FC-6D83D9FD3D13}" dt="2023-11-03T18:20:06.594" v="1312"/>
          <ac:cxnSpMkLst>
            <pc:docMk/>
            <pc:sldMk cId="801206785" sldId="267"/>
            <ac:cxnSpMk id="3" creationId="{A259528F-5090-DAE4-FFDF-6749E5CF1A13}"/>
          </ac:cxnSpMkLst>
        </pc:cxnChg>
        <pc:cxnChg chg="add del mod">
          <ac:chgData name="GARCIA EILER, LUCIANA" userId="dac79f77-480a-424c-90a9-86ce0b7bcf72" providerId="ADAL" clId="{646FFB87-0C8F-4CF9-96FC-6D83D9FD3D13}" dt="2023-11-03T18:21:00.648" v="1336"/>
          <ac:cxnSpMkLst>
            <pc:docMk/>
            <pc:sldMk cId="801206785" sldId="267"/>
            <ac:cxnSpMk id="17" creationId="{C590322F-D5F3-F5E3-886E-767519300082}"/>
          </ac:cxnSpMkLst>
        </pc:cxnChg>
        <pc:cxnChg chg="add mod">
          <ac:chgData name="GARCIA EILER, LUCIANA" userId="dac79f77-480a-424c-90a9-86ce0b7bcf72" providerId="ADAL" clId="{646FFB87-0C8F-4CF9-96FC-6D83D9FD3D13}" dt="2023-11-06T12:40:21.844" v="2030" actId="1076"/>
          <ac:cxnSpMkLst>
            <pc:docMk/>
            <pc:sldMk cId="801206785" sldId="267"/>
            <ac:cxnSpMk id="19" creationId="{72A099BD-BD0C-5ECB-6AF2-AFA157E1A21A}"/>
          </ac:cxnSpMkLst>
        </pc:cxnChg>
        <pc:cxnChg chg="add mod">
          <ac:chgData name="GARCIA EILER, LUCIANA" userId="dac79f77-480a-424c-90a9-86ce0b7bcf72" providerId="ADAL" clId="{646FFB87-0C8F-4CF9-96FC-6D83D9FD3D13}" dt="2023-11-06T12:40:36.757" v="2032" actId="1076"/>
          <ac:cxnSpMkLst>
            <pc:docMk/>
            <pc:sldMk cId="801206785" sldId="267"/>
            <ac:cxnSpMk id="21" creationId="{32EAF378-085A-C7A1-6A72-35863C183506}"/>
          </ac:cxnSpMkLst>
        </pc:cxnChg>
        <pc:cxnChg chg="add mod">
          <ac:chgData name="GARCIA EILER, LUCIANA" userId="dac79f77-480a-424c-90a9-86ce0b7bcf72" providerId="ADAL" clId="{646FFB87-0C8F-4CF9-96FC-6D83D9FD3D13}" dt="2023-11-06T12:41:02.517" v="2035" actId="1076"/>
          <ac:cxnSpMkLst>
            <pc:docMk/>
            <pc:sldMk cId="801206785" sldId="267"/>
            <ac:cxnSpMk id="23" creationId="{BB74823D-9DB1-6A48-55FA-0026661F4DD6}"/>
          </ac:cxnSpMkLst>
        </pc:cxnChg>
        <pc:cxnChg chg="add mod">
          <ac:chgData name="GARCIA EILER, LUCIANA" userId="dac79f77-480a-424c-90a9-86ce0b7bcf72" providerId="ADAL" clId="{646FFB87-0C8F-4CF9-96FC-6D83D9FD3D13}" dt="2023-11-06T12:41:26.023" v="2038" actId="1076"/>
          <ac:cxnSpMkLst>
            <pc:docMk/>
            <pc:sldMk cId="801206785" sldId="267"/>
            <ac:cxnSpMk id="25" creationId="{335F02B5-E354-FF7B-EDB3-929C9E7D161F}"/>
          </ac:cxnSpMkLst>
        </pc:cxnChg>
      </pc:sldChg>
      <pc:sldChg chg="del">
        <pc:chgData name="GARCIA EILER, LUCIANA" userId="dac79f77-480a-424c-90a9-86ce0b7bcf72" providerId="ADAL" clId="{646FFB87-0C8F-4CF9-96FC-6D83D9FD3D13}" dt="2023-11-03T22:23:06.714" v="1557" actId="47"/>
        <pc:sldMkLst>
          <pc:docMk/>
          <pc:sldMk cId="3447854467" sldId="268"/>
        </pc:sldMkLst>
      </pc:sldChg>
      <pc:sldChg chg="add">
        <pc:chgData name="GARCIA EILER, LUCIANA" userId="dac79f77-480a-424c-90a9-86ce0b7bcf72" providerId="ADAL" clId="{646FFB87-0C8F-4CF9-96FC-6D83D9FD3D13}" dt="2023-11-06T15:01:14.512" v="2314"/>
        <pc:sldMkLst>
          <pc:docMk/>
          <pc:sldMk cId="656120233" sldId="269"/>
        </pc:sldMkLst>
      </pc:sldChg>
      <pc:sldChg chg="addSp delSp modSp del mod delAnim modAnim">
        <pc:chgData name="GARCIA EILER, LUCIANA" userId="dac79f77-480a-424c-90a9-86ce0b7bcf72" providerId="ADAL" clId="{646FFB87-0C8F-4CF9-96FC-6D83D9FD3D13}" dt="2023-11-06T15:01:11.283" v="2313" actId="2696"/>
        <pc:sldMkLst>
          <pc:docMk/>
          <pc:sldMk cId="3390717780" sldId="269"/>
        </pc:sldMkLst>
        <pc:spChg chg="mod">
          <ac:chgData name="GARCIA EILER, LUCIANA" userId="dac79f77-480a-424c-90a9-86ce0b7bcf72" providerId="ADAL" clId="{646FFB87-0C8F-4CF9-96FC-6D83D9FD3D13}" dt="2023-11-03T22:26:16.072" v="1583" actId="1582"/>
          <ac:spMkLst>
            <pc:docMk/>
            <pc:sldMk cId="3390717780" sldId="269"/>
            <ac:spMk id="2" creationId="{F913EA7A-DC90-45FD-8617-AECFA51ED1CE}"/>
          </ac:spMkLst>
        </pc:spChg>
        <pc:spChg chg="add mod">
          <ac:chgData name="GARCIA EILER, LUCIANA" userId="dac79f77-480a-424c-90a9-86ce0b7bcf72" providerId="ADAL" clId="{646FFB87-0C8F-4CF9-96FC-6D83D9FD3D13}" dt="2023-11-03T22:24:47.141" v="1566"/>
          <ac:spMkLst>
            <pc:docMk/>
            <pc:sldMk cId="3390717780" sldId="269"/>
            <ac:spMk id="3" creationId="{03744E2C-0754-D1FD-A0BD-C138DD7E42BC}"/>
          </ac:spMkLst>
        </pc:spChg>
        <pc:spChg chg="mod">
          <ac:chgData name="GARCIA EILER, LUCIANA" userId="dac79f77-480a-424c-90a9-86ce0b7bcf72" providerId="ADAL" clId="{646FFB87-0C8F-4CF9-96FC-6D83D9FD3D13}" dt="2023-11-06T12:49:52.653" v="2101" actId="1076"/>
          <ac:spMkLst>
            <pc:docMk/>
            <pc:sldMk cId="3390717780" sldId="269"/>
            <ac:spMk id="9" creationId="{25BFA267-0E00-4785-9061-9497C11CD261}"/>
          </ac:spMkLst>
        </pc:spChg>
        <pc:spChg chg="del">
          <ac:chgData name="GARCIA EILER, LUCIANA" userId="dac79f77-480a-424c-90a9-86ce0b7bcf72" providerId="ADAL" clId="{646FFB87-0C8F-4CF9-96FC-6D83D9FD3D13}" dt="2023-11-03T22:24:50.325" v="1567" actId="478"/>
          <ac:spMkLst>
            <pc:docMk/>
            <pc:sldMk cId="3390717780" sldId="269"/>
            <ac:spMk id="10" creationId="{436C2985-16B1-4C5E-BB7E-B1D25F0D531F}"/>
          </ac:spMkLst>
        </pc:spChg>
        <pc:picChg chg="del">
          <ac:chgData name="GARCIA EILER, LUCIANA" userId="dac79f77-480a-424c-90a9-86ce0b7bcf72" providerId="ADAL" clId="{646FFB87-0C8F-4CF9-96FC-6D83D9FD3D13}" dt="2023-11-03T22:25:03.930" v="1572" actId="478"/>
          <ac:picMkLst>
            <pc:docMk/>
            <pc:sldMk cId="3390717780" sldId="269"/>
            <ac:picMk id="6" creationId="{00000000-0000-0000-0000-000000000000}"/>
          </ac:picMkLst>
        </pc:picChg>
        <pc:picChg chg="del">
          <ac:chgData name="GARCIA EILER, LUCIANA" userId="dac79f77-480a-424c-90a9-86ce0b7bcf72" providerId="ADAL" clId="{646FFB87-0C8F-4CF9-96FC-6D83D9FD3D13}" dt="2023-11-03T22:25:02.669" v="1570" actId="478"/>
          <ac:picMkLst>
            <pc:docMk/>
            <pc:sldMk cId="3390717780" sldId="269"/>
            <ac:picMk id="7" creationId="{00000000-0000-0000-0000-000000000000}"/>
          </ac:picMkLst>
        </pc:picChg>
        <pc:picChg chg="del">
          <ac:chgData name="GARCIA EILER, LUCIANA" userId="dac79f77-480a-424c-90a9-86ce0b7bcf72" providerId="ADAL" clId="{646FFB87-0C8F-4CF9-96FC-6D83D9FD3D13}" dt="2023-11-03T22:25:03.277" v="1571" actId="478"/>
          <ac:picMkLst>
            <pc:docMk/>
            <pc:sldMk cId="3390717780" sldId="269"/>
            <ac:picMk id="8" creationId="{00000000-0000-0000-0000-000000000000}"/>
          </ac:picMkLst>
        </pc:picChg>
        <pc:picChg chg="mod">
          <ac:chgData name="GARCIA EILER, LUCIANA" userId="dac79f77-480a-424c-90a9-86ce0b7bcf72" providerId="ADAL" clId="{646FFB87-0C8F-4CF9-96FC-6D83D9FD3D13}" dt="2023-11-03T22:25:48.729" v="1579" actId="1076"/>
          <ac:picMkLst>
            <pc:docMk/>
            <pc:sldMk cId="3390717780" sldId="269"/>
            <ac:picMk id="15" creationId="{33009B79-FBB8-480A-90D1-0EDA6225AC2B}"/>
          </ac:picMkLst>
        </pc:picChg>
        <pc:cxnChg chg="add mod">
          <ac:chgData name="GARCIA EILER, LUCIANA" userId="dac79f77-480a-424c-90a9-86ce0b7bcf72" providerId="ADAL" clId="{646FFB87-0C8F-4CF9-96FC-6D83D9FD3D13}" dt="2023-11-03T22:24:41.429" v="1565"/>
          <ac:cxnSpMkLst>
            <pc:docMk/>
            <pc:sldMk cId="3390717780" sldId="269"/>
            <ac:cxnSpMk id="4" creationId="{02AC7A50-3086-72D7-BE01-88135033324D}"/>
          </ac:cxnSpMkLst>
        </pc:cxnChg>
      </pc:sldChg>
      <pc:sldChg chg="addSp delSp modSp mod delAnim modAnim">
        <pc:chgData name="GARCIA EILER, LUCIANA" userId="dac79f77-480a-424c-90a9-86ce0b7bcf72" providerId="ADAL" clId="{646FFB87-0C8F-4CF9-96FC-6D83D9FD3D13}" dt="2023-11-06T12:52:17.935" v="2127" actId="1076"/>
        <pc:sldMkLst>
          <pc:docMk/>
          <pc:sldMk cId="2083329268" sldId="270"/>
        </pc:sldMkLst>
        <pc:spChg chg="add mod">
          <ac:chgData name="GARCIA EILER, LUCIANA" userId="dac79f77-480a-424c-90a9-86ce0b7bcf72" providerId="ADAL" clId="{646FFB87-0C8F-4CF9-96FC-6D83D9FD3D13}" dt="2023-11-03T22:27:02.710" v="1589"/>
          <ac:spMkLst>
            <pc:docMk/>
            <pc:sldMk cId="2083329268" sldId="270"/>
            <ac:spMk id="2" creationId="{2353F537-D210-4095-4DBF-26EFF004CAC4}"/>
          </ac:spMkLst>
        </pc:spChg>
        <pc:spChg chg="mod">
          <ac:chgData name="GARCIA EILER, LUCIANA" userId="dac79f77-480a-424c-90a9-86ce0b7bcf72" providerId="ADAL" clId="{646FFB87-0C8F-4CF9-96FC-6D83D9FD3D13}" dt="2023-11-06T12:50:49.913" v="2106"/>
          <ac:spMkLst>
            <pc:docMk/>
            <pc:sldMk cId="2083329268" sldId="270"/>
            <ac:spMk id="4" creationId="{0C5F9A2B-3566-443E-9215-DC26457E5E24}"/>
          </ac:spMkLst>
        </pc:spChg>
        <pc:spChg chg="mod">
          <ac:chgData name="GARCIA EILER, LUCIANA" userId="dac79f77-480a-424c-90a9-86ce0b7bcf72" providerId="ADAL" clId="{646FFB87-0C8F-4CF9-96FC-6D83D9FD3D13}" dt="2023-11-06T12:51:16.701" v="2114"/>
          <ac:spMkLst>
            <pc:docMk/>
            <pc:sldMk cId="2083329268" sldId="270"/>
            <ac:spMk id="5" creationId="{48F6D280-DDE1-454F-93D0-05EF874A9953}"/>
          </ac:spMkLst>
        </pc:spChg>
        <pc:spChg chg="del">
          <ac:chgData name="GARCIA EILER, LUCIANA" userId="dac79f77-480a-424c-90a9-86ce0b7bcf72" providerId="ADAL" clId="{646FFB87-0C8F-4CF9-96FC-6D83D9FD3D13}" dt="2023-11-03T22:27:05.153" v="1590" actId="478"/>
          <ac:spMkLst>
            <pc:docMk/>
            <pc:sldMk cId="2083329268" sldId="270"/>
            <ac:spMk id="9" creationId="{204621B5-961D-487F-814E-AACE784C393A}"/>
          </ac:spMkLst>
        </pc:spChg>
        <pc:spChg chg="mod">
          <ac:chgData name="GARCIA EILER, LUCIANA" userId="dac79f77-480a-424c-90a9-86ce0b7bcf72" providerId="ADAL" clId="{646FFB87-0C8F-4CF9-96FC-6D83D9FD3D13}" dt="2023-11-03T22:28:50.638" v="1601" actId="208"/>
          <ac:spMkLst>
            <pc:docMk/>
            <pc:sldMk cId="2083329268" sldId="270"/>
            <ac:spMk id="10" creationId="{29E425A3-BD4C-4B91-B5AD-D894EE21BA34}"/>
          </ac:spMkLst>
        </pc:spChg>
        <pc:spChg chg="mod">
          <ac:chgData name="GARCIA EILER, LUCIANA" userId="dac79f77-480a-424c-90a9-86ce0b7bcf72" providerId="ADAL" clId="{646FFB87-0C8F-4CF9-96FC-6D83D9FD3D13}" dt="2023-11-06T12:50:56.598" v="2109"/>
          <ac:spMkLst>
            <pc:docMk/>
            <pc:sldMk cId="2083329268" sldId="270"/>
            <ac:spMk id="11" creationId="{45D33434-51D5-4714-B897-BEF963F63A76}"/>
          </ac:spMkLst>
        </pc:spChg>
        <pc:spChg chg="mod">
          <ac:chgData name="GARCIA EILER, LUCIANA" userId="dac79f77-480a-424c-90a9-86ce0b7bcf72" providerId="ADAL" clId="{646FFB87-0C8F-4CF9-96FC-6D83D9FD3D13}" dt="2023-11-03T22:28:51.252" v="1602" actId="207"/>
          <ac:spMkLst>
            <pc:docMk/>
            <pc:sldMk cId="2083329268" sldId="270"/>
            <ac:spMk id="12" creationId="{EA513E48-F409-453F-BC6B-B2386C19A7B1}"/>
          </ac:spMkLst>
        </pc:spChg>
        <pc:spChg chg="mod">
          <ac:chgData name="GARCIA EILER, LUCIANA" userId="dac79f77-480a-424c-90a9-86ce0b7bcf72" providerId="ADAL" clId="{646FFB87-0C8F-4CF9-96FC-6D83D9FD3D13}" dt="2023-11-06T12:51:34.423" v="2120" actId="20577"/>
          <ac:spMkLst>
            <pc:docMk/>
            <pc:sldMk cId="2083329268" sldId="270"/>
            <ac:spMk id="13" creationId="{58D0AB39-A3FD-4E02-B5E0-317B6EB552C5}"/>
          </ac:spMkLst>
        </pc:spChg>
        <pc:spChg chg="mod">
          <ac:chgData name="GARCIA EILER, LUCIANA" userId="dac79f77-480a-424c-90a9-86ce0b7bcf72" providerId="ADAL" clId="{646FFB87-0C8F-4CF9-96FC-6D83D9FD3D13}" dt="2023-11-03T22:28:50.638" v="1601" actId="208"/>
          <ac:spMkLst>
            <pc:docMk/>
            <pc:sldMk cId="2083329268" sldId="270"/>
            <ac:spMk id="14" creationId="{DCC46FE5-F477-4BC8-A83A-0B463CCA97A5}"/>
          </ac:spMkLst>
        </pc:spChg>
        <pc:spChg chg="mod">
          <ac:chgData name="GARCIA EILER, LUCIANA" userId="dac79f77-480a-424c-90a9-86ce0b7bcf72" providerId="ADAL" clId="{646FFB87-0C8F-4CF9-96FC-6D83D9FD3D13}" dt="2023-11-06T12:51:03.342" v="2111"/>
          <ac:spMkLst>
            <pc:docMk/>
            <pc:sldMk cId="2083329268" sldId="270"/>
            <ac:spMk id="15" creationId="{5CDF4602-587E-4C0B-AEBF-C1515797B6E7}"/>
          </ac:spMkLst>
        </pc:spChg>
        <pc:spChg chg="mod">
          <ac:chgData name="GARCIA EILER, LUCIANA" userId="dac79f77-480a-424c-90a9-86ce0b7bcf72" providerId="ADAL" clId="{646FFB87-0C8F-4CF9-96FC-6D83D9FD3D13}" dt="2023-11-03T22:28:51.252" v="1602" actId="207"/>
          <ac:spMkLst>
            <pc:docMk/>
            <pc:sldMk cId="2083329268" sldId="270"/>
            <ac:spMk id="16" creationId="{A360E63E-765D-4BDF-A138-E05BA19F6467}"/>
          </ac:spMkLst>
        </pc:spChg>
        <pc:spChg chg="mod">
          <ac:chgData name="GARCIA EILER, LUCIANA" userId="dac79f77-480a-424c-90a9-86ce0b7bcf72" providerId="ADAL" clId="{646FFB87-0C8F-4CF9-96FC-6D83D9FD3D13}" dt="2023-11-06T12:52:13.095" v="2126" actId="1076"/>
          <ac:spMkLst>
            <pc:docMk/>
            <pc:sldMk cId="2083329268" sldId="270"/>
            <ac:spMk id="17" creationId="{50D71D39-4661-4CBD-9980-8058B5525391}"/>
          </ac:spMkLst>
        </pc:spChg>
        <pc:spChg chg="mod">
          <ac:chgData name="GARCIA EILER, LUCIANA" userId="dac79f77-480a-424c-90a9-86ce0b7bcf72" providerId="ADAL" clId="{646FFB87-0C8F-4CF9-96FC-6D83D9FD3D13}" dt="2023-11-03T22:29:04.460" v="1604" actId="208"/>
          <ac:spMkLst>
            <pc:docMk/>
            <pc:sldMk cId="2083329268" sldId="270"/>
            <ac:spMk id="18" creationId="{62832C36-F177-4867-8ECF-1B7E31A1C958}"/>
          </ac:spMkLst>
        </pc:spChg>
        <pc:spChg chg="mod">
          <ac:chgData name="GARCIA EILER, LUCIANA" userId="dac79f77-480a-424c-90a9-86ce0b7bcf72" providerId="ADAL" clId="{646FFB87-0C8F-4CF9-96FC-6D83D9FD3D13}" dt="2023-11-06T12:51:00.002" v="2110"/>
          <ac:spMkLst>
            <pc:docMk/>
            <pc:sldMk cId="2083329268" sldId="270"/>
            <ac:spMk id="19" creationId="{23D867CB-1BA6-4A66-9C96-72B600DFA5DD}"/>
          </ac:spMkLst>
        </pc:spChg>
        <pc:spChg chg="mod">
          <ac:chgData name="GARCIA EILER, LUCIANA" userId="dac79f77-480a-424c-90a9-86ce0b7bcf72" providerId="ADAL" clId="{646FFB87-0C8F-4CF9-96FC-6D83D9FD3D13}" dt="2023-11-03T22:29:04.460" v="1604" actId="208"/>
          <ac:spMkLst>
            <pc:docMk/>
            <pc:sldMk cId="2083329268" sldId="270"/>
            <ac:spMk id="20" creationId="{040E1888-93D3-4BA5-B6DD-BB12E806215F}"/>
          </ac:spMkLst>
        </pc:spChg>
        <pc:spChg chg="mod">
          <ac:chgData name="GARCIA EILER, LUCIANA" userId="dac79f77-480a-424c-90a9-86ce0b7bcf72" providerId="ADAL" clId="{646FFB87-0C8F-4CF9-96FC-6D83D9FD3D13}" dt="2023-11-06T12:52:03.094" v="2125" actId="1076"/>
          <ac:spMkLst>
            <pc:docMk/>
            <pc:sldMk cId="2083329268" sldId="270"/>
            <ac:spMk id="21" creationId="{E07C70C4-00D8-4C43-ABE1-77E506D78252}"/>
          </ac:spMkLst>
        </pc:spChg>
        <pc:spChg chg="mod">
          <ac:chgData name="GARCIA EILER, LUCIANA" userId="dac79f77-480a-424c-90a9-86ce0b7bcf72" providerId="ADAL" clId="{646FFB87-0C8F-4CF9-96FC-6D83D9FD3D13}" dt="2023-11-03T22:28:37.961" v="1599" actId="208"/>
          <ac:spMkLst>
            <pc:docMk/>
            <pc:sldMk cId="2083329268" sldId="270"/>
            <ac:spMk id="22" creationId="{6A8C0CB2-E10E-4022-8BF0-F92A330D4431}"/>
          </ac:spMkLst>
        </pc:spChg>
        <pc:spChg chg="mod">
          <ac:chgData name="GARCIA EILER, LUCIANA" userId="dac79f77-480a-424c-90a9-86ce0b7bcf72" providerId="ADAL" clId="{646FFB87-0C8F-4CF9-96FC-6D83D9FD3D13}" dt="2023-11-06T12:51:06.500" v="2112"/>
          <ac:spMkLst>
            <pc:docMk/>
            <pc:sldMk cId="2083329268" sldId="270"/>
            <ac:spMk id="23" creationId="{E3660E80-8219-4EFC-A802-C4C62A69CA72}"/>
          </ac:spMkLst>
        </pc:spChg>
        <pc:spChg chg="mod">
          <ac:chgData name="GARCIA EILER, LUCIANA" userId="dac79f77-480a-424c-90a9-86ce0b7bcf72" providerId="ADAL" clId="{646FFB87-0C8F-4CF9-96FC-6D83D9FD3D13}" dt="2023-11-03T22:28:39.076" v="1600" actId="207"/>
          <ac:spMkLst>
            <pc:docMk/>
            <pc:sldMk cId="2083329268" sldId="270"/>
            <ac:spMk id="24" creationId="{FAFDF941-E93D-4E2E-A292-E3DC7D7B4172}"/>
          </ac:spMkLst>
        </pc:spChg>
        <pc:spChg chg="mod">
          <ac:chgData name="GARCIA EILER, LUCIANA" userId="dac79f77-480a-424c-90a9-86ce0b7bcf72" providerId="ADAL" clId="{646FFB87-0C8F-4CF9-96FC-6D83D9FD3D13}" dt="2023-11-06T12:52:17.935" v="2127" actId="1076"/>
          <ac:spMkLst>
            <pc:docMk/>
            <pc:sldMk cId="2083329268" sldId="270"/>
            <ac:spMk id="25" creationId="{51DF6C0F-25D3-4B49-903A-8A743E91E391}"/>
          </ac:spMkLst>
        </pc:spChg>
        <pc:spChg chg="mod">
          <ac:chgData name="GARCIA EILER, LUCIANA" userId="dac79f77-480a-424c-90a9-86ce0b7bcf72" providerId="ADAL" clId="{646FFB87-0C8F-4CF9-96FC-6D83D9FD3D13}" dt="2023-11-03T22:28:22.798" v="1596" actId="208"/>
          <ac:spMkLst>
            <pc:docMk/>
            <pc:sldMk cId="2083329268" sldId="270"/>
            <ac:spMk id="26" creationId="{0D1067D8-0891-4D4B-AD5A-68E77E387353}"/>
          </ac:spMkLst>
        </pc:spChg>
        <pc:spChg chg="mod">
          <ac:chgData name="GARCIA EILER, LUCIANA" userId="dac79f77-480a-424c-90a9-86ce0b7bcf72" providerId="ADAL" clId="{646FFB87-0C8F-4CF9-96FC-6D83D9FD3D13}" dt="2023-11-03T22:28:30.372" v="1598" actId="207"/>
          <ac:spMkLst>
            <pc:docMk/>
            <pc:sldMk cId="2083329268" sldId="270"/>
            <ac:spMk id="27" creationId="{031DCBFB-A5A6-4591-895F-5904981BB884}"/>
          </ac:spMkLst>
        </pc:spChg>
        <pc:picChg chg="del">
          <ac:chgData name="GARCIA EILER, LUCIANA" userId="dac79f77-480a-424c-90a9-86ce0b7bcf72" providerId="ADAL" clId="{646FFB87-0C8F-4CF9-96FC-6D83D9FD3D13}" dt="2023-11-03T22:26:33.801" v="1586" actId="478"/>
          <ac:picMkLst>
            <pc:docMk/>
            <pc:sldMk cId="2083329268" sldId="270"/>
            <ac:picMk id="6" creationId="{00000000-0000-0000-0000-000000000000}"/>
          </ac:picMkLst>
        </pc:picChg>
        <pc:picChg chg="del">
          <ac:chgData name="GARCIA EILER, LUCIANA" userId="dac79f77-480a-424c-90a9-86ce0b7bcf72" providerId="ADAL" clId="{646FFB87-0C8F-4CF9-96FC-6D83D9FD3D13}" dt="2023-11-03T22:26:30.192" v="1584" actId="478"/>
          <ac:picMkLst>
            <pc:docMk/>
            <pc:sldMk cId="2083329268" sldId="270"/>
            <ac:picMk id="7" creationId="{00000000-0000-0000-0000-000000000000}"/>
          </ac:picMkLst>
        </pc:picChg>
        <pc:picChg chg="del">
          <ac:chgData name="GARCIA EILER, LUCIANA" userId="dac79f77-480a-424c-90a9-86ce0b7bcf72" providerId="ADAL" clId="{646FFB87-0C8F-4CF9-96FC-6D83D9FD3D13}" dt="2023-11-03T22:26:31.428" v="1585" actId="478"/>
          <ac:picMkLst>
            <pc:docMk/>
            <pc:sldMk cId="2083329268" sldId="270"/>
            <ac:picMk id="8" creationId="{00000000-0000-0000-0000-000000000000}"/>
          </ac:picMkLst>
        </pc:picChg>
        <pc:cxnChg chg="add mod">
          <ac:chgData name="GARCIA EILER, LUCIANA" userId="dac79f77-480a-424c-90a9-86ce0b7bcf72" providerId="ADAL" clId="{646FFB87-0C8F-4CF9-96FC-6D83D9FD3D13}" dt="2023-11-03T22:26:48.236" v="1588"/>
          <ac:cxnSpMkLst>
            <pc:docMk/>
            <pc:sldMk cId="2083329268" sldId="270"/>
            <ac:cxnSpMk id="3" creationId="{CC54F241-8ED4-BCBE-CAEC-69A50093FE34}"/>
          </ac:cxnSpMkLst>
        </pc:cxnChg>
        <pc:cxnChg chg="mod">
          <ac:chgData name="GARCIA EILER, LUCIANA" userId="dac79f77-480a-424c-90a9-86ce0b7bcf72" providerId="ADAL" clId="{646FFB87-0C8F-4CF9-96FC-6D83D9FD3D13}" dt="2023-11-03T22:27:54.973" v="1595" actId="208"/>
          <ac:cxnSpMkLst>
            <pc:docMk/>
            <pc:sldMk cId="2083329268" sldId="270"/>
            <ac:cxnSpMk id="29" creationId="{60A5279B-2EE1-4602-AC2D-0936F80A81A0}"/>
          </ac:cxnSpMkLst>
        </pc:cxnChg>
        <pc:cxnChg chg="mod">
          <ac:chgData name="GARCIA EILER, LUCIANA" userId="dac79f77-480a-424c-90a9-86ce0b7bcf72" providerId="ADAL" clId="{646FFB87-0C8F-4CF9-96FC-6D83D9FD3D13}" dt="2023-11-03T22:27:54.973" v="1595" actId="208"/>
          <ac:cxnSpMkLst>
            <pc:docMk/>
            <pc:sldMk cId="2083329268" sldId="270"/>
            <ac:cxnSpMk id="32" creationId="{F0A8E558-B408-4CD0-A025-0E07A039AB7E}"/>
          </ac:cxnSpMkLst>
        </pc:cxnChg>
        <pc:cxnChg chg="mod">
          <ac:chgData name="GARCIA EILER, LUCIANA" userId="dac79f77-480a-424c-90a9-86ce0b7bcf72" providerId="ADAL" clId="{646FFB87-0C8F-4CF9-96FC-6D83D9FD3D13}" dt="2023-11-03T22:27:54.973" v="1595" actId="208"/>
          <ac:cxnSpMkLst>
            <pc:docMk/>
            <pc:sldMk cId="2083329268" sldId="270"/>
            <ac:cxnSpMk id="36" creationId="{3EB8FF51-60CE-4D61-95FB-195261DA3703}"/>
          </ac:cxnSpMkLst>
        </pc:cxnChg>
        <pc:cxnChg chg="mod">
          <ac:chgData name="GARCIA EILER, LUCIANA" userId="dac79f77-480a-424c-90a9-86ce0b7bcf72" providerId="ADAL" clId="{646FFB87-0C8F-4CF9-96FC-6D83D9FD3D13}" dt="2023-11-03T22:27:54.973" v="1595" actId="208"/>
          <ac:cxnSpMkLst>
            <pc:docMk/>
            <pc:sldMk cId="2083329268" sldId="270"/>
            <ac:cxnSpMk id="37" creationId="{51A2FBCA-BD9A-4186-9389-164BA2F9A554}"/>
          </ac:cxnSpMkLst>
        </pc:cxnChg>
        <pc:cxnChg chg="mod">
          <ac:chgData name="GARCIA EILER, LUCIANA" userId="dac79f77-480a-424c-90a9-86ce0b7bcf72" providerId="ADAL" clId="{646FFB87-0C8F-4CF9-96FC-6D83D9FD3D13}" dt="2023-11-03T22:27:54.973" v="1595" actId="208"/>
          <ac:cxnSpMkLst>
            <pc:docMk/>
            <pc:sldMk cId="2083329268" sldId="270"/>
            <ac:cxnSpMk id="38" creationId="{4A218BEC-B678-4B58-8D6E-A9AEFE96133C}"/>
          </ac:cxnSpMkLst>
        </pc:cxnChg>
        <pc:cxnChg chg="mod">
          <ac:chgData name="GARCIA EILER, LUCIANA" userId="dac79f77-480a-424c-90a9-86ce0b7bcf72" providerId="ADAL" clId="{646FFB87-0C8F-4CF9-96FC-6D83D9FD3D13}" dt="2023-11-03T22:27:54.973" v="1595" actId="208"/>
          <ac:cxnSpMkLst>
            <pc:docMk/>
            <pc:sldMk cId="2083329268" sldId="270"/>
            <ac:cxnSpMk id="40" creationId="{F375E250-0F77-47E1-85FE-A23C902C119E}"/>
          </ac:cxnSpMkLst>
        </pc:cxnChg>
      </pc:sldChg>
      <pc:sldChg chg="addSp delSp modSp del mod delAnim modAnim">
        <pc:chgData name="GARCIA EILER, LUCIANA" userId="dac79f77-480a-424c-90a9-86ce0b7bcf72" providerId="ADAL" clId="{646FFB87-0C8F-4CF9-96FC-6D83D9FD3D13}" dt="2023-11-06T15:01:20.227" v="2315" actId="2696"/>
        <pc:sldMkLst>
          <pc:docMk/>
          <pc:sldMk cId="256807024" sldId="271"/>
        </pc:sldMkLst>
        <pc:spChg chg="add del mod">
          <ac:chgData name="GARCIA EILER, LUCIANA" userId="dac79f77-480a-424c-90a9-86ce0b7bcf72" providerId="ADAL" clId="{646FFB87-0C8F-4CF9-96FC-6D83D9FD3D13}" dt="2023-11-03T22:33:07.979" v="1642" actId="478"/>
          <ac:spMkLst>
            <pc:docMk/>
            <pc:sldMk cId="256807024" sldId="271"/>
            <ac:spMk id="2" creationId="{77E7991B-B789-32CF-0E7F-284F7E5AA76C}"/>
          </ac:spMkLst>
        </pc:spChg>
        <pc:spChg chg="add del mod">
          <ac:chgData name="GARCIA EILER, LUCIANA" userId="dac79f77-480a-424c-90a9-86ce0b7bcf72" providerId="ADAL" clId="{646FFB87-0C8F-4CF9-96FC-6D83D9FD3D13}" dt="2023-11-03T22:33:07.979" v="1642" actId="478"/>
          <ac:spMkLst>
            <pc:docMk/>
            <pc:sldMk cId="256807024" sldId="271"/>
            <ac:spMk id="3" creationId="{62F3995E-C74E-7F46-B292-48EA074627EF}"/>
          </ac:spMkLst>
        </pc:spChg>
        <pc:spChg chg="add del mod">
          <ac:chgData name="GARCIA EILER, LUCIANA" userId="dac79f77-480a-424c-90a9-86ce0b7bcf72" providerId="ADAL" clId="{646FFB87-0C8F-4CF9-96FC-6D83D9FD3D13}" dt="2023-11-03T22:33:07.979" v="1642" actId="478"/>
          <ac:spMkLst>
            <pc:docMk/>
            <pc:sldMk cId="256807024" sldId="271"/>
            <ac:spMk id="4" creationId="{A203B36F-A826-1411-E399-EDD936DC578B}"/>
          </ac:spMkLst>
        </pc:spChg>
        <pc:spChg chg="add del mod">
          <ac:chgData name="GARCIA EILER, LUCIANA" userId="dac79f77-480a-424c-90a9-86ce0b7bcf72" providerId="ADAL" clId="{646FFB87-0C8F-4CF9-96FC-6D83D9FD3D13}" dt="2023-11-03T22:33:07.979" v="1642" actId="478"/>
          <ac:spMkLst>
            <pc:docMk/>
            <pc:sldMk cId="256807024" sldId="271"/>
            <ac:spMk id="9" creationId="{847F0094-CF7A-CBF8-5EB8-F005BA47FD0A}"/>
          </ac:spMkLst>
        </pc:spChg>
        <pc:spChg chg="del">
          <ac:chgData name="GARCIA EILER, LUCIANA" userId="dac79f77-480a-424c-90a9-86ce0b7bcf72" providerId="ADAL" clId="{646FFB87-0C8F-4CF9-96FC-6D83D9FD3D13}" dt="2023-11-03T22:32:25.319" v="1639" actId="478"/>
          <ac:spMkLst>
            <pc:docMk/>
            <pc:sldMk cId="256807024" sldId="271"/>
            <ac:spMk id="10" creationId="{758FBE12-6417-4ECE-ABBA-63094F97802A}"/>
          </ac:spMkLst>
        </pc:spChg>
        <pc:spChg chg="add mod">
          <ac:chgData name="GARCIA EILER, LUCIANA" userId="dac79f77-480a-424c-90a9-86ce0b7bcf72" providerId="ADAL" clId="{646FFB87-0C8F-4CF9-96FC-6D83D9FD3D13}" dt="2023-11-03T22:33:18.903" v="1644"/>
          <ac:spMkLst>
            <pc:docMk/>
            <pc:sldMk cId="256807024" sldId="271"/>
            <ac:spMk id="12" creationId="{9F3149A9-1775-44FF-9064-0650BF9EBA98}"/>
          </ac:spMkLst>
        </pc:spChg>
        <pc:spChg chg="add mod">
          <ac:chgData name="GARCIA EILER, LUCIANA" userId="dac79f77-480a-424c-90a9-86ce0b7bcf72" providerId="ADAL" clId="{646FFB87-0C8F-4CF9-96FC-6D83D9FD3D13}" dt="2023-11-06T12:53:26.558" v="2138" actId="1076"/>
          <ac:spMkLst>
            <pc:docMk/>
            <pc:sldMk cId="256807024" sldId="271"/>
            <ac:spMk id="14" creationId="{29FD64A6-EACF-9ECB-D46E-005B700A4A44}"/>
          </ac:spMkLst>
        </pc:spChg>
        <pc:spChg chg="del">
          <ac:chgData name="GARCIA EILER, LUCIANA" userId="dac79f77-480a-424c-90a9-86ce0b7bcf72" providerId="ADAL" clId="{646FFB87-0C8F-4CF9-96FC-6D83D9FD3D13}" dt="2023-11-03T22:32:24.668" v="1638" actId="478"/>
          <ac:spMkLst>
            <pc:docMk/>
            <pc:sldMk cId="256807024" sldId="271"/>
            <ac:spMk id="15" creationId="{38E6B724-D6FD-4C5C-A6F1-E07508930450}"/>
          </ac:spMkLst>
        </pc:spChg>
        <pc:spChg chg="del">
          <ac:chgData name="GARCIA EILER, LUCIANA" userId="dac79f77-480a-424c-90a9-86ce0b7bcf72" providerId="ADAL" clId="{646FFB87-0C8F-4CF9-96FC-6D83D9FD3D13}" dt="2023-11-03T22:32:22.849" v="1636" actId="478"/>
          <ac:spMkLst>
            <pc:docMk/>
            <pc:sldMk cId="256807024" sldId="271"/>
            <ac:spMk id="16" creationId="{84B8C44E-E231-47AA-A50E-D6804036A012}"/>
          </ac:spMkLst>
        </pc:spChg>
        <pc:spChg chg="del">
          <ac:chgData name="GARCIA EILER, LUCIANA" userId="dac79f77-480a-424c-90a9-86ce0b7bcf72" providerId="ADAL" clId="{646FFB87-0C8F-4CF9-96FC-6D83D9FD3D13}" dt="2023-11-03T22:32:23.674" v="1637" actId="478"/>
          <ac:spMkLst>
            <pc:docMk/>
            <pc:sldMk cId="256807024" sldId="271"/>
            <ac:spMk id="17" creationId="{B2198703-1061-405F-B4CB-189EC6F089C2}"/>
          </ac:spMkLst>
        </pc:spChg>
        <pc:spChg chg="del">
          <ac:chgData name="GARCIA EILER, LUCIANA" userId="dac79f77-480a-424c-90a9-86ce0b7bcf72" providerId="ADAL" clId="{646FFB87-0C8F-4CF9-96FC-6D83D9FD3D13}" dt="2023-11-03T22:32:26.913" v="1640" actId="478"/>
          <ac:spMkLst>
            <pc:docMk/>
            <pc:sldMk cId="256807024" sldId="271"/>
            <ac:spMk id="18" creationId="{A7B66B48-4896-46EA-9FC2-626B18933EEA}"/>
          </ac:spMkLst>
        </pc:spChg>
        <pc:spChg chg="add mod">
          <ac:chgData name="GARCIA EILER, LUCIANA" userId="dac79f77-480a-424c-90a9-86ce0b7bcf72" providerId="ADAL" clId="{646FFB87-0C8F-4CF9-96FC-6D83D9FD3D13}" dt="2023-11-06T12:53:20.382" v="2137" actId="1076"/>
          <ac:spMkLst>
            <pc:docMk/>
            <pc:sldMk cId="256807024" sldId="271"/>
            <ac:spMk id="20" creationId="{E6558A67-1358-0A96-A801-8DE62AD4C966}"/>
          </ac:spMkLst>
        </pc:spChg>
        <pc:spChg chg="add del mod">
          <ac:chgData name="GARCIA EILER, LUCIANA" userId="dac79f77-480a-424c-90a9-86ce0b7bcf72" providerId="ADAL" clId="{646FFB87-0C8F-4CF9-96FC-6D83D9FD3D13}" dt="2023-11-03T22:34:06.337" v="1651" actId="478"/>
          <ac:spMkLst>
            <pc:docMk/>
            <pc:sldMk cId="256807024" sldId="271"/>
            <ac:spMk id="22" creationId="{6E649F18-CAA3-EACB-D2E2-E4880894F75D}"/>
          </ac:spMkLst>
        </pc:spChg>
        <pc:picChg chg="del">
          <ac:chgData name="GARCIA EILER, LUCIANA" userId="dac79f77-480a-424c-90a9-86ce0b7bcf72" providerId="ADAL" clId="{646FFB87-0C8F-4CF9-96FC-6D83D9FD3D13}" dt="2023-11-03T22:30:48.945" v="1610" actId="478"/>
          <ac:picMkLst>
            <pc:docMk/>
            <pc:sldMk cId="256807024" sldId="271"/>
            <ac:picMk id="6" creationId="{00000000-0000-0000-0000-000000000000}"/>
          </ac:picMkLst>
        </pc:picChg>
        <pc:picChg chg="del">
          <ac:chgData name="GARCIA EILER, LUCIANA" userId="dac79f77-480a-424c-90a9-86ce0b7bcf72" providerId="ADAL" clId="{646FFB87-0C8F-4CF9-96FC-6D83D9FD3D13}" dt="2023-11-03T22:30:47.376" v="1608" actId="478"/>
          <ac:picMkLst>
            <pc:docMk/>
            <pc:sldMk cId="256807024" sldId="271"/>
            <ac:picMk id="7" creationId="{00000000-0000-0000-0000-000000000000}"/>
          </ac:picMkLst>
        </pc:picChg>
        <pc:picChg chg="del">
          <ac:chgData name="GARCIA EILER, LUCIANA" userId="dac79f77-480a-424c-90a9-86ce0b7bcf72" providerId="ADAL" clId="{646FFB87-0C8F-4CF9-96FC-6D83D9FD3D13}" dt="2023-11-03T22:30:48.199" v="1609" actId="478"/>
          <ac:picMkLst>
            <pc:docMk/>
            <pc:sldMk cId="256807024" sldId="271"/>
            <ac:picMk id="8" creationId="{00000000-0000-0000-0000-000000000000}"/>
          </ac:picMkLst>
        </pc:picChg>
        <pc:cxnChg chg="add del mod">
          <ac:chgData name="GARCIA EILER, LUCIANA" userId="dac79f77-480a-424c-90a9-86ce0b7bcf72" providerId="ADAL" clId="{646FFB87-0C8F-4CF9-96FC-6D83D9FD3D13}" dt="2023-11-03T22:33:07.979" v="1642" actId="478"/>
          <ac:cxnSpMkLst>
            <pc:docMk/>
            <pc:sldMk cId="256807024" sldId="271"/>
            <ac:cxnSpMk id="5" creationId="{8602D673-BA6D-726B-CD2F-7530A1BD9F72}"/>
          </ac:cxnSpMkLst>
        </pc:cxnChg>
        <pc:cxnChg chg="add del mod">
          <ac:chgData name="GARCIA EILER, LUCIANA" userId="dac79f77-480a-424c-90a9-86ce0b7bcf72" providerId="ADAL" clId="{646FFB87-0C8F-4CF9-96FC-6D83D9FD3D13}" dt="2023-11-03T22:33:07.979" v="1642" actId="478"/>
          <ac:cxnSpMkLst>
            <pc:docMk/>
            <pc:sldMk cId="256807024" sldId="271"/>
            <ac:cxnSpMk id="11" creationId="{E462756C-98CC-E572-A532-0E20E7F1337C}"/>
          </ac:cxnSpMkLst>
        </pc:cxnChg>
        <pc:cxnChg chg="add mod">
          <ac:chgData name="GARCIA EILER, LUCIANA" userId="dac79f77-480a-424c-90a9-86ce0b7bcf72" providerId="ADAL" clId="{646FFB87-0C8F-4CF9-96FC-6D83D9FD3D13}" dt="2023-11-03T22:33:08.889" v="1643"/>
          <ac:cxnSpMkLst>
            <pc:docMk/>
            <pc:sldMk cId="256807024" sldId="271"/>
            <ac:cxnSpMk id="13" creationId="{8496E004-8265-5C71-2C42-DA5AA7E12500}"/>
          </ac:cxnSpMkLst>
        </pc:cxnChg>
        <pc:cxnChg chg="add mod">
          <ac:chgData name="GARCIA EILER, LUCIANA" userId="dac79f77-480a-424c-90a9-86ce0b7bcf72" providerId="ADAL" clId="{646FFB87-0C8F-4CF9-96FC-6D83D9FD3D13}" dt="2023-11-03T22:33:08.889" v="1643"/>
          <ac:cxnSpMkLst>
            <pc:docMk/>
            <pc:sldMk cId="256807024" sldId="271"/>
            <ac:cxnSpMk id="19" creationId="{B7975624-6ABE-D136-564D-10ABD178F598}"/>
          </ac:cxnSpMkLst>
        </pc:cxnChg>
        <pc:cxnChg chg="add mod">
          <ac:chgData name="GARCIA EILER, LUCIANA" userId="dac79f77-480a-424c-90a9-86ce0b7bcf72" providerId="ADAL" clId="{646FFB87-0C8F-4CF9-96FC-6D83D9FD3D13}" dt="2023-11-06T12:53:16.237" v="2136" actId="1076"/>
          <ac:cxnSpMkLst>
            <pc:docMk/>
            <pc:sldMk cId="256807024" sldId="271"/>
            <ac:cxnSpMk id="21" creationId="{2EB9E965-0D3D-ACEE-C298-4993961476E4}"/>
          </ac:cxnSpMkLst>
        </pc:cxnChg>
        <pc:cxnChg chg="add del mod">
          <ac:chgData name="GARCIA EILER, LUCIANA" userId="dac79f77-480a-424c-90a9-86ce0b7bcf72" providerId="ADAL" clId="{646FFB87-0C8F-4CF9-96FC-6D83D9FD3D13}" dt="2023-11-03T22:34:04.237" v="1650" actId="478"/>
          <ac:cxnSpMkLst>
            <pc:docMk/>
            <pc:sldMk cId="256807024" sldId="271"/>
            <ac:cxnSpMk id="23" creationId="{96636611-FDDF-F185-6488-30B98FA89E6A}"/>
          </ac:cxnSpMkLst>
        </pc:cxnChg>
        <pc:cxnChg chg="add del mod">
          <ac:chgData name="GARCIA EILER, LUCIANA" userId="dac79f77-480a-424c-90a9-86ce0b7bcf72" providerId="ADAL" clId="{646FFB87-0C8F-4CF9-96FC-6D83D9FD3D13}" dt="2023-11-03T22:34:03.010" v="1649" actId="478"/>
          <ac:cxnSpMkLst>
            <pc:docMk/>
            <pc:sldMk cId="256807024" sldId="271"/>
            <ac:cxnSpMk id="24" creationId="{5389F5F1-4F7A-8664-0A9A-A113ADCF794C}"/>
          </ac:cxnSpMkLst>
        </pc:cxnChg>
      </pc:sldChg>
      <pc:sldChg chg="add">
        <pc:chgData name="GARCIA EILER, LUCIANA" userId="dac79f77-480a-424c-90a9-86ce0b7bcf72" providerId="ADAL" clId="{646FFB87-0C8F-4CF9-96FC-6D83D9FD3D13}" dt="2023-11-06T15:01:23.288" v="2316"/>
        <pc:sldMkLst>
          <pc:docMk/>
          <pc:sldMk cId="2243232040" sldId="271"/>
        </pc:sldMkLst>
      </pc:sldChg>
      <pc:sldChg chg="addSp delSp modSp del mod delAnim modAnim">
        <pc:chgData name="GARCIA EILER, LUCIANA" userId="dac79f77-480a-424c-90a9-86ce0b7bcf72" providerId="ADAL" clId="{646FFB87-0C8F-4CF9-96FC-6D83D9FD3D13}" dt="2023-11-06T15:01:57.393" v="2317" actId="47"/>
        <pc:sldMkLst>
          <pc:docMk/>
          <pc:sldMk cId="3372979487" sldId="272"/>
        </pc:sldMkLst>
        <pc:spChg chg="add mod">
          <ac:chgData name="GARCIA EILER, LUCIANA" userId="dac79f77-480a-424c-90a9-86ce0b7bcf72" providerId="ADAL" clId="{646FFB87-0C8F-4CF9-96FC-6D83D9FD3D13}" dt="2023-11-06T12:54:02.205" v="2144"/>
          <ac:spMkLst>
            <pc:docMk/>
            <pc:sldMk cId="3372979487" sldId="272"/>
            <ac:spMk id="2" creationId="{10112E9B-2E13-D71A-DDE6-E39A4788D710}"/>
          </ac:spMkLst>
        </pc:spChg>
        <pc:spChg chg="mod">
          <ac:chgData name="GARCIA EILER, LUCIANA" userId="dac79f77-480a-424c-90a9-86ce0b7bcf72" providerId="ADAL" clId="{646FFB87-0C8F-4CF9-96FC-6D83D9FD3D13}" dt="2023-11-06T13:32:53.162" v="2184"/>
          <ac:spMkLst>
            <pc:docMk/>
            <pc:sldMk cId="3372979487" sldId="272"/>
            <ac:spMk id="14" creationId="{5D27DC5D-3E9D-4823-B626-8C7F53736859}"/>
          </ac:spMkLst>
        </pc:spChg>
        <pc:spChg chg="del">
          <ac:chgData name="GARCIA EILER, LUCIANA" userId="dac79f77-480a-424c-90a9-86ce0b7bcf72" providerId="ADAL" clId="{646FFB87-0C8F-4CF9-96FC-6D83D9FD3D13}" dt="2023-11-03T22:35:36.447" v="1658" actId="478"/>
          <ac:spMkLst>
            <pc:docMk/>
            <pc:sldMk cId="3372979487" sldId="272"/>
            <ac:spMk id="15" creationId="{4361E7F8-CB2F-4CA4-A327-07E455CD24D7}"/>
          </ac:spMkLst>
        </pc:spChg>
        <pc:spChg chg="mod">
          <ac:chgData name="GARCIA EILER, LUCIANA" userId="dac79f77-480a-424c-90a9-86ce0b7bcf72" providerId="ADAL" clId="{646FFB87-0C8F-4CF9-96FC-6D83D9FD3D13}" dt="2023-11-06T14:46:44.728" v="2304" actId="108"/>
          <ac:spMkLst>
            <pc:docMk/>
            <pc:sldMk cId="3372979487" sldId="272"/>
            <ac:spMk id="16" creationId="{488FC74C-4E3D-4713-A698-30C6DBC11457}"/>
          </ac:spMkLst>
        </pc:spChg>
        <pc:spChg chg="mod">
          <ac:chgData name="GARCIA EILER, LUCIANA" userId="dac79f77-480a-424c-90a9-86ce0b7bcf72" providerId="ADAL" clId="{646FFB87-0C8F-4CF9-96FC-6D83D9FD3D13}" dt="2023-11-06T13:32:48.183" v="2183" actId="14100"/>
          <ac:spMkLst>
            <pc:docMk/>
            <pc:sldMk cId="3372979487" sldId="272"/>
            <ac:spMk id="17" creationId="{ACE2B917-7105-47C6-95B7-089D77E1EE08}"/>
          </ac:spMkLst>
        </pc:spChg>
        <pc:spChg chg="mod">
          <ac:chgData name="GARCIA EILER, LUCIANA" userId="dac79f77-480a-424c-90a9-86ce0b7bcf72" providerId="ADAL" clId="{646FFB87-0C8F-4CF9-96FC-6D83D9FD3D13}" dt="2023-11-06T14:46:48.605" v="2305" actId="108"/>
          <ac:spMkLst>
            <pc:docMk/>
            <pc:sldMk cId="3372979487" sldId="272"/>
            <ac:spMk id="19" creationId="{47CE9A37-0801-44E3-BAD3-92F0129BB727}"/>
          </ac:spMkLst>
        </pc:spChg>
        <pc:spChg chg="mod">
          <ac:chgData name="GARCIA EILER, LUCIANA" userId="dac79f77-480a-424c-90a9-86ce0b7bcf72" providerId="ADAL" clId="{646FFB87-0C8F-4CF9-96FC-6D83D9FD3D13}" dt="2023-11-03T22:35:18.515" v="1655" actId="1076"/>
          <ac:spMkLst>
            <pc:docMk/>
            <pc:sldMk cId="3372979487" sldId="272"/>
            <ac:spMk id="21" creationId="{BFA6C9DD-69D6-447C-BC4C-4CD4B3CBBD94}"/>
          </ac:spMkLst>
        </pc:spChg>
        <pc:picChg chg="del">
          <ac:chgData name="GARCIA EILER, LUCIANA" userId="dac79f77-480a-424c-90a9-86ce0b7bcf72" providerId="ADAL" clId="{646FFB87-0C8F-4CF9-96FC-6D83D9FD3D13}" dt="2023-11-03T22:30:45.132" v="1607" actId="478"/>
          <ac:picMkLst>
            <pc:docMk/>
            <pc:sldMk cId="3372979487" sldId="272"/>
            <ac:picMk id="6" creationId="{00000000-0000-0000-0000-000000000000}"/>
          </ac:picMkLst>
        </pc:picChg>
        <pc:picChg chg="del">
          <ac:chgData name="GARCIA EILER, LUCIANA" userId="dac79f77-480a-424c-90a9-86ce0b7bcf72" providerId="ADAL" clId="{646FFB87-0C8F-4CF9-96FC-6D83D9FD3D13}" dt="2023-11-03T22:30:43.556" v="1605" actId="478"/>
          <ac:picMkLst>
            <pc:docMk/>
            <pc:sldMk cId="3372979487" sldId="272"/>
            <ac:picMk id="7" creationId="{00000000-0000-0000-0000-000000000000}"/>
          </ac:picMkLst>
        </pc:picChg>
        <pc:picChg chg="del">
          <ac:chgData name="GARCIA EILER, LUCIANA" userId="dac79f77-480a-424c-90a9-86ce0b7bcf72" providerId="ADAL" clId="{646FFB87-0C8F-4CF9-96FC-6D83D9FD3D13}" dt="2023-11-03T22:30:44.259" v="1606" actId="478"/>
          <ac:picMkLst>
            <pc:docMk/>
            <pc:sldMk cId="3372979487" sldId="272"/>
            <ac:picMk id="8" creationId="{00000000-0000-0000-0000-000000000000}"/>
          </ac:picMkLst>
        </pc:picChg>
        <pc:picChg chg="mod">
          <ac:chgData name="GARCIA EILER, LUCIANA" userId="dac79f77-480a-424c-90a9-86ce0b7bcf72" providerId="ADAL" clId="{646FFB87-0C8F-4CF9-96FC-6D83D9FD3D13}" dt="2023-11-06T14:46:38.586" v="2302" actId="108"/>
          <ac:picMkLst>
            <pc:docMk/>
            <pc:sldMk cId="3372979487" sldId="272"/>
            <ac:picMk id="13" creationId="{171401FB-1221-4A7B-A672-C9B433689A2A}"/>
          </ac:picMkLst>
        </pc:picChg>
        <pc:cxnChg chg="add mod">
          <ac:chgData name="GARCIA EILER, LUCIANA" userId="dac79f77-480a-424c-90a9-86ce0b7bcf72" providerId="ADAL" clId="{646FFB87-0C8F-4CF9-96FC-6D83D9FD3D13}" dt="2023-11-03T22:35:25.118" v="1656"/>
          <ac:cxnSpMkLst>
            <pc:docMk/>
            <pc:sldMk cId="3372979487" sldId="272"/>
            <ac:cxnSpMk id="3" creationId="{2D7C8335-E31A-E87A-B1CB-DA84DBA5A4C8}"/>
          </ac:cxnSpMkLst>
        </pc:cxnChg>
        <pc:cxnChg chg="mod">
          <ac:chgData name="GARCIA EILER, LUCIANA" userId="dac79f77-480a-424c-90a9-86ce0b7bcf72" providerId="ADAL" clId="{646FFB87-0C8F-4CF9-96FC-6D83D9FD3D13}" dt="2023-11-06T14:46:54.550" v="2306" actId="108"/>
          <ac:cxnSpMkLst>
            <pc:docMk/>
            <pc:sldMk cId="3372979487" sldId="272"/>
            <ac:cxnSpMk id="18" creationId="{64010DA1-33C2-4382-B74E-BC80BFDB9E7D}"/>
          </ac:cxnSpMkLst>
        </pc:cxnChg>
      </pc:sldChg>
      <pc:sldChg chg="addSp delSp modSp del mod delAnim">
        <pc:chgData name="GARCIA EILER, LUCIANA" userId="dac79f77-480a-424c-90a9-86ce0b7bcf72" providerId="ADAL" clId="{646FFB87-0C8F-4CF9-96FC-6D83D9FD3D13}" dt="2023-11-06T15:02:01.329" v="2318" actId="47"/>
        <pc:sldMkLst>
          <pc:docMk/>
          <pc:sldMk cId="4156542388" sldId="274"/>
        </pc:sldMkLst>
        <pc:spChg chg="add del">
          <ac:chgData name="GARCIA EILER, LUCIANA" userId="dac79f77-480a-424c-90a9-86ce0b7bcf72" providerId="ADAL" clId="{646FFB87-0C8F-4CF9-96FC-6D83D9FD3D13}" dt="2023-11-03T22:35:54.424" v="1661" actId="22"/>
          <ac:spMkLst>
            <pc:docMk/>
            <pc:sldMk cId="4156542388" sldId="274"/>
            <ac:spMk id="3" creationId="{916042B5-809E-02A3-9863-293E62E17E59}"/>
          </ac:spMkLst>
        </pc:spChg>
        <pc:spChg chg="add mod">
          <ac:chgData name="GARCIA EILER, LUCIANA" userId="dac79f77-480a-424c-90a9-86ce0b7bcf72" providerId="ADAL" clId="{646FFB87-0C8F-4CF9-96FC-6D83D9FD3D13}" dt="2023-11-03T22:36:08.113" v="1663"/>
          <ac:spMkLst>
            <pc:docMk/>
            <pc:sldMk cId="4156542388" sldId="274"/>
            <ac:spMk id="4" creationId="{F9FFB381-95A3-52FB-3455-03F301F6EFAA}"/>
          </ac:spMkLst>
        </pc:spChg>
        <pc:spChg chg="mod">
          <ac:chgData name="GARCIA EILER, LUCIANA" userId="dac79f77-480a-424c-90a9-86ce0b7bcf72" providerId="ADAL" clId="{646FFB87-0C8F-4CF9-96FC-6D83D9FD3D13}" dt="2023-11-03T22:36:15.909" v="1665" actId="1076"/>
          <ac:spMkLst>
            <pc:docMk/>
            <pc:sldMk cId="4156542388" sldId="274"/>
            <ac:spMk id="11" creationId="{5DE2DD19-C1C8-4FA2-AC41-BF959C205E57}"/>
          </ac:spMkLst>
        </pc:spChg>
        <pc:spChg chg="mod">
          <ac:chgData name="GARCIA EILER, LUCIANA" userId="dac79f77-480a-424c-90a9-86ce0b7bcf72" providerId="ADAL" clId="{646FFB87-0C8F-4CF9-96FC-6D83D9FD3D13}" dt="2023-11-06T12:58:35.090" v="2152" actId="1582"/>
          <ac:spMkLst>
            <pc:docMk/>
            <pc:sldMk cId="4156542388" sldId="274"/>
            <ac:spMk id="12" creationId="{6C629701-6FAA-4FC9-8E35-36AD00C73B21}"/>
          </ac:spMkLst>
        </pc:spChg>
        <pc:spChg chg="mod">
          <ac:chgData name="GARCIA EILER, LUCIANA" userId="dac79f77-480a-424c-90a9-86ce0b7bcf72" providerId="ADAL" clId="{646FFB87-0C8F-4CF9-96FC-6D83D9FD3D13}" dt="2023-11-03T22:36:15.909" v="1665" actId="1076"/>
          <ac:spMkLst>
            <pc:docMk/>
            <pc:sldMk cId="4156542388" sldId="274"/>
            <ac:spMk id="13" creationId="{E8E41C89-1A2F-4C5D-97C9-91912B4621E0}"/>
          </ac:spMkLst>
        </pc:spChg>
        <pc:spChg chg="mod">
          <ac:chgData name="GARCIA EILER, LUCIANA" userId="dac79f77-480a-424c-90a9-86ce0b7bcf72" providerId="ADAL" clId="{646FFB87-0C8F-4CF9-96FC-6D83D9FD3D13}" dt="2023-11-06T12:58:40.005" v="2153" actId="108"/>
          <ac:spMkLst>
            <pc:docMk/>
            <pc:sldMk cId="4156542388" sldId="274"/>
            <ac:spMk id="16" creationId="{9D59AB2F-F08A-466D-8142-5D77F94F24E3}"/>
          </ac:spMkLst>
        </pc:spChg>
        <pc:spChg chg="del">
          <ac:chgData name="GARCIA EILER, LUCIANA" userId="dac79f77-480a-424c-90a9-86ce0b7bcf72" providerId="ADAL" clId="{646FFB87-0C8F-4CF9-96FC-6D83D9FD3D13}" dt="2023-11-03T22:36:10.005" v="1664" actId="478"/>
          <ac:spMkLst>
            <pc:docMk/>
            <pc:sldMk cId="4156542388" sldId="274"/>
            <ac:spMk id="20" creationId="{399E14B4-E288-4E38-82A5-AAA0D28E6B82}"/>
          </ac:spMkLst>
        </pc:spChg>
        <pc:picChg chg="del">
          <ac:chgData name="GARCIA EILER, LUCIANA" userId="dac79f77-480a-424c-90a9-86ce0b7bcf72" providerId="ADAL" clId="{646FFB87-0C8F-4CF9-96FC-6D83D9FD3D13}" dt="2023-11-03T22:30:52.494" v="1613" actId="478"/>
          <ac:picMkLst>
            <pc:docMk/>
            <pc:sldMk cId="4156542388" sldId="274"/>
            <ac:picMk id="6" creationId="{00000000-0000-0000-0000-000000000000}"/>
          </ac:picMkLst>
        </pc:picChg>
        <pc:picChg chg="del">
          <ac:chgData name="GARCIA EILER, LUCIANA" userId="dac79f77-480a-424c-90a9-86ce0b7bcf72" providerId="ADAL" clId="{646FFB87-0C8F-4CF9-96FC-6D83D9FD3D13}" dt="2023-11-03T22:30:51.298" v="1611" actId="478"/>
          <ac:picMkLst>
            <pc:docMk/>
            <pc:sldMk cId="4156542388" sldId="274"/>
            <ac:picMk id="7" creationId="{00000000-0000-0000-0000-000000000000}"/>
          </ac:picMkLst>
        </pc:picChg>
        <pc:picChg chg="del">
          <ac:chgData name="GARCIA EILER, LUCIANA" userId="dac79f77-480a-424c-90a9-86ce0b7bcf72" providerId="ADAL" clId="{646FFB87-0C8F-4CF9-96FC-6D83D9FD3D13}" dt="2023-11-03T22:30:51.742" v="1612" actId="478"/>
          <ac:picMkLst>
            <pc:docMk/>
            <pc:sldMk cId="4156542388" sldId="274"/>
            <ac:picMk id="8" creationId="{00000000-0000-0000-0000-000000000000}"/>
          </ac:picMkLst>
        </pc:picChg>
        <pc:picChg chg="mod">
          <ac:chgData name="GARCIA EILER, LUCIANA" userId="dac79f77-480a-424c-90a9-86ce0b7bcf72" providerId="ADAL" clId="{646FFB87-0C8F-4CF9-96FC-6D83D9FD3D13}" dt="2023-11-06T12:59:14.198" v="2159" actId="1076"/>
          <ac:picMkLst>
            <pc:docMk/>
            <pc:sldMk cId="4156542388" sldId="274"/>
            <ac:picMk id="9" creationId="{9177EE4E-5B4D-41A1-8705-65CA90FB97F7}"/>
          </ac:picMkLst>
        </pc:picChg>
        <pc:picChg chg="mod">
          <ac:chgData name="GARCIA EILER, LUCIANA" userId="dac79f77-480a-424c-90a9-86ce0b7bcf72" providerId="ADAL" clId="{646FFB87-0C8F-4CF9-96FC-6D83D9FD3D13}" dt="2023-11-06T12:59:14.910" v="2160" actId="1076"/>
          <ac:picMkLst>
            <pc:docMk/>
            <pc:sldMk cId="4156542388" sldId="274"/>
            <ac:picMk id="10" creationId="{AFD2CCBB-7BCC-4BA8-A720-2DB14B129685}"/>
          </ac:picMkLst>
        </pc:picChg>
        <pc:picChg chg="mod">
          <ac:chgData name="GARCIA EILER, LUCIANA" userId="dac79f77-480a-424c-90a9-86ce0b7bcf72" providerId="ADAL" clId="{646FFB87-0C8F-4CF9-96FC-6D83D9FD3D13}" dt="2023-11-03T22:36:15.909" v="1665" actId="1076"/>
          <ac:picMkLst>
            <pc:docMk/>
            <pc:sldMk cId="4156542388" sldId="274"/>
            <ac:picMk id="17" creationId="{E6A4360D-4AB9-40C2-803B-BF975B5F5E7D}"/>
          </ac:picMkLst>
        </pc:picChg>
        <pc:picChg chg="mod">
          <ac:chgData name="GARCIA EILER, LUCIANA" userId="dac79f77-480a-424c-90a9-86ce0b7bcf72" providerId="ADAL" clId="{646FFB87-0C8F-4CF9-96FC-6D83D9FD3D13}" dt="2023-11-03T22:36:15.909" v="1665" actId="1076"/>
          <ac:picMkLst>
            <pc:docMk/>
            <pc:sldMk cId="4156542388" sldId="274"/>
            <ac:picMk id="18" creationId="{6D54D75E-C8E6-49F4-B314-3C35F46FB07E}"/>
          </ac:picMkLst>
        </pc:picChg>
        <pc:picChg chg="mod">
          <ac:chgData name="GARCIA EILER, LUCIANA" userId="dac79f77-480a-424c-90a9-86ce0b7bcf72" providerId="ADAL" clId="{646FFB87-0C8F-4CF9-96FC-6D83D9FD3D13}" dt="2023-11-06T13:30:38.949" v="2166" actId="1076"/>
          <ac:picMkLst>
            <pc:docMk/>
            <pc:sldMk cId="4156542388" sldId="274"/>
            <ac:picMk id="21" creationId="{EE3C7F05-1F56-4DAC-952C-492E2C13554C}"/>
          </ac:picMkLst>
        </pc:picChg>
        <pc:picChg chg="mod">
          <ac:chgData name="GARCIA EILER, LUCIANA" userId="dac79f77-480a-424c-90a9-86ce0b7bcf72" providerId="ADAL" clId="{646FFB87-0C8F-4CF9-96FC-6D83D9FD3D13}" dt="2023-11-03T22:36:15.909" v="1665" actId="1076"/>
          <ac:picMkLst>
            <pc:docMk/>
            <pc:sldMk cId="4156542388" sldId="274"/>
            <ac:picMk id="22" creationId="{F8A42360-D422-4120-ACFC-E86533F56D6B}"/>
          </ac:picMkLst>
        </pc:picChg>
        <pc:cxnChg chg="add mod">
          <ac:chgData name="GARCIA EILER, LUCIANA" userId="dac79f77-480a-424c-90a9-86ce0b7bcf72" providerId="ADAL" clId="{646FFB87-0C8F-4CF9-96FC-6D83D9FD3D13}" dt="2023-11-03T22:36:00.068" v="1662"/>
          <ac:cxnSpMkLst>
            <pc:docMk/>
            <pc:sldMk cId="4156542388" sldId="274"/>
            <ac:cxnSpMk id="5" creationId="{D73C6B32-54AA-8834-8B47-2A83B98DA2E4}"/>
          </ac:cxnSpMkLst>
        </pc:cxnChg>
        <pc:cxnChg chg="mod">
          <ac:chgData name="GARCIA EILER, LUCIANA" userId="dac79f77-480a-424c-90a9-86ce0b7bcf72" providerId="ADAL" clId="{646FFB87-0C8F-4CF9-96FC-6D83D9FD3D13}" dt="2023-11-06T12:59:24.553" v="2164" actId="1582"/>
          <ac:cxnSpMkLst>
            <pc:docMk/>
            <pc:sldMk cId="4156542388" sldId="274"/>
            <ac:cxnSpMk id="14" creationId="{1553046D-7CED-4DF6-8BFA-60087BA2A5C5}"/>
          </ac:cxnSpMkLst>
        </pc:cxnChg>
      </pc:sldChg>
      <pc:sldChg chg="addSp delSp modSp del mod delAnim modAnim">
        <pc:chgData name="GARCIA EILER, LUCIANA" userId="dac79f77-480a-424c-90a9-86ce0b7bcf72" providerId="ADAL" clId="{646FFB87-0C8F-4CF9-96FC-6D83D9FD3D13}" dt="2023-11-06T15:02:04.181" v="2319" actId="47"/>
        <pc:sldMkLst>
          <pc:docMk/>
          <pc:sldMk cId="1519911420" sldId="276"/>
        </pc:sldMkLst>
        <pc:spChg chg="add del mod">
          <ac:chgData name="GARCIA EILER, LUCIANA" userId="dac79f77-480a-424c-90a9-86ce0b7bcf72" providerId="ADAL" clId="{646FFB87-0C8F-4CF9-96FC-6D83D9FD3D13}" dt="2023-11-03T22:36:36.790" v="1673"/>
          <ac:spMkLst>
            <pc:docMk/>
            <pc:sldMk cId="1519911420" sldId="276"/>
            <ac:spMk id="2" creationId="{910ACE49-0310-AD03-97B9-45BCA528AD71}"/>
          </ac:spMkLst>
        </pc:spChg>
        <pc:spChg chg="add mod">
          <ac:chgData name="GARCIA EILER, LUCIANA" userId="dac79f77-480a-424c-90a9-86ce0b7bcf72" providerId="ADAL" clId="{646FFB87-0C8F-4CF9-96FC-6D83D9FD3D13}" dt="2023-11-06T12:54:35.216" v="2145"/>
          <ac:spMkLst>
            <pc:docMk/>
            <pc:sldMk cId="1519911420" sldId="276"/>
            <ac:spMk id="4" creationId="{18CD2CC9-9C20-AF58-BE29-7B7A7EAFCA55}"/>
          </ac:spMkLst>
        </pc:spChg>
        <pc:spChg chg="del">
          <ac:chgData name="GARCIA EILER, LUCIANA" userId="dac79f77-480a-424c-90a9-86ce0b7bcf72" providerId="ADAL" clId="{646FFB87-0C8F-4CF9-96FC-6D83D9FD3D13}" dt="2023-11-03T22:36:58.017" v="1680" actId="478"/>
          <ac:spMkLst>
            <pc:docMk/>
            <pc:sldMk cId="1519911420" sldId="276"/>
            <ac:spMk id="13" creationId="{C06E3C16-3839-4D50-BFB5-CB889A8D204A}"/>
          </ac:spMkLst>
        </pc:spChg>
        <pc:spChg chg="mod">
          <ac:chgData name="GARCIA EILER, LUCIANA" userId="dac79f77-480a-424c-90a9-86ce0b7bcf72" providerId="ADAL" clId="{646FFB87-0C8F-4CF9-96FC-6D83D9FD3D13}" dt="2023-11-06T13:31:00.845" v="2169" actId="108"/>
          <ac:spMkLst>
            <pc:docMk/>
            <pc:sldMk cId="1519911420" sldId="276"/>
            <ac:spMk id="18" creationId="{EDCF16E5-FDC6-4DFD-9B3E-7DFD1A0491C5}"/>
          </ac:spMkLst>
        </pc:spChg>
        <pc:spChg chg="mod">
          <ac:chgData name="GARCIA EILER, LUCIANA" userId="dac79f77-480a-424c-90a9-86ce0b7bcf72" providerId="ADAL" clId="{646FFB87-0C8F-4CF9-96FC-6D83D9FD3D13}" dt="2023-11-06T13:33:00.838" v="2185"/>
          <ac:spMkLst>
            <pc:docMk/>
            <pc:sldMk cId="1519911420" sldId="276"/>
            <ac:spMk id="29" creationId="{DB9BA7F3-F5B9-4DA5-BD8E-88201134055E}"/>
          </ac:spMkLst>
        </pc:spChg>
        <pc:spChg chg="mod">
          <ac:chgData name="GARCIA EILER, LUCIANA" userId="dac79f77-480a-424c-90a9-86ce0b7bcf72" providerId="ADAL" clId="{646FFB87-0C8F-4CF9-96FC-6D83D9FD3D13}" dt="2023-11-06T13:30:52.141" v="2167" actId="108"/>
          <ac:spMkLst>
            <pc:docMk/>
            <pc:sldMk cId="1519911420" sldId="276"/>
            <ac:spMk id="30" creationId="{42936D57-D45D-4DDC-97D8-A29FEA433C82}"/>
          </ac:spMkLst>
        </pc:spChg>
        <pc:spChg chg="mod">
          <ac:chgData name="GARCIA EILER, LUCIANA" userId="dac79f77-480a-424c-90a9-86ce0b7bcf72" providerId="ADAL" clId="{646FFB87-0C8F-4CF9-96FC-6D83D9FD3D13}" dt="2023-11-06T13:33:17.981" v="2188" actId="1076"/>
          <ac:spMkLst>
            <pc:docMk/>
            <pc:sldMk cId="1519911420" sldId="276"/>
            <ac:spMk id="31" creationId="{2B536046-D694-4223-9DDB-591715CDC529}"/>
          </ac:spMkLst>
        </pc:spChg>
        <pc:picChg chg="add del">
          <ac:chgData name="GARCIA EILER, LUCIANA" userId="dac79f77-480a-424c-90a9-86ce0b7bcf72" providerId="ADAL" clId="{646FFB87-0C8F-4CF9-96FC-6D83D9FD3D13}" dt="2023-11-03T22:36:45.118" v="1677" actId="478"/>
          <ac:picMkLst>
            <pc:docMk/>
            <pc:sldMk cId="1519911420" sldId="276"/>
            <ac:picMk id="6" creationId="{00000000-0000-0000-0000-000000000000}"/>
          </ac:picMkLst>
        </pc:picChg>
        <pc:picChg chg="add del">
          <ac:chgData name="GARCIA EILER, LUCIANA" userId="dac79f77-480a-424c-90a9-86ce0b7bcf72" providerId="ADAL" clId="{646FFB87-0C8F-4CF9-96FC-6D83D9FD3D13}" dt="2023-11-03T22:36:43.665" v="1675" actId="478"/>
          <ac:picMkLst>
            <pc:docMk/>
            <pc:sldMk cId="1519911420" sldId="276"/>
            <ac:picMk id="7" creationId="{00000000-0000-0000-0000-000000000000}"/>
          </ac:picMkLst>
        </pc:picChg>
        <pc:picChg chg="add del">
          <ac:chgData name="GARCIA EILER, LUCIANA" userId="dac79f77-480a-424c-90a9-86ce0b7bcf72" providerId="ADAL" clId="{646FFB87-0C8F-4CF9-96FC-6D83D9FD3D13}" dt="2023-11-03T22:36:44.363" v="1676" actId="478"/>
          <ac:picMkLst>
            <pc:docMk/>
            <pc:sldMk cId="1519911420" sldId="276"/>
            <ac:picMk id="8" creationId="{00000000-0000-0000-0000-000000000000}"/>
          </ac:picMkLst>
        </pc:picChg>
        <pc:picChg chg="mod">
          <ac:chgData name="GARCIA EILER, LUCIANA" userId="dac79f77-480a-424c-90a9-86ce0b7bcf72" providerId="ADAL" clId="{646FFB87-0C8F-4CF9-96FC-6D83D9FD3D13}" dt="2023-11-06T13:31:21.521" v="2170" actId="2085"/>
          <ac:picMkLst>
            <pc:docMk/>
            <pc:sldMk cId="1519911420" sldId="276"/>
            <ac:picMk id="16" creationId="{92613A22-82D1-44D0-BF51-7DD139EA69C5}"/>
          </ac:picMkLst>
        </pc:picChg>
        <pc:cxnChg chg="add del mod">
          <ac:chgData name="GARCIA EILER, LUCIANA" userId="dac79f77-480a-424c-90a9-86ce0b7bcf72" providerId="ADAL" clId="{646FFB87-0C8F-4CF9-96FC-6D83D9FD3D13}" dt="2023-11-03T22:36:36.790" v="1673"/>
          <ac:cxnSpMkLst>
            <pc:docMk/>
            <pc:sldMk cId="1519911420" sldId="276"/>
            <ac:cxnSpMk id="3" creationId="{FAED6EAA-8C36-522D-29A1-2E938C6D42EB}"/>
          </ac:cxnSpMkLst>
        </pc:cxnChg>
        <pc:cxnChg chg="add mod">
          <ac:chgData name="GARCIA EILER, LUCIANA" userId="dac79f77-480a-424c-90a9-86ce0b7bcf72" providerId="ADAL" clId="{646FFB87-0C8F-4CF9-96FC-6D83D9FD3D13}" dt="2023-11-03T22:36:46.755" v="1678"/>
          <ac:cxnSpMkLst>
            <pc:docMk/>
            <pc:sldMk cId="1519911420" sldId="276"/>
            <ac:cxnSpMk id="5" creationId="{DD188F3F-E4ED-F740-B9AF-4F7B316E6759}"/>
          </ac:cxnSpMkLst>
        </pc:cxnChg>
        <pc:cxnChg chg="mod">
          <ac:chgData name="GARCIA EILER, LUCIANA" userId="dac79f77-480a-424c-90a9-86ce0b7bcf72" providerId="ADAL" clId="{646FFB87-0C8F-4CF9-96FC-6D83D9FD3D13}" dt="2023-11-03T22:36:42.443" v="1674" actId="1076"/>
          <ac:cxnSpMkLst>
            <pc:docMk/>
            <pc:sldMk cId="1519911420" sldId="276"/>
            <ac:cxnSpMk id="17" creationId="{2B9186E8-88C3-405A-8ED9-4451A6BF3E1C}"/>
          </ac:cxnSpMkLst>
        </pc:cxnChg>
      </pc:sldChg>
      <pc:sldChg chg="addSp delSp modSp mod delAnim modAnim">
        <pc:chgData name="GARCIA EILER, LUCIANA" userId="dac79f77-480a-424c-90a9-86ce0b7bcf72" providerId="ADAL" clId="{646FFB87-0C8F-4CF9-96FC-6D83D9FD3D13}" dt="2023-11-06T13:50:29.469" v="2276" actId="1076"/>
        <pc:sldMkLst>
          <pc:docMk/>
          <pc:sldMk cId="1019712520" sldId="277"/>
        </pc:sldMkLst>
        <pc:spChg chg="add mod">
          <ac:chgData name="GARCIA EILER, LUCIANA" userId="dac79f77-480a-424c-90a9-86ce0b7bcf72" providerId="ADAL" clId="{646FFB87-0C8F-4CF9-96FC-6D83D9FD3D13}" dt="2023-11-03T22:37:18.722" v="1683"/>
          <ac:spMkLst>
            <pc:docMk/>
            <pc:sldMk cId="1019712520" sldId="277"/>
            <ac:spMk id="2" creationId="{58F473C0-2D72-2B8F-58D5-E6EC72E96FF0}"/>
          </ac:spMkLst>
        </pc:spChg>
        <pc:spChg chg="del">
          <ac:chgData name="GARCIA EILER, LUCIANA" userId="dac79f77-480a-424c-90a9-86ce0b7bcf72" providerId="ADAL" clId="{646FFB87-0C8F-4CF9-96FC-6D83D9FD3D13}" dt="2023-11-03T22:37:20.446" v="1684" actId="478"/>
          <ac:spMkLst>
            <pc:docMk/>
            <pc:sldMk cId="1019712520" sldId="277"/>
            <ac:spMk id="10" creationId="{EB9EBBF0-2A9B-44CD-BDAD-D17C5C30EC14}"/>
          </ac:spMkLst>
        </pc:spChg>
        <pc:spChg chg="mod">
          <ac:chgData name="GARCIA EILER, LUCIANA" userId="dac79f77-480a-424c-90a9-86ce0b7bcf72" providerId="ADAL" clId="{646FFB87-0C8F-4CF9-96FC-6D83D9FD3D13}" dt="2023-11-06T13:49:24.612" v="2271" actId="1076"/>
          <ac:spMkLst>
            <pc:docMk/>
            <pc:sldMk cId="1019712520" sldId="277"/>
            <ac:spMk id="11" creationId="{02EBDCFB-6E9C-489A-8010-BA1E6B012646}"/>
          </ac:spMkLst>
        </pc:spChg>
        <pc:picChg chg="mod">
          <ac:chgData name="GARCIA EILER, LUCIANA" userId="dac79f77-480a-424c-90a9-86ce0b7bcf72" providerId="ADAL" clId="{646FFB87-0C8F-4CF9-96FC-6D83D9FD3D13}" dt="2023-11-06T13:49:21.357" v="2270" actId="1076"/>
          <ac:picMkLst>
            <pc:docMk/>
            <pc:sldMk cId="1019712520" sldId="277"/>
            <ac:picMk id="3" creationId="{2A831FA0-EC7B-4AC1-84C2-E611F0A828CB}"/>
          </ac:picMkLst>
        </pc:picChg>
        <pc:picChg chg="del">
          <ac:chgData name="GARCIA EILER, LUCIANA" userId="dac79f77-480a-424c-90a9-86ce0b7bcf72" providerId="ADAL" clId="{646FFB87-0C8F-4CF9-96FC-6D83D9FD3D13}" dt="2023-11-03T22:30:56.998" v="1616" actId="478"/>
          <ac:picMkLst>
            <pc:docMk/>
            <pc:sldMk cId="1019712520" sldId="277"/>
            <ac:picMk id="6" creationId="{00000000-0000-0000-0000-000000000000}"/>
          </ac:picMkLst>
        </pc:picChg>
        <pc:picChg chg="del">
          <ac:chgData name="GARCIA EILER, LUCIANA" userId="dac79f77-480a-424c-90a9-86ce0b7bcf72" providerId="ADAL" clId="{646FFB87-0C8F-4CF9-96FC-6D83D9FD3D13}" dt="2023-11-03T22:30:55.879" v="1614" actId="478"/>
          <ac:picMkLst>
            <pc:docMk/>
            <pc:sldMk cId="1019712520" sldId="277"/>
            <ac:picMk id="7" creationId="{00000000-0000-0000-0000-000000000000}"/>
          </ac:picMkLst>
        </pc:picChg>
        <pc:picChg chg="del">
          <ac:chgData name="GARCIA EILER, LUCIANA" userId="dac79f77-480a-424c-90a9-86ce0b7bcf72" providerId="ADAL" clId="{646FFB87-0C8F-4CF9-96FC-6D83D9FD3D13}" dt="2023-11-03T22:30:56.302" v="1615" actId="478"/>
          <ac:picMkLst>
            <pc:docMk/>
            <pc:sldMk cId="1019712520" sldId="277"/>
            <ac:picMk id="8" creationId="{00000000-0000-0000-0000-000000000000}"/>
          </ac:picMkLst>
        </pc:picChg>
        <pc:picChg chg="mod">
          <ac:chgData name="GARCIA EILER, LUCIANA" userId="dac79f77-480a-424c-90a9-86ce0b7bcf72" providerId="ADAL" clId="{646FFB87-0C8F-4CF9-96FC-6D83D9FD3D13}" dt="2023-11-06T13:49:31.709" v="2273" actId="1076"/>
          <ac:picMkLst>
            <pc:docMk/>
            <pc:sldMk cId="1019712520" sldId="277"/>
            <ac:picMk id="19" creationId="{C74D5FC4-80C9-4BC2-A57E-36AEEDFF411F}"/>
          </ac:picMkLst>
        </pc:picChg>
        <pc:cxnChg chg="add mod">
          <ac:chgData name="GARCIA EILER, LUCIANA" userId="dac79f77-480a-424c-90a9-86ce0b7bcf72" providerId="ADAL" clId="{646FFB87-0C8F-4CF9-96FC-6D83D9FD3D13}" dt="2023-11-03T22:37:12.953" v="1682"/>
          <ac:cxnSpMkLst>
            <pc:docMk/>
            <pc:sldMk cId="1019712520" sldId="277"/>
            <ac:cxnSpMk id="4" creationId="{3D13161A-DE05-77FE-8BA8-F2891AA06A41}"/>
          </ac:cxnSpMkLst>
        </pc:cxnChg>
        <pc:cxnChg chg="mod">
          <ac:chgData name="GARCIA EILER, LUCIANA" userId="dac79f77-480a-424c-90a9-86ce0b7bcf72" providerId="ADAL" clId="{646FFB87-0C8F-4CF9-96FC-6D83D9FD3D13}" dt="2023-11-06T13:50:29.469" v="2276" actId="1076"/>
          <ac:cxnSpMkLst>
            <pc:docMk/>
            <pc:sldMk cId="1019712520" sldId="277"/>
            <ac:cxnSpMk id="5" creationId="{0DD33654-9E84-4699-A07D-53593BBDFF25}"/>
          </ac:cxnSpMkLst>
        </pc:cxnChg>
      </pc:sldChg>
      <pc:sldChg chg="addSp delSp modSp mod delAnim modAnim">
        <pc:chgData name="GARCIA EILER, LUCIANA" userId="dac79f77-480a-424c-90a9-86ce0b7bcf72" providerId="ADAL" clId="{646FFB87-0C8F-4CF9-96FC-6D83D9FD3D13}" dt="2023-11-06T14:42:36.351" v="2297"/>
        <pc:sldMkLst>
          <pc:docMk/>
          <pc:sldMk cId="437040072" sldId="278"/>
        </pc:sldMkLst>
        <pc:spChg chg="add mod">
          <ac:chgData name="GARCIA EILER, LUCIANA" userId="dac79f77-480a-424c-90a9-86ce0b7bcf72" providerId="ADAL" clId="{646FFB87-0C8F-4CF9-96FC-6D83D9FD3D13}" dt="2023-11-06T14:41:05.067" v="2280" actId="1076"/>
          <ac:spMkLst>
            <pc:docMk/>
            <pc:sldMk cId="437040072" sldId="278"/>
            <ac:spMk id="2" creationId="{CE8ED080-98C8-6F95-4097-3E2818D36835}"/>
          </ac:spMkLst>
        </pc:spChg>
        <pc:spChg chg="del">
          <ac:chgData name="GARCIA EILER, LUCIANA" userId="dac79f77-480a-424c-90a9-86ce0b7bcf72" providerId="ADAL" clId="{646FFB87-0C8F-4CF9-96FC-6D83D9FD3D13}" dt="2023-11-03T22:38:04.545" v="1692" actId="478"/>
          <ac:spMkLst>
            <pc:docMk/>
            <pc:sldMk cId="437040072" sldId="278"/>
            <ac:spMk id="11" creationId="{B940EF0D-2863-433B-A263-7703BFE3F047}"/>
          </ac:spMkLst>
        </pc:spChg>
        <pc:spChg chg="mod">
          <ac:chgData name="GARCIA EILER, LUCIANA" userId="dac79f77-480a-424c-90a9-86ce0b7bcf72" providerId="ADAL" clId="{646FFB87-0C8F-4CF9-96FC-6D83D9FD3D13}" dt="2023-11-06T14:41:46.416" v="2291" actId="1076"/>
          <ac:spMkLst>
            <pc:docMk/>
            <pc:sldMk cId="437040072" sldId="278"/>
            <ac:spMk id="12" creationId="{8E5A944F-E7B4-4371-8B2D-465B71E1D0DC}"/>
          </ac:spMkLst>
        </pc:spChg>
        <pc:spChg chg="mod">
          <ac:chgData name="GARCIA EILER, LUCIANA" userId="dac79f77-480a-424c-90a9-86ce0b7bcf72" providerId="ADAL" clId="{646FFB87-0C8F-4CF9-96FC-6D83D9FD3D13}" dt="2023-11-06T14:41:52.886" v="2292" actId="1076"/>
          <ac:spMkLst>
            <pc:docMk/>
            <pc:sldMk cId="437040072" sldId="278"/>
            <ac:spMk id="15" creationId="{3B4E47C6-B211-4A4B-9A36-C1D3A829B17C}"/>
          </ac:spMkLst>
        </pc:spChg>
        <pc:picChg chg="mod">
          <ac:chgData name="GARCIA EILER, LUCIANA" userId="dac79f77-480a-424c-90a9-86ce0b7bcf72" providerId="ADAL" clId="{646FFB87-0C8F-4CF9-96FC-6D83D9FD3D13}" dt="2023-11-06T14:41:31.382" v="2288" actId="1076"/>
          <ac:picMkLst>
            <pc:docMk/>
            <pc:sldMk cId="437040072" sldId="278"/>
            <ac:picMk id="3" creationId="{B50CD0B4-E6CD-402E-A087-AC11822563C1}"/>
          </ac:picMkLst>
        </pc:picChg>
        <pc:picChg chg="del">
          <ac:chgData name="GARCIA EILER, LUCIANA" userId="dac79f77-480a-424c-90a9-86ce0b7bcf72" providerId="ADAL" clId="{646FFB87-0C8F-4CF9-96FC-6D83D9FD3D13}" dt="2023-11-03T22:37:47.799" v="1689" actId="478"/>
          <ac:picMkLst>
            <pc:docMk/>
            <pc:sldMk cId="437040072" sldId="278"/>
            <ac:picMk id="6" creationId="{00000000-0000-0000-0000-000000000000}"/>
          </ac:picMkLst>
        </pc:picChg>
        <pc:picChg chg="del">
          <ac:chgData name="GARCIA EILER, LUCIANA" userId="dac79f77-480a-424c-90a9-86ce0b7bcf72" providerId="ADAL" clId="{646FFB87-0C8F-4CF9-96FC-6D83D9FD3D13}" dt="2023-11-03T22:37:46.134" v="1687" actId="478"/>
          <ac:picMkLst>
            <pc:docMk/>
            <pc:sldMk cId="437040072" sldId="278"/>
            <ac:picMk id="7" creationId="{00000000-0000-0000-0000-000000000000}"/>
          </ac:picMkLst>
        </pc:picChg>
        <pc:picChg chg="del">
          <ac:chgData name="GARCIA EILER, LUCIANA" userId="dac79f77-480a-424c-90a9-86ce0b7bcf72" providerId="ADAL" clId="{646FFB87-0C8F-4CF9-96FC-6D83D9FD3D13}" dt="2023-11-03T22:37:46.873" v="1688" actId="478"/>
          <ac:picMkLst>
            <pc:docMk/>
            <pc:sldMk cId="437040072" sldId="278"/>
            <ac:picMk id="8" creationId="{00000000-0000-0000-0000-000000000000}"/>
          </ac:picMkLst>
        </pc:picChg>
        <pc:picChg chg="mod">
          <ac:chgData name="GARCIA EILER, LUCIANA" userId="dac79f77-480a-424c-90a9-86ce0b7bcf72" providerId="ADAL" clId="{646FFB87-0C8F-4CF9-96FC-6D83D9FD3D13}" dt="2023-11-06T14:42:03.655" v="2296" actId="1076"/>
          <ac:picMkLst>
            <pc:docMk/>
            <pc:sldMk cId="437040072" sldId="278"/>
            <ac:picMk id="10" creationId="{D197142C-554D-41BA-A129-16CD60B14CC1}"/>
          </ac:picMkLst>
        </pc:picChg>
        <pc:cxnChg chg="add mod">
          <ac:chgData name="GARCIA EILER, LUCIANA" userId="dac79f77-480a-424c-90a9-86ce0b7bcf72" providerId="ADAL" clId="{646FFB87-0C8F-4CF9-96FC-6D83D9FD3D13}" dt="2023-11-03T22:38:01.515" v="1691"/>
          <ac:cxnSpMkLst>
            <pc:docMk/>
            <pc:sldMk cId="437040072" sldId="278"/>
            <ac:cxnSpMk id="4" creationId="{CDE50FB9-234B-5574-3817-6A812BBE8FD0}"/>
          </ac:cxnSpMkLst>
        </pc:cxnChg>
        <pc:cxnChg chg="mod">
          <ac:chgData name="GARCIA EILER, LUCIANA" userId="dac79f77-480a-424c-90a9-86ce0b7bcf72" providerId="ADAL" clId="{646FFB87-0C8F-4CF9-96FC-6D83D9FD3D13}" dt="2023-11-06T14:41:35.591" v="2289" actId="1076"/>
          <ac:cxnSpMkLst>
            <pc:docMk/>
            <pc:sldMk cId="437040072" sldId="278"/>
            <ac:cxnSpMk id="13" creationId="{C44ABB41-E2F8-4D6E-94F3-46DD21EA2A09}"/>
          </ac:cxnSpMkLst>
        </pc:cxnChg>
      </pc:sldChg>
      <pc:sldChg chg="addSp delSp modSp mod addAnim delAnim modAnim">
        <pc:chgData name="GARCIA EILER, LUCIANA" userId="dac79f77-480a-424c-90a9-86ce0b7bcf72" providerId="ADAL" clId="{646FFB87-0C8F-4CF9-96FC-6D83D9FD3D13}" dt="2023-11-06T13:39:25.566" v="2232" actId="1076"/>
        <pc:sldMkLst>
          <pc:docMk/>
          <pc:sldMk cId="2337366256" sldId="279"/>
        </pc:sldMkLst>
        <pc:spChg chg="add mod">
          <ac:chgData name="GARCIA EILER, LUCIANA" userId="dac79f77-480a-424c-90a9-86ce0b7bcf72" providerId="ADAL" clId="{646FFB87-0C8F-4CF9-96FC-6D83D9FD3D13}" dt="2023-11-03T22:39:11.720" v="1706"/>
          <ac:spMkLst>
            <pc:docMk/>
            <pc:sldMk cId="2337366256" sldId="279"/>
            <ac:spMk id="3" creationId="{70706236-88C3-ED58-C5BB-FE7DDFD568BC}"/>
          </ac:spMkLst>
        </pc:spChg>
        <pc:spChg chg="add del">
          <ac:chgData name="GARCIA EILER, LUCIANA" userId="dac79f77-480a-424c-90a9-86ce0b7bcf72" providerId="ADAL" clId="{646FFB87-0C8F-4CF9-96FC-6D83D9FD3D13}" dt="2023-11-03T22:39:12.765" v="1707" actId="478"/>
          <ac:spMkLst>
            <pc:docMk/>
            <pc:sldMk cId="2337366256" sldId="279"/>
            <ac:spMk id="9" creationId="{4E895F55-9D43-4A01-9282-E7BEA7D6073A}"/>
          </ac:spMkLst>
        </pc:spChg>
        <pc:graphicFrameChg chg="mod modGraphic">
          <ac:chgData name="GARCIA EILER, LUCIANA" userId="dac79f77-480a-424c-90a9-86ce0b7bcf72" providerId="ADAL" clId="{646FFB87-0C8F-4CF9-96FC-6D83D9FD3D13}" dt="2023-11-06T13:37:41.190" v="2219" actId="207"/>
          <ac:graphicFrameMkLst>
            <pc:docMk/>
            <pc:sldMk cId="2337366256" sldId="279"/>
            <ac:graphicFrameMk id="2" creationId="{7C056FD2-26BB-46D8-A90F-282D830870D6}"/>
          </ac:graphicFrameMkLst>
        </pc:graphicFrameChg>
        <pc:graphicFrameChg chg="add del mod">
          <ac:chgData name="GARCIA EILER, LUCIANA" userId="dac79f77-480a-424c-90a9-86ce0b7bcf72" providerId="ADAL" clId="{646FFB87-0C8F-4CF9-96FC-6D83D9FD3D13}" dt="2023-11-06T13:39:19.625" v="2231" actId="478"/>
          <ac:graphicFrameMkLst>
            <pc:docMk/>
            <pc:sldMk cId="2337366256" sldId="279"/>
            <ac:graphicFrameMk id="5" creationId="{4D3B76B0-A9C8-CFC2-876F-2CFA8A181333}"/>
          </ac:graphicFrameMkLst>
        </pc:graphicFrameChg>
        <pc:graphicFrameChg chg="mod modGraphic">
          <ac:chgData name="GARCIA EILER, LUCIANA" userId="dac79f77-480a-424c-90a9-86ce0b7bcf72" providerId="ADAL" clId="{646FFB87-0C8F-4CF9-96FC-6D83D9FD3D13}" dt="2023-11-06T13:39:25.566" v="2232" actId="1076"/>
          <ac:graphicFrameMkLst>
            <pc:docMk/>
            <pc:sldMk cId="2337366256" sldId="279"/>
            <ac:graphicFrameMk id="12" creationId="{1AA44E76-4058-4A9A-BF21-B6D95B54A690}"/>
          </ac:graphicFrameMkLst>
        </pc:graphicFrameChg>
        <pc:picChg chg="del">
          <ac:chgData name="GARCIA EILER, LUCIANA" userId="dac79f77-480a-424c-90a9-86ce0b7bcf72" providerId="ADAL" clId="{646FFB87-0C8F-4CF9-96FC-6D83D9FD3D13}" dt="2023-11-03T22:31:00.038" v="1619" actId="478"/>
          <ac:picMkLst>
            <pc:docMk/>
            <pc:sldMk cId="2337366256" sldId="279"/>
            <ac:picMk id="6" creationId="{00000000-0000-0000-0000-000000000000}"/>
          </ac:picMkLst>
        </pc:picChg>
        <pc:picChg chg="del">
          <ac:chgData name="GARCIA EILER, LUCIANA" userId="dac79f77-480a-424c-90a9-86ce0b7bcf72" providerId="ADAL" clId="{646FFB87-0C8F-4CF9-96FC-6D83D9FD3D13}" dt="2023-11-03T22:30:58.838" v="1617" actId="478"/>
          <ac:picMkLst>
            <pc:docMk/>
            <pc:sldMk cId="2337366256" sldId="279"/>
            <ac:picMk id="7" creationId="{00000000-0000-0000-0000-000000000000}"/>
          </ac:picMkLst>
        </pc:picChg>
        <pc:picChg chg="del">
          <ac:chgData name="GARCIA EILER, LUCIANA" userId="dac79f77-480a-424c-90a9-86ce0b7bcf72" providerId="ADAL" clId="{646FFB87-0C8F-4CF9-96FC-6D83D9FD3D13}" dt="2023-11-03T22:30:59.299" v="1618" actId="478"/>
          <ac:picMkLst>
            <pc:docMk/>
            <pc:sldMk cId="2337366256" sldId="279"/>
            <ac:picMk id="8" creationId="{00000000-0000-0000-0000-000000000000}"/>
          </ac:picMkLst>
        </pc:picChg>
        <pc:cxnChg chg="add mod">
          <ac:chgData name="GARCIA EILER, LUCIANA" userId="dac79f77-480a-424c-90a9-86ce0b7bcf72" providerId="ADAL" clId="{646FFB87-0C8F-4CF9-96FC-6D83D9FD3D13}" dt="2023-11-03T22:38:44.259" v="1699"/>
          <ac:cxnSpMkLst>
            <pc:docMk/>
            <pc:sldMk cId="2337366256" sldId="279"/>
            <ac:cxnSpMk id="4" creationId="{7BF0D37A-B9F7-ACDB-F1D0-F0BB989D2227}"/>
          </ac:cxnSpMkLst>
        </pc:cxnChg>
      </pc:sldChg>
      <pc:sldChg chg="addSp delSp modSp mod delAnim modAnim">
        <pc:chgData name="GARCIA EILER, LUCIANA" userId="dac79f77-480a-424c-90a9-86ce0b7bcf72" providerId="ADAL" clId="{646FFB87-0C8F-4CF9-96FC-6D83D9FD3D13}" dt="2023-11-06T15:37:51.513" v="2342"/>
        <pc:sldMkLst>
          <pc:docMk/>
          <pc:sldMk cId="3781981772" sldId="280"/>
        </pc:sldMkLst>
        <pc:spChg chg="add mod">
          <ac:chgData name="GARCIA EILER, LUCIANA" userId="dac79f77-480a-424c-90a9-86ce0b7bcf72" providerId="ADAL" clId="{646FFB87-0C8F-4CF9-96FC-6D83D9FD3D13}" dt="2023-11-03T22:39:41.534" v="1712"/>
          <ac:spMkLst>
            <pc:docMk/>
            <pc:sldMk cId="3781981772" sldId="280"/>
            <ac:spMk id="2" creationId="{79FC9237-F81C-7F39-8B1D-883BDC09B9DE}"/>
          </ac:spMkLst>
        </pc:spChg>
        <pc:spChg chg="del">
          <ac:chgData name="GARCIA EILER, LUCIANA" userId="dac79f77-480a-424c-90a9-86ce0b7bcf72" providerId="ADAL" clId="{646FFB87-0C8F-4CF9-96FC-6D83D9FD3D13}" dt="2023-11-03T22:39:43.434" v="1713" actId="478"/>
          <ac:spMkLst>
            <pc:docMk/>
            <pc:sldMk cId="3781981772" sldId="280"/>
            <ac:spMk id="11" creationId="{832D2E97-84D8-47D2-BC8C-F324D74B2971}"/>
          </ac:spMkLst>
        </pc:spChg>
        <pc:spChg chg="mod">
          <ac:chgData name="GARCIA EILER, LUCIANA" userId="dac79f77-480a-424c-90a9-86ce0b7bcf72" providerId="ADAL" clId="{646FFB87-0C8F-4CF9-96FC-6D83D9FD3D13}" dt="2023-11-06T13:40:01.367" v="2238" actId="6549"/>
          <ac:spMkLst>
            <pc:docMk/>
            <pc:sldMk cId="3781981772" sldId="280"/>
            <ac:spMk id="12" creationId="{9B54CA76-496A-4A6A-9AFB-A1793C7F111A}"/>
          </ac:spMkLst>
        </pc:spChg>
        <pc:grpChg chg="mod">
          <ac:chgData name="GARCIA EILER, LUCIANA" userId="dac79f77-480a-424c-90a9-86ce0b7bcf72" providerId="ADAL" clId="{646FFB87-0C8F-4CF9-96FC-6D83D9FD3D13}" dt="2023-11-03T22:39:28.452" v="1710" actId="1076"/>
          <ac:grpSpMkLst>
            <pc:docMk/>
            <pc:sldMk cId="3781981772" sldId="280"/>
            <ac:grpSpMk id="5" creationId="{870114B0-EEC0-4DEE-8C10-D4513596215D}"/>
          </ac:grpSpMkLst>
        </pc:grpChg>
        <pc:picChg chg="del">
          <ac:chgData name="GARCIA EILER, LUCIANA" userId="dac79f77-480a-424c-90a9-86ce0b7bcf72" providerId="ADAL" clId="{646FFB87-0C8F-4CF9-96FC-6D83D9FD3D13}" dt="2023-11-03T22:31:04.039" v="1622" actId="478"/>
          <ac:picMkLst>
            <pc:docMk/>
            <pc:sldMk cId="3781981772" sldId="280"/>
            <ac:picMk id="6" creationId="{00000000-0000-0000-0000-000000000000}"/>
          </ac:picMkLst>
        </pc:picChg>
        <pc:picChg chg="del">
          <ac:chgData name="GARCIA EILER, LUCIANA" userId="dac79f77-480a-424c-90a9-86ce0b7bcf72" providerId="ADAL" clId="{646FFB87-0C8F-4CF9-96FC-6D83D9FD3D13}" dt="2023-11-03T22:31:02.963" v="1620" actId="478"/>
          <ac:picMkLst>
            <pc:docMk/>
            <pc:sldMk cId="3781981772" sldId="280"/>
            <ac:picMk id="7" creationId="{00000000-0000-0000-0000-000000000000}"/>
          </ac:picMkLst>
        </pc:picChg>
        <pc:picChg chg="del">
          <ac:chgData name="GARCIA EILER, LUCIANA" userId="dac79f77-480a-424c-90a9-86ce0b7bcf72" providerId="ADAL" clId="{646FFB87-0C8F-4CF9-96FC-6D83D9FD3D13}" dt="2023-11-03T22:31:03.478" v="1621" actId="478"/>
          <ac:picMkLst>
            <pc:docMk/>
            <pc:sldMk cId="3781981772" sldId="280"/>
            <ac:picMk id="8" creationId="{00000000-0000-0000-0000-000000000000}"/>
          </ac:picMkLst>
        </pc:picChg>
        <pc:picChg chg="mod">
          <ac:chgData name="GARCIA EILER, LUCIANA" userId="dac79f77-480a-424c-90a9-86ce0b7bcf72" providerId="ADAL" clId="{646FFB87-0C8F-4CF9-96FC-6D83D9FD3D13}" dt="2023-11-03T22:39:28.452" v="1710" actId="1076"/>
          <ac:picMkLst>
            <pc:docMk/>
            <pc:sldMk cId="3781981772" sldId="280"/>
            <ac:picMk id="9" creationId="{7D1F9D58-C8D3-41CB-8105-EA3700BBA59B}"/>
          </ac:picMkLst>
        </pc:picChg>
        <pc:cxnChg chg="add mod">
          <ac:chgData name="GARCIA EILER, LUCIANA" userId="dac79f77-480a-424c-90a9-86ce0b7bcf72" providerId="ADAL" clId="{646FFB87-0C8F-4CF9-96FC-6D83D9FD3D13}" dt="2023-11-03T22:39:33.856" v="1711"/>
          <ac:cxnSpMkLst>
            <pc:docMk/>
            <pc:sldMk cId="3781981772" sldId="280"/>
            <ac:cxnSpMk id="4" creationId="{5093267E-DE77-49BD-457A-A8A575D88B45}"/>
          </ac:cxnSpMkLst>
        </pc:cxnChg>
      </pc:sldChg>
      <pc:sldChg chg="addSp delSp modSp del mod delAnim">
        <pc:chgData name="GARCIA EILER, LUCIANA" userId="dac79f77-480a-424c-90a9-86ce0b7bcf72" providerId="ADAL" clId="{646FFB87-0C8F-4CF9-96FC-6D83D9FD3D13}" dt="2023-11-03T22:45:10.178" v="1786" actId="47"/>
        <pc:sldMkLst>
          <pc:docMk/>
          <pc:sldMk cId="2132189815" sldId="281"/>
        </pc:sldMkLst>
        <pc:spChg chg="add del mod">
          <ac:chgData name="GARCIA EILER, LUCIANA" userId="dac79f77-480a-424c-90a9-86ce0b7bcf72" providerId="ADAL" clId="{646FFB87-0C8F-4CF9-96FC-6D83D9FD3D13}" dt="2023-11-03T22:40:55.136" v="1751" actId="20577"/>
          <ac:spMkLst>
            <pc:docMk/>
            <pc:sldMk cId="2132189815" sldId="281"/>
            <ac:spMk id="2" creationId="{4F23777D-55D3-1713-9954-588B68B9042D}"/>
          </ac:spMkLst>
        </pc:spChg>
        <pc:spChg chg="del">
          <ac:chgData name="GARCIA EILER, LUCIANA" userId="dac79f77-480a-424c-90a9-86ce0b7bcf72" providerId="ADAL" clId="{646FFB87-0C8F-4CF9-96FC-6D83D9FD3D13}" dt="2023-11-03T22:40:18.261" v="1718" actId="478"/>
          <ac:spMkLst>
            <pc:docMk/>
            <pc:sldMk cId="2132189815" sldId="281"/>
            <ac:spMk id="9" creationId="{A299F973-CF90-4581-8346-D411657A91C9}"/>
          </ac:spMkLst>
        </pc:spChg>
        <pc:spChg chg="mod">
          <ac:chgData name="GARCIA EILER, LUCIANA" userId="dac79f77-480a-424c-90a9-86ce0b7bcf72" providerId="ADAL" clId="{646FFB87-0C8F-4CF9-96FC-6D83D9FD3D13}" dt="2023-11-03T22:40:15.469" v="1717" actId="1076"/>
          <ac:spMkLst>
            <pc:docMk/>
            <pc:sldMk cId="2132189815" sldId="281"/>
            <ac:spMk id="10" creationId="{DF468142-E5A3-4530-A3EB-1A89FA9A7DAB}"/>
          </ac:spMkLst>
        </pc:spChg>
        <pc:spChg chg="mod">
          <ac:chgData name="GARCIA EILER, LUCIANA" userId="dac79f77-480a-424c-90a9-86ce0b7bcf72" providerId="ADAL" clId="{646FFB87-0C8F-4CF9-96FC-6D83D9FD3D13}" dt="2023-11-03T22:40:15.469" v="1717" actId="1076"/>
          <ac:spMkLst>
            <pc:docMk/>
            <pc:sldMk cId="2132189815" sldId="281"/>
            <ac:spMk id="12" creationId="{1BD2526E-3443-4930-A666-63E361D1139B}"/>
          </ac:spMkLst>
        </pc:spChg>
        <pc:spChg chg="mod">
          <ac:chgData name="GARCIA EILER, LUCIANA" userId="dac79f77-480a-424c-90a9-86ce0b7bcf72" providerId="ADAL" clId="{646FFB87-0C8F-4CF9-96FC-6D83D9FD3D13}" dt="2023-11-03T22:40:15.469" v="1717" actId="1076"/>
          <ac:spMkLst>
            <pc:docMk/>
            <pc:sldMk cId="2132189815" sldId="281"/>
            <ac:spMk id="13" creationId="{BDFEBFF1-393A-46A0-AE74-3CA7BD37F092}"/>
          </ac:spMkLst>
        </pc:spChg>
        <pc:spChg chg="mod">
          <ac:chgData name="GARCIA EILER, LUCIANA" userId="dac79f77-480a-424c-90a9-86ce0b7bcf72" providerId="ADAL" clId="{646FFB87-0C8F-4CF9-96FC-6D83D9FD3D13}" dt="2023-11-03T22:40:15.469" v="1717" actId="1076"/>
          <ac:spMkLst>
            <pc:docMk/>
            <pc:sldMk cId="2132189815" sldId="281"/>
            <ac:spMk id="14" creationId="{4879A442-DA26-4DC3-8964-5A2C1BB26701}"/>
          </ac:spMkLst>
        </pc:spChg>
        <pc:spChg chg="mod">
          <ac:chgData name="GARCIA EILER, LUCIANA" userId="dac79f77-480a-424c-90a9-86ce0b7bcf72" providerId="ADAL" clId="{646FFB87-0C8F-4CF9-96FC-6D83D9FD3D13}" dt="2023-11-03T22:40:15.469" v="1717" actId="1076"/>
          <ac:spMkLst>
            <pc:docMk/>
            <pc:sldMk cId="2132189815" sldId="281"/>
            <ac:spMk id="15" creationId="{CC7F2616-A0A0-4FFC-84DE-384CBF044653}"/>
          </ac:spMkLst>
        </pc:spChg>
        <pc:spChg chg="mod">
          <ac:chgData name="GARCIA EILER, LUCIANA" userId="dac79f77-480a-424c-90a9-86ce0b7bcf72" providerId="ADAL" clId="{646FFB87-0C8F-4CF9-96FC-6D83D9FD3D13}" dt="2023-11-03T22:40:15.469" v="1717" actId="1076"/>
          <ac:spMkLst>
            <pc:docMk/>
            <pc:sldMk cId="2132189815" sldId="281"/>
            <ac:spMk id="16" creationId="{7EED4905-1980-4B8B-8B31-BCA8B220AAE5}"/>
          </ac:spMkLst>
        </pc:spChg>
        <pc:picChg chg="del">
          <ac:chgData name="GARCIA EILER, LUCIANA" userId="dac79f77-480a-424c-90a9-86ce0b7bcf72" providerId="ADAL" clId="{646FFB87-0C8F-4CF9-96FC-6D83D9FD3D13}" dt="2023-11-03T22:31:07.303" v="1624" actId="478"/>
          <ac:picMkLst>
            <pc:docMk/>
            <pc:sldMk cId="2132189815" sldId="281"/>
            <ac:picMk id="6" creationId="{00000000-0000-0000-0000-000000000000}"/>
          </ac:picMkLst>
        </pc:picChg>
        <pc:picChg chg="del">
          <ac:chgData name="GARCIA EILER, LUCIANA" userId="dac79f77-480a-424c-90a9-86ce0b7bcf72" providerId="ADAL" clId="{646FFB87-0C8F-4CF9-96FC-6D83D9FD3D13}" dt="2023-11-03T22:31:07.959" v="1625" actId="478"/>
          <ac:picMkLst>
            <pc:docMk/>
            <pc:sldMk cId="2132189815" sldId="281"/>
            <ac:picMk id="7" creationId="{00000000-0000-0000-0000-000000000000}"/>
          </ac:picMkLst>
        </pc:picChg>
        <pc:picChg chg="del">
          <ac:chgData name="GARCIA EILER, LUCIANA" userId="dac79f77-480a-424c-90a9-86ce0b7bcf72" providerId="ADAL" clId="{646FFB87-0C8F-4CF9-96FC-6D83D9FD3D13}" dt="2023-11-03T22:31:06.678" v="1623" actId="478"/>
          <ac:picMkLst>
            <pc:docMk/>
            <pc:sldMk cId="2132189815" sldId="281"/>
            <ac:picMk id="8" creationId="{00000000-0000-0000-0000-000000000000}"/>
          </ac:picMkLst>
        </pc:picChg>
        <pc:cxnChg chg="add mod">
          <ac:chgData name="GARCIA EILER, LUCIANA" userId="dac79f77-480a-424c-90a9-86ce0b7bcf72" providerId="ADAL" clId="{646FFB87-0C8F-4CF9-96FC-6D83D9FD3D13}" dt="2023-11-03T22:40:20.909" v="1719"/>
          <ac:cxnSpMkLst>
            <pc:docMk/>
            <pc:sldMk cId="2132189815" sldId="281"/>
            <ac:cxnSpMk id="3" creationId="{92A4EE86-46F2-DD41-FEEE-A486CF644D18}"/>
          </ac:cxnSpMkLst>
        </pc:cxnChg>
      </pc:sldChg>
      <pc:sldChg chg="addSp delSp modSp mod delAnim modAnim">
        <pc:chgData name="GARCIA EILER, LUCIANA" userId="dac79f77-480a-424c-90a9-86ce0b7bcf72" providerId="ADAL" clId="{646FFB87-0C8F-4CF9-96FC-6D83D9FD3D13}" dt="2023-11-06T12:38:57.102" v="2014" actId="1076"/>
        <pc:sldMkLst>
          <pc:docMk/>
          <pc:sldMk cId="3110904400" sldId="282"/>
        </pc:sldMkLst>
        <pc:spChg chg="add mod">
          <ac:chgData name="GARCIA EILER, LUCIANA" userId="dac79f77-480a-424c-90a9-86ce0b7bcf72" providerId="ADAL" clId="{646FFB87-0C8F-4CF9-96FC-6D83D9FD3D13}" dt="2023-11-03T18:11:43.017" v="1114"/>
          <ac:spMkLst>
            <pc:docMk/>
            <pc:sldMk cId="3110904400" sldId="282"/>
            <ac:spMk id="2" creationId="{5EA5615E-5959-5B3E-018E-95428320D5B0}"/>
          </ac:spMkLst>
        </pc:spChg>
        <pc:spChg chg="del">
          <ac:chgData name="GARCIA EILER, LUCIANA" userId="dac79f77-480a-424c-90a9-86ce0b7bcf72" providerId="ADAL" clId="{646FFB87-0C8F-4CF9-96FC-6D83D9FD3D13}" dt="2023-11-03T18:11:45.405" v="1115" actId="478"/>
          <ac:spMkLst>
            <pc:docMk/>
            <pc:sldMk cId="3110904400" sldId="282"/>
            <ac:spMk id="8" creationId="{22636374-A0F6-46B9-9A6A-70598128DA97}"/>
          </ac:spMkLst>
        </pc:spChg>
        <pc:spChg chg="mod">
          <ac:chgData name="GARCIA EILER, LUCIANA" userId="dac79f77-480a-424c-90a9-86ce0b7bcf72" providerId="ADAL" clId="{646FFB87-0C8F-4CF9-96FC-6D83D9FD3D13}" dt="2023-11-06T12:37:05.253" v="1995" actId="1076"/>
          <ac:spMkLst>
            <pc:docMk/>
            <pc:sldMk cId="3110904400" sldId="282"/>
            <ac:spMk id="11" creationId="{BF922EA4-3E8E-4F78-BAC4-637C270CF368}"/>
          </ac:spMkLst>
        </pc:spChg>
        <pc:spChg chg="mod">
          <ac:chgData name="GARCIA EILER, LUCIANA" userId="dac79f77-480a-424c-90a9-86ce0b7bcf72" providerId="ADAL" clId="{646FFB87-0C8F-4CF9-96FC-6D83D9FD3D13}" dt="2023-11-06T12:38:57.102" v="2014" actId="1076"/>
          <ac:spMkLst>
            <pc:docMk/>
            <pc:sldMk cId="3110904400" sldId="282"/>
            <ac:spMk id="12" creationId="{A1364CB8-CCCD-418A-BA47-C6CA4B390678}"/>
          </ac:spMkLst>
        </pc:spChg>
        <pc:graphicFrameChg chg="mod">
          <ac:chgData name="GARCIA EILER, LUCIANA" userId="dac79f77-480a-424c-90a9-86ce0b7bcf72" providerId="ADAL" clId="{646FFB87-0C8F-4CF9-96FC-6D83D9FD3D13}" dt="2023-11-03T18:13:45.414" v="1129"/>
          <ac:graphicFrameMkLst>
            <pc:docMk/>
            <pc:sldMk cId="3110904400" sldId="282"/>
            <ac:graphicFrameMk id="10" creationId="{D2956C26-4EAC-44B4-812E-08BCBFDD19B1}"/>
          </ac:graphicFrameMkLst>
        </pc:graphicFrameChg>
        <pc:picChg chg="del">
          <ac:chgData name="GARCIA EILER, LUCIANA" userId="dac79f77-480a-424c-90a9-86ce0b7bcf72" providerId="ADAL" clId="{646FFB87-0C8F-4CF9-96FC-6D83D9FD3D13}" dt="2023-11-03T18:11:27.227" v="1112" actId="478"/>
          <ac:picMkLst>
            <pc:docMk/>
            <pc:sldMk cId="3110904400" sldId="282"/>
            <ac:picMk id="16" creationId="{AA11E6A2-5497-4D38-A7F5-750503F249A9}"/>
          </ac:picMkLst>
        </pc:picChg>
        <pc:picChg chg="del">
          <ac:chgData name="GARCIA EILER, LUCIANA" userId="dac79f77-480a-424c-90a9-86ce0b7bcf72" providerId="ADAL" clId="{646FFB87-0C8F-4CF9-96FC-6D83D9FD3D13}" dt="2023-11-03T18:11:26.033" v="1111" actId="478"/>
          <ac:picMkLst>
            <pc:docMk/>
            <pc:sldMk cId="3110904400" sldId="282"/>
            <ac:picMk id="17" creationId="{2BFA86BD-998A-447A-9421-1A3AEEB70984}"/>
          </ac:picMkLst>
        </pc:picChg>
        <pc:picChg chg="del">
          <ac:chgData name="GARCIA EILER, LUCIANA" userId="dac79f77-480a-424c-90a9-86ce0b7bcf72" providerId="ADAL" clId="{646FFB87-0C8F-4CF9-96FC-6D83D9FD3D13}" dt="2023-11-03T18:11:24.975" v="1110" actId="478"/>
          <ac:picMkLst>
            <pc:docMk/>
            <pc:sldMk cId="3110904400" sldId="282"/>
            <ac:picMk id="18" creationId="{9EE1C349-95AB-443C-9C2A-CCEE6DC18BBB}"/>
          </ac:picMkLst>
        </pc:picChg>
        <pc:cxnChg chg="add mod">
          <ac:chgData name="GARCIA EILER, LUCIANA" userId="dac79f77-480a-424c-90a9-86ce0b7bcf72" providerId="ADAL" clId="{646FFB87-0C8F-4CF9-96FC-6D83D9FD3D13}" dt="2023-11-03T18:12:24.354" v="1123" actId="1076"/>
          <ac:cxnSpMkLst>
            <pc:docMk/>
            <pc:sldMk cId="3110904400" sldId="282"/>
            <ac:cxnSpMk id="3" creationId="{211CC96A-D53F-E28B-B8D6-79D14414B428}"/>
          </ac:cxnSpMkLst>
        </pc:cxnChg>
      </pc:sldChg>
      <pc:sldChg chg="addSp delSp modSp mod delAnim modAnim">
        <pc:chgData name="GARCIA EILER, LUCIANA" userId="dac79f77-480a-424c-90a9-86ce0b7bcf72" providerId="ADAL" clId="{646FFB87-0C8F-4CF9-96FC-6D83D9FD3D13}" dt="2023-11-06T12:38:34.965" v="2010" actId="1076"/>
        <pc:sldMkLst>
          <pc:docMk/>
          <pc:sldMk cId="3285995928" sldId="283"/>
        </pc:sldMkLst>
        <pc:spChg chg="add mod">
          <ac:chgData name="GARCIA EILER, LUCIANA" userId="dac79f77-480a-424c-90a9-86ce0b7bcf72" providerId="ADAL" clId="{646FFB87-0C8F-4CF9-96FC-6D83D9FD3D13}" dt="2023-11-06T12:37:12.300" v="1996" actId="1076"/>
          <ac:spMkLst>
            <pc:docMk/>
            <pc:sldMk cId="3285995928" sldId="283"/>
            <ac:spMk id="2" creationId="{065A8E27-4C73-0AF6-CB22-8D6AE4C87C17}"/>
          </ac:spMkLst>
        </pc:spChg>
        <pc:spChg chg="add mod">
          <ac:chgData name="GARCIA EILER, LUCIANA" userId="dac79f77-480a-424c-90a9-86ce0b7bcf72" providerId="ADAL" clId="{646FFB87-0C8F-4CF9-96FC-6D83D9FD3D13}" dt="2023-11-03T18:14:43.021" v="1135"/>
          <ac:spMkLst>
            <pc:docMk/>
            <pc:sldMk cId="3285995928" sldId="283"/>
            <ac:spMk id="3" creationId="{0282612F-DB79-ED59-52B4-9B497383AD3F}"/>
          </ac:spMkLst>
        </pc:spChg>
        <pc:spChg chg="del mod">
          <ac:chgData name="GARCIA EILER, LUCIANA" userId="dac79f77-480a-424c-90a9-86ce0b7bcf72" providerId="ADAL" clId="{646FFB87-0C8F-4CF9-96FC-6D83D9FD3D13}" dt="2023-11-03T18:14:52.971" v="1139" actId="478"/>
          <ac:spMkLst>
            <pc:docMk/>
            <pc:sldMk cId="3285995928" sldId="283"/>
            <ac:spMk id="8" creationId="{22636374-A0F6-46B9-9A6A-70598128DA97}"/>
          </ac:spMkLst>
        </pc:spChg>
        <pc:spChg chg="del mod">
          <ac:chgData name="GARCIA EILER, LUCIANA" userId="dac79f77-480a-424c-90a9-86ce0b7bcf72" providerId="ADAL" clId="{646FFB87-0C8F-4CF9-96FC-6D83D9FD3D13}" dt="2023-11-03T18:15:01.388" v="1159" actId="478"/>
          <ac:spMkLst>
            <pc:docMk/>
            <pc:sldMk cId="3285995928" sldId="283"/>
            <ac:spMk id="11" creationId="{BF922EA4-3E8E-4F78-BAC4-637C270CF368}"/>
          </ac:spMkLst>
        </pc:spChg>
        <pc:spChg chg="mod">
          <ac:chgData name="GARCIA EILER, LUCIANA" userId="dac79f77-480a-424c-90a9-86ce0b7bcf72" providerId="ADAL" clId="{646FFB87-0C8F-4CF9-96FC-6D83D9FD3D13}" dt="2023-11-06T12:38:34.965" v="2010" actId="1076"/>
          <ac:spMkLst>
            <pc:docMk/>
            <pc:sldMk cId="3285995928" sldId="283"/>
            <ac:spMk id="13" creationId="{543142CC-5BDB-4373-BF5C-8A6A61AC508B}"/>
          </ac:spMkLst>
        </pc:spChg>
        <pc:graphicFrameChg chg="mod">
          <ac:chgData name="GARCIA EILER, LUCIANA" userId="dac79f77-480a-424c-90a9-86ce0b7bcf72" providerId="ADAL" clId="{646FFB87-0C8F-4CF9-96FC-6D83D9FD3D13}" dt="2023-11-03T18:15:31.866" v="1164" actId="1076"/>
          <ac:graphicFrameMkLst>
            <pc:docMk/>
            <pc:sldMk cId="3285995928" sldId="283"/>
            <ac:graphicFrameMk id="12" creationId="{A6C445E8-7DDD-4F94-8002-D246D06B6167}"/>
          </ac:graphicFrameMkLst>
        </pc:graphicFrameChg>
        <pc:picChg chg="del">
          <ac:chgData name="GARCIA EILER, LUCIANA" userId="dac79f77-480a-424c-90a9-86ce0b7bcf72" providerId="ADAL" clId="{646FFB87-0C8F-4CF9-96FC-6D83D9FD3D13}" dt="2023-11-03T18:14:48.397" v="1138" actId="478"/>
          <ac:picMkLst>
            <pc:docMk/>
            <pc:sldMk cId="3285995928" sldId="283"/>
            <ac:picMk id="16" creationId="{AA11E6A2-5497-4D38-A7F5-750503F249A9}"/>
          </ac:picMkLst>
        </pc:picChg>
        <pc:picChg chg="del">
          <ac:chgData name="GARCIA EILER, LUCIANA" userId="dac79f77-480a-424c-90a9-86ce0b7bcf72" providerId="ADAL" clId="{646FFB87-0C8F-4CF9-96FC-6D83D9FD3D13}" dt="2023-11-03T18:14:47.460" v="1137" actId="478"/>
          <ac:picMkLst>
            <pc:docMk/>
            <pc:sldMk cId="3285995928" sldId="283"/>
            <ac:picMk id="17" creationId="{2BFA86BD-998A-447A-9421-1A3AEEB70984}"/>
          </ac:picMkLst>
        </pc:picChg>
        <pc:picChg chg="del">
          <ac:chgData name="GARCIA EILER, LUCIANA" userId="dac79f77-480a-424c-90a9-86ce0b7bcf72" providerId="ADAL" clId="{646FFB87-0C8F-4CF9-96FC-6D83D9FD3D13}" dt="2023-11-03T18:14:46.553" v="1136" actId="478"/>
          <ac:picMkLst>
            <pc:docMk/>
            <pc:sldMk cId="3285995928" sldId="283"/>
            <ac:picMk id="18" creationId="{9EE1C349-95AB-443C-9C2A-CCEE6DC18BBB}"/>
          </ac:picMkLst>
        </pc:picChg>
        <pc:cxnChg chg="add mod">
          <ac:chgData name="GARCIA EILER, LUCIANA" userId="dac79f77-480a-424c-90a9-86ce0b7bcf72" providerId="ADAL" clId="{646FFB87-0C8F-4CF9-96FC-6D83D9FD3D13}" dt="2023-11-03T18:14:43.021" v="1135"/>
          <ac:cxnSpMkLst>
            <pc:docMk/>
            <pc:sldMk cId="3285995928" sldId="283"/>
            <ac:cxnSpMk id="4" creationId="{A47E54DF-0B13-4D99-D52C-C49241489CBE}"/>
          </ac:cxnSpMkLst>
        </pc:cxnChg>
      </pc:sldChg>
      <pc:sldChg chg="addSp delSp modSp mod delAnim modAnim">
        <pc:chgData name="GARCIA EILER, LUCIANA" userId="dac79f77-480a-424c-90a9-86ce0b7bcf72" providerId="ADAL" clId="{646FFB87-0C8F-4CF9-96FC-6D83D9FD3D13}" dt="2023-11-06T12:39:15.368" v="2018"/>
        <pc:sldMkLst>
          <pc:docMk/>
          <pc:sldMk cId="3943117696" sldId="284"/>
        </pc:sldMkLst>
        <pc:spChg chg="add del mod">
          <ac:chgData name="GARCIA EILER, LUCIANA" userId="dac79f77-480a-424c-90a9-86ce0b7bcf72" providerId="ADAL" clId="{646FFB87-0C8F-4CF9-96FC-6D83D9FD3D13}" dt="2023-11-03T18:16:25.523" v="1194" actId="478"/>
          <ac:spMkLst>
            <pc:docMk/>
            <pc:sldMk cId="3943117696" sldId="284"/>
            <ac:spMk id="2" creationId="{5A35AFCD-9207-F8D2-8AE7-0EBE9455B0CB}"/>
          </ac:spMkLst>
        </pc:spChg>
        <pc:spChg chg="add mod">
          <ac:chgData name="GARCIA EILER, LUCIANA" userId="dac79f77-480a-424c-90a9-86ce0b7bcf72" providerId="ADAL" clId="{646FFB87-0C8F-4CF9-96FC-6D83D9FD3D13}" dt="2023-11-03T18:16:06.868" v="1170"/>
          <ac:spMkLst>
            <pc:docMk/>
            <pc:sldMk cId="3943117696" sldId="284"/>
            <ac:spMk id="3" creationId="{9B7CC576-7E66-6F5D-0E46-B0BA6C0834C7}"/>
          </ac:spMkLst>
        </pc:spChg>
        <pc:spChg chg="del mod">
          <ac:chgData name="GARCIA EILER, LUCIANA" userId="dac79f77-480a-424c-90a9-86ce0b7bcf72" providerId="ADAL" clId="{646FFB87-0C8F-4CF9-96FC-6D83D9FD3D13}" dt="2023-11-03T18:15:48.346" v="1166" actId="478"/>
          <ac:spMkLst>
            <pc:docMk/>
            <pc:sldMk cId="3943117696" sldId="284"/>
            <ac:spMk id="8" creationId="{45F485ED-7FE3-4A15-9F58-8C1700E94B81}"/>
          </ac:spMkLst>
        </pc:spChg>
        <pc:graphicFrameChg chg="mod">
          <ac:chgData name="GARCIA EILER, LUCIANA" userId="dac79f77-480a-424c-90a9-86ce0b7bcf72" providerId="ADAL" clId="{646FFB87-0C8F-4CF9-96FC-6D83D9FD3D13}" dt="2023-11-03T18:17:06.524" v="1200" actId="14100"/>
          <ac:graphicFrameMkLst>
            <pc:docMk/>
            <pc:sldMk cId="3943117696" sldId="284"/>
            <ac:graphicFrameMk id="9" creationId="{325D543E-059A-4FBD-9587-247CE4DC444B}"/>
          </ac:graphicFrameMkLst>
        </pc:graphicFrameChg>
        <pc:graphicFrameChg chg="mod">
          <ac:chgData name="GARCIA EILER, LUCIANA" userId="dac79f77-480a-424c-90a9-86ce0b7bcf72" providerId="ADAL" clId="{646FFB87-0C8F-4CF9-96FC-6D83D9FD3D13}" dt="2023-11-03T18:17:54.453" v="1203"/>
          <ac:graphicFrameMkLst>
            <pc:docMk/>
            <pc:sldMk cId="3943117696" sldId="284"/>
            <ac:graphicFrameMk id="10" creationId="{2BD15C08-7F58-4754-BCA1-769ED5AFE405}"/>
          </ac:graphicFrameMkLst>
        </pc:graphicFrameChg>
        <pc:graphicFrameChg chg="mod">
          <ac:chgData name="GARCIA EILER, LUCIANA" userId="dac79f77-480a-424c-90a9-86ce0b7bcf72" providerId="ADAL" clId="{646FFB87-0C8F-4CF9-96FC-6D83D9FD3D13}" dt="2023-11-03T18:17:26.610" v="1201" actId="1076"/>
          <ac:graphicFrameMkLst>
            <pc:docMk/>
            <pc:sldMk cId="3943117696" sldId="284"/>
            <ac:graphicFrameMk id="11" creationId="{028C9FC4-A27E-4115-A8B5-3CC8B7C6BE5E}"/>
          </ac:graphicFrameMkLst>
        </pc:graphicFrameChg>
        <pc:picChg chg="del">
          <ac:chgData name="GARCIA EILER, LUCIANA" userId="dac79f77-480a-424c-90a9-86ce0b7bcf72" providerId="ADAL" clId="{646FFB87-0C8F-4CF9-96FC-6D83D9FD3D13}" dt="2023-11-03T18:15:54.149" v="1169" actId="478"/>
          <ac:picMkLst>
            <pc:docMk/>
            <pc:sldMk cId="3943117696" sldId="284"/>
            <ac:picMk id="16" creationId="{AA11E6A2-5497-4D38-A7F5-750503F249A9}"/>
          </ac:picMkLst>
        </pc:picChg>
        <pc:picChg chg="del">
          <ac:chgData name="GARCIA EILER, LUCIANA" userId="dac79f77-480a-424c-90a9-86ce0b7bcf72" providerId="ADAL" clId="{646FFB87-0C8F-4CF9-96FC-6D83D9FD3D13}" dt="2023-11-03T18:15:51.324" v="1167" actId="478"/>
          <ac:picMkLst>
            <pc:docMk/>
            <pc:sldMk cId="3943117696" sldId="284"/>
            <ac:picMk id="17" creationId="{2BFA86BD-998A-447A-9421-1A3AEEB70984}"/>
          </ac:picMkLst>
        </pc:picChg>
        <pc:picChg chg="del">
          <ac:chgData name="GARCIA EILER, LUCIANA" userId="dac79f77-480a-424c-90a9-86ce0b7bcf72" providerId="ADAL" clId="{646FFB87-0C8F-4CF9-96FC-6D83D9FD3D13}" dt="2023-11-03T18:15:52.152" v="1168" actId="478"/>
          <ac:picMkLst>
            <pc:docMk/>
            <pc:sldMk cId="3943117696" sldId="284"/>
            <ac:picMk id="18" creationId="{9EE1C349-95AB-443C-9C2A-CCEE6DC18BBB}"/>
          </ac:picMkLst>
        </pc:picChg>
        <pc:cxnChg chg="add mod">
          <ac:chgData name="GARCIA EILER, LUCIANA" userId="dac79f77-480a-424c-90a9-86ce0b7bcf72" providerId="ADAL" clId="{646FFB87-0C8F-4CF9-96FC-6D83D9FD3D13}" dt="2023-11-03T18:16:06.868" v="1170"/>
          <ac:cxnSpMkLst>
            <pc:docMk/>
            <pc:sldMk cId="3943117696" sldId="284"/>
            <ac:cxnSpMk id="4" creationId="{622FE927-5574-91DA-8CE7-E5DC86DD32CD}"/>
          </ac:cxnSpMkLst>
        </pc:cxnChg>
      </pc:sldChg>
      <pc:sldChg chg="delSp modSp mod">
        <pc:chgData name="GARCIA EILER, LUCIANA" userId="dac79f77-480a-424c-90a9-86ce0b7bcf72" providerId="ADAL" clId="{646FFB87-0C8F-4CF9-96FC-6D83D9FD3D13}" dt="2023-11-03T22:31:32.525" v="1634" actId="207"/>
        <pc:sldMkLst>
          <pc:docMk/>
          <pc:sldMk cId="2073251774" sldId="285"/>
        </pc:sldMkLst>
        <pc:spChg chg="mod">
          <ac:chgData name="GARCIA EILER, LUCIANA" userId="dac79f77-480a-424c-90a9-86ce0b7bcf72" providerId="ADAL" clId="{646FFB87-0C8F-4CF9-96FC-6D83D9FD3D13}" dt="2023-11-03T22:31:22.626" v="1630" actId="207"/>
          <ac:spMkLst>
            <pc:docMk/>
            <pc:sldMk cId="2073251774" sldId="285"/>
            <ac:spMk id="16" creationId="{66AF7DD8-E718-4690-AA24-43BE090433F7}"/>
          </ac:spMkLst>
        </pc:spChg>
        <pc:picChg chg="mod">
          <ac:chgData name="GARCIA EILER, LUCIANA" userId="dac79f77-480a-424c-90a9-86ce0b7bcf72" providerId="ADAL" clId="{646FFB87-0C8F-4CF9-96FC-6D83D9FD3D13}" dt="2023-11-03T22:31:29.372" v="1632" actId="207"/>
          <ac:picMkLst>
            <pc:docMk/>
            <pc:sldMk cId="2073251774" sldId="285"/>
            <ac:picMk id="5" creationId="{F342EE2C-EFC3-42B6-B466-42E0A301F88C}"/>
          </ac:picMkLst>
        </pc:picChg>
        <pc:picChg chg="del">
          <ac:chgData name="GARCIA EILER, LUCIANA" userId="dac79f77-480a-424c-90a9-86ce0b7bcf72" providerId="ADAL" clId="{646FFB87-0C8F-4CF9-96FC-6D83D9FD3D13}" dt="2023-11-03T22:31:10.844" v="1628" actId="478"/>
          <ac:picMkLst>
            <pc:docMk/>
            <pc:sldMk cId="2073251774" sldId="285"/>
            <ac:picMk id="10" creationId="{AA433D3E-84F3-4C88-B235-3BBC2B70766F}"/>
          </ac:picMkLst>
        </pc:picChg>
        <pc:picChg chg="del">
          <ac:chgData name="GARCIA EILER, LUCIANA" userId="dac79f77-480a-424c-90a9-86ce0b7bcf72" providerId="ADAL" clId="{646FFB87-0C8F-4CF9-96FC-6D83D9FD3D13}" dt="2023-11-03T22:31:12.692" v="1629" actId="478"/>
          <ac:picMkLst>
            <pc:docMk/>
            <pc:sldMk cId="2073251774" sldId="285"/>
            <ac:picMk id="12" creationId="{00000000-0000-0000-0000-000000000000}"/>
          </ac:picMkLst>
        </pc:picChg>
        <pc:picChg chg="del">
          <ac:chgData name="GARCIA EILER, LUCIANA" userId="dac79f77-480a-424c-90a9-86ce0b7bcf72" providerId="ADAL" clId="{646FFB87-0C8F-4CF9-96FC-6D83D9FD3D13}" dt="2023-11-03T22:31:09.526" v="1626" actId="478"/>
          <ac:picMkLst>
            <pc:docMk/>
            <pc:sldMk cId="2073251774" sldId="285"/>
            <ac:picMk id="13" creationId="{00000000-0000-0000-0000-000000000000}"/>
          </ac:picMkLst>
        </pc:picChg>
        <pc:picChg chg="del">
          <ac:chgData name="GARCIA EILER, LUCIANA" userId="dac79f77-480a-424c-90a9-86ce0b7bcf72" providerId="ADAL" clId="{646FFB87-0C8F-4CF9-96FC-6D83D9FD3D13}" dt="2023-11-03T22:31:10.179" v="1627" actId="478"/>
          <ac:picMkLst>
            <pc:docMk/>
            <pc:sldMk cId="2073251774" sldId="285"/>
            <ac:picMk id="14" creationId="{00000000-0000-0000-0000-000000000000}"/>
          </ac:picMkLst>
        </pc:picChg>
        <pc:picChg chg="mod">
          <ac:chgData name="GARCIA EILER, LUCIANA" userId="dac79f77-480a-424c-90a9-86ce0b7bcf72" providerId="ADAL" clId="{646FFB87-0C8F-4CF9-96FC-6D83D9FD3D13}" dt="2023-11-03T22:31:32.525" v="1634" actId="207"/>
          <ac:picMkLst>
            <pc:docMk/>
            <pc:sldMk cId="2073251774" sldId="285"/>
            <ac:picMk id="15" creationId="{F0A80755-FBE7-41CD-BD4B-70A3E02E8178}"/>
          </ac:picMkLst>
        </pc:picChg>
      </pc:sldChg>
      <pc:sldChg chg="addSp delSp modSp add mod delAnim modAnim">
        <pc:chgData name="GARCIA EILER, LUCIANA" userId="dac79f77-480a-424c-90a9-86ce0b7bcf72" providerId="ADAL" clId="{646FFB87-0C8F-4CF9-96FC-6D83D9FD3D13}" dt="2023-11-08T01:52:25.841" v="2899" actId="20577"/>
        <pc:sldMkLst>
          <pc:docMk/>
          <pc:sldMk cId="3052515682" sldId="286"/>
        </pc:sldMkLst>
        <pc:spChg chg="add mod">
          <ac:chgData name="GARCIA EILER, LUCIANA" userId="dac79f77-480a-424c-90a9-86ce0b7bcf72" providerId="ADAL" clId="{646FFB87-0C8F-4CF9-96FC-6D83D9FD3D13}" dt="2023-11-06T12:42:48.507" v="2056" actId="115"/>
          <ac:spMkLst>
            <pc:docMk/>
            <pc:sldMk cId="3052515682" sldId="286"/>
            <ac:spMk id="2" creationId="{C22ABC02-09DA-5C84-FB36-CFEBF265E85F}"/>
          </ac:spMkLst>
        </pc:spChg>
        <pc:spChg chg="del">
          <ac:chgData name="GARCIA EILER, LUCIANA" userId="dac79f77-480a-424c-90a9-86ce0b7bcf72" providerId="ADAL" clId="{646FFB87-0C8F-4CF9-96FC-6D83D9FD3D13}" dt="2023-11-03T18:24:03.482" v="1396" actId="478"/>
          <ac:spMkLst>
            <pc:docMk/>
            <pc:sldMk cId="3052515682" sldId="286"/>
            <ac:spMk id="3" creationId="{C8486DB7-E3D6-4262-B72A-D41F21E7E316}"/>
          </ac:spMkLst>
        </pc:spChg>
        <pc:spChg chg="del">
          <ac:chgData name="GARCIA EILER, LUCIANA" userId="dac79f77-480a-424c-90a9-86ce0b7bcf72" providerId="ADAL" clId="{646FFB87-0C8F-4CF9-96FC-6D83D9FD3D13}" dt="2023-11-03T18:24:13.895" v="1405" actId="478"/>
          <ac:spMkLst>
            <pc:docMk/>
            <pc:sldMk cId="3052515682" sldId="286"/>
            <ac:spMk id="4" creationId="{8BE72596-4B3A-4C53-9B61-C867FE640BE7}"/>
          </ac:spMkLst>
        </pc:spChg>
        <pc:spChg chg="add del mod">
          <ac:chgData name="GARCIA EILER, LUCIANA" userId="dac79f77-480a-424c-90a9-86ce0b7bcf72" providerId="ADAL" clId="{646FFB87-0C8F-4CF9-96FC-6D83D9FD3D13}" dt="2023-11-03T18:24:57.445" v="1449" actId="478"/>
          <ac:spMkLst>
            <pc:docMk/>
            <pc:sldMk cId="3052515682" sldId="286"/>
            <ac:spMk id="5" creationId="{131447BE-01AA-3EC5-DD0B-C2EEF5F5672F}"/>
          </ac:spMkLst>
        </pc:spChg>
        <pc:spChg chg="del">
          <ac:chgData name="GARCIA EILER, LUCIANA" userId="dac79f77-480a-424c-90a9-86ce0b7bcf72" providerId="ADAL" clId="{646FFB87-0C8F-4CF9-96FC-6D83D9FD3D13}" dt="2023-11-03T18:24:02.097" v="1395" actId="478"/>
          <ac:spMkLst>
            <pc:docMk/>
            <pc:sldMk cId="3052515682" sldId="286"/>
            <ac:spMk id="9" creationId="{B32BAC7E-F7A9-4BD9-BBB7-E3A8831BE7EA}"/>
          </ac:spMkLst>
        </pc:spChg>
        <pc:spChg chg="del">
          <ac:chgData name="GARCIA EILER, LUCIANA" userId="dac79f77-480a-424c-90a9-86ce0b7bcf72" providerId="ADAL" clId="{646FFB87-0C8F-4CF9-96FC-6D83D9FD3D13}" dt="2023-11-03T18:24:06.242" v="1397" actId="478"/>
          <ac:spMkLst>
            <pc:docMk/>
            <pc:sldMk cId="3052515682" sldId="286"/>
            <ac:spMk id="10" creationId="{083FBC79-B38C-4EEC-87D5-42299DE151E8}"/>
          </ac:spMkLst>
        </pc:spChg>
        <pc:spChg chg="del">
          <ac:chgData name="GARCIA EILER, LUCIANA" userId="dac79f77-480a-424c-90a9-86ce0b7bcf72" providerId="ADAL" clId="{646FFB87-0C8F-4CF9-96FC-6D83D9FD3D13}" dt="2023-11-03T18:24:13.361" v="1404" actId="478"/>
          <ac:spMkLst>
            <pc:docMk/>
            <pc:sldMk cId="3052515682" sldId="286"/>
            <ac:spMk id="11" creationId="{4A87BF00-BB00-473F-B053-719BC9D0C859}"/>
          </ac:spMkLst>
        </pc:spChg>
        <pc:spChg chg="del">
          <ac:chgData name="GARCIA EILER, LUCIANA" userId="dac79f77-480a-424c-90a9-86ce0b7bcf72" providerId="ADAL" clId="{646FFB87-0C8F-4CF9-96FC-6D83D9FD3D13}" dt="2023-11-03T18:24:07.483" v="1398" actId="478"/>
          <ac:spMkLst>
            <pc:docMk/>
            <pc:sldMk cId="3052515682" sldId="286"/>
            <ac:spMk id="12" creationId="{4FFE47A9-7A7C-40A9-B6EE-E0E9BE038ADA}"/>
          </ac:spMkLst>
        </pc:spChg>
        <pc:spChg chg="del">
          <ac:chgData name="GARCIA EILER, LUCIANA" userId="dac79f77-480a-424c-90a9-86ce0b7bcf72" providerId="ADAL" clId="{646FFB87-0C8F-4CF9-96FC-6D83D9FD3D13}" dt="2023-11-03T18:24:12.764" v="1403" actId="478"/>
          <ac:spMkLst>
            <pc:docMk/>
            <pc:sldMk cId="3052515682" sldId="286"/>
            <ac:spMk id="13" creationId="{036B01C1-7870-4C28-AA62-EE432A73E411}"/>
          </ac:spMkLst>
        </pc:spChg>
        <pc:spChg chg="del">
          <ac:chgData name="GARCIA EILER, LUCIANA" userId="dac79f77-480a-424c-90a9-86ce0b7bcf72" providerId="ADAL" clId="{646FFB87-0C8F-4CF9-96FC-6D83D9FD3D13}" dt="2023-11-03T18:24:08.887" v="1399" actId="478"/>
          <ac:spMkLst>
            <pc:docMk/>
            <pc:sldMk cId="3052515682" sldId="286"/>
            <ac:spMk id="14" creationId="{92EDC443-1959-47BF-8B5F-AE7441249AA3}"/>
          </ac:spMkLst>
        </pc:spChg>
        <pc:spChg chg="del">
          <ac:chgData name="GARCIA EILER, LUCIANA" userId="dac79f77-480a-424c-90a9-86ce0b7bcf72" providerId="ADAL" clId="{646FFB87-0C8F-4CF9-96FC-6D83D9FD3D13}" dt="2023-11-03T18:24:12.094" v="1402" actId="478"/>
          <ac:spMkLst>
            <pc:docMk/>
            <pc:sldMk cId="3052515682" sldId="286"/>
            <ac:spMk id="15" creationId="{DBB1B5D2-8501-40C7-8448-B3F85F8B6DED}"/>
          </ac:spMkLst>
        </pc:spChg>
        <pc:spChg chg="del">
          <ac:chgData name="GARCIA EILER, LUCIANA" userId="dac79f77-480a-424c-90a9-86ce0b7bcf72" providerId="ADAL" clId="{646FFB87-0C8F-4CF9-96FC-6D83D9FD3D13}" dt="2023-11-03T18:24:10.173" v="1400" actId="478"/>
          <ac:spMkLst>
            <pc:docMk/>
            <pc:sldMk cId="3052515682" sldId="286"/>
            <ac:spMk id="16" creationId="{8F284D95-852C-4AAE-B119-0C29EDD58373}"/>
          </ac:spMkLst>
        </pc:spChg>
        <pc:spChg chg="del">
          <ac:chgData name="GARCIA EILER, LUCIANA" userId="dac79f77-480a-424c-90a9-86ce0b7bcf72" providerId="ADAL" clId="{646FFB87-0C8F-4CF9-96FC-6D83D9FD3D13}" dt="2023-11-03T18:24:11.390" v="1401" actId="478"/>
          <ac:spMkLst>
            <pc:docMk/>
            <pc:sldMk cId="3052515682" sldId="286"/>
            <ac:spMk id="17" creationId="{0360638B-40CB-40BB-9715-ABDBA3EF34AA}"/>
          </ac:spMkLst>
        </pc:spChg>
        <pc:spChg chg="add mod">
          <ac:chgData name="GARCIA EILER, LUCIANA" userId="dac79f77-480a-424c-90a9-86ce0b7bcf72" providerId="ADAL" clId="{646FFB87-0C8F-4CF9-96FC-6D83D9FD3D13}" dt="2023-11-03T22:23:39.591" v="1559" actId="1076"/>
          <ac:spMkLst>
            <pc:docMk/>
            <pc:sldMk cId="3052515682" sldId="286"/>
            <ac:spMk id="18" creationId="{D9B73DA5-3FD4-9CD7-AEF4-9BBE53EB84F4}"/>
          </ac:spMkLst>
        </pc:spChg>
        <pc:spChg chg="add mod">
          <ac:chgData name="GARCIA EILER, LUCIANA" userId="dac79f77-480a-424c-90a9-86ce0b7bcf72" providerId="ADAL" clId="{646FFB87-0C8F-4CF9-96FC-6D83D9FD3D13}" dt="2023-11-06T12:43:39.508" v="2065" actId="14100"/>
          <ac:spMkLst>
            <pc:docMk/>
            <pc:sldMk cId="3052515682" sldId="286"/>
            <ac:spMk id="21" creationId="{BE2CDB11-27BB-8331-1B6A-604E8732CF60}"/>
          </ac:spMkLst>
        </pc:spChg>
        <pc:spChg chg="add mod">
          <ac:chgData name="GARCIA EILER, LUCIANA" userId="dac79f77-480a-424c-90a9-86ce0b7bcf72" providerId="ADAL" clId="{646FFB87-0C8F-4CF9-96FC-6D83D9FD3D13}" dt="2023-11-06T12:44:45.110" v="2072" actId="1076"/>
          <ac:spMkLst>
            <pc:docMk/>
            <pc:sldMk cId="3052515682" sldId="286"/>
            <ac:spMk id="22" creationId="{C2544143-EDB8-F145-E40F-0C314C2B7FB2}"/>
          </ac:spMkLst>
        </pc:spChg>
        <pc:spChg chg="add del mod">
          <ac:chgData name="GARCIA EILER, LUCIANA" userId="dac79f77-480a-424c-90a9-86ce0b7bcf72" providerId="ADAL" clId="{646FFB87-0C8F-4CF9-96FC-6D83D9FD3D13}" dt="2023-11-03T18:26:50.158" v="1464" actId="478"/>
          <ac:spMkLst>
            <pc:docMk/>
            <pc:sldMk cId="3052515682" sldId="286"/>
            <ac:spMk id="24" creationId="{5107049A-461A-7E5D-BD70-D136D0408BE1}"/>
          </ac:spMkLst>
        </pc:spChg>
        <pc:spChg chg="add mod">
          <ac:chgData name="GARCIA EILER, LUCIANA" userId="dac79f77-480a-424c-90a9-86ce0b7bcf72" providerId="ADAL" clId="{646FFB87-0C8F-4CF9-96FC-6D83D9FD3D13}" dt="2023-11-06T12:44:40.805" v="2071" actId="1076"/>
          <ac:spMkLst>
            <pc:docMk/>
            <pc:sldMk cId="3052515682" sldId="286"/>
            <ac:spMk id="25" creationId="{F49C0134-38C5-FF7D-9FCF-5A03CDBCC11E}"/>
          </ac:spMkLst>
        </pc:spChg>
        <pc:spChg chg="add mod">
          <ac:chgData name="GARCIA EILER, LUCIANA" userId="dac79f77-480a-424c-90a9-86ce0b7bcf72" providerId="ADAL" clId="{646FFB87-0C8F-4CF9-96FC-6D83D9FD3D13}" dt="2023-11-06T12:45:04.333" v="2075" actId="1076"/>
          <ac:spMkLst>
            <pc:docMk/>
            <pc:sldMk cId="3052515682" sldId="286"/>
            <ac:spMk id="26" creationId="{7F2B8129-42CA-45D0-EEBF-F5DE622515AC}"/>
          </ac:spMkLst>
        </pc:spChg>
        <pc:spChg chg="add del mod">
          <ac:chgData name="GARCIA EILER, LUCIANA" userId="dac79f77-480a-424c-90a9-86ce0b7bcf72" providerId="ADAL" clId="{646FFB87-0C8F-4CF9-96FC-6D83D9FD3D13}" dt="2023-11-03T18:28:01.173" v="1480" actId="478"/>
          <ac:spMkLst>
            <pc:docMk/>
            <pc:sldMk cId="3052515682" sldId="286"/>
            <ac:spMk id="28" creationId="{C5D86DAB-C3D0-210A-9767-640AA450C6E2}"/>
          </ac:spMkLst>
        </pc:spChg>
        <pc:spChg chg="add mod">
          <ac:chgData name="GARCIA EILER, LUCIANA" userId="dac79f77-480a-424c-90a9-86ce0b7bcf72" providerId="ADAL" clId="{646FFB87-0C8F-4CF9-96FC-6D83D9FD3D13}" dt="2023-11-06T14:45:43.541" v="2299" actId="208"/>
          <ac:spMkLst>
            <pc:docMk/>
            <pc:sldMk cId="3052515682" sldId="286"/>
            <ac:spMk id="29" creationId="{5251021F-156E-BE60-8DAB-35781BD44ACB}"/>
          </ac:spMkLst>
        </pc:spChg>
        <pc:spChg chg="add del">
          <ac:chgData name="GARCIA EILER, LUCIANA" userId="dac79f77-480a-424c-90a9-86ce0b7bcf72" providerId="ADAL" clId="{646FFB87-0C8F-4CF9-96FC-6D83D9FD3D13}" dt="2023-11-03T18:28:06.851" v="1482" actId="478"/>
          <ac:spMkLst>
            <pc:docMk/>
            <pc:sldMk cId="3052515682" sldId="286"/>
            <ac:spMk id="30" creationId="{EFF9BC38-301E-0070-D8AC-03A23ACF8C11}"/>
          </ac:spMkLst>
        </pc:spChg>
        <pc:spChg chg="add mod">
          <ac:chgData name="GARCIA EILER, LUCIANA" userId="dac79f77-480a-424c-90a9-86ce0b7bcf72" providerId="ADAL" clId="{646FFB87-0C8F-4CF9-96FC-6D83D9FD3D13}" dt="2023-11-06T12:47:32.581" v="2080" actId="1076"/>
          <ac:spMkLst>
            <pc:docMk/>
            <pc:sldMk cId="3052515682" sldId="286"/>
            <ac:spMk id="31" creationId="{5E23B131-0357-F2C1-5299-7B80F20E7C81}"/>
          </ac:spMkLst>
        </pc:spChg>
        <pc:spChg chg="add del mod">
          <ac:chgData name="GARCIA EILER, LUCIANA" userId="dac79f77-480a-424c-90a9-86ce0b7bcf72" providerId="ADAL" clId="{646FFB87-0C8F-4CF9-96FC-6D83D9FD3D13}" dt="2023-11-03T18:29:05.408" v="1502" actId="478"/>
          <ac:spMkLst>
            <pc:docMk/>
            <pc:sldMk cId="3052515682" sldId="286"/>
            <ac:spMk id="33" creationId="{7008A2B7-A718-2406-F136-1ED7D805CA0F}"/>
          </ac:spMkLst>
        </pc:spChg>
        <pc:spChg chg="add mod">
          <ac:chgData name="GARCIA EILER, LUCIANA" userId="dac79f77-480a-424c-90a9-86ce0b7bcf72" providerId="ADAL" clId="{646FFB87-0C8F-4CF9-96FC-6D83D9FD3D13}" dt="2023-11-06T14:45:43.541" v="2299" actId="208"/>
          <ac:spMkLst>
            <pc:docMk/>
            <pc:sldMk cId="3052515682" sldId="286"/>
            <ac:spMk id="34" creationId="{5D4B36FD-9BA0-D008-47E5-D633D21C044C}"/>
          </ac:spMkLst>
        </pc:spChg>
        <pc:spChg chg="add mod">
          <ac:chgData name="GARCIA EILER, LUCIANA" userId="dac79f77-480a-424c-90a9-86ce0b7bcf72" providerId="ADAL" clId="{646FFB87-0C8F-4CF9-96FC-6D83D9FD3D13}" dt="2023-11-08T01:52:25.841" v="2899" actId="20577"/>
          <ac:spMkLst>
            <pc:docMk/>
            <pc:sldMk cId="3052515682" sldId="286"/>
            <ac:spMk id="35" creationId="{050163A2-AC3C-2A92-F1E6-4680656E8DF5}"/>
          </ac:spMkLst>
        </pc:spChg>
        <pc:spChg chg="add mod">
          <ac:chgData name="GARCIA EILER, LUCIANA" userId="dac79f77-480a-424c-90a9-86ce0b7bcf72" providerId="ADAL" clId="{646FFB87-0C8F-4CF9-96FC-6D83D9FD3D13}" dt="2023-11-06T14:45:43.541" v="2299" actId="208"/>
          <ac:spMkLst>
            <pc:docMk/>
            <pc:sldMk cId="3052515682" sldId="286"/>
            <ac:spMk id="37" creationId="{B78F1DD6-EBEC-1D1F-FA7F-1120BB503884}"/>
          </ac:spMkLst>
        </pc:spChg>
        <pc:picChg chg="del">
          <ac:chgData name="GARCIA EILER, LUCIANA" userId="dac79f77-480a-424c-90a9-86ce0b7bcf72" providerId="ADAL" clId="{646FFB87-0C8F-4CF9-96FC-6D83D9FD3D13}" dt="2023-11-03T18:24:15.740" v="1408" actId="478"/>
          <ac:picMkLst>
            <pc:docMk/>
            <pc:sldMk cId="3052515682" sldId="286"/>
            <ac:picMk id="6" creationId="{00000000-0000-0000-0000-000000000000}"/>
          </ac:picMkLst>
        </pc:picChg>
        <pc:picChg chg="del">
          <ac:chgData name="GARCIA EILER, LUCIANA" userId="dac79f77-480a-424c-90a9-86ce0b7bcf72" providerId="ADAL" clId="{646FFB87-0C8F-4CF9-96FC-6D83D9FD3D13}" dt="2023-11-03T18:24:14.623" v="1406" actId="478"/>
          <ac:picMkLst>
            <pc:docMk/>
            <pc:sldMk cId="3052515682" sldId="286"/>
            <ac:picMk id="7" creationId="{00000000-0000-0000-0000-000000000000}"/>
          </ac:picMkLst>
        </pc:picChg>
        <pc:picChg chg="del">
          <ac:chgData name="GARCIA EILER, LUCIANA" userId="dac79f77-480a-424c-90a9-86ce0b7bcf72" providerId="ADAL" clId="{646FFB87-0C8F-4CF9-96FC-6D83D9FD3D13}" dt="2023-11-03T18:24:15.109" v="1407" actId="478"/>
          <ac:picMkLst>
            <pc:docMk/>
            <pc:sldMk cId="3052515682" sldId="286"/>
            <ac:picMk id="8" creationId="{00000000-0000-0000-0000-000000000000}"/>
          </ac:picMkLst>
        </pc:picChg>
        <pc:cxnChg chg="add mod">
          <ac:chgData name="GARCIA EILER, LUCIANA" userId="dac79f77-480a-424c-90a9-86ce0b7bcf72" providerId="ADAL" clId="{646FFB87-0C8F-4CF9-96FC-6D83D9FD3D13}" dt="2023-11-03T18:24:27.073" v="1409"/>
          <ac:cxnSpMkLst>
            <pc:docMk/>
            <pc:sldMk cId="3052515682" sldId="286"/>
            <ac:cxnSpMk id="19" creationId="{30B84600-A2F2-7AE7-B7A4-34F7BCC171A1}"/>
          </ac:cxnSpMkLst>
        </pc:cxnChg>
        <pc:cxnChg chg="add mod">
          <ac:chgData name="GARCIA EILER, LUCIANA" userId="dac79f77-480a-424c-90a9-86ce0b7bcf72" providerId="ADAL" clId="{646FFB87-0C8F-4CF9-96FC-6D83D9FD3D13}" dt="2023-11-03T22:24:01.547" v="1562" actId="1076"/>
          <ac:cxnSpMkLst>
            <pc:docMk/>
            <pc:sldMk cId="3052515682" sldId="286"/>
            <ac:cxnSpMk id="20" creationId="{C0E62FA4-06D3-8C63-F725-1676AA8F6004}"/>
          </ac:cxnSpMkLst>
        </pc:cxnChg>
        <pc:cxnChg chg="add mod">
          <ac:chgData name="GARCIA EILER, LUCIANA" userId="dac79f77-480a-424c-90a9-86ce0b7bcf72" providerId="ADAL" clId="{646FFB87-0C8F-4CF9-96FC-6D83D9FD3D13}" dt="2023-11-06T12:44:36.973" v="2070" actId="1076"/>
          <ac:cxnSpMkLst>
            <pc:docMk/>
            <pc:sldMk cId="3052515682" sldId="286"/>
            <ac:cxnSpMk id="23" creationId="{9F869BA4-13C4-C9F7-8295-919EE25DCEDA}"/>
          </ac:cxnSpMkLst>
        </pc:cxnChg>
        <pc:cxnChg chg="add mod">
          <ac:chgData name="GARCIA EILER, LUCIANA" userId="dac79f77-480a-424c-90a9-86ce0b7bcf72" providerId="ADAL" clId="{646FFB87-0C8F-4CF9-96FC-6D83D9FD3D13}" dt="2023-11-06T12:44:50.149" v="2073" actId="1076"/>
          <ac:cxnSpMkLst>
            <pc:docMk/>
            <pc:sldMk cId="3052515682" sldId="286"/>
            <ac:cxnSpMk id="27" creationId="{FB0A87AD-7821-5BAA-5AFE-C360A6316F33}"/>
          </ac:cxnSpMkLst>
        </pc:cxnChg>
        <pc:cxnChg chg="add mod">
          <ac:chgData name="GARCIA EILER, LUCIANA" userId="dac79f77-480a-424c-90a9-86ce0b7bcf72" providerId="ADAL" clId="{646FFB87-0C8F-4CF9-96FC-6D83D9FD3D13}" dt="2023-11-06T12:45:11.309" v="2076" actId="1076"/>
          <ac:cxnSpMkLst>
            <pc:docMk/>
            <pc:sldMk cId="3052515682" sldId="286"/>
            <ac:cxnSpMk id="32" creationId="{C3BFE130-2AB6-ADEF-E73F-02CA021C036F}"/>
          </ac:cxnSpMkLst>
        </pc:cxnChg>
        <pc:cxnChg chg="add mod">
          <ac:chgData name="GARCIA EILER, LUCIANA" userId="dac79f77-480a-424c-90a9-86ce0b7bcf72" providerId="ADAL" clId="{646FFB87-0C8F-4CF9-96FC-6D83D9FD3D13}" dt="2023-11-06T12:47:45.781" v="2081" actId="1076"/>
          <ac:cxnSpMkLst>
            <pc:docMk/>
            <pc:sldMk cId="3052515682" sldId="286"/>
            <ac:cxnSpMk id="36" creationId="{97D3B8E9-E35C-46E1-AD60-B975B6803D73}"/>
          </ac:cxnSpMkLst>
        </pc:cxnChg>
      </pc:sldChg>
      <pc:sldChg chg="add del">
        <pc:chgData name="GARCIA EILER, LUCIANA" userId="dac79f77-480a-424c-90a9-86ce0b7bcf72" providerId="ADAL" clId="{646FFB87-0C8F-4CF9-96FC-6D83D9FD3D13}" dt="2023-11-03T18:23:49.441" v="1393" actId="47"/>
        <pc:sldMkLst>
          <pc:docMk/>
          <pc:sldMk cId="4259544566" sldId="286"/>
        </pc:sldMkLst>
      </pc:sldChg>
      <pc:sldChg chg="add del">
        <pc:chgData name="GARCIA EILER, LUCIANA" userId="dac79f77-480a-424c-90a9-86ce0b7bcf72" providerId="ADAL" clId="{646FFB87-0C8F-4CF9-96FC-6D83D9FD3D13}" dt="2023-11-03T22:35:08.527" v="1654" actId="47"/>
        <pc:sldMkLst>
          <pc:docMk/>
          <pc:sldMk cId="2843675949" sldId="287"/>
        </pc:sldMkLst>
      </pc:sldChg>
      <pc:sldChg chg="addSp delSp modSp add mod addAnim delAnim modAnim">
        <pc:chgData name="GARCIA EILER, LUCIANA" userId="dac79f77-480a-424c-90a9-86ce0b7bcf72" providerId="ADAL" clId="{646FFB87-0C8F-4CF9-96FC-6D83D9FD3D13}" dt="2023-11-06T15:40:56.263" v="2381" actId="1076"/>
        <pc:sldMkLst>
          <pc:docMk/>
          <pc:sldMk cId="3731925722" sldId="287"/>
        </pc:sldMkLst>
        <pc:spChg chg="add mod">
          <ac:chgData name="GARCIA EILER, LUCIANA" userId="dac79f77-480a-424c-90a9-86ce0b7bcf72" providerId="ADAL" clId="{646FFB87-0C8F-4CF9-96FC-6D83D9FD3D13}" dt="2023-11-06T15:40:41.526" v="2380" actId="1076"/>
          <ac:spMkLst>
            <pc:docMk/>
            <pc:sldMk cId="3731925722" sldId="287"/>
            <ac:spMk id="4" creationId="{85AD10AD-1BB3-5091-C019-BE227B53035E}"/>
          </ac:spMkLst>
        </pc:spChg>
        <pc:spChg chg="add mod">
          <ac:chgData name="GARCIA EILER, LUCIANA" userId="dac79f77-480a-424c-90a9-86ce0b7bcf72" providerId="ADAL" clId="{646FFB87-0C8F-4CF9-96FC-6D83D9FD3D13}" dt="2023-11-06T15:40:41.526" v="2380" actId="1076"/>
          <ac:spMkLst>
            <pc:docMk/>
            <pc:sldMk cId="3731925722" sldId="287"/>
            <ac:spMk id="5" creationId="{18837990-E97C-2C21-49F3-A23842F0A687}"/>
          </ac:spMkLst>
        </pc:spChg>
        <pc:spChg chg="add del">
          <ac:chgData name="GARCIA EILER, LUCIANA" userId="dac79f77-480a-424c-90a9-86ce0b7bcf72" providerId="ADAL" clId="{646FFB87-0C8F-4CF9-96FC-6D83D9FD3D13}" dt="2023-11-03T22:43:03.527" v="1765" actId="22"/>
          <ac:spMkLst>
            <pc:docMk/>
            <pc:sldMk cId="3731925722" sldId="287"/>
            <ac:spMk id="8" creationId="{0E9B4A06-A61B-A20F-6A63-243C5B14B776}"/>
          </ac:spMkLst>
        </pc:spChg>
        <pc:spChg chg="del">
          <ac:chgData name="GARCIA EILER, LUCIANA" userId="dac79f77-480a-424c-90a9-86ce0b7bcf72" providerId="ADAL" clId="{646FFB87-0C8F-4CF9-96FC-6D83D9FD3D13}" dt="2023-11-03T22:41:34.345" v="1757" actId="478"/>
          <ac:spMkLst>
            <pc:docMk/>
            <pc:sldMk cId="3731925722" sldId="287"/>
            <ac:spMk id="10" creationId="{DF468142-E5A3-4530-A3EB-1A89FA9A7DAB}"/>
          </ac:spMkLst>
        </pc:spChg>
        <pc:spChg chg="add del">
          <ac:chgData name="GARCIA EILER, LUCIANA" userId="dac79f77-480a-424c-90a9-86ce0b7bcf72" providerId="ADAL" clId="{646FFB87-0C8F-4CF9-96FC-6D83D9FD3D13}" dt="2023-11-03T22:43:08.387" v="1767" actId="478"/>
          <ac:spMkLst>
            <pc:docMk/>
            <pc:sldMk cId="3731925722" sldId="287"/>
            <ac:spMk id="11" creationId="{A68C9557-1662-9CBB-D235-1AB02270824A}"/>
          </ac:spMkLst>
        </pc:spChg>
        <pc:spChg chg="del">
          <ac:chgData name="GARCIA EILER, LUCIANA" userId="dac79f77-480a-424c-90a9-86ce0b7bcf72" providerId="ADAL" clId="{646FFB87-0C8F-4CF9-96FC-6D83D9FD3D13}" dt="2023-11-03T22:41:32.954" v="1756" actId="478"/>
          <ac:spMkLst>
            <pc:docMk/>
            <pc:sldMk cId="3731925722" sldId="287"/>
            <ac:spMk id="12" creationId="{1BD2526E-3443-4930-A666-63E361D1139B}"/>
          </ac:spMkLst>
        </pc:spChg>
        <pc:spChg chg="del">
          <ac:chgData name="GARCIA EILER, LUCIANA" userId="dac79f77-480a-424c-90a9-86ce0b7bcf72" providerId="ADAL" clId="{646FFB87-0C8F-4CF9-96FC-6D83D9FD3D13}" dt="2023-11-03T22:41:36.420" v="1758" actId="478"/>
          <ac:spMkLst>
            <pc:docMk/>
            <pc:sldMk cId="3731925722" sldId="287"/>
            <ac:spMk id="13" creationId="{BDFEBFF1-393A-46A0-AE74-3CA7BD37F092}"/>
          </ac:spMkLst>
        </pc:spChg>
        <pc:spChg chg="del">
          <ac:chgData name="GARCIA EILER, LUCIANA" userId="dac79f77-480a-424c-90a9-86ce0b7bcf72" providerId="ADAL" clId="{646FFB87-0C8F-4CF9-96FC-6D83D9FD3D13}" dt="2023-11-03T22:41:27.409" v="1753" actId="478"/>
          <ac:spMkLst>
            <pc:docMk/>
            <pc:sldMk cId="3731925722" sldId="287"/>
            <ac:spMk id="14" creationId="{4879A442-DA26-4DC3-8964-5A2C1BB26701}"/>
          </ac:spMkLst>
        </pc:spChg>
        <pc:spChg chg="del">
          <ac:chgData name="GARCIA EILER, LUCIANA" userId="dac79f77-480a-424c-90a9-86ce0b7bcf72" providerId="ADAL" clId="{646FFB87-0C8F-4CF9-96FC-6D83D9FD3D13}" dt="2023-11-03T22:41:28.981" v="1754" actId="478"/>
          <ac:spMkLst>
            <pc:docMk/>
            <pc:sldMk cId="3731925722" sldId="287"/>
            <ac:spMk id="15" creationId="{CC7F2616-A0A0-4FFC-84DE-384CBF044653}"/>
          </ac:spMkLst>
        </pc:spChg>
        <pc:spChg chg="del">
          <ac:chgData name="GARCIA EILER, LUCIANA" userId="dac79f77-480a-424c-90a9-86ce0b7bcf72" providerId="ADAL" clId="{646FFB87-0C8F-4CF9-96FC-6D83D9FD3D13}" dt="2023-11-03T22:41:30.488" v="1755" actId="478"/>
          <ac:spMkLst>
            <pc:docMk/>
            <pc:sldMk cId="3731925722" sldId="287"/>
            <ac:spMk id="16" creationId="{7EED4905-1980-4B8B-8B31-BCA8B220AAE5}"/>
          </ac:spMkLst>
        </pc:spChg>
        <pc:spChg chg="add mod">
          <ac:chgData name="GARCIA EILER, LUCIANA" userId="dac79f77-480a-424c-90a9-86ce0b7bcf72" providerId="ADAL" clId="{646FFB87-0C8F-4CF9-96FC-6D83D9FD3D13}" dt="2023-11-06T15:40:56.263" v="2381" actId="1076"/>
          <ac:spMkLst>
            <pc:docMk/>
            <pc:sldMk cId="3731925722" sldId="287"/>
            <ac:spMk id="17" creationId="{EBD91419-1B02-A378-A2A9-A9B394AD1B95}"/>
          </ac:spMkLst>
        </pc:spChg>
        <pc:spChg chg="add mod">
          <ac:chgData name="GARCIA EILER, LUCIANA" userId="dac79f77-480a-424c-90a9-86ce0b7bcf72" providerId="ADAL" clId="{646FFB87-0C8F-4CF9-96FC-6D83D9FD3D13}" dt="2023-11-06T15:40:56.263" v="2381" actId="1076"/>
          <ac:spMkLst>
            <pc:docMk/>
            <pc:sldMk cId="3731925722" sldId="287"/>
            <ac:spMk id="18" creationId="{412737F8-08DA-2E68-CDAB-7E2BB2B3E15F}"/>
          </ac:spMkLst>
        </pc:spChg>
        <pc:spChg chg="add del mod">
          <ac:chgData name="GARCIA EILER, LUCIANA" userId="dac79f77-480a-424c-90a9-86ce0b7bcf72" providerId="ADAL" clId="{646FFB87-0C8F-4CF9-96FC-6D83D9FD3D13}" dt="2023-11-03T22:44:01.065" v="1778"/>
          <ac:spMkLst>
            <pc:docMk/>
            <pc:sldMk cId="3731925722" sldId="287"/>
            <ac:spMk id="20" creationId="{65621054-F558-372D-BEF7-48DC6F955B8E}"/>
          </ac:spMkLst>
        </pc:spChg>
        <pc:spChg chg="add del mod">
          <ac:chgData name="GARCIA EILER, LUCIANA" userId="dac79f77-480a-424c-90a9-86ce0b7bcf72" providerId="ADAL" clId="{646FFB87-0C8F-4CF9-96FC-6D83D9FD3D13}" dt="2023-11-03T22:44:01.065" v="1778"/>
          <ac:spMkLst>
            <pc:docMk/>
            <pc:sldMk cId="3731925722" sldId="287"/>
            <ac:spMk id="21" creationId="{B07AE841-7C31-C7F8-BB71-1150C995FD94}"/>
          </ac:spMkLst>
        </pc:spChg>
        <pc:spChg chg="add del mod">
          <ac:chgData name="GARCIA EILER, LUCIANA" userId="dac79f77-480a-424c-90a9-86ce0b7bcf72" providerId="ADAL" clId="{646FFB87-0C8F-4CF9-96FC-6D83D9FD3D13}" dt="2023-11-03T22:44:08.572" v="1780"/>
          <ac:spMkLst>
            <pc:docMk/>
            <pc:sldMk cId="3731925722" sldId="287"/>
            <ac:spMk id="22" creationId="{DF1159AC-DCA9-FB12-2BB9-CBC93CDBE6A6}"/>
          </ac:spMkLst>
        </pc:spChg>
        <pc:spChg chg="add del mod">
          <ac:chgData name="GARCIA EILER, LUCIANA" userId="dac79f77-480a-424c-90a9-86ce0b7bcf72" providerId="ADAL" clId="{646FFB87-0C8F-4CF9-96FC-6D83D9FD3D13}" dt="2023-11-03T22:44:08.572" v="1780"/>
          <ac:spMkLst>
            <pc:docMk/>
            <pc:sldMk cId="3731925722" sldId="287"/>
            <ac:spMk id="23" creationId="{14ADE872-2BD4-D860-B837-E33ADBA6B4AD}"/>
          </ac:spMkLst>
        </pc:spChg>
        <pc:spChg chg="add del mod">
          <ac:chgData name="GARCIA EILER, LUCIANA" userId="dac79f77-480a-424c-90a9-86ce0b7bcf72" providerId="ADAL" clId="{646FFB87-0C8F-4CF9-96FC-6D83D9FD3D13}" dt="2023-11-06T15:40:04.072" v="2378" actId="1076"/>
          <ac:spMkLst>
            <pc:docMk/>
            <pc:sldMk cId="3731925722" sldId="287"/>
            <ac:spMk id="24" creationId="{364E4817-1AB5-8168-AA15-805187A6FB7D}"/>
          </ac:spMkLst>
        </pc:spChg>
        <pc:spChg chg="add del mod">
          <ac:chgData name="GARCIA EILER, LUCIANA" userId="dac79f77-480a-424c-90a9-86ce0b7bcf72" providerId="ADAL" clId="{646FFB87-0C8F-4CF9-96FC-6D83D9FD3D13}" dt="2023-11-06T15:40:04.072" v="2378" actId="1076"/>
          <ac:spMkLst>
            <pc:docMk/>
            <pc:sldMk cId="3731925722" sldId="287"/>
            <ac:spMk id="25" creationId="{8D5C8FA8-B017-C77B-86D1-E966B4322749}"/>
          </ac:spMkLst>
        </pc:spChg>
        <pc:cxnChg chg="add mod">
          <ac:chgData name="GARCIA EILER, LUCIANA" userId="dac79f77-480a-424c-90a9-86ce0b7bcf72" providerId="ADAL" clId="{646FFB87-0C8F-4CF9-96FC-6D83D9FD3D13}" dt="2023-11-06T15:40:41.526" v="2380" actId="1076"/>
          <ac:cxnSpMkLst>
            <pc:docMk/>
            <pc:sldMk cId="3731925722" sldId="287"/>
            <ac:cxnSpMk id="6" creationId="{4815CF05-1B74-7CCA-CD3A-113CD516A482}"/>
          </ac:cxnSpMkLst>
        </pc:cxnChg>
        <pc:cxnChg chg="add mod">
          <ac:chgData name="GARCIA EILER, LUCIANA" userId="dac79f77-480a-424c-90a9-86ce0b7bcf72" providerId="ADAL" clId="{646FFB87-0C8F-4CF9-96FC-6D83D9FD3D13}" dt="2023-11-06T15:40:56.263" v="2381" actId="1076"/>
          <ac:cxnSpMkLst>
            <pc:docMk/>
            <pc:sldMk cId="3731925722" sldId="287"/>
            <ac:cxnSpMk id="19" creationId="{8CEB91C5-B423-58CB-01F0-FB66601E77D2}"/>
          </ac:cxnSpMkLst>
        </pc:cxnChg>
        <pc:cxnChg chg="add del mod">
          <ac:chgData name="GARCIA EILER, LUCIANA" userId="dac79f77-480a-424c-90a9-86ce0b7bcf72" providerId="ADAL" clId="{646FFB87-0C8F-4CF9-96FC-6D83D9FD3D13}" dt="2023-11-06T15:40:04.072" v="2378" actId="1076"/>
          <ac:cxnSpMkLst>
            <pc:docMk/>
            <pc:sldMk cId="3731925722" sldId="287"/>
            <ac:cxnSpMk id="26" creationId="{728089D2-3237-B4AA-6452-4DB73A84FAC9}"/>
          </ac:cxnSpMkLst>
        </pc:cxnChg>
      </pc:sldChg>
      <pc:sldChg chg="add">
        <pc:chgData name="GARCIA EILER, LUCIANA" userId="dac79f77-480a-424c-90a9-86ce0b7bcf72" providerId="ADAL" clId="{646FFB87-0C8F-4CF9-96FC-6D83D9FD3D13}" dt="2023-11-08T01:15:18.780" v="2386" actId="2890"/>
        <pc:sldMkLst>
          <pc:docMk/>
          <pc:sldMk cId="963257577" sldId="28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ypf-my.sharepoint.com/personal/ry26265_grupo_ypf_com/Documents/Desktop/PROYECTOS/STE%201653%20FLUIDOS%20DE%20FRACTURA/RESULTADOS/INFORM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ypf-my.sharepoint.com/personal/ry26265_grupo_ypf_com/Documents/Desktop/PROYECTOS/STE%201653%20FLUIDOS%20DE%20FRACTURA/TRABAJOS%20EN%20CONGRESOS/Resultados%20qPC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ypf-my.sharepoint.com/personal/ry26265_grupo_ypf_com/Documents/Desktop/PROYECTOS/STE%201653%20FLUIDOS%20DE%20FRACTURA/RESULTADOS/Resultados%20Metagen&#243;mic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ypf-my.sharepoint.com/personal/ry26265_grupo_ypf_com/Documents/Desktop/PROYECTOS/STE%201653%20FLUIDOS%20DE%20FRACTURA/RESULTADOS/Resultados%20Metagen&#243;mica.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https://ypf-my.sharepoint.com/personal/ry26265_grupo_ypf_com/Documents/Desktop/PROYECTOS/STE%201653%20FLUIDOS%20DE%20FRACTURA/TRABAJOS%20EN%20CONGRESOS/Resultados%20Kill%20Test%20CL.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AR"/>
              <a:t>ATP vs</a:t>
            </a:r>
            <a:r>
              <a:rPr lang="es-AR" baseline="0"/>
              <a:t> tiempo</a:t>
            </a:r>
            <a:endParaRPr lang="es-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manualLayout>
          <c:layoutTarget val="inner"/>
          <c:xMode val="edge"/>
          <c:yMode val="edge"/>
          <c:x val="0.11618803290965533"/>
          <c:y val="0.10625888535436753"/>
          <c:w val="0.85797552380992226"/>
          <c:h val="0.77847562100627266"/>
        </c:manualLayout>
      </c:layout>
      <c:scatterChart>
        <c:scatterStyle val="lineMarker"/>
        <c:varyColors val="0"/>
        <c:ser>
          <c:idx val="0"/>
          <c:order val="0"/>
          <c:tx>
            <c:strRef>
              <c:f>'COMPARATIVA AGUAS'!$B$145</c:f>
              <c:strCache>
                <c:ptCount val="1"/>
                <c:pt idx="0">
                  <c:v>MM-PTA-CL</c:v>
                </c:pt>
              </c:strCache>
            </c:strRef>
          </c:tx>
          <c:spPr>
            <a:ln w="19050" cap="rnd">
              <a:noFill/>
              <a:round/>
            </a:ln>
            <a:effectLst/>
          </c:spPr>
          <c:marker>
            <c:symbol val="circle"/>
            <c:size val="5"/>
            <c:spPr>
              <a:solidFill>
                <a:schemeClr val="accent6">
                  <a:shade val="45000"/>
                </a:schemeClr>
              </a:solidFill>
              <a:ln w="9525">
                <a:solidFill>
                  <a:schemeClr val="accent6">
                    <a:shade val="45000"/>
                  </a:schemeClr>
                </a:solidFill>
              </a:ln>
              <a:effectLst/>
            </c:spPr>
          </c:marker>
          <c:trendline>
            <c:spPr>
              <a:ln w="19050" cap="rnd">
                <a:solidFill>
                  <a:schemeClr val="accent6">
                    <a:shade val="45000"/>
                  </a:schemeClr>
                </a:solidFill>
                <a:prstDash val="sysDot"/>
              </a:ln>
              <a:effectLst/>
            </c:spPr>
            <c:trendlineType val="poly"/>
            <c:order val="2"/>
            <c:dispRSqr val="0"/>
            <c:dispEq val="0"/>
          </c:trendline>
          <c:trendline>
            <c:spPr>
              <a:ln w="19050" cap="rnd">
                <a:solidFill>
                  <a:schemeClr val="accent6">
                    <a:shade val="45000"/>
                  </a:schemeClr>
                </a:solidFill>
                <a:prstDash val="sysDot"/>
              </a:ln>
              <a:effectLst/>
            </c:spPr>
            <c:trendlineType val="poly"/>
            <c:order val="2"/>
            <c:dispRSqr val="0"/>
            <c:dispEq val="0"/>
          </c:trendline>
          <c:xVal>
            <c:numRef>
              <c:f>'COMPARATIVA AGUAS'!$A$146:$A$149</c:f>
              <c:numCache>
                <c:formatCode>General</c:formatCode>
                <c:ptCount val="4"/>
                <c:pt idx="0">
                  <c:v>0</c:v>
                </c:pt>
                <c:pt idx="1">
                  <c:v>5</c:v>
                </c:pt>
                <c:pt idx="2">
                  <c:v>24</c:v>
                </c:pt>
                <c:pt idx="3">
                  <c:v>48</c:v>
                </c:pt>
              </c:numCache>
            </c:numRef>
          </c:xVal>
          <c:yVal>
            <c:numRef>
              <c:f>'COMPARATIVA AGUAS'!$B$146:$B$149</c:f>
              <c:numCache>
                <c:formatCode>0.00E+00</c:formatCode>
                <c:ptCount val="4"/>
                <c:pt idx="0">
                  <c:v>3255686.4894491644</c:v>
                </c:pt>
                <c:pt idx="1">
                  <c:v>6738895.5240857648</c:v>
                </c:pt>
                <c:pt idx="2">
                  <c:v>58216066.481994465</c:v>
                </c:pt>
                <c:pt idx="3">
                  <c:v>170546724.96220323</c:v>
                </c:pt>
              </c:numCache>
            </c:numRef>
          </c:yVal>
          <c:smooth val="0"/>
          <c:extLst>
            <c:ext xmlns:c16="http://schemas.microsoft.com/office/drawing/2014/chart" uri="{C3380CC4-5D6E-409C-BE32-E72D297353CC}">
              <c16:uniqueId val="{00000002-3976-4F41-83BD-DCFDCDA7B06C}"/>
            </c:ext>
          </c:extLst>
        </c:ser>
        <c:ser>
          <c:idx val="1"/>
          <c:order val="1"/>
          <c:tx>
            <c:strRef>
              <c:f>'COMPARATIVA AGUAS'!$C$145</c:f>
              <c:strCache>
                <c:ptCount val="1"/>
                <c:pt idx="0">
                  <c:v>MM PTA-LH3</c:v>
                </c:pt>
              </c:strCache>
            </c:strRef>
          </c:tx>
          <c:spPr>
            <a:ln w="19050" cap="rnd">
              <a:noFill/>
              <a:round/>
            </a:ln>
            <a:effectLst/>
          </c:spPr>
          <c:marker>
            <c:symbol val="circle"/>
            <c:size val="5"/>
            <c:spPr>
              <a:solidFill>
                <a:schemeClr val="accent6">
                  <a:shade val="61000"/>
                </a:schemeClr>
              </a:solidFill>
              <a:ln w="9525">
                <a:solidFill>
                  <a:schemeClr val="accent6">
                    <a:shade val="61000"/>
                  </a:schemeClr>
                </a:solidFill>
              </a:ln>
              <a:effectLst/>
            </c:spPr>
          </c:marker>
          <c:trendline>
            <c:spPr>
              <a:ln w="19050" cap="rnd">
                <a:solidFill>
                  <a:schemeClr val="accent6">
                    <a:shade val="61000"/>
                  </a:schemeClr>
                </a:solidFill>
                <a:prstDash val="sysDot"/>
              </a:ln>
              <a:effectLst/>
            </c:spPr>
            <c:trendlineType val="poly"/>
            <c:order val="2"/>
            <c:dispRSqr val="0"/>
            <c:dispEq val="0"/>
          </c:trendline>
          <c:xVal>
            <c:numRef>
              <c:f>'COMPARATIVA AGUAS'!$A$146:$A$149</c:f>
              <c:numCache>
                <c:formatCode>General</c:formatCode>
                <c:ptCount val="4"/>
                <c:pt idx="0">
                  <c:v>0</c:v>
                </c:pt>
                <c:pt idx="1">
                  <c:v>5</c:v>
                </c:pt>
                <c:pt idx="2">
                  <c:v>24</c:v>
                </c:pt>
                <c:pt idx="3">
                  <c:v>48</c:v>
                </c:pt>
              </c:numCache>
            </c:numRef>
          </c:xVal>
          <c:yVal>
            <c:numRef>
              <c:f>'COMPARATIVA AGUAS'!$C$146:$C$149</c:f>
              <c:numCache>
                <c:formatCode>General</c:formatCode>
                <c:ptCount val="4"/>
                <c:pt idx="0" formatCode="0.00E+00">
                  <c:v>556401.66514366947</c:v>
                </c:pt>
                <c:pt idx="2" formatCode="0.00E+00">
                  <c:v>40347826.086956516</c:v>
                </c:pt>
                <c:pt idx="3" formatCode="0.00E+00">
                  <c:v>53423581.158987053</c:v>
                </c:pt>
              </c:numCache>
            </c:numRef>
          </c:yVal>
          <c:smooth val="0"/>
          <c:extLst>
            <c:ext xmlns:c16="http://schemas.microsoft.com/office/drawing/2014/chart" uri="{C3380CC4-5D6E-409C-BE32-E72D297353CC}">
              <c16:uniqueId val="{00000004-3976-4F41-83BD-DCFDCDA7B06C}"/>
            </c:ext>
          </c:extLst>
        </c:ser>
        <c:ser>
          <c:idx val="2"/>
          <c:order val="2"/>
          <c:tx>
            <c:strRef>
              <c:f>'COMPARATIVA AGUAS'!$D$145</c:f>
              <c:strCache>
                <c:ptCount val="1"/>
                <c:pt idx="0">
                  <c:v>MM-PTA-EG02</c:v>
                </c:pt>
              </c:strCache>
            </c:strRef>
          </c:tx>
          <c:spPr>
            <a:ln w="19050" cap="rnd">
              <a:noFill/>
              <a:round/>
            </a:ln>
            <a:effectLst/>
          </c:spPr>
          <c:marker>
            <c:symbol val="circle"/>
            <c:size val="5"/>
            <c:spPr>
              <a:solidFill>
                <a:schemeClr val="accent6">
                  <a:shade val="76000"/>
                </a:schemeClr>
              </a:solidFill>
              <a:ln w="9525">
                <a:solidFill>
                  <a:schemeClr val="accent6">
                    <a:shade val="76000"/>
                  </a:schemeClr>
                </a:solidFill>
              </a:ln>
              <a:effectLst/>
            </c:spPr>
          </c:marker>
          <c:trendline>
            <c:spPr>
              <a:ln w="19050" cap="rnd">
                <a:solidFill>
                  <a:schemeClr val="accent6">
                    <a:shade val="76000"/>
                  </a:schemeClr>
                </a:solidFill>
                <a:prstDash val="sysDot"/>
              </a:ln>
              <a:effectLst/>
            </c:spPr>
            <c:trendlineType val="poly"/>
            <c:order val="2"/>
            <c:dispRSqr val="0"/>
            <c:dispEq val="0"/>
          </c:trendline>
          <c:xVal>
            <c:numRef>
              <c:f>'COMPARATIVA AGUAS'!$A$146:$A$149</c:f>
              <c:numCache>
                <c:formatCode>General</c:formatCode>
                <c:ptCount val="4"/>
                <c:pt idx="0">
                  <c:v>0</c:v>
                </c:pt>
                <c:pt idx="1">
                  <c:v>5</c:v>
                </c:pt>
                <c:pt idx="2">
                  <c:v>24</c:v>
                </c:pt>
                <c:pt idx="3">
                  <c:v>48</c:v>
                </c:pt>
              </c:numCache>
            </c:numRef>
          </c:xVal>
          <c:yVal>
            <c:numRef>
              <c:f>'COMPARATIVA AGUAS'!$D$146:$D$149</c:f>
              <c:numCache>
                <c:formatCode>0.00E+00</c:formatCode>
                <c:ptCount val="4"/>
                <c:pt idx="0">
                  <c:v>2650259.4242159873</c:v>
                </c:pt>
                <c:pt idx="1">
                  <c:v>2263648.468708389</c:v>
                </c:pt>
                <c:pt idx="2">
                  <c:v>17510389.610389609</c:v>
                </c:pt>
                <c:pt idx="3">
                  <c:v>47989301.237044469</c:v>
                </c:pt>
              </c:numCache>
            </c:numRef>
          </c:yVal>
          <c:smooth val="0"/>
          <c:extLst>
            <c:ext xmlns:c16="http://schemas.microsoft.com/office/drawing/2014/chart" uri="{C3380CC4-5D6E-409C-BE32-E72D297353CC}">
              <c16:uniqueId val="{00000006-3976-4F41-83BD-DCFDCDA7B06C}"/>
            </c:ext>
          </c:extLst>
        </c:ser>
        <c:ser>
          <c:idx val="3"/>
          <c:order val="3"/>
          <c:tx>
            <c:strRef>
              <c:f>'COMPARATIVA AGUAS'!$E$145</c:f>
              <c:strCache>
                <c:ptCount val="1"/>
                <c:pt idx="0">
                  <c:v>MM-PTA-LP03</c:v>
                </c:pt>
              </c:strCache>
            </c:strRef>
          </c:tx>
          <c:spPr>
            <a:ln w="19050" cap="rnd">
              <a:noFill/>
              <a:round/>
            </a:ln>
            <a:effectLst/>
          </c:spPr>
          <c:marker>
            <c:symbol val="circle"/>
            <c:size val="5"/>
            <c:spPr>
              <a:solidFill>
                <a:schemeClr val="accent6">
                  <a:shade val="92000"/>
                </a:schemeClr>
              </a:solidFill>
              <a:ln w="9525">
                <a:solidFill>
                  <a:schemeClr val="accent6">
                    <a:shade val="92000"/>
                  </a:schemeClr>
                </a:solidFill>
              </a:ln>
              <a:effectLst/>
            </c:spPr>
          </c:marker>
          <c:trendline>
            <c:spPr>
              <a:ln w="19050" cap="rnd">
                <a:solidFill>
                  <a:schemeClr val="accent6">
                    <a:shade val="92000"/>
                  </a:schemeClr>
                </a:solidFill>
                <a:prstDash val="sysDot"/>
              </a:ln>
              <a:effectLst/>
            </c:spPr>
            <c:trendlineType val="poly"/>
            <c:order val="2"/>
            <c:dispRSqr val="0"/>
            <c:dispEq val="0"/>
          </c:trendline>
          <c:xVal>
            <c:numRef>
              <c:f>'COMPARATIVA AGUAS'!$A$146:$A$149</c:f>
              <c:numCache>
                <c:formatCode>General</c:formatCode>
                <c:ptCount val="4"/>
                <c:pt idx="0">
                  <c:v>0</c:v>
                </c:pt>
                <c:pt idx="1">
                  <c:v>5</c:v>
                </c:pt>
                <c:pt idx="2">
                  <c:v>24</c:v>
                </c:pt>
                <c:pt idx="3">
                  <c:v>48</c:v>
                </c:pt>
              </c:numCache>
            </c:numRef>
          </c:xVal>
          <c:yVal>
            <c:numRef>
              <c:f>'COMPARATIVA AGUAS'!$E$146:$E$149</c:f>
              <c:numCache>
                <c:formatCode>0.00E+00</c:formatCode>
                <c:ptCount val="4"/>
                <c:pt idx="0">
                  <c:v>933268.38772528002</c:v>
                </c:pt>
                <c:pt idx="1">
                  <c:v>2346809.5470043835</c:v>
                </c:pt>
                <c:pt idx="2">
                  <c:v>27561002.357843943</c:v>
                </c:pt>
                <c:pt idx="3">
                  <c:v>39765556.802593842</c:v>
                </c:pt>
              </c:numCache>
            </c:numRef>
          </c:yVal>
          <c:smooth val="0"/>
          <c:extLst>
            <c:ext xmlns:c16="http://schemas.microsoft.com/office/drawing/2014/chart" uri="{C3380CC4-5D6E-409C-BE32-E72D297353CC}">
              <c16:uniqueId val="{00000008-3976-4F41-83BD-DCFDCDA7B06C}"/>
            </c:ext>
          </c:extLst>
        </c:ser>
        <c:ser>
          <c:idx val="4"/>
          <c:order val="4"/>
          <c:tx>
            <c:strRef>
              <c:f>'COMPARATIVA AGUAS'!$F$145</c:f>
              <c:strCache>
                <c:ptCount val="1"/>
                <c:pt idx="0">
                  <c:v>MM PTA - Km 9</c:v>
                </c:pt>
              </c:strCache>
            </c:strRef>
          </c:tx>
          <c:spPr>
            <a:ln w="19050" cap="rnd">
              <a:noFill/>
              <a:round/>
            </a:ln>
            <a:effectLst/>
          </c:spPr>
          <c:marker>
            <c:symbol val="circle"/>
            <c:size val="5"/>
            <c:spPr>
              <a:solidFill>
                <a:schemeClr val="accent6">
                  <a:tint val="93000"/>
                </a:schemeClr>
              </a:solidFill>
              <a:ln w="9525">
                <a:solidFill>
                  <a:schemeClr val="accent6">
                    <a:tint val="93000"/>
                  </a:schemeClr>
                </a:solidFill>
              </a:ln>
              <a:effectLst/>
            </c:spPr>
          </c:marker>
          <c:trendline>
            <c:spPr>
              <a:ln w="19050" cap="rnd">
                <a:solidFill>
                  <a:schemeClr val="accent6">
                    <a:tint val="93000"/>
                  </a:schemeClr>
                </a:solidFill>
                <a:prstDash val="sysDot"/>
              </a:ln>
              <a:effectLst/>
            </c:spPr>
            <c:trendlineType val="poly"/>
            <c:order val="2"/>
            <c:dispRSqr val="0"/>
            <c:dispEq val="0"/>
          </c:trendline>
          <c:xVal>
            <c:numRef>
              <c:f>'COMPARATIVA AGUAS'!$A$146:$A$149</c:f>
              <c:numCache>
                <c:formatCode>General</c:formatCode>
                <c:ptCount val="4"/>
                <c:pt idx="0">
                  <c:v>0</c:v>
                </c:pt>
                <c:pt idx="1">
                  <c:v>5</c:v>
                </c:pt>
                <c:pt idx="2">
                  <c:v>24</c:v>
                </c:pt>
                <c:pt idx="3">
                  <c:v>48</c:v>
                </c:pt>
              </c:numCache>
            </c:numRef>
          </c:xVal>
          <c:yVal>
            <c:numRef>
              <c:f>'COMPARATIVA AGUAS'!$F$146:$F$149</c:f>
              <c:numCache>
                <c:formatCode>General</c:formatCode>
                <c:ptCount val="4"/>
                <c:pt idx="0" formatCode="0.00E+00">
                  <c:v>7888355.8656781502</c:v>
                </c:pt>
                <c:pt idx="2" formatCode="0.00E+00">
                  <c:v>31535837.500484552</c:v>
                </c:pt>
                <c:pt idx="3" formatCode="0.00E+00">
                  <c:v>36576332.851345681</c:v>
                </c:pt>
              </c:numCache>
            </c:numRef>
          </c:yVal>
          <c:smooth val="0"/>
          <c:extLst>
            <c:ext xmlns:c16="http://schemas.microsoft.com/office/drawing/2014/chart" uri="{C3380CC4-5D6E-409C-BE32-E72D297353CC}">
              <c16:uniqueId val="{0000000A-3976-4F41-83BD-DCFDCDA7B06C}"/>
            </c:ext>
          </c:extLst>
        </c:ser>
        <c:ser>
          <c:idx val="5"/>
          <c:order val="5"/>
          <c:tx>
            <c:strRef>
              <c:f>'COMPARATIVA AGUAS'!$G$145</c:f>
              <c:strCache>
                <c:ptCount val="1"/>
                <c:pt idx="0">
                  <c:v>MM E001-PTA</c:v>
                </c:pt>
              </c:strCache>
            </c:strRef>
          </c:tx>
          <c:spPr>
            <a:ln w="19050" cap="rnd">
              <a:noFill/>
              <a:round/>
            </a:ln>
            <a:effectLst/>
          </c:spPr>
          <c:marker>
            <c:symbol val="circle"/>
            <c:size val="5"/>
            <c:spPr>
              <a:solidFill>
                <a:schemeClr val="accent6">
                  <a:tint val="77000"/>
                </a:schemeClr>
              </a:solidFill>
              <a:ln w="9525">
                <a:solidFill>
                  <a:schemeClr val="accent6">
                    <a:tint val="77000"/>
                  </a:schemeClr>
                </a:solidFill>
              </a:ln>
              <a:effectLst/>
            </c:spPr>
          </c:marker>
          <c:trendline>
            <c:spPr>
              <a:ln w="19050" cap="rnd">
                <a:solidFill>
                  <a:schemeClr val="accent6">
                    <a:tint val="77000"/>
                  </a:schemeClr>
                </a:solidFill>
                <a:prstDash val="sysDot"/>
              </a:ln>
              <a:effectLst/>
            </c:spPr>
            <c:trendlineType val="poly"/>
            <c:order val="2"/>
            <c:dispRSqr val="0"/>
            <c:dispEq val="0"/>
          </c:trendline>
          <c:xVal>
            <c:numRef>
              <c:f>'COMPARATIVA AGUAS'!$A$146:$A$149</c:f>
              <c:numCache>
                <c:formatCode>General</c:formatCode>
                <c:ptCount val="4"/>
                <c:pt idx="0">
                  <c:v>0</c:v>
                </c:pt>
                <c:pt idx="1">
                  <c:v>5</c:v>
                </c:pt>
                <c:pt idx="2">
                  <c:v>24</c:v>
                </c:pt>
                <c:pt idx="3">
                  <c:v>48</c:v>
                </c:pt>
              </c:numCache>
            </c:numRef>
          </c:xVal>
          <c:yVal>
            <c:numRef>
              <c:f>'COMPARATIVA AGUAS'!$G$146:$G$149</c:f>
              <c:numCache>
                <c:formatCode>General</c:formatCode>
                <c:ptCount val="4"/>
                <c:pt idx="0" formatCode="0.00E+00">
                  <c:v>15637098.610794809</c:v>
                </c:pt>
                <c:pt idx="3" formatCode="0.00E+00">
                  <c:v>29361535.106846925</c:v>
                </c:pt>
              </c:numCache>
            </c:numRef>
          </c:yVal>
          <c:smooth val="0"/>
          <c:extLst>
            <c:ext xmlns:c16="http://schemas.microsoft.com/office/drawing/2014/chart" uri="{C3380CC4-5D6E-409C-BE32-E72D297353CC}">
              <c16:uniqueId val="{0000000C-3976-4F41-83BD-DCFDCDA7B06C}"/>
            </c:ext>
          </c:extLst>
        </c:ser>
        <c:ser>
          <c:idx val="6"/>
          <c:order val="6"/>
          <c:tx>
            <c:strRef>
              <c:f>'COMPARATIVA AGUAS'!$H$145</c:f>
              <c:strCache>
                <c:ptCount val="1"/>
                <c:pt idx="0">
                  <c:v>MM-PTA-PT</c:v>
                </c:pt>
              </c:strCache>
            </c:strRef>
          </c:tx>
          <c:spPr>
            <a:ln w="19050" cap="rnd">
              <a:noFill/>
              <a:round/>
            </a:ln>
            <a:effectLst/>
          </c:spPr>
          <c:marker>
            <c:symbol val="circle"/>
            <c:size val="5"/>
            <c:spPr>
              <a:solidFill>
                <a:schemeClr val="accent6">
                  <a:tint val="62000"/>
                </a:schemeClr>
              </a:solidFill>
              <a:ln w="9525">
                <a:solidFill>
                  <a:schemeClr val="accent6">
                    <a:tint val="62000"/>
                  </a:schemeClr>
                </a:solidFill>
              </a:ln>
              <a:effectLst/>
            </c:spPr>
          </c:marker>
          <c:trendline>
            <c:spPr>
              <a:ln w="19050" cap="rnd">
                <a:solidFill>
                  <a:schemeClr val="accent6">
                    <a:tint val="62000"/>
                  </a:schemeClr>
                </a:solidFill>
                <a:prstDash val="sysDot"/>
              </a:ln>
              <a:effectLst/>
            </c:spPr>
            <c:trendlineType val="poly"/>
            <c:order val="2"/>
            <c:dispRSqr val="0"/>
            <c:dispEq val="0"/>
          </c:trendline>
          <c:xVal>
            <c:numRef>
              <c:f>'COMPARATIVA AGUAS'!$A$146:$A$149</c:f>
              <c:numCache>
                <c:formatCode>General</c:formatCode>
                <c:ptCount val="4"/>
                <c:pt idx="0">
                  <c:v>0</c:v>
                </c:pt>
                <c:pt idx="1">
                  <c:v>5</c:v>
                </c:pt>
                <c:pt idx="2">
                  <c:v>24</c:v>
                </c:pt>
                <c:pt idx="3">
                  <c:v>48</c:v>
                </c:pt>
              </c:numCache>
            </c:numRef>
          </c:xVal>
          <c:yVal>
            <c:numRef>
              <c:f>'COMPARATIVA AGUAS'!$H$146:$H$149</c:f>
              <c:numCache>
                <c:formatCode>General</c:formatCode>
                <c:ptCount val="4"/>
                <c:pt idx="0" formatCode="0.00E+00">
                  <c:v>1751718.8367425373</c:v>
                </c:pt>
                <c:pt idx="2" formatCode="0.00E+00">
                  <c:v>29999437.412095636</c:v>
                </c:pt>
                <c:pt idx="3" formatCode="0.00E+00">
                  <c:v>27773085.145210907</c:v>
                </c:pt>
              </c:numCache>
            </c:numRef>
          </c:yVal>
          <c:smooth val="0"/>
          <c:extLst>
            <c:ext xmlns:c16="http://schemas.microsoft.com/office/drawing/2014/chart" uri="{C3380CC4-5D6E-409C-BE32-E72D297353CC}">
              <c16:uniqueId val="{0000000E-3976-4F41-83BD-DCFDCDA7B06C}"/>
            </c:ext>
          </c:extLst>
        </c:ser>
        <c:ser>
          <c:idx val="7"/>
          <c:order val="7"/>
          <c:tx>
            <c:strRef>
              <c:f>'COMPARATIVA AGUAS'!$I$145</c:f>
              <c:strCache>
                <c:ptCount val="1"/>
                <c:pt idx="0">
                  <c:v>MM-MyB 3-Sda</c:v>
                </c:pt>
              </c:strCache>
            </c:strRef>
          </c:tx>
          <c:spPr>
            <a:ln w="19050" cap="rnd">
              <a:noFill/>
              <a:round/>
            </a:ln>
            <a:effectLst/>
          </c:spPr>
          <c:marker>
            <c:symbol val="circle"/>
            <c:size val="5"/>
            <c:spPr>
              <a:solidFill>
                <a:schemeClr val="accent6">
                  <a:tint val="46000"/>
                </a:schemeClr>
              </a:solidFill>
              <a:ln w="9525">
                <a:solidFill>
                  <a:schemeClr val="accent6">
                    <a:tint val="46000"/>
                  </a:schemeClr>
                </a:solidFill>
              </a:ln>
              <a:effectLst/>
            </c:spPr>
          </c:marker>
          <c:trendline>
            <c:spPr>
              <a:ln w="19050" cap="rnd">
                <a:solidFill>
                  <a:schemeClr val="accent6">
                    <a:tint val="46000"/>
                  </a:schemeClr>
                </a:solidFill>
                <a:prstDash val="sysDot"/>
              </a:ln>
              <a:effectLst/>
            </c:spPr>
            <c:trendlineType val="poly"/>
            <c:order val="2"/>
            <c:dispRSqr val="0"/>
            <c:dispEq val="0"/>
          </c:trendline>
          <c:xVal>
            <c:numRef>
              <c:f>'COMPARATIVA AGUAS'!$A$146:$A$149</c:f>
              <c:numCache>
                <c:formatCode>General</c:formatCode>
                <c:ptCount val="4"/>
                <c:pt idx="0">
                  <c:v>0</c:v>
                </c:pt>
                <c:pt idx="1">
                  <c:v>5</c:v>
                </c:pt>
                <c:pt idx="2">
                  <c:v>24</c:v>
                </c:pt>
                <c:pt idx="3">
                  <c:v>48</c:v>
                </c:pt>
              </c:numCache>
            </c:numRef>
          </c:xVal>
          <c:yVal>
            <c:numRef>
              <c:f>'COMPARATIVA AGUAS'!$I$146:$I$150</c:f>
              <c:numCache>
                <c:formatCode>0.00E+00</c:formatCode>
                <c:ptCount val="5"/>
                <c:pt idx="0">
                  <c:v>156135.19470977221</c:v>
                </c:pt>
                <c:pt idx="1">
                  <c:v>92578.986039676718</c:v>
                </c:pt>
                <c:pt idx="2">
                  <c:v>272984.44130127295</c:v>
                </c:pt>
                <c:pt idx="3">
                  <c:v>1430266.2799894542</c:v>
                </c:pt>
              </c:numCache>
            </c:numRef>
          </c:yVal>
          <c:smooth val="0"/>
          <c:extLst>
            <c:ext xmlns:c16="http://schemas.microsoft.com/office/drawing/2014/chart" uri="{C3380CC4-5D6E-409C-BE32-E72D297353CC}">
              <c16:uniqueId val="{00000010-3976-4F41-83BD-DCFDCDA7B06C}"/>
            </c:ext>
          </c:extLst>
        </c:ser>
        <c:dLbls>
          <c:showLegendKey val="0"/>
          <c:showVal val="0"/>
          <c:showCatName val="0"/>
          <c:showSerName val="0"/>
          <c:showPercent val="0"/>
          <c:showBubbleSize val="0"/>
        </c:dLbls>
        <c:axId val="351483728"/>
        <c:axId val="351493240"/>
      </c:scatterChart>
      <c:valAx>
        <c:axId val="351483728"/>
        <c:scaling>
          <c:orientation val="minMax"/>
          <c:max val="5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sz="1400"/>
                  <a:t>tiempo</a:t>
                </a:r>
                <a:r>
                  <a:rPr lang="es-AR" sz="1400" baseline="0"/>
                  <a:t> (horas)</a:t>
                </a:r>
                <a:endParaRPr lang="es-AR"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AR"/>
          </a:p>
        </c:txPr>
        <c:crossAx val="351493240"/>
        <c:crosses val="autoZero"/>
        <c:crossBetween val="midCat"/>
      </c:valAx>
      <c:valAx>
        <c:axId val="35149324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s-AR" sz="1400"/>
                  <a:t>ATP (ME/ml)</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AR"/>
            </a:p>
          </c:txPr>
        </c:title>
        <c:numFmt formatCode="0.0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AR"/>
          </a:p>
        </c:txPr>
        <c:crossAx val="351483728"/>
        <c:crosses val="autoZero"/>
        <c:crossBetween val="midCat"/>
      </c:valAx>
      <c:spPr>
        <a:noFill/>
        <a:ln>
          <a:noFill/>
        </a:ln>
        <a:effectLst/>
      </c:spPr>
    </c:plotArea>
    <c:legend>
      <c:legendPos val="l"/>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ayout>
        <c:manualLayout>
          <c:xMode val="edge"/>
          <c:yMode val="edge"/>
          <c:x val="0.1361560635600666"/>
          <c:y val="0.15897255444868102"/>
          <c:w val="0.21456516873206202"/>
          <c:h val="0.4784257923884645"/>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lgn="ctr" rtl="0">
              <a:defRPr lang="es-AR" sz="1400" b="0" i="0" u="none" strike="noStrike" kern="1200" spc="0" baseline="0">
                <a:solidFill>
                  <a:sysClr val="windowText" lastClr="000000">
                    <a:lumMod val="65000"/>
                    <a:lumOff val="35000"/>
                  </a:sysClr>
                </a:solidFill>
                <a:latin typeface="+mn-lt"/>
                <a:ea typeface="+mn-ea"/>
                <a:cs typeface="+mn-cs"/>
              </a:defRPr>
            </a:pPr>
            <a:r>
              <a:rPr lang="es-AR" sz="1400" b="0" i="0" u="none" strike="noStrike" kern="1200" spc="0" baseline="0">
                <a:solidFill>
                  <a:sysClr val="windowText" lastClr="000000">
                    <a:lumMod val="65000"/>
                    <a:lumOff val="35000"/>
                  </a:sysClr>
                </a:solidFill>
                <a:latin typeface="+mn-lt"/>
                <a:ea typeface="+mn-ea"/>
                <a:cs typeface="+mn-cs"/>
              </a:rPr>
              <a:t>Viscosidad aparente vs tiempo </a:t>
            </a:r>
          </a:p>
        </c:rich>
      </c:tx>
      <c:overlay val="0"/>
      <c:spPr>
        <a:noFill/>
        <a:ln>
          <a:noFill/>
        </a:ln>
        <a:effectLst/>
      </c:spPr>
      <c:txPr>
        <a:bodyPr rot="0" spcFirstLastPara="1" vertOverflow="ellipsis" vert="horz" wrap="square" anchor="ctr" anchorCtr="1"/>
        <a:lstStyle/>
        <a:p>
          <a:pPr algn="ctr" rtl="0">
            <a:defRPr lang="es-AR" sz="1400" b="0" i="0" u="none" strike="noStrike" kern="1200" spc="0" baseline="0">
              <a:solidFill>
                <a:sysClr val="windowText" lastClr="000000">
                  <a:lumMod val="65000"/>
                  <a:lumOff val="35000"/>
                </a:sysClr>
              </a:solidFill>
              <a:latin typeface="+mn-lt"/>
              <a:ea typeface="+mn-ea"/>
              <a:cs typeface="+mn-cs"/>
            </a:defRPr>
          </a:pPr>
          <a:endParaRPr lang="es-AR"/>
        </a:p>
      </c:txPr>
    </c:title>
    <c:autoTitleDeleted val="0"/>
    <c:plotArea>
      <c:layout/>
      <c:scatterChart>
        <c:scatterStyle val="smoothMarker"/>
        <c:varyColors val="0"/>
        <c:ser>
          <c:idx val="0"/>
          <c:order val="0"/>
          <c:tx>
            <c:strRef>
              <c:f>'COMPARATIVA AGUAS'!$B$178</c:f>
              <c:strCache>
                <c:ptCount val="1"/>
                <c:pt idx="0">
                  <c:v>MM-PTA-EG02</c:v>
                </c:pt>
              </c:strCache>
            </c:strRef>
          </c:tx>
          <c:spPr>
            <a:ln w="19050" cap="rnd">
              <a:solidFill>
                <a:schemeClr val="accent6">
                  <a:shade val="45000"/>
                </a:schemeClr>
              </a:solidFill>
              <a:round/>
            </a:ln>
            <a:effectLst/>
          </c:spPr>
          <c:marker>
            <c:symbol val="circle"/>
            <c:size val="5"/>
            <c:spPr>
              <a:solidFill>
                <a:schemeClr val="accent6">
                  <a:shade val="45000"/>
                </a:schemeClr>
              </a:solidFill>
              <a:ln w="9525">
                <a:solidFill>
                  <a:schemeClr val="accent6">
                    <a:shade val="45000"/>
                  </a:schemeClr>
                </a:solidFill>
              </a:ln>
              <a:effectLst/>
            </c:spPr>
          </c:marker>
          <c:xVal>
            <c:numRef>
              <c:f>'COMPARATIVA AGUAS'!$A$179:$A$240</c:f>
              <c:numCache>
                <c:formatCode>General</c:formatCode>
                <c:ptCount val="62"/>
                <c:pt idx="0">
                  <c:v>0</c:v>
                </c:pt>
                <c:pt idx="1">
                  <c:v>0.17</c:v>
                </c:pt>
                <c:pt idx="2">
                  <c:v>0.33</c:v>
                </c:pt>
                <c:pt idx="3">
                  <c:v>0.5</c:v>
                </c:pt>
                <c:pt idx="4">
                  <c:v>0.67</c:v>
                </c:pt>
                <c:pt idx="5">
                  <c:v>0.83</c:v>
                </c:pt>
                <c:pt idx="6">
                  <c:v>1</c:v>
                </c:pt>
                <c:pt idx="7">
                  <c:v>1.17</c:v>
                </c:pt>
                <c:pt idx="8">
                  <c:v>1.33</c:v>
                </c:pt>
                <c:pt idx="9">
                  <c:v>1.5</c:v>
                </c:pt>
                <c:pt idx="10">
                  <c:v>1.67</c:v>
                </c:pt>
                <c:pt idx="11">
                  <c:v>1.83</c:v>
                </c:pt>
                <c:pt idx="12">
                  <c:v>2</c:v>
                </c:pt>
                <c:pt idx="13">
                  <c:v>2.5</c:v>
                </c:pt>
                <c:pt idx="14">
                  <c:v>3</c:v>
                </c:pt>
                <c:pt idx="15">
                  <c:v>3.5</c:v>
                </c:pt>
                <c:pt idx="16">
                  <c:v>4</c:v>
                </c:pt>
                <c:pt idx="17">
                  <c:v>4.5</c:v>
                </c:pt>
                <c:pt idx="18">
                  <c:v>5</c:v>
                </c:pt>
                <c:pt idx="19">
                  <c:v>6</c:v>
                </c:pt>
                <c:pt idx="20">
                  <c:v>7</c:v>
                </c:pt>
                <c:pt idx="21">
                  <c:v>8</c:v>
                </c:pt>
                <c:pt idx="22">
                  <c:v>9</c:v>
                </c:pt>
                <c:pt idx="23">
                  <c:v>10</c:v>
                </c:pt>
                <c:pt idx="24">
                  <c:v>11</c:v>
                </c:pt>
                <c:pt idx="25">
                  <c:v>12</c:v>
                </c:pt>
                <c:pt idx="26">
                  <c:v>13</c:v>
                </c:pt>
                <c:pt idx="27">
                  <c:v>14</c:v>
                </c:pt>
                <c:pt idx="28">
                  <c:v>15</c:v>
                </c:pt>
                <c:pt idx="29">
                  <c:v>16</c:v>
                </c:pt>
                <c:pt idx="30">
                  <c:v>17</c:v>
                </c:pt>
                <c:pt idx="31">
                  <c:v>18</c:v>
                </c:pt>
                <c:pt idx="32">
                  <c:v>19</c:v>
                </c:pt>
                <c:pt idx="33">
                  <c:v>20</c:v>
                </c:pt>
                <c:pt idx="34">
                  <c:v>21</c:v>
                </c:pt>
                <c:pt idx="35">
                  <c:v>22</c:v>
                </c:pt>
                <c:pt idx="36">
                  <c:v>23</c:v>
                </c:pt>
                <c:pt idx="37">
                  <c:v>24</c:v>
                </c:pt>
                <c:pt idx="38">
                  <c:v>25</c:v>
                </c:pt>
                <c:pt idx="39">
                  <c:v>26</c:v>
                </c:pt>
                <c:pt idx="40">
                  <c:v>27</c:v>
                </c:pt>
                <c:pt idx="41">
                  <c:v>28</c:v>
                </c:pt>
                <c:pt idx="42">
                  <c:v>29</c:v>
                </c:pt>
                <c:pt idx="43">
                  <c:v>30</c:v>
                </c:pt>
                <c:pt idx="44">
                  <c:v>31</c:v>
                </c:pt>
                <c:pt idx="45">
                  <c:v>32</c:v>
                </c:pt>
                <c:pt idx="46">
                  <c:v>33</c:v>
                </c:pt>
                <c:pt idx="47">
                  <c:v>34</c:v>
                </c:pt>
                <c:pt idx="48">
                  <c:v>35</c:v>
                </c:pt>
                <c:pt idx="49">
                  <c:v>36</c:v>
                </c:pt>
                <c:pt idx="50">
                  <c:v>37</c:v>
                </c:pt>
                <c:pt idx="51">
                  <c:v>38</c:v>
                </c:pt>
                <c:pt idx="52">
                  <c:v>39</c:v>
                </c:pt>
                <c:pt idx="53">
                  <c:v>40</c:v>
                </c:pt>
                <c:pt idx="54">
                  <c:v>41</c:v>
                </c:pt>
                <c:pt idx="55">
                  <c:v>42</c:v>
                </c:pt>
                <c:pt idx="56">
                  <c:v>43</c:v>
                </c:pt>
                <c:pt idx="57">
                  <c:v>44</c:v>
                </c:pt>
                <c:pt idx="58">
                  <c:v>45</c:v>
                </c:pt>
                <c:pt idx="59">
                  <c:v>46</c:v>
                </c:pt>
                <c:pt idx="60">
                  <c:v>47</c:v>
                </c:pt>
                <c:pt idx="61">
                  <c:v>48</c:v>
                </c:pt>
              </c:numCache>
            </c:numRef>
          </c:xVal>
          <c:yVal>
            <c:numRef>
              <c:f>'COMPARATIVA AGUAS'!$B$179:$B$240</c:f>
              <c:numCache>
                <c:formatCode>General</c:formatCode>
                <c:ptCount val="62"/>
                <c:pt idx="0">
                  <c:v>16.8</c:v>
                </c:pt>
                <c:pt idx="1">
                  <c:v>16.899999999999999</c:v>
                </c:pt>
                <c:pt idx="2">
                  <c:v>16.899999999999999</c:v>
                </c:pt>
                <c:pt idx="3">
                  <c:v>16.899999999999999</c:v>
                </c:pt>
                <c:pt idx="4">
                  <c:v>16.899999999999999</c:v>
                </c:pt>
                <c:pt idx="5">
                  <c:v>16.8</c:v>
                </c:pt>
                <c:pt idx="6">
                  <c:v>16.8</c:v>
                </c:pt>
                <c:pt idx="7">
                  <c:v>16.8</c:v>
                </c:pt>
                <c:pt idx="8">
                  <c:v>16.7</c:v>
                </c:pt>
                <c:pt idx="9">
                  <c:v>16.7</c:v>
                </c:pt>
                <c:pt idx="10">
                  <c:v>16.7</c:v>
                </c:pt>
                <c:pt idx="11">
                  <c:v>16.7</c:v>
                </c:pt>
                <c:pt idx="12">
                  <c:v>16.600000000000001</c:v>
                </c:pt>
                <c:pt idx="13">
                  <c:v>16.600000000000001</c:v>
                </c:pt>
                <c:pt idx="14">
                  <c:v>16.600000000000001</c:v>
                </c:pt>
                <c:pt idx="15">
                  <c:v>16.5</c:v>
                </c:pt>
                <c:pt idx="16">
                  <c:v>16.5</c:v>
                </c:pt>
                <c:pt idx="17">
                  <c:v>16.5</c:v>
                </c:pt>
                <c:pt idx="18">
                  <c:v>16.5</c:v>
                </c:pt>
                <c:pt idx="19">
                  <c:v>16.3</c:v>
                </c:pt>
                <c:pt idx="20">
                  <c:v>16</c:v>
                </c:pt>
                <c:pt idx="21">
                  <c:v>15.8</c:v>
                </c:pt>
                <c:pt idx="22">
                  <c:v>15.5</c:v>
                </c:pt>
                <c:pt idx="23">
                  <c:v>15.3</c:v>
                </c:pt>
                <c:pt idx="24">
                  <c:v>15</c:v>
                </c:pt>
                <c:pt idx="25">
                  <c:v>14.8</c:v>
                </c:pt>
                <c:pt idx="26">
                  <c:v>14.5</c:v>
                </c:pt>
                <c:pt idx="27">
                  <c:v>14.3</c:v>
                </c:pt>
                <c:pt idx="28">
                  <c:v>14</c:v>
                </c:pt>
                <c:pt idx="29">
                  <c:v>13.8</c:v>
                </c:pt>
                <c:pt idx="30">
                  <c:v>13.4</c:v>
                </c:pt>
                <c:pt idx="31">
                  <c:v>12.9</c:v>
                </c:pt>
                <c:pt idx="32">
                  <c:v>11.9</c:v>
                </c:pt>
                <c:pt idx="33">
                  <c:v>10.6</c:v>
                </c:pt>
                <c:pt idx="34">
                  <c:v>9</c:v>
                </c:pt>
                <c:pt idx="35">
                  <c:v>7.4</c:v>
                </c:pt>
                <c:pt idx="36">
                  <c:v>6.1</c:v>
                </c:pt>
                <c:pt idx="37">
                  <c:v>4.9000000000000004</c:v>
                </c:pt>
                <c:pt idx="38">
                  <c:v>4.0999999999999996</c:v>
                </c:pt>
                <c:pt idx="39">
                  <c:v>3.4</c:v>
                </c:pt>
                <c:pt idx="40">
                  <c:v>2.9</c:v>
                </c:pt>
                <c:pt idx="41">
                  <c:v>2.5</c:v>
                </c:pt>
                <c:pt idx="42">
                  <c:v>2.2000000000000002</c:v>
                </c:pt>
                <c:pt idx="43">
                  <c:v>1.9</c:v>
                </c:pt>
                <c:pt idx="44">
                  <c:v>1.6</c:v>
                </c:pt>
                <c:pt idx="45">
                  <c:v>1.4</c:v>
                </c:pt>
                <c:pt idx="46">
                  <c:v>1.3</c:v>
                </c:pt>
                <c:pt idx="47">
                  <c:v>1.1000000000000001</c:v>
                </c:pt>
                <c:pt idx="48">
                  <c:v>1</c:v>
                </c:pt>
                <c:pt idx="49">
                  <c:v>1</c:v>
                </c:pt>
                <c:pt idx="50">
                  <c:v>1</c:v>
                </c:pt>
                <c:pt idx="51">
                  <c:v>0.9</c:v>
                </c:pt>
                <c:pt idx="52">
                  <c:v>0.9</c:v>
                </c:pt>
                <c:pt idx="53">
                  <c:v>0.9</c:v>
                </c:pt>
                <c:pt idx="54">
                  <c:v>0.9</c:v>
                </c:pt>
                <c:pt idx="55">
                  <c:v>0.9</c:v>
                </c:pt>
                <c:pt idx="56">
                  <c:v>0.9</c:v>
                </c:pt>
                <c:pt idx="57">
                  <c:v>0.9</c:v>
                </c:pt>
                <c:pt idx="58">
                  <c:v>0.9</c:v>
                </c:pt>
                <c:pt idx="59">
                  <c:v>0.9</c:v>
                </c:pt>
                <c:pt idx="60">
                  <c:v>0.9</c:v>
                </c:pt>
                <c:pt idx="61">
                  <c:v>0.4</c:v>
                </c:pt>
              </c:numCache>
            </c:numRef>
          </c:yVal>
          <c:smooth val="1"/>
          <c:extLst>
            <c:ext xmlns:c16="http://schemas.microsoft.com/office/drawing/2014/chart" uri="{C3380CC4-5D6E-409C-BE32-E72D297353CC}">
              <c16:uniqueId val="{00000000-5D13-4B77-BB05-16561456C299}"/>
            </c:ext>
          </c:extLst>
        </c:ser>
        <c:ser>
          <c:idx val="1"/>
          <c:order val="1"/>
          <c:tx>
            <c:strRef>
              <c:f>'COMPARATIVA AGUAS'!$C$178</c:f>
              <c:strCache>
                <c:ptCount val="1"/>
                <c:pt idx="0">
                  <c:v>MM PTA-LH3</c:v>
                </c:pt>
              </c:strCache>
            </c:strRef>
          </c:tx>
          <c:spPr>
            <a:ln w="19050" cap="rnd">
              <a:solidFill>
                <a:schemeClr val="accent6">
                  <a:shade val="61000"/>
                </a:schemeClr>
              </a:solidFill>
              <a:round/>
            </a:ln>
            <a:effectLst/>
          </c:spPr>
          <c:marker>
            <c:symbol val="circle"/>
            <c:size val="5"/>
            <c:spPr>
              <a:solidFill>
                <a:schemeClr val="accent6">
                  <a:shade val="61000"/>
                </a:schemeClr>
              </a:solidFill>
              <a:ln w="9525">
                <a:solidFill>
                  <a:schemeClr val="accent6">
                    <a:shade val="61000"/>
                  </a:schemeClr>
                </a:solidFill>
              </a:ln>
              <a:effectLst/>
            </c:spPr>
          </c:marker>
          <c:xVal>
            <c:numRef>
              <c:f>'COMPARATIVA AGUAS'!$A$179:$A$240</c:f>
              <c:numCache>
                <c:formatCode>General</c:formatCode>
                <c:ptCount val="62"/>
                <c:pt idx="0">
                  <c:v>0</c:v>
                </c:pt>
                <c:pt idx="1">
                  <c:v>0.17</c:v>
                </c:pt>
                <c:pt idx="2">
                  <c:v>0.33</c:v>
                </c:pt>
                <c:pt idx="3">
                  <c:v>0.5</c:v>
                </c:pt>
                <c:pt idx="4">
                  <c:v>0.67</c:v>
                </c:pt>
                <c:pt idx="5">
                  <c:v>0.83</c:v>
                </c:pt>
                <c:pt idx="6">
                  <c:v>1</c:v>
                </c:pt>
                <c:pt idx="7">
                  <c:v>1.17</c:v>
                </c:pt>
                <c:pt idx="8">
                  <c:v>1.33</c:v>
                </c:pt>
                <c:pt idx="9">
                  <c:v>1.5</c:v>
                </c:pt>
                <c:pt idx="10">
                  <c:v>1.67</c:v>
                </c:pt>
                <c:pt idx="11">
                  <c:v>1.83</c:v>
                </c:pt>
                <c:pt idx="12">
                  <c:v>2</c:v>
                </c:pt>
                <c:pt idx="13">
                  <c:v>2.5</c:v>
                </c:pt>
                <c:pt idx="14">
                  <c:v>3</c:v>
                </c:pt>
                <c:pt idx="15">
                  <c:v>3.5</c:v>
                </c:pt>
                <c:pt idx="16">
                  <c:v>4</c:v>
                </c:pt>
                <c:pt idx="17">
                  <c:v>4.5</c:v>
                </c:pt>
                <c:pt idx="18">
                  <c:v>5</c:v>
                </c:pt>
                <c:pt idx="19">
                  <c:v>6</c:v>
                </c:pt>
                <c:pt idx="20">
                  <c:v>7</c:v>
                </c:pt>
                <c:pt idx="21">
                  <c:v>8</c:v>
                </c:pt>
                <c:pt idx="22">
                  <c:v>9</c:v>
                </c:pt>
                <c:pt idx="23">
                  <c:v>10</c:v>
                </c:pt>
                <c:pt idx="24">
                  <c:v>11</c:v>
                </c:pt>
                <c:pt idx="25">
                  <c:v>12</c:v>
                </c:pt>
                <c:pt idx="26">
                  <c:v>13</c:v>
                </c:pt>
                <c:pt idx="27">
                  <c:v>14</c:v>
                </c:pt>
                <c:pt idx="28">
                  <c:v>15</c:v>
                </c:pt>
                <c:pt idx="29">
                  <c:v>16</c:v>
                </c:pt>
                <c:pt idx="30">
                  <c:v>17</c:v>
                </c:pt>
                <c:pt idx="31">
                  <c:v>18</c:v>
                </c:pt>
                <c:pt idx="32">
                  <c:v>19</c:v>
                </c:pt>
                <c:pt idx="33">
                  <c:v>20</c:v>
                </c:pt>
                <c:pt idx="34">
                  <c:v>21</c:v>
                </c:pt>
                <c:pt idx="35">
                  <c:v>22</c:v>
                </c:pt>
                <c:pt idx="36">
                  <c:v>23</c:v>
                </c:pt>
                <c:pt idx="37">
                  <c:v>24</c:v>
                </c:pt>
                <c:pt idx="38">
                  <c:v>25</c:v>
                </c:pt>
                <c:pt idx="39">
                  <c:v>26</c:v>
                </c:pt>
                <c:pt idx="40">
                  <c:v>27</c:v>
                </c:pt>
                <c:pt idx="41">
                  <c:v>28</c:v>
                </c:pt>
                <c:pt idx="42">
                  <c:v>29</c:v>
                </c:pt>
                <c:pt idx="43">
                  <c:v>30</c:v>
                </c:pt>
                <c:pt idx="44">
                  <c:v>31</c:v>
                </c:pt>
                <c:pt idx="45">
                  <c:v>32</c:v>
                </c:pt>
                <c:pt idx="46">
                  <c:v>33</c:v>
                </c:pt>
                <c:pt idx="47">
                  <c:v>34</c:v>
                </c:pt>
                <c:pt idx="48">
                  <c:v>35</c:v>
                </c:pt>
                <c:pt idx="49">
                  <c:v>36</c:v>
                </c:pt>
                <c:pt idx="50">
                  <c:v>37</c:v>
                </c:pt>
                <c:pt idx="51">
                  <c:v>38</c:v>
                </c:pt>
                <c:pt idx="52">
                  <c:v>39</c:v>
                </c:pt>
                <c:pt idx="53">
                  <c:v>40</c:v>
                </c:pt>
                <c:pt idx="54">
                  <c:v>41</c:v>
                </c:pt>
                <c:pt idx="55">
                  <c:v>42</c:v>
                </c:pt>
                <c:pt idx="56">
                  <c:v>43</c:v>
                </c:pt>
                <c:pt idx="57">
                  <c:v>44</c:v>
                </c:pt>
                <c:pt idx="58">
                  <c:v>45</c:v>
                </c:pt>
                <c:pt idx="59">
                  <c:v>46</c:v>
                </c:pt>
                <c:pt idx="60">
                  <c:v>47</c:v>
                </c:pt>
                <c:pt idx="61">
                  <c:v>48</c:v>
                </c:pt>
              </c:numCache>
            </c:numRef>
          </c:xVal>
          <c:yVal>
            <c:numRef>
              <c:f>'COMPARATIVA AGUAS'!$C$179:$C$240</c:f>
              <c:numCache>
                <c:formatCode>General</c:formatCode>
                <c:ptCount val="62"/>
                <c:pt idx="0">
                  <c:v>17.2</c:v>
                </c:pt>
                <c:pt idx="1">
                  <c:v>17.2</c:v>
                </c:pt>
                <c:pt idx="2">
                  <c:v>17.100000000000001</c:v>
                </c:pt>
                <c:pt idx="3">
                  <c:v>16.899999999999999</c:v>
                </c:pt>
                <c:pt idx="4">
                  <c:v>16.8</c:v>
                </c:pt>
                <c:pt idx="5">
                  <c:v>16.600000000000001</c:v>
                </c:pt>
                <c:pt idx="6">
                  <c:v>16.5</c:v>
                </c:pt>
                <c:pt idx="7">
                  <c:v>16.3</c:v>
                </c:pt>
                <c:pt idx="8">
                  <c:v>16.2</c:v>
                </c:pt>
                <c:pt idx="9">
                  <c:v>16.100000000000001</c:v>
                </c:pt>
                <c:pt idx="10">
                  <c:v>16</c:v>
                </c:pt>
                <c:pt idx="11">
                  <c:v>15.9</c:v>
                </c:pt>
                <c:pt idx="12">
                  <c:v>15.7</c:v>
                </c:pt>
                <c:pt idx="13">
                  <c:v>15.4</c:v>
                </c:pt>
                <c:pt idx="14">
                  <c:v>15.1</c:v>
                </c:pt>
                <c:pt idx="15">
                  <c:v>14.8</c:v>
                </c:pt>
                <c:pt idx="16">
                  <c:v>14.5</c:v>
                </c:pt>
                <c:pt idx="17">
                  <c:v>14.2</c:v>
                </c:pt>
                <c:pt idx="18">
                  <c:v>14</c:v>
                </c:pt>
                <c:pt idx="19">
                  <c:v>13.4</c:v>
                </c:pt>
                <c:pt idx="20">
                  <c:v>13</c:v>
                </c:pt>
                <c:pt idx="21">
                  <c:v>12.6</c:v>
                </c:pt>
                <c:pt idx="22">
                  <c:v>12.2</c:v>
                </c:pt>
                <c:pt idx="23">
                  <c:v>11.9</c:v>
                </c:pt>
                <c:pt idx="24">
                  <c:v>11.6</c:v>
                </c:pt>
                <c:pt idx="25">
                  <c:v>11.3</c:v>
                </c:pt>
                <c:pt idx="26">
                  <c:v>11</c:v>
                </c:pt>
                <c:pt idx="27">
                  <c:v>10.7</c:v>
                </c:pt>
                <c:pt idx="28">
                  <c:v>10.5</c:v>
                </c:pt>
                <c:pt idx="29">
                  <c:v>10.199999999999999</c:v>
                </c:pt>
                <c:pt idx="30">
                  <c:v>9.9</c:v>
                </c:pt>
                <c:pt idx="31">
                  <c:v>9.6999999999999993</c:v>
                </c:pt>
                <c:pt idx="32">
                  <c:v>9.3000000000000007</c:v>
                </c:pt>
                <c:pt idx="33">
                  <c:v>8.8000000000000007</c:v>
                </c:pt>
                <c:pt idx="34">
                  <c:v>7.9</c:v>
                </c:pt>
                <c:pt idx="35">
                  <c:v>6.5</c:v>
                </c:pt>
                <c:pt idx="36">
                  <c:v>4.9000000000000004</c:v>
                </c:pt>
                <c:pt idx="37">
                  <c:v>3.8</c:v>
                </c:pt>
                <c:pt idx="38">
                  <c:v>3</c:v>
                </c:pt>
                <c:pt idx="39">
                  <c:v>2.4</c:v>
                </c:pt>
                <c:pt idx="40">
                  <c:v>2</c:v>
                </c:pt>
                <c:pt idx="41">
                  <c:v>1.6</c:v>
                </c:pt>
                <c:pt idx="42">
                  <c:v>1.4</c:v>
                </c:pt>
                <c:pt idx="43">
                  <c:v>1.2</c:v>
                </c:pt>
                <c:pt idx="44">
                  <c:v>1.1000000000000001</c:v>
                </c:pt>
                <c:pt idx="45">
                  <c:v>1</c:v>
                </c:pt>
                <c:pt idx="46">
                  <c:v>0.9</c:v>
                </c:pt>
                <c:pt idx="47">
                  <c:v>0.9</c:v>
                </c:pt>
                <c:pt idx="48">
                  <c:v>0.9</c:v>
                </c:pt>
                <c:pt idx="49">
                  <c:v>0.9</c:v>
                </c:pt>
                <c:pt idx="50">
                  <c:v>0.9</c:v>
                </c:pt>
                <c:pt idx="51">
                  <c:v>0.9</c:v>
                </c:pt>
                <c:pt idx="52">
                  <c:v>0.9</c:v>
                </c:pt>
                <c:pt idx="53">
                  <c:v>0.9</c:v>
                </c:pt>
                <c:pt idx="54">
                  <c:v>0.8</c:v>
                </c:pt>
                <c:pt idx="55">
                  <c:v>0.8</c:v>
                </c:pt>
                <c:pt idx="56">
                  <c:v>0.8</c:v>
                </c:pt>
                <c:pt idx="57">
                  <c:v>0.8</c:v>
                </c:pt>
                <c:pt idx="58">
                  <c:v>0.8</c:v>
                </c:pt>
                <c:pt idx="59">
                  <c:v>0.8</c:v>
                </c:pt>
                <c:pt idx="60">
                  <c:v>0.8</c:v>
                </c:pt>
                <c:pt idx="61">
                  <c:v>0.5</c:v>
                </c:pt>
              </c:numCache>
            </c:numRef>
          </c:yVal>
          <c:smooth val="1"/>
          <c:extLst>
            <c:ext xmlns:c16="http://schemas.microsoft.com/office/drawing/2014/chart" uri="{C3380CC4-5D6E-409C-BE32-E72D297353CC}">
              <c16:uniqueId val="{00000001-5D13-4B77-BB05-16561456C299}"/>
            </c:ext>
          </c:extLst>
        </c:ser>
        <c:ser>
          <c:idx val="2"/>
          <c:order val="2"/>
          <c:tx>
            <c:strRef>
              <c:f>'COMPARATIVA AGUAS'!$D$178</c:f>
              <c:strCache>
                <c:ptCount val="1"/>
                <c:pt idx="0">
                  <c:v>MM-PTA-CL</c:v>
                </c:pt>
              </c:strCache>
            </c:strRef>
          </c:tx>
          <c:spPr>
            <a:ln w="19050" cap="rnd">
              <a:solidFill>
                <a:schemeClr val="accent6">
                  <a:shade val="76000"/>
                </a:schemeClr>
              </a:solidFill>
              <a:round/>
            </a:ln>
            <a:effectLst/>
          </c:spPr>
          <c:marker>
            <c:symbol val="circle"/>
            <c:size val="5"/>
            <c:spPr>
              <a:solidFill>
                <a:schemeClr val="accent6">
                  <a:shade val="76000"/>
                </a:schemeClr>
              </a:solidFill>
              <a:ln w="9525">
                <a:solidFill>
                  <a:schemeClr val="accent6">
                    <a:shade val="76000"/>
                  </a:schemeClr>
                </a:solidFill>
              </a:ln>
              <a:effectLst/>
            </c:spPr>
          </c:marker>
          <c:xVal>
            <c:numRef>
              <c:f>'COMPARATIVA AGUAS'!$A$179:$A$240</c:f>
              <c:numCache>
                <c:formatCode>General</c:formatCode>
                <c:ptCount val="62"/>
                <c:pt idx="0">
                  <c:v>0</c:v>
                </c:pt>
                <c:pt idx="1">
                  <c:v>0.17</c:v>
                </c:pt>
                <c:pt idx="2">
                  <c:v>0.33</c:v>
                </c:pt>
                <c:pt idx="3">
                  <c:v>0.5</c:v>
                </c:pt>
                <c:pt idx="4">
                  <c:v>0.67</c:v>
                </c:pt>
                <c:pt idx="5">
                  <c:v>0.83</c:v>
                </c:pt>
                <c:pt idx="6">
                  <c:v>1</c:v>
                </c:pt>
                <c:pt idx="7">
                  <c:v>1.17</c:v>
                </c:pt>
                <c:pt idx="8">
                  <c:v>1.33</c:v>
                </c:pt>
                <c:pt idx="9">
                  <c:v>1.5</c:v>
                </c:pt>
                <c:pt idx="10">
                  <c:v>1.67</c:v>
                </c:pt>
                <c:pt idx="11">
                  <c:v>1.83</c:v>
                </c:pt>
                <c:pt idx="12">
                  <c:v>2</c:v>
                </c:pt>
                <c:pt idx="13">
                  <c:v>2.5</c:v>
                </c:pt>
                <c:pt idx="14">
                  <c:v>3</c:v>
                </c:pt>
                <c:pt idx="15">
                  <c:v>3.5</c:v>
                </c:pt>
                <c:pt idx="16">
                  <c:v>4</c:v>
                </c:pt>
                <c:pt idx="17">
                  <c:v>4.5</c:v>
                </c:pt>
                <c:pt idx="18">
                  <c:v>5</c:v>
                </c:pt>
                <c:pt idx="19">
                  <c:v>6</c:v>
                </c:pt>
                <c:pt idx="20">
                  <c:v>7</c:v>
                </c:pt>
                <c:pt idx="21">
                  <c:v>8</c:v>
                </c:pt>
                <c:pt idx="22">
                  <c:v>9</c:v>
                </c:pt>
                <c:pt idx="23">
                  <c:v>10</c:v>
                </c:pt>
                <c:pt idx="24">
                  <c:v>11</c:v>
                </c:pt>
                <c:pt idx="25">
                  <c:v>12</c:v>
                </c:pt>
                <c:pt idx="26">
                  <c:v>13</c:v>
                </c:pt>
                <c:pt idx="27">
                  <c:v>14</c:v>
                </c:pt>
                <c:pt idx="28">
                  <c:v>15</c:v>
                </c:pt>
                <c:pt idx="29">
                  <c:v>16</c:v>
                </c:pt>
                <c:pt idx="30">
                  <c:v>17</c:v>
                </c:pt>
                <c:pt idx="31">
                  <c:v>18</c:v>
                </c:pt>
                <c:pt idx="32">
                  <c:v>19</c:v>
                </c:pt>
                <c:pt idx="33">
                  <c:v>20</c:v>
                </c:pt>
                <c:pt idx="34">
                  <c:v>21</c:v>
                </c:pt>
                <c:pt idx="35">
                  <c:v>22</c:v>
                </c:pt>
                <c:pt idx="36">
                  <c:v>23</c:v>
                </c:pt>
                <c:pt idx="37">
                  <c:v>24</c:v>
                </c:pt>
                <c:pt idx="38">
                  <c:v>25</c:v>
                </c:pt>
                <c:pt idx="39">
                  <c:v>26</c:v>
                </c:pt>
                <c:pt idx="40">
                  <c:v>27</c:v>
                </c:pt>
                <c:pt idx="41">
                  <c:v>28</c:v>
                </c:pt>
                <c:pt idx="42">
                  <c:v>29</c:v>
                </c:pt>
                <c:pt idx="43">
                  <c:v>30</c:v>
                </c:pt>
                <c:pt idx="44">
                  <c:v>31</c:v>
                </c:pt>
                <c:pt idx="45">
                  <c:v>32</c:v>
                </c:pt>
                <c:pt idx="46">
                  <c:v>33</c:v>
                </c:pt>
                <c:pt idx="47">
                  <c:v>34</c:v>
                </c:pt>
                <c:pt idx="48">
                  <c:v>35</c:v>
                </c:pt>
                <c:pt idx="49">
                  <c:v>36</c:v>
                </c:pt>
                <c:pt idx="50">
                  <c:v>37</c:v>
                </c:pt>
                <c:pt idx="51">
                  <c:v>38</c:v>
                </c:pt>
                <c:pt idx="52">
                  <c:v>39</c:v>
                </c:pt>
                <c:pt idx="53">
                  <c:v>40</c:v>
                </c:pt>
                <c:pt idx="54">
                  <c:v>41</c:v>
                </c:pt>
                <c:pt idx="55">
                  <c:v>42</c:v>
                </c:pt>
                <c:pt idx="56">
                  <c:v>43</c:v>
                </c:pt>
                <c:pt idx="57">
                  <c:v>44</c:v>
                </c:pt>
                <c:pt idx="58">
                  <c:v>45</c:v>
                </c:pt>
                <c:pt idx="59">
                  <c:v>46</c:v>
                </c:pt>
                <c:pt idx="60">
                  <c:v>47</c:v>
                </c:pt>
                <c:pt idx="61">
                  <c:v>48</c:v>
                </c:pt>
              </c:numCache>
            </c:numRef>
          </c:xVal>
          <c:yVal>
            <c:numRef>
              <c:f>'COMPARATIVA AGUAS'!$D$179:$D$240</c:f>
              <c:numCache>
                <c:formatCode>General</c:formatCode>
                <c:ptCount val="62"/>
                <c:pt idx="0">
                  <c:v>17.399999999999999</c:v>
                </c:pt>
                <c:pt idx="1">
                  <c:v>17.399999999999999</c:v>
                </c:pt>
                <c:pt idx="2">
                  <c:v>17.3</c:v>
                </c:pt>
                <c:pt idx="3">
                  <c:v>17.3</c:v>
                </c:pt>
                <c:pt idx="4">
                  <c:v>17.3</c:v>
                </c:pt>
                <c:pt idx="5">
                  <c:v>17.2</c:v>
                </c:pt>
                <c:pt idx="6">
                  <c:v>17.2</c:v>
                </c:pt>
                <c:pt idx="7">
                  <c:v>17.2</c:v>
                </c:pt>
                <c:pt idx="8">
                  <c:v>17.100000000000001</c:v>
                </c:pt>
                <c:pt idx="9">
                  <c:v>17.100000000000001</c:v>
                </c:pt>
                <c:pt idx="10">
                  <c:v>17.100000000000001</c:v>
                </c:pt>
                <c:pt idx="11">
                  <c:v>17.100000000000001</c:v>
                </c:pt>
                <c:pt idx="12">
                  <c:v>17</c:v>
                </c:pt>
                <c:pt idx="13">
                  <c:v>16.899999999999999</c:v>
                </c:pt>
                <c:pt idx="14">
                  <c:v>16.899999999999999</c:v>
                </c:pt>
                <c:pt idx="15">
                  <c:v>16.8</c:v>
                </c:pt>
                <c:pt idx="16">
                  <c:v>16.8</c:v>
                </c:pt>
                <c:pt idx="17">
                  <c:v>16.7</c:v>
                </c:pt>
                <c:pt idx="18">
                  <c:v>16.7</c:v>
                </c:pt>
                <c:pt idx="19">
                  <c:v>16.600000000000001</c:v>
                </c:pt>
                <c:pt idx="20">
                  <c:v>16.5</c:v>
                </c:pt>
                <c:pt idx="21">
                  <c:v>16.399999999999999</c:v>
                </c:pt>
                <c:pt idx="22">
                  <c:v>16.2</c:v>
                </c:pt>
                <c:pt idx="23">
                  <c:v>16</c:v>
                </c:pt>
                <c:pt idx="24">
                  <c:v>15.8</c:v>
                </c:pt>
                <c:pt idx="25">
                  <c:v>15.6</c:v>
                </c:pt>
                <c:pt idx="26">
                  <c:v>15.4</c:v>
                </c:pt>
                <c:pt idx="27">
                  <c:v>15.1</c:v>
                </c:pt>
                <c:pt idx="28">
                  <c:v>14.8</c:v>
                </c:pt>
                <c:pt idx="29">
                  <c:v>14.5</c:v>
                </c:pt>
                <c:pt idx="30">
                  <c:v>14.1</c:v>
                </c:pt>
                <c:pt idx="31">
                  <c:v>13.7</c:v>
                </c:pt>
                <c:pt idx="32">
                  <c:v>13.3</c:v>
                </c:pt>
                <c:pt idx="33">
                  <c:v>12.8</c:v>
                </c:pt>
                <c:pt idx="34">
                  <c:v>12.3</c:v>
                </c:pt>
                <c:pt idx="35">
                  <c:v>11.7</c:v>
                </c:pt>
                <c:pt idx="36">
                  <c:v>11.1</c:v>
                </c:pt>
                <c:pt idx="37">
                  <c:v>10.3</c:v>
                </c:pt>
                <c:pt idx="38">
                  <c:v>9.4</c:v>
                </c:pt>
                <c:pt idx="39">
                  <c:v>8.5</c:v>
                </c:pt>
                <c:pt idx="40">
                  <c:v>7.7</c:v>
                </c:pt>
                <c:pt idx="41">
                  <c:v>6.8</c:v>
                </c:pt>
                <c:pt idx="42">
                  <c:v>6</c:v>
                </c:pt>
                <c:pt idx="43">
                  <c:v>5.3</c:v>
                </c:pt>
                <c:pt idx="44">
                  <c:v>4.5999999999999996</c:v>
                </c:pt>
                <c:pt idx="45">
                  <c:v>4</c:v>
                </c:pt>
                <c:pt idx="46">
                  <c:v>3.5</c:v>
                </c:pt>
                <c:pt idx="47">
                  <c:v>3</c:v>
                </c:pt>
                <c:pt idx="48">
                  <c:v>2.6</c:v>
                </c:pt>
                <c:pt idx="49">
                  <c:v>2.2999999999999998</c:v>
                </c:pt>
                <c:pt idx="50">
                  <c:v>2</c:v>
                </c:pt>
                <c:pt idx="51">
                  <c:v>1.8</c:v>
                </c:pt>
                <c:pt idx="52">
                  <c:v>1.6</c:v>
                </c:pt>
                <c:pt idx="53">
                  <c:v>1.4</c:v>
                </c:pt>
                <c:pt idx="54">
                  <c:v>1.3</c:v>
                </c:pt>
                <c:pt idx="55">
                  <c:v>1.2</c:v>
                </c:pt>
                <c:pt idx="56">
                  <c:v>1.1000000000000001</c:v>
                </c:pt>
                <c:pt idx="57">
                  <c:v>1</c:v>
                </c:pt>
                <c:pt idx="58">
                  <c:v>1</c:v>
                </c:pt>
                <c:pt idx="59">
                  <c:v>0.9</c:v>
                </c:pt>
                <c:pt idx="60">
                  <c:v>0.9</c:v>
                </c:pt>
                <c:pt idx="61">
                  <c:v>0.9</c:v>
                </c:pt>
              </c:numCache>
            </c:numRef>
          </c:yVal>
          <c:smooth val="1"/>
          <c:extLst>
            <c:ext xmlns:c16="http://schemas.microsoft.com/office/drawing/2014/chart" uri="{C3380CC4-5D6E-409C-BE32-E72D297353CC}">
              <c16:uniqueId val="{00000002-5D13-4B77-BB05-16561456C299}"/>
            </c:ext>
          </c:extLst>
        </c:ser>
        <c:ser>
          <c:idx val="3"/>
          <c:order val="3"/>
          <c:tx>
            <c:strRef>
              <c:f>'COMPARATIVA AGUAS'!$E$178</c:f>
              <c:strCache>
                <c:ptCount val="1"/>
                <c:pt idx="0">
                  <c:v>MM-PTA-LP03</c:v>
                </c:pt>
              </c:strCache>
            </c:strRef>
          </c:tx>
          <c:spPr>
            <a:ln w="19050" cap="rnd">
              <a:solidFill>
                <a:schemeClr val="accent6">
                  <a:shade val="92000"/>
                </a:schemeClr>
              </a:solidFill>
              <a:round/>
            </a:ln>
            <a:effectLst/>
          </c:spPr>
          <c:marker>
            <c:symbol val="circle"/>
            <c:size val="5"/>
            <c:spPr>
              <a:solidFill>
                <a:schemeClr val="accent6">
                  <a:shade val="92000"/>
                </a:schemeClr>
              </a:solidFill>
              <a:ln w="9525">
                <a:solidFill>
                  <a:schemeClr val="accent6">
                    <a:shade val="92000"/>
                  </a:schemeClr>
                </a:solidFill>
              </a:ln>
              <a:effectLst/>
            </c:spPr>
          </c:marker>
          <c:xVal>
            <c:numRef>
              <c:f>'COMPARATIVA AGUAS'!$A$179:$A$240</c:f>
              <c:numCache>
                <c:formatCode>General</c:formatCode>
                <c:ptCount val="62"/>
                <c:pt idx="0">
                  <c:v>0</c:v>
                </c:pt>
                <c:pt idx="1">
                  <c:v>0.17</c:v>
                </c:pt>
                <c:pt idx="2">
                  <c:v>0.33</c:v>
                </c:pt>
                <c:pt idx="3">
                  <c:v>0.5</c:v>
                </c:pt>
                <c:pt idx="4">
                  <c:v>0.67</c:v>
                </c:pt>
                <c:pt idx="5">
                  <c:v>0.83</c:v>
                </c:pt>
                <c:pt idx="6">
                  <c:v>1</c:v>
                </c:pt>
                <c:pt idx="7">
                  <c:v>1.17</c:v>
                </c:pt>
                <c:pt idx="8">
                  <c:v>1.33</c:v>
                </c:pt>
                <c:pt idx="9">
                  <c:v>1.5</c:v>
                </c:pt>
                <c:pt idx="10">
                  <c:v>1.67</c:v>
                </c:pt>
                <c:pt idx="11">
                  <c:v>1.83</c:v>
                </c:pt>
                <c:pt idx="12">
                  <c:v>2</c:v>
                </c:pt>
                <c:pt idx="13">
                  <c:v>2.5</c:v>
                </c:pt>
                <c:pt idx="14">
                  <c:v>3</c:v>
                </c:pt>
                <c:pt idx="15">
                  <c:v>3.5</c:v>
                </c:pt>
                <c:pt idx="16">
                  <c:v>4</c:v>
                </c:pt>
                <c:pt idx="17">
                  <c:v>4.5</c:v>
                </c:pt>
                <c:pt idx="18">
                  <c:v>5</c:v>
                </c:pt>
                <c:pt idx="19">
                  <c:v>6</c:v>
                </c:pt>
                <c:pt idx="20">
                  <c:v>7</c:v>
                </c:pt>
                <c:pt idx="21">
                  <c:v>8</c:v>
                </c:pt>
                <c:pt idx="22">
                  <c:v>9</c:v>
                </c:pt>
                <c:pt idx="23">
                  <c:v>10</c:v>
                </c:pt>
                <c:pt idx="24">
                  <c:v>11</c:v>
                </c:pt>
                <c:pt idx="25">
                  <c:v>12</c:v>
                </c:pt>
                <c:pt idx="26">
                  <c:v>13</c:v>
                </c:pt>
                <c:pt idx="27">
                  <c:v>14</c:v>
                </c:pt>
                <c:pt idx="28">
                  <c:v>15</c:v>
                </c:pt>
                <c:pt idx="29">
                  <c:v>16</c:v>
                </c:pt>
                <c:pt idx="30">
                  <c:v>17</c:v>
                </c:pt>
                <c:pt idx="31">
                  <c:v>18</c:v>
                </c:pt>
                <c:pt idx="32">
                  <c:v>19</c:v>
                </c:pt>
                <c:pt idx="33">
                  <c:v>20</c:v>
                </c:pt>
                <c:pt idx="34">
                  <c:v>21</c:v>
                </c:pt>
                <c:pt idx="35">
                  <c:v>22</c:v>
                </c:pt>
                <c:pt idx="36">
                  <c:v>23</c:v>
                </c:pt>
                <c:pt idx="37">
                  <c:v>24</c:v>
                </c:pt>
                <c:pt idx="38">
                  <c:v>25</c:v>
                </c:pt>
                <c:pt idx="39">
                  <c:v>26</c:v>
                </c:pt>
                <c:pt idx="40">
                  <c:v>27</c:v>
                </c:pt>
                <c:pt idx="41">
                  <c:v>28</c:v>
                </c:pt>
                <c:pt idx="42">
                  <c:v>29</c:v>
                </c:pt>
                <c:pt idx="43">
                  <c:v>30</c:v>
                </c:pt>
                <c:pt idx="44">
                  <c:v>31</c:v>
                </c:pt>
                <c:pt idx="45">
                  <c:v>32</c:v>
                </c:pt>
                <c:pt idx="46">
                  <c:v>33</c:v>
                </c:pt>
                <c:pt idx="47">
                  <c:v>34</c:v>
                </c:pt>
                <c:pt idx="48">
                  <c:v>35</c:v>
                </c:pt>
                <c:pt idx="49">
                  <c:v>36</c:v>
                </c:pt>
                <c:pt idx="50">
                  <c:v>37</c:v>
                </c:pt>
                <c:pt idx="51">
                  <c:v>38</c:v>
                </c:pt>
                <c:pt idx="52">
                  <c:v>39</c:v>
                </c:pt>
                <c:pt idx="53">
                  <c:v>40</c:v>
                </c:pt>
                <c:pt idx="54">
                  <c:v>41</c:v>
                </c:pt>
                <c:pt idx="55">
                  <c:v>42</c:v>
                </c:pt>
                <c:pt idx="56">
                  <c:v>43</c:v>
                </c:pt>
                <c:pt idx="57">
                  <c:v>44</c:v>
                </c:pt>
                <c:pt idx="58">
                  <c:v>45</c:v>
                </c:pt>
                <c:pt idx="59">
                  <c:v>46</c:v>
                </c:pt>
                <c:pt idx="60">
                  <c:v>47</c:v>
                </c:pt>
                <c:pt idx="61">
                  <c:v>48</c:v>
                </c:pt>
              </c:numCache>
            </c:numRef>
          </c:xVal>
          <c:yVal>
            <c:numRef>
              <c:f>'COMPARATIVA AGUAS'!$E$179:$E$240</c:f>
              <c:numCache>
                <c:formatCode>General</c:formatCode>
                <c:ptCount val="62"/>
                <c:pt idx="0">
                  <c:v>18.100000000000001</c:v>
                </c:pt>
                <c:pt idx="1">
                  <c:v>18.2</c:v>
                </c:pt>
                <c:pt idx="2">
                  <c:v>18.2</c:v>
                </c:pt>
                <c:pt idx="3">
                  <c:v>18.2</c:v>
                </c:pt>
                <c:pt idx="4">
                  <c:v>18.2</c:v>
                </c:pt>
                <c:pt idx="5">
                  <c:v>18.2</c:v>
                </c:pt>
                <c:pt idx="6">
                  <c:v>18.2</c:v>
                </c:pt>
                <c:pt idx="7">
                  <c:v>18.2</c:v>
                </c:pt>
                <c:pt idx="8">
                  <c:v>18.100000000000001</c:v>
                </c:pt>
                <c:pt idx="9">
                  <c:v>18.100000000000001</c:v>
                </c:pt>
                <c:pt idx="10">
                  <c:v>18.100000000000001</c:v>
                </c:pt>
                <c:pt idx="11">
                  <c:v>18.100000000000001</c:v>
                </c:pt>
                <c:pt idx="12">
                  <c:v>18</c:v>
                </c:pt>
                <c:pt idx="13">
                  <c:v>18</c:v>
                </c:pt>
                <c:pt idx="14">
                  <c:v>18</c:v>
                </c:pt>
                <c:pt idx="15">
                  <c:v>18</c:v>
                </c:pt>
                <c:pt idx="16">
                  <c:v>17.899999999999999</c:v>
                </c:pt>
                <c:pt idx="17">
                  <c:v>17.8</c:v>
                </c:pt>
                <c:pt idx="18">
                  <c:v>17.8</c:v>
                </c:pt>
                <c:pt idx="19">
                  <c:v>17.7</c:v>
                </c:pt>
                <c:pt idx="20">
                  <c:v>17.7</c:v>
                </c:pt>
                <c:pt idx="21">
                  <c:v>17.600000000000001</c:v>
                </c:pt>
                <c:pt idx="22">
                  <c:v>17.5</c:v>
                </c:pt>
                <c:pt idx="23">
                  <c:v>17.5</c:v>
                </c:pt>
                <c:pt idx="24">
                  <c:v>17.399999999999999</c:v>
                </c:pt>
                <c:pt idx="25">
                  <c:v>17.3</c:v>
                </c:pt>
                <c:pt idx="26">
                  <c:v>17.2</c:v>
                </c:pt>
                <c:pt idx="27">
                  <c:v>17.100000000000001</c:v>
                </c:pt>
                <c:pt idx="28">
                  <c:v>17</c:v>
                </c:pt>
                <c:pt idx="29">
                  <c:v>16.899999999999999</c:v>
                </c:pt>
                <c:pt idx="30">
                  <c:v>16.7</c:v>
                </c:pt>
                <c:pt idx="31">
                  <c:v>16.5</c:v>
                </c:pt>
                <c:pt idx="32">
                  <c:v>16.3</c:v>
                </c:pt>
                <c:pt idx="33">
                  <c:v>16.100000000000001</c:v>
                </c:pt>
                <c:pt idx="34">
                  <c:v>15.8</c:v>
                </c:pt>
                <c:pt idx="35">
                  <c:v>15.4</c:v>
                </c:pt>
                <c:pt idx="36">
                  <c:v>14.8</c:v>
                </c:pt>
                <c:pt idx="37">
                  <c:v>14.1</c:v>
                </c:pt>
                <c:pt idx="38">
                  <c:v>13.1</c:v>
                </c:pt>
                <c:pt idx="39">
                  <c:v>12</c:v>
                </c:pt>
                <c:pt idx="40">
                  <c:v>10.7</c:v>
                </c:pt>
                <c:pt idx="41">
                  <c:v>9.4</c:v>
                </c:pt>
                <c:pt idx="42">
                  <c:v>8</c:v>
                </c:pt>
                <c:pt idx="43">
                  <c:v>6.8</c:v>
                </c:pt>
                <c:pt idx="44">
                  <c:v>5.7</c:v>
                </c:pt>
                <c:pt idx="45">
                  <c:v>4.9000000000000004</c:v>
                </c:pt>
                <c:pt idx="46">
                  <c:v>4.2</c:v>
                </c:pt>
                <c:pt idx="47">
                  <c:v>3.7</c:v>
                </c:pt>
                <c:pt idx="48">
                  <c:v>3.3</c:v>
                </c:pt>
                <c:pt idx="49">
                  <c:v>3</c:v>
                </c:pt>
                <c:pt idx="50">
                  <c:v>2.7</c:v>
                </c:pt>
                <c:pt idx="51">
                  <c:v>2.5</c:v>
                </c:pt>
                <c:pt idx="52">
                  <c:v>2.2999999999999998</c:v>
                </c:pt>
                <c:pt idx="53">
                  <c:v>2.1</c:v>
                </c:pt>
                <c:pt idx="54">
                  <c:v>1.9</c:v>
                </c:pt>
                <c:pt idx="55">
                  <c:v>1.7</c:v>
                </c:pt>
                <c:pt idx="56">
                  <c:v>1.6</c:v>
                </c:pt>
                <c:pt idx="57">
                  <c:v>1.5</c:v>
                </c:pt>
                <c:pt idx="58">
                  <c:v>1.3</c:v>
                </c:pt>
                <c:pt idx="59">
                  <c:v>1.3</c:v>
                </c:pt>
                <c:pt idx="60">
                  <c:v>1.2</c:v>
                </c:pt>
                <c:pt idx="61">
                  <c:v>1.1000000000000001</c:v>
                </c:pt>
              </c:numCache>
            </c:numRef>
          </c:yVal>
          <c:smooth val="1"/>
          <c:extLst>
            <c:ext xmlns:c16="http://schemas.microsoft.com/office/drawing/2014/chart" uri="{C3380CC4-5D6E-409C-BE32-E72D297353CC}">
              <c16:uniqueId val="{00000003-5D13-4B77-BB05-16561456C299}"/>
            </c:ext>
          </c:extLst>
        </c:ser>
        <c:ser>
          <c:idx val="4"/>
          <c:order val="4"/>
          <c:tx>
            <c:strRef>
              <c:f>'COMPARATIVA AGUAS'!$F$178</c:f>
              <c:strCache>
                <c:ptCount val="1"/>
                <c:pt idx="0">
                  <c:v>MM-PTA-PT</c:v>
                </c:pt>
              </c:strCache>
            </c:strRef>
          </c:tx>
          <c:spPr>
            <a:ln w="19050" cap="rnd">
              <a:solidFill>
                <a:schemeClr val="accent6">
                  <a:tint val="93000"/>
                </a:schemeClr>
              </a:solidFill>
              <a:round/>
            </a:ln>
            <a:effectLst/>
          </c:spPr>
          <c:marker>
            <c:symbol val="circle"/>
            <c:size val="5"/>
            <c:spPr>
              <a:solidFill>
                <a:schemeClr val="accent6">
                  <a:tint val="93000"/>
                </a:schemeClr>
              </a:solidFill>
              <a:ln w="9525">
                <a:solidFill>
                  <a:schemeClr val="accent6">
                    <a:tint val="93000"/>
                  </a:schemeClr>
                </a:solidFill>
              </a:ln>
              <a:effectLst/>
            </c:spPr>
          </c:marker>
          <c:xVal>
            <c:numRef>
              <c:f>'COMPARATIVA AGUAS'!$A$179:$A$240</c:f>
              <c:numCache>
                <c:formatCode>General</c:formatCode>
                <c:ptCount val="62"/>
                <c:pt idx="0">
                  <c:v>0</c:v>
                </c:pt>
                <c:pt idx="1">
                  <c:v>0.17</c:v>
                </c:pt>
                <c:pt idx="2">
                  <c:v>0.33</c:v>
                </c:pt>
                <c:pt idx="3">
                  <c:v>0.5</c:v>
                </c:pt>
                <c:pt idx="4">
                  <c:v>0.67</c:v>
                </c:pt>
                <c:pt idx="5">
                  <c:v>0.83</c:v>
                </c:pt>
                <c:pt idx="6">
                  <c:v>1</c:v>
                </c:pt>
                <c:pt idx="7">
                  <c:v>1.17</c:v>
                </c:pt>
                <c:pt idx="8">
                  <c:v>1.33</c:v>
                </c:pt>
                <c:pt idx="9">
                  <c:v>1.5</c:v>
                </c:pt>
                <c:pt idx="10">
                  <c:v>1.67</c:v>
                </c:pt>
                <c:pt idx="11">
                  <c:v>1.83</c:v>
                </c:pt>
                <c:pt idx="12">
                  <c:v>2</c:v>
                </c:pt>
                <c:pt idx="13">
                  <c:v>2.5</c:v>
                </c:pt>
                <c:pt idx="14">
                  <c:v>3</c:v>
                </c:pt>
                <c:pt idx="15">
                  <c:v>3.5</c:v>
                </c:pt>
                <c:pt idx="16">
                  <c:v>4</c:v>
                </c:pt>
                <c:pt idx="17">
                  <c:v>4.5</c:v>
                </c:pt>
                <c:pt idx="18">
                  <c:v>5</c:v>
                </c:pt>
                <c:pt idx="19">
                  <c:v>6</c:v>
                </c:pt>
                <c:pt idx="20">
                  <c:v>7</c:v>
                </c:pt>
                <c:pt idx="21">
                  <c:v>8</c:v>
                </c:pt>
                <c:pt idx="22">
                  <c:v>9</c:v>
                </c:pt>
                <c:pt idx="23">
                  <c:v>10</c:v>
                </c:pt>
                <c:pt idx="24">
                  <c:v>11</c:v>
                </c:pt>
                <c:pt idx="25">
                  <c:v>12</c:v>
                </c:pt>
                <c:pt idx="26">
                  <c:v>13</c:v>
                </c:pt>
                <c:pt idx="27">
                  <c:v>14</c:v>
                </c:pt>
                <c:pt idx="28">
                  <c:v>15</c:v>
                </c:pt>
                <c:pt idx="29">
                  <c:v>16</c:v>
                </c:pt>
                <c:pt idx="30">
                  <c:v>17</c:v>
                </c:pt>
                <c:pt idx="31">
                  <c:v>18</c:v>
                </c:pt>
                <c:pt idx="32">
                  <c:v>19</c:v>
                </c:pt>
                <c:pt idx="33">
                  <c:v>20</c:v>
                </c:pt>
                <c:pt idx="34">
                  <c:v>21</c:v>
                </c:pt>
                <c:pt idx="35">
                  <c:v>22</c:v>
                </c:pt>
                <c:pt idx="36">
                  <c:v>23</c:v>
                </c:pt>
                <c:pt idx="37">
                  <c:v>24</c:v>
                </c:pt>
                <c:pt idx="38">
                  <c:v>25</c:v>
                </c:pt>
                <c:pt idx="39">
                  <c:v>26</c:v>
                </c:pt>
                <c:pt idx="40">
                  <c:v>27</c:v>
                </c:pt>
                <c:pt idx="41">
                  <c:v>28</c:v>
                </c:pt>
                <c:pt idx="42">
                  <c:v>29</c:v>
                </c:pt>
                <c:pt idx="43">
                  <c:v>30</c:v>
                </c:pt>
                <c:pt idx="44">
                  <c:v>31</c:v>
                </c:pt>
                <c:pt idx="45">
                  <c:v>32</c:v>
                </c:pt>
                <c:pt idx="46">
                  <c:v>33</c:v>
                </c:pt>
                <c:pt idx="47">
                  <c:v>34</c:v>
                </c:pt>
                <c:pt idx="48">
                  <c:v>35</c:v>
                </c:pt>
                <c:pt idx="49">
                  <c:v>36</c:v>
                </c:pt>
                <c:pt idx="50">
                  <c:v>37</c:v>
                </c:pt>
                <c:pt idx="51">
                  <c:v>38</c:v>
                </c:pt>
                <c:pt idx="52">
                  <c:v>39</c:v>
                </c:pt>
                <c:pt idx="53">
                  <c:v>40</c:v>
                </c:pt>
                <c:pt idx="54">
                  <c:v>41</c:v>
                </c:pt>
                <c:pt idx="55">
                  <c:v>42</c:v>
                </c:pt>
                <c:pt idx="56">
                  <c:v>43</c:v>
                </c:pt>
                <c:pt idx="57">
                  <c:v>44</c:v>
                </c:pt>
                <c:pt idx="58">
                  <c:v>45</c:v>
                </c:pt>
                <c:pt idx="59">
                  <c:v>46</c:v>
                </c:pt>
                <c:pt idx="60">
                  <c:v>47</c:v>
                </c:pt>
                <c:pt idx="61">
                  <c:v>48</c:v>
                </c:pt>
              </c:numCache>
            </c:numRef>
          </c:xVal>
          <c:yVal>
            <c:numRef>
              <c:f>'COMPARATIVA AGUAS'!$F$179:$F$240</c:f>
              <c:numCache>
                <c:formatCode>General</c:formatCode>
                <c:ptCount val="62"/>
                <c:pt idx="0">
                  <c:v>17.3</c:v>
                </c:pt>
                <c:pt idx="1">
                  <c:v>17.399999999999999</c:v>
                </c:pt>
                <c:pt idx="2">
                  <c:v>17.399999999999999</c:v>
                </c:pt>
                <c:pt idx="3">
                  <c:v>17.399999999999999</c:v>
                </c:pt>
                <c:pt idx="4">
                  <c:v>17.399999999999999</c:v>
                </c:pt>
                <c:pt idx="5">
                  <c:v>17.3</c:v>
                </c:pt>
                <c:pt idx="6">
                  <c:v>17.3</c:v>
                </c:pt>
                <c:pt idx="7">
                  <c:v>17.3</c:v>
                </c:pt>
                <c:pt idx="8">
                  <c:v>17.2</c:v>
                </c:pt>
                <c:pt idx="9">
                  <c:v>17.100000000000001</c:v>
                </c:pt>
                <c:pt idx="10">
                  <c:v>17.100000000000001</c:v>
                </c:pt>
                <c:pt idx="11">
                  <c:v>17.100000000000001</c:v>
                </c:pt>
                <c:pt idx="12">
                  <c:v>17</c:v>
                </c:pt>
                <c:pt idx="13">
                  <c:v>16.8</c:v>
                </c:pt>
                <c:pt idx="14">
                  <c:v>16.7</c:v>
                </c:pt>
                <c:pt idx="15">
                  <c:v>16.5</c:v>
                </c:pt>
                <c:pt idx="16">
                  <c:v>16.3</c:v>
                </c:pt>
                <c:pt idx="17">
                  <c:v>16.100000000000001</c:v>
                </c:pt>
                <c:pt idx="18">
                  <c:v>16</c:v>
                </c:pt>
                <c:pt idx="19">
                  <c:v>15.6</c:v>
                </c:pt>
                <c:pt idx="20">
                  <c:v>15.3</c:v>
                </c:pt>
                <c:pt idx="21">
                  <c:v>15.1</c:v>
                </c:pt>
                <c:pt idx="22">
                  <c:v>14.9</c:v>
                </c:pt>
                <c:pt idx="23">
                  <c:v>14.7</c:v>
                </c:pt>
                <c:pt idx="24">
                  <c:v>14.5</c:v>
                </c:pt>
                <c:pt idx="25">
                  <c:v>14.4</c:v>
                </c:pt>
                <c:pt idx="26">
                  <c:v>14.2</c:v>
                </c:pt>
                <c:pt idx="27">
                  <c:v>14</c:v>
                </c:pt>
                <c:pt idx="28">
                  <c:v>13.8</c:v>
                </c:pt>
                <c:pt idx="29">
                  <c:v>13.6</c:v>
                </c:pt>
                <c:pt idx="30">
                  <c:v>13.3</c:v>
                </c:pt>
                <c:pt idx="31">
                  <c:v>12.9</c:v>
                </c:pt>
                <c:pt idx="32">
                  <c:v>12.5</c:v>
                </c:pt>
                <c:pt idx="33">
                  <c:v>12</c:v>
                </c:pt>
                <c:pt idx="34">
                  <c:v>11.5</c:v>
                </c:pt>
                <c:pt idx="35">
                  <c:v>10.9</c:v>
                </c:pt>
                <c:pt idx="36">
                  <c:v>10.199999999999999</c:v>
                </c:pt>
                <c:pt idx="37">
                  <c:v>9.4</c:v>
                </c:pt>
                <c:pt idx="38">
                  <c:v>8.4</c:v>
                </c:pt>
                <c:pt idx="39">
                  <c:v>7.6</c:v>
                </c:pt>
                <c:pt idx="40">
                  <c:v>6.8</c:v>
                </c:pt>
                <c:pt idx="41">
                  <c:v>6</c:v>
                </c:pt>
                <c:pt idx="42">
                  <c:v>5.2</c:v>
                </c:pt>
                <c:pt idx="43">
                  <c:v>4.5</c:v>
                </c:pt>
                <c:pt idx="44">
                  <c:v>3.9</c:v>
                </c:pt>
                <c:pt idx="45">
                  <c:v>3.4</c:v>
                </c:pt>
                <c:pt idx="46">
                  <c:v>2.9</c:v>
                </c:pt>
                <c:pt idx="47">
                  <c:v>2.6</c:v>
                </c:pt>
                <c:pt idx="48">
                  <c:v>2.4</c:v>
                </c:pt>
                <c:pt idx="49">
                  <c:v>2.2000000000000002</c:v>
                </c:pt>
                <c:pt idx="50">
                  <c:v>2</c:v>
                </c:pt>
                <c:pt idx="51">
                  <c:v>1.9</c:v>
                </c:pt>
                <c:pt idx="52">
                  <c:v>1.8</c:v>
                </c:pt>
                <c:pt idx="53">
                  <c:v>1.7</c:v>
                </c:pt>
                <c:pt idx="54">
                  <c:v>1.6</c:v>
                </c:pt>
                <c:pt idx="55">
                  <c:v>1.5</c:v>
                </c:pt>
                <c:pt idx="56">
                  <c:v>1.4</c:v>
                </c:pt>
                <c:pt idx="57">
                  <c:v>1.3</c:v>
                </c:pt>
                <c:pt idx="58">
                  <c:v>1.3</c:v>
                </c:pt>
                <c:pt idx="59">
                  <c:v>1.2</c:v>
                </c:pt>
                <c:pt idx="60">
                  <c:v>1.2</c:v>
                </c:pt>
                <c:pt idx="61">
                  <c:v>1.1000000000000001</c:v>
                </c:pt>
              </c:numCache>
            </c:numRef>
          </c:yVal>
          <c:smooth val="1"/>
          <c:extLst>
            <c:ext xmlns:c16="http://schemas.microsoft.com/office/drawing/2014/chart" uri="{C3380CC4-5D6E-409C-BE32-E72D297353CC}">
              <c16:uniqueId val="{00000004-5D13-4B77-BB05-16561456C299}"/>
            </c:ext>
          </c:extLst>
        </c:ser>
        <c:ser>
          <c:idx val="5"/>
          <c:order val="5"/>
          <c:tx>
            <c:strRef>
              <c:f>'COMPARATIVA AGUAS'!$G$178</c:f>
              <c:strCache>
                <c:ptCount val="1"/>
                <c:pt idx="0">
                  <c:v>MM PTA - Km 9</c:v>
                </c:pt>
              </c:strCache>
            </c:strRef>
          </c:tx>
          <c:spPr>
            <a:ln w="19050" cap="rnd">
              <a:solidFill>
                <a:schemeClr val="accent6">
                  <a:tint val="77000"/>
                </a:schemeClr>
              </a:solidFill>
              <a:round/>
            </a:ln>
            <a:effectLst/>
          </c:spPr>
          <c:marker>
            <c:symbol val="circle"/>
            <c:size val="5"/>
            <c:spPr>
              <a:solidFill>
                <a:schemeClr val="accent6">
                  <a:tint val="77000"/>
                </a:schemeClr>
              </a:solidFill>
              <a:ln w="9525">
                <a:solidFill>
                  <a:schemeClr val="accent6">
                    <a:tint val="77000"/>
                  </a:schemeClr>
                </a:solidFill>
              </a:ln>
              <a:effectLst/>
            </c:spPr>
          </c:marker>
          <c:xVal>
            <c:numRef>
              <c:f>'COMPARATIVA AGUAS'!$A$179:$A$240</c:f>
              <c:numCache>
                <c:formatCode>General</c:formatCode>
                <c:ptCount val="62"/>
                <c:pt idx="0">
                  <c:v>0</c:v>
                </c:pt>
                <c:pt idx="1">
                  <c:v>0.17</c:v>
                </c:pt>
                <c:pt idx="2">
                  <c:v>0.33</c:v>
                </c:pt>
                <c:pt idx="3">
                  <c:v>0.5</c:v>
                </c:pt>
                <c:pt idx="4">
                  <c:v>0.67</c:v>
                </c:pt>
                <c:pt idx="5">
                  <c:v>0.83</c:v>
                </c:pt>
                <c:pt idx="6">
                  <c:v>1</c:v>
                </c:pt>
                <c:pt idx="7">
                  <c:v>1.17</c:v>
                </c:pt>
                <c:pt idx="8">
                  <c:v>1.33</c:v>
                </c:pt>
                <c:pt idx="9">
                  <c:v>1.5</c:v>
                </c:pt>
                <c:pt idx="10">
                  <c:v>1.67</c:v>
                </c:pt>
                <c:pt idx="11">
                  <c:v>1.83</c:v>
                </c:pt>
                <c:pt idx="12">
                  <c:v>2</c:v>
                </c:pt>
                <c:pt idx="13">
                  <c:v>2.5</c:v>
                </c:pt>
                <c:pt idx="14">
                  <c:v>3</c:v>
                </c:pt>
                <c:pt idx="15">
                  <c:v>3.5</c:v>
                </c:pt>
                <c:pt idx="16">
                  <c:v>4</c:v>
                </c:pt>
                <c:pt idx="17">
                  <c:v>4.5</c:v>
                </c:pt>
                <c:pt idx="18">
                  <c:v>5</c:v>
                </c:pt>
                <c:pt idx="19">
                  <c:v>6</c:v>
                </c:pt>
                <c:pt idx="20">
                  <c:v>7</c:v>
                </c:pt>
                <c:pt idx="21">
                  <c:v>8</c:v>
                </c:pt>
                <c:pt idx="22">
                  <c:v>9</c:v>
                </c:pt>
                <c:pt idx="23">
                  <c:v>10</c:v>
                </c:pt>
                <c:pt idx="24">
                  <c:v>11</c:v>
                </c:pt>
                <c:pt idx="25">
                  <c:v>12</c:v>
                </c:pt>
                <c:pt idx="26">
                  <c:v>13</c:v>
                </c:pt>
                <c:pt idx="27">
                  <c:v>14</c:v>
                </c:pt>
                <c:pt idx="28">
                  <c:v>15</c:v>
                </c:pt>
                <c:pt idx="29">
                  <c:v>16</c:v>
                </c:pt>
                <c:pt idx="30">
                  <c:v>17</c:v>
                </c:pt>
                <c:pt idx="31">
                  <c:v>18</c:v>
                </c:pt>
                <c:pt idx="32">
                  <c:v>19</c:v>
                </c:pt>
                <c:pt idx="33">
                  <c:v>20</c:v>
                </c:pt>
                <c:pt idx="34">
                  <c:v>21</c:v>
                </c:pt>
                <c:pt idx="35">
                  <c:v>22</c:v>
                </c:pt>
                <c:pt idx="36">
                  <c:v>23</c:v>
                </c:pt>
                <c:pt idx="37">
                  <c:v>24</c:v>
                </c:pt>
                <c:pt idx="38">
                  <c:v>25</c:v>
                </c:pt>
                <c:pt idx="39">
                  <c:v>26</c:v>
                </c:pt>
                <c:pt idx="40">
                  <c:v>27</c:v>
                </c:pt>
                <c:pt idx="41">
                  <c:v>28</c:v>
                </c:pt>
                <c:pt idx="42">
                  <c:v>29</c:v>
                </c:pt>
                <c:pt idx="43">
                  <c:v>30</c:v>
                </c:pt>
                <c:pt idx="44">
                  <c:v>31</c:v>
                </c:pt>
                <c:pt idx="45">
                  <c:v>32</c:v>
                </c:pt>
                <c:pt idx="46">
                  <c:v>33</c:v>
                </c:pt>
                <c:pt idx="47">
                  <c:v>34</c:v>
                </c:pt>
                <c:pt idx="48">
                  <c:v>35</c:v>
                </c:pt>
                <c:pt idx="49">
                  <c:v>36</c:v>
                </c:pt>
                <c:pt idx="50">
                  <c:v>37</c:v>
                </c:pt>
                <c:pt idx="51">
                  <c:v>38</c:v>
                </c:pt>
                <c:pt idx="52">
                  <c:v>39</c:v>
                </c:pt>
                <c:pt idx="53">
                  <c:v>40</c:v>
                </c:pt>
                <c:pt idx="54">
                  <c:v>41</c:v>
                </c:pt>
                <c:pt idx="55">
                  <c:v>42</c:v>
                </c:pt>
                <c:pt idx="56">
                  <c:v>43</c:v>
                </c:pt>
                <c:pt idx="57">
                  <c:v>44</c:v>
                </c:pt>
                <c:pt idx="58">
                  <c:v>45</c:v>
                </c:pt>
                <c:pt idx="59">
                  <c:v>46</c:v>
                </c:pt>
                <c:pt idx="60">
                  <c:v>47</c:v>
                </c:pt>
                <c:pt idx="61">
                  <c:v>48</c:v>
                </c:pt>
              </c:numCache>
            </c:numRef>
          </c:xVal>
          <c:yVal>
            <c:numRef>
              <c:f>'COMPARATIVA AGUAS'!$G$179:$G$240</c:f>
              <c:numCache>
                <c:formatCode>General</c:formatCode>
                <c:ptCount val="62"/>
                <c:pt idx="0">
                  <c:v>17.7</c:v>
                </c:pt>
                <c:pt idx="1">
                  <c:v>17.600000000000001</c:v>
                </c:pt>
                <c:pt idx="2">
                  <c:v>17.600000000000001</c:v>
                </c:pt>
                <c:pt idx="3">
                  <c:v>17.5</c:v>
                </c:pt>
                <c:pt idx="4">
                  <c:v>17.5</c:v>
                </c:pt>
                <c:pt idx="5">
                  <c:v>17.399999999999999</c:v>
                </c:pt>
                <c:pt idx="6">
                  <c:v>17.399999999999999</c:v>
                </c:pt>
                <c:pt idx="7">
                  <c:v>17.3</c:v>
                </c:pt>
                <c:pt idx="8">
                  <c:v>17.2</c:v>
                </c:pt>
                <c:pt idx="9">
                  <c:v>17.2</c:v>
                </c:pt>
                <c:pt idx="10">
                  <c:v>17.100000000000001</c:v>
                </c:pt>
                <c:pt idx="11">
                  <c:v>17.100000000000001</c:v>
                </c:pt>
                <c:pt idx="12">
                  <c:v>17</c:v>
                </c:pt>
                <c:pt idx="13">
                  <c:v>16.8</c:v>
                </c:pt>
                <c:pt idx="14">
                  <c:v>16.600000000000001</c:v>
                </c:pt>
                <c:pt idx="15">
                  <c:v>16.5</c:v>
                </c:pt>
                <c:pt idx="16">
                  <c:v>16.399999999999999</c:v>
                </c:pt>
                <c:pt idx="17">
                  <c:v>16.2</c:v>
                </c:pt>
                <c:pt idx="18">
                  <c:v>16.2</c:v>
                </c:pt>
                <c:pt idx="19">
                  <c:v>16</c:v>
                </c:pt>
                <c:pt idx="20">
                  <c:v>16</c:v>
                </c:pt>
                <c:pt idx="21">
                  <c:v>15.9</c:v>
                </c:pt>
                <c:pt idx="22">
                  <c:v>15.8</c:v>
                </c:pt>
                <c:pt idx="23">
                  <c:v>15.8</c:v>
                </c:pt>
                <c:pt idx="24">
                  <c:v>15.7</c:v>
                </c:pt>
                <c:pt idx="25">
                  <c:v>15.7</c:v>
                </c:pt>
                <c:pt idx="26">
                  <c:v>15.7</c:v>
                </c:pt>
                <c:pt idx="27">
                  <c:v>15.6</c:v>
                </c:pt>
                <c:pt idx="28">
                  <c:v>15.5</c:v>
                </c:pt>
                <c:pt idx="29">
                  <c:v>15.3</c:v>
                </c:pt>
                <c:pt idx="30">
                  <c:v>15.1</c:v>
                </c:pt>
                <c:pt idx="31">
                  <c:v>14.8</c:v>
                </c:pt>
                <c:pt idx="32">
                  <c:v>14.5</c:v>
                </c:pt>
                <c:pt idx="33">
                  <c:v>14.1</c:v>
                </c:pt>
                <c:pt idx="34">
                  <c:v>13.6</c:v>
                </c:pt>
                <c:pt idx="35">
                  <c:v>13</c:v>
                </c:pt>
                <c:pt idx="36">
                  <c:v>12.3</c:v>
                </c:pt>
                <c:pt idx="37">
                  <c:v>11.6</c:v>
                </c:pt>
                <c:pt idx="38">
                  <c:v>10.9</c:v>
                </c:pt>
                <c:pt idx="39">
                  <c:v>10.199999999999999</c:v>
                </c:pt>
                <c:pt idx="40">
                  <c:v>9.5</c:v>
                </c:pt>
                <c:pt idx="41">
                  <c:v>8.9</c:v>
                </c:pt>
                <c:pt idx="42">
                  <c:v>8.3000000000000007</c:v>
                </c:pt>
                <c:pt idx="43">
                  <c:v>7.7</c:v>
                </c:pt>
                <c:pt idx="44">
                  <c:v>7.2</c:v>
                </c:pt>
                <c:pt idx="45">
                  <c:v>6.7</c:v>
                </c:pt>
                <c:pt idx="46">
                  <c:v>6.2</c:v>
                </c:pt>
                <c:pt idx="47">
                  <c:v>5.7</c:v>
                </c:pt>
                <c:pt idx="48">
                  <c:v>5.2</c:v>
                </c:pt>
                <c:pt idx="49">
                  <c:v>4.5999999999999996</c:v>
                </c:pt>
                <c:pt idx="50">
                  <c:v>4.2</c:v>
                </c:pt>
                <c:pt idx="51">
                  <c:v>3.8</c:v>
                </c:pt>
                <c:pt idx="52">
                  <c:v>3.5</c:v>
                </c:pt>
                <c:pt idx="53">
                  <c:v>3.2</c:v>
                </c:pt>
                <c:pt idx="54">
                  <c:v>3</c:v>
                </c:pt>
                <c:pt idx="55">
                  <c:v>2.8</c:v>
                </c:pt>
                <c:pt idx="56">
                  <c:v>2.6</c:v>
                </c:pt>
                <c:pt idx="57">
                  <c:v>2.4</c:v>
                </c:pt>
                <c:pt idx="58">
                  <c:v>2.2999999999999998</c:v>
                </c:pt>
                <c:pt idx="59">
                  <c:v>2.1</c:v>
                </c:pt>
                <c:pt idx="60">
                  <c:v>2</c:v>
                </c:pt>
                <c:pt idx="61">
                  <c:v>1.9</c:v>
                </c:pt>
              </c:numCache>
            </c:numRef>
          </c:yVal>
          <c:smooth val="1"/>
          <c:extLst>
            <c:ext xmlns:c16="http://schemas.microsoft.com/office/drawing/2014/chart" uri="{C3380CC4-5D6E-409C-BE32-E72D297353CC}">
              <c16:uniqueId val="{00000005-5D13-4B77-BB05-16561456C299}"/>
            </c:ext>
          </c:extLst>
        </c:ser>
        <c:ser>
          <c:idx val="6"/>
          <c:order val="6"/>
          <c:tx>
            <c:strRef>
              <c:f>'COMPARATIVA AGUAS'!$H$178</c:f>
              <c:strCache>
                <c:ptCount val="1"/>
                <c:pt idx="0">
                  <c:v>MM-MyB 3-Sda</c:v>
                </c:pt>
              </c:strCache>
            </c:strRef>
          </c:tx>
          <c:spPr>
            <a:ln w="19050" cap="rnd">
              <a:solidFill>
                <a:schemeClr val="accent6">
                  <a:tint val="62000"/>
                </a:schemeClr>
              </a:solidFill>
              <a:round/>
            </a:ln>
            <a:effectLst/>
          </c:spPr>
          <c:marker>
            <c:symbol val="circle"/>
            <c:size val="5"/>
            <c:spPr>
              <a:solidFill>
                <a:schemeClr val="accent6">
                  <a:tint val="62000"/>
                </a:schemeClr>
              </a:solidFill>
              <a:ln w="9525">
                <a:solidFill>
                  <a:schemeClr val="accent6">
                    <a:tint val="62000"/>
                  </a:schemeClr>
                </a:solidFill>
              </a:ln>
              <a:effectLst/>
            </c:spPr>
          </c:marker>
          <c:xVal>
            <c:numRef>
              <c:f>'COMPARATIVA AGUAS'!$A$179:$A$240</c:f>
              <c:numCache>
                <c:formatCode>General</c:formatCode>
                <c:ptCount val="62"/>
                <c:pt idx="0">
                  <c:v>0</c:v>
                </c:pt>
                <c:pt idx="1">
                  <c:v>0.17</c:v>
                </c:pt>
                <c:pt idx="2">
                  <c:v>0.33</c:v>
                </c:pt>
                <c:pt idx="3">
                  <c:v>0.5</c:v>
                </c:pt>
                <c:pt idx="4">
                  <c:v>0.67</c:v>
                </c:pt>
                <c:pt idx="5">
                  <c:v>0.83</c:v>
                </c:pt>
                <c:pt idx="6">
                  <c:v>1</c:v>
                </c:pt>
                <c:pt idx="7">
                  <c:v>1.17</c:v>
                </c:pt>
                <c:pt idx="8">
                  <c:v>1.33</c:v>
                </c:pt>
                <c:pt idx="9">
                  <c:v>1.5</c:v>
                </c:pt>
                <c:pt idx="10">
                  <c:v>1.67</c:v>
                </c:pt>
                <c:pt idx="11">
                  <c:v>1.83</c:v>
                </c:pt>
                <c:pt idx="12">
                  <c:v>2</c:v>
                </c:pt>
                <c:pt idx="13">
                  <c:v>2.5</c:v>
                </c:pt>
                <c:pt idx="14">
                  <c:v>3</c:v>
                </c:pt>
                <c:pt idx="15">
                  <c:v>3.5</c:v>
                </c:pt>
                <c:pt idx="16">
                  <c:v>4</c:v>
                </c:pt>
                <c:pt idx="17">
                  <c:v>4.5</c:v>
                </c:pt>
                <c:pt idx="18">
                  <c:v>5</c:v>
                </c:pt>
                <c:pt idx="19">
                  <c:v>6</c:v>
                </c:pt>
                <c:pt idx="20">
                  <c:v>7</c:v>
                </c:pt>
                <c:pt idx="21">
                  <c:v>8</c:v>
                </c:pt>
                <c:pt idx="22">
                  <c:v>9</c:v>
                </c:pt>
                <c:pt idx="23">
                  <c:v>10</c:v>
                </c:pt>
                <c:pt idx="24">
                  <c:v>11</c:v>
                </c:pt>
                <c:pt idx="25">
                  <c:v>12</c:v>
                </c:pt>
                <c:pt idx="26">
                  <c:v>13</c:v>
                </c:pt>
                <c:pt idx="27">
                  <c:v>14</c:v>
                </c:pt>
                <c:pt idx="28">
                  <c:v>15</c:v>
                </c:pt>
                <c:pt idx="29">
                  <c:v>16</c:v>
                </c:pt>
                <c:pt idx="30">
                  <c:v>17</c:v>
                </c:pt>
                <c:pt idx="31">
                  <c:v>18</c:v>
                </c:pt>
                <c:pt idx="32">
                  <c:v>19</c:v>
                </c:pt>
                <c:pt idx="33">
                  <c:v>20</c:v>
                </c:pt>
                <c:pt idx="34">
                  <c:v>21</c:v>
                </c:pt>
                <c:pt idx="35">
                  <c:v>22</c:v>
                </c:pt>
                <c:pt idx="36">
                  <c:v>23</c:v>
                </c:pt>
                <c:pt idx="37">
                  <c:v>24</c:v>
                </c:pt>
                <c:pt idx="38">
                  <c:v>25</c:v>
                </c:pt>
                <c:pt idx="39">
                  <c:v>26</c:v>
                </c:pt>
                <c:pt idx="40">
                  <c:v>27</c:v>
                </c:pt>
                <c:pt idx="41">
                  <c:v>28</c:v>
                </c:pt>
                <c:pt idx="42">
                  <c:v>29</c:v>
                </c:pt>
                <c:pt idx="43">
                  <c:v>30</c:v>
                </c:pt>
                <c:pt idx="44">
                  <c:v>31</c:v>
                </c:pt>
                <c:pt idx="45">
                  <c:v>32</c:v>
                </c:pt>
                <c:pt idx="46">
                  <c:v>33</c:v>
                </c:pt>
                <c:pt idx="47">
                  <c:v>34</c:v>
                </c:pt>
                <c:pt idx="48">
                  <c:v>35</c:v>
                </c:pt>
                <c:pt idx="49">
                  <c:v>36</c:v>
                </c:pt>
                <c:pt idx="50">
                  <c:v>37</c:v>
                </c:pt>
                <c:pt idx="51">
                  <c:v>38</c:v>
                </c:pt>
                <c:pt idx="52">
                  <c:v>39</c:v>
                </c:pt>
                <c:pt idx="53">
                  <c:v>40</c:v>
                </c:pt>
                <c:pt idx="54">
                  <c:v>41</c:v>
                </c:pt>
                <c:pt idx="55">
                  <c:v>42</c:v>
                </c:pt>
                <c:pt idx="56">
                  <c:v>43</c:v>
                </c:pt>
                <c:pt idx="57">
                  <c:v>44</c:v>
                </c:pt>
                <c:pt idx="58">
                  <c:v>45</c:v>
                </c:pt>
                <c:pt idx="59">
                  <c:v>46</c:v>
                </c:pt>
                <c:pt idx="60">
                  <c:v>47</c:v>
                </c:pt>
                <c:pt idx="61">
                  <c:v>48</c:v>
                </c:pt>
              </c:numCache>
            </c:numRef>
          </c:xVal>
          <c:yVal>
            <c:numRef>
              <c:f>'COMPARATIVA AGUAS'!$H$179:$H$240</c:f>
              <c:numCache>
                <c:formatCode>General</c:formatCode>
                <c:ptCount val="62"/>
                <c:pt idx="0">
                  <c:v>19.100000000000001</c:v>
                </c:pt>
                <c:pt idx="1">
                  <c:v>19.100000000000001</c:v>
                </c:pt>
                <c:pt idx="2">
                  <c:v>19.100000000000001</c:v>
                </c:pt>
                <c:pt idx="3">
                  <c:v>19.100000000000001</c:v>
                </c:pt>
                <c:pt idx="4">
                  <c:v>19</c:v>
                </c:pt>
                <c:pt idx="5">
                  <c:v>19</c:v>
                </c:pt>
                <c:pt idx="6">
                  <c:v>18.899999999999999</c:v>
                </c:pt>
                <c:pt idx="7">
                  <c:v>18.8</c:v>
                </c:pt>
                <c:pt idx="8">
                  <c:v>18.7</c:v>
                </c:pt>
                <c:pt idx="9">
                  <c:v>18.600000000000001</c:v>
                </c:pt>
                <c:pt idx="10">
                  <c:v>18.5</c:v>
                </c:pt>
                <c:pt idx="11">
                  <c:v>18.399999999999999</c:v>
                </c:pt>
                <c:pt idx="12">
                  <c:v>18.3</c:v>
                </c:pt>
                <c:pt idx="13">
                  <c:v>18</c:v>
                </c:pt>
                <c:pt idx="14">
                  <c:v>17.7</c:v>
                </c:pt>
                <c:pt idx="15">
                  <c:v>17.399999999999999</c:v>
                </c:pt>
                <c:pt idx="16">
                  <c:v>17.100000000000001</c:v>
                </c:pt>
                <c:pt idx="17">
                  <c:v>16.899999999999999</c:v>
                </c:pt>
                <c:pt idx="18">
                  <c:v>16.600000000000001</c:v>
                </c:pt>
                <c:pt idx="19">
                  <c:v>16.100000000000001</c:v>
                </c:pt>
                <c:pt idx="20">
                  <c:v>15.7</c:v>
                </c:pt>
                <c:pt idx="21">
                  <c:v>15.3</c:v>
                </c:pt>
                <c:pt idx="22">
                  <c:v>14.9</c:v>
                </c:pt>
                <c:pt idx="23">
                  <c:v>14.5</c:v>
                </c:pt>
                <c:pt idx="24">
                  <c:v>14.2</c:v>
                </c:pt>
                <c:pt idx="25">
                  <c:v>14</c:v>
                </c:pt>
                <c:pt idx="26">
                  <c:v>13.7</c:v>
                </c:pt>
                <c:pt idx="27">
                  <c:v>13.4</c:v>
                </c:pt>
                <c:pt idx="28">
                  <c:v>13.2</c:v>
                </c:pt>
                <c:pt idx="29">
                  <c:v>13</c:v>
                </c:pt>
                <c:pt idx="30">
                  <c:v>12.7</c:v>
                </c:pt>
                <c:pt idx="31">
                  <c:v>12.5</c:v>
                </c:pt>
                <c:pt idx="32">
                  <c:v>12.3</c:v>
                </c:pt>
                <c:pt idx="33">
                  <c:v>12.1</c:v>
                </c:pt>
                <c:pt idx="34">
                  <c:v>11.9</c:v>
                </c:pt>
                <c:pt idx="35">
                  <c:v>11.7</c:v>
                </c:pt>
                <c:pt idx="36">
                  <c:v>11.5</c:v>
                </c:pt>
                <c:pt idx="37">
                  <c:v>11.3</c:v>
                </c:pt>
                <c:pt idx="38">
                  <c:v>11.1</c:v>
                </c:pt>
                <c:pt idx="39">
                  <c:v>10.9</c:v>
                </c:pt>
                <c:pt idx="40">
                  <c:v>10.6</c:v>
                </c:pt>
                <c:pt idx="41">
                  <c:v>10.4</c:v>
                </c:pt>
                <c:pt idx="42">
                  <c:v>10.1</c:v>
                </c:pt>
                <c:pt idx="43">
                  <c:v>9.9</c:v>
                </c:pt>
                <c:pt idx="44">
                  <c:v>9.6</c:v>
                </c:pt>
                <c:pt idx="45">
                  <c:v>9.4</c:v>
                </c:pt>
                <c:pt idx="46">
                  <c:v>9.1</c:v>
                </c:pt>
                <c:pt idx="47">
                  <c:v>8.8000000000000007</c:v>
                </c:pt>
                <c:pt idx="48">
                  <c:v>8.5</c:v>
                </c:pt>
                <c:pt idx="49">
                  <c:v>8.1999999999999993</c:v>
                </c:pt>
                <c:pt idx="50">
                  <c:v>7.9</c:v>
                </c:pt>
                <c:pt idx="51">
                  <c:v>7.6</c:v>
                </c:pt>
                <c:pt idx="52">
                  <c:v>7.3</c:v>
                </c:pt>
                <c:pt idx="53">
                  <c:v>6.9</c:v>
                </c:pt>
                <c:pt idx="54">
                  <c:v>6.6</c:v>
                </c:pt>
                <c:pt idx="55">
                  <c:v>6.2</c:v>
                </c:pt>
                <c:pt idx="56">
                  <c:v>5.8</c:v>
                </c:pt>
                <c:pt idx="57">
                  <c:v>5.3</c:v>
                </c:pt>
                <c:pt idx="58">
                  <c:v>4.9000000000000004</c:v>
                </c:pt>
                <c:pt idx="59">
                  <c:v>4.3</c:v>
                </c:pt>
                <c:pt idx="60">
                  <c:v>3.7</c:v>
                </c:pt>
                <c:pt idx="61">
                  <c:v>3.1</c:v>
                </c:pt>
              </c:numCache>
            </c:numRef>
          </c:yVal>
          <c:smooth val="1"/>
          <c:extLst>
            <c:ext xmlns:c16="http://schemas.microsoft.com/office/drawing/2014/chart" uri="{C3380CC4-5D6E-409C-BE32-E72D297353CC}">
              <c16:uniqueId val="{00000006-5D13-4B77-BB05-16561456C299}"/>
            </c:ext>
          </c:extLst>
        </c:ser>
        <c:ser>
          <c:idx val="7"/>
          <c:order val="7"/>
          <c:tx>
            <c:strRef>
              <c:f>'COMPARATIVA AGUAS'!$I$178</c:f>
              <c:strCache>
                <c:ptCount val="1"/>
                <c:pt idx="0">
                  <c:v>MM E001-PTA</c:v>
                </c:pt>
              </c:strCache>
            </c:strRef>
          </c:tx>
          <c:spPr>
            <a:ln w="19050" cap="rnd">
              <a:solidFill>
                <a:schemeClr val="accent6">
                  <a:tint val="46000"/>
                </a:schemeClr>
              </a:solidFill>
              <a:round/>
            </a:ln>
            <a:effectLst/>
          </c:spPr>
          <c:marker>
            <c:symbol val="circle"/>
            <c:size val="5"/>
            <c:spPr>
              <a:solidFill>
                <a:schemeClr val="accent6">
                  <a:tint val="46000"/>
                </a:schemeClr>
              </a:solidFill>
              <a:ln w="9525">
                <a:solidFill>
                  <a:schemeClr val="accent6">
                    <a:tint val="46000"/>
                  </a:schemeClr>
                </a:solidFill>
              </a:ln>
              <a:effectLst/>
            </c:spPr>
          </c:marker>
          <c:xVal>
            <c:numRef>
              <c:f>'COMPARATIVA AGUAS'!$A$179:$A$240</c:f>
              <c:numCache>
                <c:formatCode>General</c:formatCode>
                <c:ptCount val="62"/>
                <c:pt idx="0">
                  <c:v>0</c:v>
                </c:pt>
                <c:pt idx="1">
                  <c:v>0.17</c:v>
                </c:pt>
                <c:pt idx="2">
                  <c:v>0.33</c:v>
                </c:pt>
                <c:pt idx="3">
                  <c:v>0.5</c:v>
                </c:pt>
                <c:pt idx="4">
                  <c:v>0.67</c:v>
                </c:pt>
                <c:pt idx="5">
                  <c:v>0.83</c:v>
                </c:pt>
                <c:pt idx="6">
                  <c:v>1</c:v>
                </c:pt>
                <c:pt idx="7">
                  <c:v>1.17</c:v>
                </c:pt>
                <c:pt idx="8">
                  <c:v>1.33</c:v>
                </c:pt>
                <c:pt idx="9">
                  <c:v>1.5</c:v>
                </c:pt>
                <c:pt idx="10">
                  <c:v>1.67</c:v>
                </c:pt>
                <c:pt idx="11">
                  <c:v>1.83</c:v>
                </c:pt>
                <c:pt idx="12">
                  <c:v>2</c:v>
                </c:pt>
                <c:pt idx="13">
                  <c:v>2.5</c:v>
                </c:pt>
                <c:pt idx="14">
                  <c:v>3</c:v>
                </c:pt>
                <c:pt idx="15">
                  <c:v>3.5</c:v>
                </c:pt>
                <c:pt idx="16">
                  <c:v>4</c:v>
                </c:pt>
                <c:pt idx="17">
                  <c:v>4.5</c:v>
                </c:pt>
                <c:pt idx="18">
                  <c:v>5</c:v>
                </c:pt>
                <c:pt idx="19">
                  <c:v>6</c:v>
                </c:pt>
                <c:pt idx="20">
                  <c:v>7</c:v>
                </c:pt>
                <c:pt idx="21">
                  <c:v>8</c:v>
                </c:pt>
                <c:pt idx="22">
                  <c:v>9</c:v>
                </c:pt>
                <c:pt idx="23">
                  <c:v>10</c:v>
                </c:pt>
                <c:pt idx="24">
                  <c:v>11</c:v>
                </c:pt>
                <c:pt idx="25">
                  <c:v>12</c:v>
                </c:pt>
                <c:pt idx="26">
                  <c:v>13</c:v>
                </c:pt>
                <c:pt idx="27">
                  <c:v>14</c:v>
                </c:pt>
                <c:pt idx="28">
                  <c:v>15</c:v>
                </c:pt>
                <c:pt idx="29">
                  <c:v>16</c:v>
                </c:pt>
                <c:pt idx="30">
                  <c:v>17</c:v>
                </c:pt>
                <c:pt idx="31">
                  <c:v>18</c:v>
                </c:pt>
                <c:pt idx="32">
                  <c:v>19</c:v>
                </c:pt>
                <c:pt idx="33">
                  <c:v>20</c:v>
                </c:pt>
                <c:pt idx="34">
                  <c:v>21</c:v>
                </c:pt>
                <c:pt idx="35">
                  <c:v>22</c:v>
                </c:pt>
                <c:pt idx="36">
                  <c:v>23</c:v>
                </c:pt>
                <c:pt idx="37">
                  <c:v>24</c:v>
                </c:pt>
                <c:pt idx="38">
                  <c:v>25</c:v>
                </c:pt>
                <c:pt idx="39">
                  <c:v>26</c:v>
                </c:pt>
                <c:pt idx="40">
                  <c:v>27</c:v>
                </c:pt>
                <c:pt idx="41">
                  <c:v>28</c:v>
                </c:pt>
                <c:pt idx="42">
                  <c:v>29</c:v>
                </c:pt>
                <c:pt idx="43">
                  <c:v>30</c:v>
                </c:pt>
                <c:pt idx="44">
                  <c:v>31</c:v>
                </c:pt>
                <c:pt idx="45">
                  <c:v>32</c:v>
                </c:pt>
                <c:pt idx="46">
                  <c:v>33</c:v>
                </c:pt>
                <c:pt idx="47">
                  <c:v>34</c:v>
                </c:pt>
                <c:pt idx="48">
                  <c:v>35</c:v>
                </c:pt>
                <c:pt idx="49">
                  <c:v>36</c:v>
                </c:pt>
                <c:pt idx="50">
                  <c:v>37</c:v>
                </c:pt>
                <c:pt idx="51">
                  <c:v>38</c:v>
                </c:pt>
                <c:pt idx="52">
                  <c:v>39</c:v>
                </c:pt>
                <c:pt idx="53">
                  <c:v>40</c:v>
                </c:pt>
                <c:pt idx="54">
                  <c:v>41</c:v>
                </c:pt>
                <c:pt idx="55">
                  <c:v>42</c:v>
                </c:pt>
                <c:pt idx="56">
                  <c:v>43</c:v>
                </c:pt>
                <c:pt idx="57">
                  <c:v>44</c:v>
                </c:pt>
                <c:pt idx="58">
                  <c:v>45</c:v>
                </c:pt>
                <c:pt idx="59">
                  <c:v>46</c:v>
                </c:pt>
                <c:pt idx="60">
                  <c:v>47</c:v>
                </c:pt>
                <c:pt idx="61">
                  <c:v>48</c:v>
                </c:pt>
              </c:numCache>
            </c:numRef>
          </c:xVal>
          <c:yVal>
            <c:numRef>
              <c:f>'COMPARATIVA AGUAS'!$I$179:$I$240</c:f>
              <c:numCache>
                <c:formatCode>General</c:formatCode>
                <c:ptCount val="62"/>
                <c:pt idx="0">
                  <c:v>17.399999999999999</c:v>
                </c:pt>
                <c:pt idx="1">
                  <c:v>17.399999999999999</c:v>
                </c:pt>
                <c:pt idx="2">
                  <c:v>17.399999999999999</c:v>
                </c:pt>
                <c:pt idx="3">
                  <c:v>17.399999999999999</c:v>
                </c:pt>
                <c:pt idx="4">
                  <c:v>17.3</c:v>
                </c:pt>
                <c:pt idx="5">
                  <c:v>17.2</c:v>
                </c:pt>
                <c:pt idx="6">
                  <c:v>17.100000000000001</c:v>
                </c:pt>
                <c:pt idx="7">
                  <c:v>17</c:v>
                </c:pt>
                <c:pt idx="8">
                  <c:v>16.899999999999999</c:v>
                </c:pt>
                <c:pt idx="9">
                  <c:v>16.8</c:v>
                </c:pt>
                <c:pt idx="10">
                  <c:v>16.7</c:v>
                </c:pt>
                <c:pt idx="11">
                  <c:v>16.600000000000001</c:v>
                </c:pt>
                <c:pt idx="12">
                  <c:v>16.600000000000001</c:v>
                </c:pt>
                <c:pt idx="13">
                  <c:v>16.100000000000001</c:v>
                </c:pt>
                <c:pt idx="14">
                  <c:v>15.8</c:v>
                </c:pt>
                <c:pt idx="15">
                  <c:v>15.5</c:v>
                </c:pt>
                <c:pt idx="16">
                  <c:v>15.2</c:v>
                </c:pt>
                <c:pt idx="17">
                  <c:v>14.9</c:v>
                </c:pt>
                <c:pt idx="18">
                  <c:v>14.7</c:v>
                </c:pt>
                <c:pt idx="19">
                  <c:v>14.2</c:v>
                </c:pt>
                <c:pt idx="20">
                  <c:v>13.8</c:v>
                </c:pt>
                <c:pt idx="21">
                  <c:v>13.4</c:v>
                </c:pt>
                <c:pt idx="22">
                  <c:v>13.2</c:v>
                </c:pt>
                <c:pt idx="23">
                  <c:v>13.1</c:v>
                </c:pt>
                <c:pt idx="24">
                  <c:v>13</c:v>
                </c:pt>
                <c:pt idx="25">
                  <c:v>12.9</c:v>
                </c:pt>
                <c:pt idx="26">
                  <c:v>12.8</c:v>
                </c:pt>
                <c:pt idx="27">
                  <c:v>12.7</c:v>
                </c:pt>
                <c:pt idx="28">
                  <c:v>12.6</c:v>
                </c:pt>
                <c:pt idx="29">
                  <c:v>12.5</c:v>
                </c:pt>
                <c:pt idx="30">
                  <c:v>12.4</c:v>
                </c:pt>
                <c:pt idx="31">
                  <c:v>12.3</c:v>
                </c:pt>
                <c:pt idx="32">
                  <c:v>12.1</c:v>
                </c:pt>
                <c:pt idx="33">
                  <c:v>12</c:v>
                </c:pt>
                <c:pt idx="34">
                  <c:v>11.9</c:v>
                </c:pt>
                <c:pt idx="35">
                  <c:v>11.8</c:v>
                </c:pt>
                <c:pt idx="36">
                  <c:v>11.7</c:v>
                </c:pt>
                <c:pt idx="37">
                  <c:v>11.6</c:v>
                </c:pt>
                <c:pt idx="38">
                  <c:v>11.5</c:v>
                </c:pt>
                <c:pt idx="39">
                  <c:v>11.3</c:v>
                </c:pt>
                <c:pt idx="40">
                  <c:v>10.8</c:v>
                </c:pt>
                <c:pt idx="41">
                  <c:v>10.4</c:v>
                </c:pt>
                <c:pt idx="42">
                  <c:v>10.199999999999999</c:v>
                </c:pt>
                <c:pt idx="43">
                  <c:v>9.9</c:v>
                </c:pt>
                <c:pt idx="44">
                  <c:v>9.6999999999999993</c:v>
                </c:pt>
                <c:pt idx="45">
                  <c:v>9.6</c:v>
                </c:pt>
                <c:pt idx="46">
                  <c:v>9.6</c:v>
                </c:pt>
                <c:pt idx="47">
                  <c:v>9.5</c:v>
                </c:pt>
                <c:pt idx="48">
                  <c:v>9.5</c:v>
                </c:pt>
                <c:pt idx="49">
                  <c:v>9.5</c:v>
                </c:pt>
                <c:pt idx="50">
                  <c:v>9.4</c:v>
                </c:pt>
                <c:pt idx="51">
                  <c:v>9.4</c:v>
                </c:pt>
                <c:pt idx="52">
                  <c:v>9.3000000000000007</c:v>
                </c:pt>
                <c:pt idx="53">
                  <c:v>9.1999999999999993</c:v>
                </c:pt>
                <c:pt idx="54">
                  <c:v>9.1</c:v>
                </c:pt>
                <c:pt idx="55">
                  <c:v>9</c:v>
                </c:pt>
                <c:pt idx="56">
                  <c:v>8.9</c:v>
                </c:pt>
                <c:pt idx="57">
                  <c:v>8.8000000000000007</c:v>
                </c:pt>
                <c:pt idx="58">
                  <c:v>8.8000000000000007</c:v>
                </c:pt>
                <c:pt idx="59">
                  <c:v>8.6999999999999993</c:v>
                </c:pt>
                <c:pt idx="60">
                  <c:v>8.6</c:v>
                </c:pt>
                <c:pt idx="61">
                  <c:v>8.5</c:v>
                </c:pt>
              </c:numCache>
            </c:numRef>
          </c:yVal>
          <c:smooth val="1"/>
          <c:extLst>
            <c:ext xmlns:c16="http://schemas.microsoft.com/office/drawing/2014/chart" uri="{C3380CC4-5D6E-409C-BE32-E72D297353CC}">
              <c16:uniqueId val="{00000007-5D13-4B77-BB05-16561456C299}"/>
            </c:ext>
          </c:extLst>
        </c:ser>
        <c:dLbls>
          <c:showLegendKey val="0"/>
          <c:showVal val="0"/>
          <c:showCatName val="0"/>
          <c:showSerName val="0"/>
          <c:showPercent val="0"/>
          <c:showBubbleSize val="0"/>
        </c:dLbls>
        <c:axId val="1190861968"/>
        <c:axId val="1190855080"/>
      </c:scatterChart>
      <c:valAx>
        <c:axId val="1190861968"/>
        <c:scaling>
          <c:orientation val="minMax"/>
          <c:max val="5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lgn="ctr" rtl="0">
                  <a:defRPr lang="es-AR" sz="1200" b="0" i="0" u="none" strike="noStrike" kern="1200" baseline="0">
                    <a:solidFill>
                      <a:sysClr val="windowText" lastClr="000000">
                        <a:lumMod val="65000"/>
                        <a:lumOff val="35000"/>
                      </a:sysClr>
                    </a:solidFill>
                    <a:latin typeface="+mn-lt"/>
                    <a:ea typeface="+mn-ea"/>
                    <a:cs typeface="+mn-cs"/>
                  </a:defRPr>
                </a:pPr>
                <a:r>
                  <a:rPr lang="es-AR" sz="1200" b="0" i="0" u="none" strike="noStrike" kern="1200" baseline="0">
                    <a:solidFill>
                      <a:sysClr val="windowText" lastClr="000000">
                        <a:lumMod val="65000"/>
                        <a:lumOff val="35000"/>
                      </a:sysClr>
                    </a:solidFill>
                    <a:latin typeface="+mn-lt"/>
                    <a:ea typeface="+mn-ea"/>
                    <a:cs typeface="+mn-cs"/>
                  </a:rPr>
                  <a:t>tiempo (horas)</a:t>
                </a:r>
              </a:p>
            </c:rich>
          </c:tx>
          <c:overlay val="0"/>
          <c:spPr>
            <a:noFill/>
            <a:ln>
              <a:noFill/>
            </a:ln>
            <a:effectLst/>
          </c:spPr>
          <c:txPr>
            <a:bodyPr rot="0" spcFirstLastPara="1" vertOverflow="ellipsis" vert="horz" wrap="square" anchor="ctr" anchorCtr="1"/>
            <a:lstStyle/>
            <a:p>
              <a:pPr algn="ctr" rtl="0">
                <a:defRPr lang="es-AR" sz="1200" b="0" i="0" u="none" strike="noStrike" kern="1200" baseline="0">
                  <a:solidFill>
                    <a:sysClr val="windowText" lastClr="000000">
                      <a:lumMod val="65000"/>
                      <a:lumOff val="35000"/>
                    </a:sysClr>
                  </a:solidFill>
                  <a:latin typeface="+mn-lt"/>
                  <a:ea typeface="+mn-ea"/>
                  <a:cs typeface="+mn-cs"/>
                </a:defRPr>
              </a:pPr>
              <a:endParaRPr lang="es-A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100" b="0" i="0" u="none" strike="noStrike" kern="1200" baseline="0">
                <a:solidFill>
                  <a:schemeClr val="tx1"/>
                </a:solidFill>
                <a:latin typeface="+mn-lt"/>
                <a:ea typeface="+mn-ea"/>
                <a:cs typeface="+mn-cs"/>
              </a:defRPr>
            </a:pPr>
            <a:endParaRPr lang="es-AR"/>
          </a:p>
        </c:txPr>
        <c:crossAx val="1190855080"/>
        <c:crosses val="autoZero"/>
        <c:crossBetween val="midCat"/>
        <c:majorUnit val="5"/>
      </c:valAx>
      <c:valAx>
        <c:axId val="1190855080"/>
        <c:scaling>
          <c:orientation val="minMax"/>
          <c:max val="2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lgn="ctr" rtl="0">
                  <a:defRPr lang="es-AR" sz="1200" b="0" i="0" u="none" strike="noStrike" kern="1200" baseline="0">
                    <a:solidFill>
                      <a:sysClr val="windowText" lastClr="000000">
                        <a:lumMod val="65000"/>
                        <a:lumOff val="35000"/>
                      </a:sysClr>
                    </a:solidFill>
                    <a:latin typeface="+mn-lt"/>
                    <a:ea typeface="+mn-ea"/>
                    <a:cs typeface="+mn-cs"/>
                  </a:defRPr>
                </a:pPr>
                <a:r>
                  <a:rPr lang="es-AR" sz="1200" b="0" i="0" u="none" strike="noStrike" kern="1200" baseline="0">
                    <a:solidFill>
                      <a:sysClr val="windowText" lastClr="000000">
                        <a:lumMod val="65000"/>
                        <a:lumOff val="35000"/>
                      </a:sysClr>
                    </a:solidFill>
                    <a:latin typeface="+mn-lt"/>
                    <a:ea typeface="+mn-ea"/>
                    <a:cs typeface="+mn-cs"/>
                  </a:rPr>
                  <a:t>Viscosidad aparente (cP)</a:t>
                </a:r>
              </a:p>
            </c:rich>
          </c:tx>
          <c:overlay val="0"/>
          <c:spPr>
            <a:noFill/>
            <a:ln>
              <a:noFill/>
            </a:ln>
            <a:effectLst/>
          </c:spPr>
          <c:txPr>
            <a:bodyPr rot="-5400000" spcFirstLastPara="1" vertOverflow="ellipsis" vert="horz" wrap="square" anchor="ctr" anchorCtr="1"/>
            <a:lstStyle/>
            <a:p>
              <a:pPr algn="ctr" rtl="0">
                <a:defRPr lang="es-AR" sz="1200" b="0" i="0" u="none" strike="noStrike" kern="1200" baseline="0">
                  <a:solidFill>
                    <a:sysClr val="windowText" lastClr="000000">
                      <a:lumMod val="65000"/>
                      <a:lumOff val="35000"/>
                    </a:sysClr>
                  </a:solidFill>
                  <a:latin typeface="+mn-lt"/>
                  <a:ea typeface="+mn-ea"/>
                  <a:cs typeface="+mn-cs"/>
                </a:defRPr>
              </a:pPr>
              <a:endParaRPr lang="es-A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100" b="0" i="0" u="none" strike="noStrike" kern="1200" baseline="0">
                <a:solidFill>
                  <a:schemeClr val="tx1"/>
                </a:solidFill>
                <a:latin typeface="+mn-lt"/>
                <a:ea typeface="+mn-ea"/>
                <a:cs typeface="+mn-cs"/>
              </a:defRPr>
            </a:pPr>
            <a:endParaRPr lang="es-AR"/>
          </a:p>
        </c:txPr>
        <c:crossAx val="1190861968"/>
        <c:crosses val="autoZero"/>
        <c:crossBetween val="midCat"/>
      </c:valAx>
      <c:spPr>
        <a:noFill/>
        <a:ln>
          <a:noFill/>
        </a:ln>
        <a:effectLst/>
      </c:spPr>
    </c:plotArea>
    <c:legend>
      <c:legendPos val="r"/>
      <c:layout>
        <c:manualLayout>
          <c:xMode val="edge"/>
          <c:yMode val="edge"/>
          <c:x val="0.81533886758433705"/>
          <c:y val="0.33930514052796101"/>
          <c:w val="0.18466113241566301"/>
          <c:h val="0.46267994379858823"/>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s-A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Times New Roman" panose="02020603050405020304" pitchFamily="18" charset="0"/>
              </a:defRPr>
            </a:pPr>
            <a:r>
              <a:rPr lang="es-AR">
                <a:latin typeface="+mn-lt"/>
                <a:cs typeface="Times New Roman" panose="02020603050405020304" pitchFamily="18" charset="0"/>
              </a:rPr>
              <a:t>Recuentos de Microorganismos</a:t>
            </a:r>
            <a:r>
              <a:rPr lang="es-AR" baseline="0">
                <a:latin typeface="+mn-lt"/>
                <a:cs typeface="Times New Roman" panose="02020603050405020304" pitchFamily="18" charset="0"/>
              </a:rPr>
              <a:t> Cel/ml </a:t>
            </a:r>
          </a:p>
          <a:p>
            <a:pPr>
              <a:defRPr>
                <a:cs typeface="Times New Roman" panose="02020603050405020304" pitchFamily="18" charset="0"/>
              </a:defRPr>
            </a:pPr>
            <a:r>
              <a:rPr lang="es-AR" baseline="0">
                <a:latin typeface="+mn-lt"/>
                <a:cs typeface="Times New Roman" panose="02020603050405020304" pitchFamily="18" charset="0"/>
              </a:rPr>
              <a:t>Escala Logarítmica</a:t>
            </a:r>
            <a:endParaRPr lang="es-AR">
              <a:latin typeface="+mn-lt"/>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Times New Roman" panose="02020603050405020304" pitchFamily="18" charset="0"/>
            </a:defRPr>
          </a:pPr>
          <a:endParaRPr lang="es-AR"/>
        </a:p>
      </c:txPr>
    </c:title>
    <c:autoTitleDeleted val="0"/>
    <c:plotArea>
      <c:layout/>
      <c:barChart>
        <c:barDir val="col"/>
        <c:grouping val="clustered"/>
        <c:varyColors val="0"/>
        <c:ser>
          <c:idx val="0"/>
          <c:order val="0"/>
          <c:tx>
            <c:v>0 horas</c:v>
          </c:tx>
          <c:spPr>
            <a:solidFill>
              <a:schemeClr val="accent6">
                <a:shade val="50000"/>
              </a:schemeClr>
            </a:solidFill>
            <a:ln>
              <a:noFill/>
            </a:ln>
            <a:effectLst/>
          </c:spPr>
          <c:invertIfNegative val="0"/>
          <c:cat>
            <c:strRef>
              <c:f>qPCR!$B$12:$I$12</c:f>
              <c:strCache>
                <c:ptCount val="8"/>
                <c:pt idx="0">
                  <c:v>MM-PTA-CL</c:v>
                </c:pt>
                <c:pt idx="1">
                  <c:v>MM-PTA-EG02</c:v>
                </c:pt>
                <c:pt idx="2">
                  <c:v>MM-PTA-LP03</c:v>
                </c:pt>
                <c:pt idx="3">
                  <c:v>MM-PTA-MYB03</c:v>
                </c:pt>
                <c:pt idx="4">
                  <c:v>MM-PTA-LH3</c:v>
                </c:pt>
                <c:pt idx="5">
                  <c:v>MM-PTA-PT</c:v>
                </c:pt>
                <c:pt idx="6">
                  <c:v>MM-PTA-E001</c:v>
                </c:pt>
                <c:pt idx="7">
                  <c:v>MM-PTA-KM9</c:v>
                </c:pt>
              </c:strCache>
            </c:strRef>
          </c:cat>
          <c:val>
            <c:numRef>
              <c:f>qPCR!$B$5:$I$5</c:f>
              <c:numCache>
                <c:formatCode>0.00E+00</c:formatCode>
                <c:ptCount val="8"/>
                <c:pt idx="0">
                  <c:v>4100</c:v>
                </c:pt>
                <c:pt idx="1">
                  <c:v>1400</c:v>
                </c:pt>
                <c:pt idx="2">
                  <c:v>15000</c:v>
                </c:pt>
                <c:pt idx="3">
                  <c:v>49.875</c:v>
                </c:pt>
                <c:pt idx="4">
                  <c:v>7350</c:v>
                </c:pt>
                <c:pt idx="5">
                  <c:v>361.5</c:v>
                </c:pt>
                <c:pt idx="6">
                  <c:v>37875</c:v>
                </c:pt>
                <c:pt idx="7">
                  <c:v>48750</c:v>
                </c:pt>
              </c:numCache>
            </c:numRef>
          </c:val>
          <c:extLst>
            <c:ext xmlns:c16="http://schemas.microsoft.com/office/drawing/2014/chart" uri="{C3380CC4-5D6E-409C-BE32-E72D297353CC}">
              <c16:uniqueId val="{00000000-C09E-4B78-BFE1-438B26CCB28B}"/>
            </c:ext>
          </c:extLst>
        </c:ser>
        <c:ser>
          <c:idx val="1"/>
          <c:order val="1"/>
          <c:tx>
            <c:v>24 horas</c:v>
          </c:tx>
          <c:spPr>
            <a:solidFill>
              <a:schemeClr val="accent6">
                <a:shade val="70000"/>
              </a:schemeClr>
            </a:solidFill>
            <a:ln>
              <a:noFill/>
            </a:ln>
            <a:effectLst/>
          </c:spPr>
          <c:invertIfNegative val="0"/>
          <c:cat>
            <c:strRef>
              <c:f>qPCR!$B$12:$I$12</c:f>
              <c:strCache>
                <c:ptCount val="8"/>
                <c:pt idx="0">
                  <c:v>MM-PTA-CL</c:v>
                </c:pt>
                <c:pt idx="1">
                  <c:v>MM-PTA-EG02</c:v>
                </c:pt>
                <c:pt idx="2">
                  <c:v>MM-PTA-LP03</c:v>
                </c:pt>
                <c:pt idx="3">
                  <c:v>MM-PTA-MYB03</c:v>
                </c:pt>
                <c:pt idx="4">
                  <c:v>MM-PTA-LH3</c:v>
                </c:pt>
                <c:pt idx="5">
                  <c:v>MM-PTA-PT</c:v>
                </c:pt>
                <c:pt idx="6">
                  <c:v>MM-PTA-E001</c:v>
                </c:pt>
                <c:pt idx="7">
                  <c:v>MM-PTA-KM9</c:v>
                </c:pt>
              </c:strCache>
            </c:strRef>
          </c:cat>
          <c:val>
            <c:numRef>
              <c:f>qPCR!$B$7:$I$7</c:f>
              <c:numCache>
                <c:formatCode>0.00E+00</c:formatCode>
                <c:ptCount val="8"/>
                <c:pt idx="0">
                  <c:v>3558.75</c:v>
                </c:pt>
                <c:pt idx="1">
                  <c:v>9900000</c:v>
                </c:pt>
                <c:pt idx="2">
                  <c:v>4100</c:v>
                </c:pt>
                <c:pt idx="3">
                  <c:v>274.125</c:v>
                </c:pt>
                <c:pt idx="4">
                  <c:v>393750</c:v>
                </c:pt>
                <c:pt idx="5">
                  <c:v>918.75</c:v>
                </c:pt>
                <c:pt idx="6">
                  <c:v>116250</c:v>
                </c:pt>
                <c:pt idx="7">
                  <c:v>37350</c:v>
                </c:pt>
              </c:numCache>
            </c:numRef>
          </c:val>
          <c:extLst>
            <c:ext xmlns:c16="http://schemas.microsoft.com/office/drawing/2014/chart" uri="{C3380CC4-5D6E-409C-BE32-E72D297353CC}">
              <c16:uniqueId val="{00000001-C09E-4B78-BFE1-438B26CCB28B}"/>
            </c:ext>
          </c:extLst>
        </c:ser>
        <c:ser>
          <c:idx val="2"/>
          <c:order val="2"/>
          <c:tx>
            <c:v>48 horas</c:v>
          </c:tx>
          <c:spPr>
            <a:solidFill>
              <a:schemeClr val="accent6">
                <a:shade val="90000"/>
              </a:schemeClr>
            </a:solidFill>
            <a:ln>
              <a:noFill/>
            </a:ln>
            <a:effectLst/>
          </c:spPr>
          <c:invertIfNegative val="0"/>
          <c:cat>
            <c:strRef>
              <c:f>qPCR!$B$12:$I$12</c:f>
              <c:strCache>
                <c:ptCount val="8"/>
                <c:pt idx="0">
                  <c:v>MM-PTA-CL</c:v>
                </c:pt>
                <c:pt idx="1">
                  <c:v>MM-PTA-EG02</c:v>
                </c:pt>
                <c:pt idx="2">
                  <c:v>MM-PTA-LP03</c:v>
                </c:pt>
                <c:pt idx="3">
                  <c:v>MM-PTA-MYB03</c:v>
                </c:pt>
                <c:pt idx="4">
                  <c:v>MM-PTA-LH3</c:v>
                </c:pt>
                <c:pt idx="5">
                  <c:v>MM-PTA-PT</c:v>
                </c:pt>
                <c:pt idx="6">
                  <c:v>MM-PTA-E001</c:v>
                </c:pt>
                <c:pt idx="7">
                  <c:v>MM-PTA-KM9</c:v>
                </c:pt>
              </c:strCache>
            </c:strRef>
          </c:cat>
          <c:val>
            <c:numRef>
              <c:f>qPCR!$B$8:$I$8</c:f>
              <c:numCache>
                <c:formatCode>0.00E+00</c:formatCode>
                <c:ptCount val="8"/>
                <c:pt idx="0">
                  <c:v>56.25</c:v>
                </c:pt>
                <c:pt idx="1">
                  <c:v>18000000</c:v>
                </c:pt>
                <c:pt idx="2">
                  <c:v>22000</c:v>
                </c:pt>
                <c:pt idx="3">
                  <c:v>585</c:v>
                </c:pt>
                <c:pt idx="4">
                  <c:v>446250</c:v>
                </c:pt>
                <c:pt idx="5">
                  <c:v>1545</c:v>
                </c:pt>
                <c:pt idx="6">
                  <c:v>8850</c:v>
                </c:pt>
                <c:pt idx="7">
                  <c:v>768750</c:v>
                </c:pt>
              </c:numCache>
            </c:numRef>
          </c:val>
          <c:extLst>
            <c:ext xmlns:c16="http://schemas.microsoft.com/office/drawing/2014/chart" uri="{C3380CC4-5D6E-409C-BE32-E72D297353CC}">
              <c16:uniqueId val="{00000002-C09E-4B78-BFE1-438B26CCB28B}"/>
            </c:ext>
          </c:extLst>
        </c:ser>
        <c:dLbls>
          <c:showLegendKey val="0"/>
          <c:showVal val="0"/>
          <c:showCatName val="0"/>
          <c:showSerName val="0"/>
          <c:showPercent val="0"/>
          <c:showBubbleSize val="0"/>
        </c:dLbls>
        <c:gapWidth val="150"/>
        <c:axId val="191264239"/>
        <c:axId val="191281711"/>
      </c:barChart>
      <c:lineChart>
        <c:grouping val="standard"/>
        <c:varyColors val="0"/>
        <c:ser>
          <c:idx val="3"/>
          <c:order val="3"/>
          <c:tx>
            <c:v>0 horas</c:v>
          </c:tx>
          <c:spPr>
            <a:ln w="28575" cap="rnd">
              <a:solidFill>
                <a:schemeClr val="accent6">
                  <a:tint val="90000"/>
                </a:schemeClr>
              </a:solidFill>
              <a:round/>
            </a:ln>
            <a:effectLst/>
          </c:spPr>
          <c:marker>
            <c:symbol val="none"/>
          </c:marker>
          <c:cat>
            <c:strRef>
              <c:f>qPCR!$B$12:$I$12</c:f>
              <c:strCache>
                <c:ptCount val="8"/>
                <c:pt idx="0">
                  <c:v>MM-PTA-CL</c:v>
                </c:pt>
                <c:pt idx="1">
                  <c:v>MM-PTA-EG02</c:v>
                </c:pt>
                <c:pt idx="2">
                  <c:v>MM-PTA-LP03</c:v>
                </c:pt>
                <c:pt idx="3">
                  <c:v>MM-PTA-MYB03</c:v>
                </c:pt>
                <c:pt idx="4">
                  <c:v>MM-PTA-LH3</c:v>
                </c:pt>
                <c:pt idx="5">
                  <c:v>MM-PTA-PT</c:v>
                </c:pt>
                <c:pt idx="6">
                  <c:v>MM-PTA-E001</c:v>
                </c:pt>
                <c:pt idx="7">
                  <c:v>MM-PTA-KM9</c:v>
                </c:pt>
              </c:strCache>
            </c:strRef>
          </c:cat>
          <c:val>
            <c:numRef>
              <c:f>qPCR!$B$13:$I$13</c:f>
              <c:numCache>
                <c:formatCode>0.00E+00</c:formatCode>
                <c:ptCount val="8"/>
                <c:pt idx="0">
                  <c:v>0.13</c:v>
                </c:pt>
                <c:pt idx="1">
                  <c:v>0.2</c:v>
                </c:pt>
                <c:pt idx="2">
                  <c:v>1.1000000000000001</c:v>
                </c:pt>
                <c:pt idx="3">
                  <c:v>-5.1750000000000004E-2</c:v>
                </c:pt>
                <c:pt idx="4">
                  <c:v>5.1375000000000002</c:v>
                </c:pt>
                <c:pt idx="5">
                  <c:v>0.137625</c:v>
                </c:pt>
                <c:pt idx="6">
                  <c:v>2.2162500000000001</c:v>
                </c:pt>
                <c:pt idx="7">
                  <c:v>5.8125</c:v>
                </c:pt>
              </c:numCache>
            </c:numRef>
          </c:val>
          <c:smooth val="0"/>
          <c:extLst>
            <c:ext xmlns:c16="http://schemas.microsoft.com/office/drawing/2014/chart" uri="{C3380CC4-5D6E-409C-BE32-E72D297353CC}">
              <c16:uniqueId val="{00000003-C09E-4B78-BFE1-438B26CCB28B}"/>
            </c:ext>
          </c:extLst>
        </c:ser>
        <c:ser>
          <c:idx val="4"/>
          <c:order val="4"/>
          <c:tx>
            <c:v>24 horas</c:v>
          </c:tx>
          <c:spPr>
            <a:ln w="28575" cap="rnd">
              <a:solidFill>
                <a:schemeClr val="accent6">
                  <a:tint val="70000"/>
                </a:schemeClr>
              </a:solidFill>
              <a:round/>
            </a:ln>
            <a:effectLst/>
          </c:spPr>
          <c:marker>
            <c:symbol val="none"/>
          </c:marker>
          <c:cat>
            <c:strRef>
              <c:f>qPCR!$B$12:$I$12</c:f>
              <c:strCache>
                <c:ptCount val="8"/>
                <c:pt idx="0">
                  <c:v>MM-PTA-CL</c:v>
                </c:pt>
                <c:pt idx="1">
                  <c:v>MM-PTA-EG02</c:v>
                </c:pt>
                <c:pt idx="2">
                  <c:v>MM-PTA-LP03</c:v>
                </c:pt>
                <c:pt idx="3">
                  <c:v>MM-PTA-MYB03</c:v>
                </c:pt>
                <c:pt idx="4">
                  <c:v>MM-PTA-LH3</c:v>
                </c:pt>
                <c:pt idx="5">
                  <c:v>MM-PTA-PT</c:v>
                </c:pt>
                <c:pt idx="6">
                  <c:v>MM-PTA-E001</c:v>
                </c:pt>
                <c:pt idx="7">
                  <c:v>MM-PTA-KM9</c:v>
                </c:pt>
              </c:strCache>
            </c:strRef>
          </c:cat>
          <c:val>
            <c:numRef>
              <c:f>qPCR!$B$15:$I$15</c:f>
              <c:numCache>
                <c:formatCode>0.00E+00</c:formatCode>
                <c:ptCount val="8"/>
                <c:pt idx="0">
                  <c:v>0</c:v>
                </c:pt>
                <c:pt idx="1">
                  <c:v>2.2999999999999998</c:v>
                </c:pt>
                <c:pt idx="2">
                  <c:v>2.1000000000000001E-2</c:v>
                </c:pt>
                <c:pt idx="3">
                  <c:v>0.4237499999999999</c:v>
                </c:pt>
                <c:pt idx="4">
                  <c:v>48.375</c:v>
                </c:pt>
                <c:pt idx="5">
                  <c:v>0.93375000000000019</c:v>
                </c:pt>
                <c:pt idx="6">
                  <c:v>1.8225</c:v>
                </c:pt>
                <c:pt idx="7">
                  <c:v>0.85499999999999987</c:v>
                </c:pt>
              </c:numCache>
            </c:numRef>
          </c:val>
          <c:smooth val="0"/>
          <c:extLst>
            <c:ext xmlns:c16="http://schemas.microsoft.com/office/drawing/2014/chart" uri="{C3380CC4-5D6E-409C-BE32-E72D297353CC}">
              <c16:uniqueId val="{00000004-C09E-4B78-BFE1-438B26CCB28B}"/>
            </c:ext>
          </c:extLst>
        </c:ser>
        <c:ser>
          <c:idx val="5"/>
          <c:order val="5"/>
          <c:tx>
            <c:v>48 horas</c:v>
          </c:tx>
          <c:spPr>
            <a:ln w="28575" cap="rnd">
              <a:solidFill>
                <a:schemeClr val="accent6">
                  <a:tint val="50000"/>
                </a:schemeClr>
              </a:solidFill>
              <a:round/>
            </a:ln>
            <a:effectLst/>
          </c:spPr>
          <c:marker>
            <c:symbol val="none"/>
          </c:marker>
          <c:cat>
            <c:strRef>
              <c:f>qPCR!$B$12:$I$12</c:f>
              <c:strCache>
                <c:ptCount val="8"/>
                <c:pt idx="0">
                  <c:v>MM-PTA-CL</c:v>
                </c:pt>
                <c:pt idx="1">
                  <c:v>MM-PTA-EG02</c:v>
                </c:pt>
                <c:pt idx="2">
                  <c:v>MM-PTA-LP03</c:v>
                </c:pt>
                <c:pt idx="3">
                  <c:v>MM-PTA-MYB03</c:v>
                </c:pt>
                <c:pt idx="4">
                  <c:v>MM-PTA-LH3</c:v>
                </c:pt>
                <c:pt idx="5">
                  <c:v>MM-PTA-PT</c:v>
                </c:pt>
                <c:pt idx="6">
                  <c:v>MM-PTA-E001</c:v>
                </c:pt>
                <c:pt idx="7">
                  <c:v>MM-PTA-KM9</c:v>
                </c:pt>
              </c:strCache>
            </c:strRef>
          </c:cat>
          <c:val>
            <c:numRef>
              <c:f>qPCR!$B$16:$I$16</c:f>
              <c:numCache>
                <c:formatCode>0.00E+00</c:formatCode>
                <c:ptCount val="8"/>
                <c:pt idx="0">
                  <c:v>-5.0156249999999999E-2</c:v>
                </c:pt>
                <c:pt idx="1">
                  <c:v>10</c:v>
                </c:pt>
                <c:pt idx="2">
                  <c:v>0.11</c:v>
                </c:pt>
                <c:pt idx="3">
                  <c:v>0.67874999999999996</c:v>
                </c:pt>
                <c:pt idx="4">
                  <c:v>11.4375</c:v>
                </c:pt>
                <c:pt idx="5">
                  <c:v>0.58875</c:v>
                </c:pt>
                <c:pt idx="6">
                  <c:v>1.16625</c:v>
                </c:pt>
                <c:pt idx="7">
                  <c:v>35.625</c:v>
                </c:pt>
              </c:numCache>
            </c:numRef>
          </c:val>
          <c:smooth val="0"/>
          <c:extLst>
            <c:ext xmlns:c16="http://schemas.microsoft.com/office/drawing/2014/chart" uri="{C3380CC4-5D6E-409C-BE32-E72D297353CC}">
              <c16:uniqueId val="{00000005-C09E-4B78-BFE1-438B26CCB28B}"/>
            </c:ext>
          </c:extLst>
        </c:ser>
        <c:dLbls>
          <c:showLegendKey val="0"/>
          <c:showVal val="0"/>
          <c:showCatName val="0"/>
          <c:showSerName val="0"/>
          <c:showPercent val="0"/>
          <c:showBubbleSize val="0"/>
        </c:dLbls>
        <c:marker val="1"/>
        <c:smooth val="0"/>
        <c:axId val="1093253432"/>
        <c:axId val="1093255072"/>
      </c:lineChart>
      <c:catAx>
        <c:axId val="191264239"/>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AR" sz="1200" dirty="0"/>
                  <a:t>Bacterias</a:t>
                </a:r>
                <a:r>
                  <a:rPr lang="es-AR" sz="1200" baseline="0" dirty="0"/>
                  <a:t> totales                                                       Arqueas totales</a:t>
                </a:r>
                <a:endParaRPr lang="es-AR" sz="1200" dirty="0"/>
              </a:p>
            </c:rich>
          </c:tx>
          <c:layout>
            <c:manualLayout>
              <c:xMode val="edge"/>
              <c:yMode val="edge"/>
              <c:x val="0.23928943020582552"/>
              <c:y val="0.801267639053747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91281711"/>
        <c:crosses val="autoZero"/>
        <c:auto val="1"/>
        <c:lblAlgn val="ctr"/>
        <c:lblOffset val="100"/>
        <c:noMultiLvlLbl val="0"/>
      </c:catAx>
      <c:valAx>
        <c:axId val="191281711"/>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r>
                  <a:rPr lang="es-AR" sz="1100">
                    <a:latin typeface="+mn-lt"/>
                    <a:cs typeface="Times New Roman" panose="02020603050405020304" pitchFamily="18" charset="0"/>
                  </a:rPr>
                  <a:t>Bacterias totales/ml</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Times New Roman" panose="02020603050405020304" pitchFamily="18" charset="0"/>
                </a:defRPr>
              </a:pPr>
              <a:endParaRPr lang="es-AR"/>
            </a:p>
          </c:txPr>
        </c:title>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91264239"/>
        <c:crosses val="autoZero"/>
        <c:crossBetween val="between"/>
      </c:valAx>
      <c:valAx>
        <c:axId val="1093255072"/>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Times New Roman" panose="02020603050405020304" pitchFamily="18" charset="0"/>
                  </a:defRPr>
                </a:pPr>
                <a:r>
                  <a:rPr lang="es-AR" sz="1100">
                    <a:latin typeface="+mj-lt"/>
                    <a:cs typeface="Times New Roman" panose="02020603050405020304" pitchFamily="18" charset="0"/>
                  </a:rPr>
                  <a:t>Arqueas Totales Cel/ml</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Times New Roman" panose="02020603050405020304" pitchFamily="18" charset="0"/>
                </a:defRPr>
              </a:pPr>
              <a:endParaRPr lang="es-AR"/>
            </a:p>
          </c:txPr>
        </c:title>
        <c:numFmt formatCode="0.00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1093253432"/>
        <c:crosses val="max"/>
        <c:crossBetween val="between"/>
      </c:valAx>
      <c:catAx>
        <c:axId val="1093253432"/>
        <c:scaling>
          <c:orientation val="minMax"/>
        </c:scaling>
        <c:delete val="1"/>
        <c:axPos val="b"/>
        <c:numFmt formatCode="General" sourceLinked="1"/>
        <c:majorTickMark val="out"/>
        <c:minorTickMark val="none"/>
        <c:tickLblPos val="nextTo"/>
        <c:crossAx val="1093255072"/>
        <c:crosses val="autoZero"/>
        <c:auto val="1"/>
        <c:lblAlgn val="ctr"/>
        <c:lblOffset val="100"/>
        <c:noMultiLvlLbl val="0"/>
      </c:catAx>
      <c:spPr>
        <a:noFill/>
        <a:ln>
          <a:noFill/>
        </a:ln>
        <a:effectLst/>
      </c:spPr>
    </c:plotArea>
    <c:legend>
      <c:legendPos val="b"/>
      <c:layout>
        <c:manualLayout>
          <c:xMode val="edge"/>
          <c:yMode val="edge"/>
          <c:x val="0.12007006067208456"/>
          <c:y val="0.84920882756267724"/>
          <c:w val="0.77606453658094932"/>
          <c:h val="6.074556555160626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AR" b="1" dirty="0"/>
              <a:t>Cargadero</a:t>
            </a:r>
            <a:r>
              <a:rPr lang="es-AR" b="1" baseline="0" dirty="0"/>
              <a:t> CL</a:t>
            </a:r>
            <a:endParaRPr lang="es-AR" b="1" dirty="0"/>
          </a:p>
        </c:rich>
      </c:tx>
      <c:layout>
        <c:manualLayout>
          <c:xMode val="edge"/>
          <c:yMode val="edge"/>
          <c:x val="0.12661271515406836"/>
          <c:y val="8.29554119835567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F-4C37-B602-D36C5D570D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F-4C37-B602-D36C5D570D2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F-4C37-B602-D36C5D570D2E}"/>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s-AR"/>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CL!$G$107:$I$108</c:f>
              <c:strCache>
                <c:ptCount val="3"/>
                <c:pt idx="0">
                  <c:v>Arcobacter</c:v>
                </c:pt>
                <c:pt idx="1">
                  <c:v>Marinobacterium</c:v>
                </c:pt>
                <c:pt idx="2">
                  <c:v>Others (&lt;3%)</c:v>
                </c:pt>
              </c:strCache>
            </c:strRef>
          </c:cat>
          <c:val>
            <c:numRef>
              <c:f>CL!$G$109:$I$109</c:f>
              <c:numCache>
                <c:formatCode>0%</c:formatCode>
                <c:ptCount val="3"/>
                <c:pt idx="0">
                  <c:v>0.86</c:v>
                </c:pt>
                <c:pt idx="1">
                  <c:v>0.09</c:v>
                </c:pt>
                <c:pt idx="2">
                  <c:v>0.05</c:v>
                </c:pt>
              </c:numCache>
            </c:numRef>
          </c:val>
          <c:extLst>
            <c:ext xmlns:c16="http://schemas.microsoft.com/office/drawing/2014/chart" uri="{C3380CC4-5D6E-409C-BE32-E72D297353CC}">
              <c16:uniqueId val="{00000006-CCAF-4C37-B602-D36C5D570D2E}"/>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1884164479440074"/>
          <c:y val="0.44320501603966173"/>
          <c:w val="0.25048332327982564"/>
          <c:h val="0.2448830766150748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AR" b="1"/>
              <a:t>Cargadero</a:t>
            </a:r>
            <a:r>
              <a:rPr lang="es-AR" b="1" baseline="0"/>
              <a:t> CL 48 hs Goma Guar</a:t>
            </a:r>
            <a:endParaRPr lang="es-AR" b="1"/>
          </a:p>
        </c:rich>
      </c:tx>
      <c:layout>
        <c:manualLayout>
          <c:xMode val="edge"/>
          <c:yMode val="edge"/>
          <c:x val="0.15157502461589178"/>
          <c:y val="0.11111107244339191"/>
        </c:manualLayout>
      </c:layout>
      <c:overlay val="0"/>
      <c:spPr>
        <a:noFill/>
        <a:ln>
          <a:noFill/>
        </a:ln>
        <a:effectLst/>
      </c:spPr>
    </c:title>
    <c:autoTitleDeleted val="0"/>
    <c:plotArea>
      <c:layout/>
      <c:pieChart>
        <c:varyColors val="1"/>
        <c:ser>
          <c:idx val="1"/>
          <c:order val="0"/>
          <c:dLbls>
            <c:dLbl>
              <c:idx val="8"/>
              <c:layout>
                <c:manualLayout>
                  <c:x val="3.3364720034995625E-2"/>
                  <c:y val="9.302019539224264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500-4D67-A1BF-9223E58EB9D7}"/>
                </c:ext>
              </c:extLst>
            </c:dLbl>
            <c:dLbl>
              <c:idx val="9"/>
              <c:layout>
                <c:manualLayout>
                  <c:x val="1.5201662292213473E-2"/>
                  <c:y val="9.161854768153980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500-4D67-A1BF-9223E58EB9D7}"/>
                </c:ext>
              </c:extLst>
            </c:dLbl>
            <c:spPr>
              <a:noFill/>
              <a:ln>
                <a:noFill/>
              </a:ln>
              <a:effectLst/>
            </c:spPr>
            <c:txPr>
              <a:bodyPr wrap="square" lIns="38100" tIns="19050" rIns="38100" bIns="19050" anchor="ctr">
                <a:spAutoFit/>
              </a:bodyPr>
              <a:lstStyle/>
              <a:p>
                <a:pPr>
                  <a:defRPr>
                    <a:solidFill>
                      <a:schemeClr val="bg1"/>
                    </a:solidFill>
                  </a:defRPr>
                </a:pPr>
                <a:endParaRPr lang="es-AR"/>
              </a:p>
            </c:txPr>
            <c:showLegendKey val="0"/>
            <c:showVal val="0"/>
            <c:showCatName val="0"/>
            <c:showSerName val="0"/>
            <c:showPercent val="1"/>
            <c:showBubbleSize val="0"/>
            <c:showLeaderLines val="1"/>
            <c:extLst>
              <c:ext xmlns:c15="http://schemas.microsoft.com/office/drawing/2012/chart" uri="{CE6537A1-D6FC-4f65-9D91-7224C49458BB}"/>
            </c:extLst>
          </c:dLbls>
          <c:cat>
            <c:strRef>
              <c:f>CL!$G$119:$P$119</c:f>
              <c:strCache>
                <c:ptCount val="10"/>
                <c:pt idx="0">
                  <c:v>Arcobacter </c:v>
                </c:pt>
                <c:pt idx="1">
                  <c:v>Marinobacter</c:v>
                </c:pt>
                <c:pt idx="2">
                  <c:v>Others (&lt;3%)</c:v>
                </c:pt>
                <c:pt idx="3">
                  <c:v>Shewanella</c:v>
                </c:pt>
                <c:pt idx="4">
                  <c:v>Marinfilum</c:v>
                </c:pt>
                <c:pt idx="5">
                  <c:v>Pseudoarcobacter</c:v>
                </c:pt>
                <c:pt idx="6">
                  <c:v>Vibrio</c:v>
                </c:pt>
                <c:pt idx="7">
                  <c:v>Sulfurospirillum</c:v>
                </c:pt>
                <c:pt idx="8">
                  <c:v>Acetobacterium</c:v>
                </c:pt>
                <c:pt idx="9">
                  <c:v>Desconocido</c:v>
                </c:pt>
              </c:strCache>
            </c:strRef>
          </c:cat>
          <c:val>
            <c:numRef>
              <c:f>CL!$G$120:$Q$120</c:f>
              <c:numCache>
                <c:formatCode>General</c:formatCode>
                <c:ptCount val="11"/>
                <c:pt idx="0">
                  <c:v>21</c:v>
                </c:pt>
                <c:pt idx="1">
                  <c:v>5</c:v>
                </c:pt>
                <c:pt idx="2">
                  <c:v>25</c:v>
                </c:pt>
                <c:pt idx="3">
                  <c:v>11</c:v>
                </c:pt>
                <c:pt idx="4">
                  <c:v>10</c:v>
                </c:pt>
                <c:pt idx="5">
                  <c:v>10</c:v>
                </c:pt>
                <c:pt idx="6">
                  <c:v>6</c:v>
                </c:pt>
                <c:pt idx="7">
                  <c:v>5</c:v>
                </c:pt>
                <c:pt idx="8">
                  <c:v>3</c:v>
                </c:pt>
                <c:pt idx="9">
                  <c:v>3</c:v>
                </c:pt>
              </c:numCache>
            </c:numRef>
          </c:val>
          <c:extLst>
            <c:ext xmlns:c16="http://schemas.microsoft.com/office/drawing/2014/chart" uri="{C3380CC4-5D6E-409C-BE32-E72D297353CC}">
              <c16:uniqueId val="{00000002-2500-4D67-A1BF-9223E58EB9D7}"/>
            </c:ext>
          </c:extLst>
        </c:ser>
        <c:ser>
          <c:idx val="0"/>
          <c:order val="1"/>
          <c:dLbls>
            <c:spPr>
              <a:noFill/>
              <a:ln>
                <a:noFill/>
              </a:ln>
              <a:effectLst/>
            </c:sp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CL!$G$119:$P$119</c:f>
              <c:strCache>
                <c:ptCount val="10"/>
                <c:pt idx="0">
                  <c:v>Arcobacter </c:v>
                </c:pt>
                <c:pt idx="1">
                  <c:v>Marinobacter</c:v>
                </c:pt>
                <c:pt idx="2">
                  <c:v>Others (&lt;3%)</c:v>
                </c:pt>
                <c:pt idx="3">
                  <c:v>Shewanella</c:v>
                </c:pt>
                <c:pt idx="4">
                  <c:v>Marinfilum</c:v>
                </c:pt>
                <c:pt idx="5">
                  <c:v>Pseudoarcobacter</c:v>
                </c:pt>
                <c:pt idx="6">
                  <c:v>Vibrio</c:v>
                </c:pt>
                <c:pt idx="7">
                  <c:v>Sulfurospirillum</c:v>
                </c:pt>
                <c:pt idx="8">
                  <c:v>Acetobacterium</c:v>
                </c:pt>
                <c:pt idx="9">
                  <c:v>Desconocido</c:v>
                </c:pt>
              </c:strCache>
            </c:strRef>
          </c:cat>
          <c:val>
            <c:numRef>
              <c:f>CL!$G$120:$Q$120</c:f>
              <c:numCache>
                <c:formatCode>General</c:formatCode>
                <c:ptCount val="11"/>
                <c:pt idx="0">
                  <c:v>21</c:v>
                </c:pt>
                <c:pt idx="1">
                  <c:v>5</c:v>
                </c:pt>
                <c:pt idx="2">
                  <c:v>25</c:v>
                </c:pt>
                <c:pt idx="3">
                  <c:v>11</c:v>
                </c:pt>
                <c:pt idx="4">
                  <c:v>10</c:v>
                </c:pt>
                <c:pt idx="5">
                  <c:v>10</c:v>
                </c:pt>
                <c:pt idx="6">
                  <c:v>6</c:v>
                </c:pt>
                <c:pt idx="7">
                  <c:v>5</c:v>
                </c:pt>
                <c:pt idx="8">
                  <c:v>3</c:v>
                </c:pt>
                <c:pt idx="9">
                  <c:v>3</c:v>
                </c:pt>
              </c:numCache>
            </c:numRef>
          </c:val>
          <c:extLst>
            <c:ext xmlns:c16="http://schemas.microsoft.com/office/drawing/2014/chart" uri="{C3380CC4-5D6E-409C-BE32-E72D297353CC}">
              <c16:uniqueId val="{00000003-2500-4D67-A1BF-9223E58EB9D7}"/>
            </c:ext>
          </c:extLst>
        </c:ser>
        <c:dLbls>
          <c:showLegendKey val="0"/>
          <c:showVal val="0"/>
          <c:showCatName val="0"/>
          <c:showSerName val="0"/>
          <c:showPercent val="1"/>
          <c:showBubbleSize val="0"/>
          <c:showLeaderLines val="1"/>
        </c:dLbls>
        <c:firstSliceAng val="0"/>
      </c:pieChart>
    </c:plotArea>
    <c:legend>
      <c:legendPos val="r"/>
      <c:legendEntry>
        <c:idx val="10"/>
        <c:delete val="1"/>
      </c:legendEntry>
      <c:layout>
        <c:manualLayout>
          <c:xMode val="edge"/>
          <c:yMode val="edge"/>
          <c:x val="0.61083714091104524"/>
          <c:y val="0.24661482485553257"/>
          <c:w val="0.22579095722460071"/>
          <c:h val="0.6530188951743266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showDLblsOverMax val="0"/>
    <c:extLst/>
  </c:chart>
  <c:txPr>
    <a:bodyPr/>
    <a:lstStyle/>
    <a:p>
      <a:pPr>
        <a:defRPr/>
      </a:pPr>
      <a:endParaRPr lang="es-A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Hoja1!$C$11</c:f>
              <c:strCache>
                <c:ptCount val="1"/>
                <c:pt idx="0">
                  <c:v>Eficiencia 3 hs</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Hoja1!$B$12:$B$17</c:f>
              <c:strCache>
                <c:ptCount val="6"/>
                <c:pt idx="0">
                  <c:v>Biocida 1</c:v>
                </c:pt>
                <c:pt idx="1">
                  <c:v>Biocida 2</c:v>
                </c:pt>
                <c:pt idx="2">
                  <c:v>Biocida 3</c:v>
                </c:pt>
                <c:pt idx="3">
                  <c:v>Ppio. Activo 1</c:v>
                </c:pt>
                <c:pt idx="4">
                  <c:v>Ppio. Activo 2</c:v>
                </c:pt>
                <c:pt idx="5">
                  <c:v>Ppio. Activo 3</c:v>
                </c:pt>
              </c:strCache>
            </c:strRef>
          </c:cat>
          <c:val>
            <c:numRef>
              <c:f>Hoja1!$C$12:$C$17</c:f>
              <c:numCache>
                <c:formatCode>General</c:formatCode>
                <c:ptCount val="6"/>
                <c:pt idx="0">
                  <c:v>80.7</c:v>
                </c:pt>
                <c:pt idx="1">
                  <c:v>19.600000000000001</c:v>
                </c:pt>
                <c:pt idx="2">
                  <c:v>92.4</c:v>
                </c:pt>
                <c:pt idx="3">
                  <c:v>91.5</c:v>
                </c:pt>
                <c:pt idx="4">
                  <c:v>93</c:v>
                </c:pt>
                <c:pt idx="5">
                  <c:v>94.4</c:v>
                </c:pt>
              </c:numCache>
            </c:numRef>
          </c:val>
          <c:extLst>
            <c:ext xmlns:c16="http://schemas.microsoft.com/office/drawing/2014/chart" uri="{C3380CC4-5D6E-409C-BE32-E72D297353CC}">
              <c16:uniqueId val="{00000000-C1BA-4362-8EB9-8697B2F5BE6F}"/>
            </c:ext>
          </c:extLst>
        </c:ser>
        <c:ser>
          <c:idx val="1"/>
          <c:order val="1"/>
          <c:tx>
            <c:strRef>
              <c:f>Hoja1!$D$11</c:f>
              <c:strCache>
                <c:ptCount val="1"/>
                <c:pt idx="0">
                  <c:v>Residual 3hs medido 22 hs</c:v>
                </c:pt>
              </c:strCache>
            </c:strRef>
          </c:tx>
          <c:spPr>
            <a:solidFill>
              <a:schemeClr val="accent6">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Hoja1!$B$12:$B$17</c:f>
              <c:strCache>
                <c:ptCount val="6"/>
                <c:pt idx="0">
                  <c:v>Biocida 1</c:v>
                </c:pt>
                <c:pt idx="1">
                  <c:v>Biocida 2</c:v>
                </c:pt>
                <c:pt idx="2">
                  <c:v>Biocida 3</c:v>
                </c:pt>
                <c:pt idx="3">
                  <c:v>Ppio. Activo 1</c:v>
                </c:pt>
                <c:pt idx="4">
                  <c:v>Ppio. Activo 2</c:v>
                </c:pt>
                <c:pt idx="5">
                  <c:v>Ppio. Activo 3</c:v>
                </c:pt>
              </c:strCache>
            </c:strRef>
          </c:cat>
          <c:val>
            <c:numRef>
              <c:f>Hoja1!$D$12:$D$17</c:f>
              <c:numCache>
                <c:formatCode>General</c:formatCode>
                <c:ptCount val="6"/>
                <c:pt idx="0">
                  <c:v>0</c:v>
                </c:pt>
                <c:pt idx="1">
                  <c:v>13.9</c:v>
                </c:pt>
                <c:pt idx="2">
                  <c:v>98.7</c:v>
                </c:pt>
                <c:pt idx="3">
                  <c:v>97.4</c:v>
                </c:pt>
                <c:pt idx="4">
                  <c:v>32.700000000000003</c:v>
                </c:pt>
                <c:pt idx="5">
                  <c:v>99.4</c:v>
                </c:pt>
              </c:numCache>
            </c:numRef>
          </c:val>
          <c:extLst>
            <c:ext xmlns:c16="http://schemas.microsoft.com/office/drawing/2014/chart" uri="{C3380CC4-5D6E-409C-BE32-E72D297353CC}">
              <c16:uniqueId val="{00000001-C1BA-4362-8EB9-8697B2F5BE6F}"/>
            </c:ext>
          </c:extLst>
        </c:ser>
        <c:dLbls>
          <c:showLegendKey val="0"/>
          <c:showVal val="0"/>
          <c:showCatName val="0"/>
          <c:showSerName val="0"/>
          <c:showPercent val="0"/>
          <c:showBubbleSize val="0"/>
        </c:dLbls>
        <c:gapWidth val="219"/>
        <c:overlap val="-27"/>
        <c:axId val="622699904"/>
        <c:axId val="622698920"/>
      </c:barChart>
      <c:catAx>
        <c:axId val="62269990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Productos/Dosis</a:t>
                </a:r>
              </a:p>
              <a:p>
                <a:pPr>
                  <a:defRPr sz="1200"/>
                </a:pPr>
                <a:endParaRPr lang="en-US" sz="120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AR"/>
          </a:p>
        </c:txPr>
        <c:crossAx val="622698920"/>
        <c:crosses val="autoZero"/>
        <c:auto val="1"/>
        <c:lblAlgn val="ctr"/>
        <c:lblOffset val="100"/>
        <c:noMultiLvlLbl val="0"/>
      </c:catAx>
      <c:valAx>
        <c:axId val="622698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 </a:t>
                </a:r>
                <a:r>
                  <a:rPr lang="en-US" sz="1200" dirty="0" err="1"/>
                  <a:t>Eficiencia</a:t>
                </a:r>
                <a:r>
                  <a:rPr lang="en-US" sz="1200" baseline="0" dirty="0"/>
                  <a:t> </a:t>
                </a:r>
                <a:r>
                  <a:rPr lang="en-US" sz="1200" baseline="0" dirty="0" err="1"/>
                  <a:t>biocida</a:t>
                </a:r>
                <a:r>
                  <a:rPr lang="en-US" sz="1200" baseline="0" dirty="0"/>
                  <a:t> por ATP</a:t>
                </a:r>
                <a:endParaRPr lang="en-US"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AR"/>
          </a:p>
        </c:txPr>
        <c:crossAx val="622699904"/>
        <c:crosses val="autoZero"/>
        <c:crossBetween val="between"/>
      </c:valAx>
      <c:spPr>
        <a:noFill/>
        <a:ln>
          <a:noFill/>
        </a:ln>
        <a:effectLst/>
      </c:spPr>
    </c:plotArea>
    <c:legend>
      <c:legendPos val="b"/>
      <c:layout>
        <c:manualLayout>
          <c:xMode val="edge"/>
          <c:yMode val="edge"/>
          <c:x val="0.29371806473394824"/>
          <c:y val="0.86656374373185685"/>
          <c:w val="0.40356540133467844"/>
          <c:h val="5.640651945379938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0.62015</cdr:x>
      <cdr:y>0.37202</cdr:y>
    </cdr:from>
    <cdr:to>
      <cdr:x>0.82064</cdr:x>
      <cdr:y>0.44797</cdr:y>
    </cdr:to>
    <cdr:sp macro="" textlink="">
      <cdr:nvSpPr>
        <cdr:cNvPr id="2" name="CuadroTexto 1">
          <a:extLst xmlns:a="http://schemas.openxmlformats.org/drawingml/2006/main">
            <a:ext uri="{FF2B5EF4-FFF2-40B4-BE49-F238E27FC236}">
              <a16:creationId xmlns:a16="http://schemas.microsoft.com/office/drawing/2014/main" id="{30165C92-2B71-44E4-9EEA-021B8CAC23DB}"/>
            </a:ext>
          </a:extLst>
        </cdr:cNvPr>
        <cdr:cNvSpPr txBox="1"/>
      </cdr:nvSpPr>
      <cdr:spPr>
        <a:xfrm xmlns:a="http://schemas.openxmlformats.org/drawingml/2006/main">
          <a:off x="2637947" y="943525"/>
          <a:ext cx="852824" cy="1926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AR" sz="1000" dirty="0">
              <a:solidFill>
                <a:schemeClr val="tx1">
                  <a:lumMod val="75000"/>
                  <a:lumOff val="25000"/>
                </a:schemeClr>
              </a:solidFill>
            </a:rPr>
            <a:t>Género</a:t>
          </a:r>
        </a:p>
      </cdr:txBody>
    </cdr:sp>
  </cdr:relSizeAnchor>
</c:userShapes>
</file>

<file path=ppt/drawings/drawing2.xml><?xml version="1.0" encoding="utf-8"?>
<c:userShapes xmlns:c="http://schemas.openxmlformats.org/drawingml/2006/chart">
  <cdr:relSizeAnchor xmlns:cdr="http://schemas.openxmlformats.org/drawingml/2006/chartDrawing">
    <cdr:from>
      <cdr:x>0.6045</cdr:x>
      <cdr:y>0.179</cdr:y>
    </cdr:from>
    <cdr:to>
      <cdr:x>0.79044</cdr:x>
      <cdr:y>0.24603</cdr:y>
    </cdr:to>
    <cdr:sp macro="" textlink="">
      <cdr:nvSpPr>
        <cdr:cNvPr id="2" name="CuadroTexto 1">
          <a:extLst xmlns:a="http://schemas.openxmlformats.org/drawingml/2006/main">
            <a:ext uri="{FF2B5EF4-FFF2-40B4-BE49-F238E27FC236}">
              <a16:creationId xmlns:a16="http://schemas.microsoft.com/office/drawing/2014/main" id="{FAF50026-8974-40B9-8022-7E4A39F5FA47}"/>
            </a:ext>
          </a:extLst>
        </cdr:cNvPr>
        <cdr:cNvSpPr txBox="1"/>
      </cdr:nvSpPr>
      <cdr:spPr>
        <a:xfrm xmlns:a="http://schemas.openxmlformats.org/drawingml/2006/main">
          <a:off x="2772502" y="514342"/>
          <a:ext cx="852824" cy="1926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AR" sz="1000" dirty="0">
              <a:solidFill>
                <a:schemeClr val="tx1">
                  <a:lumMod val="75000"/>
                  <a:lumOff val="25000"/>
                </a:schemeClr>
              </a:solidFill>
            </a:rPr>
            <a:t>Género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537DD-5C2B-4A2F-A914-1197C6EECE40}" type="datetimeFigureOut">
              <a:rPr lang="es-AR" smtClean="0"/>
              <a:t>8/11/2023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2089E-D179-4262-B435-52720B55664D}" type="slidenum">
              <a:rPr lang="es-AR" smtClean="0"/>
              <a:t>‹Nº›</a:t>
            </a:fld>
            <a:endParaRPr lang="es-AR"/>
          </a:p>
        </p:txBody>
      </p:sp>
    </p:spTree>
    <p:extLst>
      <p:ext uri="{BB962C8B-B14F-4D97-AF65-F5344CB8AC3E}">
        <p14:creationId xmlns:p14="http://schemas.microsoft.com/office/powerpoint/2010/main" val="137203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00"/>
              </a:spcBef>
              <a:spcAft>
                <a:spcPts val="600"/>
              </a:spcAft>
            </a:pPr>
            <a:r>
              <a:rPr lang="es-AR" sz="1800" b="1" i="1" u="sng">
                <a:solidFill>
                  <a:srgbClr val="000000"/>
                </a:solidFill>
                <a:effectLst/>
                <a:latin typeface="Cambria" panose="02040503050406030204" pitchFamily="18" charset="0"/>
                <a:ea typeface="Times New Roman" panose="02020603050405020304" pitchFamily="18" charset="0"/>
                <a:cs typeface="Mangal" panose="02040503050203030202" pitchFamily="18" charset="0"/>
              </a:rPr>
              <a:t>Situación medioambiental actual</a:t>
            </a:r>
          </a:p>
          <a:p>
            <a:pPr algn="just"/>
            <a:r>
              <a:rPr lang="es-AR" sz="1800">
                <a:solidFill>
                  <a:srgbClr val="000000"/>
                </a:solidFill>
                <a:effectLst/>
                <a:latin typeface="Times New Roman" panose="02020603050405020304" pitchFamily="18" charset="0"/>
                <a:ea typeface="Times New Roman" panose="02020603050405020304" pitchFamily="18" charset="0"/>
              </a:rPr>
              <a:t>Según un comunicado de la Secretaría de Estado de Ambiente (en adelante SEA), las localidades ubicadas al norte de la provincia de Santa Cruz enfrentan una situación crítica debido a la escasez del recurso hídrico. La Secretaría se manifestó promoviendo el uso racional y sostenible del agua, así como su conservación, priorizando su usufructo en el abastecimiento de las poblaciones, en miras de contribuir al cumplimiento de la Meta 6.4 de los Objetivos de Desarrollo Sostenible de la Agenda 2030.</a:t>
            </a:r>
          </a:p>
          <a:p>
            <a:pPr algn="just"/>
            <a:r>
              <a:rPr lang="es-AR" sz="1800" i="1">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Meta 6.4) “Aumentar considerablemente el uso eficiente de los recursos hídricos en todos los sectores y asegurar la sostenibilidad de la extracción y el abastecimiento de agua dulce para hacer frente a la escasez de agua y reducir el número de personas que sufren falta de agua.”</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AR" sz="1800">
                <a:solidFill>
                  <a:srgbClr val="000000"/>
                </a:solidFill>
                <a:effectLst/>
                <a:latin typeface="Times New Roman" panose="02020603050405020304" pitchFamily="18" charset="0"/>
                <a:ea typeface="Times New Roman" panose="02020603050405020304" pitchFamily="18" charset="0"/>
              </a:rPr>
              <a:t> </a:t>
            </a:r>
          </a:p>
          <a:p>
            <a:pPr algn="just">
              <a:spcBef>
                <a:spcPts val="600"/>
              </a:spcBef>
              <a:spcAft>
                <a:spcPts val="600"/>
              </a:spcAft>
            </a:pPr>
            <a:r>
              <a:rPr lang="es-AR" sz="1800" b="1" i="1" u="sng">
                <a:solidFill>
                  <a:srgbClr val="000000"/>
                </a:solidFill>
                <a:effectLst/>
                <a:latin typeface="Cambria" panose="02040503050406030204" pitchFamily="18" charset="0"/>
                <a:ea typeface="Times New Roman" panose="02020603050405020304" pitchFamily="18" charset="0"/>
                <a:cs typeface="Mangal" panose="02040503050203030202" pitchFamily="18" charset="0"/>
              </a:rPr>
              <a:t>Situación logística actual</a:t>
            </a:r>
          </a:p>
          <a:p>
            <a:pPr algn="just">
              <a:spcBef>
                <a:spcPts val="200"/>
              </a:spcBef>
            </a:pPr>
            <a:r>
              <a:rPr lang="es-AR" sz="1800" b="1" i="1">
                <a:solidFill>
                  <a:srgbClr val="365F91"/>
                </a:solidFill>
                <a:effectLst/>
                <a:latin typeface="Cambria" panose="02040503050406030204" pitchFamily="18" charset="0"/>
                <a:ea typeface="Times New Roman" panose="02020603050405020304" pitchFamily="18" charset="0"/>
                <a:cs typeface="Mangal" panose="02040503050203030202" pitchFamily="18" charset="0"/>
              </a:rPr>
              <a:t>Situación Agua dulce </a:t>
            </a:r>
          </a:p>
          <a:p>
            <a:pPr algn="just"/>
            <a:r>
              <a:rPr lang="es-AR" sz="1800">
                <a:solidFill>
                  <a:srgbClr val="000000"/>
                </a:solidFill>
                <a:effectLst/>
                <a:latin typeface="Times New Roman" panose="02020603050405020304" pitchFamily="18" charset="0"/>
                <a:ea typeface="Times New Roman" panose="02020603050405020304" pitchFamily="18" charset="0"/>
              </a:rPr>
              <a:t>En Santa Cruz hay escasez del recurso hídrico, se requiere mucho tiempo para cargar el agua y se tiene pocos cargaderos de agua dulce para fractura: CAM (Las Heras), Mansilla (Las Heras) y Pico Truncado.</a:t>
            </a:r>
          </a:p>
          <a:p>
            <a:pPr algn="just"/>
            <a:r>
              <a:rPr lang="es-AR" sz="1800">
                <a:solidFill>
                  <a:srgbClr val="000000"/>
                </a:solidFill>
                <a:effectLst/>
                <a:latin typeface="Times New Roman" panose="02020603050405020304" pitchFamily="18" charset="0"/>
                <a:ea typeface="Times New Roman" panose="02020603050405020304" pitchFamily="18" charset="0"/>
              </a:rPr>
              <a:t>Logística dispone de 5 camiones exclusivos para transporte de agua dulce que no se usan para agua de inyección. Dado que la demanda es intermitente hay tiempos en que los camiones no se usan, pero igualmente se pagan, generando un bajo factor de utilización. Debido a que los cargaderos de agua dulce están en Las Heras y Pico truncado, las distancias recorridas para abastecer las fracturas realizadas en yacimientos tales como Los Perales, El Guadal, Estancia Cholita, entre otros, son muy grandes generando sobrecostos y grandes demoras en los equipos ante eventualidades que requieran reabastecimiento de agua.</a:t>
            </a:r>
          </a:p>
          <a:p>
            <a:pPr algn="just">
              <a:spcBef>
                <a:spcPts val="200"/>
              </a:spcBef>
            </a:pPr>
            <a:r>
              <a:rPr lang="es-AR" sz="1800" b="1" i="1">
                <a:solidFill>
                  <a:srgbClr val="365F91"/>
                </a:solidFill>
                <a:effectLst/>
                <a:latin typeface="Cambria" panose="02040503050406030204" pitchFamily="18" charset="0"/>
                <a:ea typeface="Times New Roman" panose="02020603050405020304" pitchFamily="18" charset="0"/>
                <a:cs typeface="Mangal" panose="02040503050203030202" pitchFamily="18" charset="0"/>
              </a:rPr>
              <a:t>Situación Agua de Inyección</a:t>
            </a:r>
          </a:p>
          <a:p>
            <a:pPr algn="just"/>
            <a:r>
              <a:rPr lang="es-AR" sz="1800">
                <a:solidFill>
                  <a:srgbClr val="000000"/>
                </a:solidFill>
                <a:effectLst/>
                <a:latin typeface="Times New Roman" panose="02020603050405020304" pitchFamily="18" charset="0"/>
                <a:ea typeface="Times New Roman" panose="02020603050405020304" pitchFamily="18" charset="0"/>
              </a:rPr>
              <a:t>Hay cinco cargaderos seleccionados para la provisión de agua para fractura, pero podrían sumarse otros puntos de carga (satélites o nuevos cargaderos) una vez que se avance con el proyecto. </a:t>
            </a:r>
          </a:p>
          <a:p>
            <a:pPr algn="just"/>
            <a:r>
              <a:rPr lang="es-AR" sz="1800">
                <a:solidFill>
                  <a:srgbClr val="000000"/>
                </a:solidFill>
                <a:effectLst/>
                <a:latin typeface="Times New Roman" panose="02020603050405020304" pitchFamily="18" charset="0"/>
                <a:ea typeface="Times New Roman" panose="02020603050405020304" pitchFamily="18" charset="0"/>
              </a:rPr>
              <a:t>Existe una problemática en la región debido a un exceso de producción de agua lo cual requiere que los activos inviertan dinero en pozos marginales para inyectar ese exceso. El desarrollo de este proyecto tendrá un impacto positivo en esta situación generando un ahorro indirecto por el uso de dichos excesos.</a:t>
            </a:r>
          </a:p>
          <a:p>
            <a:r>
              <a:rPr lang="es-AR" sz="1800">
                <a:solidFill>
                  <a:srgbClr val="000000"/>
                </a:solidFill>
                <a:effectLst/>
                <a:latin typeface="Times New Roman" panose="02020603050405020304" pitchFamily="18" charset="0"/>
                <a:ea typeface="Times New Roman" panose="02020603050405020304" pitchFamily="18" charset="0"/>
              </a:rPr>
              <a:t>Logística dispone de 10 camiones para utilizar con agua de inyección que no se utilizan para agua dulce. Si bien la producción de agua en las plantas de tratamiento de agua (en adelante PTA) es alta el caudal para carga en camiones es bajo (similar al de agua dulce). Esta situación puede revertirse en fracturas de gran envergadura utilizando </a:t>
            </a:r>
            <a:r>
              <a:rPr lang="es-AR" sz="1800" err="1">
                <a:solidFill>
                  <a:srgbClr val="000000"/>
                </a:solidFill>
                <a:effectLst/>
                <a:latin typeface="Times New Roman" panose="02020603050405020304" pitchFamily="18" charset="0"/>
                <a:ea typeface="Times New Roman" panose="02020603050405020304" pitchFamily="18" charset="0"/>
              </a:rPr>
              <a:t>flexipipe</a:t>
            </a:r>
            <a:r>
              <a:rPr lang="es-AR" sz="1800">
                <a:solidFill>
                  <a:srgbClr val="000000"/>
                </a:solidFill>
                <a:effectLst/>
                <a:latin typeface="Times New Roman" panose="02020603050405020304" pitchFamily="18" charset="0"/>
                <a:ea typeface="Times New Roman" panose="02020603050405020304" pitchFamily="18" charset="0"/>
              </a:rPr>
              <a:t> conectando un satélite directo a los tanques de fractura. La distancia de los cargaderos de agua de inyección a los pozos es inferior respecto a los cargaderos de agua dulce, lo que lleva a una disminución de los costos de transporte y un mejor tiempo de respuesta ante posibles eventualidades que requieran reabastecimiento de agua.</a:t>
            </a:r>
          </a:p>
        </p:txBody>
      </p:sp>
      <p:sp>
        <p:nvSpPr>
          <p:cNvPr id="4" name="Marcador de número de diapositiva 3"/>
          <p:cNvSpPr>
            <a:spLocks noGrp="1"/>
          </p:cNvSpPr>
          <p:nvPr>
            <p:ph type="sldNum" sz="quarter" idx="10"/>
          </p:nvPr>
        </p:nvSpPr>
        <p:spPr/>
        <p:txBody>
          <a:bodyPr/>
          <a:lstStyle/>
          <a:p>
            <a:fld id="{E6E2950D-3159-4FBA-B2B2-8B46667AAEB0}" type="slidenum">
              <a:rPr lang="es-AR" smtClean="0"/>
              <a:t>5</a:t>
            </a:fld>
            <a:endParaRPr lang="es-AR"/>
          </a:p>
        </p:txBody>
      </p:sp>
    </p:spTree>
    <p:extLst>
      <p:ext uri="{BB962C8B-B14F-4D97-AF65-F5344CB8AC3E}">
        <p14:creationId xmlns:p14="http://schemas.microsoft.com/office/powerpoint/2010/main" val="333713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sz="1800">
                <a:solidFill>
                  <a:srgbClr val="000000"/>
                </a:solidFill>
                <a:effectLst/>
                <a:latin typeface="Times New Roman" panose="02020603050405020304" pitchFamily="18" charset="0"/>
                <a:ea typeface="Times New Roman" panose="02020603050405020304" pitchFamily="18" charset="0"/>
              </a:rPr>
              <a:t>Para amortiguar las variaciones fisicoquímicas y microbiológicas de las diferentes plantas de tratamiento de agua de inyección, YPF, Y-TEC, Calfrac </a:t>
            </a:r>
            <a:r>
              <a:rPr lang="es-MX" sz="1800" err="1">
                <a:solidFill>
                  <a:srgbClr val="000000"/>
                </a:solidFill>
                <a:effectLst/>
                <a:latin typeface="Times New Roman" panose="02020603050405020304" pitchFamily="18" charset="0"/>
                <a:ea typeface="Times New Roman" panose="02020603050405020304" pitchFamily="18" charset="0"/>
              </a:rPr>
              <a:t>Well</a:t>
            </a:r>
            <a:r>
              <a:rPr lang="es-MX" sz="1800">
                <a:solidFill>
                  <a:srgbClr val="000000"/>
                </a:solidFill>
                <a:effectLst/>
                <a:latin typeface="Times New Roman" panose="02020603050405020304" pitchFamily="18" charset="0"/>
                <a:ea typeface="Times New Roman" panose="02020603050405020304" pitchFamily="18" charset="0"/>
              </a:rPr>
              <a:t> </a:t>
            </a:r>
            <a:r>
              <a:rPr lang="es-MX" sz="1800" err="1">
                <a:solidFill>
                  <a:srgbClr val="000000"/>
                </a:solidFill>
                <a:effectLst/>
                <a:latin typeface="Times New Roman" panose="02020603050405020304" pitchFamily="18" charset="0"/>
                <a:ea typeface="Times New Roman" panose="02020603050405020304" pitchFamily="18" charset="0"/>
              </a:rPr>
              <a:t>Service</a:t>
            </a:r>
            <a:r>
              <a:rPr lang="es-MX" sz="1800">
                <a:solidFill>
                  <a:srgbClr val="000000"/>
                </a:solidFill>
                <a:effectLst/>
                <a:latin typeface="Times New Roman" panose="02020603050405020304" pitchFamily="18" charset="0"/>
                <a:ea typeface="Times New Roman" panose="02020603050405020304" pitchFamily="18" charset="0"/>
              </a:rPr>
              <a:t> (en adelante CWS) y </a:t>
            </a:r>
            <a:r>
              <a:rPr lang="es-MX" sz="1800" err="1">
                <a:solidFill>
                  <a:srgbClr val="000000"/>
                </a:solidFill>
                <a:effectLst/>
                <a:latin typeface="Times New Roman" panose="02020603050405020304" pitchFamily="18" charset="0"/>
                <a:ea typeface="Times New Roman" panose="02020603050405020304" pitchFamily="18" charset="0"/>
              </a:rPr>
              <a:t>WellKnows</a:t>
            </a:r>
            <a:r>
              <a:rPr lang="es-MX" sz="1800">
                <a:solidFill>
                  <a:srgbClr val="000000"/>
                </a:solidFill>
                <a:effectLst/>
                <a:latin typeface="Times New Roman" panose="02020603050405020304" pitchFamily="18" charset="0"/>
                <a:ea typeface="Times New Roman" panose="02020603050405020304" pitchFamily="18" charset="0"/>
              </a:rPr>
              <a:t> (en adelante WK) trabajaron en conjunto en el desarrollo de un sistema de fluido que consta de ciertos aditivos que cumplen las siguientes funciones:</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400"/>
              </a:spcAft>
              <a:buFont typeface="Wingdings" panose="05000000000000000000" pitchFamily="2" charset="2"/>
              <a:buChar char=""/>
            </a:pPr>
            <a:r>
              <a:rPr lang="es-MX" sz="1800" b="1">
                <a:solidFill>
                  <a:srgbClr val="000000"/>
                </a:solidFill>
                <a:effectLst/>
                <a:latin typeface="Times New Roman" panose="02020603050405020304" pitchFamily="18" charset="0"/>
                <a:ea typeface="Times New Roman" panose="02020603050405020304" pitchFamily="18" charset="0"/>
              </a:rPr>
              <a:t>Controlador de agua:</a:t>
            </a:r>
            <a:r>
              <a:rPr lang="es-MX" sz="1800">
                <a:solidFill>
                  <a:srgbClr val="000000"/>
                </a:solidFill>
                <a:effectLst/>
                <a:latin typeface="Times New Roman" panose="02020603050405020304" pitchFamily="18" charset="0"/>
                <a:ea typeface="Times New Roman" panose="02020603050405020304" pitchFamily="18" charset="0"/>
              </a:rPr>
              <a:t> es un agente de control y acondicionamiento de agua de </a:t>
            </a:r>
            <a:r>
              <a:rPr lang="es-MX" sz="1800" err="1">
                <a:solidFill>
                  <a:srgbClr val="000000"/>
                </a:solidFill>
                <a:effectLst/>
                <a:latin typeface="Times New Roman" panose="02020603050405020304" pitchFamily="18" charset="0"/>
                <a:ea typeface="Times New Roman" panose="02020603050405020304" pitchFamily="18" charset="0"/>
              </a:rPr>
              <a:t>flowback</a:t>
            </a:r>
            <a:r>
              <a:rPr lang="es-MX" sz="1800">
                <a:solidFill>
                  <a:srgbClr val="000000"/>
                </a:solidFill>
                <a:effectLst/>
                <a:latin typeface="Times New Roman" panose="02020603050405020304" pitchFamily="18" charset="0"/>
                <a:ea typeface="Times New Roman" panose="02020603050405020304" pitchFamily="18" charset="0"/>
              </a:rPr>
              <a:t> y de producción, diseñado específicamente para ser utilizado en este sistema de fluido. El mismo tiene la propiedad de que las diversas fuentes de agua, o agua de la misma fuente en diversos intervalos de tiempo, puedan tener propiedades similares y que el sistema de fluido sea más simple de manipular. Es importante mencionar que este producto tiene la capacidad de secuestrar contenido de H2S disuelto, lo cual fue clave para cumplir con un requerimiento de seguridad de parte de una de las compañías de servicio.</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400"/>
              </a:spcAft>
              <a:buFont typeface="Wingdings" panose="05000000000000000000" pitchFamily="2" charset="2"/>
              <a:buChar char=""/>
            </a:pPr>
            <a:r>
              <a:rPr lang="es-MX" sz="1800" b="1">
                <a:solidFill>
                  <a:srgbClr val="000000"/>
                </a:solidFill>
                <a:effectLst/>
                <a:latin typeface="Times New Roman" panose="02020603050405020304" pitchFamily="18" charset="0"/>
                <a:ea typeface="Times New Roman" panose="02020603050405020304" pitchFamily="18" charset="0"/>
              </a:rPr>
              <a:t>Biocida:</a:t>
            </a:r>
            <a:r>
              <a:rPr lang="es-MX" sz="1800">
                <a:solidFill>
                  <a:srgbClr val="000000"/>
                </a:solidFill>
                <a:effectLst/>
                <a:latin typeface="Times New Roman" panose="02020603050405020304" pitchFamily="18" charset="0"/>
                <a:ea typeface="Times New Roman" panose="02020603050405020304" pitchFamily="18" charset="0"/>
              </a:rPr>
              <a:t> elimina efectiva y rápidamente los microorganismos que se encuentran en operaciones de O&amp;G, incluyendo bacterias sulfato-reductoras y </a:t>
            </a:r>
            <a:r>
              <a:rPr lang="es-MX" sz="1800" err="1">
                <a:solidFill>
                  <a:srgbClr val="000000"/>
                </a:solidFill>
                <a:effectLst/>
                <a:latin typeface="Times New Roman" panose="02020603050405020304" pitchFamily="18" charset="0"/>
                <a:ea typeface="Times New Roman" panose="02020603050405020304" pitchFamily="18" charset="0"/>
              </a:rPr>
              <a:t>slime-forming</a:t>
            </a:r>
            <a:r>
              <a:rPr lang="es-MX" sz="1800">
                <a:solidFill>
                  <a:srgbClr val="000000"/>
                </a:solidFill>
                <a:effectLst/>
                <a:latin typeface="Times New Roman" panose="02020603050405020304" pitchFamily="18" charset="0"/>
                <a:ea typeface="Times New Roman" panose="02020603050405020304" pitchFamily="18" charset="0"/>
              </a:rPr>
              <a:t>. Funciona sin interferencias en presencia de hidrocarburos, desarrolla su efecto instantáneamente, y normalmente actúa descontaminando por completo un sistema entre 45 minutos y una hora. </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400"/>
              </a:spcAft>
              <a:buFont typeface="Wingdings" panose="05000000000000000000" pitchFamily="2" charset="2"/>
              <a:buChar char=""/>
            </a:pPr>
            <a:r>
              <a:rPr lang="es-MX" sz="1800" b="1">
                <a:solidFill>
                  <a:srgbClr val="000000"/>
                </a:solidFill>
                <a:effectLst/>
                <a:latin typeface="Times New Roman" panose="02020603050405020304" pitchFamily="18" charset="0"/>
                <a:ea typeface="Times New Roman" panose="02020603050405020304" pitchFamily="18" charset="0"/>
              </a:rPr>
              <a:t>Buffer:</a:t>
            </a:r>
            <a:r>
              <a:rPr lang="es-MX" sz="1800">
                <a:solidFill>
                  <a:srgbClr val="000000"/>
                </a:solidFill>
                <a:effectLst/>
                <a:latin typeface="Times New Roman" panose="02020603050405020304" pitchFamily="18" charset="0"/>
                <a:ea typeface="Times New Roman" panose="02020603050405020304" pitchFamily="18" charset="0"/>
              </a:rPr>
              <a:t> es un buffer alcalino, agente regulador de pH para aplicaciones en fluidos de fractura basados en Goma </a:t>
            </a:r>
            <a:r>
              <a:rPr lang="es-MX" sz="1800" err="1">
                <a:solidFill>
                  <a:srgbClr val="000000"/>
                </a:solidFill>
                <a:effectLst/>
                <a:latin typeface="Times New Roman" panose="02020603050405020304" pitchFamily="18" charset="0"/>
                <a:ea typeface="Times New Roman" panose="02020603050405020304" pitchFamily="18" charset="0"/>
              </a:rPr>
              <a:t>Guar</a:t>
            </a:r>
            <a:r>
              <a:rPr lang="es-MX" sz="1800">
                <a:solidFill>
                  <a:srgbClr val="000000"/>
                </a:solidFill>
                <a:effectLst/>
                <a:latin typeface="Times New Roman" panose="02020603050405020304" pitchFamily="18" charset="0"/>
                <a:ea typeface="Times New Roman" panose="02020603050405020304" pitchFamily="18" charset="0"/>
              </a:rPr>
              <a:t> o Goma </a:t>
            </a:r>
            <a:r>
              <a:rPr lang="es-MX" sz="1800" err="1">
                <a:solidFill>
                  <a:srgbClr val="000000"/>
                </a:solidFill>
                <a:effectLst/>
                <a:latin typeface="Times New Roman" panose="02020603050405020304" pitchFamily="18" charset="0"/>
                <a:ea typeface="Times New Roman" panose="02020603050405020304" pitchFamily="18" charset="0"/>
              </a:rPr>
              <a:t>Guar</a:t>
            </a:r>
            <a:r>
              <a:rPr lang="es-MX" sz="1800">
                <a:solidFill>
                  <a:srgbClr val="000000"/>
                </a:solidFill>
                <a:effectLst/>
                <a:latin typeface="Times New Roman" panose="02020603050405020304" pitchFamily="18" charset="0"/>
                <a:ea typeface="Times New Roman" panose="02020603050405020304" pitchFamily="18" charset="0"/>
              </a:rPr>
              <a:t> Modificada; ayudando a obtener valores de pH de 9 a 10,5. Tiene la propiedad de mantener el valor de pH deseado en diversas condiciones de dureza, intercambio iónico en formación y contrarrestar el efecto que ejerce la temperatura sobre el pH. Es aplicable en sistemas entrecruzados con Boratos o </a:t>
            </a:r>
            <a:r>
              <a:rPr lang="es-MX" sz="1800" err="1">
                <a:solidFill>
                  <a:srgbClr val="000000"/>
                </a:solidFill>
                <a:effectLst/>
                <a:latin typeface="Times New Roman" panose="02020603050405020304" pitchFamily="18" charset="0"/>
                <a:ea typeface="Times New Roman" panose="02020603050405020304" pitchFamily="18" charset="0"/>
              </a:rPr>
              <a:t>Zirconatos</a:t>
            </a:r>
            <a:r>
              <a:rPr lang="es-MX" sz="1800">
                <a:solidFill>
                  <a:srgbClr val="000000"/>
                </a:solidFill>
                <a:effectLst/>
                <a:latin typeface="Times New Roman" panose="02020603050405020304" pitchFamily="18" charset="0"/>
                <a:ea typeface="Times New Roman" panose="02020603050405020304" pitchFamily="18" charset="0"/>
              </a:rPr>
              <a:t>. También es muy útil para neutralizar ácidos.</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400"/>
              </a:spcAft>
              <a:buFont typeface="Wingdings" panose="05000000000000000000" pitchFamily="2" charset="2"/>
              <a:buChar char=""/>
            </a:pPr>
            <a:r>
              <a:rPr lang="es-MX" sz="1800" b="1">
                <a:solidFill>
                  <a:srgbClr val="000000"/>
                </a:solidFill>
                <a:effectLst/>
                <a:latin typeface="Times New Roman" panose="02020603050405020304" pitchFamily="18" charset="0"/>
                <a:ea typeface="Times New Roman" panose="02020603050405020304" pitchFamily="18" charset="0"/>
              </a:rPr>
              <a:t>Crosslinker retardado:</a:t>
            </a:r>
            <a:r>
              <a:rPr lang="es-MX" sz="1800">
                <a:solidFill>
                  <a:srgbClr val="000000"/>
                </a:solidFill>
                <a:effectLst/>
                <a:latin typeface="Times New Roman" panose="02020603050405020304" pitchFamily="18" charset="0"/>
                <a:ea typeface="Times New Roman" panose="02020603050405020304" pitchFamily="18" charset="0"/>
              </a:rPr>
              <a:t> es un crosslinker base boro, retardado, que se presenta como una suspensión base agua y que puede ser aplicada con diversos polímeros, como Goma </a:t>
            </a:r>
            <a:r>
              <a:rPr lang="es-MX" sz="1800" err="1">
                <a:solidFill>
                  <a:srgbClr val="000000"/>
                </a:solidFill>
                <a:effectLst/>
                <a:latin typeface="Times New Roman" panose="02020603050405020304" pitchFamily="18" charset="0"/>
                <a:ea typeface="Times New Roman" panose="02020603050405020304" pitchFamily="18" charset="0"/>
              </a:rPr>
              <a:t>Guar</a:t>
            </a:r>
            <a:r>
              <a:rPr lang="es-MX" sz="1800">
                <a:solidFill>
                  <a:srgbClr val="000000"/>
                </a:solidFill>
                <a:effectLst/>
                <a:latin typeface="Times New Roman" panose="02020603050405020304" pitchFamily="18" charset="0"/>
                <a:ea typeface="Times New Roman" panose="02020603050405020304" pitchFamily="18" charset="0"/>
              </a:rPr>
              <a:t> e </a:t>
            </a:r>
            <a:r>
              <a:rPr lang="es-MX" sz="1800" err="1">
                <a:solidFill>
                  <a:srgbClr val="000000"/>
                </a:solidFill>
                <a:effectLst/>
                <a:latin typeface="Times New Roman" panose="02020603050405020304" pitchFamily="18" charset="0"/>
                <a:ea typeface="Times New Roman" panose="02020603050405020304" pitchFamily="18" charset="0"/>
              </a:rPr>
              <a:t>Hidroxipropilguar</a:t>
            </a:r>
            <a:r>
              <a:rPr lang="es-MX" sz="1800">
                <a:solidFill>
                  <a:srgbClr val="000000"/>
                </a:solidFill>
                <a:effectLst/>
                <a:latin typeface="Times New Roman" panose="02020603050405020304" pitchFamily="18" charset="0"/>
                <a:ea typeface="Times New Roman" panose="02020603050405020304" pitchFamily="18" charset="0"/>
              </a:rPr>
              <a:t> (HPG). Éste provee tiempos de activados prolongados a elevadas temperaturas y cargas poliméricas. Produce un enlace muy fuerte, elástico y estable entre las cadenas poliméricas, que permite obtener fluidos con excelente regeneración luego de ser sometidos a esfuerzos. Provee fluidos activados de muy altas viscosidades, que permiten utilizar cargas poliméricas menores minimizando el daño de formación, y mejora la estabilidad de activación, lo que permite un eficiente transporte de agente de sostén para lograr fracturas más conductivas. El tiempo de activación puede ser ajustado con el uso de </a:t>
            </a:r>
            <a:r>
              <a:rPr lang="es-MX" sz="1800" err="1">
                <a:solidFill>
                  <a:srgbClr val="000000"/>
                </a:solidFill>
                <a:effectLst/>
                <a:latin typeface="Times New Roman" panose="02020603050405020304" pitchFamily="18" charset="0"/>
                <a:ea typeface="Times New Roman" panose="02020603050405020304" pitchFamily="18" charset="0"/>
              </a:rPr>
              <a:t>crosslinkers</a:t>
            </a:r>
            <a:r>
              <a:rPr lang="es-MX" sz="1800">
                <a:solidFill>
                  <a:srgbClr val="000000"/>
                </a:solidFill>
                <a:effectLst/>
                <a:latin typeface="Times New Roman" panose="02020603050405020304" pitchFamily="18" charset="0"/>
                <a:ea typeface="Times New Roman" panose="02020603050405020304" pitchFamily="18" charset="0"/>
              </a:rPr>
              <a:t> de superficie. </a:t>
            </a:r>
            <a:endParaRPr lang="es-AR" sz="1800" b="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400"/>
              </a:spcAft>
              <a:buFont typeface="Wingdings" panose="05000000000000000000" pitchFamily="2" charset="2"/>
              <a:buChar char=""/>
            </a:pPr>
            <a:r>
              <a:rPr lang="es-MX" sz="1800" b="1">
                <a:solidFill>
                  <a:srgbClr val="000000"/>
                </a:solidFill>
                <a:effectLst/>
                <a:latin typeface="Times New Roman" panose="02020603050405020304" pitchFamily="18" charset="0"/>
                <a:ea typeface="Times New Roman" panose="02020603050405020304" pitchFamily="18" charset="0"/>
              </a:rPr>
              <a:t>Crosslinker de superficie</a:t>
            </a:r>
            <a:r>
              <a:rPr lang="es-MX" sz="1800">
                <a:solidFill>
                  <a:srgbClr val="000000"/>
                </a:solidFill>
                <a:effectLst/>
                <a:latin typeface="Times New Roman" panose="02020603050405020304" pitchFamily="18" charset="0"/>
                <a:ea typeface="Times New Roman" panose="02020603050405020304" pitchFamily="18" charset="0"/>
              </a:rPr>
              <a:t>: es un crosslinker de superficie, base boro, no retardado, presentado en una solución concentrada, que puede ser utilizar para diversos polímeros. Puede regular el pH, aunque podría requerir agentes reguladores de pH adicionales para alcanzar el rango óptimo de pH que es de 9 a 11 en aplicaciones de temperaturas altas.</a:t>
            </a:r>
            <a:endParaRPr lang="es-AR" sz="1800">
              <a:solidFill>
                <a:srgbClr val="000000"/>
              </a:solidFill>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E6E2950D-3159-4FBA-B2B2-8B46667AAEB0}" type="slidenum">
              <a:rPr lang="es-AR" smtClean="0"/>
              <a:t>14</a:t>
            </a:fld>
            <a:endParaRPr lang="es-AR"/>
          </a:p>
        </p:txBody>
      </p:sp>
    </p:spTree>
    <p:extLst>
      <p:ext uri="{BB962C8B-B14F-4D97-AF65-F5344CB8AC3E}">
        <p14:creationId xmlns:p14="http://schemas.microsoft.com/office/powerpoint/2010/main" val="414804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sz="1800" u="sng">
                <a:solidFill>
                  <a:srgbClr val="000000"/>
                </a:solidFill>
                <a:effectLst/>
                <a:latin typeface="Times New Roman" panose="02020603050405020304" pitchFamily="18" charset="0"/>
                <a:ea typeface="Times New Roman" panose="02020603050405020304" pitchFamily="18" charset="0"/>
              </a:rPr>
              <a:t>Objetivos</a:t>
            </a:r>
          </a:p>
          <a:p>
            <a:pPr algn="just"/>
            <a:r>
              <a:rPr lang="es-MX" sz="1800">
                <a:solidFill>
                  <a:srgbClr val="000000"/>
                </a:solidFill>
                <a:effectLst/>
                <a:latin typeface="Times New Roman" panose="02020603050405020304" pitchFamily="18" charset="0"/>
                <a:ea typeface="Times New Roman" panose="02020603050405020304" pitchFamily="18" charset="0"/>
              </a:rPr>
              <a:t>El objetivo principal del protocolo de prueba era evaluar el desempeño de los fluidos formulados a partir de agua de inyección en nuestras operaciones, considerando diferentes condiciones que se pueden probar en campo. Se realizó una serie de pruebas para demostrar que los geles no experimentaban cambios significativos en sus parámetros reológicos y que no afectaban el rendimiento general de las operaciones. Además, evaluar si la productividad de los pozos estimulados con estos geles no se veía disminuida en comparación con los pozos estimulados convencionalmente en las mismas áreas. De esta manera, se buscaba demostrar que el nivel de rendimiento alcanzado era adecuado para su implementación.</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El protocolo de prueba consistió en una planificación detallada de las actividades, lo que permitió un seguimiento exhaustivo y una medición precisa de los resultados obtenidos. Se llevaron a cabo pruebas rigurosas para evaluar la estabilidad y el rendimiento de los fluidos formulados con agua de inyección en diferentes escenarios operativos. Los parámetros reológicos de los geles fueron monitoreados y se compararon con los estándares establecidos. Además, se realizaron pruebas de productividad en los pozos estimulados para evaluar el impacto de los fluidos formulados en comparación con los métodos convencionales.</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El protocolo de prueba fue diseñado para brindar una evaluación completa y confiable de la viabilidad de utilizar fluidos formulados con agua de inyección. Los resultados obtenidos a partir de este protocolo proporcionaron información valiosa que respaldó la toma de decisiones y permitió determinar si esta alternativa era efectiva y compatible con nuestros objetivos de reducción de costos logísticos y consumo de agua dulce.</a:t>
            </a:r>
          </a:p>
          <a:p>
            <a:pPr algn="just"/>
            <a:r>
              <a:rPr lang="es-MX" sz="1800" u="sng">
                <a:solidFill>
                  <a:srgbClr val="000000"/>
                </a:solidFill>
                <a:effectLst/>
                <a:latin typeface="Times New Roman" panose="02020603050405020304" pitchFamily="18" charset="0"/>
                <a:ea typeface="Times New Roman" panose="02020603050405020304" pitchFamily="18" charset="0"/>
              </a:rPr>
              <a:t>Ejecución</a:t>
            </a:r>
          </a:p>
          <a:p>
            <a:pPr algn="just"/>
            <a:r>
              <a:rPr lang="es-MX" sz="1800">
                <a:solidFill>
                  <a:srgbClr val="000000"/>
                </a:solidFill>
                <a:effectLst/>
                <a:latin typeface="Times New Roman" panose="02020603050405020304" pitchFamily="18" charset="0"/>
                <a:ea typeface="Times New Roman" panose="02020603050405020304" pitchFamily="18" charset="0"/>
              </a:rPr>
              <a:t>El primer pozo del protocolo se fracturó en el activo de Cañadón Seco – León, debido a la necesidad de validar la tecnología utilizando las plantas de tratamiento de agua de la zona y la complejidad que esta fuente de agua presentaba. </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A lo largo del tiempo, se realizaron ensayos con agua de la planta de CL y se observó que a partir de noviembre de 2022 no se lograba mantener la estabilidad reológica del fluido. Se determinó que la causa de este problema era el fuerte aumento de la alcalinidad, principalmente debido a la presencia de bicarbonatos con una concentración de aproximadamente 9000 ppm.</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Se encontró una solución a nivel laboratorio mediante la remoción del dióxido de carbono (CO2) acidificando la muestra, pero esta solución no era escalable a nivel operativo.</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Como alternativa práctica, se decidió diluir el agua de proceso con agua dulce en las primeras operaciones. El objetivo era llevar a cabo pruebas en el campo y evaluar el efecto de esta dilución en la producción de los pozos.</a:t>
            </a:r>
            <a:endParaRPr lang="es-AR" sz="1800">
              <a:solidFill>
                <a:srgbClr val="000000"/>
              </a:solidFill>
              <a:effectLst/>
              <a:latin typeface="Times New Roman" panose="02020603050405020304" pitchFamily="18" charset="0"/>
              <a:ea typeface="Times New Roman" panose="02020603050405020304" pitchFamily="18" charset="0"/>
            </a:endParaRPr>
          </a:p>
          <a:p>
            <a:pPr algn="just"/>
            <a:endParaRPr lang="es-MX" sz="1800">
              <a:solidFill>
                <a:srgbClr val="000000"/>
              </a:solidFill>
              <a:effectLst/>
              <a:latin typeface="Times New Roman" panose="02020603050405020304" pitchFamily="18" charset="0"/>
              <a:ea typeface="Times New Roman" panose="02020603050405020304" pitchFamily="18" charset="0"/>
            </a:endParaRPr>
          </a:p>
          <a:p>
            <a:pPr algn="just"/>
            <a:endParaRPr lang="es-AR" sz="1800">
              <a:solidFill>
                <a:srgbClr val="000000"/>
              </a:solidFill>
              <a:effectLst/>
              <a:latin typeface="Times New Roman" panose="02020603050405020304" pitchFamily="18" charset="0"/>
              <a:ea typeface="Times New Roman" panose="02020603050405020304" pitchFamily="18" charset="0"/>
            </a:endParaRPr>
          </a:p>
          <a:p>
            <a:pPr algn="just"/>
            <a:endParaRPr lang="es-AR" sz="1800">
              <a:solidFill>
                <a:srgbClr val="000000"/>
              </a:solidFill>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E6E2950D-3159-4FBA-B2B2-8B46667AAEB0}" type="slidenum">
              <a:rPr lang="es-AR" smtClean="0"/>
              <a:t>15</a:t>
            </a:fld>
            <a:endParaRPr lang="es-AR"/>
          </a:p>
        </p:txBody>
      </p:sp>
    </p:spTree>
    <p:extLst>
      <p:ext uri="{BB962C8B-B14F-4D97-AF65-F5344CB8AC3E}">
        <p14:creationId xmlns:p14="http://schemas.microsoft.com/office/powerpoint/2010/main" val="103411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sz="1800">
                <a:solidFill>
                  <a:srgbClr val="000000"/>
                </a:solidFill>
                <a:effectLst/>
                <a:latin typeface="Times New Roman" panose="02020603050405020304" pitchFamily="18" charset="0"/>
                <a:ea typeface="Times New Roman" panose="02020603050405020304" pitchFamily="18" charset="0"/>
              </a:rPr>
              <a:t>Entre los meses de mayo y noviembre del 2022, CWS estuvo trabajando en diferentes baterías de ensayos con muestras de las PTA de LH-03 y CL, para comprobar la estabilidad del sistema de fluido en diferentes condiciones. Para simular condiciones a diferentes profundidades, se hicieron ensayos a 50, 70, 80 y 90°C arrojando buenos resultados en laboratorio.</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Durante la realización de los ensayos se recabaron las siguientes observaciones:</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400"/>
              </a:spcAft>
              <a:buFont typeface="Calibri" panose="020F0502020204030204" pitchFamily="34" charset="0"/>
              <a:buChar char="-"/>
            </a:pPr>
            <a:r>
              <a:rPr lang="es-MX" sz="1800">
                <a:solidFill>
                  <a:srgbClr val="000000"/>
                </a:solidFill>
                <a:effectLst/>
                <a:latin typeface="Times New Roman" panose="02020603050405020304" pitchFamily="18" charset="0"/>
                <a:ea typeface="Calibri" panose="020F0502020204030204" pitchFamily="34" charset="0"/>
              </a:rPr>
              <a:t>Se consiguió estabilidad mayor a 60 minuto en todas las temperaturas ensayadas.</a:t>
            </a:r>
            <a:endParaRPr lang="es-AR" sz="1800">
              <a:solidFill>
                <a:srgbClr val="000000"/>
              </a:solidFill>
              <a:effectLst/>
              <a:latin typeface="Times New Roman" panose="02020603050405020304" pitchFamily="18" charset="0"/>
              <a:ea typeface="Calibri" panose="020F0502020204030204" pitchFamily="34" charset="0"/>
            </a:endParaRPr>
          </a:p>
          <a:p>
            <a:pPr marL="342900" lvl="0" indent="-342900" algn="just">
              <a:spcAft>
                <a:spcPts val="400"/>
              </a:spcAft>
              <a:buFont typeface="Calibri" panose="020F0502020204030204" pitchFamily="34" charset="0"/>
              <a:buChar char="-"/>
            </a:pPr>
            <a:r>
              <a:rPr lang="es-MX" sz="1800">
                <a:solidFill>
                  <a:srgbClr val="000000"/>
                </a:solidFill>
                <a:effectLst/>
                <a:latin typeface="Times New Roman" panose="02020603050405020304" pitchFamily="18" charset="0"/>
                <a:ea typeface="Calibri" panose="020F0502020204030204" pitchFamily="34" charset="0"/>
              </a:rPr>
              <a:t>Para algunas muestras en los ensayos a 90 °C, la utilización de estabilizador de temperatura ayudó al correcto armado y estabilidad el fluido.</a:t>
            </a:r>
            <a:endParaRPr lang="es-AR" sz="1800">
              <a:solidFill>
                <a:srgbClr val="000000"/>
              </a:solidFill>
              <a:effectLst/>
              <a:latin typeface="Times New Roman" panose="02020603050405020304" pitchFamily="18" charset="0"/>
              <a:ea typeface="Calibri" panose="020F0502020204030204" pitchFamily="34" charset="0"/>
            </a:endParaRPr>
          </a:p>
          <a:p>
            <a:pPr marL="342900" lvl="0" indent="-342900" algn="just">
              <a:spcAft>
                <a:spcPts val="400"/>
              </a:spcAft>
              <a:buFont typeface="Calibri" panose="020F0502020204030204" pitchFamily="34" charset="0"/>
              <a:buChar char="-"/>
            </a:pPr>
            <a:r>
              <a:rPr lang="es-MX" sz="1800">
                <a:solidFill>
                  <a:srgbClr val="000000"/>
                </a:solidFill>
                <a:effectLst/>
                <a:latin typeface="Times New Roman" panose="02020603050405020304" pitchFamily="18" charset="0"/>
                <a:ea typeface="Calibri" panose="020F0502020204030204" pitchFamily="34" charset="0"/>
              </a:rPr>
              <a:t>Los parámetros fisicoquímicos tales como contenido de cloruros, alcalinidad y dureza total varían mucho de un cargadero a otro e incluso en un mismo cargadero en fechas diferentes.</a:t>
            </a:r>
            <a:endParaRPr lang="es-AR" sz="1800">
              <a:solidFill>
                <a:srgbClr val="000000"/>
              </a:solidFill>
              <a:effectLst/>
              <a:latin typeface="Times New Roman" panose="02020603050405020304" pitchFamily="18" charset="0"/>
              <a:ea typeface="Calibri" panose="020F0502020204030204" pitchFamily="34" charset="0"/>
            </a:endParaRPr>
          </a:p>
          <a:p>
            <a:pPr marL="342900" lvl="0" indent="-342900" algn="just">
              <a:spcAft>
                <a:spcPts val="400"/>
              </a:spcAft>
              <a:buFont typeface="Calibri" panose="020F0502020204030204" pitchFamily="34" charset="0"/>
              <a:buChar char="-"/>
            </a:pPr>
            <a:r>
              <a:rPr lang="es-MX" sz="1800">
                <a:solidFill>
                  <a:srgbClr val="000000"/>
                </a:solidFill>
                <a:effectLst/>
                <a:latin typeface="Times New Roman" panose="02020603050405020304" pitchFamily="18" charset="0"/>
                <a:ea typeface="Calibri" panose="020F0502020204030204" pitchFamily="34" charset="0"/>
              </a:rPr>
              <a:t>Los cambios en las concentraciones de buffer y crosslinker no están asociados a requerimientos del gel para diferentes temperaturas, sino a los parámetros fisicoquímicos del agua al momento del ensayo.</a:t>
            </a:r>
            <a:endParaRPr lang="es-AR" sz="1800">
              <a:solidFill>
                <a:srgbClr val="000000"/>
              </a:solidFill>
              <a:effectLst/>
              <a:latin typeface="Times New Roman" panose="02020603050405020304" pitchFamily="18" charset="0"/>
              <a:ea typeface="Calibri" panose="020F0502020204030204" pitchFamily="34"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Al observar las variaciones del agua de salida de la PTA de CL, se decidió realizar ensayos en diferentes fechas para corroborar que se lograra estabilidad. Tomando como base un diseño de fractura a una formación a 2600 </a:t>
            </a:r>
            <a:r>
              <a:rPr lang="es-MX" sz="1800" err="1">
                <a:solidFill>
                  <a:srgbClr val="000000"/>
                </a:solidFill>
                <a:effectLst/>
                <a:latin typeface="Times New Roman" panose="02020603050405020304" pitchFamily="18" charset="0"/>
                <a:ea typeface="Times New Roman" panose="02020603050405020304" pitchFamily="18" charset="0"/>
              </a:rPr>
              <a:t>mbbp</a:t>
            </a:r>
            <a:r>
              <a:rPr lang="es-MX" sz="1800">
                <a:solidFill>
                  <a:srgbClr val="000000"/>
                </a:solidFill>
                <a:effectLst/>
                <a:latin typeface="Times New Roman" panose="02020603050405020304" pitchFamily="18" charset="0"/>
                <a:ea typeface="Times New Roman" panose="02020603050405020304" pitchFamily="18" charset="0"/>
              </a:rPr>
              <a:t> con un gradiente geotérmico normal (1.7 °F/100 ft) y un tiempo de bombeo de 55 minutos, se realizó otra batería de ensayos observando que el consumo de buffer aumentó drásticamente con el tiempo, debido al aumento de la alcalinidad de las muestras de agua entre julio y noviembre, aumentando la dosificación requerida de buffer de 3 </a:t>
            </a:r>
            <a:r>
              <a:rPr lang="es-MX" sz="1800" err="1">
                <a:solidFill>
                  <a:srgbClr val="000000"/>
                </a:solidFill>
                <a:effectLst/>
                <a:latin typeface="Times New Roman" panose="02020603050405020304" pitchFamily="18" charset="0"/>
                <a:ea typeface="Times New Roman" panose="02020603050405020304" pitchFamily="18" charset="0"/>
              </a:rPr>
              <a:t>gpt</a:t>
            </a:r>
            <a:r>
              <a:rPr lang="es-MX" sz="1800">
                <a:solidFill>
                  <a:srgbClr val="000000"/>
                </a:solidFill>
                <a:effectLst/>
                <a:latin typeface="Times New Roman" panose="02020603050405020304" pitchFamily="18" charset="0"/>
                <a:ea typeface="Times New Roman" panose="02020603050405020304" pitchFamily="18" charset="0"/>
              </a:rPr>
              <a:t> a 7 </a:t>
            </a:r>
            <a:r>
              <a:rPr lang="es-MX" sz="1800" err="1">
                <a:solidFill>
                  <a:srgbClr val="000000"/>
                </a:solidFill>
                <a:effectLst/>
                <a:latin typeface="Times New Roman" panose="02020603050405020304" pitchFamily="18" charset="0"/>
                <a:ea typeface="Times New Roman" panose="02020603050405020304" pitchFamily="18" charset="0"/>
              </a:rPr>
              <a:t>gpt</a:t>
            </a:r>
            <a:r>
              <a:rPr lang="es-MX" sz="1800">
                <a:solidFill>
                  <a:srgbClr val="000000"/>
                </a:solidFill>
                <a:effectLst/>
                <a:latin typeface="Times New Roman" panose="02020603050405020304" pitchFamily="18" charset="0"/>
                <a:ea typeface="Times New Roman" panose="02020603050405020304" pitchFamily="18" charset="0"/>
              </a:rPr>
              <a:t> en el último ensayo.</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Al tener el fluido comprobado en laboratorio se seleccionó el Pozo A para realizar las primeras 2 fracturas del protocolo. Se estimaba que el pozo estaría listo para fracturar en la primera quincena de diciembre. Se tomaron las muestras de la PTA de CL para los ensayos, los cuales arrojaron resultados negativos. Se detectó un incremento inusual en la alcalinidad del agua (arriba de 9000 mg/l) y un contenido elevado de CO</a:t>
            </a:r>
            <a:r>
              <a:rPr lang="es-MX" sz="1800" baseline="-25000">
                <a:solidFill>
                  <a:srgbClr val="000000"/>
                </a:solidFill>
                <a:effectLst/>
                <a:latin typeface="Times New Roman" panose="02020603050405020304" pitchFamily="18" charset="0"/>
                <a:ea typeface="Times New Roman" panose="02020603050405020304" pitchFamily="18" charset="0"/>
              </a:rPr>
              <a:t>2 </a:t>
            </a:r>
            <a:r>
              <a:rPr lang="es-MX" sz="1800">
                <a:solidFill>
                  <a:srgbClr val="000000"/>
                </a:solidFill>
                <a:effectLst/>
                <a:latin typeface="Times New Roman" panose="02020603050405020304" pitchFamily="18" charset="0"/>
                <a:ea typeface="Times New Roman" panose="02020603050405020304" pitchFamily="18" charset="0"/>
              </a:rPr>
              <a:t>disuelto, lo que aparentemente llevó al sistema de fluido ensayado hasta el momento a un límite técnico. Habiendo realizado varios intentos de estabilizar el fluido sin éxito, se decidió enviar muestras del agua al laboratorio para que estudien una solución y se postergó la intervención del pozo seleccionado.</a:t>
            </a:r>
            <a:endParaRPr lang="es-AR" sz="1800">
              <a:solidFill>
                <a:srgbClr val="000000"/>
              </a:solidFill>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E6E2950D-3159-4FBA-B2B2-8B46667AAEB0}" type="slidenum">
              <a:rPr lang="es-AR" smtClean="0"/>
              <a:t>16</a:t>
            </a:fld>
            <a:endParaRPr lang="es-AR"/>
          </a:p>
        </p:txBody>
      </p:sp>
    </p:spTree>
    <p:extLst>
      <p:ext uri="{BB962C8B-B14F-4D97-AF65-F5344CB8AC3E}">
        <p14:creationId xmlns:p14="http://schemas.microsoft.com/office/powerpoint/2010/main" val="306069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sz="1800">
                <a:solidFill>
                  <a:srgbClr val="000000"/>
                </a:solidFill>
                <a:effectLst/>
                <a:latin typeface="Times New Roman" panose="02020603050405020304" pitchFamily="18" charset="0"/>
                <a:ea typeface="Times New Roman" panose="02020603050405020304" pitchFamily="18" charset="0"/>
              </a:rPr>
              <a:t>Para la PTA de Cañadón León se recogió información histórica de los análisis realizados y se tomaron nuevas muestras entre marzo y octubre de 2022 para detectar los rangos de variación de los parámetros fisicoquímicos de esta planta. Los resultados obtenidos se muestran en la de la diapositiva.</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Puede observarse cómo en los últimos meses la alcalinidad de la corriente de salida de la planta se cuadruplicó. Esto tuvo un efecto negativo en la evolución de los ensayos de estabilidad. El aumento de alcalinidad puede deberse al enganche de nuevos pozos productores que tienen capas con gran contenido de CO</a:t>
            </a:r>
            <a:r>
              <a:rPr lang="es-MX" sz="1800" baseline="-25000">
                <a:solidFill>
                  <a:srgbClr val="000000"/>
                </a:solidFill>
                <a:effectLst/>
                <a:latin typeface="Times New Roman" panose="02020603050405020304" pitchFamily="18" charset="0"/>
                <a:ea typeface="Times New Roman" panose="02020603050405020304" pitchFamily="18" charset="0"/>
              </a:rPr>
              <a:t>2 </a:t>
            </a:r>
            <a:r>
              <a:rPr lang="es-MX" sz="1800">
                <a:solidFill>
                  <a:srgbClr val="000000"/>
                </a:solidFill>
                <a:effectLst/>
                <a:latin typeface="Times New Roman" panose="02020603050405020304" pitchFamily="18" charset="0"/>
                <a:ea typeface="Times New Roman" panose="02020603050405020304" pitchFamily="18" charset="0"/>
              </a:rPr>
              <a:t>disuelto, por lo que se espera que esta condición se mantenga o aumente hasta alcanzar un punto de equilibrio.</a:t>
            </a:r>
            <a:endParaRPr lang="es-AR" sz="1800">
              <a:solidFill>
                <a:srgbClr val="000000"/>
              </a:solidFill>
              <a:effectLst/>
              <a:latin typeface="Times New Roman" panose="02020603050405020304" pitchFamily="18" charset="0"/>
              <a:ea typeface="Times New Roman" panose="02020603050405020304" pitchFamily="18" charset="0"/>
            </a:endParaRPr>
          </a:p>
          <a:p>
            <a:endParaRPr lang="es-AR" sz="1800">
              <a:solidFill>
                <a:srgbClr val="000000"/>
              </a:solidFill>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E6E2950D-3159-4FBA-B2B2-8B46667AAEB0}" type="slidenum">
              <a:rPr lang="es-AR" smtClean="0"/>
              <a:t>17</a:t>
            </a:fld>
            <a:endParaRPr lang="es-AR"/>
          </a:p>
        </p:txBody>
      </p:sp>
    </p:spTree>
    <p:extLst>
      <p:ext uri="{BB962C8B-B14F-4D97-AF65-F5344CB8AC3E}">
        <p14:creationId xmlns:p14="http://schemas.microsoft.com/office/powerpoint/2010/main" val="548131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00"/>
              </a:spcBef>
              <a:spcAft>
                <a:spcPts val="600"/>
              </a:spcAft>
            </a:pPr>
            <a:r>
              <a:rPr lang="es-MX" sz="1800" b="1" i="1" u="sng">
                <a:solidFill>
                  <a:srgbClr val="000000"/>
                </a:solidFill>
                <a:effectLst/>
                <a:latin typeface="Cambria" panose="02040503050406030204" pitchFamily="18" charset="0"/>
                <a:ea typeface="Times New Roman" panose="02020603050405020304" pitchFamily="18" charset="0"/>
                <a:cs typeface="Mangal" panose="02040503050203030202" pitchFamily="18" charset="0"/>
              </a:rPr>
              <a:t>Operaciones de Fractura Pozo A</a:t>
            </a:r>
            <a:endParaRPr lang="es-AR" sz="1800" b="1" i="1" u="sng">
              <a:solidFill>
                <a:srgbClr val="000000"/>
              </a:solidFill>
              <a:effectLst/>
              <a:latin typeface="Cambria" panose="02040503050406030204" pitchFamily="18" charset="0"/>
              <a:ea typeface="Times New Roman" panose="02020603050405020304" pitchFamily="18" charset="0"/>
              <a:cs typeface="Mangal" panose="02040503050203030202"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La terminación del pozo A fue elegida como la primera prueba del protocolo, consistiendo en dos fracturas en la formación D-129 utilizando agua de inyección y dos fracturas en la formación Mina El Carmen utilizando agua dulce. Se planeó la inyección de trazadores para comparar la productividad de las capas fracturadas en D-129 con agua de inyección en comparación con otras fracturas en la misma formación realizadas con agua dulce.</a:t>
            </a:r>
            <a:endParaRPr lang="es-AR" sz="1800">
              <a:solidFill>
                <a:srgbClr val="000000"/>
              </a:solidFill>
              <a:effectLst/>
              <a:latin typeface="Times New Roman" panose="02020603050405020304" pitchFamily="18" charset="0"/>
              <a:ea typeface="Times New Roman" panose="02020603050405020304" pitchFamily="18" charset="0"/>
            </a:endParaRPr>
          </a:p>
          <a:p>
            <a:pPr algn="just">
              <a:spcBef>
                <a:spcPts val="200"/>
              </a:spcBef>
            </a:pPr>
            <a:r>
              <a:rPr lang="es-MX" sz="1800" b="1" i="1">
                <a:solidFill>
                  <a:srgbClr val="365F91"/>
                </a:solidFill>
                <a:effectLst/>
                <a:latin typeface="Cambria" panose="02040503050406030204" pitchFamily="18" charset="0"/>
                <a:ea typeface="Times New Roman" panose="02020603050405020304" pitchFamily="18" charset="0"/>
                <a:cs typeface="Mangal" panose="02040503050203030202" pitchFamily="18" charset="0"/>
              </a:rPr>
              <a:t>Primera etapa Pozo A</a:t>
            </a:r>
            <a:endParaRPr lang="es-AR" sz="1800" b="1" i="1">
              <a:solidFill>
                <a:srgbClr val="365F91"/>
              </a:solidFill>
              <a:effectLst/>
              <a:latin typeface="Cambria" panose="02040503050406030204" pitchFamily="18" charset="0"/>
              <a:ea typeface="Times New Roman" panose="02020603050405020304" pitchFamily="18" charset="0"/>
              <a:cs typeface="Mangal" panose="02040503050203030202"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La etapa inicial utilizó una concentración del 25% de agua de inyección. Cabe aclarar que a pesar de que estas diluciones parecían conservadoras, presentó un gran desafío lograr la estabilidad reológica del fluido sin aumentar la carga polimérica afectando así la productividad de los pozos estimulados.</a:t>
            </a:r>
            <a:endParaRPr lang="es-AR" sz="1800">
              <a:solidFill>
                <a:srgbClr val="000000"/>
              </a:solidFill>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E6E2950D-3159-4FBA-B2B2-8B46667AAEB0}" type="slidenum">
              <a:rPr lang="es-AR" smtClean="0"/>
              <a:t>18</a:t>
            </a:fld>
            <a:endParaRPr lang="es-AR"/>
          </a:p>
        </p:txBody>
      </p:sp>
    </p:spTree>
    <p:extLst>
      <p:ext uri="{BB962C8B-B14F-4D97-AF65-F5344CB8AC3E}">
        <p14:creationId xmlns:p14="http://schemas.microsoft.com/office/powerpoint/2010/main" val="2499886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200"/>
              </a:spcBef>
            </a:pPr>
            <a:r>
              <a:rPr lang="es-MX" sz="1800" b="1" i="1">
                <a:solidFill>
                  <a:srgbClr val="365F91"/>
                </a:solidFill>
                <a:effectLst/>
                <a:latin typeface="Cambria" panose="02040503050406030204" pitchFamily="18" charset="0"/>
                <a:ea typeface="Times New Roman" panose="02020603050405020304" pitchFamily="18" charset="0"/>
                <a:cs typeface="Mangal" panose="02040503050203030202" pitchFamily="18" charset="0"/>
              </a:rPr>
              <a:t>Segunda etapa Pozo A</a:t>
            </a:r>
            <a:endParaRPr lang="es-AR" sz="1800" b="1" i="1">
              <a:solidFill>
                <a:srgbClr val="365F91"/>
              </a:solidFill>
              <a:effectLst/>
              <a:latin typeface="Cambria" panose="02040503050406030204" pitchFamily="18" charset="0"/>
              <a:ea typeface="Times New Roman" panose="02020603050405020304" pitchFamily="18" charset="0"/>
              <a:cs typeface="Mangal" panose="02040503050203030202"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Al ver el buen comportamiento del fluido en la primera fractura y los ensayos de laboratorio que validaron la estabilidad con 100% agua de inyección, se planteó aumentar la concentración gradualmente hasta 50% de agua de inyección para la segunda etapa de fractura.</a:t>
            </a:r>
            <a:endParaRPr lang="es-AR" sz="1800">
              <a:solidFill>
                <a:srgbClr val="000000"/>
              </a:solidFill>
              <a:effectLst/>
              <a:latin typeface="Times New Roman" panose="02020603050405020304" pitchFamily="18" charset="0"/>
              <a:ea typeface="Times New Roman" panose="02020603050405020304" pitchFamily="18" charset="0"/>
            </a:endParaRPr>
          </a:p>
          <a:p>
            <a:r>
              <a:rPr lang="es-MX" sz="1800">
                <a:solidFill>
                  <a:srgbClr val="000000"/>
                </a:solidFill>
                <a:effectLst/>
                <a:latin typeface="Times New Roman" panose="02020603050405020304" pitchFamily="18" charset="0"/>
                <a:ea typeface="Times New Roman" panose="02020603050405020304" pitchFamily="18" charset="0"/>
              </a:rPr>
              <a:t>Con la experiencia operativa para la manipulación del aditivo de activación se logró elevar el mismo a los tanques sin inconvenientes. Luego se realizó la operación y durante todo el bombeo se tomaron muestras observando un aspecto visual muy bueno en todos los casos, logrando completar el esquema de bombeo según diseño.</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800">
                <a:solidFill>
                  <a:srgbClr val="000000"/>
                </a:solidFill>
                <a:effectLst/>
                <a:latin typeface="Times New Roman" panose="02020603050405020304" pitchFamily="18" charset="0"/>
                <a:ea typeface="Times New Roman" panose="02020603050405020304" pitchFamily="18" charset="0"/>
              </a:rPr>
              <a:t>A partir de las pruebas de campo realizadas, se adquirió experiencia que nos permitió reformular los sistemas utilizando aditivos más fáciles de manipular durante la operación. Estos aditivos nos permitieron obtener distintos tipos de sistemas de fluidos confiables que garantizan el resultado de la operación pese a la variabilidad de tipos de agua de inyección, para las diferentes formaciones. Mediante estas pruebas, logramos desarrollar formulaciones que requieren cambios mínimos para adaptarse a la gran variabilidad existente de las fuentes de agua, lo que nos brinda flexibilidad en la composición de los sistemas y el éxito de la operación.</a:t>
            </a:r>
          </a:p>
          <a:p>
            <a:endParaRPr lang="es-AR" sz="1800">
              <a:solidFill>
                <a:srgbClr val="000000"/>
              </a:solidFill>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E6E2950D-3159-4FBA-B2B2-8B46667AAEB0}" type="slidenum">
              <a:rPr lang="es-AR" smtClean="0"/>
              <a:t>19</a:t>
            </a:fld>
            <a:endParaRPr lang="es-AR"/>
          </a:p>
        </p:txBody>
      </p:sp>
    </p:spTree>
    <p:extLst>
      <p:ext uri="{BB962C8B-B14F-4D97-AF65-F5344CB8AC3E}">
        <p14:creationId xmlns:p14="http://schemas.microsoft.com/office/powerpoint/2010/main" val="3350615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00"/>
              </a:spcBef>
              <a:spcAft>
                <a:spcPts val="600"/>
              </a:spcAft>
            </a:pPr>
            <a:r>
              <a:rPr lang="es-MX" sz="1800" b="1" i="1" u="sng">
                <a:solidFill>
                  <a:srgbClr val="000000"/>
                </a:solidFill>
                <a:effectLst/>
                <a:latin typeface="Cambria" panose="02040503050406030204" pitchFamily="18" charset="0"/>
                <a:ea typeface="Times New Roman" panose="02020603050405020304" pitchFamily="18" charset="0"/>
                <a:cs typeface="Mangal" panose="02040503050203030202" pitchFamily="18" charset="0"/>
              </a:rPr>
              <a:t>Resultados post fracturas</a:t>
            </a:r>
            <a:endParaRPr lang="es-AR" sz="1800" b="1" i="1" u="sng">
              <a:solidFill>
                <a:srgbClr val="000000"/>
              </a:solidFill>
              <a:effectLst/>
              <a:latin typeface="Cambria" panose="02040503050406030204" pitchFamily="18" charset="0"/>
              <a:ea typeface="Times New Roman" panose="02020603050405020304" pitchFamily="18" charset="0"/>
              <a:cs typeface="Mangal" panose="02040503050203030202"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Si bien se fracturaron 3 pozos bajo la metodología de gel de fractura con agua de inyección, se hará foco en los resultados del Pozo A ya que fue el único pozo en el que se pudo inyectar trazadores para seguir la producción.</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La tabla 3 muestra un resumen de lo resultados post fractura de todas las etapas realizadas bajo este protocolo.</a:t>
            </a:r>
          </a:p>
          <a:p>
            <a:pPr algn="just"/>
            <a:r>
              <a:rPr lang="es-MX" sz="1800">
                <a:solidFill>
                  <a:srgbClr val="000000"/>
                </a:solidFill>
                <a:effectLst/>
                <a:latin typeface="Times New Roman" panose="02020603050405020304" pitchFamily="18" charset="0"/>
                <a:ea typeface="Times New Roman" panose="02020603050405020304" pitchFamily="18" charset="0"/>
              </a:rPr>
              <a:t>En las dos primeras fracturas del Pozo A se utilizó agua de inyección y en las etapas de fractura 3 y 4 de este pozo se utilizó agua dulce, la siguiente tabla muestra los resultados de los ensayos post fractura de este pozo. Por cuestiones de presupuesto, las etapas 3 y 4 se ensayaron post fractura en conjunto</a:t>
            </a:r>
            <a:endParaRPr lang="es-AR" sz="1800">
              <a:solidFill>
                <a:srgbClr val="000000"/>
              </a:solidFill>
              <a:effectLst/>
              <a:latin typeface="Times New Roman" panose="02020603050405020304" pitchFamily="18" charset="0"/>
              <a:ea typeface="Times New Roman" panose="02020603050405020304" pitchFamily="18" charset="0"/>
            </a:endParaRPr>
          </a:p>
          <a:p>
            <a:endParaRPr lang="es-AR" sz="1800">
              <a:solidFill>
                <a:srgbClr val="000000"/>
              </a:solidFill>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E6E2950D-3159-4FBA-B2B2-8B46667AAEB0}" type="slidenum">
              <a:rPr lang="es-AR" smtClean="0"/>
              <a:t>20</a:t>
            </a:fld>
            <a:endParaRPr lang="es-AR"/>
          </a:p>
        </p:txBody>
      </p:sp>
    </p:spTree>
    <p:extLst>
      <p:ext uri="{BB962C8B-B14F-4D97-AF65-F5344CB8AC3E}">
        <p14:creationId xmlns:p14="http://schemas.microsoft.com/office/powerpoint/2010/main" val="4180068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00"/>
              </a:spcBef>
              <a:spcAft>
                <a:spcPts val="600"/>
              </a:spcAft>
            </a:pPr>
            <a:r>
              <a:rPr lang="es-MX" sz="1800" b="1" i="1" u="sng">
                <a:solidFill>
                  <a:srgbClr val="000000"/>
                </a:solidFill>
                <a:effectLst/>
                <a:latin typeface="Cambria" panose="02040503050406030204" pitchFamily="18" charset="0"/>
                <a:ea typeface="Times New Roman" panose="02020603050405020304" pitchFamily="18" charset="0"/>
                <a:cs typeface="Mangal" panose="02040503050203030202" pitchFamily="18" charset="0"/>
              </a:rPr>
              <a:t>Resultados de trazadores</a:t>
            </a:r>
            <a:endParaRPr lang="es-AR" sz="1800" b="1" i="1" u="sng">
              <a:solidFill>
                <a:srgbClr val="000000"/>
              </a:solidFill>
              <a:effectLst/>
              <a:latin typeface="Cambria" panose="02040503050406030204" pitchFamily="18" charset="0"/>
              <a:ea typeface="Times New Roman" panose="02020603050405020304" pitchFamily="18" charset="0"/>
              <a:cs typeface="Mangal" panose="02040503050203030202"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A continuación, se muestra los resultados preliminares obtenidos del análisis de los trazadores durante los primeros 21 días de producción, con una frecuencia de muestreo diaria.</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El primer gráfico muestra el porcentaje consolidado de contribución relativa de los trazadores de petróleo de cada etapa en el período de muestreo.</a:t>
            </a:r>
            <a:r>
              <a:rPr lang="es-AR" sz="1800">
                <a:solidFill>
                  <a:srgbClr val="000000"/>
                </a:solidFill>
                <a:effectLst/>
                <a:latin typeface="Times New Roman" panose="02020603050405020304" pitchFamily="18" charset="0"/>
                <a:ea typeface="Times New Roman" panose="02020603050405020304" pitchFamily="18" charset="0"/>
              </a:rPr>
              <a:t> </a:t>
            </a:r>
            <a:r>
              <a:rPr lang="es-MX" sz="1800" b="1">
                <a:solidFill>
                  <a:srgbClr val="000000"/>
                </a:solidFill>
                <a:effectLst/>
                <a:highlight>
                  <a:srgbClr val="FFFF00"/>
                </a:highlight>
                <a:latin typeface="Times New Roman" panose="02020603050405020304" pitchFamily="18" charset="0"/>
                <a:ea typeface="Times New Roman" panose="02020603050405020304" pitchFamily="18" charset="0"/>
              </a:rPr>
              <a:t> </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ES" sz="1800">
                <a:solidFill>
                  <a:srgbClr val="000000"/>
                </a:solidFill>
                <a:effectLst/>
                <a:latin typeface="Times New Roman" panose="02020603050405020304" pitchFamily="18" charset="0"/>
                <a:ea typeface="Times New Roman" panose="02020603050405020304" pitchFamily="18" charset="0"/>
              </a:rPr>
              <a:t>Puede observarse que entre la etapa 2 y 4 se supera el 60% del total del aporte.</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El segundo gráfico muestra la variación porcentual de contribución relativa de los trazadores de petróleo de cada etapa a lo largo del periodo muestreado:</a:t>
            </a:r>
            <a:r>
              <a:rPr lang="es-MX" sz="1800" b="1">
                <a:solidFill>
                  <a:srgbClr val="000000"/>
                </a:solidFill>
                <a:effectLst/>
                <a:highlight>
                  <a:srgbClr val="FFFF00"/>
                </a:highlight>
                <a:latin typeface="Times New Roman" panose="02020603050405020304" pitchFamily="18" charset="0"/>
                <a:ea typeface="Times New Roman" panose="02020603050405020304" pitchFamily="18" charset="0"/>
              </a:rPr>
              <a:t> </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ES" sz="1800">
                <a:solidFill>
                  <a:srgbClr val="000000"/>
                </a:solidFill>
                <a:effectLst/>
                <a:latin typeface="Times New Roman" panose="02020603050405020304" pitchFamily="18" charset="0"/>
                <a:ea typeface="Times New Roman" panose="02020603050405020304" pitchFamily="18" charset="0"/>
              </a:rPr>
              <a:t>Puede observarse que la etapa 1 tuvo un incremento constante a lo largo del periodo estudiado en detrimento de las etapas 2 y 3.</a:t>
            </a:r>
            <a:endParaRPr lang="es-AR" sz="1800">
              <a:solidFill>
                <a:srgbClr val="000000"/>
              </a:solidFill>
              <a:effectLst/>
              <a:latin typeface="Times New Roman" panose="02020603050405020304" pitchFamily="18" charset="0"/>
              <a:ea typeface="Times New Roman" panose="02020603050405020304" pitchFamily="18" charset="0"/>
            </a:endParaRPr>
          </a:p>
          <a:p>
            <a:endParaRPr lang="es-AR" sz="1800">
              <a:solidFill>
                <a:srgbClr val="000000"/>
              </a:solidFill>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E6E2950D-3159-4FBA-B2B2-8B46667AAEB0}" type="slidenum">
              <a:rPr lang="es-AR" smtClean="0"/>
              <a:t>21</a:t>
            </a:fld>
            <a:endParaRPr lang="es-AR"/>
          </a:p>
        </p:txBody>
      </p:sp>
    </p:spTree>
    <p:extLst>
      <p:ext uri="{BB962C8B-B14F-4D97-AF65-F5344CB8AC3E}">
        <p14:creationId xmlns:p14="http://schemas.microsoft.com/office/powerpoint/2010/main" val="3869641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00"/>
              </a:spcBef>
              <a:spcAft>
                <a:spcPts val="600"/>
              </a:spcAft>
            </a:pPr>
            <a:r>
              <a:rPr lang="es-MX" sz="1800" b="1">
                <a:solidFill>
                  <a:srgbClr val="000000"/>
                </a:solidFill>
                <a:effectLst/>
                <a:latin typeface="Times New Roman" panose="02020603050405020304" pitchFamily="18" charset="0"/>
                <a:ea typeface="Times New Roman" panose="02020603050405020304" pitchFamily="18" charset="0"/>
              </a:rPr>
              <a:t>Conclusiones</a:t>
            </a:r>
            <a:endParaRPr lang="es-AR" sz="1800" b="1">
              <a:solidFill>
                <a:srgbClr val="000000"/>
              </a:solidFill>
              <a:effectLst/>
              <a:latin typeface="Times New Roman" panose="02020603050405020304" pitchFamily="18" charset="0"/>
              <a:ea typeface="Times New Roman" panose="02020603050405020304" pitchFamily="18" charset="0"/>
            </a:endParaRPr>
          </a:p>
          <a:p>
            <a:pPr marL="342900" lvl="0" indent="-342900" algn="just">
              <a:spcBef>
                <a:spcPts val="600"/>
              </a:spcBef>
              <a:buFont typeface="Symbol" panose="05050102010706020507" pitchFamily="18" charset="2"/>
              <a:buChar char=""/>
            </a:pPr>
            <a:r>
              <a:rPr lang="es-MX" sz="1800" i="1">
                <a:solidFill>
                  <a:srgbClr val="000000"/>
                </a:solidFill>
                <a:effectLst/>
                <a:latin typeface="Times New Roman" panose="02020603050405020304" pitchFamily="18" charset="0"/>
                <a:ea typeface="Times New Roman" panose="02020603050405020304" pitchFamily="18" charset="0"/>
              </a:rPr>
              <a:t>En todos los fluidos de fractura analizados, formulados a partir de las muestras de agua de cargadero, se observa una reducción de viscosidad conforme al incremento de los valores de ATP. El que indica un aumento de la biomasa presente, esto se debe a la utilización de goma </a:t>
            </a:r>
            <a:r>
              <a:rPr lang="es-MX" sz="1800" i="1" err="1">
                <a:solidFill>
                  <a:srgbClr val="000000"/>
                </a:solidFill>
                <a:effectLst/>
                <a:latin typeface="Times New Roman" panose="02020603050405020304" pitchFamily="18" charset="0"/>
                <a:ea typeface="Times New Roman" panose="02020603050405020304" pitchFamily="18" charset="0"/>
              </a:rPr>
              <a:t>guar</a:t>
            </a:r>
            <a:r>
              <a:rPr lang="es-MX" sz="1800" i="1">
                <a:solidFill>
                  <a:srgbClr val="000000"/>
                </a:solidFill>
                <a:effectLst/>
                <a:latin typeface="Times New Roman" panose="02020603050405020304" pitchFamily="18" charset="0"/>
                <a:ea typeface="Times New Roman" panose="02020603050405020304" pitchFamily="18" charset="0"/>
              </a:rPr>
              <a:t> como nutriente, fuente de C y N.</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MX" sz="1800" i="1">
                <a:solidFill>
                  <a:srgbClr val="000000"/>
                </a:solidFill>
                <a:effectLst/>
                <a:latin typeface="Times New Roman" panose="02020603050405020304" pitchFamily="18" charset="0"/>
                <a:ea typeface="Times New Roman" panose="02020603050405020304" pitchFamily="18" charset="0"/>
              </a:rPr>
              <a:t>El microbioma del agua de producción utilizada en la formulación de fluidos de fractura cambia su composición en géneros que están adaptados al reservorio y pueden generar problemas futuros, </a:t>
            </a:r>
            <a:r>
              <a:rPr lang="es-MX" sz="1800" i="1" err="1">
                <a:solidFill>
                  <a:srgbClr val="000000"/>
                </a:solidFill>
                <a:effectLst/>
                <a:latin typeface="Times New Roman" panose="02020603050405020304" pitchFamily="18" charset="0"/>
                <a:ea typeface="Times New Roman" panose="02020603050405020304" pitchFamily="18" charset="0"/>
              </a:rPr>
              <a:t>biofilms</a:t>
            </a:r>
            <a:r>
              <a:rPr lang="es-MX" sz="1800" i="1">
                <a:solidFill>
                  <a:srgbClr val="000000"/>
                </a:solidFill>
                <a:effectLst/>
                <a:latin typeface="Times New Roman" panose="02020603050405020304" pitchFamily="18" charset="0"/>
                <a:ea typeface="Times New Roman" panose="02020603050405020304" pitchFamily="18" charset="0"/>
              </a:rPr>
              <a:t>, agrietamiento (producción de H2S) y fenómenos MIC. </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MX" sz="1800" i="1">
                <a:solidFill>
                  <a:srgbClr val="000000"/>
                </a:solidFill>
                <a:effectLst/>
                <a:latin typeface="Times New Roman" panose="02020603050405020304" pitchFamily="18" charset="0"/>
                <a:ea typeface="Times New Roman" panose="02020603050405020304" pitchFamily="18" charset="0"/>
              </a:rPr>
              <a:t>A diferencia de lo que se creía en el año 2017, los estudios enzimáticos, en conjunto con los ensayos microbiológicos, permiten deducir que la caída de viscosidad está estrechamente relacionada con la presencia de microorganismos. Por esto, tratando de manera correcta el crecimiento de microorganismos con la utilización del biocida adecuado se evitaría la generación de enzimas.</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MX" sz="1800" i="1">
                <a:solidFill>
                  <a:srgbClr val="000000"/>
                </a:solidFill>
                <a:effectLst/>
                <a:latin typeface="Times New Roman" panose="02020603050405020304" pitchFamily="18" charset="0"/>
                <a:ea typeface="Times New Roman" panose="02020603050405020304" pitchFamily="18" charset="0"/>
              </a:rPr>
              <a:t>Los </a:t>
            </a:r>
            <a:r>
              <a:rPr lang="es-MX" sz="1800" i="1" err="1">
                <a:solidFill>
                  <a:srgbClr val="000000"/>
                </a:solidFill>
                <a:effectLst/>
                <a:latin typeface="Times New Roman" panose="02020603050405020304" pitchFamily="18" charset="0"/>
                <a:ea typeface="Times New Roman" panose="02020603050405020304" pitchFamily="18" charset="0"/>
              </a:rPr>
              <a:t>Kill</a:t>
            </a:r>
            <a:r>
              <a:rPr lang="es-MX" sz="1800" i="1">
                <a:solidFill>
                  <a:srgbClr val="000000"/>
                </a:solidFill>
                <a:effectLst/>
                <a:latin typeface="Times New Roman" panose="02020603050405020304" pitchFamily="18" charset="0"/>
                <a:ea typeface="Times New Roman" panose="02020603050405020304" pitchFamily="18" charset="0"/>
              </a:rPr>
              <a:t> Test permiten seleccionar el biocida adecuado para cada una de las fuentes de agua. El BIOCIDA 3 es el que presenta mayor eficiencia, y a su vez, mediante los estudios de estabilidad se puede demostrar que no afecta la performance reológica de los fluidos de fractura.</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MX" sz="1800" i="1">
                <a:solidFill>
                  <a:srgbClr val="000000"/>
                </a:solidFill>
                <a:effectLst/>
                <a:latin typeface="Times New Roman" panose="02020603050405020304" pitchFamily="18" charset="0"/>
                <a:ea typeface="Times New Roman" panose="02020603050405020304" pitchFamily="18" charset="0"/>
              </a:rPr>
              <a:t>Con los resultados de los trazadores, puede observarse a priori que el uso de agua de inyección en los geles de fractura no afecta negativamente a la producción de la capa. Parecería incluso mejorar su performance con el tiempo, debido tal vez a una mayor limpieza por una ruptura acelerada del gel. Esta conclusión debe validarse trazando más fracturas en otros pozos de la zona.</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s-MX" sz="1800" i="1">
                <a:solidFill>
                  <a:srgbClr val="000000"/>
                </a:solidFill>
                <a:effectLst/>
                <a:latin typeface="Times New Roman" panose="02020603050405020304" pitchFamily="18" charset="0"/>
                <a:ea typeface="Times New Roman" panose="02020603050405020304" pitchFamily="18" charset="0"/>
              </a:rPr>
              <a:t>El uso de geles de fractura utilizando agua de proceso tratada para inyección es una alternativa viable y sostenible para reducir el consumo de agua dulce en la actividad de fractura. Los geles de fractura formulados con agua de proceso tratada para inyección y aditivos seleccionados mostraron una buena compatibilidad y eficacia en las pruebas de laboratorio y de campo.</a:t>
            </a:r>
            <a:endParaRPr lang="es-AR" sz="1800">
              <a:solidFill>
                <a:srgbClr val="000000"/>
              </a:solidFill>
              <a:effectLst/>
              <a:latin typeface="Times New Roman" panose="02020603050405020304" pitchFamily="18" charset="0"/>
              <a:ea typeface="Times New Roman" panose="02020603050405020304" pitchFamily="18" charset="0"/>
            </a:endParaRPr>
          </a:p>
          <a:p>
            <a:endParaRPr lang="es-AR" sz="1800">
              <a:solidFill>
                <a:srgbClr val="000000"/>
              </a:solidFill>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E6E2950D-3159-4FBA-B2B2-8B46667AAEB0}" type="slidenum">
              <a:rPr lang="es-AR" smtClean="0"/>
              <a:t>22</a:t>
            </a:fld>
            <a:endParaRPr lang="es-AR"/>
          </a:p>
        </p:txBody>
      </p:sp>
    </p:spTree>
    <p:extLst>
      <p:ext uri="{BB962C8B-B14F-4D97-AF65-F5344CB8AC3E}">
        <p14:creationId xmlns:p14="http://schemas.microsoft.com/office/powerpoint/2010/main" val="409106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00"/>
              </a:spcBef>
              <a:spcAft>
                <a:spcPts val="600"/>
              </a:spcAft>
            </a:pPr>
            <a:r>
              <a:rPr lang="es-MX" sz="1800" b="1" i="1" u="sng">
                <a:solidFill>
                  <a:srgbClr val="000000"/>
                </a:solidFill>
                <a:effectLst/>
                <a:latin typeface="Cambria" panose="02040503050406030204" pitchFamily="18" charset="0"/>
                <a:ea typeface="Times New Roman" panose="02020603050405020304" pitchFamily="18" charset="0"/>
                <a:cs typeface="Mangal" panose="02040503050203030202" pitchFamily="18" charset="0"/>
              </a:rPr>
              <a:t>Beneficios asociados al uso de agua de proceso en las estimulaciones</a:t>
            </a:r>
            <a:endParaRPr lang="es-AR" sz="1800" b="1" i="1" u="sng">
              <a:solidFill>
                <a:srgbClr val="000000"/>
              </a:solidFill>
              <a:effectLst/>
              <a:latin typeface="Cambria" panose="02040503050406030204" pitchFamily="18" charset="0"/>
              <a:ea typeface="Times New Roman" panose="02020603050405020304" pitchFamily="18" charset="0"/>
              <a:cs typeface="Mangal" panose="02040503050203030202" pitchFamily="18" charset="0"/>
            </a:endParaRPr>
          </a:p>
          <a:p>
            <a:r>
              <a:rPr lang="es-MX" sz="1800">
                <a:solidFill>
                  <a:srgbClr val="000000"/>
                </a:solidFill>
                <a:effectLst/>
                <a:latin typeface="Times New Roman" panose="02020603050405020304" pitchFamily="18" charset="0"/>
                <a:ea typeface="Times New Roman" panose="02020603050405020304" pitchFamily="18" charset="0"/>
              </a:rPr>
              <a:t>El uso de agua dulce en las estimulaciones hidráulicas presenta varias desventajas en los yacimientos de Santa Cruz y Chubut. En la diapositiva se detallan las limitaciones y desafíos asociados al uso de este recurso frente a los beneficios asociados al uso de agua de inyección.</a:t>
            </a:r>
            <a:endParaRPr lang="es-AR" sz="1800">
              <a:solidFill>
                <a:srgbClr val="000000"/>
              </a:solidFill>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E6E2950D-3159-4FBA-B2B2-8B46667AAEB0}" type="slidenum">
              <a:rPr lang="es-AR" smtClean="0"/>
              <a:t>6</a:t>
            </a:fld>
            <a:endParaRPr lang="es-AR"/>
          </a:p>
        </p:txBody>
      </p:sp>
    </p:spTree>
    <p:extLst>
      <p:ext uri="{BB962C8B-B14F-4D97-AF65-F5344CB8AC3E}">
        <p14:creationId xmlns:p14="http://schemas.microsoft.com/office/powerpoint/2010/main" val="163629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00"/>
              </a:spcBef>
              <a:spcAft>
                <a:spcPts val="600"/>
              </a:spcAft>
            </a:pPr>
            <a:r>
              <a:rPr lang="es-AR" sz="1800" b="1" i="1" u="sng" dirty="0">
                <a:solidFill>
                  <a:srgbClr val="000000"/>
                </a:solidFill>
                <a:effectLst/>
                <a:latin typeface="Cambria" panose="02040503050406030204" pitchFamily="18" charset="0"/>
                <a:ea typeface="Times New Roman" panose="02020603050405020304" pitchFamily="18" charset="0"/>
                <a:cs typeface="Mangal" panose="02040503050203030202" pitchFamily="18" charset="0"/>
              </a:rPr>
              <a:t>Antecedentes</a:t>
            </a:r>
          </a:p>
          <a:p>
            <a:pPr algn="just"/>
            <a:r>
              <a:rPr lang="es-AR" sz="1800" dirty="0">
                <a:solidFill>
                  <a:srgbClr val="000000"/>
                </a:solidFill>
                <a:effectLst/>
                <a:latin typeface="Times New Roman" panose="02020603050405020304" pitchFamily="18" charset="0"/>
                <a:ea typeface="Times New Roman" panose="02020603050405020304" pitchFamily="18" charset="0"/>
              </a:rPr>
              <a:t>Entre los años 2016 y 2018 se realizó un trabajo en conjunto entre YPF, Y-TEC y GTM O&amp;G (actual </a:t>
            </a:r>
            <a:r>
              <a:rPr lang="es-AR" sz="1800" dirty="0" err="1">
                <a:solidFill>
                  <a:srgbClr val="000000"/>
                </a:solidFill>
                <a:effectLst/>
                <a:latin typeface="Times New Roman" panose="02020603050405020304" pitchFamily="18" charset="0"/>
                <a:ea typeface="Times New Roman" panose="02020603050405020304" pitchFamily="18" charset="0"/>
              </a:rPr>
              <a:t>WellKnows</a:t>
            </a:r>
            <a:r>
              <a:rPr lang="es-AR" sz="1800">
                <a:solidFill>
                  <a:srgbClr val="000000"/>
                </a:solidFill>
                <a:effectLst/>
                <a:latin typeface="Times New Roman" panose="02020603050405020304" pitchFamily="18" charset="0"/>
                <a:ea typeface="Times New Roman" panose="02020603050405020304" pitchFamily="18" charset="0"/>
              </a:rPr>
              <a:t>) con el objetivo de diseñar un sistema de fluidos de fractura que permitiera la utilización de agua de proceso tratada para inyección, en reemplazo del agua dulce que se utiliza en todas las operaciones de fracturamiento hidráulico en la cuenca. En principio los resultados obtenidos habían sido exitosos. En la tercera etapa de fractura de un pozo, después de dos etapas realizadas con éxito con el sistema de fluido con agua de proceso, no se logró acondicionar el fluido para fracturar debido a una caída en la viscosidad en las piletas de fractura, por lo que se tuvo que continuar la intervención del pozo con el sistema de fluido convencional con agua dulce.</a:t>
            </a:r>
          </a:p>
          <a:p>
            <a:pPr algn="just"/>
            <a:r>
              <a:rPr lang="es-AR" sz="1800">
                <a:solidFill>
                  <a:srgbClr val="000000"/>
                </a:solidFill>
                <a:effectLst/>
                <a:latin typeface="Times New Roman" panose="02020603050405020304" pitchFamily="18" charset="0"/>
                <a:ea typeface="Times New Roman" panose="02020603050405020304" pitchFamily="18" charset="0"/>
              </a:rPr>
              <a:t>Se realizaron ensayos sobre la muestra de las etapas 1 y 2 (Muestra A) y sobre la muestra de la etapa 3 (Muestra B) para identificar el problema. En laboratorio la muestra A gelificó correctamente mientras que la muestra B se degradó rápidamente. Se repitió el intento con la muestra B dosificando 100 veces la concentración original de bactericida sin resultados positivos. Se realizaron otros ensayos a la muestra que llevaron a concluir que la caída de viscosidad se debía a una actividad enzimática y no a un crecimiento bacteriano como se creía inicialmente, debido a la velocidad de caída de la viscosidad. Un crecimiento </a:t>
            </a:r>
            <a:r>
              <a:rPr lang="es-MX" sz="1800">
                <a:solidFill>
                  <a:srgbClr val="000000"/>
                </a:solidFill>
                <a:effectLst/>
                <a:latin typeface="Times New Roman" panose="02020603050405020304" pitchFamily="18" charset="0"/>
                <a:ea typeface="Times New Roman" panose="02020603050405020304" pitchFamily="18" charset="0"/>
              </a:rPr>
              <a:t> </a:t>
            </a:r>
            <a:r>
              <a:rPr lang="es-AR" sz="1800">
                <a:solidFill>
                  <a:srgbClr val="000000"/>
                </a:solidFill>
                <a:effectLst/>
                <a:latin typeface="Times New Roman" panose="02020603050405020304" pitchFamily="18" charset="0"/>
                <a:ea typeface="Times New Roman" panose="02020603050405020304" pitchFamily="18" charset="0"/>
              </a:rPr>
              <a:t>bacteriano supondría que el consumo del sustrato (goma </a:t>
            </a:r>
            <a:r>
              <a:rPr lang="es-AR" sz="1800" err="1">
                <a:solidFill>
                  <a:srgbClr val="000000"/>
                </a:solidFill>
                <a:effectLst/>
                <a:latin typeface="Times New Roman" panose="02020603050405020304" pitchFamily="18" charset="0"/>
                <a:ea typeface="Times New Roman" panose="02020603050405020304" pitchFamily="18" charset="0"/>
              </a:rPr>
              <a:t>guar</a:t>
            </a:r>
            <a:r>
              <a:rPr lang="es-AR" sz="1800">
                <a:solidFill>
                  <a:srgbClr val="000000"/>
                </a:solidFill>
                <a:effectLst/>
                <a:latin typeface="Times New Roman" panose="02020603050405020304" pitchFamily="18" charset="0"/>
                <a:ea typeface="Times New Roman" panose="02020603050405020304" pitchFamily="18" charset="0"/>
              </a:rPr>
              <a:t>) sea exponencial, mientras que la caída de la viscosidad seguía una tendencia lineal que aumentaba con el agregado de más agua contaminada. Para mitigar esta situación se diseñó un producto denominado “controlador de agua” que, entre otras cosas, actúa sobre la desnaturalización de las enzimas. No se pudo determinar con precisión cuál o cuáles enzimas eran las que estaban degradando la goma </a:t>
            </a:r>
            <a:r>
              <a:rPr lang="es-AR" sz="1800" err="1">
                <a:solidFill>
                  <a:srgbClr val="000000"/>
                </a:solidFill>
                <a:effectLst/>
                <a:latin typeface="Times New Roman" panose="02020603050405020304" pitchFamily="18" charset="0"/>
                <a:ea typeface="Times New Roman" panose="02020603050405020304" pitchFamily="18" charset="0"/>
              </a:rPr>
              <a:t>guar</a:t>
            </a:r>
            <a:r>
              <a:rPr lang="es-AR" sz="1800">
                <a:solidFill>
                  <a:srgbClr val="000000"/>
                </a:solidFill>
                <a:effectLst/>
                <a:latin typeface="Times New Roman" panose="02020603050405020304" pitchFamily="18" charset="0"/>
                <a:ea typeface="Times New Roman" panose="02020603050405020304" pitchFamily="18" charset="0"/>
              </a:rPr>
              <a:t>. Uno de los objetivos que persigue este proyecto es validar estas conclusiones obtenidas e identificar las enzimas y bacterias presentes en las diferentes plantas de tratamiento de agua para inyección</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E2950D-3159-4FBA-B2B2-8B46667AAEB0}" type="slidenum">
              <a:rPr kumimoji="0" lang="es-A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804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00"/>
              </a:spcBef>
              <a:spcAft>
                <a:spcPts val="600"/>
              </a:spcAft>
            </a:pPr>
            <a:r>
              <a:rPr lang="es-MX" sz="1800" b="1" i="1" u="sng">
                <a:solidFill>
                  <a:srgbClr val="000000"/>
                </a:solidFill>
                <a:effectLst/>
                <a:latin typeface="Cambria" panose="02040503050406030204" pitchFamily="18" charset="0"/>
                <a:ea typeface="Times New Roman" panose="02020603050405020304" pitchFamily="18" charset="0"/>
                <a:cs typeface="Mangal" panose="02040503050203030202" pitchFamily="18" charset="0"/>
              </a:rPr>
              <a:t>Problemas en la variabilidad de los parámetros químicos del agua</a:t>
            </a:r>
            <a:endParaRPr lang="es-AR" sz="1800" b="1" i="1" u="sng">
              <a:solidFill>
                <a:srgbClr val="000000"/>
              </a:solidFill>
              <a:effectLst/>
              <a:latin typeface="Cambria" panose="02040503050406030204" pitchFamily="18" charset="0"/>
              <a:ea typeface="Times New Roman" panose="02020603050405020304" pitchFamily="18" charset="0"/>
              <a:cs typeface="Mangal" panose="02040503050203030202"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La variabilidad de los parámetros físico-químicos y biológicos del agua utilizada en los fluidos de fractura formulados con agua de proceso presentó diferentes problemas que fueron objeto de análisis en este proyecto. Los principales problemas de este tipo fueron:</a:t>
            </a:r>
            <a:endParaRPr lang="es-AR" sz="1800">
              <a:solidFill>
                <a:srgbClr val="000000"/>
              </a:solidFill>
              <a:effectLst/>
              <a:latin typeface="Times New Roman" panose="02020603050405020304" pitchFamily="18" charset="0"/>
              <a:ea typeface="Times New Roman" panose="02020603050405020304" pitchFamily="18" charset="0"/>
            </a:endParaRPr>
          </a:p>
          <a:p>
            <a:pPr algn="just">
              <a:spcBef>
                <a:spcPts val="200"/>
              </a:spcBef>
            </a:pPr>
            <a:r>
              <a:rPr lang="es-MX" sz="1800" b="1" i="1">
                <a:solidFill>
                  <a:srgbClr val="365F91"/>
                </a:solidFill>
                <a:effectLst/>
                <a:latin typeface="Cambria" panose="02040503050406030204" pitchFamily="18" charset="0"/>
                <a:ea typeface="Times New Roman" panose="02020603050405020304" pitchFamily="18" charset="0"/>
                <a:cs typeface="Mangal" panose="02040503050203030202" pitchFamily="18" charset="0"/>
              </a:rPr>
              <a:t>Microorganismos:</a:t>
            </a:r>
            <a:endParaRPr lang="es-AR" sz="1800" b="1" i="1">
              <a:solidFill>
                <a:srgbClr val="365F91"/>
              </a:solidFill>
              <a:effectLst/>
              <a:latin typeface="Cambria" panose="02040503050406030204" pitchFamily="18" charset="0"/>
              <a:ea typeface="Times New Roman" panose="02020603050405020304" pitchFamily="18" charset="0"/>
              <a:cs typeface="Mangal" panose="02040503050203030202"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La presencia de microorganismos es un problema relevante que ha sido investigado en este trabajo. Los microorganismos pueden degradar la goma </a:t>
            </a:r>
            <a:r>
              <a:rPr lang="es-MX" sz="1800" err="1">
                <a:solidFill>
                  <a:srgbClr val="000000"/>
                </a:solidFill>
                <a:effectLst/>
                <a:latin typeface="Times New Roman" panose="02020603050405020304" pitchFamily="18" charset="0"/>
                <a:ea typeface="Times New Roman" panose="02020603050405020304" pitchFamily="18" charset="0"/>
              </a:rPr>
              <a:t>guar</a:t>
            </a:r>
            <a:r>
              <a:rPr lang="es-MX" sz="1800">
                <a:solidFill>
                  <a:srgbClr val="000000"/>
                </a:solidFill>
                <a:effectLst/>
                <a:latin typeface="Times New Roman" panose="02020603050405020304" pitchFamily="18" charset="0"/>
                <a:ea typeface="Times New Roman" panose="02020603050405020304" pitchFamily="18" charset="0"/>
              </a:rPr>
              <a:t>, lo cual afecta directamente las propiedades reológicas de los fluidos de fractura. Durante operaciones anteriores en campo, se han observado casos de degradación del gel lineal que se relacionaron con la actividad biológica. En consecuencia, se ha llevado a cabo una exhaustiva investigación para comprender las causas de este fenómeno y encontrar soluciones adecuadas.</a:t>
            </a:r>
            <a:endParaRPr lang="es-AR" sz="1800">
              <a:solidFill>
                <a:srgbClr val="000000"/>
              </a:solidFill>
              <a:effectLst/>
              <a:latin typeface="Times New Roman" panose="02020603050405020304" pitchFamily="18" charset="0"/>
              <a:ea typeface="Times New Roman" panose="02020603050405020304" pitchFamily="18" charset="0"/>
            </a:endParaRPr>
          </a:p>
          <a:p>
            <a:pPr algn="just">
              <a:spcBef>
                <a:spcPts val="200"/>
              </a:spcBef>
            </a:pPr>
            <a:r>
              <a:rPr lang="es-MX" sz="1800" b="1" i="1">
                <a:solidFill>
                  <a:srgbClr val="365F91"/>
                </a:solidFill>
                <a:effectLst/>
                <a:latin typeface="Cambria" panose="02040503050406030204" pitchFamily="18" charset="0"/>
                <a:ea typeface="Times New Roman" panose="02020603050405020304" pitchFamily="18" charset="0"/>
                <a:cs typeface="Mangal" panose="02040503050203030202" pitchFamily="18" charset="0"/>
              </a:rPr>
              <a:t>Enzimas:</a:t>
            </a:r>
            <a:endParaRPr lang="es-AR" sz="1800" b="1" i="1">
              <a:solidFill>
                <a:srgbClr val="365F91"/>
              </a:solidFill>
              <a:effectLst/>
              <a:latin typeface="Cambria" panose="02040503050406030204" pitchFamily="18" charset="0"/>
              <a:ea typeface="Times New Roman" panose="02020603050405020304" pitchFamily="18" charset="0"/>
              <a:cs typeface="Mangal" panose="02040503050203030202" pitchFamily="18" charset="0"/>
            </a:endParaRPr>
          </a:p>
          <a:p>
            <a:pPr algn="just">
              <a:spcBef>
                <a:spcPts val="600"/>
              </a:spcBef>
              <a:spcAft>
                <a:spcPts val="600"/>
              </a:spcAft>
            </a:pPr>
            <a:r>
              <a:rPr lang="es-MX" sz="1800" b="0">
                <a:solidFill>
                  <a:srgbClr val="000000"/>
                </a:solidFill>
                <a:effectLst/>
                <a:latin typeface="Times New Roman" panose="02020603050405020304" pitchFamily="18" charset="0"/>
                <a:ea typeface="Times New Roman" panose="02020603050405020304" pitchFamily="18" charset="0"/>
              </a:rPr>
              <a:t>Durante una de las pruebas de campo realizadas en años anteriores, se detectaron problemas de degradación del gel lineal que no se habían presentado en etapas anteriores. Esto generó la necesidad de investigar las causas asociadas a este problema. Para abordar esta situación, se diseñaron pruebas que tuvieron como objetivo evaluar la proliferación de microorganismos en un medio óptimo para su crecimiento. </a:t>
            </a:r>
            <a:r>
              <a:rPr lang="es-MX" sz="1800" b="0">
                <a:solidFill>
                  <a:srgbClr val="000000"/>
                </a:solidFill>
                <a:effectLst/>
                <a:highlight>
                  <a:srgbClr val="FFFF00"/>
                </a:highlight>
                <a:latin typeface="Times New Roman" panose="02020603050405020304" pitchFamily="18" charset="0"/>
                <a:ea typeface="Times New Roman" panose="02020603050405020304" pitchFamily="18" charset="0"/>
              </a:rPr>
              <a:t>Los resultados revelaron que el ataque al polímero era inmediato, incluso en ausencia de agentes oxidantes. Además, se observó que la adición de un biocida en concentraciones 100 veces superiores a las habituales no tenía ningún efecto</a:t>
            </a:r>
            <a:r>
              <a:rPr lang="es-MX" sz="1800" b="0">
                <a:solidFill>
                  <a:srgbClr val="000000"/>
                </a:solidFill>
                <a:effectLst/>
                <a:latin typeface="Times New Roman" panose="02020603050405020304" pitchFamily="18" charset="0"/>
                <a:ea typeface="Times New Roman" panose="02020603050405020304" pitchFamily="18" charset="0"/>
              </a:rPr>
              <a:t>. Estos hallazgos sugieren la posibilidad de que el problema esté relacionado con un paquete enzimático residual más que con la proliferación bacteriana. </a:t>
            </a:r>
            <a:r>
              <a:rPr lang="es-MX" sz="1800" b="0">
                <a:solidFill>
                  <a:srgbClr val="000000"/>
                </a:solidFill>
                <a:effectLst/>
                <a:highlight>
                  <a:srgbClr val="FFFF00"/>
                </a:highlight>
                <a:latin typeface="Times New Roman" panose="02020603050405020304" pitchFamily="18" charset="0"/>
                <a:ea typeface="Times New Roman" panose="02020603050405020304" pitchFamily="18" charset="0"/>
              </a:rPr>
              <a:t>Las enzimas son proteínas que pueden catalizar y provocar la hidrolisis / degradación de cadenas carbonadas, lo que permite obtener hidratos de carbono de menor peso molecular y metabolizables para que la célula bacteriana pueda utilizarla como nutrientes. En este caso, el monómero de la goma </a:t>
            </a:r>
            <a:r>
              <a:rPr lang="es-MX" sz="1800" b="0" err="1">
                <a:solidFill>
                  <a:srgbClr val="000000"/>
                </a:solidFill>
                <a:effectLst/>
                <a:highlight>
                  <a:srgbClr val="FFFF00"/>
                </a:highlight>
                <a:latin typeface="Times New Roman" panose="02020603050405020304" pitchFamily="18" charset="0"/>
                <a:ea typeface="Times New Roman" panose="02020603050405020304" pitchFamily="18" charset="0"/>
              </a:rPr>
              <a:t>guar</a:t>
            </a:r>
            <a:r>
              <a:rPr lang="es-MX" sz="1800" b="0">
                <a:solidFill>
                  <a:srgbClr val="000000"/>
                </a:solidFill>
                <a:effectLst/>
                <a:highlight>
                  <a:srgbClr val="FFFF00"/>
                </a:highlight>
                <a:latin typeface="Times New Roman" panose="02020603050405020304" pitchFamily="18" charset="0"/>
                <a:ea typeface="Times New Roman" panose="02020603050405020304" pitchFamily="18" charset="0"/>
              </a:rPr>
              <a:t> es la galactosa y en presencia de la enzima galactosidasa puede degradar la goma </a:t>
            </a:r>
            <a:r>
              <a:rPr lang="es-MX" sz="1800" b="0" err="1">
                <a:solidFill>
                  <a:srgbClr val="000000"/>
                </a:solidFill>
                <a:effectLst/>
                <a:highlight>
                  <a:srgbClr val="FFFF00"/>
                </a:highlight>
                <a:latin typeface="Times New Roman" panose="02020603050405020304" pitchFamily="18" charset="0"/>
                <a:ea typeface="Times New Roman" panose="02020603050405020304" pitchFamily="18" charset="0"/>
              </a:rPr>
              <a:t>guar</a:t>
            </a:r>
            <a:r>
              <a:rPr lang="es-MX" sz="1800" b="0">
                <a:solidFill>
                  <a:srgbClr val="000000"/>
                </a:solidFill>
                <a:effectLst/>
                <a:highlight>
                  <a:srgbClr val="FFFF00"/>
                </a:highlight>
                <a:latin typeface="Times New Roman" panose="02020603050405020304" pitchFamily="18" charset="0"/>
                <a:ea typeface="Times New Roman" panose="02020603050405020304" pitchFamily="18" charset="0"/>
              </a:rPr>
              <a:t> en las unidades del monómero mencionado, cambiando así la reología.</a:t>
            </a:r>
            <a:r>
              <a:rPr lang="es-MX" sz="1800" b="0">
                <a:solidFill>
                  <a:srgbClr val="000000"/>
                </a:solidFill>
                <a:effectLst/>
                <a:latin typeface="Times New Roman" panose="02020603050405020304" pitchFamily="18" charset="0"/>
                <a:ea typeface="Times New Roman" panose="02020603050405020304" pitchFamily="18" charset="0"/>
              </a:rPr>
              <a:t> Como solución, se rediseñó el aditivo para eliminar la actividad de las enzimas que degradan los geles, brindando así una mayor estabilidad al fluido de fractura. </a:t>
            </a:r>
            <a:endParaRPr lang="es-AR" sz="1800" b="1">
              <a:solidFill>
                <a:srgbClr val="000000"/>
              </a:solidFill>
              <a:effectLst/>
              <a:latin typeface="Times New Roman" panose="02020603050405020304" pitchFamily="18" charset="0"/>
              <a:ea typeface="Times New Roman" panose="02020603050405020304" pitchFamily="18" charset="0"/>
            </a:endParaRPr>
          </a:p>
          <a:p>
            <a:pPr algn="just">
              <a:spcBef>
                <a:spcPts val="200"/>
              </a:spcBef>
            </a:pPr>
            <a:r>
              <a:rPr lang="es-MX" sz="1800" b="1" i="1">
                <a:solidFill>
                  <a:srgbClr val="365F91"/>
                </a:solidFill>
                <a:effectLst/>
                <a:latin typeface="Cambria" panose="02040503050406030204" pitchFamily="18" charset="0"/>
                <a:ea typeface="Times New Roman" panose="02020603050405020304" pitchFamily="18" charset="0"/>
                <a:cs typeface="Mangal" panose="02040503050203030202" pitchFamily="18" charset="0"/>
              </a:rPr>
              <a:t>Bicarbonatos </a:t>
            </a:r>
            <a:endParaRPr lang="es-AR" sz="1800" b="1" i="1">
              <a:solidFill>
                <a:srgbClr val="365F91"/>
              </a:solidFill>
              <a:effectLst/>
              <a:latin typeface="Cambria" panose="02040503050406030204" pitchFamily="18" charset="0"/>
              <a:ea typeface="Times New Roman" panose="02020603050405020304" pitchFamily="18" charset="0"/>
              <a:cs typeface="Mangal" panose="02040503050203030202"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La variabilidad en los niveles de bicarbonato en el agua de proceso también representó un desafío muy significativo en este trabajo. El incremento en este parámetro tiende a neutralizar el efecto del buffer, lo que altera el pH óptimo para la activación del gel y conduce a la inestabilidad reológica del fluido de fractura. Aunque se puede compensar este efecto mediante la adición de una mayor concentración de buffer, niveles elevados de bicarbonatos dificultan el logro de la estabilidad deseada en el fluido y las soluciones que se pueden realizar a nivel laboratorio son de difícil aplicación en operaciones de campo.</a:t>
            </a:r>
            <a:endParaRPr lang="es-AR" sz="1800">
              <a:solidFill>
                <a:srgbClr val="000000"/>
              </a:solidFill>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E6E2950D-3159-4FBA-B2B2-8B46667AAEB0}" type="slidenum">
              <a:rPr lang="es-AR" smtClean="0"/>
              <a:t>8</a:t>
            </a:fld>
            <a:endParaRPr lang="es-AR"/>
          </a:p>
        </p:txBody>
      </p:sp>
    </p:spTree>
    <p:extLst>
      <p:ext uri="{BB962C8B-B14F-4D97-AF65-F5344CB8AC3E}">
        <p14:creationId xmlns:p14="http://schemas.microsoft.com/office/powerpoint/2010/main" val="47475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00"/>
              </a:spcBef>
              <a:spcAft>
                <a:spcPts val="600"/>
              </a:spcAft>
            </a:pPr>
            <a:r>
              <a:rPr lang="es-AR" sz="1800" b="1">
                <a:solidFill>
                  <a:srgbClr val="000000"/>
                </a:solidFill>
                <a:effectLst/>
                <a:latin typeface="Times New Roman" panose="02020603050405020304" pitchFamily="18" charset="0"/>
                <a:ea typeface="Times New Roman" panose="02020603050405020304" pitchFamily="18" charset="0"/>
              </a:rPr>
              <a:t>Ensayos microbiológicos, metagenómicos y enzimáticos </a:t>
            </a:r>
          </a:p>
          <a:p>
            <a:pPr algn="just">
              <a:spcBef>
                <a:spcPts val="600"/>
              </a:spcBef>
              <a:spcAft>
                <a:spcPts val="600"/>
              </a:spcAft>
            </a:pPr>
            <a:r>
              <a:rPr lang="es-MX" sz="1800" b="1" i="1" u="sng">
                <a:solidFill>
                  <a:srgbClr val="000000"/>
                </a:solidFill>
                <a:effectLst/>
                <a:latin typeface="Cambria" panose="02040503050406030204" pitchFamily="18" charset="0"/>
                <a:ea typeface="Times New Roman" panose="02020603050405020304" pitchFamily="18" charset="0"/>
                <a:cs typeface="Mangal" panose="02040503050203030202" pitchFamily="18" charset="0"/>
              </a:rPr>
              <a:t>Influencia de los microorganismos y enzimas en la reología de los fluidos de fractura </a:t>
            </a:r>
            <a:endParaRPr lang="es-AR" sz="1800" b="1" i="1" u="sng">
              <a:solidFill>
                <a:srgbClr val="000000"/>
              </a:solidFill>
              <a:effectLst/>
              <a:latin typeface="Cambria" panose="02040503050406030204" pitchFamily="18" charset="0"/>
              <a:ea typeface="Times New Roman" panose="02020603050405020304" pitchFamily="18" charset="0"/>
              <a:cs typeface="Mangal" panose="02040503050203030202"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La caracterización microbiológica se realiza mediante técnicas de: ATP in situ, recuentos por </a:t>
            </a:r>
            <a:r>
              <a:rPr lang="es-MX" sz="1800" err="1">
                <a:solidFill>
                  <a:srgbClr val="000000"/>
                </a:solidFill>
                <a:effectLst/>
                <a:latin typeface="Times New Roman" panose="02020603050405020304" pitchFamily="18" charset="0"/>
                <a:ea typeface="Times New Roman" panose="02020603050405020304" pitchFamily="18" charset="0"/>
              </a:rPr>
              <a:t>qPCR</a:t>
            </a:r>
            <a:r>
              <a:rPr lang="es-MX" sz="1800">
                <a:solidFill>
                  <a:srgbClr val="000000"/>
                </a:solidFill>
                <a:effectLst/>
                <a:latin typeface="Times New Roman" panose="02020603050405020304" pitchFamily="18" charset="0"/>
                <a:ea typeface="Times New Roman" panose="02020603050405020304" pitchFamily="18" charset="0"/>
              </a:rPr>
              <a:t> y análisis metagenómico del gen 16 S característico de Bacterias y Arqueas. Estas evaluaciones se realizan sobre las fuentes de agua de cargadero muestreadas Km 9, Cañadón León, El Trébol, Pico Truncado, Las Heras, El Guadal, Los Perales y MYB03.</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AR" sz="1800">
                <a:solidFill>
                  <a:srgbClr val="000000"/>
                </a:solidFill>
                <a:effectLst/>
                <a:latin typeface="Times New Roman" panose="02020603050405020304" pitchFamily="18" charset="0"/>
                <a:ea typeface="Times New Roman" panose="02020603050405020304" pitchFamily="18" charset="0"/>
              </a:rPr>
              <a:t> A partir de cada una de las fuentes de agua se formulan los geles lineales base goma </a:t>
            </a:r>
            <a:r>
              <a:rPr lang="es-AR" sz="1800" err="1">
                <a:solidFill>
                  <a:srgbClr val="000000"/>
                </a:solidFill>
                <a:effectLst/>
                <a:latin typeface="Times New Roman" panose="02020603050405020304" pitchFamily="18" charset="0"/>
                <a:ea typeface="Times New Roman" panose="02020603050405020304" pitchFamily="18" charset="0"/>
              </a:rPr>
              <a:t>guar</a:t>
            </a:r>
            <a:r>
              <a:rPr lang="es-AR" sz="1800">
                <a:solidFill>
                  <a:srgbClr val="000000"/>
                </a:solidFill>
                <a:effectLst/>
                <a:latin typeface="Times New Roman" panose="02020603050405020304" pitchFamily="18" charset="0"/>
                <a:ea typeface="Times New Roman" panose="02020603050405020304" pitchFamily="18" charset="0"/>
              </a:rPr>
              <a:t> sin la incorporación de biocidas. Se evalúa la reología y la microbiología de estos fluidos durante un periodo de 48 horas.</a:t>
            </a:r>
          </a:p>
          <a:p>
            <a:pPr algn="just"/>
            <a:r>
              <a:rPr lang="es-AR" sz="1800">
                <a:solidFill>
                  <a:srgbClr val="000000"/>
                </a:solidFill>
                <a:effectLst/>
                <a:latin typeface="Times New Roman" panose="02020603050405020304" pitchFamily="18" charset="0"/>
                <a:ea typeface="Times New Roman" panose="02020603050405020304" pitchFamily="18" charset="0"/>
              </a:rPr>
              <a:t>Para determinar la actividad microbiana, se realizan las determinaciones de ATP conforme a la norma ASTM D6787-11 con el kit de reacción </a:t>
            </a:r>
            <a:r>
              <a:rPr lang="es-AR" sz="1800" err="1">
                <a:solidFill>
                  <a:srgbClr val="000000"/>
                </a:solidFill>
                <a:effectLst/>
                <a:latin typeface="Times New Roman" panose="02020603050405020304" pitchFamily="18" charset="0"/>
                <a:ea typeface="Times New Roman" panose="02020603050405020304" pitchFamily="18" charset="0"/>
              </a:rPr>
              <a:t>Quench-Gone</a:t>
            </a:r>
            <a:r>
              <a:rPr lang="es-AR" sz="1800">
                <a:solidFill>
                  <a:srgbClr val="000000"/>
                </a:solidFill>
                <a:effectLst/>
                <a:latin typeface="Times New Roman" panose="02020603050405020304" pitchFamily="18" charset="0"/>
                <a:ea typeface="Times New Roman" panose="02020603050405020304" pitchFamily="18" charset="0"/>
              </a:rPr>
              <a:t> </a:t>
            </a:r>
            <a:r>
              <a:rPr lang="es-AR" sz="1800" err="1">
                <a:solidFill>
                  <a:srgbClr val="000000"/>
                </a:solidFill>
                <a:effectLst/>
                <a:latin typeface="Times New Roman" panose="02020603050405020304" pitchFamily="18" charset="0"/>
                <a:ea typeface="Times New Roman" panose="02020603050405020304" pitchFamily="18" charset="0"/>
              </a:rPr>
              <a:t>Organic</a:t>
            </a:r>
            <a:r>
              <a:rPr lang="es-AR" sz="1800">
                <a:solidFill>
                  <a:srgbClr val="000000"/>
                </a:solidFill>
                <a:effectLst/>
                <a:latin typeface="Times New Roman" panose="02020603050405020304" pitchFamily="18" charset="0"/>
                <a:ea typeface="Times New Roman" panose="02020603050405020304" pitchFamily="18" charset="0"/>
              </a:rPr>
              <a:t> </a:t>
            </a:r>
            <a:r>
              <a:rPr lang="es-AR" sz="1800" err="1">
                <a:solidFill>
                  <a:srgbClr val="000000"/>
                </a:solidFill>
                <a:effectLst/>
                <a:latin typeface="Times New Roman" panose="02020603050405020304" pitchFamily="18" charset="0"/>
                <a:ea typeface="Times New Roman" panose="02020603050405020304" pitchFamily="18" charset="0"/>
              </a:rPr>
              <a:t>Modified</a:t>
            </a:r>
            <a:r>
              <a:rPr lang="es-AR" sz="1800">
                <a:solidFill>
                  <a:srgbClr val="000000"/>
                </a:solidFill>
                <a:effectLst/>
                <a:latin typeface="Times New Roman" panose="02020603050405020304" pitchFamily="18" charset="0"/>
                <a:ea typeface="Times New Roman" panose="02020603050405020304" pitchFamily="18" charset="0"/>
              </a:rPr>
              <a:t> (QGO-M) de </a:t>
            </a:r>
            <a:r>
              <a:rPr lang="es-AR" sz="1800" err="1">
                <a:solidFill>
                  <a:srgbClr val="000000"/>
                </a:solidFill>
                <a:effectLst/>
                <a:latin typeface="Times New Roman" panose="02020603050405020304" pitchFamily="18" charset="0"/>
                <a:ea typeface="Times New Roman" panose="02020603050405020304" pitchFamily="18" charset="0"/>
              </a:rPr>
              <a:t>Luminultra</a:t>
            </a:r>
            <a:r>
              <a:rPr lang="es-AR" sz="1800">
                <a:solidFill>
                  <a:srgbClr val="000000"/>
                </a:solidFill>
                <a:effectLst/>
                <a:latin typeface="Times New Roman" panose="02020603050405020304" pitchFamily="18" charset="0"/>
                <a:ea typeface="Times New Roman" panose="02020603050405020304" pitchFamily="18" charset="0"/>
              </a:rPr>
              <a:t>, los puntos medidos corresponden a los tiempos 0, 5, 24 y 48 horas.</a:t>
            </a:r>
          </a:p>
          <a:p>
            <a:pPr algn="just"/>
            <a:r>
              <a:rPr lang="es-AR" sz="1800">
                <a:solidFill>
                  <a:srgbClr val="000000"/>
                </a:solidFill>
                <a:effectLst/>
                <a:latin typeface="Times New Roman" panose="02020603050405020304" pitchFamily="18" charset="0"/>
                <a:ea typeface="Times New Roman" panose="02020603050405020304" pitchFamily="18" charset="0"/>
              </a:rPr>
              <a:t>Los resultados de ATP se representan en la primera figura. Los cargaderos se encuentran ordenados de mayor a menor contenido de ATP en las referencias.</a:t>
            </a:r>
          </a:p>
          <a:p>
            <a:pPr algn="just"/>
            <a:r>
              <a:rPr lang="es-AR" sz="1800">
                <a:solidFill>
                  <a:srgbClr val="000000"/>
                </a:solidFill>
                <a:effectLst/>
                <a:latin typeface="Times New Roman" panose="02020603050405020304" pitchFamily="18" charset="0"/>
                <a:ea typeface="Times New Roman" panose="02020603050405020304" pitchFamily="18" charset="0"/>
              </a:rPr>
              <a:t>La reología se evalúa en un viscosímetro OFITE 1100, el ensayo se realiza a temperatura ambiente. Se toma una medición de la viscosidad aparente a 300 rpm la dos primeras horas cada 10 minutos, hasta las 5 horas cada 30 minutos y cada hora hasta completar un periodo de 48 horas. </a:t>
            </a:r>
          </a:p>
          <a:p>
            <a:pPr algn="just"/>
            <a:r>
              <a:rPr lang="es-MX" sz="1800">
                <a:solidFill>
                  <a:srgbClr val="000000"/>
                </a:solidFill>
                <a:effectLst/>
                <a:latin typeface="Times New Roman" panose="02020603050405020304" pitchFamily="18" charset="0"/>
                <a:ea typeface="Times New Roman" panose="02020603050405020304" pitchFamily="18" charset="0"/>
              </a:rPr>
              <a:t>En la segunda figura se muestran los gráficos de viscosidad respecto al tiempo de cada uno de los cargaderos. En las referencias del gráfico los cargaderos se encuentran ordenados de mayor a menor caída de viscosidad porcentual.</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800">
                <a:solidFill>
                  <a:srgbClr val="000000"/>
                </a:solidFill>
                <a:effectLst/>
                <a:latin typeface="Times New Roman" panose="02020603050405020304" pitchFamily="18" charset="0"/>
                <a:ea typeface="Times New Roman" panose="02020603050405020304" pitchFamily="18" charset="0"/>
              </a:rPr>
              <a:t>Al relacionar la reología de los fluidos y el recuento de microorganismos se puede observar que e</a:t>
            </a:r>
            <a:r>
              <a:rPr lang="es-AR" sz="1800">
                <a:solidFill>
                  <a:srgbClr val="000000"/>
                </a:solidFill>
                <a:effectLst/>
                <a:latin typeface="Times New Roman" panose="02020603050405020304" pitchFamily="18" charset="0"/>
                <a:ea typeface="Times New Roman" panose="02020603050405020304" pitchFamily="18" charset="0"/>
              </a:rPr>
              <a:t>n todos los casos el crecimiento del recuento de ATP se corresponde con la disminución de la viscosidad aparente.</a:t>
            </a:r>
          </a:p>
          <a:p>
            <a:pPr algn="just">
              <a:spcBef>
                <a:spcPts val="600"/>
              </a:spcBef>
              <a:spcAft>
                <a:spcPts val="600"/>
              </a:spcAft>
            </a:pPr>
            <a:endParaRPr lang="es-AR" sz="1800">
              <a:solidFill>
                <a:srgbClr val="000000"/>
              </a:solidFill>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E6E2950D-3159-4FBA-B2B2-8B46667AAEB0}" type="slidenum">
              <a:rPr lang="es-AR" smtClean="0"/>
              <a:t>9</a:t>
            </a:fld>
            <a:endParaRPr lang="es-AR"/>
          </a:p>
        </p:txBody>
      </p:sp>
    </p:spTree>
    <p:extLst>
      <p:ext uri="{BB962C8B-B14F-4D97-AF65-F5344CB8AC3E}">
        <p14:creationId xmlns:p14="http://schemas.microsoft.com/office/powerpoint/2010/main" val="350001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00"/>
              </a:spcBef>
              <a:spcAft>
                <a:spcPts val="600"/>
              </a:spcAft>
            </a:pPr>
            <a:r>
              <a:rPr lang="es-AR" sz="1800" b="1">
                <a:solidFill>
                  <a:srgbClr val="000000"/>
                </a:solidFill>
                <a:effectLst/>
                <a:latin typeface="Times New Roman" panose="02020603050405020304" pitchFamily="18" charset="0"/>
                <a:ea typeface="Times New Roman" panose="02020603050405020304" pitchFamily="18" charset="0"/>
              </a:rPr>
              <a:t>Ensayos microbiológicos, metagenómicos y enzimáticos </a:t>
            </a:r>
          </a:p>
          <a:p>
            <a:pPr algn="just">
              <a:spcBef>
                <a:spcPts val="600"/>
              </a:spcBef>
              <a:spcAft>
                <a:spcPts val="600"/>
              </a:spcAft>
            </a:pPr>
            <a:r>
              <a:rPr lang="es-MX" sz="1800" b="1" i="1" u="sng">
                <a:solidFill>
                  <a:srgbClr val="000000"/>
                </a:solidFill>
                <a:effectLst/>
                <a:latin typeface="Cambria" panose="02040503050406030204" pitchFamily="18" charset="0"/>
                <a:ea typeface="Times New Roman" panose="02020603050405020304" pitchFamily="18" charset="0"/>
                <a:cs typeface="Mangal" panose="02040503050203030202" pitchFamily="18" charset="0"/>
              </a:rPr>
              <a:t>Influencia de los microorganismos y enzimas en la reología de los fluidos de fractura </a:t>
            </a:r>
            <a:endParaRPr lang="es-AR" sz="1800" b="1" i="1" u="sng">
              <a:solidFill>
                <a:srgbClr val="000000"/>
              </a:solidFill>
              <a:effectLst/>
              <a:latin typeface="Cambria" panose="02040503050406030204" pitchFamily="18" charset="0"/>
              <a:ea typeface="Times New Roman" panose="02020603050405020304" pitchFamily="18" charset="0"/>
              <a:cs typeface="Mangal" panose="02040503050203030202" pitchFamily="18" charset="0"/>
            </a:endParaRPr>
          </a:p>
          <a:p>
            <a:pPr algn="just"/>
            <a:r>
              <a:rPr lang="es-MX" sz="1800">
                <a:solidFill>
                  <a:srgbClr val="000000"/>
                </a:solidFill>
                <a:effectLst/>
                <a:latin typeface="Times New Roman" panose="02020603050405020304" pitchFamily="18" charset="0"/>
                <a:ea typeface="Times New Roman" panose="02020603050405020304" pitchFamily="18" charset="0"/>
              </a:rPr>
              <a:t>La caracterización microbiológica se realiza mediante técnicas de: ATP in situ, recuentos por </a:t>
            </a:r>
            <a:r>
              <a:rPr lang="es-MX" sz="1800" err="1">
                <a:solidFill>
                  <a:srgbClr val="000000"/>
                </a:solidFill>
                <a:effectLst/>
                <a:latin typeface="Times New Roman" panose="02020603050405020304" pitchFamily="18" charset="0"/>
                <a:ea typeface="Times New Roman" panose="02020603050405020304" pitchFamily="18" charset="0"/>
              </a:rPr>
              <a:t>qPCR</a:t>
            </a:r>
            <a:r>
              <a:rPr lang="es-MX" sz="1800">
                <a:solidFill>
                  <a:srgbClr val="000000"/>
                </a:solidFill>
                <a:effectLst/>
                <a:latin typeface="Times New Roman" panose="02020603050405020304" pitchFamily="18" charset="0"/>
                <a:ea typeface="Times New Roman" panose="02020603050405020304" pitchFamily="18" charset="0"/>
              </a:rPr>
              <a:t> y análisis metagenómico del gen 16 S característico de Bacterias y Arqueas. Estas evaluaciones se realizan sobre las fuentes de agua de cargadero muestreadas Km 9, Cañadón León, El Trébol, Pico Truncado, Las Heras, El Guadal, Los Perales y MYB03.</a:t>
            </a:r>
            <a:endParaRPr lang="es-AR" sz="1800">
              <a:solidFill>
                <a:srgbClr val="000000"/>
              </a:solidFill>
              <a:effectLst/>
              <a:latin typeface="Times New Roman" panose="02020603050405020304" pitchFamily="18" charset="0"/>
              <a:ea typeface="Times New Roman" panose="02020603050405020304" pitchFamily="18" charset="0"/>
            </a:endParaRPr>
          </a:p>
          <a:p>
            <a:pPr algn="just"/>
            <a:r>
              <a:rPr lang="es-AR" sz="1800">
                <a:solidFill>
                  <a:srgbClr val="000000"/>
                </a:solidFill>
                <a:effectLst/>
                <a:latin typeface="Times New Roman" panose="02020603050405020304" pitchFamily="18" charset="0"/>
                <a:ea typeface="Times New Roman" panose="02020603050405020304" pitchFamily="18" charset="0"/>
              </a:rPr>
              <a:t> A partir de cada una de las fuentes de agua se formulan los geles lineales base goma </a:t>
            </a:r>
            <a:r>
              <a:rPr lang="es-AR" sz="1800" err="1">
                <a:solidFill>
                  <a:srgbClr val="000000"/>
                </a:solidFill>
                <a:effectLst/>
                <a:latin typeface="Times New Roman" panose="02020603050405020304" pitchFamily="18" charset="0"/>
                <a:ea typeface="Times New Roman" panose="02020603050405020304" pitchFamily="18" charset="0"/>
              </a:rPr>
              <a:t>guar</a:t>
            </a:r>
            <a:r>
              <a:rPr lang="es-AR" sz="1800">
                <a:solidFill>
                  <a:srgbClr val="000000"/>
                </a:solidFill>
                <a:effectLst/>
                <a:latin typeface="Times New Roman" panose="02020603050405020304" pitchFamily="18" charset="0"/>
                <a:ea typeface="Times New Roman" panose="02020603050405020304" pitchFamily="18" charset="0"/>
              </a:rPr>
              <a:t> sin la incorporación de biocidas. Se evalúa la reología y la microbiología de estos fluidos durante un periodo de 48 horas.</a:t>
            </a:r>
          </a:p>
          <a:p>
            <a:pPr algn="just"/>
            <a:r>
              <a:rPr lang="es-AR" sz="1800">
                <a:solidFill>
                  <a:srgbClr val="000000"/>
                </a:solidFill>
                <a:effectLst/>
                <a:latin typeface="Times New Roman" panose="02020603050405020304" pitchFamily="18" charset="0"/>
                <a:ea typeface="Times New Roman" panose="02020603050405020304" pitchFamily="18" charset="0"/>
              </a:rPr>
              <a:t>Para determinar la actividad microbiana, se realizan las determinaciones de ATP conforme a la norma ASTM D6787-11 con el kit de reacción </a:t>
            </a:r>
            <a:r>
              <a:rPr lang="es-AR" sz="1800" err="1">
                <a:solidFill>
                  <a:srgbClr val="000000"/>
                </a:solidFill>
                <a:effectLst/>
                <a:latin typeface="Times New Roman" panose="02020603050405020304" pitchFamily="18" charset="0"/>
                <a:ea typeface="Times New Roman" panose="02020603050405020304" pitchFamily="18" charset="0"/>
              </a:rPr>
              <a:t>Quench-Gone</a:t>
            </a:r>
            <a:r>
              <a:rPr lang="es-AR" sz="1800">
                <a:solidFill>
                  <a:srgbClr val="000000"/>
                </a:solidFill>
                <a:effectLst/>
                <a:latin typeface="Times New Roman" panose="02020603050405020304" pitchFamily="18" charset="0"/>
                <a:ea typeface="Times New Roman" panose="02020603050405020304" pitchFamily="18" charset="0"/>
              </a:rPr>
              <a:t> </a:t>
            </a:r>
            <a:r>
              <a:rPr lang="es-AR" sz="1800" err="1">
                <a:solidFill>
                  <a:srgbClr val="000000"/>
                </a:solidFill>
                <a:effectLst/>
                <a:latin typeface="Times New Roman" panose="02020603050405020304" pitchFamily="18" charset="0"/>
                <a:ea typeface="Times New Roman" panose="02020603050405020304" pitchFamily="18" charset="0"/>
              </a:rPr>
              <a:t>Organic</a:t>
            </a:r>
            <a:r>
              <a:rPr lang="es-AR" sz="1800">
                <a:solidFill>
                  <a:srgbClr val="000000"/>
                </a:solidFill>
                <a:effectLst/>
                <a:latin typeface="Times New Roman" panose="02020603050405020304" pitchFamily="18" charset="0"/>
                <a:ea typeface="Times New Roman" panose="02020603050405020304" pitchFamily="18" charset="0"/>
              </a:rPr>
              <a:t> </a:t>
            </a:r>
            <a:r>
              <a:rPr lang="es-AR" sz="1800" err="1">
                <a:solidFill>
                  <a:srgbClr val="000000"/>
                </a:solidFill>
                <a:effectLst/>
                <a:latin typeface="Times New Roman" panose="02020603050405020304" pitchFamily="18" charset="0"/>
                <a:ea typeface="Times New Roman" panose="02020603050405020304" pitchFamily="18" charset="0"/>
              </a:rPr>
              <a:t>Modified</a:t>
            </a:r>
            <a:r>
              <a:rPr lang="es-AR" sz="1800">
                <a:solidFill>
                  <a:srgbClr val="000000"/>
                </a:solidFill>
                <a:effectLst/>
                <a:latin typeface="Times New Roman" panose="02020603050405020304" pitchFamily="18" charset="0"/>
                <a:ea typeface="Times New Roman" panose="02020603050405020304" pitchFamily="18" charset="0"/>
              </a:rPr>
              <a:t> (QGO-M) de </a:t>
            </a:r>
            <a:r>
              <a:rPr lang="es-AR" sz="1800" err="1">
                <a:solidFill>
                  <a:srgbClr val="000000"/>
                </a:solidFill>
                <a:effectLst/>
                <a:latin typeface="Times New Roman" panose="02020603050405020304" pitchFamily="18" charset="0"/>
                <a:ea typeface="Times New Roman" panose="02020603050405020304" pitchFamily="18" charset="0"/>
              </a:rPr>
              <a:t>Luminultra</a:t>
            </a:r>
            <a:r>
              <a:rPr lang="es-AR" sz="1800">
                <a:solidFill>
                  <a:srgbClr val="000000"/>
                </a:solidFill>
                <a:effectLst/>
                <a:latin typeface="Times New Roman" panose="02020603050405020304" pitchFamily="18" charset="0"/>
                <a:ea typeface="Times New Roman" panose="02020603050405020304" pitchFamily="18" charset="0"/>
              </a:rPr>
              <a:t>, los puntos medidos corresponden a los tiempos 0, 5, 24 y 48 horas.</a:t>
            </a:r>
          </a:p>
          <a:p>
            <a:pPr algn="just"/>
            <a:r>
              <a:rPr lang="es-AR" sz="1800">
                <a:solidFill>
                  <a:srgbClr val="000000"/>
                </a:solidFill>
                <a:effectLst/>
                <a:latin typeface="Times New Roman" panose="02020603050405020304" pitchFamily="18" charset="0"/>
                <a:ea typeface="Times New Roman" panose="02020603050405020304" pitchFamily="18" charset="0"/>
              </a:rPr>
              <a:t>Los resultados de ATP se representan en la primera figura. Los cargaderos se encuentran ordenados de mayor a menor contenido de ATP en las referencias.</a:t>
            </a:r>
          </a:p>
          <a:p>
            <a:pPr algn="just"/>
            <a:r>
              <a:rPr lang="es-AR" sz="1800">
                <a:solidFill>
                  <a:srgbClr val="000000"/>
                </a:solidFill>
                <a:effectLst/>
                <a:latin typeface="Times New Roman" panose="02020603050405020304" pitchFamily="18" charset="0"/>
                <a:ea typeface="Times New Roman" panose="02020603050405020304" pitchFamily="18" charset="0"/>
              </a:rPr>
              <a:t>La reología se evalúa en un viscosímetro OFITE 1100, el ensayo se realiza a temperatura ambiente. Se toma una medición de la viscosidad aparente a 300 rpm la dos primeras horas cada 10 minutos, hasta las 5 horas cada 30 minutos y cada hora hasta completar un periodo de 48 horas. </a:t>
            </a:r>
          </a:p>
          <a:p>
            <a:pPr algn="just"/>
            <a:r>
              <a:rPr lang="es-MX" sz="1800">
                <a:solidFill>
                  <a:srgbClr val="000000"/>
                </a:solidFill>
                <a:effectLst/>
                <a:latin typeface="Times New Roman" panose="02020603050405020304" pitchFamily="18" charset="0"/>
                <a:ea typeface="Times New Roman" panose="02020603050405020304" pitchFamily="18" charset="0"/>
              </a:rPr>
              <a:t>En la segunda figura se muestran los gráficos de viscosidad respecto al tiempo de cada uno de los cargaderos. En las referencias del gráfico los cargaderos se encuentran ordenados de mayor a menor caída de viscosidad porcentual.</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1800">
                <a:solidFill>
                  <a:srgbClr val="000000"/>
                </a:solidFill>
                <a:effectLst/>
                <a:latin typeface="Times New Roman" panose="02020603050405020304" pitchFamily="18" charset="0"/>
                <a:ea typeface="Times New Roman" panose="02020603050405020304" pitchFamily="18" charset="0"/>
              </a:rPr>
              <a:t>Al relacionar la reología de los fluidos y el recuento de microorganismos se puede observar que e</a:t>
            </a:r>
            <a:r>
              <a:rPr lang="es-AR" sz="1800">
                <a:solidFill>
                  <a:srgbClr val="000000"/>
                </a:solidFill>
                <a:effectLst/>
                <a:latin typeface="Times New Roman" panose="02020603050405020304" pitchFamily="18" charset="0"/>
                <a:ea typeface="Times New Roman" panose="02020603050405020304" pitchFamily="18" charset="0"/>
              </a:rPr>
              <a:t>n todos los casos el crecimiento del recuento de ATP se corresponde con la disminución de la viscosidad aparente.</a:t>
            </a:r>
          </a:p>
          <a:p>
            <a:pPr algn="just">
              <a:spcBef>
                <a:spcPts val="600"/>
              </a:spcBef>
              <a:spcAft>
                <a:spcPts val="600"/>
              </a:spcAft>
            </a:pPr>
            <a:endParaRPr lang="es-AR" sz="1800">
              <a:solidFill>
                <a:srgbClr val="000000"/>
              </a:solidFill>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E6E2950D-3159-4FBA-B2B2-8B46667AAEB0}" type="slidenum">
              <a:rPr lang="es-AR" smtClean="0"/>
              <a:t>10</a:t>
            </a:fld>
            <a:endParaRPr lang="es-AR"/>
          </a:p>
        </p:txBody>
      </p:sp>
    </p:spTree>
    <p:extLst>
      <p:ext uri="{BB962C8B-B14F-4D97-AF65-F5344CB8AC3E}">
        <p14:creationId xmlns:p14="http://schemas.microsoft.com/office/powerpoint/2010/main" val="150422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00"/>
              </a:spcBef>
              <a:spcAft>
                <a:spcPts val="600"/>
              </a:spcAft>
            </a:pPr>
            <a:r>
              <a:rPr lang="es-AR" sz="1800">
                <a:solidFill>
                  <a:srgbClr val="000000"/>
                </a:solidFill>
                <a:effectLst/>
                <a:latin typeface="Times New Roman" panose="02020603050405020304" pitchFamily="18" charset="0"/>
                <a:ea typeface="Times New Roman" panose="02020603050405020304" pitchFamily="18" charset="0"/>
              </a:rPr>
              <a:t>En simultáneo se realizó el recuento de bacterias y arqueas totales por </a:t>
            </a:r>
            <a:r>
              <a:rPr lang="es-AR" sz="1800" err="1">
                <a:solidFill>
                  <a:srgbClr val="000000"/>
                </a:solidFill>
                <a:effectLst/>
                <a:latin typeface="Times New Roman" panose="02020603050405020304" pitchFamily="18" charset="0"/>
                <a:ea typeface="Times New Roman" panose="02020603050405020304" pitchFamily="18" charset="0"/>
              </a:rPr>
              <a:t>qPCR</a:t>
            </a:r>
            <a:r>
              <a:rPr lang="es-AR" sz="1800">
                <a:solidFill>
                  <a:srgbClr val="000000"/>
                </a:solidFill>
                <a:effectLst/>
                <a:latin typeface="Times New Roman" panose="02020603050405020304" pitchFamily="18" charset="0"/>
                <a:ea typeface="Times New Roman" panose="02020603050405020304" pitchFamily="18" charset="0"/>
              </a:rPr>
              <a:t>. Existe una diferencia entre los recuentos de </a:t>
            </a:r>
            <a:r>
              <a:rPr lang="es-AR" sz="1800" err="1">
                <a:solidFill>
                  <a:srgbClr val="000000"/>
                </a:solidFill>
                <a:effectLst/>
                <a:latin typeface="Times New Roman" panose="02020603050405020304" pitchFamily="18" charset="0"/>
                <a:ea typeface="Times New Roman" panose="02020603050405020304" pitchFamily="18" charset="0"/>
              </a:rPr>
              <a:t>qPCR</a:t>
            </a:r>
            <a:r>
              <a:rPr lang="es-AR" sz="1800">
                <a:solidFill>
                  <a:srgbClr val="000000"/>
                </a:solidFill>
                <a:effectLst/>
                <a:latin typeface="Times New Roman" panose="02020603050405020304" pitchFamily="18" charset="0"/>
                <a:ea typeface="Times New Roman" panose="02020603050405020304" pitchFamily="18" charset="0"/>
              </a:rPr>
              <a:t> y ATP, que es normal ya que las metodologías son distintas. En la determinación de ATP se observan células vivas totales mientras que los recuentos de </a:t>
            </a:r>
            <a:r>
              <a:rPr lang="es-AR" sz="1800" err="1">
                <a:solidFill>
                  <a:srgbClr val="000000"/>
                </a:solidFill>
                <a:effectLst/>
                <a:latin typeface="Times New Roman" panose="02020603050405020304" pitchFamily="18" charset="0"/>
                <a:ea typeface="Times New Roman" panose="02020603050405020304" pitchFamily="18" charset="0"/>
              </a:rPr>
              <a:t>qPCR</a:t>
            </a:r>
            <a:r>
              <a:rPr lang="es-AR" sz="1800">
                <a:solidFill>
                  <a:srgbClr val="000000"/>
                </a:solidFill>
                <a:effectLst/>
                <a:latin typeface="Times New Roman" panose="02020603050405020304" pitchFamily="18" charset="0"/>
                <a:ea typeface="Times New Roman" panose="02020603050405020304" pitchFamily="18" charset="0"/>
              </a:rPr>
              <a:t> se evidencian células vivas y muertas y dependen de la eficiencia de extracción de ADN en la muestra y las interferencias de la matriz que hace que la correlación no sea tan favorable. No obstante, podemos obtener del ensayo de </a:t>
            </a:r>
            <a:r>
              <a:rPr lang="es-AR" sz="1800" err="1">
                <a:solidFill>
                  <a:srgbClr val="000000"/>
                </a:solidFill>
                <a:effectLst/>
                <a:latin typeface="Times New Roman" panose="02020603050405020304" pitchFamily="18" charset="0"/>
                <a:ea typeface="Times New Roman" panose="02020603050405020304" pitchFamily="18" charset="0"/>
              </a:rPr>
              <a:t>qPCR</a:t>
            </a:r>
            <a:r>
              <a:rPr lang="es-AR" sz="1800">
                <a:solidFill>
                  <a:srgbClr val="000000"/>
                </a:solidFill>
                <a:effectLst/>
                <a:latin typeface="Times New Roman" panose="02020603050405020304" pitchFamily="18" charset="0"/>
                <a:ea typeface="Times New Roman" panose="02020603050405020304" pitchFamily="18" charset="0"/>
              </a:rPr>
              <a:t> que los recuentos de Arqueas no son significativos por lo cual la etapa siguiente de análisis que es la obtención de la diversidad microbiana por estudios metagenómicos que serán orientados sólo a Bacterias. </a:t>
            </a:r>
          </a:p>
          <a:p>
            <a:pPr algn="just"/>
            <a:r>
              <a:rPr lang="es-AR" sz="1800">
                <a:solidFill>
                  <a:srgbClr val="000000"/>
                </a:solidFill>
                <a:effectLst/>
                <a:latin typeface="Times New Roman" panose="02020603050405020304" pitchFamily="18" charset="0"/>
                <a:ea typeface="Times New Roman" panose="02020603050405020304" pitchFamily="18" charset="0"/>
              </a:rPr>
              <a:t>Finalizados los estudios metagenómicos, para cada uno de los cargaderos se realiza el análisis de los resultados que muestran los cambios en la composición bacteriana en función del tiempo en contacto con Goma </a:t>
            </a:r>
            <a:r>
              <a:rPr lang="es-AR" sz="1800" err="1">
                <a:solidFill>
                  <a:srgbClr val="000000"/>
                </a:solidFill>
                <a:effectLst/>
                <a:latin typeface="Times New Roman" panose="02020603050405020304" pitchFamily="18" charset="0"/>
                <a:ea typeface="Times New Roman" panose="02020603050405020304" pitchFamily="18" charset="0"/>
              </a:rPr>
              <a:t>Guar</a:t>
            </a:r>
            <a:r>
              <a:rPr lang="es-AR" sz="1800">
                <a:solidFill>
                  <a:srgbClr val="000000"/>
                </a:solidFill>
                <a:effectLst/>
                <a:latin typeface="Times New Roman" panose="02020603050405020304" pitchFamily="18" charset="0"/>
                <a:ea typeface="Times New Roman" panose="02020603050405020304" pitchFamily="18" charset="0"/>
              </a:rPr>
              <a:t>.</a:t>
            </a:r>
          </a:p>
          <a:p>
            <a:pPr algn="l"/>
            <a:r>
              <a:rPr lang="es-AR" sz="1800">
                <a:solidFill>
                  <a:srgbClr val="000000"/>
                </a:solidFill>
                <a:effectLst/>
                <a:latin typeface="Times New Roman" panose="02020603050405020304" pitchFamily="18" charset="0"/>
                <a:ea typeface="Times New Roman" panose="02020603050405020304" pitchFamily="18" charset="0"/>
              </a:rPr>
              <a:t>En presencia de Goma </a:t>
            </a:r>
            <a:r>
              <a:rPr lang="es-AR" sz="1800" err="1">
                <a:solidFill>
                  <a:srgbClr val="000000"/>
                </a:solidFill>
                <a:effectLst/>
                <a:latin typeface="Times New Roman" panose="02020603050405020304" pitchFamily="18" charset="0"/>
                <a:ea typeface="Times New Roman" panose="02020603050405020304" pitchFamily="18" charset="0"/>
              </a:rPr>
              <a:t>Guar</a:t>
            </a:r>
            <a:r>
              <a:rPr lang="es-AR" sz="1800">
                <a:solidFill>
                  <a:srgbClr val="000000"/>
                </a:solidFill>
                <a:effectLst/>
                <a:latin typeface="Times New Roman" panose="02020603050405020304" pitchFamily="18" charset="0"/>
                <a:ea typeface="Times New Roman" panose="02020603050405020304" pitchFamily="18" charset="0"/>
              </a:rPr>
              <a:t>, el microbioma rico en </a:t>
            </a:r>
            <a:r>
              <a:rPr lang="es-AR" sz="1800" err="1">
                <a:solidFill>
                  <a:srgbClr val="000000"/>
                </a:solidFill>
                <a:effectLst/>
                <a:latin typeface="Times New Roman" panose="02020603050405020304" pitchFamily="18" charset="0"/>
                <a:ea typeface="Times New Roman" panose="02020603050405020304" pitchFamily="18" charset="0"/>
              </a:rPr>
              <a:t>Arcobacter</a:t>
            </a:r>
            <a:r>
              <a:rPr lang="es-AR" sz="1800">
                <a:solidFill>
                  <a:srgbClr val="000000"/>
                </a:solidFill>
                <a:effectLst/>
                <a:latin typeface="Times New Roman" panose="02020603050405020304" pitchFamily="18" charset="0"/>
                <a:ea typeface="Times New Roman" panose="02020603050405020304" pitchFamily="18" charset="0"/>
              </a:rPr>
              <a:t>/</a:t>
            </a:r>
            <a:r>
              <a:rPr lang="es-AR" sz="1800" err="1">
                <a:solidFill>
                  <a:srgbClr val="000000"/>
                </a:solidFill>
                <a:effectLst/>
                <a:latin typeface="Times New Roman" panose="02020603050405020304" pitchFamily="18" charset="0"/>
                <a:ea typeface="Times New Roman" panose="02020603050405020304" pitchFamily="18" charset="0"/>
              </a:rPr>
              <a:t>Marinobacterium</a:t>
            </a:r>
            <a:r>
              <a:rPr lang="es-AR" sz="1800">
                <a:solidFill>
                  <a:srgbClr val="000000"/>
                </a:solidFill>
                <a:effectLst/>
                <a:latin typeface="Times New Roman" panose="02020603050405020304" pitchFamily="18" charset="0"/>
                <a:ea typeface="Times New Roman" panose="02020603050405020304" pitchFamily="18" charset="0"/>
              </a:rPr>
              <a:t> a las 48 </a:t>
            </a:r>
            <a:r>
              <a:rPr lang="es-AR" sz="1800" err="1">
                <a:solidFill>
                  <a:srgbClr val="000000"/>
                </a:solidFill>
                <a:effectLst/>
                <a:latin typeface="Times New Roman" panose="02020603050405020304" pitchFamily="18" charset="0"/>
                <a:ea typeface="Times New Roman" panose="02020603050405020304" pitchFamily="18" charset="0"/>
              </a:rPr>
              <a:t>hs</a:t>
            </a:r>
            <a:r>
              <a:rPr lang="es-AR" sz="1800">
                <a:solidFill>
                  <a:srgbClr val="000000"/>
                </a:solidFill>
                <a:effectLst/>
                <a:latin typeface="Times New Roman" panose="02020603050405020304" pitchFamily="18" charset="0"/>
                <a:ea typeface="Times New Roman" panose="02020603050405020304" pitchFamily="18" charset="0"/>
              </a:rPr>
              <a:t> baja la proporción de </a:t>
            </a:r>
            <a:r>
              <a:rPr lang="es-AR" sz="1800" err="1">
                <a:solidFill>
                  <a:srgbClr val="000000"/>
                </a:solidFill>
                <a:effectLst/>
                <a:latin typeface="Times New Roman" panose="02020603050405020304" pitchFamily="18" charset="0"/>
                <a:ea typeface="Times New Roman" panose="02020603050405020304" pitchFamily="18" charset="0"/>
              </a:rPr>
              <a:t>Arcobacter</a:t>
            </a:r>
            <a:r>
              <a:rPr lang="es-AR" sz="1800">
                <a:solidFill>
                  <a:srgbClr val="000000"/>
                </a:solidFill>
                <a:effectLst/>
                <a:latin typeface="Times New Roman" panose="02020603050405020304" pitchFamily="18" charset="0"/>
                <a:ea typeface="Times New Roman" panose="02020603050405020304" pitchFamily="18" charset="0"/>
              </a:rPr>
              <a:t> y </a:t>
            </a:r>
            <a:r>
              <a:rPr lang="es-AR" sz="1800" err="1">
                <a:solidFill>
                  <a:srgbClr val="000000"/>
                </a:solidFill>
                <a:effectLst/>
                <a:latin typeface="Times New Roman" panose="02020603050405020304" pitchFamily="18" charset="0"/>
                <a:ea typeface="Times New Roman" panose="02020603050405020304" pitchFamily="18" charset="0"/>
              </a:rPr>
              <a:t>Marinobacterium</a:t>
            </a:r>
            <a:r>
              <a:rPr lang="es-AR" sz="1800">
                <a:solidFill>
                  <a:srgbClr val="000000"/>
                </a:solidFill>
                <a:effectLst/>
                <a:latin typeface="Times New Roman" panose="02020603050405020304" pitchFamily="18" charset="0"/>
                <a:ea typeface="Times New Roman" panose="02020603050405020304" pitchFamily="18" charset="0"/>
              </a:rPr>
              <a:t> y aparecen otros géneros como </a:t>
            </a:r>
            <a:r>
              <a:rPr lang="es-AR" sz="1800" err="1">
                <a:solidFill>
                  <a:srgbClr val="000000"/>
                </a:solidFill>
                <a:effectLst/>
                <a:latin typeface="Times New Roman" panose="02020603050405020304" pitchFamily="18" charset="0"/>
                <a:ea typeface="Times New Roman" panose="02020603050405020304" pitchFamily="18" charset="0"/>
              </a:rPr>
              <a:t>Shewanella</a:t>
            </a:r>
            <a:r>
              <a:rPr lang="es-AR" sz="1800">
                <a:solidFill>
                  <a:srgbClr val="000000"/>
                </a:solidFill>
                <a:effectLst/>
                <a:latin typeface="Times New Roman" panose="02020603050405020304" pitchFamily="18" charset="0"/>
                <a:ea typeface="Times New Roman" panose="02020603050405020304" pitchFamily="18" charset="0"/>
              </a:rPr>
              <a:t>/</a:t>
            </a:r>
            <a:r>
              <a:rPr lang="es-AR" sz="1800" err="1">
                <a:solidFill>
                  <a:srgbClr val="000000"/>
                </a:solidFill>
                <a:effectLst/>
                <a:latin typeface="Times New Roman" panose="02020603050405020304" pitchFamily="18" charset="0"/>
                <a:ea typeface="Times New Roman" panose="02020603050405020304" pitchFamily="18" charset="0"/>
              </a:rPr>
              <a:t>Marinobacter</a:t>
            </a:r>
            <a:r>
              <a:rPr lang="es-AR" sz="1800">
                <a:solidFill>
                  <a:srgbClr val="000000"/>
                </a:solidFill>
                <a:effectLst/>
                <a:latin typeface="Times New Roman" panose="02020603050405020304" pitchFamily="18" charset="0"/>
                <a:ea typeface="Times New Roman" panose="02020603050405020304" pitchFamily="18" charset="0"/>
              </a:rPr>
              <a:t>/Vibrio/</a:t>
            </a:r>
            <a:r>
              <a:rPr lang="es-AR" sz="1800" err="1">
                <a:solidFill>
                  <a:srgbClr val="000000"/>
                </a:solidFill>
                <a:effectLst/>
                <a:latin typeface="Times New Roman" panose="02020603050405020304" pitchFamily="18" charset="0"/>
                <a:ea typeface="Times New Roman" panose="02020603050405020304" pitchFamily="18" charset="0"/>
              </a:rPr>
              <a:t>Marinfilum</a:t>
            </a:r>
            <a:r>
              <a:rPr lang="es-AR" sz="1800">
                <a:solidFill>
                  <a:srgbClr val="000000"/>
                </a:solidFill>
                <a:effectLst/>
                <a:latin typeface="Times New Roman" panose="02020603050405020304" pitchFamily="18" charset="0"/>
                <a:ea typeface="Times New Roman" panose="02020603050405020304" pitchFamily="18" charset="0"/>
              </a:rPr>
              <a:t> que podrían usar la Goma </a:t>
            </a:r>
            <a:r>
              <a:rPr lang="es-AR" sz="1800" err="1">
                <a:solidFill>
                  <a:srgbClr val="000000"/>
                </a:solidFill>
                <a:effectLst/>
                <a:latin typeface="Times New Roman" panose="02020603050405020304" pitchFamily="18" charset="0"/>
                <a:ea typeface="Times New Roman" panose="02020603050405020304" pitchFamily="18" charset="0"/>
              </a:rPr>
              <a:t>Guar</a:t>
            </a:r>
            <a:r>
              <a:rPr lang="es-AR" sz="1800">
                <a:solidFill>
                  <a:srgbClr val="000000"/>
                </a:solidFill>
                <a:effectLst/>
                <a:latin typeface="Times New Roman" panose="02020603050405020304" pitchFamily="18" charset="0"/>
                <a:ea typeface="Times New Roman" panose="02020603050405020304" pitchFamily="18" charset="0"/>
              </a:rPr>
              <a:t> como Fuente de Carbono.</a:t>
            </a:r>
          </a:p>
          <a:p>
            <a:pPr algn="just"/>
            <a:r>
              <a:rPr lang="es-AR" sz="1800">
                <a:solidFill>
                  <a:srgbClr val="000000"/>
                </a:solidFill>
                <a:effectLst/>
                <a:latin typeface="Times New Roman" panose="02020603050405020304" pitchFamily="18" charset="0"/>
                <a:ea typeface="Times New Roman" panose="02020603050405020304" pitchFamily="18" charset="0"/>
              </a:rPr>
              <a:t>Además del análisis microbiológico se realiza un análisis enzimático partiendo de la base de que los fluidos de fractura son formulados a partir de goma </a:t>
            </a:r>
            <a:r>
              <a:rPr lang="es-AR" sz="1800" err="1">
                <a:solidFill>
                  <a:srgbClr val="000000"/>
                </a:solidFill>
                <a:effectLst/>
                <a:latin typeface="Times New Roman" panose="02020603050405020304" pitchFamily="18" charset="0"/>
                <a:ea typeface="Times New Roman" panose="02020603050405020304" pitchFamily="18" charset="0"/>
              </a:rPr>
              <a:t>guar</a:t>
            </a:r>
            <a:r>
              <a:rPr lang="es-AR" sz="1800">
                <a:solidFill>
                  <a:srgbClr val="000000"/>
                </a:solidFill>
                <a:effectLst/>
                <a:latin typeface="Arial" panose="020B0604020202020204" pitchFamily="34" charset="0"/>
                <a:ea typeface="Times New Roman" panose="02020603050405020304" pitchFamily="18" charset="0"/>
              </a:rPr>
              <a:t>. </a:t>
            </a:r>
            <a:r>
              <a:rPr lang="es-AR" sz="1800">
                <a:solidFill>
                  <a:srgbClr val="000000"/>
                </a:solidFill>
                <a:effectLst/>
                <a:latin typeface="Times New Roman" panose="02020603050405020304" pitchFamily="18" charset="0"/>
                <a:ea typeface="Times New Roman" panose="02020603050405020304" pitchFamily="18" charset="0"/>
              </a:rPr>
              <a:t>La integridad del gel y en consecuencia su viscosidad puede verse alterada por efectos de oxidación de los extremos reductores o por acción enzimática.</a:t>
            </a:r>
          </a:p>
          <a:p>
            <a:pPr algn="just"/>
            <a:r>
              <a:rPr lang="es-AR" sz="1800">
                <a:solidFill>
                  <a:srgbClr val="000000"/>
                </a:solidFill>
                <a:effectLst/>
                <a:latin typeface="Times New Roman" panose="02020603050405020304" pitchFamily="18" charset="0"/>
                <a:ea typeface="Times New Roman" panose="02020603050405020304" pitchFamily="18" charset="0"/>
              </a:rPr>
              <a:t>Para determinar si la pérdida de viscosidad se debe a un ataque enzimático se plantea determinar la presencia y cuantificación de:</a:t>
            </a:r>
          </a:p>
          <a:p>
            <a:pPr marL="342900" lvl="0" indent="-342900" algn="just">
              <a:buFont typeface="Wingdings" panose="05000000000000000000" pitchFamily="2" charset="2"/>
              <a:buChar char=""/>
            </a:pPr>
            <a:r>
              <a:rPr lang="es-AR" sz="1800">
                <a:solidFill>
                  <a:srgbClr val="000000"/>
                </a:solidFill>
                <a:effectLst/>
                <a:latin typeface="Times New Roman" panose="02020603050405020304" pitchFamily="18" charset="0"/>
                <a:ea typeface="Times New Roman" panose="02020603050405020304" pitchFamily="18" charset="0"/>
              </a:rPr>
              <a:t>Productos de degradación: concentración de azúcares (galactosa) </a:t>
            </a:r>
          </a:p>
          <a:p>
            <a:pPr marL="342900" lvl="0" indent="-342900" algn="just">
              <a:buFont typeface="Wingdings" panose="05000000000000000000" pitchFamily="2" charset="2"/>
              <a:buChar char=""/>
            </a:pPr>
            <a:r>
              <a:rPr lang="es-AR" sz="1800">
                <a:solidFill>
                  <a:srgbClr val="000000"/>
                </a:solidFill>
                <a:effectLst/>
                <a:latin typeface="Times New Roman" panose="02020603050405020304" pitchFamily="18" charset="0"/>
                <a:ea typeface="Times New Roman" panose="02020603050405020304" pitchFamily="18" charset="0"/>
              </a:rPr>
              <a:t>Actividad galactosidasa </a:t>
            </a:r>
          </a:p>
          <a:p>
            <a:pPr algn="just"/>
            <a:r>
              <a:rPr lang="es-AR" sz="1800">
                <a:solidFill>
                  <a:srgbClr val="000000"/>
                </a:solidFill>
                <a:effectLst/>
                <a:latin typeface="Times New Roman" panose="02020603050405020304" pitchFamily="18" charset="0"/>
                <a:ea typeface="Times New Roman" panose="02020603050405020304" pitchFamily="18" charset="0"/>
              </a:rPr>
              <a:t>Las técnicas analíticas utilizadas no permitieron correlacionar la presencia de productos de degradación del gel con la caída de la viscosidad, probablemente debido a que la goma </a:t>
            </a:r>
            <a:r>
              <a:rPr lang="es-AR" sz="1800" err="1">
                <a:solidFill>
                  <a:srgbClr val="000000"/>
                </a:solidFill>
                <a:effectLst/>
                <a:latin typeface="Times New Roman" panose="02020603050405020304" pitchFamily="18" charset="0"/>
                <a:ea typeface="Times New Roman" panose="02020603050405020304" pitchFamily="18" charset="0"/>
              </a:rPr>
              <a:t>guar</a:t>
            </a:r>
            <a:r>
              <a:rPr lang="es-AR" sz="1800">
                <a:solidFill>
                  <a:srgbClr val="000000"/>
                </a:solidFill>
                <a:effectLst/>
                <a:latin typeface="Times New Roman" panose="02020603050405020304" pitchFamily="18" charset="0"/>
                <a:ea typeface="Times New Roman" panose="02020603050405020304" pitchFamily="18" charset="0"/>
              </a:rPr>
              <a:t> podría tener en su composición original remanentes de azúcares, lo que imposibilitó discernir si estos ya estaban presentes en el sistema o habían sido originados como consecuencia de la degradación enzimática.</a:t>
            </a:r>
          </a:p>
          <a:p>
            <a:pPr algn="just"/>
            <a:r>
              <a:rPr lang="es-AR" sz="1800">
                <a:solidFill>
                  <a:srgbClr val="000000"/>
                </a:solidFill>
                <a:effectLst/>
                <a:latin typeface="Times New Roman" panose="02020603050405020304" pitchFamily="18" charset="0"/>
                <a:ea typeface="Times New Roman" panose="02020603050405020304" pitchFamily="18" charset="0"/>
              </a:rPr>
              <a:t>La determinación de la actividad enzimática hallada en las aguas de los cargaderos analizados resulta ser baja y similar para todas ellas.</a:t>
            </a:r>
          </a:p>
          <a:p>
            <a:pPr algn="just"/>
            <a:r>
              <a:rPr lang="es-AR" sz="1800">
                <a:solidFill>
                  <a:srgbClr val="000000"/>
                </a:solidFill>
                <a:effectLst/>
                <a:latin typeface="Times New Roman" panose="02020603050405020304" pitchFamily="18" charset="0"/>
                <a:ea typeface="Times New Roman" panose="02020603050405020304" pitchFamily="18" charset="0"/>
              </a:rPr>
              <a:t>Este estudio, en conjunto con los ensayos microbiológicos, permite deducir que la caída de viscosidad estaría estrechamente relacionada con la presencia de microorganismos.</a:t>
            </a:r>
          </a:p>
        </p:txBody>
      </p:sp>
      <p:sp>
        <p:nvSpPr>
          <p:cNvPr id="4" name="Marcador de número de diapositiva 3"/>
          <p:cNvSpPr>
            <a:spLocks noGrp="1"/>
          </p:cNvSpPr>
          <p:nvPr>
            <p:ph type="sldNum" sz="quarter" idx="10"/>
          </p:nvPr>
        </p:nvSpPr>
        <p:spPr/>
        <p:txBody>
          <a:bodyPr/>
          <a:lstStyle/>
          <a:p>
            <a:fld id="{E6E2950D-3159-4FBA-B2B2-8B46667AAEB0}" type="slidenum">
              <a:rPr lang="es-AR" smtClean="0"/>
              <a:t>11</a:t>
            </a:fld>
            <a:endParaRPr lang="es-AR"/>
          </a:p>
        </p:txBody>
      </p:sp>
    </p:spTree>
    <p:extLst>
      <p:ext uri="{BB962C8B-B14F-4D97-AF65-F5344CB8AC3E}">
        <p14:creationId xmlns:p14="http://schemas.microsoft.com/office/powerpoint/2010/main" val="1176199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AR" sz="1800">
                <a:solidFill>
                  <a:srgbClr val="000000"/>
                </a:solidFill>
                <a:effectLst/>
                <a:latin typeface="Times New Roman" panose="02020603050405020304" pitchFamily="18" charset="0"/>
                <a:ea typeface="Times New Roman" panose="02020603050405020304" pitchFamily="18" charset="0"/>
              </a:rPr>
              <a:t>Los Kill Test permiten evaluar la eficiencia de diferentes biocidas. La concentración de cada uno de los biocidas comerciales se dosifica según especificación del proveedor, mientras que los principios activos puros, de acuerdo con las concentraciones de uso normal en la industria. </a:t>
            </a:r>
          </a:p>
          <a:p>
            <a:pPr algn="just"/>
            <a:r>
              <a:rPr lang="es-AR" sz="1800">
                <a:solidFill>
                  <a:srgbClr val="000000"/>
                </a:solidFill>
                <a:effectLst/>
                <a:latin typeface="Times New Roman" panose="02020603050405020304" pitchFamily="18" charset="0"/>
                <a:ea typeface="Times New Roman" panose="02020603050405020304" pitchFamily="18" charset="0"/>
              </a:rPr>
              <a:t>El agua utilizada para los ensayos es la del cargadero Cañadón León. Los resultados obtenidos se pueden ver en la diapositiva.</a:t>
            </a:r>
          </a:p>
          <a:p>
            <a:pPr marL="0" marR="0" lvl="0" indent="0" algn="just" defTabSz="914400" rtl="0" eaLnBrk="1" fontAlgn="auto" latinLnBrk="0" hangingPunct="1">
              <a:lnSpc>
                <a:spcPct val="100000"/>
              </a:lnSpc>
              <a:spcBef>
                <a:spcPts val="0"/>
              </a:spcBef>
              <a:spcAft>
                <a:spcPts val="0"/>
              </a:spcAft>
              <a:buClrTx/>
              <a:buSzTx/>
              <a:buFontTx/>
              <a:buNone/>
              <a:tabLst/>
              <a:defRPr/>
            </a:pPr>
            <a:r>
              <a:rPr lang="es-AR" sz="1800">
                <a:solidFill>
                  <a:srgbClr val="000000"/>
                </a:solidFill>
                <a:effectLst/>
                <a:latin typeface="Times New Roman" panose="02020603050405020304" pitchFamily="18" charset="0"/>
                <a:ea typeface="Times New Roman" panose="02020603050405020304" pitchFamily="18" charset="0"/>
              </a:rPr>
              <a:t>Para finalizar con esta etapa se realizan estudios de estabilidad reológica de las formulaciones para verificar si la utilización de los diferentes biocidas afecta la performance del gel. </a:t>
            </a:r>
          </a:p>
          <a:p>
            <a:pPr algn="just"/>
            <a:endParaRPr lang="es-AR" sz="1800">
              <a:solidFill>
                <a:srgbClr val="000000"/>
              </a:solidFill>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E6E2950D-3159-4FBA-B2B2-8B46667AAEB0}" type="slidenum">
              <a:rPr lang="es-AR" smtClean="0"/>
              <a:t>12</a:t>
            </a:fld>
            <a:endParaRPr lang="es-AR"/>
          </a:p>
        </p:txBody>
      </p:sp>
    </p:spTree>
    <p:extLst>
      <p:ext uri="{BB962C8B-B14F-4D97-AF65-F5344CB8AC3E}">
        <p14:creationId xmlns:p14="http://schemas.microsoft.com/office/powerpoint/2010/main" val="410706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sz="1800">
                <a:solidFill>
                  <a:srgbClr val="000000"/>
                </a:solidFill>
                <a:effectLst/>
                <a:latin typeface="Times New Roman" panose="02020603050405020304" pitchFamily="18" charset="0"/>
                <a:ea typeface="Times New Roman" panose="02020603050405020304" pitchFamily="18" charset="0"/>
              </a:rPr>
              <a:t>Desde el punto de vista técnico del fluido, el reto de este proyecto es conseguir un gel que cumpla con los siguientes requerimientos utilizando agua de inyección como base, la cual presenta gran variedad de iones disueltos:</a:t>
            </a:r>
          </a:p>
          <a:p>
            <a:pPr marL="342900" lvl="0" indent="-342900" algn="just">
              <a:spcAft>
                <a:spcPts val="400"/>
              </a:spcAft>
              <a:buFont typeface="Wingdings" panose="05000000000000000000" pitchFamily="2" charset="2"/>
              <a:buChar char=""/>
            </a:pPr>
            <a:r>
              <a:rPr lang="es-MX" sz="1800">
                <a:solidFill>
                  <a:srgbClr val="000000"/>
                </a:solidFill>
                <a:effectLst/>
                <a:latin typeface="Times New Roman" panose="02020603050405020304" pitchFamily="18" charset="0"/>
                <a:ea typeface="Times New Roman" panose="02020603050405020304" pitchFamily="18" charset="0"/>
              </a:rPr>
              <a:t>Generar una fractura con un ancho que permita el ingreso de todo el agente de sostén programado.</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400"/>
              </a:spcAft>
              <a:buFont typeface="Wingdings" panose="05000000000000000000" pitchFamily="2" charset="2"/>
              <a:buChar char=""/>
            </a:pPr>
            <a:r>
              <a:rPr lang="es-MX" sz="1800">
                <a:solidFill>
                  <a:srgbClr val="000000"/>
                </a:solidFill>
                <a:effectLst/>
                <a:latin typeface="Times New Roman" panose="02020603050405020304" pitchFamily="18" charset="0"/>
                <a:ea typeface="Times New Roman" panose="02020603050405020304" pitchFamily="18" charset="0"/>
              </a:rPr>
              <a:t>Ser capaz de suspender y transportar al agente de sostén.</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400"/>
              </a:spcAft>
              <a:buFont typeface="Wingdings" panose="05000000000000000000" pitchFamily="2" charset="2"/>
              <a:buChar char=""/>
            </a:pPr>
            <a:r>
              <a:rPr lang="es-MX" sz="1800">
                <a:solidFill>
                  <a:srgbClr val="000000"/>
                </a:solidFill>
                <a:effectLst/>
                <a:latin typeface="Times New Roman" panose="02020603050405020304" pitchFamily="18" charset="0"/>
                <a:ea typeface="Times New Roman" panose="02020603050405020304" pitchFamily="18" charset="0"/>
              </a:rPr>
              <a:t>Soportar esfuerzos de corte en la cañería y en los punzados.</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400"/>
              </a:spcAft>
              <a:buFont typeface="Wingdings" panose="05000000000000000000" pitchFamily="2" charset="2"/>
              <a:buChar char=""/>
            </a:pPr>
            <a:r>
              <a:rPr lang="es-MX" sz="1800">
                <a:solidFill>
                  <a:srgbClr val="000000"/>
                </a:solidFill>
                <a:effectLst/>
                <a:latin typeface="Times New Roman" panose="02020603050405020304" pitchFamily="18" charset="0"/>
                <a:ea typeface="Times New Roman" panose="02020603050405020304" pitchFamily="18" charset="0"/>
              </a:rPr>
              <a:t>No generar incompatibilidad con los fluidos de la formación o con la propia formación.</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400"/>
              </a:spcAft>
              <a:buFont typeface="Wingdings" panose="05000000000000000000" pitchFamily="2" charset="2"/>
              <a:buChar char=""/>
            </a:pPr>
            <a:r>
              <a:rPr lang="es-MX" sz="1800">
                <a:solidFill>
                  <a:srgbClr val="000000"/>
                </a:solidFill>
                <a:effectLst/>
                <a:latin typeface="Times New Roman" panose="02020603050405020304" pitchFamily="18" charset="0"/>
                <a:ea typeface="Times New Roman" panose="02020603050405020304" pitchFamily="18" charset="0"/>
              </a:rPr>
              <a:t>Ser económicos.</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400"/>
              </a:spcAft>
              <a:buFont typeface="Wingdings" panose="05000000000000000000" pitchFamily="2" charset="2"/>
              <a:buChar char=""/>
            </a:pPr>
            <a:r>
              <a:rPr lang="es-MX" sz="1800">
                <a:solidFill>
                  <a:srgbClr val="000000"/>
                </a:solidFill>
                <a:effectLst/>
                <a:latin typeface="Times New Roman" panose="02020603050405020304" pitchFamily="18" charset="0"/>
                <a:ea typeface="Times New Roman" panose="02020603050405020304" pitchFamily="18" charset="0"/>
              </a:rPr>
              <a:t>Cumplir con estabilidad incluso en elevadas temperaturas.</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400"/>
              </a:spcAft>
              <a:buFont typeface="Wingdings" panose="05000000000000000000" pitchFamily="2" charset="2"/>
              <a:buChar char=""/>
            </a:pPr>
            <a:r>
              <a:rPr lang="es-MX" sz="1800">
                <a:solidFill>
                  <a:srgbClr val="000000"/>
                </a:solidFill>
                <a:effectLst/>
                <a:latin typeface="Times New Roman" panose="02020603050405020304" pitchFamily="18" charset="0"/>
                <a:ea typeface="Times New Roman" panose="02020603050405020304" pitchFamily="18" charset="0"/>
              </a:rPr>
              <a:t>No generar exceso de residuos en la formación.</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400"/>
              </a:spcAft>
              <a:buFont typeface="Wingdings" panose="05000000000000000000" pitchFamily="2" charset="2"/>
              <a:buChar char=""/>
            </a:pPr>
            <a:r>
              <a:rPr lang="es-MX" sz="1800">
                <a:solidFill>
                  <a:srgbClr val="000000"/>
                </a:solidFill>
                <a:effectLst/>
                <a:latin typeface="Times New Roman" panose="02020603050405020304" pitchFamily="18" charset="0"/>
                <a:ea typeface="Times New Roman" panose="02020603050405020304" pitchFamily="18" charset="0"/>
              </a:rPr>
              <a:t>Romper fácilmente con determinado quebrador químico o biológico.</a:t>
            </a:r>
          </a:p>
          <a:p>
            <a:pPr algn="just"/>
            <a:r>
              <a:rPr lang="es-MX" sz="1800">
                <a:solidFill>
                  <a:srgbClr val="000000"/>
                </a:solidFill>
                <a:effectLst/>
                <a:latin typeface="Times New Roman" panose="02020603050405020304" pitchFamily="18" charset="0"/>
                <a:ea typeface="Times New Roman" panose="02020603050405020304" pitchFamily="18" charset="0"/>
              </a:rPr>
              <a:t>Los principales parámetros que afectan la estabilidad del fluido son la dureza, la alcalinidad, los cloruros, sulfatos y el hierro:</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400"/>
              </a:spcAft>
              <a:buFont typeface="Wingdings" panose="05000000000000000000" pitchFamily="2" charset="2"/>
              <a:buChar char=""/>
            </a:pPr>
            <a:r>
              <a:rPr lang="es-MX" sz="1800">
                <a:solidFill>
                  <a:srgbClr val="000000"/>
                </a:solidFill>
                <a:effectLst/>
                <a:latin typeface="Times New Roman" panose="02020603050405020304" pitchFamily="18" charset="0"/>
                <a:ea typeface="Times New Roman" panose="02020603050405020304" pitchFamily="18" charset="0"/>
              </a:rPr>
              <a:t>Alcalinidad elevada: elevadas concentraciones de carbonatos y bicarbonatos pueden dificultar la regulación del pH, incrementando el gasto de buffer y pudiendo generar cantidades considerables de CO</a:t>
            </a:r>
            <a:r>
              <a:rPr lang="es-MX" sz="1800" baseline="-25000">
                <a:solidFill>
                  <a:srgbClr val="000000"/>
                </a:solidFill>
                <a:effectLst/>
                <a:latin typeface="Times New Roman" panose="02020603050405020304" pitchFamily="18" charset="0"/>
                <a:ea typeface="Times New Roman" panose="02020603050405020304" pitchFamily="18" charset="0"/>
              </a:rPr>
              <a:t>2</a:t>
            </a:r>
            <a:r>
              <a:rPr lang="es-MX" sz="1800">
                <a:solidFill>
                  <a:srgbClr val="000000"/>
                </a:solidFill>
                <a:effectLst/>
                <a:latin typeface="Times New Roman" panose="02020603050405020304" pitchFamily="18" charset="0"/>
                <a:ea typeface="Times New Roman" panose="02020603050405020304" pitchFamily="18" charset="0"/>
              </a:rPr>
              <a:t>. Particularmente la presencia de bicarbonatos retrasa la acción del crosslinker y dificulta la hidratación de la goma </a:t>
            </a:r>
            <a:r>
              <a:rPr lang="es-MX" sz="1800" err="1">
                <a:solidFill>
                  <a:srgbClr val="000000"/>
                </a:solidFill>
                <a:effectLst/>
                <a:latin typeface="Times New Roman" panose="02020603050405020304" pitchFamily="18" charset="0"/>
                <a:ea typeface="Times New Roman" panose="02020603050405020304" pitchFamily="18" charset="0"/>
              </a:rPr>
              <a:t>guar</a:t>
            </a:r>
            <a:r>
              <a:rPr lang="es-MX" sz="1800">
                <a:solidFill>
                  <a:srgbClr val="000000"/>
                </a:solidFill>
                <a:effectLst/>
                <a:latin typeface="Times New Roman" panose="02020603050405020304" pitchFamily="18" charset="0"/>
                <a:ea typeface="Times New Roman" panose="02020603050405020304" pitchFamily="18" charset="0"/>
              </a:rPr>
              <a:t>.</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400"/>
              </a:spcAft>
              <a:buFont typeface="Wingdings" panose="05000000000000000000" pitchFamily="2" charset="2"/>
              <a:buChar char=""/>
            </a:pPr>
            <a:r>
              <a:rPr lang="es-MX" sz="1800">
                <a:solidFill>
                  <a:srgbClr val="000000"/>
                </a:solidFill>
                <a:effectLst/>
                <a:latin typeface="Times New Roman" panose="02020603050405020304" pitchFamily="18" charset="0"/>
                <a:ea typeface="Times New Roman" panose="02020603050405020304" pitchFamily="18" charset="0"/>
              </a:rPr>
              <a:t>Elevada concentración de cloruros y sulfatos: afecta a la hidratación y a la estabilidad del gel crosslinkeado.</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400"/>
              </a:spcAft>
              <a:buFont typeface="Wingdings" panose="05000000000000000000" pitchFamily="2" charset="2"/>
              <a:buChar char=""/>
            </a:pPr>
            <a:r>
              <a:rPr lang="es-MX" sz="1800">
                <a:solidFill>
                  <a:srgbClr val="000000"/>
                </a:solidFill>
                <a:effectLst/>
                <a:latin typeface="Times New Roman" panose="02020603050405020304" pitchFamily="18" charset="0"/>
                <a:ea typeface="Times New Roman" panose="02020603050405020304" pitchFamily="18" charset="0"/>
              </a:rPr>
              <a:t>Elevada dureza: concentraciones elevadas de los iones Ca</a:t>
            </a:r>
            <a:r>
              <a:rPr lang="es-MX" sz="1800" baseline="30000">
                <a:solidFill>
                  <a:srgbClr val="000000"/>
                </a:solidFill>
                <a:effectLst/>
                <a:latin typeface="Times New Roman" panose="02020603050405020304" pitchFamily="18" charset="0"/>
                <a:ea typeface="Times New Roman" panose="02020603050405020304" pitchFamily="18" charset="0"/>
              </a:rPr>
              <a:t>+2</a:t>
            </a:r>
            <a:r>
              <a:rPr lang="es-MX" sz="1800">
                <a:solidFill>
                  <a:srgbClr val="000000"/>
                </a:solidFill>
                <a:effectLst/>
                <a:latin typeface="Times New Roman" panose="02020603050405020304" pitchFamily="18" charset="0"/>
                <a:ea typeface="Times New Roman" panose="02020603050405020304" pitchFamily="18" charset="0"/>
              </a:rPr>
              <a:t> y Ma</a:t>
            </a:r>
            <a:r>
              <a:rPr lang="es-MX" sz="1800" baseline="30000">
                <a:solidFill>
                  <a:srgbClr val="000000"/>
                </a:solidFill>
                <a:effectLst/>
                <a:latin typeface="Times New Roman" panose="02020603050405020304" pitchFamily="18" charset="0"/>
                <a:ea typeface="Times New Roman" panose="02020603050405020304" pitchFamily="18" charset="0"/>
              </a:rPr>
              <a:t>+2</a:t>
            </a:r>
            <a:r>
              <a:rPr lang="es-MX" sz="1800">
                <a:solidFill>
                  <a:srgbClr val="000000"/>
                </a:solidFill>
                <a:effectLst/>
                <a:latin typeface="Times New Roman" panose="02020603050405020304" pitchFamily="18" charset="0"/>
                <a:ea typeface="Times New Roman" panose="02020603050405020304" pitchFamily="18" charset="0"/>
              </a:rPr>
              <a:t> pueden afectar el entrecruzamiento del polímero. En condiciones alcalinas (pH&gt;9) o por fuertes cambios de temperatura puede generar precipitados.</a:t>
            </a:r>
            <a:endParaRPr lang="es-AR" sz="180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400"/>
              </a:spcAft>
              <a:buFont typeface="Wingdings" panose="05000000000000000000" pitchFamily="2" charset="2"/>
              <a:buChar char=""/>
            </a:pPr>
            <a:r>
              <a:rPr lang="es-MX" sz="1800">
                <a:solidFill>
                  <a:srgbClr val="000000"/>
                </a:solidFill>
                <a:effectLst/>
                <a:latin typeface="Times New Roman" panose="02020603050405020304" pitchFamily="18" charset="0"/>
                <a:ea typeface="Times New Roman" panose="02020603050405020304" pitchFamily="18" charset="0"/>
              </a:rPr>
              <a:t>Elevada concentración de hierro: puede provocar un efecto de sobre-crosslinkeado del gel por competencia con el ion monoborato. Los enlaces entre el hierro y el polímero son más débiles que los del BOH</a:t>
            </a:r>
            <a:r>
              <a:rPr lang="es-MX" sz="1800" baseline="-25000">
                <a:solidFill>
                  <a:srgbClr val="000000"/>
                </a:solidFill>
                <a:effectLst/>
                <a:latin typeface="Times New Roman" panose="02020603050405020304" pitchFamily="18" charset="0"/>
                <a:ea typeface="Times New Roman" panose="02020603050405020304" pitchFamily="18" charset="0"/>
              </a:rPr>
              <a:t>4</a:t>
            </a:r>
            <a:r>
              <a:rPr lang="es-MX" sz="1800">
                <a:solidFill>
                  <a:srgbClr val="000000"/>
                </a:solidFill>
                <a:effectLst/>
                <a:latin typeface="Times New Roman" panose="02020603050405020304" pitchFamily="18" charset="0"/>
                <a:ea typeface="Times New Roman" panose="02020603050405020304" pitchFamily="18" charset="0"/>
              </a:rPr>
              <a:t> por lo que en estas condiciones se genera un crosslinkeado que pierde rápidamente sus capacidades de transporte.</a:t>
            </a:r>
            <a:endParaRPr lang="es-AR" sz="1800">
              <a:solidFill>
                <a:srgbClr val="000000"/>
              </a:solidFill>
              <a:effectLst/>
              <a:latin typeface="Times New Roman" panose="02020603050405020304" pitchFamily="18" charset="0"/>
              <a:ea typeface="Times New Roman" panose="02020603050405020304" pitchFamily="18" charset="0"/>
            </a:endParaRPr>
          </a:p>
          <a:p>
            <a:r>
              <a:rPr lang="es-MX" sz="1800">
                <a:solidFill>
                  <a:srgbClr val="000000"/>
                </a:solidFill>
                <a:effectLst/>
                <a:latin typeface="Times New Roman" panose="02020603050405020304" pitchFamily="18" charset="0"/>
                <a:ea typeface="Times New Roman" panose="02020603050405020304" pitchFamily="18" charset="0"/>
              </a:rPr>
              <a:t>Otro problema generado por la mala calidad del agua de inyección es el elevado contenido de materia orgánica, lo que reduce la movilidad de las moléculas del polímero, dificultando su hidratación (mismo fenómeno que ocurre con la concentración elevada de iones)</a:t>
            </a:r>
            <a:endParaRPr lang="es-AR" sz="1800">
              <a:solidFill>
                <a:srgbClr val="000000"/>
              </a:solidFill>
              <a:effectLst/>
              <a:latin typeface="Times New Roman" panose="02020603050405020304" pitchFamily="18" charset="0"/>
              <a:ea typeface="Times New Roman" panose="02020603050405020304" pitchFamily="18" charset="0"/>
            </a:endParaRPr>
          </a:p>
        </p:txBody>
      </p:sp>
      <p:sp>
        <p:nvSpPr>
          <p:cNvPr id="4" name="Marcador de número de diapositiva 3"/>
          <p:cNvSpPr>
            <a:spLocks noGrp="1"/>
          </p:cNvSpPr>
          <p:nvPr>
            <p:ph type="sldNum" sz="quarter" idx="10"/>
          </p:nvPr>
        </p:nvSpPr>
        <p:spPr/>
        <p:txBody>
          <a:bodyPr/>
          <a:lstStyle/>
          <a:p>
            <a:fld id="{E6E2950D-3159-4FBA-B2B2-8B46667AAEB0}" type="slidenum">
              <a:rPr lang="es-AR" smtClean="0"/>
              <a:t>13</a:t>
            </a:fld>
            <a:endParaRPr lang="es-AR"/>
          </a:p>
        </p:txBody>
      </p:sp>
    </p:spTree>
    <p:extLst>
      <p:ext uri="{BB962C8B-B14F-4D97-AF65-F5344CB8AC3E}">
        <p14:creationId xmlns:p14="http://schemas.microsoft.com/office/powerpoint/2010/main" val="2755049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1836964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18688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270350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235226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8/11/2023</a:t>
            </a:fld>
            <a:endParaRPr lang="es-AR"/>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AR"/>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336467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158166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8/11/2023</a:t>
            </a:fld>
            <a:endParaRPr lang="es-AR"/>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AR"/>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1852370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8/11/2023</a:t>
            </a:fld>
            <a:endParaRPr lang="es-AR"/>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AR"/>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201372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8/11/2023</a:t>
            </a:fld>
            <a:endParaRPr lang="es-AR"/>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AR"/>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374177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234642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B95CA71-8B81-4D7C-98BE-470C651845EF}" type="datetimeFigureOut">
              <a:rPr lang="es-AR" smtClean="0"/>
              <a:t>8/11/2023</a:t>
            </a:fld>
            <a:endParaRPr lang="es-AR"/>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AR"/>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A0BDEA12-5CBF-4B54-943C-0567C900CBB6}" type="slidenum">
              <a:rPr lang="es-AR" smtClean="0"/>
              <a:t>‹Nº›</a:t>
            </a:fld>
            <a:endParaRPr lang="es-AR"/>
          </a:p>
        </p:txBody>
      </p:sp>
    </p:spTree>
    <p:extLst>
      <p:ext uri="{BB962C8B-B14F-4D97-AF65-F5344CB8AC3E}">
        <p14:creationId xmlns:p14="http://schemas.microsoft.com/office/powerpoint/2010/main" val="104417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91066" y="42335"/>
            <a:ext cx="11303000" cy="924256"/>
          </a:xfrm>
          <a:prstGeom prst="rect">
            <a:avLst/>
          </a:prstGeom>
        </p:spPr>
      </p:pic>
      <p:sp>
        <p:nvSpPr>
          <p:cNvPr id="4" name="CuadroTexto 3">
            <a:extLst>
              <a:ext uri="{FF2B5EF4-FFF2-40B4-BE49-F238E27FC236}">
                <a16:creationId xmlns:a16="http://schemas.microsoft.com/office/drawing/2014/main" id="{3521B8CA-9F58-7A45-CAA8-A7AFBC1CF761}"/>
              </a:ext>
            </a:extLst>
          </p:cNvPr>
          <p:cNvSpPr txBox="1"/>
          <p:nvPr userDrawn="1">
            <p:extLst>
              <p:ext uri="{1162E1C5-73C7-4A58-AE30-91384D911F3F}">
                <p184:classification xmlns:p184="http://schemas.microsoft.com/office/powerpoint/2018/4/main" val="hdr"/>
              </p:ext>
            </p:extLst>
          </p:nvPr>
        </p:nvSpPr>
        <p:spPr>
          <a:xfrm>
            <a:off x="11269663" y="190500"/>
            <a:ext cx="760412" cy="152400"/>
          </a:xfrm>
          <a:prstGeom prst="rect">
            <a:avLst/>
          </a:prstGeom>
        </p:spPr>
        <p:txBody>
          <a:bodyPr horzOverflow="overflow" lIns="0" tIns="0" rIns="0" bIns="0">
            <a:spAutoFit/>
          </a:bodyPr>
          <a:lstStyle/>
          <a:p>
            <a:pPr algn="l"/>
            <a:r>
              <a:rPr lang="es-AR" sz="1000">
                <a:solidFill>
                  <a:srgbClr val="000000"/>
                </a:solidFill>
                <a:latin typeface="Calibri" panose="020F0502020204030204" pitchFamily="34" charset="0"/>
                <a:cs typeface="Calibri" panose="020F0502020204030204" pitchFamily="34" charset="0"/>
              </a:rPr>
              <a:t>YTEC - Privada</a:t>
            </a:r>
          </a:p>
        </p:txBody>
      </p:sp>
    </p:spTree>
    <p:extLst>
      <p:ext uri="{BB962C8B-B14F-4D97-AF65-F5344CB8AC3E}">
        <p14:creationId xmlns:p14="http://schemas.microsoft.com/office/powerpoint/2010/main" val="1816355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extLst>
              <a:ext uri="{FF2B5EF4-FFF2-40B4-BE49-F238E27FC236}">
                <a16:creationId xmlns:a16="http://schemas.microsoft.com/office/drawing/2014/main" id="{8B3D2E82-27C0-BD7A-39CC-F823FDB731CF}"/>
              </a:ext>
            </a:extLst>
          </p:cNvPr>
          <p:cNvSpPr txBox="1"/>
          <p:nvPr/>
        </p:nvSpPr>
        <p:spPr>
          <a:xfrm>
            <a:off x="609600" y="1732046"/>
            <a:ext cx="11005457" cy="1077218"/>
          </a:xfrm>
          <a:prstGeom prst="rect">
            <a:avLst/>
          </a:prstGeom>
          <a:noFill/>
        </p:spPr>
        <p:txBody>
          <a:bodyPr wrap="square" rtlCol="0">
            <a:spAutoFit/>
          </a:bodyPr>
          <a:lstStyle/>
          <a:p>
            <a:pPr algn="ctr"/>
            <a:r>
              <a:rPr lang="es-AR" sz="3200" dirty="0">
                <a:solidFill>
                  <a:srgbClr val="89C53B"/>
                </a:solidFill>
                <a:effectLst>
                  <a:outerShdw blurRad="38100" dist="38100" dir="2700000" algn="tl">
                    <a:srgbClr val="000000">
                      <a:alpha val="43137"/>
                    </a:srgbClr>
                  </a:outerShdw>
                </a:effectLst>
              </a:rPr>
              <a:t>IMPLEMENTACIÓN DE AGUA DE INYECCIÓN PARA FRACTURAS HIDRÁULICAS EN YACIMIENTOS DE YPF REGIONAL SUR</a:t>
            </a:r>
          </a:p>
        </p:txBody>
      </p:sp>
      <p:sp>
        <p:nvSpPr>
          <p:cNvPr id="5" name="4 CuadroTexto">
            <a:extLst>
              <a:ext uri="{FF2B5EF4-FFF2-40B4-BE49-F238E27FC236}">
                <a16:creationId xmlns:a16="http://schemas.microsoft.com/office/drawing/2014/main" id="{7E254847-539A-318C-FD23-3CFEA249D0B5}"/>
              </a:ext>
            </a:extLst>
          </p:cNvPr>
          <p:cNvSpPr txBox="1"/>
          <p:nvPr/>
        </p:nvSpPr>
        <p:spPr>
          <a:xfrm>
            <a:off x="1756230" y="3616609"/>
            <a:ext cx="8596084" cy="707886"/>
          </a:xfrm>
          <a:prstGeom prst="rect">
            <a:avLst/>
          </a:prstGeom>
          <a:noFill/>
        </p:spPr>
        <p:txBody>
          <a:bodyPr wrap="square" rtlCol="0">
            <a:spAutoFit/>
          </a:bodyPr>
          <a:lstStyle/>
          <a:p>
            <a:pPr algn="ctr"/>
            <a:r>
              <a:rPr lang="es-AR" sz="2000" u="sng" dirty="0"/>
              <a:t>Carlos </a:t>
            </a:r>
            <a:r>
              <a:rPr lang="es-AR" sz="2000" u="sng" dirty="0" err="1"/>
              <a:t>Touyaa</a:t>
            </a:r>
            <a:r>
              <a:rPr lang="es-AR" sz="2000" u="sng" dirty="0"/>
              <a:t> </a:t>
            </a:r>
            <a:r>
              <a:rPr lang="es-AR" sz="2000" u="sng" baseline="30000" dirty="0"/>
              <a:t>1</a:t>
            </a:r>
            <a:r>
              <a:rPr lang="es-AR" sz="2000" dirty="0"/>
              <a:t>. </a:t>
            </a:r>
            <a:r>
              <a:rPr lang="es-AR" sz="2000" u="sng" dirty="0"/>
              <a:t>Luciana García Eiler</a:t>
            </a:r>
            <a:r>
              <a:rPr lang="es-AR" sz="2000" dirty="0"/>
              <a:t> </a:t>
            </a:r>
            <a:r>
              <a:rPr lang="es-AR" sz="2000" baseline="30000" dirty="0"/>
              <a:t>2</a:t>
            </a:r>
            <a:r>
              <a:rPr lang="es-AR" sz="2000" dirty="0"/>
              <a:t>.</a:t>
            </a:r>
            <a:r>
              <a:rPr lang="es-AR" sz="2000" u="sng" dirty="0"/>
              <a:t> Pablo Roberto Junco </a:t>
            </a:r>
            <a:r>
              <a:rPr lang="es-AR" sz="2000" baseline="30000" dirty="0"/>
              <a:t>1</a:t>
            </a:r>
            <a:r>
              <a:rPr lang="es-AR" sz="2000" dirty="0"/>
              <a:t>. Martín </a:t>
            </a:r>
            <a:r>
              <a:rPr lang="es-AR" sz="2000" dirty="0" err="1"/>
              <a:t>Sanchez</a:t>
            </a:r>
            <a:r>
              <a:rPr lang="es-AR" sz="2000" dirty="0"/>
              <a:t> </a:t>
            </a:r>
            <a:r>
              <a:rPr lang="es-AR" sz="2000" baseline="30000" dirty="0"/>
              <a:t>1</a:t>
            </a:r>
            <a:r>
              <a:rPr lang="es-AR" sz="2000" dirty="0"/>
              <a:t>. Marcela Zaira </a:t>
            </a:r>
            <a:r>
              <a:rPr lang="es-AR" sz="2000" dirty="0" err="1"/>
              <a:t>Mucci</a:t>
            </a:r>
            <a:r>
              <a:rPr lang="es-AR" sz="2000" dirty="0"/>
              <a:t> </a:t>
            </a:r>
            <a:r>
              <a:rPr lang="es-AR" sz="2000" baseline="30000" dirty="0"/>
              <a:t>2</a:t>
            </a:r>
            <a:r>
              <a:rPr lang="es-AR" sz="2000" dirty="0"/>
              <a:t>. María Clara </a:t>
            </a:r>
            <a:r>
              <a:rPr lang="es-AR" sz="2000" dirty="0" err="1"/>
              <a:t>Pagliaricci</a:t>
            </a:r>
            <a:r>
              <a:rPr lang="es-AR" sz="2000" dirty="0"/>
              <a:t> </a:t>
            </a:r>
            <a:r>
              <a:rPr lang="es-AR" sz="2000" baseline="30000" dirty="0"/>
              <a:t>2</a:t>
            </a:r>
            <a:r>
              <a:rPr lang="es-AR" sz="2000" dirty="0"/>
              <a:t>. Luciano </a:t>
            </a:r>
            <a:r>
              <a:rPr lang="es-AR" sz="2000" dirty="0" err="1"/>
              <a:t>Conforti</a:t>
            </a:r>
            <a:r>
              <a:rPr lang="es-AR" sz="2000" dirty="0"/>
              <a:t> </a:t>
            </a:r>
            <a:r>
              <a:rPr lang="es-AR" sz="2000" baseline="30000" dirty="0"/>
              <a:t>1</a:t>
            </a:r>
            <a:r>
              <a:rPr lang="es-AR" sz="2000" dirty="0"/>
              <a:t>. Daniel </a:t>
            </a:r>
            <a:r>
              <a:rPr lang="es-AR" sz="2000" dirty="0" err="1"/>
              <a:t>Assan</a:t>
            </a:r>
            <a:r>
              <a:rPr lang="es-AR" sz="2000" dirty="0"/>
              <a:t> </a:t>
            </a:r>
            <a:r>
              <a:rPr lang="es-AR" sz="2000" baseline="30000" dirty="0"/>
              <a:t>1</a:t>
            </a:r>
            <a:endParaRPr lang="es-AR" sz="2000" dirty="0"/>
          </a:p>
        </p:txBody>
      </p:sp>
      <p:sp>
        <p:nvSpPr>
          <p:cNvPr id="6" name="4 CuadroTexto">
            <a:extLst>
              <a:ext uri="{FF2B5EF4-FFF2-40B4-BE49-F238E27FC236}">
                <a16:creationId xmlns:a16="http://schemas.microsoft.com/office/drawing/2014/main" id="{68C62473-99FC-23C1-B2C6-F247E1E37779}"/>
              </a:ext>
            </a:extLst>
          </p:cNvPr>
          <p:cNvSpPr txBox="1"/>
          <p:nvPr/>
        </p:nvSpPr>
        <p:spPr>
          <a:xfrm>
            <a:off x="2091172" y="4262940"/>
            <a:ext cx="1969199" cy="523220"/>
          </a:xfrm>
          <a:prstGeom prst="rect">
            <a:avLst/>
          </a:prstGeom>
          <a:noFill/>
        </p:spPr>
        <p:txBody>
          <a:bodyPr wrap="square" rtlCol="0">
            <a:spAutoFit/>
          </a:bodyPr>
          <a:lstStyle/>
          <a:p>
            <a:r>
              <a:rPr lang="es-AR" sz="1400" dirty="0"/>
              <a:t>1. YPF S.A.</a:t>
            </a:r>
          </a:p>
          <a:p>
            <a:r>
              <a:rPr lang="es-AR" sz="1400" dirty="0"/>
              <a:t>2. YPF Tecnología S.A.</a:t>
            </a:r>
          </a:p>
        </p:txBody>
      </p:sp>
    </p:spTree>
    <p:extLst>
      <p:ext uri="{BB962C8B-B14F-4D97-AF65-F5344CB8AC3E}">
        <p14:creationId xmlns:p14="http://schemas.microsoft.com/office/powerpoint/2010/main" val="2031249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áfico 11">
            <a:extLst>
              <a:ext uri="{FF2B5EF4-FFF2-40B4-BE49-F238E27FC236}">
                <a16:creationId xmlns:a16="http://schemas.microsoft.com/office/drawing/2014/main" id="{A6C445E8-7DDD-4F94-8002-D246D06B6167}"/>
              </a:ext>
            </a:extLst>
          </p:cNvPr>
          <p:cNvGraphicFramePr/>
          <p:nvPr>
            <p:extLst>
              <p:ext uri="{D42A27DB-BD31-4B8C-83A1-F6EECF244321}">
                <p14:modId xmlns:p14="http://schemas.microsoft.com/office/powerpoint/2010/main" val="2942345808"/>
              </p:ext>
            </p:extLst>
          </p:nvPr>
        </p:nvGraphicFramePr>
        <p:xfrm>
          <a:off x="2808800" y="1656494"/>
          <a:ext cx="7035002" cy="4107527"/>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a:extLst>
              <a:ext uri="{FF2B5EF4-FFF2-40B4-BE49-F238E27FC236}">
                <a16:creationId xmlns:a16="http://schemas.microsoft.com/office/drawing/2014/main" id="{543142CC-5BDB-4373-BF5C-8A6A61AC508B}"/>
              </a:ext>
            </a:extLst>
          </p:cNvPr>
          <p:cNvSpPr txBox="1"/>
          <p:nvPr/>
        </p:nvSpPr>
        <p:spPr>
          <a:xfrm>
            <a:off x="1976392" y="5996845"/>
            <a:ext cx="8234884" cy="646331"/>
          </a:xfrm>
          <a:prstGeom prst="rect">
            <a:avLst/>
          </a:prstGeom>
          <a:noFill/>
          <a:ln w="19050">
            <a:solidFill>
              <a:srgbClr val="89C53B"/>
            </a:solidFill>
          </a:ln>
        </p:spPr>
        <p:txBody>
          <a:bodyPr wrap="square">
            <a:spAutoFit/>
          </a:bodyPr>
          <a:lstStyle>
            <a:defPPr>
              <a:defRPr lang="es-AR"/>
            </a:defPPr>
            <a:lvl1pPr algn="ctr"/>
          </a:lstStyle>
          <a:p>
            <a:r>
              <a:rPr lang="es-AR" dirty="0"/>
              <a:t>EL CARGADERO EL GUADAL PRESENTA LA MAYOR CAÍDA DE VISCOSIDAD PORCENTUAL, MIENTRAS QUE EL CARGADERO EL TRÉBOL LA MENOR VARIACIÓN REOLÓGICA.</a:t>
            </a:r>
          </a:p>
        </p:txBody>
      </p:sp>
      <p:sp>
        <p:nvSpPr>
          <p:cNvPr id="2" name="CuadroTexto 1">
            <a:extLst>
              <a:ext uri="{FF2B5EF4-FFF2-40B4-BE49-F238E27FC236}">
                <a16:creationId xmlns:a16="http://schemas.microsoft.com/office/drawing/2014/main" id="{065A8E27-4C73-0AF6-CB22-8D6AE4C87C17}"/>
              </a:ext>
            </a:extLst>
          </p:cNvPr>
          <p:cNvSpPr txBox="1"/>
          <p:nvPr/>
        </p:nvSpPr>
        <p:spPr>
          <a:xfrm>
            <a:off x="781606" y="1617199"/>
            <a:ext cx="4954772" cy="408623"/>
          </a:xfrm>
          <a:prstGeom prst="roundRect">
            <a:avLst/>
          </a:prstGeom>
          <a:noFill/>
          <a:ln w="9525">
            <a:noFill/>
          </a:ln>
        </p:spPr>
        <p:txBody>
          <a:bodyPr wrap="square">
            <a:spAutoFit/>
          </a:bodyPr>
          <a:lstStyle/>
          <a:p>
            <a:r>
              <a:rPr lang="es-AR" b="1" dirty="0"/>
              <a:t>REOLOGÍA GEL LINEAL</a:t>
            </a:r>
            <a:endParaRPr lang="es-AR" dirty="0"/>
          </a:p>
        </p:txBody>
      </p:sp>
      <p:sp>
        <p:nvSpPr>
          <p:cNvPr id="3" name="CuadroTexto 2">
            <a:extLst>
              <a:ext uri="{FF2B5EF4-FFF2-40B4-BE49-F238E27FC236}">
                <a16:creationId xmlns:a16="http://schemas.microsoft.com/office/drawing/2014/main" id="{0282612F-DB79-ED59-52B4-9B497383AD3F}"/>
              </a:ext>
            </a:extLst>
          </p:cNvPr>
          <p:cNvSpPr txBox="1"/>
          <p:nvPr/>
        </p:nvSpPr>
        <p:spPr>
          <a:xfrm>
            <a:off x="803377" y="1093979"/>
            <a:ext cx="10430679" cy="523220"/>
          </a:xfrm>
          <a:prstGeom prst="rect">
            <a:avLst/>
          </a:prstGeom>
          <a:noFill/>
        </p:spPr>
        <p:txBody>
          <a:bodyPr wrap="square">
            <a:spAutoFit/>
          </a:bodyPr>
          <a:lstStyle/>
          <a:p>
            <a:r>
              <a:rPr lang="es-AR" sz="2800" b="1" dirty="0">
                <a:solidFill>
                  <a:srgbClr val="89C53B"/>
                </a:solidFill>
              </a:rPr>
              <a:t>ENSAYOS MICROBIOLÓGICOS Y METAGENÓMICOS</a:t>
            </a:r>
          </a:p>
        </p:txBody>
      </p:sp>
      <p:cxnSp>
        <p:nvCxnSpPr>
          <p:cNvPr id="4" name="Conector recto 3">
            <a:extLst>
              <a:ext uri="{FF2B5EF4-FFF2-40B4-BE49-F238E27FC236}">
                <a16:creationId xmlns:a16="http://schemas.microsoft.com/office/drawing/2014/main" id="{A47E54DF-0B13-4D99-D52C-C49241489CBE}"/>
              </a:ext>
            </a:extLst>
          </p:cNvPr>
          <p:cNvCxnSpPr>
            <a:cxnSpLocks/>
          </p:cNvCxnSpPr>
          <p:nvPr/>
        </p:nvCxnSpPr>
        <p:spPr>
          <a:xfrm>
            <a:off x="781606" y="1093979"/>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99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3" grpId="0" animBg="1"/>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a:extLst>
              <a:ext uri="{FF2B5EF4-FFF2-40B4-BE49-F238E27FC236}">
                <a16:creationId xmlns:a16="http://schemas.microsoft.com/office/drawing/2014/main" id="{325D543E-059A-4FBD-9587-247CE4DC444B}"/>
              </a:ext>
            </a:extLst>
          </p:cNvPr>
          <p:cNvGraphicFramePr>
            <a:graphicFrameLocks/>
          </p:cNvGraphicFramePr>
          <p:nvPr>
            <p:extLst>
              <p:ext uri="{D42A27DB-BD31-4B8C-83A1-F6EECF244321}">
                <p14:modId xmlns:p14="http://schemas.microsoft.com/office/powerpoint/2010/main" val="2049064252"/>
              </p:ext>
            </p:extLst>
          </p:nvPr>
        </p:nvGraphicFramePr>
        <p:xfrm>
          <a:off x="2258832" y="1452447"/>
          <a:ext cx="7519768" cy="34937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2BD15C08-7F58-4754-BCA1-769ED5AFE405}"/>
              </a:ext>
            </a:extLst>
          </p:cNvPr>
          <p:cNvGraphicFramePr>
            <a:graphicFrameLocks/>
          </p:cNvGraphicFramePr>
          <p:nvPr>
            <p:extLst>
              <p:ext uri="{D42A27DB-BD31-4B8C-83A1-F6EECF244321}">
                <p14:modId xmlns:p14="http://schemas.microsoft.com/office/powerpoint/2010/main" val="2831833400"/>
              </p:ext>
            </p:extLst>
          </p:nvPr>
        </p:nvGraphicFramePr>
        <p:xfrm>
          <a:off x="2037672" y="4410998"/>
          <a:ext cx="4253696" cy="25362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a:extLst>
              <a:ext uri="{FF2B5EF4-FFF2-40B4-BE49-F238E27FC236}">
                <a16:creationId xmlns:a16="http://schemas.microsoft.com/office/drawing/2014/main" id="{028C9FC4-A27E-4115-A8B5-3CC8B7C6BE5E}"/>
              </a:ext>
            </a:extLst>
          </p:cNvPr>
          <p:cNvGraphicFramePr>
            <a:graphicFrameLocks/>
          </p:cNvGraphicFramePr>
          <p:nvPr>
            <p:extLst>
              <p:ext uri="{D42A27DB-BD31-4B8C-83A1-F6EECF244321}">
                <p14:modId xmlns:p14="http://schemas.microsoft.com/office/powerpoint/2010/main" val="4174550386"/>
              </p:ext>
            </p:extLst>
          </p:nvPr>
        </p:nvGraphicFramePr>
        <p:xfrm>
          <a:off x="6512528" y="4242377"/>
          <a:ext cx="4586468" cy="2873485"/>
        </p:xfrm>
        <a:graphic>
          <a:graphicData uri="http://schemas.openxmlformats.org/drawingml/2006/chart">
            <c:chart xmlns:c="http://schemas.openxmlformats.org/drawingml/2006/chart" xmlns:r="http://schemas.openxmlformats.org/officeDocument/2006/relationships" r:id="rId5"/>
          </a:graphicData>
        </a:graphic>
      </p:graphicFrame>
      <p:sp>
        <p:nvSpPr>
          <p:cNvPr id="3" name="CuadroTexto 2">
            <a:extLst>
              <a:ext uri="{FF2B5EF4-FFF2-40B4-BE49-F238E27FC236}">
                <a16:creationId xmlns:a16="http://schemas.microsoft.com/office/drawing/2014/main" id="{9B7CC576-7E66-6F5D-0E46-B0BA6C0834C7}"/>
              </a:ext>
            </a:extLst>
          </p:cNvPr>
          <p:cNvSpPr txBox="1"/>
          <p:nvPr/>
        </p:nvSpPr>
        <p:spPr>
          <a:xfrm>
            <a:off x="803377" y="1093979"/>
            <a:ext cx="10430679" cy="523220"/>
          </a:xfrm>
          <a:prstGeom prst="rect">
            <a:avLst/>
          </a:prstGeom>
          <a:noFill/>
        </p:spPr>
        <p:txBody>
          <a:bodyPr wrap="square">
            <a:spAutoFit/>
          </a:bodyPr>
          <a:lstStyle/>
          <a:p>
            <a:r>
              <a:rPr lang="es-AR" sz="2800" b="1" dirty="0">
                <a:solidFill>
                  <a:srgbClr val="89C53B"/>
                </a:solidFill>
              </a:rPr>
              <a:t>ENSAYOS MICROBIOLÓGICOS Y METAGENÓMICOS</a:t>
            </a:r>
          </a:p>
        </p:txBody>
      </p:sp>
      <p:cxnSp>
        <p:nvCxnSpPr>
          <p:cNvPr id="4" name="Conector recto 3">
            <a:extLst>
              <a:ext uri="{FF2B5EF4-FFF2-40B4-BE49-F238E27FC236}">
                <a16:creationId xmlns:a16="http://schemas.microsoft.com/office/drawing/2014/main" id="{622FE927-5574-91DA-8CE7-E5DC86DD32CD}"/>
              </a:ext>
            </a:extLst>
          </p:cNvPr>
          <p:cNvCxnSpPr>
            <a:cxnSpLocks/>
          </p:cNvCxnSpPr>
          <p:nvPr/>
        </p:nvCxnSpPr>
        <p:spPr>
          <a:xfrm>
            <a:off x="781606" y="1093979"/>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11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1" grpId="0">
        <p:bldAsOne/>
      </p:bldGraphic>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10">
            <a:extLst>
              <a:ext uri="{FF2B5EF4-FFF2-40B4-BE49-F238E27FC236}">
                <a16:creationId xmlns:a16="http://schemas.microsoft.com/office/drawing/2014/main" id="{58827328-A975-4BD7-9F29-8B2DBC4A5927}"/>
              </a:ext>
            </a:extLst>
          </p:cNvPr>
          <p:cNvGraphicFramePr>
            <a:graphicFrameLocks/>
          </p:cNvGraphicFramePr>
          <p:nvPr>
            <p:extLst>
              <p:ext uri="{D42A27DB-BD31-4B8C-83A1-F6EECF244321}">
                <p14:modId xmlns:p14="http://schemas.microsoft.com/office/powerpoint/2010/main" val="512668688"/>
              </p:ext>
            </p:extLst>
          </p:nvPr>
        </p:nvGraphicFramePr>
        <p:xfrm>
          <a:off x="1665496" y="1516800"/>
          <a:ext cx="8468107" cy="4616399"/>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DCEFE085-7E84-43F3-950D-0A383ADB18E9}"/>
              </a:ext>
            </a:extLst>
          </p:cNvPr>
          <p:cNvSpPr txBox="1"/>
          <p:nvPr/>
        </p:nvSpPr>
        <p:spPr>
          <a:xfrm>
            <a:off x="2193630" y="6054570"/>
            <a:ext cx="7650172" cy="369332"/>
          </a:xfrm>
          <a:prstGeom prst="rect">
            <a:avLst/>
          </a:prstGeom>
          <a:noFill/>
          <a:ln w="19050">
            <a:solidFill>
              <a:srgbClr val="89C53B"/>
            </a:solidFill>
          </a:ln>
        </p:spPr>
        <p:txBody>
          <a:bodyPr wrap="square">
            <a:spAutoFit/>
          </a:bodyPr>
          <a:lstStyle>
            <a:defPPr>
              <a:defRPr lang="es-AR"/>
            </a:defPPr>
            <a:lvl1pPr algn="ctr"/>
          </a:lstStyle>
          <a:p>
            <a:r>
              <a:rPr lang="es-AR" dirty="0"/>
              <a:t>SELECCIÓN DEL BIOCIDA MÁS EFICIENTE</a:t>
            </a:r>
          </a:p>
        </p:txBody>
      </p:sp>
      <p:sp>
        <p:nvSpPr>
          <p:cNvPr id="2" name="CuadroTexto 1">
            <a:extLst>
              <a:ext uri="{FF2B5EF4-FFF2-40B4-BE49-F238E27FC236}">
                <a16:creationId xmlns:a16="http://schemas.microsoft.com/office/drawing/2014/main" id="{663A08D1-3B08-11A8-40FA-B953ED38D3F2}"/>
              </a:ext>
            </a:extLst>
          </p:cNvPr>
          <p:cNvSpPr txBox="1"/>
          <p:nvPr/>
        </p:nvSpPr>
        <p:spPr>
          <a:xfrm>
            <a:off x="803377" y="1093979"/>
            <a:ext cx="10430679" cy="523220"/>
          </a:xfrm>
          <a:prstGeom prst="rect">
            <a:avLst/>
          </a:prstGeom>
          <a:noFill/>
        </p:spPr>
        <p:txBody>
          <a:bodyPr wrap="square">
            <a:spAutoFit/>
          </a:bodyPr>
          <a:lstStyle/>
          <a:p>
            <a:r>
              <a:rPr lang="es-AR" sz="2800" b="1" dirty="0">
                <a:solidFill>
                  <a:srgbClr val="89C53B"/>
                </a:solidFill>
              </a:rPr>
              <a:t>ENSAYOS MICROBIOLÓGICOS KILL TEST</a:t>
            </a:r>
          </a:p>
        </p:txBody>
      </p:sp>
      <p:cxnSp>
        <p:nvCxnSpPr>
          <p:cNvPr id="3" name="Conector recto 2">
            <a:extLst>
              <a:ext uri="{FF2B5EF4-FFF2-40B4-BE49-F238E27FC236}">
                <a16:creationId xmlns:a16="http://schemas.microsoft.com/office/drawing/2014/main" id="{57C0BE7C-4951-49F9-62EC-0B362849EA36}"/>
              </a:ext>
            </a:extLst>
          </p:cNvPr>
          <p:cNvCxnSpPr>
            <a:cxnSpLocks/>
          </p:cNvCxnSpPr>
          <p:nvPr/>
        </p:nvCxnSpPr>
        <p:spPr>
          <a:xfrm>
            <a:off x="781606" y="1093979"/>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35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5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9"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F34A0C6-DE46-5299-4E7C-0B24F4F34C13}"/>
              </a:ext>
            </a:extLst>
          </p:cNvPr>
          <p:cNvSpPr txBox="1"/>
          <p:nvPr/>
        </p:nvSpPr>
        <p:spPr>
          <a:xfrm>
            <a:off x="803377" y="1093979"/>
            <a:ext cx="10430679" cy="523220"/>
          </a:xfrm>
          <a:prstGeom prst="rect">
            <a:avLst/>
          </a:prstGeom>
          <a:noFill/>
        </p:spPr>
        <p:txBody>
          <a:bodyPr wrap="square">
            <a:spAutoFit/>
          </a:bodyPr>
          <a:lstStyle/>
          <a:p>
            <a:r>
              <a:rPr lang="es-AR" sz="2800" b="1" dirty="0">
                <a:solidFill>
                  <a:srgbClr val="89C53B"/>
                </a:solidFill>
              </a:rPr>
              <a:t>EFECTOS DE LOS PARÁMETROS FÍSICOQUÍMICOS EN EL GEL</a:t>
            </a:r>
          </a:p>
        </p:txBody>
      </p:sp>
      <p:cxnSp>
        <p:nvCxnSpPr>
          <p:cNvPr id="3" name="Conector recto 2">
            <a:extLst>
              <a:ext uri="{FF2B5EF4-FFF2-40B4-BE49-F238E27FC236}">
                <a16:creationId xmlns:a16="http://schemas.microsoft.com/office/drawing/2014/main" id="{A259528F-5090-DAE4-FFDF-6749E5CF1A13}"/>
              </a:ext>
            </a:extLst>
          </p:cNvPr>
          <p:cNvCxnSpPr>
            <a:cxnSpLocks/>
          </p:cNvCxnSpPr>
          <p:nvPr/>
        </p:nvCxnSpPr>
        <p:spPr>
          <a:xfrm>
            <a:off x="781606" y="1093979"/>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18" name="Rectángulo: esquinas redondeadas 4">
            <a:extLst>
              <a:ext uri="{FF2B5EF4-FFF2-40B4-BE49-F238E27FC236}">
                <a16:creationId xmlns:a16="http://schemas.microsoft.com/office/drawing/2014/main" id="{C8C15373-45C1-47E3-CB46-81A349D76FD7}"/>
              </a:ext>
            </a:extLst>
          </p:cNvPr>
          <p:cNvSpPr txBox="1"/>
          <p:nvPr/>
        </p:nvSpPr>
        <p:spPr>
          <a:xfrm>
            <a:off x="956481" y="1912103"/>
            <a:ext cx="8927748" cy="15828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defTabSz="1022350">
              <a:lnSpc>
                <a:spcPct val="90000"/>
              </a:lnSpc>
              <a:spcBef>
                <a:spcPct val="0"/>
              </a:spcBef>
              <a:spcAft>
                <a:spcPct val="35000"/>
              </a:spcAft>
            </a:pPr>
            <a:r>
              <a:rPr lang="es-AR" sz="2300" dirty="0">
                <a:solidFill>
                  <a:schemeClr val="tx1"/>
                </a:solidFill>
              </a:rPr>
              <a:t>ALCALINIDAD</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Carbonatos y bicarbonatos dificultan la regulación del pH.</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Aumento del gasto de buffer y posible generación de CO</a:t>
            </a:r>
            <a:r>
              <a:rPr lang="es-AR" baseline="-25000" dirty="0">
                <a:solidFill>
                  <a:schemeClr val="tx1"/>
                </a:solidFill>
                <a:ea typeface="+mn-lt"/>
                <a:cs typeface="+mn-lt"/>
              </a:rPr>
              <a:t>2</a:t>
            </a:r>
            <a:r>
              <a:rPr lang="es-AR" dirty="0">
                <a:solidFill>
                  <a:schemeClr val="tx1"/>
                </a:solidFill>
                <a:ea typeface="+mn-lt"/>
                <a:cs typeface="+mn-lt"/>
              </a:rPr>
              <a:t>.</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Los bicarbonatos retrasan la acción del </a:t>
            </a:r>
            <a:r>
              <a:rPr lang="es-AR" dirty="0" err="1">
                <a:solidFill>
                  <a:schemeClr val="tx1"/>
                </a:solidFill>
                <a:ea typeface="+mn-lt"/>
                <a:cs typeface="+mn-lt"/>
              </a:rPr>
              <a:t>crosslinker</a:t>
            </a:r>
            <a:r>
              <a:rPr lang="es-AR" dirty="0">
                <a:solidFill>
                  <a:schemeClr val="tx1"/>
                </a:solidFill>
                <a:ea typeface="+mn-lt"/>
                <a:cs typeface="+mn-lt"/>
              </a:rPr>
              <a:t>.</a:t>
            </a:r>
          </a:p>
        </p:txBody>
      </p:sp>
      <p:cxnSp>
        <p:nvCxnSpPr>
          <p:cNvPr id="19" name="Conector recto 18">
            <a:extLst>
              <a:ext uri="{FF2B5EF4-FFF2-40B4-BE49-F238E27FC236}">
                <a16:creationId xmlns:a16="http://schemas.microsoft.com/office/drawing/2014/main" id="{72A099BD-BD0C-5ECB-6AF2-AFA157E1A21A}"/>
              </a:ext>
            </a:extLst>
          </p:cNvPr>
          <p:cNvCxnSpPr>
            <a:cxnSpLocks/>
          </p:cNvCxnSpPr>
          <p:nvPr/>
        </p:nvCxnSpPr>
        <p:spPr>
          <a:xfrm>
            <a:off x="956481" y="1843711"/>
            <a:ext cx="9105448" cy="68392"/>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20" name="Rectángulo: esquinas redondeadas 4">
            <a:extLst>
              <a:ext uri="{FF2B5EF4-FFF2-40B4-BE49-F238E27FC236}">
                <a16:creationId xmlns:a16="http://schemas.microsoft.com/office/drawing/2014/main" id="{72FB1AE8-55AE-9867-44E3-BF0344EA0C88}"/>
              </a:ext>
            </a:extLst>
          </p:cNvPr>
          <p:cNvSpPr txBox="1"/>
          <p:nvPr/>
        </p:nvSpPr>
        <p:spPr>
          <a:xfrm>
            <a:off x="965905" y="3391055"/>
            <a:ext cx="8927748" cy="15828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defTabSz="1022350">
              <a:lnSpc>
                <a:spcPct val="90000"/>
              </a:lnSpc>
              <a:spcBef>
                <a:spcPct val="0"/>
              </a:spcBef>
              <a:spcAft>
                <a:spcPct val="35000"/>
              </a:spcAft>
            </a:pPr>
            <a:r>
              <a:rPr lang="es-AR" sz="2300" dirty="0">
                <a:solidFill>
                  <a:schemeClr val="tx1"/>
                </a:solidFill>
              </a:rPr>
              <a:t>CLORUROS Y SULFATOS</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Afectan a la hidratación y a la estabilidad del gel crosslinkeado.</a:t>
            </a:r>
          </a:p>
        </p:txBody>
      </p:sp>
      <p:cxnSp>
        <p:nvCxnSpPr>
          <p:cNvPr id="21" name="Conector recto 20">
            <a:extLst>
              <a:ext uri="{FF2B5EF4-FFF2-40B4-BE49-F238E27FC236}">
                <a16:creationId xmlns:a16="http://schemas.microsoft.com/office/drawing/2014/main" id="{32EAF378-085A-C7A1-6A72-35863C183506}"/>
              </a:ext>
            </a:extLst>
          </p:cNvPr>
          <p:cNvCxnSpPr>
            <a:cxnSpLocks/>
          </p:cNvCxnSpPr>
          <p:nvPr/>
        </p:nvCxnSpPr>
        <p:spPr>
          <a:xfrm>
            <a:off x="956481" y="3352780"/>
            <a:ext cx="9105448" cy="68392"/>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22" name="Rectángulo: esquinas redondeadas 4">
            <a:extLst>
              <a:ext uri="{FF2B5EF4-FFF2-40B4-BE49-F238E27FC236}">
                <a16:creationId xmlns:a16="http://schemas.microsoft.com/office/drawing/2014/main" id="{43C3B78E-2632-E5BF-9393-354CD33473F3}"/>
              </a:ext>
            </a:extLst>
          </p:cNvPr>
          <p:cNvSpPr txBox="1"/>
          <p:nvPr/>
        </p:nvSpPr>
        <p:spPr>
          <a:xfrm>
            <a:off x="965905" y="4305545"/>
            <a:ext cx="8927748" cy="15828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defTabSz="1022350">
              <a:lnSpc>
                <a:spcPct val="90000"/>
              </a:lnSpc>
              <a:spcBef>
                <a:spcPct val="0"/>
              </a:spcBef>
              <a:spcAft>
                <a:spcPct val="35000"/>
              </a:spcAft>
            </a:pPr>
            <a:r>
              <a:rPr lang="es-AR" sz="2300" dirty="0">
                <a:solidFill>
                  <a:schemeClr val="tx1"/>
                </a:solidFill>
              </a:rPr>
              <a:t>DUREZA</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Concentraciones elevadas de Ca</a:t>
            </a:r>
            <a:r>
              <a:rPr lang="es-AR" baseline="30000" dirty="0">
                <a:solidFill>
                  <a:schemeClr val="tx1"/>
                </a:solidFill>
                <a:ea typeface="+mn-lt"/>
                <a:cs typeface="+mn-lt"/>
              </a:rPr>
              <a:t>+2 </a:t>
            </a:r>
            <a:r>
              <a:rPr lang="es-AR">
                <a:solidFill>
                  <a:schemeClr val="tx1"/>
                </a:solidFill>
                <a:ea typeface="+mn-lt"/>
                <a:cs typeface="+mn-lt"/>
              </a:rPr>
              <a:t>y Mg</a:t>
            </a:r>
            <a:r>
              <a:rPr lang="es-AR" baseline="30000">
                <a:solidFill>
                  <a:schemeClr val="tx1"/>
                </a:solidFill>
                <a:ea typeface="+mn-lt"/>
                <a:cs typeface="+mn-lt"/>
              </a:rPr>
              <a:t>+</a:t>
            </a:r>
            <a:r>
              <a:rPr lang="es-AR" baseline="30000" dirty="0">
                <a:solidFill>
                  <a:schemeClr val="tx1"/>
                </a:solidFill>
                <a:ea typeface="+mn-lt"/>
                <a:cs typeface="+mn-lt"/>
              </a:rPr>
              <a:t>2</a:t>
            </a:r>
            <a:r>
              <a:rPr lang="es-AR" dirty="0">
                <a:solidFill>
                  <a:schemeClr val="tx1"/>
                </a:solidFill>
                <a:ea typeface="+mn-lt"/>
                <a:cs typeface="+mn-lt"/>
              </a:rPr>
              <a:t> afectan el entrecruzamiento.</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Condiciones alcalinas (pH&gt;9) o cambios de temperatura generan precipitados.</a:t>
            </a:r>
          </a:p>
        </p:txBody>
      </p:sp>
      <p:cxnSp>
        <p:nvCxnSpPr>
          <p:cNvPr id="23" name="Conector recto 22">
            <a:extLst>
              <a:ext uri="{FF2B5EF4-FFF2-40B4-BE49-F238E27FC236}">
                <a16:creationId xmlns:a16="http://schemas.microsoft.com/office/drawing/2014/main" id="{BB74823D-9DB1-6A48-55FA-0026661F4DD6}"/>
              </a:ext>
            </a:extLst>
          </p:cNvPr>
          <p:cNvCxnSpPr>
            <a:cxnSpLocks/>
          </p:cNvCxnSpPr>
          <p:nvPr/>
        </p:nvCxnSpPr>
        <p:spPr>
          <a:xfrm>
            <a:off x="956481" y="4237153"/>
            <a:ext cx="9105448" cy="68392"/>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24" name="Rectángulo: esquinas redondeadas 4">
            <a:extLst>
              <a:ext uri="{FF2B5EF4-FFF2-40B4-BE49-F238E27FC236}">
                <a16:creationId xmlns:a16="http://schemas.microsoft.com/office/drawing/2014/main" id="{5D8039E0-5472-9AD5-F378-6A5D8710947B}"/>
              </a:ext>
            </a:extLst>
          </p:cNvPr>
          <p:cNvSpPr txBox="1"/>
          <p:nvPr/>
        </p:nvSpPr>
        <p:spPr>
          <a:xfrm>
            <a:off x="965905" y="5502619"/>
            <a:ext cx="8927748" cy="15828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defTabSz="1022350">
              <a:lnSpc>
                <a:spcPct val="90000"/>
              </a:lnSpc>
              <a:spcBef>
                <a:spcPct val="0"/>
              </a:spcBef>
              <a:spcAft>
                <a:spcPct val="35000"/>
              </a:spcAft>
            </a:pPr>
            <a:r>
              <a:rPr lang="es-AR" sz="2300" dirty="0">
                <a:solidFill>
                  <a:schemeClr val="tx1"/>
                </a:solidFill>
              </a:rPr>
              <a:t>HIERRO</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Posible efecto de </a:t>
            </a:r>
            <a:r>
              <a:rPr lang="es-AR" dirty="0" err="1">
                <a:solidFill>
                  <a:schemeClr val="tx1"/>
                </a:solidFill>
                <a:ea typeface="+mn-lt"/>
                <a:cs typeface="+mn-lt"/>
              </a:rPr>
              <a:t>sobre-crosslinkeado</a:t>
            </a:r>
            <a:r>
              <a:rPr lang="es-AR" dirty="0">
                <a:solidFill>
                  <a:schemeClr val="tx1"/>
                </a:solidFill>
                <a:ea typeface="+mn-lt"/>
                <a:cs typeface="+mn-lt"/>
              </a:rPr>
              <a:t> por competencia con el ion </a:t>
            </a:r>
            <a:r>
              <a:rPr lang="es-AR" dirty="0" err="1">
                <a:solidFill>
                  <a:schemeClr val="tx1"/>
                </a:solidFill>
                <a:ea typeface="+mn-lt"/>
                <a:cs typeface="+mn-lt"/>
              </a:rPr>
              <a:t>monoborato</a:t>
            </a:r>
            <a:r>
              <a:rPr lang="es-AR" dirty="0">
                <a:solidFill>
                  <a:schemeClr val="tx1"/>
                </a:solidFill>
                <a:ea typeface="+mn-lt"/>
                <a:cs typeface="+mn-lt"/>
              </a:rPr>
              <a:t>.</a:t>
            </a:r>
          </a:p>
          <a:p>
            <a:pPr marL="171450" lvl="1" indent="-171450" defTabSz="800100">
              <a:lnSpc>
                <a:spcPct val="90000"/>
              </a:lnSpc>
              <a:spcBef>
                <a:spcPct val="0"/>
              </a:spcBef>
              <a:spcAft>
                <a:spcPct val="15000"/>
              </a:spcAft>
              <a:buFont typeface="Arial"/>
              <a:buChar char="•"/>
            </a:pPr>
            <a:endParaRPr lang="es-AR" dirty="0">
              <a:solidFill>
                <a:schemeClr val="tx1"/>
              </a:solidFill>
              <a:ea typeface="+mn-lt"/>
              <a:cs typeface="+mn-lt"/>
            </a:endParaRPr>
          </a:p>
        </p:txBody>
      </p:sp>
      <p:cxnSp>
        <p:nvCxnSpPr>
          <p:cNvPr id="25" name="Conector recto 24">
            <a:extLst>
              <a:ext uri="{FF2B5EF4-FFF2-40B4-BE49-F238E27FC236}">
                <a16:creationId xmlns:a16="http://schemas.microsoft.com/office/drawing/2014/main" id="{335F02B5-E354-FF7B-EDB3-929C9E7D161F}"/>
              </a:ext>
            </a:extLst>
          </p:cNvPr>
          <p:cNvCxnSpPr>
            <a:cxnSpLocks/>
          </p:cNvCxnSpPr>
          <p:nvPr/>
        </p:nvCxnSpPr>
        <p:spPr>
          <a:xfrm>
            <a:off x="956481" y="5434227"/>
            <a:ext cx="9105448" cy="68392"/>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0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anim calcmode="lin" valueType="num">
                                      <p:cBhvr>
                                        <p:cTn id="57" dur="1000" fill="hold"/>
                                        <p:tgtEl>
                                          <p:spTgt spid="24"/>
                                        </p:tgtEl>
                                        <p:attrNameLst>
                                          <p:attrName>ppt_x</p:attrName>
                                        </p:attrNameLst>
                                      </p:cBhvr>
                                      <p:tavLst>
                                        <p:tav tm="0">
                                          <p:val>
                                            <p:strVal val="#ppt_x"/>
                                          </p:val>
                                        </p:tav>
                                        <p:tav tm="100000">
                                          <p:val>
                                            <p:strVal val="#ppt_x"/>
                                          </p:val>
                                        </p:tav>
                                      </p:tavLst>
                                    </p:anim>
                                    <p:anim calcmode="lin" valueType="num">
                                      <p:cBhvr>
                                        <p:cTn id="5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0" grpId="0"/>
      <p:bldP spid="22"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4">
            <a:extLst>
              <a:ext uri="{FF2B5EF4-FFF2-40B4-BE49-F238E27FC236}">
                <a16:creationId xmlns:a16="http://schemas.microsoft.com/office/drawing/2014/main" id="{C22ABC02-09DA-5C84-FB36-CFEBF265E85F}"/>
              </a:ext>
            </a:extLst>
          </p:cNvPr>
          <p:cNvSpPr txBox="1"/>
          <p:nvPr/>
        </p:nvSpPr>
        <p:spPr>
          <a:xfrm>
            <a:off x="2611868" y="1617199"/>
            <a:ext cx="7453210" cy="15828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defTabSz="1022350">
              <a:lnSpc>
                <a:spcPct val="90000"/>
              </a:lnSpc>
              <a:spcBef>
                <a:spcPct val="0"/>
              </a:spcBef>
              <a:spcAft>
                <a:spcPct val="35000"/>
              </a:spcAft>
            </a:pPr>
            <a:r>
              <a:rPr lang="es-AR" sz="2300" dirty="0">
                <a:solidFill>
                  <a:schemeClr val="tx1"/>
                </a:solidFill>
              </a:rPr>
              <a:t>CONTROLADOR DE AGUA</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Agente de control y acondicionamiento de agua de flowback y producción, diseñado para el sistema de fluido.</a:t>
            </a:r>
          </a:p>
        </p:txBody>
      </p:sp>
      <p:sp>
        <p:nvSpPr>
          <p:cNvPr id="18" name="CuadroTexto 17">
            <a:extLst>
              <a:ext uri="{FF2B5EF4-FFF2-40B4-BE49-F238E27FC236}">
                <a16:creationId xmlns:a16="http://schemas.microsoft.com/office/drawing/2014/main" id="{D9B73DA5-3FD4-9CD7-AEF4-9BBE53EB84F4}"/>
              </a:ext>
            </a:extLst>
          </p:cNvPr>
          <p:cNvSpPr txBox="1"/>
          <p:nvPr/>
        </p:nvSpPr>
        <p:spPr>
          <a:xfrm>
            <a:off x="803377" y="1093979"/>
            <a:ext cx="10430679" cy="523220"/>
          </a:xfrm>
          <a:prstGeom prst="rect">
            <a:avLst/>
          </a:prstGeom>
          <a:noFill/>
        </p:spPr>
        <p:txBody>
          <a:bodyPr wrap="square">
            <a:spAutoFit/>
          </a:bodyPr>
          <a:lstStyle/>
          <a:p>
            <a:r>
              <a:rPr lang="es-AR" sz="2800" b="1" dirty="0">
                <a:solidFill>
                  <a:srgbClr val="89C53B"/>
                </a:solidFill>
              </a:rPr>
              <a:t>ADITIVOS UTILIZADOS</a:t>
            </a:r>
          </a:p>
        </p:txBody>
      </p:sp>
      <p:cxnSp>
        <p:nvCxnSpPr>
          <p:cNvPr id="19" name="Conector recto 18">
            <a:extLst>
              <a:ext uri="{FF2B5EF4-FFF2-40B4-BE49-F238E27FC236}">
                <a16:creationId xmlns:a16="http://schemas.microsoft.com/office/drawing/2014/main" id="{30B84600-A2F2-7AE7-B7A4-34F7BCC171A1}"/>
              </a:ext>
            </a:extLst>
          </p:cNvPr>
          <p:cNvCxnSpPr>
            <a:cxnSpLocks/>
          </p:cNvCxnSpPr>
          <p:nvPr/>
        </p:nvCxnSpPr>
        <p:spPr>
          <a:xfrm>
            <a:off x="781606" y="1093979"/>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C0E62FA4-06D3-8C63-F725-1676AA8F6004}"/>
              </a:ext>
            </a:extLst>
          </p:cNvPr>
          <p:cNvCxnSpPr>
            <a:cxnSpLocks/>
          </p:cNvCxnSpPr>
          <p:nvPr/>
        </p:nvCxnSpPr>
        <p:spPr>
          <a:xfrm>
            <a:off x="781606" y="1617199"/>
            <a:ext cx="9105448" cy="68392"/>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BE2CDB11-27BB-8331-1B6A-604E8732CF60}"/>
              </a:ext>
            </a:extLst>
          </p:cNvPr>
          <p:cNvSpPr/>
          <p:nvPr/>
        </p:nvSpPr>
        <p:spPr>
          <a:xfrm>
            <a:off x="781606" y="1720027"/>
            <a:ext cx="1830262" cy="759600"/>
          </a:xfrm>
          <a:prstGeom prst="rect">
            <a:avLst/>
          </a:prstGeom>
          <a:blipFill>
            <a:blip r:embed="rId3" cstate="print">
              <a:extLst>
                <a:ext uri="{28A0092B-C50C-407E-A947-70E740481C1C}">
                  <a14:useLocalDpi xmlns:a14="http://schemas.microsoft.com/office/drawing/2010/main" val="0"/>
                </a:ext>
              </a:extLst>
            </a:blip>
            <a:srcRect/>
            <a:stretch>
              <a:fillRect t="-22000" b="-22000"/>
            </a:stretch>
          </a:blipFill>
          <a:ln>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Rectángulo: esquinas redondeadas 4">
            <a:extLst>
              <a:ext uri="{FF2B5EF4-FFF2-40B4-BE49-F238E27FC236}">
                <a16:creationId xmlns:a16="http://schemas.microsoft.com/office/drawing/2014/main" id="{C2544143-EDB8-F145-E40F-0C314C2B7FB2}"/>
              </a:ext>
            </a:extLst>
          </p:cNvPr>
          <p:cNvSpPr txBox="1"/>
          <p:nvPr/>
        </p:nvSpPr>
        <p:spPr>
          <a:xfrm>
            <a:off x="2611868" y="2670891"/>
            <a:ext cx="7453210" cy="15828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defTabSz="1022350">
              <a:lnSpc>
                <a:spcPct val="90000"/>
              </a:lnSpc>
              <a:spcBef>
                <a:spcPct val="0"/>
              </a:spcBef>
              <a:spcAft>
                <a:spcPct val="35000"/>
              </a:spcAft>
            </a:pPr>
            <a:r>
              <a:rPr lang="es-AR" sz="2300" dirty="0">
                <a:solidFill>
                  <a:schemeClr val="tx1"/>
                </a:solidFill>
              </a:rPr>
              <a:t>BIOCIDA</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Agente químico para controlar el crecimiento de microorganismos en fluido de fractura.</a:t>
            </a:r>
          </a:p>
        </p:txBody>
      </p:sp>
      <p:cxnSp>
        <p:nvCxnSpPr>
          <p:cNvPr id="23" name="Conector recto 22">
            <a:extLst>
              <a:ext uri="{FF2B5EF4-FFF2-40B4-BE49-F238E27FC236}">
                <a16:creationId xmlns:a16="http://schemas.microsoft.com/office/drawing/2014/main" id="{9F869BA4-13C4-C9F7-8295-919EE25DCEDA}"/>
              </a:ext>
            </a:extLst>
          </p:cNvPr>
          <p:cNvCxnSpPr>
            <a:cxnSpLocks/>
          </p:cNvCxnSpPr>
          <p:nvPr/>
        </p:nvCxnSpPr>
        <p:spPr>
          <a:xfrm>
            <a:off x="781606" y="2662243"/>
            <a:ext cx="9105448" cy="68392"/>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F49C0134-38C5-FF7D-9FCF-5A03CDBCC11E}"/>
              </a:ext>
            </a:extLst>
          </p:cNvPr>
          <p:cNvSpPr/>
          <p:nvPr/>
        </p:nvSpPr>
        <p:spPr>
          <a:xfrm>
            <a:off x="781606" y="2761677"/>
            <a:ext cx="1830262" cy="759600"/>
          </a:xfrm>
          <a:prstGeom prst="rect">
            <a:avLst/>
          </a:prstGeom>
          <a:blipFill>
            <a:blip r:embed="rId4" cstate="print">
              <a:extLst>
                <a:ext uri="{28A0092B-C50C-407E-A947-70E740481C1C}">
                  <a14:useLocalDpi xmlns:a14="http://schemas.microsoft.com/office/drawing/2010/main" val="0"/>
                </a:ext>
              </a:extLst>
            </a:blip>
            <a:srcRect/>
            <a:stretch>
              <a:fillRect t="-24000" b="-24000"/>
            </a:stretch>
          </a:blipFill>
          <a:ln>
            <a:solidFill>
              <a:schemeClr val="bg1"/>
            </a:solidFill>
          </a:ln>
        </p:spPr>
        <p:style>
          <a:lnRef idx="2">
            <a:scrgbClr r="0" g="0" b="0"/>
          </a:lnRef>
          <a:fillRef idx="1">
            <a:scrgbClr r="0" g="0" b="0"/>
          </a:fillRef>
          <a:effectRef idx="0">
            <a:schemeClr val="accent1">
              <a:tint val="50000"/>
              <a:hueOff val="-3452"/>
              <a:satOff val="144"/>
              <a:lumOff val="-533"/>
              <a:alphaOff val="0"/>
            </a:schemeClr>
          </a:effectRef>
          <a:fontRef idx="minor">
            <a:schemeClr val="lt1">
              <a:hueOff val="0"/>
              <a:satOff val="0"/>
              <a:lumOff val="0"/>
              <a:alphaOff val="0"/>
            </a:schemeClr>
          </a:fontRef>
        </p:style>
      </p:sp>
      <p:sp>
        <p:nvSpPr>
          <p:cNvPr id="26" name="Rectángulo: esquinas redondeadas 4">
            <a:extLst>
              <a:ext uri="{FF2B5EF4-FFF2-40B4-BE49-F238E27FC236}">
                <a16:creationId xmlns:a16="http://schemas.microsoft.com/office/drawing/2014/main" id="{7F2B8129-42CA-45D0-EEBF-F5DE622515AC}"/>
              </a:ext>
            </a:extLst>
          </p:cNvPr>
          <p:cNvSpPr txBox="1"/>
          <p:nvPr/>
        </p:nvSpPr>
        <p:spPr>
          <a:xfrm>
            <a:off x="2622754" y="3765023"/>
            <a:ext cx="7453210" cy="15828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defTabSz="1022350">
              <a:lnSpc>
                <a:spcPct val="90000"/>
              </a:lnSpc>
              <a:spcBef>
                <a:spcPct val="0"/>
              </a:spcBef>
              <a:spcAft>
                <a:spcPct val="35000"/>
              </a:spcAft>
            </a:pPr>
            <a:r>
              <a:rPr lang="es-AR" sz="2300" dirty="0">
                <a:solidFill>
                  <a:schemeClr val="tx1"/>
                </a:solidFill>
              </a:rPr>
              <a:t>BUFFER</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Agente para controlar el pH del fluido de fractura.</a:t>
            </a:r>
          </a:p>
        </p:txBody>
      </p:sp>
      <p:cxnSp>
        <p:nvCxnSpPr>
          <p:cNvPr id="27" name="Conector recto 26">
            <a:extLst>
              <a:ext uri="{FF2B5EF4-FFF2-40B4-BE49-F238E27FC236}">
                <a16:creationId xmlns:a16="http://schemas.microsoft.com/office/drawing/2014/main" id="{FB0A87AD-7821-5BAA-5AFE-C360A6316F33}"/>
              </a:ext>
            </a:extLst>
          </p:cNvPr>
          <p:cNvCxnSpPr>
            <a:cxnSpLocks/>
          </p:cNvCxnSpPr>
          <p:nvPr/>
        </p:nvCxnSpPr>
        <p:spPr>
          <a:xfrm>
            <a:off x="781606" y="3691200"/>
            <a:ext cx="9105448" cy="68392"/>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29" name="Rectángulo 28">
            <a:extLst>
              <a:ext uri="{FF2B5EF4-FFF2-40B4-BE49-F238E27FC236}">
                <a16:creationId xmlns:a16="http://schemas.microsoft.com/office/drawing/2014/main" id="{5251021F-156E-BE60-8DAB-35781BD44ACB}"/>
              </a:ext>
            </a:extLst>
          </p:cNvPr>
          <p:cNvSpPr/>
          <p:nvPr/>
        </p:nvSpPr>
        <p:spPr>
          <a:xfrm>
            <a:off x="803377" y="3793499"/>
            <a:ext cx="1830262" cy="758508"/>
          </a:xfrm>
          <a:prstGeom prst="rect">
            <a:avLst/>
          </a:prstGeom>
          <a:blipFill>
            <a:blip r:embed="rId5" cstate="print">
              <a:extLst>
                <a:ext uri="{28A0092B-C50C-407E-A947-70E740481C1C}">
                  <a14:useLocalDpi xmlns:a14="http://schemas.microsoft.com/office/drawing/2010/main" val="0"/>
                </a:ext>
              </a:extLst>
            </a:blip>
            <a:srcRect/>
            <a:stretch>
              <a:fillRect t="-155000" b="-155000"/>
            </a:stretch>
          </a:blipFill>
          <a:ln>
            <a:solidFill>
              <a:srgbClr val="89C53B"/>
            </a:solidFill>
          </a:ln>
        </p:spPr>
        <p:style>
          <a:lnRef idx="2">
            <a:scrgbClr r="0" g="0" b="0"/>
          </a:lnRef>
          <a:fillRef idx="1">
            <a:scrgbClr r="0" g="0" b="0"/>
          </a:fillRef>
          <a:effectRef idx="0">
            <a:schemeClr val="accent1">
              <a:tint val="50000"/>
              <a:hueOff val="-6903"/>
              <a:satOff val="287"/>
              <a:lumOff val="-1066"/>
              <a:alphaOff val="0"/>
            </a:schemeClr>
          </a:effectRef>
          <a:fontRef idx="minor">
            <a:schemeClr val="lt1">
              <a:hueOff val="0"/>
              <a:satOff val="0"/>
              <a:lumOff val="0"/>
              <a:alphaOff val="0"/>
            </a:schemeClr>
          </a:fontRef>
        </p:style>
      </p:sp>
      <p:sp>
        <p:nvSpPr>
          <p:cNvPr id="31" name="Rectángulo: esquinas redondeadas 4">
            <a:extLst>
              <a:ext uri="{FF2B5EF4-FFF2-40B4-BE49-F238E27FC236}">
                <a16:creationId xmlns:a16="http://schemas.microsoft.com/office/drawing/2014/main" id="{5E23B131-0357-F2C1-5299-7B80F20E7C81}"/>
              </a:ext>
            </a:extLst>
          </p:cNvPr>
          <p:cNvSpPr txBox="1"/>
          <p:nvPr/>
        </p:nvSpPr>
        <p:spPr>
          <a:xfrm>
            <a:off x="2633639" y="4762569"/>
            <a:ext cx="7453210" cy="88133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defTabSz="1022350">
              <a:lnSpc>
                <a:spcPct val="90000"/>
              </a:lnSpc>
              <a:spcBef>
                <a:spcPct val="0"/>
              </a:spcBef>
              <a:spcAft>
                <a:spcPct val="35000"/>
              </a:spcAft>
            </a:pPr>
            <a:r>
              <a:rPr lang="es-AR" sz="2300" dirty="0">
                <a:solidFill>
                  <a:schemeClr val="tx1"/>
                </a:solidFill>
              </a:rPr>
              <a:t>CROSSLINKER RETARDADO </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Agente retardante para la reacción de crosslinkeado en el fluido de fractura. </a:t>
            </a:r>
          </a:p>
        </p:txBody>
      </p:sp>
      <p:cxnSp>
        <p:nvCxnSpPr>
          <p:cNvPr id="32" name="Conector recto 31">
            <a:extLst>
              <a:ext uri="{FF2B5EF4-FFF2-40B4-BE49-F238E27FC236}">
                <a16:creationId xmlns:a16="http://schemas.microsoft.com/office/drawing/2014/main" id="{C3BFE130-2AB6-ADEF-E73F-02CA021C036F}"/>
              </a:ext>
            </a:extLst>
          </p:cNvPr>
          <p:cNvCxnSpPr>
            <a:cxnSpLocks/>
          </p:cNvCxnSpPr>
          <p:nvPr/>
        </p:nvCxnSpPr>
        <p:spPr>
          <a:xfrm>
            <a:off x="803377" y="4687490"/>
            <a:ext cx="9105448" cy="68392"/>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34" name="Rectángulo 33">
            <a:extLst>
              <a:ext uri="{FF2B5EF4-FFF2-40B4-BE49-F238E27FC236}">
                <a16:creationId xmlns:a16="http://schemas.microsoft.com/office/drawing/2014/main" id="{5D4B36FD-9BA0-D008-47E5-D633D21C044C}"/>
              </a:ext>
            </a:extLst>
          </p:cNvPr>
          <p:cNvSpPr/>
          <p:nvPr/>
        </p:nvSpPr>
        <p:spPr>
          <a:xfrm>
            <a:off x="803377" y="4786821"/>
            <a:ext cx="1830262" cy="759600"/>
          </a:xfrm>
          <a:prstGeom prst="rect">
            <a:avLst/>
          </a:prstGeom>
          <a:blipFill>
            <a:blip r:embed="rId6" cstate="print">
              <a:extLst>
                <a:ext uri="{28A0092B-C50C-407E-A947-70E740481C1C}">
                  <a14:useLocalDpi xmlns:a14="http://schemas.microsoft.com/office/drawing/2010/main" val="0"/>
                </a:ext>
              </a:extLst>
            </a:blip>
            <a:srcRect/>
            <a:stretch>
              <a:fillRect t="-13000" b="-13000"/>
            </a:stretch>
          </a:blipFill>
          <a:ln>
            <a:solidFill>
              <a:srgbClr val="89C53B"/>
            </a:solidFill>
          </a:ln>
        </p:spPr>
        <p:style>
          <a:lnRef idx="2">
            <a:scrgbClr r="0" g="0" b="0"/>
          </a:lnRef>
          <a:fillRef idx="1">
            <a:scrgbClr r="0" g="0" b="0"/>
          </a:fillRef>
          <a:effectRef idx="0">
            <a:schemeClr val="accent1">
              <a:tint val="50000"/>
              <a:hueOff val="-10355"/>
              <a:satOff val="431"/>
              <a:lumOff val="-1600"/>
              <a:alphaOff val="0"/>
            </a:schemeClr>
          </a:effectRef>
          <a:fontRef idx="minor">
            <a:schemeClr val="lt1">
              <a:hueOff val="0"/>
              <a:satOff val="0"/>
              <a:lumOff val="0"/>
              <a:alphaOff val="0"/>
            </a:schemeClr>
          </a:fontRef>
        </p:style>
      </p:sp>
      <p:sp>
        <p:nvSpPr>
          <p:cNvPr id="35" name="Rectángulo: esquinas redondeadas 4">
            <a:extLst>
              <a:ext uri="{FF2B5EF4-FFF2-40B4-BE49-F238E27FC236}">
                <a16:creationId xmlns:a16="http://schemas.microsoft.com/office/drawing/2014/main" id="{050163A2-AC3C-2A92-F1E6-4680656E8DF5}"/>
              </a:ext>
            </a:extLst>
          </p:cNvPr>
          <p:cNvSpPr txBox="1"/>
          <p:nvPr/>
        </p:nvSpPr>
        <p:spPr>
          <a:xfrm>
            <a:off x="2633639" y="5743226"/>
            <a:ext cx="7453210" cy="15828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defTabSz="1022350">
              <a:lnSpc>
                <a:spcPct val="90000"/>
              </a:lnSpc>
              <a:spcBef>
                <a:spcPct val="0"/>
              </a:spcBef>
              <a:spcAft>
                <a:spcPct val="35000"/>
              </a:spcAft>
            </a:pPr>
            <a:r>
              <a:rPr lang="es-AR" sz="2300" dirty="0">
                <a:solidFill>
                  <a:schemeClr val="tx1"/>
                </a:solidFill>
              </a:rPr>
              <a:t>CROSSLINKER  DE SUPERFICIE</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Agente para mejorar resistencia y capacidad de carga del gel de fractura a </a:t>
            </a:r>
            <a:r>
              <a:rPr lang="es-AR" dirty="0" err="1">
                <a:solidFill>
                  <a:schemeClr val="tx1"/>
                </a:solidFill>
                <a:ea typeface="+mn-lt"/>
                <a:cs typeface="+mn-lt"/>
              </a:rPr>
              <a:t>Tº</a:t>
            </a:r>
            <a:r>
              <a:rPr lang="es-AR" dirty="0">
                <a:solidFill>
                  <a:schemeClr val="tx1"/>
                </a:solidFill>
                <a:ea typeface="+mn-lt"/>
                <a:cs typeface="+mn-lt"/>
              </a:rPr>
              <a:t> de Superficie.</a:t>
            </a:r>
          </a:p>
        </p:txBody>
      </p:sp>
      <p:cxnSp>
        <p:nvCxnSpPr>
          <p:cNvPr id="36" name="Conector recto 35">
            <a:extLst>
              <a:ext uri="{FF2B5EF4-FFF2-40B4-BE49-F238E27FC236}">
                <a16:creationId xmlns:a16="http://schemas.microsoft.com/office/drawing/2014/main" id="{97D3B8E9-E35C-46E1-AD60-B975B6803D73}"/>
              </a:ext>
            </a:extLst>
          </p:cNvPr>
          <p:cNvCxnSpPr>
            <a:cxnSpLocks/>
          </p:cNvCxnSpPr>
          <p:nvPr/>
        </p:nvCxnSpPr>
        <p:spPr>
          <a:xfrm>
            <a:off x="803377" y="5676186"/>
            <a:ext cx="9105448" cy="68392"/>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37" name="Rectángulo 36">
            <a:extLst>
              <a:ext uri="{FF2B5EF4-FFF2-40B4-BE49-F238E27FC236}">
                <a16:creationId xmlns:a16="http://schemas.microsoft.com/office/drawing/2014/main" id="{B78F1DD6-EBEC-1D1F-FA7F-1120BB503884}"/>
              </a:ext>
            </a:extLst>
          </p:cNvPr>
          <p:cNvSpPr/>
          <p:nvPr/>
        </p:nvSpPr>
        <p:spPr>
          <a:xfrm>
            <a:off x="803377" y="5781622"/>
            <a:ext cx="1830262" cy="759600"/>
          </a:xfrm>
          <a:prstGeom prst="rect">
            <a:avLst/>
          </a:prstGeom>
          <a:blipFill>
            <a:blip r:embed="rId7" cstate="print">
              <a:extLst>
                <a:ext uri="{28A0092B-C50C-407E-A947-70E740481C1C}">
                  <a14:useLocalDpi xmlns:a14="http://schemas.microsoft.com/office/drawing/2010/main" val="0"/>
                </a:ext>
              </a:extLst>
            </a:blip>
            <a:srcRect/>
            <a:stretch>
              <a:fillRect t="-1000" b="-1000"/>
            </a:stretch>
          </a:blipFill>
          <a:ln>
            <a:solidFill>
              <a:srgbClr val="89C53B"/>
            </a:solidFill>
          </a:ln>
        </p:spPr>
        <p:style>
          <a:lnRef idx="2">
            <a:scrgbClr r="0" g="0" b="0"/>
          </a:lnRef>
          <a:fillRef idx="1">
            <a:scrgbClr r="0" g="0" b="0"/>
          </a:fillRef>
          <a:effectRef idx="0">
            <a:schemeClr val="accent1">
              <a:tint val="50000"/>
              <a:hueOff val="-13806"/>
              <a:satOff val="574"/>
              <a:lumOff val="-2133"/>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05251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42" presetClass="entr" presetSubtype="0" fill="hold"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1000"/>
                                        <p:tgtEl>
                                          <p:spTgt spid="32"/>
                                        </p:tgtEl>
                                      </p:cBhvr>
                                    </p:animEffect>
                                    <p:anim calcmode="lin" valueType="num">
                                      <p:cBhvr>
                                        <p:cTn id="67" dur="1000" fill="hold"/>
                                        <p:tgtEl>
                                          <p:spTgt spid="32"/>
                                        </p:tgtEl>
                                        <p:attrNameLst>
                                          <p:attrName>ppt_x</p:attrName>
                                        </p:attrNameLst>
                                      </p:cBhvr>
                                      <p:tavLst>
                                        <p:tav tm="0">
                                          <p:val>
                                            <p:strVal val="#ppt_x"/>
                                          </p:val>
                                        </p:tav>
                                        <p:tav tm="100000">
                                          <p:val>
                                            <p:strVal val="#ppt_x"/>
                                          </p:val>
                                        </p:tav>
                                      </p:tavLst>
                                    </p:anim>
                                    <p:anim calcmode="lin" valueType="num">
                                      <p:cBhvr>
                                        <p:cTn id="68" dur="1000" fill="hold"/>
                                        <p:tgtEl>
                                          <p:spTgt spid="32"/>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1000"/>
                                        <p:tgtEl>
                                          <p:spTgt spid="31"/>
                                        </p:tgtEl>
                                      </p:cBhvr>
                                    </p:animEffect>
                                    <p:anim calcmode="lin" valueType="num">
                                      <p:cBhvr>
                                        <p:cTn id="77" dur="1000" fill="hold"/>
                                        <p:tgtEl>
                                          <p:spTgt spid="31"/>
                                        </p:tgtEl>
                                        <p:attrNameLst>
                                          <p:attrName>ppt_x</p:attrName>
                                        </p:attrNameLst>
                                      </p:cBhvr>
                                      <p:tavLst>
                                        <p:tav tm="0">
                                          <p:val>
                                            <p:strVal val="#ppt_x"/>
                                          </p:val>
                                        </p:tav>
                                        <p:tav tm="100000">
                                          <p:val>
                                            <p:strVal val="#ppt_x"/>
                                          </p:val>
                                        </p:tav>
                                      </p:tavLst>
                                    </p:anim>
                                    <p:anim calcmode="lin" valueType="num">
                                      <p:cBhvr>
                                        <p:cTn id="78" dur="1000" fill="hold"/>
                                        <p:tgtEl>
                                          <p:spTgt spid="31"/>
                                        </p:tgtEl>
                                        <p:attrNameLst>
                                          <p:attrName>ppt_y</p:attrName>
                                        </p:attrNameLst>
                                      </p:cBhvr>
                                      <p:tavLst>
                                        <p:tav tm="0">
                                          <p:val>
                                            <p:strVal val="#ppt_y+.1"/>
                                          </p:val>
                                        </p:tav>
                                        <p:tav tm="100000">
                                          <p:val>
                                            <p:strVal val="#ppt_y"/>
                                          </p:val>
                                        </p:tav>
                                      </p:tavLst>
                                    </p:anim>
                                  </p:childTnLst>
                                </p:cTn>
                              </p:par>
                            </p:childTnLst>
                          </p:cTn>
                        </p:par>
                        <p:par>
                          <p:cTn id="79" fill="hold">
                            <p:stCondLst>
                              <p:cond delay="5000"/>
                            </p:stCondLst>
                            <p:childTnLst>
                              <p:par>
                                <p:cTn id="80" presetID="42" presetClass="entr" presetSubtype="0" fill="hold" nodeType="after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1000"/>
                                        <p:tgtEl>
                                          <p:spTgt spid="37"/>
                                        </p:tgtEl>
                                      </p:cBhvr>
                                    </p:animEffect>
                                    <p:anim calcmode="lin" valueType="num">
                                      <p:cBhvr>
                                        <p:cTn id="83" dur="1000" fill="hold"/>
                                        <p:tgtEl>
                                          <p:spTgt spid="37"/>
                                        </p:tgtEl>
                                        <p:attrNameLst>
                                          <p:attrName>ppt_x</p:attrName>
                                        </p:attrNameLst>
                                      </p:cBhvr>
                                      <p:tavLst>
                                        <p:tav tm="0">
                                          <p:val>
                                            <p:strVal val="#ppt_x"/>
                                          </p:val>
                                        </p:tav>
                                        <p:tav tm="100000">
                                          <p:val>
                                            <p:strVal val="#ppt_x"/>
                                          </p:val>
                                        </p:tav>
                                      </p:tavLst>
                                    </p:anim>
                                    <p:anim calcmode="lin" valueType="num">
                                      <p:cBhvr>
                                        <p:cTn id="84" dur="1000" fill="hold"/>
                                        <p:tgtEl>
                                          <p:spTgt spid="37"/>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1000"/>
                                        <p:tgtEl>
                                          <p:spTgt spid="36"/>
                                        </p:tgtEl>
                                      </p:cBhvr>
                                    </p:animEffect>
                                    <p:anim calcmode="lin" valueType="num">
                                      <p:cBhvr>
                                        <p:cTn id="88" dur="1000" fill="hold"/>
                                        <p:tgtEl>
                                          <p:spTgt spid="36"/>
                                        </p:tgtEl>
                                        <p:attrNameLst>
                                          <p:attrName>ppt_x</p:attrName>
                                        </p:attrNameLst>
                                      </p:cBhvr>
                                      <p:tavLst>
                                        <p:tav tm="0">
                                          <p:val>
                                            <p:strVal val="#ppt_x"/>
                                          </p:val>
                                        </p:tav>
                                        <p:tav tm="100000">
                                          <p:val>
                                            <p:strVal val="#ppt_x"/>
                                          </p:val>
                                        </p:tav>
                                      </p:tavLst>
                                    </p:anim>
                                    <p:anim calcmode="lin" valueType="num">
                                      <p:cBhvr>
                                        <p:cTn id="89" dur="1000" fill="hold"/>
                                        <p:tgtEl>
                                          <p:spTgt spid="3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1000"/>
                                        <p:tgtEl>
                                          <p:spTgt spid="35"/>
                                        </p:tgtEl>
                                      </p:cBhvr>
                                    </p:animEffect>
                                    <p:anim calcmode="lin" valueType="num">
                                      <p:cBhvr>
                                        <p:cTn id="93" dur="1000" fill="hold"/>
                                        <p:tgtEl>
                                          <p:spTgt spid="35"/>
                                        </p:tgtEl>
                                        <p:attrNameLst>
                                          <p:attrName>ppt_x</p:attrName>
                                        </p:attrNameLst>
                                      </p:cBhvr>
                                      <p:tavLst>
                                        <p:tav tm="0">
                                          <p:val>
                                            <p:strVal val="#ppt_x"/>
                                          </p:val>
                                        </p:tav>
                                        <p:tav tm="100000">
                                          <p:val>
                                            <p:strVal val="#ppt_x"/>
                                          </p:val>
                                        </p:tav>
                                      </p:tavLst>
                                    </p:anim>
                                    <p:anim calcmode="lin" valueType="num">
                                      <p:cBhvr>
                                        <p:cTn id="9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2" grpId="0"/>
      <p:bldP spid="26" grpId="0"/>
      <p:bldP spid="31"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9F3149A9-1775-44FF-9064-0650BF9EBA98}"/>
              </a:ext>
            </a:extLst>
          </p:cNvPr>
          <p:cNvSpPr txBox="1"/>
          <p:nvPr/>
        </p:nvSpPr>
        <p:spPr>
          <a:xfrm>
            <a:off x="803377" y="1093979"/>
            <a:ext cx="10430679" cy="523220"/>
          </a:xfrm>
          <a:prstGeom prst="rect">
            <a:avLst/>
          </a:prstGeom>
          <a:noFill/>
        </p:spPr>
        <p:txBody>
          <a:bodyPr wrap="square">
            <a:spAutoFit/>
          </a:bodyPr>
          <a:lstStyle/>
          <a:p>
            <a:r>
              <a:rPr lang="es-AR" sz="2800" b="1" dirty="0">
                <a:solidFill>
                  <a:srgbClr val="89C53B"/>
                </a:solidFill>
              </a:rPr>
              <a:t>PROTOCOLO DE PRUEBA EN CAMPO</a:t>
            </a:r>
          </a:p>
        </p:txBody>
      </p:sp>
      <p:cxnSp>
        <p:nvCxnSpPr>
          <p:cNvPr id="13" name="Conector recto 12">
            <a:extLst>
              <a:ext uri="{FF2B5EF4-FFF2-40B4-BE49-F238E27FC236}">
                <a16:creationId xmlns:a16="http://schemas.microsoft.com/office/drawing/2014/main" id="{8496E004-8265-5C71-2C42-DA5AA7E12500}"/>
              </a:ext>
            </a:extLst>
          </p:cNvPr>
          <p:cNvCxnSpPr>
            <a:cxnSpLocks/>
          </p:cNvCxnSpPr>
          <p:nvPr/>
        </p:nvCxnSpPr>
        <p:spPr>
          <a:xfrm>
            <a:off x="781606" y="1093979"/>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14" name="Rectángulo: esquinas redondeadas 4">
            <a:extLst>
              <a:ext uri="{FF2B5EF4-FFF2-40B4-BE49-F238E27FC236}">
                <a16:creationId xmlns:a16="http://schemas.microsoft.com/office/drawing/2014/main" id="{29FD64A6-EACF-9ECB-D46E-005B700A4A44}"/>
              </a:ext>
            </a:extLst>
          </p:cNvPr>
          <p:cNvSpPr txBox="1"/>
          <p:nvPr/>
        </p:nvSpPr>
        <p:spPr>
          <a:xfrm>
            <a:off x="956481" y="2019971"/>
            <a:ext cx="8927748" cy="15828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defTabSz="1022350">
              <a:lnSpc>
                <a:spcPct val="90000"/>
              </a:lnSpc>
              <a:spcBef>
                <a:spcPct val="0"/>
              </a:spcBef>
              <a:spcAft>
                <a:spcPct val="35000"/>
              </a:spcAft>
            </a:pPr>
            <a:r>
              <a:rPr lang="es-AR" sz="2300" dirty="0">
                <a:solidFill>
                  <a:schemeClr val="tx1"/>
                </a:solidFill>
              </a:rPr>
              <a:t>OBJETIVOS</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Evaluar el desempeño del sistema de fluido diseñado.</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Comparar productividad entre agua de inyección y agua dulce en capas fracturadas.</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Evaluar la viabilidad de usar fluidos con agua de inyección.</a:t>
            </a:r>
          </a:p>
        </p:txBody>
      </p:sp>
      <p:cxnSp>
        <p:nvCxnSpPr>
          <p:cNvPr id="19" name="Conector recto 18">
            <a:extLst>
              <a:ext uri="{FF2B5EF4-FFF2-40B4-BE49-F238E27FC236}">
                <a16:creationId xmlns:a16="http://schemas.microsoft.com/office/drawing/2014/main" id="{B7975624-6ABE-D136-564D-10ABD178F598}"/>
              </a:ext>
            </a:extLst>
          </p:cNvPr>
          <p:cNvCxnSpPr>
            <a:cxnSpLocks/>
          </p:cNvCxnSpPr>
          <p:nvPr/>
        </p:nvCxnSpPr>
        <p:spPr>
          <a:xfrm>
            <a:off x="956481" y="1984257"/>
            <a:ext cx="9105448" cy="68392"/>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20" name="Rectángulo: esquinas redondeadas 4">
            <a:extLst>
              <a:ext uri="{FF2B5EF4-FFF2-40B4-BE49-F238E27FC236}">
                <a16:creationId xmlns:a16="http://schemas.microsoft.com/office/drawing/2014/main" id="{E6558A67-1358-0A96-A801-8DE62AD4C966}"/>
              </a:ext>
            </a:extLst>
          </p:cNvPr>
          <p:cNvSpPr txBox="1"/>
          <p:nvPr/>
        </p:nvSpPr>
        <p:spPr>
          <a:xfrm>
            <a:off x="956481" y="3601323"/>
            <a:ext cx="8927748" cy="15828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defTabSz="1022350">
              <a:lnSpc>
                <a:spcPct val="90000"/>
              </a:lnSpc>
              <a:spcBef>
                <a:spcPct val="0"/>
              </a:spcBef>
              <a:spcAft>
                <a:spcPct val="35000"/>
              </a:spcAft>
            </a:pPr>
            <a:r>
              <a:rPr lang="es-AR" sz="2300" dirty="0">
                <a:solidFill>
                  <a:schemeClr val="tx1"/>
                </a:solidFill>
              </a:rPr>
              <a:t>EJECUCIÓN</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Fracturados 3 pozos: 2 en Cañadón Seco - León y 1 en Las Heras.</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Primer pozo fracturado en febrero de 2023.</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Uso de trazadores para comparar producción de capas fracturadas con agua dulce y agua de inyección.</a:t>
            </a:r>
          </a:p>
          <a:p>
            <a:pPr marL="0" lvl="1" defTabSz="800100">
              <a:lnSpc>
                <a:spcPct val="90000"/>
              </a:lnSpc>
              <a:spcBef>
                <a:spcPct val="0"/>
              </a:spcBef>
              <a:spcAft>
                <a:spcPct val="15000"/>
              </a:spcAft>
            </a:pPr>
            <a:endParaRPr lang="es-AR" dirty="0">
              <a:solidFill>
                <a:schemeClr val="tx1"/>
              </a:solidFill>
              <a:ea typeface="+mn-lt"/>
              <a:cs typeface="+mn-lt"/>
            </a:endParaRPr>
          </a:p>
        </p:txBody>
      </p:sp>
      <p:cxnSp>
        <p:nvCxnSpPr>
          <p:cNvPr id="21" name="Conector recto 20">
            <a:extLst>
              <a:ext uri="{FF2B5EF4-FFF2-40B4-BE49-F238E27FC236}">
                <a16:creationId xmlns:a16="http://schemas.microsoft.com/office/drawing/2014/main" id="{2EB9E965-0D3D-ACEE-C298-4993961476E4}"/>
              </a:ext>
            </a:extLst>
          </p:cNvPr>
          <p:cNvCxnSpPr>
            <a:cxnSpLocks/>
          </p:cNvCxnSpPr>
          <p:nvPr/>
        </p:nvCxnSpPr>
        <p:spPr>
          <a:xfrm>
            <a:off x="956481" y="3567127"/>
            <a:ext cx="9105448" cy="68392"/>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23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a libre: forma 3">
            <a:extLst>
              <a:ext uri="{FF2B5EF4-FFF2-40B4-BE49-F238E27FC236}">
                <a16:creationId xmlns:a16="http://schemas.microsoft.com/office/drawing/2014/main" id="{0C5F9A2B-3566-443E-9215-DC26457E5E24}"/>
              </a:ext>
            </a:extLst>
          </p:cNvPr>
          <p:cNvSpPr/>
          <p:nvPr/>
        </p:nvSpPr>
        <p:spPr>
          <a:xfrm>
            <a:off x="2192186" y="4237328"/>
            <a:ext cx="2124312" cy="507242"/>
          </a:xfrm>
          <a:custGeom>
            <a:avLst/>
            <a:gdLst>
              <a:gd name="connsiteX0" fmla="*/ 0 w 2124312"/>
              <a:gd name="connsiteY0" fmla="*/ 0 h 507242"/>
              <a:gd name="connsiteX1" fmla="*/ 2124312 w 2124312"/>
              <a:gd name="connsiteY1" fmla="*/ 0 h 507242"/>
              <a:gd name="connsiteX2" fmla="*/ 2124312 w 2124312"/>
              <a:gd name="connsiteY2" fmla="*/ 507242 h 507242"/>
              <a:gd name="connsiteX3" fmla="*/ 0 w 2124312"/>
              <a:gd name="connsiteY3" fmla="*/ 507242 h 507242"/>
              <a:gd name="connsiteX4" fmla="*/ 0 w 2124312"/>
              <a:gd name="connsiteY4" fmla="*/ 0 h 507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312" h="507242">
                <a:moveTo>
                  <a:pt x="0" y="0"/>
                </a:moveTo>
                <a:lnTo>
                  <a:pt x="2124312" y="0"/>
                </a:lnTo>
                <a:lnTo>
                  <a:pt x="2124312" y="507242"/>
                </a:lnTo>
                <a:lnTo>
                  <a:pt x="0" y="5072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algn="ctr" defTabSz="889000">
              <a:lnSpc>
                <a:spcPct val="90000"/>
              </a:lnSpc>
              <a:spcBef>
                <a:spcPct val="0"/>
              </a:spcBef>
              <a:spcAft>
                <a:spcPct val="35000"/>
              </a:spcAft>
              <a:defRPr b="1"/>
            </a:pPr>
            <a:r>
              <a:rPr lang="en-US" sz="2000" dirty="0">
                <a:cs typeface="Times New Roman"/>
              </a:rPr>
              <a:t>MAYO 2022</a:t>
            </a:r>
          </a:p>
        </p:txBody>
      </p:sp>
      <p:sp>
        <p:nvSpPr>
          <p:cNvPr id="5" name="Rectángulo 4">
            <a:extLst>
              <a:ext uri="{FF2B5EF4-FFF2-40B4-BE49-F238E27FC236}">
                <a16:creationId xmlns:a16="http://schemas.microsoft.com/office/drawing/2014/main" id="{48F6D280-DDE1-454F-93D0-05EF874A9953}"/>
              </a:ext>
            </a:extLst>
          </p:cNvPr>
          <p:cNvSpPr/>
          <p:nvPr/>
        </p:nvSpPr>
        <p:spPr>
          <a:xfrm>
            <a:off x="2047348" y="1826804"/>
            <a:ext cx="2413991" cy="1391550"/>
          </a:xfrm>
          <a:prstGeom prst="rect">
            <a:avLst/>
          </a:prstGeom>
          <a:ln w="19050">
            <a:solidFill>
              <a:srgbClr val="89C53B"/>
            </a:solidFill>
          </a:ln>
        </p:spPr>
        <p:style>
          <a:lnRef idx="2">
            <a:schemeClr val="accent1">
              <a:shade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950" tIns="227950" rIns="227950" bIns="227950" numCol="1" spcCol="1270" anchor="ctr" anchorCtr="0">
            <a:noAutofit/>
          </a:bodyPr>
          <a:lstStyle/>
          <a:p>
            <a:pPr defTabSz="800100">
              <a:lnSpc>
                <a:spcPct val="90000"/>
              </a:lnSpc>
              <a:spcBef>
                <a:spcPct val="0"/>
              </a:spcBef>
              <a:spcAft>
                <a:spcPct val="35000"/>
              </a:spcAft>
            </a:pPr>
            <a:r>
              <a:rPr lang="es-AR" dirty="0">
                <a:cs typeface="Times New Roman"/>
              </a:rPr>
              <a:t>ENSAYOS DE ESTABILIDAD DE GEL CON MUESTRAS DE PTA LH-03 Y CL</a:t>
            </a:r>
            <a:endParaRPr lang="es-AR" sz="1200" dirty="0">
              <a:cs typeface="Times New Roman"/>
            </a:endParaRPr>
          </a:p>
        </p:txBody>
      </p:sp>
      <p:sp>
        <p:nvSpPr>
          <p:cNvPr id="10" name="Conector recto 9">
            <a:extLst>
              <a:ext uri="{FF2B5EF4-FFF2-40B4-BE49-F238E27FC236}">
                <a16:creationId xmlns:a16="http://schemas.microsoft.com/office/drawing/2014/main" id="{29E425A3-BD4C-4B91-B5AD-D894EE21BA34}"/>
              </a:ext>
            </a:extLst>
          </p:cNvPr>
          <p:cNvSpPr/>
          <p:nvPr/>
        </p:nvSpPr>
        <p:spPr>
          <a:xfrm>
            <a:off x="3254343" y="3218355"/>
            <a:ext cx="0" cy="852885"/>
          </a:xfrm>
          <a:prstGeom prst="line">
            <a:avLst/>
          </a:prstGeom>
          <a:noFill/>
          <a:ln w="9525" cap="flat" cmpd="sng" algn="ctr">
            <a:solidFill>
              <a:srgbClr val="89C53B"/>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11" name="Forma libre: forma 10">
            <a:extLst>
              <a:ext uri="{FF2B5EF4-FFF2-40B4-BE49-F238E27FC236}">
                <a16:creationId xmlns:a16="http://schemas.microsoft.com/office/drawing/2014/main" id="{45D33434-51D5-4714-B897-BEF963F63A76}"/>
              </a:ext>
            </a:extLst>
          </p:cNvPr>
          <p:cNvSpPr/>
          <p:nvPr/>
        </p:nvSpPr>
        <p:spPr>
          <a:xfrm>
            <a:off x="3592301" y="3397909"/>
            <a:ext cx="2124312" cy="507242"/>
          </a:xfrm>
          <a:custGeom>
            <a:avLst/>
            <a:gdLst>
              <a:gd name="connsiteX0" fmla="*/ 0 w 2124312"/>
              <a:gd name="connsiteY0" fmla="*/ 0 h 507242"/>
              <a:gd name="connsiteX1" fmla="*/ 2124312 w 2124312"/>
              <a:gd name="connsiteY1" fmla="*/ 0 h 507242"/>
              <a:gd name="connsiteX2" fmla="*/ 2124312 w 2124312"/>
              <a:gd name="connsiteY2" fmla="*/ 507242 h 507242"/>
              <a:gd name="connsiteX3" fmla="*/ 0 w 2124312"/>
              <a:gd name="connsiteY3" fmla="*/ 507242 h 507242"/>
              <a:gd name="connsiteX4" fmla="*/ 0 w 2124312"/>
              <a:gd name="connsiteY4" fmla="*/ 0 h 507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312" h="507242">
                <a:moveTo>
                  <a:pt x="0" y="0"/>
                </a:moveTo>
                <a:lnTo>
                  <a:pt x="2124312" y="0"/>
                </a:lnTo>
                <a:lnTo>
                  <a:pt x="2124312" y="507242"/>
                </a:lnTo>
                <a:lnTo>
                  <a:pt x="0" y="5072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1">
            <a:noAutofit/>
          </a:bodyPr>
          <a:lstStyle/>
          <a:p>
            <a:pPr algn="ctr" defTabSz="889000">
              <a:lnSpc>
                <a:spcPct val="90000"/>
              </a:lnSpc>
              <a:spcBef>
                <a:spcPct val="0"/>
              </a:spcBef>
              <a:spcAft>
                <a:spcPct val="35000"/>
              </a:spcAft>
              <a:defRPr b="1"/>
            </a:pPr>
            <a:r>
              <a:rPr lang="en-US" sz="2000" dirty="0">
                <a:cs typeface="Times New Roman"/>
              </a:rPr>
              <a:t>JULIO 2022</a:t>
            </a:r>
          </a:p>
        </p:txBody>
      </p:sp>
      <p:sp>
        <p:nvSpPr>
          <p:cNvPr id="12" name="Elipse 11">
            <a:extLst>
              <a:ext uri="{FF2B5EF4-FFF2-40B4-BE49-F238E27FC236}">
                <a16:creationId xmlns:a16="http://schemas.microsoft.com/office/drawing/2014/main" id="{EA513E48-F409-453F-BC6B-B2386C19A7B1}"/>
              </a:ext>
            </a:extLst>
          </p:cNvPr>
          <p:cNvSpPr/>
          <p:nvPr/>
        </p:nvSpPr>
        <p:spPr>
          <a:xfrm>
            <a:off x="3220677" y="4037574"/>
            <a:ext cx="67333" cy="67333"/>
          </a:xfrm>
          <a:prstGeom prst="ellipse">
            <a:avLst/>
          </a:prstGeom>
          <a:solidFill>
            <a:srgbClr val="89C53B"/>
          </a:solidFill>
          <a:ln>
            <a:solidFill>
              <a:srgbClr val="89C53B"/>
            </a:solidFill>
          </a:ln>
        </p:spPr>
        <p:style>
          <a:lnRef idx="2">
            <a:schemeClr val="accent1">
              <a:shade val="50000"/>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3" name="Rectángulo 12">
            <a:extLst>
              <a:ext uri="{FF2B5EF4-FFF2-40B4-BE49-F238E27FC236}">
                <a16:creationId xmlns:a16="http://schemas.microsoft.com/office/drawing/2014/main" id="{58D0AB39-A3FD-4E02-B5E0-317B6EB552C5}"/>
              </a:ext>
            </a:extLst>
          </p:cNvPr>
          <p:cNvSpPr/>
          <p:nvPr/>
        </p:nvSpPr>
        <p:spPr>
          <a:xfrm>
            <a:off x="3447463" y="4924126"/>
            <a:ext cx="2413991" cy="1195863"/>
          </a:xfrm>
          <a:prstGeom prst="rect">
            <a:avLst/>
          </a:prstGeom>
          <a:ln w="19050">
            <a:solidFill>
              <a:srgbClr val="89C53B"/>
            </a:solidFill>
          </a:ln>
        </p:spPr>
        <p:style>
          <a:lnRef idx="2">
            <a:schemeClr val="accent1">
              <a:shade val="50000"/>
              <a:hueOff val="144575"/>
              <a:satOff val="-3024"/>
              <a:lumOff val="1682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8397" tIns="218397" rIns="218397" bIns="218397" numCol="1" spcCol="1270" anchor="ctr" anchorCtr="0">
            <a:noAutofit/>
          </a:bodyPr>
          <a:lstStyle/>
          <a:p>
            <a:pPr defTabSz="800100">
              <a:lnSpc>
                <a:spcPct val="90000"/>
              </a:lnSpc>
              <a:spcBef>
                <a:spcPct val="0"/>
              </a:spcBef>
              <a:spcAft>
                <a:spcPct val="35000"/>
              </a:spcAft>
            </a:pPr>
            <a:r>
              <a:rPr lang="es-AR" dirty="0">
                <a:cs typeface="Times New Roman"/>
              </a:rPr>
              <a:t>ENSAYOS A DIFERENTES TEMPERATURAS (50, 70, 80 Y 90°C)</a:t>
            </a:r>
          </a:p>
        </p:txBody>
      </p:sp>
      <p:sp>
        <p:nvSpPr>
          <p:cNvPr id="14" name="Conector recto 13">
            <a:extLst>
              <a:ext uri="{FF2B5EF4-FFF2-40B4-BE49-F238E27FC236}">
                <a16:creationId xmlns:a16="http://schemas.microsoft.com/office/drawing/2014/main" id="{DCC46FE5-F477-4BC8-A83A-0B463CCA97A5}"/>
              </a:ext>
            </a:extLst>
          </p:cNvPr>
          <p:cNvSpPr/>
          <p:nvPr/>
        </p:nvSpPr>
        <p:spPr>
          <a:xfrm>
            <a:off x="4654458" y="4071240"/>
            <a:ext cx="0" cy="852885"/>
          </a:xfrm>
          <a:prstGeom prst="line">
            <a:avLst/>
          </a:prstGeom>
          <a:noFill/>
          <a:ln w="9525" cap="flat" cmpd="sng" algn="ctr">
            <a:solidFill>
              <a:srgbClr val="89C53B"/>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15" name="Forma libre: forma 14">
            <a:extLst>
              <a:ext uri="{FF2B5EF4-FFF2-40B4-BE49-F238E27FC236}">
                <a16:creationId xmlns:a16="http://schemas.microsoft.com/office/drawing/2014/main" id="{5CDF4602-587E-4C0B-AEBF-C1515797B6E7}"/>
              </a:ext>
            </a:extLst>
          </p:cNvPr>
          <p:cNvSpPr/>
          <p:nvPr/>
        </p:nvSpPr>
        <p:spPr>
          <a:xfrm>
            <a:off x="4992417" y="4237328"/>
            <a:ext cx="2124312" cy="507242"/>
          </a:xfrm>
          <a:custGeom>
            <a:avLst/>
            <a:gdLst>
              <a:gd name="connsiteX0" fmla="*/ 0 w 2124312"/>
              <a:gd name="connsiteY0" fmla="*/ 0 h 507242"/>
              <a:gd name="connsiteX1" fmla="*/ 2124312 w 2124312"/>
              <a:gd name="connsiteY1" fmla="*/ 0 h 507242"/>
              <a:gd name="connsiteX2" fmla="*/ 2124312 w 2124312"/>
              <a:gd name="connsiteY2" fmla="*/ 507242 h 507242"/>
              <a:gd name="connsiteX3" fmla="*/ 0 w 2124312"/>
              <a:gd name="connsiteY3" fmla="*/ 507242 h 507242"/>
              <a:gd name="connsiteX4" fmla="*/ 0 w 2124312"/>
              <a:gd name="connsiteY4" fmla="*/ 0 h 507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312" h="507242">
                <a:moveTo>
                  <a:pt x="0" y="0"/>
                </a:moveTo>
                <a:lnTo>
                  <a:pt x="2124312" y="0"/>
                </a:lnTo>
                <a:lnTo>
                  <a:pt x="2124312" y="507242"/>
                </a:lnTo>
                <a:lnTo>
                  <a:pt x="0" y="5072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algn="ctr" defTabSz="889000">
              <a:lnSpc>
                <a:spcPct val="90000"/>
              </a:lnSpc>
              <a:spcBef>
                <a:spcPct val="0"/>
              </a:spcBef>
              <a:spcAft>
                <a:spcPct val="35000"/>
              </a:spcAft>
              <a:defRPr b="1"/>
            </a:pPr>
            <a:r>
              <a:rPr lang="en-US" sz="2000" dirty="0">
                <a:cs typeface="Times New Roman"/>
              </a:rPr>
              <a:t>AGOSTO 2022</a:t>
            </a:r>
          </a:p>
        </p:txBody>
      </p:sp>
      <p:sp>
        <p:nvSpPr>
          <p:cNvPr id="16" name="Elipse 15">
            <a:extLst>
              <a:ext uri="{FF2B5EF4-FFF2-40B4-BE49-F238E27FC236}">
                <a16:creationId xmlns:a16="http://schemas.microsoft.com/office/drawing/2014/main" id="{A360E63E-765D-4BDF-A138-E05BA19F6467}"/>
              </a:ext>
            </a:extLst>
          </p:cNvPr>
          <p:cNvSpPr/>
          <p:nvPr/>
        </p:nvSpPr>
        <p:spPr>
          <a:xfrm>
            <a:off x="4620792" y="4037574"/>
            <a:ext cx="67333" cy="67333"/>
          </a:xfrm>
          <a:prstGeom prst="ellipse">
            <a:avLst/>
          </a:prstGeom>
          <a:solidFill>
            <a:srgbClr val="89C53B"/>
          </a:solidFill>
          <a:ln>
            <a:solidFill>
              <a:srgbClr val="89C53B"/>
            </a:solidFill>
          </a:ln>
        </p:spPr>
        <p:style>
          <a:lnRef idx="2">
            <a:schemeClr val="accent1">
              <a:shade val="50000"/>
              <a:hueOff val="144575"/>
              <a:satOff val="-3024"/>
              <a:lumOff val="16825"/>
              <a:alphaOff val="0"/>
            </a:schemeClr>
          </a:lnRef>
          <a:fillRef idx="1">
            <a:schemeClr val="accent1">
              <a:shade val="50000"/>
              <a:hueOff val="144575"/>
              <a:satOff val="-3024"/>
              <a:lumOff val="16825"/>
              <a:alphaOff val="0"/>
            </a:schemeClr>
          </a:fillRef>
          <a:effectRef idx="0">
            <a:schemeClr val="accent1">
              <a:shade val="50000"/>
              <a:hueOff val="144575"/>
              <a:satOff val="-3024"/>
              <a:lumOff val="16825"/>
              <a:alphaOff val="0"/>
            </a:schemeClr>
          </a:effectRef>
          <a:fontRef idx="minor">
            <a:schemeClr val="lt1"/>
          </a:fontRef>
        </p:style>
      </p:sp>
      <p:sp>
        <p:nvSpPr>
          <p:cNvPr id="17" name="Rectángulo 16">
            <a:extLst>
              <a:ext uri="{FF2B5EF4-FFF2-40B4-BE49-F238E27FC236}">
                <a16:creationId xmlns:a16="http://schemas.microsoft.com/office/drawing/2014/main" id="{50D71D39-4661-4CBD-9980-8058B5525391}"/>
              </a:ext>
            </a:extLst>
          </p:cNvPr>
          <p:cNvSpPr/>
          <p:nvPr/>
        </p:nvSpPr>
        <p:spPr>
          <a:xfrm>
            <a:off x="4767851" y="1839410"/>
            <a:ext cx="2573445" cy="1391550"/>
          </a:xfrm>
          <a:prstGeom prst="rect">
            <a:avLst/>
          </a:prstGeom>
          <a:ln w="19050">
            <a:solidFill>
              <a:srgbClr val="89C53B"/>
            </a:solidFill>
          </a:ln>
        </p:spPr>
        <p:style>
          <a:lnRef idx="2">
            <a:schemeClr val="accent1">
              <a:shade val="50000"/>
              <a:hueOff val="289149"/>
              <a:satOff val="-6048"/>
              <a:lumOff val="3365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950" tIns="227950" rIns="227950" bIns="227950" numCol="1" spcCol="1270" anchor="ctr" anchorCtr="0">
            <a:noAutofit/>
          </a:bodyPr>
          <a:lstStyle/>
          <a:p>
            <a:pPr defTabSz="800100">
              <a:lnSpc>
                <a:spcPct val="90000"/>
              </a:lnSpc>
              <a:spcBef>
                <a:spcPct val="0"/>
              </a:spcBef>
              <a:spcAft>
                <a:spcPct val="35000"/>
              </a:spcAft>
            </a:pPr>
            <a:r>
              <a:rPr lang="es-AR" dirty="0">
                <a:cs typeface="Times New Roman"/>
              </a:rPr>
              <a:t>BUENOS RESULTADOS DE ESTABILIDAD EN TODAS LAS TEMPERATURAS</a:t>
            </a:r>
            <a:endParaRPr lang="en-US" dirty="0">
              <a:cs typeface="Times New Roman"/>
            </a:endParaRPr>
          </a:p>
        </p:txBody>
      </p:sp>
      <p:sp>
        <p:nvSpPr>
          <p:cNvPr id="18" name="Conector recto 17">
            <a:extLst>
              <a:ext uri="{FF2B5EF4-FFF2-40B4-BE49-F238E27FC236}">
                <a16:creationId xmlns:a16="http://schemas.microsoft.com/office/drawing/2014/main" id="{62832C36-F177-4867-8ECF-1B7E31A1C958}"/>
              </a:ext>
            </a:extLst>
          </p:cNvPr>
          <p:cNvSpPr/>
          <p:nvPr/>
        </p:nvSpPr>
        <p:spPr>
          <a:xfrm>
            <a:off x="6054573" y="3218355"/>
            <a:ext cx="0" cy="852885"/>
          </a:xfrm>
          <a:prstGeom prst="line">
            <a:avLst/>
          </a:prstGeom>
          <a:noFill/>
          <a:ln w="9525" cap="flat" cmpd="sng" algn="ctr">
            <a:solidFill>
              <a:srgbClr val="89C53B"/>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19" name="Forma libre: forma 18">
            <a:extLst>
              <a:ext uri="{FF2B5EF4-FFF2-40B4-BE49-F238E27FC236}">
                <a16:creationId xmlns:a16="http://schemas.microsoft.com/office/drawing/2014/main" id="{23D867CB-1BA6-4A66-9C96-72B600DFA5DD}"/>
              </a:ext>
            </a:extLst>
          </p:cNvPr>
          <p:cNvSpPr/>
          <p:nvPr/>
        </p:nvSpPr>
        <p:spPr>
          <a:xfrm>
            <a:off x="6392532" y="3397909"/>
            <a:ext cx="2124312" cy="507242"/>
          </a:xfrm>
          <a:custGeom>
            <a:avLst/>
            <a:gdLst>
              <a:gd name="connsiteX0" fmla="*/ 0 w 2124312"/>
              <a:gd name="connsiteY0" fmla="*/ 0 h 507242"/>
              <a:gd name="connsiteX1" fmla="*/ 2124312 w 2124312"/>
              <a:gd name="connsiteY1" fmla="*/ 0 h 507242"/>
              <a:gd name="connsiteX2" fmla="*/ 2124312 w 2124312"/>
              <a:gd name="connsiteY2" fmla="*/ 507242 h 507242"/>
              <a:gd name="connsiteX3" fmla="*/ 0 w 2124312"/>
              <a:gd name="connsiteY3" fmla="*/ 507242 h 507242"/>
              <a:gd name="connsiteX4" fmla="*/ 0 w 2124312"/>
              <a:gd name="connsiteY4" fmla="*/ 0 h 507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312" h="507242">
                <a:moveTo>
                  <a:pt x="0" y="0"/>
                </a:moveTo>
                <a:lnTo>
                  <a:pt x="2124312" y="0"/>
                </a:lnTo>
                <a:lnTo>
                  <a:pt x="2124312" y="507242"/>
                </a:lnTo>
                <a:lnTo>
                  <a:pt x="0" y="5072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1">
            <a:noAutofit/>
          </a:bodyPr>
          <a:lstStyle/>
          <a:p>
            <a:pPr algn="ctr" defTabSz="889000">
              <a:lnSpc>
                <a:spcPct val="90000"/>
              </a:lnSpc>
              <a:spcBef>
                <a:spcPct val="0"/>
              </a:spcBef>
              <a:spcAft>
                <a:spcPct val="35000"/>
              </a:spcAft>
              <a:defRPr b="1"/>
            </a:pPr>
            <a:r>
              <a:rPr lang="en-US" sz="2000" dirty="0">
                <a:cs typeface="Times New Roman"/>
              </a:rPr>
              <a:t>NOVIEMBRE 2022</a:t>
            </a:r>
          </a:p>
        </p:txBody>
      </p:sp>
      <p:sp>
        <p:nvSpPr>
          <p:cNvPr id="20" name="Elipse 19">
            <a:extLst>
              <a:ext uri="{FF2B5EF4-FFF2-40B4-BE49-F238E27FC236}">
                <a16:creationId xmlns:a16="http://schemas.microsoft.com/office/drawing/2014/main" id="{040E1888-93D3-4BA5-B6DD-BB12E806215F}"/>
              </a:ext>
            </a:extLst>
          </p:cNvPr>
          <p:cNvSpPr/>
          <p:nvPr/>
        </p:nvSpPr>
        <p:spPr>
          <a:xfrm>
            <a:off x="6020907" y="4037574"/>
            <a:ext cx="67333" cy="67333"/>
          </a:xfrm>
          <a:prstGeom prst="ellipse">
            <a:avLst/>
          </a:prstGeom>
          <a:solidFill>
            <a:srgbClr val="89C53B"/>
          </a:solidFill>
          <a:ln>
            <a:solidFill>
              <a:srgbClr val="89C53B"/>
            </a:solidFill>
          </a:ln>
        </p:spPr>
        <p:style>
          <a:lnRef idx="2">
            <a:schemeClr val="accent1">
              <a:shade val="50000"/>
              <a:hueOff val="289149"/>
              <a:satOff val="-6048"/>
              <a:lumOff val="33650"/>
              <a:alphaOff val="0"/>
            </a:schemeClr>
          </a:lnRef>
          <a:fillRef idx="1">
            <a:schemeClr val="accent1">
              <a:shade val="50000"/>
              <a:hueOff val="289149"/>
              <a:satOff val="-6048"/>
              <a:lumOff val="33650"/>
              <a:alphaOff val="0"/>
            </a:schemeClr>
          </a:fillRef>
          <a:effectRef idx="0">
            <a:schemeClr val="accent1">
              <a:shade val="50000"/>
              <a:hueOff val="289149"/>
              <a:satOff val="-6048"/>
              <a:lumOff val="33650"/>
              <a:alphaOff val="0"/>
            </a:schemeClr>
          </a:effectRef>
          <a:fontRef idx="minor">
            <a:schemeClr val="lt1"/>
          </a:fontRef>
        </p:style>
      </p:sp>
      <p:sp>
        <p:nvSpPr>
          <p:cNvPr id="21" name="Rectángulo 20">
            <a:extLst>
              <a:ext uri="{FF2B5EF4-FFF2-40B4-BE49-F238E27FC236}">
                <a16:creationId xmlns:a16="http://schemas.microsoft.com/office/drawing/2014/main" id="{E07C70C4-00D8-4C43-ABE1-77E506D78252}"/>
              </a:ext>
            </a:extLst>
          </p:cNvPr>
          <p:cNvSpPr/>
          <p:nvPr/>
        </p:nvSpPr>
        <p:spPr>
          <a:xfrm>
            <a:off x="6151133" y="4924125"/>
            <a:ext cx="2607110" cy="1391550"/>
          </a:xfrm>
          <a:prstGeom prst="rect">
            <a:avLst/>
          </a:prstGeom>
          <a:ln w="19050">
            <a:solidFill>
              <a:srgbClr val="89C53B"/>
            </a:solidFill>
          </a:ln>
        </p:spPr>
        <p:style>
          <a:lnRef idx="2">
            <a:schemeClr val="accent1">
              <a:shade val="50000"/>
              <a:hueOff val="289149"/>
              <a:satOff val="-6048"/>
              <a:lumOff val="3365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7950" tIns="227950" rIns="227950" bIns="227950" numCol="1" spcCol="1270" anchor="ctr" anchorCtr="0">
            <a:noAutofit/>
          </a:bodyPr>
          <a:lstStyle/>
          <a:p>
            <a:pPr defTabSz="800100">
              <a:lnSpc>
                <a:spcPct val="90000"/>
              </a:lnSpc>
              <a:spcBef>
                <a:spcPct val="0"/>
              </a:spcBef>
              <a:spcAft>
                <a:spcPct val="35000"/>
              </a:spcAft>
            </a:pPr>
            <a:r>
              <a:rPr lang="es-AR" dirty="0">
                <a:cs typeface="Times New Roman"/>
              </a:rPr>
              <a:t>ENSAYOS DE ESTABILIDAD EXITOSOS CON AUMENTO EN CONSUMO DE BUFFER</a:t>
            </a:r>
            <a:endParaRPr lang="en-US" dirty="0">
              <a:cs typeface="Times New Roman"/>
            </a:endParaRPr>
          </a:p>
        </p:txBody>
      </p:sp>
      <p:sp>
        <p:nvSpPr>
          <p:cNvPr id="22" name="Conector recto 21">
            <a:extLst>
              <a:ext uri="{FF2B5EF4-FFF2-40B4-BE49-F238E27FC236}">
                <a16:creationId xmlns:a16="http://schemas.microsoft.com/office/drawing/2014/main" id="{6A8C0CB2-E10E-4022-8BF0-F92A330D4431}"/>
              </a:ext>
            </a:extLst>
          </p:cNvPr>
          <p:cNvSpPr/>
          <p:nvPr/>
        </p:nvSpPr>
        <p:spPr>
          <a:xfrm>
            <a:off x="7454688" y="4071240"/>
            <a:ext cx="0" cy="852885"/>
          </a:xfrm>
          <a:prstGeom prst="line">
            <a:avLst/>
          </a:prstGeom>
          <a:noFill/>
          <a:ln w="9525" cap="flat" cmpd="sng" algn="ctr">
            <a:solidFill>
              <a:srgbClr val="89C53B"/>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23" name="Forma libre: forma 22">
            <a:extLst>
              <a:ext uri="{FF2B5EF4-FFF2-40B4-BE49-F238E27FC236}">
                <a16:creationId xmlns:a16="http://schemas.microsoft.com/office/drawing/2014/main" id="{E3660E80-8219-4EFC-A802-C4C62A69CA72}"/>
              </a:ext>
            </a:extLst>
          </p:cNvPr>
          <p:cNvSpPr/>
          <p:nvPr/>
        </p:nvSpPr>
        <p:spPr>
          <a:xfrm>
            <a:off x="7792647" y="4237328"/>
            <a:ext cx="2124312" cy="507242"/>
          </a:xfrm>
          <a:custGeom>
            <a:avLst/>
            <a:gdLst>
              <a:gd name="connsiteX0" fmla="*/ 0 w 2124312"/>
              <a:gd name="connsiteY0" fmla="*/ 0 h 507242"/>
              <a:gd name="connsiteX1" fmla="*/ 2124312 w 2124312"/>
              <a:gd name="connsiteY1" fmla="*/ 0 h 507242"/>
              <a:gd name="connsiteX2" fmla="*/ 2124312 w 2124312"/>
              <a:gd name="connsiteY2" fmla="*/ 507242 h 507242"/>
              <a:gd name="connsiteX3" fmla="*/ 0 w 2124312"/>
              <a:gd name="connsiteY3" fmla="*/ 507242 h 507242"/>
              <a:gd name="connsiteX4" fmla="*/ 0 w 2124312"/>
              <a:gd name="connsiteY4" fmla="*/ 0 h 507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312" h="507242">
                <a:moveTo>
                  <a:pt x="0" y="0"/>
                </a:moveTo>
                <a:lnTo>
                  <a:pt x="2124312" y="0"/>
                </a:lnTo>
                <a:lnTo>
                  <a:pt x="2124312" y="507242"/>
                </a:lnTo>
                <a:lnTo>
                  <a:pt x="0" y="5072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1">
            <a:noAutofit/>
          </a:bodyPr>
          <a:lstStyle/>
          <a:p>
            <a:pPr algn="ctr" defTabSz="889000">
              <a:lnSpc>
                <a:spcPct val="90000"/>
              </a:lnSpc>
              <a:spcBef>
                <a:spcPct val="0"/>
              </a:spcBef>
              <a:spcAft>
                <a:spcPct val="35000"/>
              </a:spcAft>
              <a:defRPr b="1"/>
            </a:pPr>
            <a:r>
              <a:rPr lang="en-US" sz="2000" dirty="0">
                <a:cs typeface="Times New Roman"/>
              </a:rPr>
              <a:t>DICIEMBRE 2022</a:t>
            </a:r>
          </a:p>
        </p:txBody>
      </p:sp>
      <p:sp>
        <p:nvSpPr>
          <p:cNvPr id="24" name="Elipse 23">
            <a:extLst>
              <a:ext uri="{FF2B5EF4-FFF2-40B4-BE49-F238E27FC236}">
                <a16:creationId xmlns:a16="http://schemas.microsoft.com/office/drawing/2014/main" id="{FAFDF941-E93D-4E2E-A292-E3DC7D7B4172}"/>
              </a:ext>
            </a:extLst>
          </p:cNvPr>
          <p:cNvSpPr/>
          <p:nvPr/>
        </p:nvSpPr>
        <p:spPr>
          <a:xfrm>
            <a:off x="7421023" y="4037574"/>
            <a:ext cx="67333" cy="67333"/>
          </a:xfrm>
          <a:prstGeom prst="ellipse">
            <a:avLst/>
          </a:prstGeom>
          <a:solidFill>
            <a:srgbClr val="89C53B"/>
          </a:solidFill>
          <a:ln>
            <a:solidFill>
              <a:srgbClr val="89C53B"/>
            </a:solidFill>
          </a:ln>
        </p:spPr>
        <p:style>
          <a:lnRef idx="2">
            <a:schemeClr val="accent1">
              <a:shade val="50000"/>
              <a:hueOff val="289149"/>
              <a:satOff val="-6048"/>
              <a:lumOff val="33650"/>
              <a:alphaOff val="0"/>
            </a:schemeClr>
          </a:lnRef>
          <a:fillRef idx="1">
            <a:schemeClr val="accent1">
              <a:shade val="50000"/>
              <a:hueOff val="289149"/>
              <a:satOff val="-6048"/>
              <a:lumOff val="33650"/>
              <a:alphaOff val="0"/>
            </a:schemeClr>
          </a:fillRef>
          <a:effectRef idx="0">
            <a:schemeClr val="accent1">
              <a:shade val="50000"/>
              <a:hueOff val="289149"/>
              <a:satOff val="-6048"/>
              <a:lumOff val="33650"/>
              <a:alphaOff val="0"/>
            </a:schemeClr>
          </a:effectRef>
          <a:fontRef idx="minor">
            <a:schemeClr val="lt1"/>
          </a:fontRef>
        </p:style>
      </p:sp>
      <p:sp>
        <p:nvSpPr>
          <p:cNvPr id="25" name="Rectángulo 24">
            <a:extLst>
              <a:ext uri="{FF2B5EF4-FFF2-40B4-BE49-F238E27FC236}">
                <a16:creationId xmlns:a16="http://schemas.microsoft.com/office/drawing/2014/main" id="{51DF6C0F-25D3-4B49-903A-8A743E91E391}"/>
              </a:ext>
            </a:extLst>
          </p:cNvPr>
          <p:cNvSpPr/>
          <p:nvPr/>
        </p:nvSpPr>
        <p:spPr>
          <a:xfrm>
            <a:off x="7647807" y="2033925"/>
            <a:ext cx="2413991" cy="1195863"/>
          </a:xfrm>
          <a:prstGeom prst="rect">
            <a:avLst/>
          </a:prstGeom>
          <a:ln w="19050">
            <a:solidFill>
              <a:srgbClr val="89C53B"/>
            </a:solidFill>
          </a:ln>
        </p:spPr>
        <p:style>
          <a:lnRef idx="2">
            <a:schemeClr val="accent1">
              <a:shade val="50000"/>
              <a:hueOff val="144575"/>
              <a:satOff val="-3024"/>
              <a:lumOff val="1682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18397" tIns="218397" rIns="218397" bIns="218397" numCol="1" spcCol="1270" anchor="ctr" anchorCtr="0">
            <a:noAutofit/>
          </a:bodyPr>
          <a:lstStyle/>
          <a:p>
            <a:pPr defTabSz="800100">
              <a:lnSpc>
                <a:spcPct val="90000"/>
              </a:lnSpc>
              <a:spcBef>
                <a:spcPct val="0"/>
              </a:spcBef>
              <a:spcAft>
                <a:spcPct val="35000"/>
              </a:spcAft>
            </a:pPr>
            <a:r>
              <a:rPr lang="es-AR" dirty="0">
                <a:cs typeface="Times New Roman"/>
              </a:rPr>
              <a:t>AUMENTO DRÁSTICO DE ALCALINIDAD RETRASA PRIMER POZO</a:t>
            </a:r>
          </a:p>
        </p:txBody>
      </p:sp>
      <p:sp>
        <p:nvSpPr>
          <p:cNvPr id="26" name="Conector recto 25">
            <a:extLst>
              <a:ext uri="{FF2B5EF4-FFF2-40B4-BE49-F238E27FC236}">
                <a16:creationId xmlns:a16="http://schemas.microsoft.com/office/drawing/2014/main" id="{0D1067D8-0891-4D4B-AD5A-68E77E387353}"/>
              </a:ext>
            </a:extLst>
          </p:cNvPr>
          <p:cNvSpPr/>
          <p:nvPr/>
        </p:nvSpPr>
        <p:spPr>
          <a:xfrm>
            <a:off x="8854803" y="3218355"/>
            <a:ext cx="0" cy="852885"/>
          </a:xfrm>
          <a:prstGeom prst="line">
            <a:avLst/>
          </a:prstGeom>
          <a:noFill/>
          <a:ln w="9525" cap="flat" cmpd="sng" algn="ctr">
            <a:solidFill>
              <a:srgbClr val="89C53B"/>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27" name="Elipse 26">
            <a:extLst>
              <a:ext uri="{FF2B5EF4-FFF2-40B4-BE49-F238E27FC236}">
                <a16:creationId xmlns:a16="http://schemas.microsoft.com/office/drawing/2014/main" id="{031DCBFB-A5A6-4591-895F-5904981BB884}"/>
              </a:ext>
            </a:extLst>
          </p:cNvPr>
          <p:cNvSpPr/>
          <p:nvPr/>
        </p:nvSpPr>
        <p:spPr>
          <a:xfrm>
            <a:off x="8821138" y="4037574"/>
            <a:ext cx="67333" cy="67333"/>
          </a:xfrm>
          <a:prstGeom prst="ellipse">
            <a:avLst/>
          </a:prstGeom>
          <a:solidFill>
            <a:srgbClr val="89C53B"/>
          </a:solidFill>
          <a:ln>
            <a:solidFill>
              <a:srgbClr val="89C53B"/>
            </a:solidFill>
          </a:ln>
        </p:spPr>
        <p:style>
          <a:lnRef idx="2">
            <a:schemeClr val="accent1">
              <a:shade val="50000"/>
              <a:hueOff val="144575"/>
              <a:satOff val="-3024"/>
              <a:lumOff val="16825"/>
              <a:alphaOff val="0"/>
            </a:schemeClr>
          </a:lnRef>
          <a:fillRef idx="1">
            <a:schemeClr val="accent1">
              <a:shade val="50000"/>
              <a:hueOff val="144575"/>
              <a:satOff val="-3024"/>
              <a:lumOff val="16825"/>
              <a:alphaOff val="0"/>
            </a:schemeClr>
          </a:fillRef>
          <a:effectRef idx="0">
            <a:schemeClr val="accent1">
              <a:shade val="50000"/>
              <a:hueOff val="144575"/>
              <a:satOff val="-3024"/>
              <a:lumOff val="16825"/>
              <a:alphaOff val="0"/>
            </a:schemeClr>
          </a:effectRef>
          <a:fontRef idx="minor">
            <a:schemeClr val="lt1"/>
          </a:fontRef>
        </p:style>
      </p:sp>
      <p:cxnSp>
        <p:nvCxnSpPr>
          <p:cNvPr id="29" name="Conector recto 28">
            <a:extLst>
              <a:ext uri="{FF2B5EF4-FFF2-40B4-BE49-F238E27FC236}">
                <a16:creationId xmlns:a16="http://schemas.microsoft.com/office/drawing/2014/main" id="{60A5279B-2EE1-4602-AC2D-0936F80A81A0}"/>
              </a:ext>
            </a:extLst>
          </p:cNvPr>
          <p:cNvCxnSpPr>
            <a:cxnSpLocks/>
          </p:cNvCxnSpPr>
          <p:nvPr/>
        </p:nvCxnSpPr>
        <p:spPr>
          <a:xfrm flipV="1">
            <a:off x="2010283" y="4071239"/>
            <a:ext cx="1239110" cy="5408"/>
          </a:xfrm>
          <a:prstGeom prst="line">
            <a:avLst/>
          </a:prstGeom>
          <a:ln w="28575">
            <a:solidFill>
              <a:srgbClr val="89C53B"/>
            </a:solidFill>
            <a:prstDash val="dash"/>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F0A8E558-B408-4CD0-A025-0E07A039AB7E}"/>
              </a:ext>
            </a:extLst>
          </p:cNvPr>
          <p:cNvCxnSpPr>
            <a:cxnSpLocks/>
            <a:stCxn id="12" idx="6"/>
            <a:endCxn id="16" idx="2"/>
          </p:cNvCxnSpPr>
          <p:nvPr/>
        </p:nvCxnSpPr>
        <p:spPr>
          <a:xfrm>
            <a:off x="3288009" y="4071240"/>
            <a:ext cx="1332782" cy="0"/>
          </a:xfrm>
          <a:prstGeom prst="line">
            <a:avLst/>
          </a:prstGeom>
          <a:ln w="28575">
            <a:solidFill>
              <a:srgbClr val="89C53B"/>
            </a:solidFill>
            <a:prstDash val="dash"/>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3EB8FF51-60CE-4D61-95FB-195261DA3703}"/>
              </a:ext>
            </a:extLst>
          </p:cNvPr>
          <p:cNvCxnSpPr>
            <a:cxnSpLocks/>
          </p:cNvCxnSpPr>
          <p:nvPr/>
        </p:nvCxnSpPr>
        <p:spPr>
          <a:xfrm>
            <a:off x="4694934" y="4071239"/>
            <a:ext cx="1332782" cy="0"/>
          </a:xfrm>
          <a:prstGeom prst="line">
            <a:avLst/>
          </a:prstGeom>
          <a:ln w="28575">
            <a:solidFill>
              <a:srgbClr val="89C53B"/>
            </a:solidFill>
            <a:prstDash val="dash"/>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51A2FBCA-BD9A-4186-9389-164BA2F9A554}"/>
              </a:ext>
            </a:extLst>
          </p:cNvPr>
          <p:cNvCxnSpPr>
            <a:cxnSpLocks/>
          </p:cNvCxnSpPr>
          <p:nvPr/>
        </p:nvCxnSpPr>
        <p:spPr>
          <a:xfrm>
            <a:off x="6096000" y="4071239"/>
            <a:ext cx="1332782" cy="0"/>
          </a:xfrm>
          <a:prstGeom prst="line">
            <a:avLst/>
          </a:prstGeom>
          <a:ln w="28575">
            <a:solidFill>
              <a:srgbClr val="89C53B"/>
            </a:solidFill>
            <a:prstDash val="dash"/>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4A218BEC-B678-4B58-8D6E-A9AEFE96133C}"/>
              </a:ext>
            </a:extLst>
          </p:cNvPr>
          <p:cNvCxnSpPr>
            <a:cxnSpLocks/>
          </p:cNvCxnSpPr>
          <p:nvPr/>
        </p:nvCxnSpPr>
        <p:spPr>
          <a:xfrm>
            <a:off x="7495498" y="4071239"/>
            <a:ext cx="1332782" cy="0"/>
          </a:xfrm>
          <a:prstGeom prst="line">
            <a:avLst/>
          </a:prstGeom>
          <a:ln w="28575">
            <a:solidFill>
              <a:srgbClr val="89C53B"/>
            </a:solidFill>
            <a:prstDash val="dash"/>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F375E250-0F77-47E1-85FE-A23C902C119E}"/>
              </a:ext>
            </a:extLst>
          </p:cNvPr>
          <p:cNvCxnSpPr>
            <a:cxnSpLocks/>
          </p:cNvCxnSpPr>
          <p:nvPr/>
        </p:nvCxnSpPr>
        <p:spPr>
          <a:xfrm>
            <a:off x="8888469" y="4071239"/>
            <a:ext cx="1146807" cy="0"/>
          </a:xfrm>
          <a:prstGeom prst="line">
            <a:avLst/>
          </a:prstGeom>
          <a:ln w="28575">
            <a:solidFill>
              <a:srgbClr val="89C53B"/>
            </a:solidFill>
            <a:prstDash val="dash"/>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2353F537-D210-4095-4DBF-26EFF004CAC4}"/>
              </a:ext>
            </a:extLst>
          </p:cNvPr>
          <p:cNvSpPr txBox="1"/>
          <p:nvPr/>
        </p:nvSpPr>
        <p:spPr>
          <a:xfrm>
            <a:off x="803377" y="1093979"/>
            <a:ext cx="10430679" cy="523220"/>
          </a:xfrm>
          <a:prstGeom prst="rect">
            <a:avLst/>
          </a:prstGeom>
          <a:noFill/>
        </p:spPr>
        <p:txBody>
          <a:bodyPr wrap="square">
            <a:spAutoFit/>
          </a:bodyPr>
          <a:lstStyle/>
          <a:p>
            <a:r>
              <a:rPr lang="es-AR" sz="2800" b="1" dirty="0">
                <a:solidFill>
                  <a:srgbClr val="89C53B"/>
                </a:solidFill>
              </a:rPr>
              <a:t>CRONOLOGÍA DE ENSAYOS </a:t>
            </a:r>
          </a:p>
        </p:txBody>
      </p:sp>
      <p:cxnSp>
        <p:nvCxnSpPr>
          <p:cNvPr id="3" name="Conector recto 2">
            <a:extLst>
              <a:ext uri="{FF2B5EF4-FFF2-40B4-BE49-F238E27FC236}">
                <a16:creationId xmlns:a16="http://schemas.microsoft.com/office/drawing/2014/main" id="{CC54F241-8ED4-BCBE-CAEC-69A50093FE34}"/>
              </a:ext>
            </a:extLst>
          </p:cNvPr>
          <p:cNvCxnSpPr>
            <a:cxnSpLocks/>
          </p:cNvCxnSpPr>
          <p:nvPr/>
        </p:nvCxnSpPr>
        <p:spPr>
          <a:xfrm>
            <a:off x="781606" y="1093979"/>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32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 presetClass="entr" presetSubtype="8"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0-#ppt_w/2"/>
                                          </p:val>
                                        </p:tav>
                                        <p:tav tm="100000">
                                          <p:val>
                                            <p:strVal val="#ppt_x"/>
                                          </p:val>
                                        </p:tav>
                                      </p:tavLst>
                                    </p:anim>
                                    <p:anim calcmode="lin" valueType="num">
                                      <p:cBhvr additive="base">
                                        <p:cTn id="43" dur="500" fill="hold"/>
                                        <p:tgtEl>
                                          <p:spTgt spid="32"/>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5000"/>
                            </p:stCondLst>
                            <p:childTnLst>
                              <p:par>
                                <p:cTn id="52" presetID="47" presetClass="entr" presetSubtype="0"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7"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2" presetClass="entr" presetSubtype="8"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additive="base">
                                        <p:cTn id="66" dur="500" fill="hold"/>
                                        <p:tgtEl>
                                          <p:spTgt spid="36"/>
                                        </p:tgtEl>
                                        <p:attrNameLst>
                                          <p:attrName>ppt_x</p:attrName>
                                        </p:attrNameLst>
                                      </p:cBhvr>
                                      <p:tavLst>
                                        <p:tav tm="0">
                                          <p:val>
                                            <p:strVal val="0-#ppt_w/2"/>
                                          </p:val>
                                        </p:tav>
                                        <p:tav tm="100000">
                                          <p:val>
                                            <p:strVal val="#ppt_x"/>
                                          </p:val>
                                        </p:tav>
                                      </p:tavLst>
                                    </p:anim>
                                    <p:anim calcmode="lin" valueType="num">
                                      <p:cBhvr additive="base">
                                        <p:cTn id="67" dur="500" fill="hold"/>
                                        <p:tgtEl>
                                          <p:spTgt spid="36"/>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10" presetClass="entr" presetSubtype="0"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par>
                          <p:cTn id="75" fill="hold">
                            <p:stCondLst>
                              <p:cond delay="8000"/>
                            </p:stCondLst>
                            <p:childTnLst>
                              <p:par>
                                <p:cTn id="76" presetID="42" presetClass="entr" presetSubtype="0"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par>
                          <p:cTn id="87" fill="hold">
                            <p:stCondLst>
                              <p:cond delay="10000"/>
                            </p:stCondLst>
                            <p:childTnLst>
                              <p:par>
                                <p:cTn id="88" presetID="2" presetClass="entr" presetSubtype="8" fill="hold"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additive="base">
                                        <p:cTn id="90" dur="500" fill="hold"/>
                                        <p:tgtEl>
                                          <p:spTgt spid="37"/>
                                        </p:tgtEl>
                                        <p:attrNameLst>
                                          <p:attrName>ppt_x</p:attrName>
                                        </p:attrNameLst>
                                      </p:cBhvr>
                                      <p:tavLst>
                                        <p:tav tm="0">
                                          <p:val>
                                            <p:strVal val="0-#ppt_w/2"/>
                                          </p:val>
                                        </p:tav>
                                        <p:tav tm="100000">
                                          <p:val>
                                            <p:strVal val="#ppt_x"/>
                                          </p:val>
                                        </p:tav>
                                      </p:tavLst>
                                    </p:anim>
                                    <p:anim calcmode="lin" valueType="num">
                                      <p:cBhvr additive="base">
                                        <p:cTn id="91" dur="500" fill="hold"/>
                                        <p:tgtEl>
                                          <p:spTgt spid="37"/>
                                        </p:tgtEl>
                                        <p:attrNameLst>
                                          <p:attrName>ppt_y</p:attrName>
                                        </p:attrNameLst>
                                      </p:cBhvr>
                                      <p:tavLst>
                                        <p:tav tm="0">
                                          <p:val>
                                            <p:strVal val="#ppt_y"/>
                                          </p:val>
                                        </p:tav>
                                        <p:tav tm="100000">
                                          <p:val>
                                            <p:strVal val="#ppt_y"/>
                                          </p:val>
                                        </p:tav>
                                      </p:tavLst>
                                    </p:anim>
                                  </p:childTnLst>
                                </p:cTn>
                              </p:par>
                            </p:childTnLst>
                          </p:cTn>
                        </p:par>
                        <p:par>
                          <p:cTn id="92" fill="hold">
                            <p:stCondLst>
                              <p:cond delay="10500"/>
                            </p:stCondLst>
                            <p:childTnLst>
                              <p:par>
                                <p:cTn id="93" presetID="10" presetClass="entr" presetSubtype="0"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fade">
                                      <p:cBhvr>
                                        <p:cTn id="98" dur="500"/>
                                        <p:tgtEl>
                                          <p:spTgt spid="19"/>
                                        </p:tgtEl>
                                      </p:cBhvr>
                                    </p:animEffect>
                                  </p:childTnLst>
                                </p:cTn>
                              </p:par>
                            </p:childTnLst>
                          </p:cTn>
                        </p:par>
                        <p:par>
                          <p:cTn id="99" fill="hold">
                            <p:stCondLst>
                              <p:cond delay="11000"/>
                            </p:stCondLst>
                            <p:childTnLst>
                              <p:par>
                                <p:cTn id="100" presetID="47" presetClass="entr" presetSubtype="0" fill="hold"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1000"/>
                                        <p:tgtEl>
                                          <p:spTgt spid="22"/>
                                        </p:tgtEl>
                                      </p:cBhvr>
                                    </p:animEffect>
                                    <p:anim calcmode="lin" valueType="num">
                                      <p:cBhvr>
                                        <p:cTn id="103" dur="1000" fill="hold"/>
                                        <p:tgtEl>
                                          <p:spTgt spid="22"/>
                                        </p:tgtEl>
                                        <p:attrNameLst>
                                          <p:attrName>ppt_x</p:attrName>
                                        </p:attrNameLst>
                                      </p:cBhvr>
                                      <p:tavLst>
                                        <p:tav tm="0">
                                          <p:val>
                                            <p:strVal val="#ppt_x"/>
                                          </p:val>
                                        </p:tav>
                                        <p:tav tm="100000">
                                          <p:val>
                                            <p:strVal val="#ppt_x"/>
                                          </p:val>
                                        </p:tav>
                                      </p:tavLst>
                                    </p:anim>
                                    <p:anim calcmode="lin" valueType="num">
                                      <p:cBhvr>
                                        <p:cTn id="104" dur="1000" fill="hold"/>
                                        <p:tgtEl>
                                          <p:spTgt spid="22"/>
                                        </p:tgtEl>
                                        <p:attrNameLst>
                                          <p:attrName>ppt_y</p:attrName>
                                        </p:attrNameLst>
                                      </p:cBhvr>
                                      <p:tavLst>
                                        <p:tav tm="0">
                                          <p:val>
                                            <p:strVal val="#ppt_y-.1"/>
                                          </p:val>
                                        </p:tav>
                                        <p:tav tm="100000">
                                          <p:val>
                                            <p:strVal val="#ppt_y"/>
                                          </p:val>
                                        </p:tav>
                                      </p:tavLst>
                                    </p:anim>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1000" fill="hold"/>
                                        <p:tgtEl>
                                          <p:spTgt spid="21"/>
                                        </p:tgtEl>
                                        <p:attrNameLst>
                                          <p:attrName>ppt_y</p:attrName>
                                        </p:attrNameLst>
                                      </p:cBhvr>
                                      <p:tavLst>
                                        <p:tav tm="0">
                                          <p:val>
                                            <p:strVal val="#ppt_y-.1"/>
                                          </p:val>
                                        </p:tav>
                                        <p:tav tm="100000">
                                          <p:val>
                                            <p:strVal val="#ppt_y"/>
                                          </p:val>
                                        </p:tav>
                                      </p:tavLst>
                                    </p:anim>
                                  </p:childTnLst>
                                </p:cTn>
                              </p:par>
                            </p:childTnLst>
                          </p:cTn>
                        </p:par>
                        <p:par>
                          <p:cTn id="111" fill="hold">
                            <p:stCondLst>
                              <p:cond delay="13000"/>
                            </p:stCondLst>
                            <p:childTnLst>
                              <p:par>
                                <p:cTn id="112" presetID="2" presetClass="entr" presetSubtype="8" fill="hold" nodeType="afterEffect">
                                  <p:stCondLst>
                                    <p:cond delay="0"/>
                                  </p:stCondLst>
                                  <p:childTnLst>
                                    <p:set>
                                      <p:cBhvr>
                                        <p:cTn id="113" dur="1" fill="hold">
                                          <p:stCondLst>
                                            <p:cond delay="0"/>
                                          </p:stCondLst>
                                        </p:cTn>
                                        <p:tgtEl>
                                          <p:spTgt spid="38"/>
                                        </p:tgtEl>
                                        <p:attrNameLst>
                                          <p:attrName>style.visibility</p:attrName>
                                        </p:attrNameLst>
                                      </p:cBhvr>
                                      <p:to>
                                        <p:strVal val="visible"/>
                                      </p:to>
                                    </p:set>
                                    <p:anim calcmode="lin" valueType="num">
                                      <p:cBhvr additive="base">
                                        <p:cTn id="114" dur="500" fill="hold"/>
                                        <p:tgtEl>
                                          <p:spTgt spid="38"/>
                                        </p:tgtEl>
                                        <p:attrNameLst>
                                          <p:attrName>ppt_x</p:attrName>
                                        </p:attrNameLst>
                                      </p:cBhvr>
                                      <p:tavLst>
                                        <p:tav tm="0">
                                          <p:val>
                                            <p:strVal val="0-#ppt_w/2"/>
                                          </p:val>
                                        </p:tav>
                                        <p:tav tm="100000">
                                          <p:val>
                                            <p:strVal val="#ppt_x"/>
                                          </p:val>
                                        </p:tav>
                                      </p:tavLst>
                                    </p:anim>
                                    <p:anim calcmode="lin" valueType="num">
                                      <p:cBhvr additive="base">
                                        <p:cTn id="115" dur="500" fill="hold"/>
                                        <p:tgtEl>
                                          <p:spTgt spid="38"/>
                                        </p:tgtEl>
                                        <p:attrNameLst>
                                          <p:attrName>ppt_y</p:attrName>
                                        </p:attrNameLst>
                                      </p:cBhvr>
                                      <p:tavLst>
                                        <p:tav tm="0">
                                          <p:val>
                                            <p:strVal val="#ppt_y"/>
                                          </p:val>
                                        </p:tav>
                                        <p:tav tm="100000">
                                          <p:val>
                                            <p:strVal val="#ppt_y"/>
                                          </p:val>
                                        </p:tav>
                                      </p:tavLst>
                                    </p:anim>
                                  </p:childTnLst>
                                </p:cTn>
                              </p:par>
                            </p:childTnLst>
                          </p:cTn>
                        </p:par>
                        <p:par>
                          <p:cTn id="116" fill="hold">
                            <p:stCondLst>
                              <p:cond delay="13500"/>
                            </p:stCondLst>
                            <p:childTnLst>
                              <p:par>
                                <p:cTn id="117" presetID="10" presetClass="entr" presetSubtype="0" fill="hold" nodeType="after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fade">
                                      <p:cBhvr>
                                        <p:cTn id="119" dur="500"/>
                                        <p:tgtEl>
                                          <p:spTgt spid="2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500"/>
                                        <p:tgtEl>
                                          <p:spTgt spid="23"/>
                                        </p:tgtEl>
                                      </p:cBhvr>
                                    </p:animEffect>
                                  </p:childTnLst>
                                </p:cTn>
                              </p:par>
                            </p:childTnLst>
                          </p:cTn>
                        </p:par>
                        <p:par>
                          <p:cTn id="123" fill="hold">
                            <p:stCondLst>
                              <p:cond delay="14000"/>
                            </p:stCondLst>
                            <p:childTnLst>
                              <p:par>
                                <p:cTn id="124" presetID="42" presetClass="entr" presetSubtype="0" fill="hold" nodeType="after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fade">
                                      <p:cBhvr>
                                        <p:cTn id="126" dur="1000"/>
                                        <p:tgtEl>
                                          <p:spTgt spid="26"/>
                                        </p:tgtEl>
                                      </p:cBhvr>
                                    </p:animEffect>
                                    <p:anim calcmode="lin" valueType="num">
                                      <p:cBhvr>
                                        <p:cTn id="127" dur="1000" fill="hold"/>
                                        <p:tgtEl>
                                          <p:spTgt spid="26"/>
                                        </p:tgtEl>
                                        <p:attrNameLst>
                                          <p:attrName>ppt_x</p:attrName>
                                        </p:attrNameLst>
                                      </p:cBhvr>
                                      <p:tavLst>
                                        <p:tav tm="0">
                                          <p:val>
                                            <p:strVal val="#ppt_x"/>
                                          </p:val>
                                        </p:tav>
                                        <p:tav tm="100000">
                                          <p:val>
                                            <p:strVal val="#ppt_x"/>
                                          </p:val>
                                        </p:tav>
                                      </p:tavLst>
                                    </p:anim>
                                    <p:anim calcmode="lin" valueType="num">
                                      <p:cBhvr>
                                        <p:cTn id="128" dur="1000" fill="hold"/>
                                        <p:tgtEl>
                                          <p:spTgt spid="26"/>
                                        </p:tgtEl>
                                        <p:attrNameLst>
                                          <p:attrName>ppt_y</p:attrName>
                                        </p:attrNameLst>
                                      </p:cBhvr>
                                      <p:tavLst>
                                        <p:tav tm="0">
                                          <p:val>
                                            <p:strVal val="#ppt_y+.1"/>
                                          </p:val>
                                        </p:tav>
                                        <p:tav tm="100000">
                                          <p:val>
                                            <p:strVal val="#ppt_y"/>
                                          </p:val>
                                        </p:tav>
                                      </p:tavLst>
                                    </p:anim>
                                  </p:childTnLst>
                                </p:cTn>
                              </p:par>
                            </p:childTnLst>
                          </p:cTn>
                        </p:par>
                        <p:par>
                          <p:cTn id="129" fill="hold">
                            <p:stCondLst>
                              <p:cond delay="15000"/>
                            </p:stCondLst>
                            <p:childTnLst>
                              <p:par>
                                <p:cTn id="130" presetID="42" presetClass="entr" presetSubtype="0" fill="hold" grpId="0" nodeType="afterEffect">
                                  <p:stCondLst>
                                    <p:cond delay="0"/>
                                  </p:stCondLst>
                                  <p:childTnLst>
                                    <p:set>
                                      <p:cBhvr>
                                        <p:cTn id="131" dur="1" fill="hold">
                                          <p:stCondLst>
                                            <p:cond delay="0"/>
                                          </p:stCondLst>
                                        </p:cTn>
                                        <p:tgtEl>
                                          <p:spTgt spid="25"/>
                                        </p:tgtEl>
                                        <p:attrNameLst>
                                          <p:attrName>style.visibility</p:attrName>
                                        </p:attrNameLst>
                                      </p:cBhvr>
                                      <p:to>
                                        <p:strVal val="visible"/>
                                      </p:to>
                                    </p:set>
                                    <p:animEffect transition="in" filter="fade">
                                      <p:cBhvr>
                                        <p:cTn id="132" dur="1000"/>
                                        <p:tgtEl>
                                          <p:spTgt spid="25"/>
                                        </p:tgtEl>
                                      </p:cBhvr>
                                    </p:animEffect>
                                    <p:anim calcmode="lin" valueType="num">
                                      <p:cBhvr>
                                        <p:cTn id="133" dur="1000" fill="hold"/>
                                        <p:tgtEl>
                                          <p:spTgt spid="25"/>
                                        </p:tgtEl>
                                        <p:attrNameLst>
                                          <p:attrName>ppt_x</p:attrName>
                                        </p:attrNameLst>
                                      </p:cBhvr>
                                      <p:tavLst>
                                        <p:tav tm="0">
                                          <p:val>
                                            <p:strVal val="#ppt_x"/>
                                          </p:val>
                                        </p:tav>
                                        <p:tav tm="100000">
                                          <p:val>
                                            <p:strVal val="#ppt_x"/>
                                          </p:val>
                                        </p:tav>
                                      </p:tavLst>
                                    </p:anim>
                                    <p:anim calcmode="lin" valueType="num">
                                      <p:cBhvr>
                                        <p:cTn id="134" dur="1000" fill="hold"/>
                                        <p:tgtEl>
                                          <p:spTgt spid="25"/>
                                        </p:tgtEl>
                                        <p:attrNameLst>
                                          <p:attrName>ppt_y</p:attrName>
                                        </p:attrNameLst>
                                      </p:cBhvr>
                                      <p:tavLst>
                                        <p:tav tm="0">
                                          <p:val>
                                            <p:strVal val="#ppt_y+.1"/>
                                          </p:val>
                                        </p:tav>
                                        <p:tav tm="100000">
                                          <p:val>
                                            <p:strVal val="#ppt_y"/>
                                          </p:val>
                                        </p:tav>
                                      </p:tavLst>
                                    </p:anim>
                                  </p:childTnLst>
                                </p:cTn>
                              </p:par>
                            </p:childTnLst>
                          </p:cTn>
                        </p:par>
                        <p:par>
                          <p:cTn id="135" fill="hold">
                            <p:stCondLst>
                              <p:cond delay="16000"/>
                            </p:stCondLst>
                            <p:childTnLst>
                              <p:par>
                                <p:cTn id="136" presetID="2" presetClass="entr" presetSubtype="8" fill="hold" nodeType="afterEffect">
                                  <p:stCondLst>
                                    <p:cond delay="0"/>
                                  </p:stCondLst>
                                  <p:childTnLst>
                                    <p:set>
                                      <p:cBhvr>
                                        <p:cTn id="137" dur="1" fill="hold">
                                          <p:stCondLst>
                                            <p:cond delay="0"/>
                                          </p:stCondLst>
                                        </p:cTn>
                                        <p:tgtEl>
                                          <p:spTgt spid="40"/>
                                        </p:tgtEl>
                                        <p:attrNameLst>
                                          <p:attrName>style.visibility</p:attrName>
                                        </p:attrNameLst>
                                      </p:cBhvr>
                                      <p:to>
                                        <p:strVal val="visible"/>
                                      </p:to>
                                    </p:set>
                                    <p:anim calcmode="lin" valueType="num">
                                      <p:cBhvr additive="base">
                                        <p:cTn id="138" dur="500" fill="hold"/>
                                        <p:tgtEl>
                                          <p:spTgt spid="40"/>
                                        </p:tgtEl>
                                        <p:attrNameLst>
                                          <p:attrName>ppt_x</p:attrName>
                                        </p:attrNameLst>
                                      </p:cBhvr>
                                      <p:tavLst>
                                        <p:tav tm="0">
                                          <p:val>
                                            <p:strVal val="0-#ppt_w/2"/>
                                          </p:val>
                                        </p:tav>
                                        <p:tav tm="100000">
                                          <p:val>
                                            <p:strVal val="#ppt_x"/>
                                          </p:val>
                                        </p:tav>
                                      </p:tavLst>
                                    </p:anim>
                                    <p:anim calcmode="lin" valueType="num">
                                      <p:cBhvr additive="base">
                                        <p:cTn id="139"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1" grpId="0"/>
      <p:bldP spid="13" grpId="0" animBg="1"/>
      <p:bldP spid="15" grpId="0"/>
      <p:bldP spid="17" grpId="0" animBg="1"/>
      <p:bldP spid="19" grpId="0"/>
      <p:bldP spid="21" grpId="0" animBg="1"/>
      <p:bldP spid="23" grpId="0"/>
      <p:bldP spid="25"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33009B79-FBB8-480A-90D1-0EDA6225AC2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61547" y="1617199"/>
            <a:ext cx="8714338" cy="3913696"/>
          </a:xfrm>
          <a:prstGeom prst="rect">
            <a:avLst/>
          </a:prstGeom>
          <a:noFill/>
          <a:ln>
            <a:noFill/>
          </a:ln>
        </p:spPr>
      </p:pic>
      <p:sp>
        <p:nvSpPr>
          <p:cNvPr id="9" name="CuadroTexto 8">
            <a:extLst>
              <a:ext uri="{FF2B5EF4-FFF2-40B4-BE49-F238E27FC236}">
                <a16:creationId xmlns:a16="http://schemas.microsoft.com/office/drawing/2014/main" id="{25BFA267-0E00-4785-9061-9497C11CD261}"/>
              </a:ext>
            </a:extLst>
          </p:cNvPr>
          <p:cNvSpPr txBox="1"/>
          <p:nvPr/>
        </p:nvSpPr>
        <p:spPr>
          <a:xfrm>
            <a:off x="2268748" y="5869448"/>
            <a:ext cx="7650172" cy="369332"/>
          </a:xfrm>
          <a:prstGeom prst="rect">
            <a:avLst/>
          </a:prstGeom>
          <a:noFill/>
          <a:ln w="19050">
            <a:solidFill>
              <a:srgbClr val="89C53B"/>
            </a:solidFill>
          </a:ln>
        </p:spPr>
        <p:txBody>
          <a:bodyPr wrap="square">
            <a:spAutoFit/>
          </a:bodyPr>
          <a:lstStyle>
            <a:defPPr>
              <a:defRPr lang="es-AR"/>
            </a:defPPr>
            <a:lvl1pPr algn="ctr"/>
          </a:lstStyle>
          <a:p>
            <a:r>
              <a:rPr lang="es-AR" dirty="0"/>
              <a:t>VARIACIÓN DE ALCALINIDAD Y CONSUMO DE BUFFER</a:t>
            </a:r>
          </a:p>
        </p:txBody>
      </p:sp>
      <p:sp>
        <p:nvSpPr>
          <p:cNvPr id="2" name="Rectángulo 1">
            <a:extLst>
              <a:ext uri="{FF2B5EF4-FFF2-40B4-BE49-F238E27FC236}">
                <a16:creationId xmlns:a16="http://schemas.microsoft.com/office/drawing/2014/main" id="{F913EA7A-DC90-45FD-8617-AECFA51ED1CE}"/>
              </a:ext>
            </a:extLst>
          </p:cNvPr>
          <p:cNvSpPr/>
          <p:nvPr/>
        </p:nvSpPr>
        <p:spPr>
          <a:xfrm>
            <a:off x="1538736" y="4309383"/>
            <a:ext cx="8959959" cy="404119"/>
          </a:xfrm>
          <a:prstGeom prst="rect">
            <a:avLst/>
          </a:prstGeom>
          <a:noFill/>
          <a:ln w="28575">
            <a:solidFill>
              <a:srgbClr val="89C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CuadroTexto 2">
            <a:extLst>
              <a:ext uri="{FF2B5EF4-FFF2-40B4-BE49-F238E27FC236}">
                <a16:creationId xmlns:a16="http://schemas.microsoft.com/office/drawing/2014/main" id="{03744E2C-0754-D1FD-A0BD-C138DD7E42BC}"/>
              </a:ext>
            </a:extLst>
          </p:cNvPr>
          <p:cNvSpPr txBox="1"/>
          <p:nvPr/>
        </p:nvSpPr>
        <p:spPr>
          <a:xfrm>
            <a:off x="803377" y="1093979"/>
            <a:ext cx="10430679" cy="523220"/>
          </a:xfrm>
          <a:prstGeom prst="rect">
            <a:avLst/>
          </a:prstGeom>
          <a:noFill/>
        </p:spPr>
        <p:txBody>
          <a:bodyPr wrap="square">
            <a:spAutoFit/>
          </a:bodyPr>
          <a:lstStyle/>
          <a:p>
            <a:r>
              <a:rPr lang="es-AR" sz="2800" b="1" dirty="0">
                <a:solidFill>
                  <a:srgbClr val="89C53B"/>
                </a:solidFill>
              </a:rPr>
              <a:t>ENSAYOS FÍSICOQUÍMICOS A PTA DE CL</a:t>
            </a:r>
          </a:p>
        </p:txBody>
      </p:sp>
      <p:cxnSp>
        <p:nvCxnSpPr>
          <p:cNvPr id="4" name="Conector recto 3">
            <a:extLst>
              <a:ext uri="{FF2B5EF4-FFF2-40B4-BE49-F238E27FC236}">
                <a16:creationId xmlns:a16="http://schemas.microsoft.com/office/drawing/2014/main" id="{02AC7A50-3086-72D7-BE01-88135033324D}"/>
              </a:ext>
            </a:extLst>
          </p:cNvPr>
          <p:cNvCxnSpPr>
            <a:cxnSpLocks/>
          </p:cNvCxnSpPr>
          <p:nvPr/>
        </p:nvCxnSpPr>
        <p:spPr>
          <a:xfrm>
            <a:off x="781606" y="1093979"/>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12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par>
                          <p:cTn id="25" fill="hold">
                            <p:stCondLst>
                              <p:cond delay="0"/>
                            </p:stCondLst>
                            <p:childTnLst>
                              <p:par>
                                <p:cTn id="26" presetID="10" presetClass="entr" presetSubtype="0" fill="hold" grpId="0" nodeType="afterEffect">
                                  <p:stCondLst>
                                    <p:cond delay="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descr="Imagen que contiene interior, gato, lavabo, tabla&#10;&#10;Descripción generada automáticamente">
            <a:extLst>
              <a:ext uri="{FF2B5EF4-FFF2-40B4-BE49-F238E27FC236}">
                <a16:creationId xmlns:a16="http://schemas.microsoft.com/office/drawing/2014/main" id="{C74D5FC4-80C9-4BC2-A57E-36AEEDFF411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8700663" y="2215816"/>
            <a:ext cx="3567132" cy="2675348"/>
          </a:xfrm>
          <a:prstGeom prst="rect">
            <a:avLst/>
          </a:prstGeom>
        </p:spPr>
      </p:pic>
      <p:pic>
        <p:nvPicPr>
          <p:cNvPr id="3" name="Imagen 2">
            <a:extLst>
              <a:ext uri="{FF2B5EF4-FFF2-40B4-BE49-F238E27FC236}">
                <a16:creationId xmlns:a16="http://schemas.microsoft.com/office/drawing/2014/main" id="{2A831FA0-EC7B-4AC1-84C2-E611F0A828CB}"/>
              </a:ext>
            </a:extLst>
          </p:cNvPr>
          <p:cNvPicPr>
            <a:picLocks noChangeAspect="1"/>
          </p:cNvPicPr>
          <p:nvPr/>
        </p:nvPicPr>
        <p:blipFill>
          <a:blip r:embed="rId4"/>
          <a:stretch>
            <a:fillRect/>
          </a:stretch>
        </p:blipFill>
        <p:spPr>
          <a:xfrm>
            <a:off x="370097" y="1676285"/>
            <a:ext cx="8574212" cy="4170997"/>
          </a:xfrm>
          <a:prstGeom prst="rect">
            <a:avLst/>
          </a:prstGeom>
        </p:spPr>
      </p:pic>
      <p:cxnSp>
        <p:nvCxnSpPr>
          <p:cNvPr id="5" name="Conector recto 4">
            <a:extLst>
              <a:ext uri="{FF2B5EF4-FFF2-40B4-BE49-F238E27FC236}">
                <a16:creationId xmlns:a16="http://schemas.microsoft.com/office/drawing/2014/main" id="{0DD33654-9E84-4699-A07D-53593BBDFF25}"/>
              </a:ext>
            </a:extLst>
          </p:cNvPr>
          <p:cNvCxnSpPr/>
          <p:nvPr/>
        </p:nvCxnSpPr>
        <p:spPr>
          <a:xfrm>
            <a:off x="1462886" y="3630672"/>
            <a:ext cx="2140099" cy="0"/>
          </a:xfrm>
          <a:prstGeom prst="line">
            <a:avLst/>
          </a:prstGeom>
          <a:ln w="19050">
            <a:solidFill>
              <a:srgbClr val="89C53B"/>
            </a:solidFill>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02EBDCFB-6E9C-489A-8010-BA1E6B012646}"/>
              </a:ext>
            </a:extLst>
          </p:cNvPr>
          <p:cNvSpPr txBox="1"/>
          <p:nvPr/>
        </p:nvSpPr>
        <p:spPr>
          <a:xfrm>
            <a:off x="1579409" y="6000007"/>
            <a:ext cx="8878614" cy="646331"/>
          </a:xfrm>
          <a:prstGeom prst="rect">
            <a:avLst/>
          </a:prstGeom>
          <a:noFill/>
          <a:ln w="19050">
            <a:solidFill>
              <a:srgbClr val="89C53B"/>
            </a:solidFill>
          </a:ln>
        </p:spPr>
        <p:txBody>
          <a:bodyPr wrap="square">
            <a:spAutoFit/>
          </a:bodyPr>
          <a:lstStyle>
            <a:defPPr>
              <a:defRPr lang="es-AR"/>
            </a:defPPr>
            <a:lvl1pPr algn="ctr"/>
          </a:lstStyle>
          <a:p>
            <a:r>
              <a:rPr lang="es-AR" dirty="0"/>
              <a:t>POZO A ETAPA 1: SE REALIZA LA FRACTURA CON UNA DILUCIÓN DE AGUA INYECCIÓN AL 25% Y AGUA DULCE AL 75%. FORMACIÓN D-129. RESULTADO POSITIVO, OPERACIÓN EXITOSA.</a:t>
            </a:r>
          </a:p>
        </p:txBody>
      </p:sp>
      <p:sp>
        <p:nvSpPr>
          <p:cNvPr id="2" name="CuadroTexto 1">
            <a:extLst>
              <a:ext uri="{FF2B5EF4-FFF2-40B4-BE49-F238E27FC236}">
                <a16:creationId xmlns:a16="http://schemas.microsoft.com/office/drawing/2014/main" id="{58F473C0-2D72-2B8F-58D5-E6EC72E96FF0}"/>
              </a:ext>
            </a:extLst>
          </p:cNvPr>
          <p:cNvSpPr txBox="1"/>
          <p:nvPr/>
        </p:nvSpPr>
        <p:spPr>
          <a:xfrm>
            <a:off x="803377" y="1093979"/>
            <a:ext cx="10430679" cy="523220"/>
          </a:xfrm>
          <a:prstGeom prst="rect">
            <a:avLst/>
          </a:prstGeom>
          <a:noFill/>
        </p:spPr>
        <p:txBody>
          <a:bodyPr wrap="square">
            <a:spAutoFit/>
          </a:bodyPr>
          <a:lstStyle/>
          <a:p>
            <a:r>
              <a:rPr lang="es-AR" sz="2800" b="1" dirty="0">
                <a:solidFill>
                  <a:srgbClr val="89C53B"/>
                </a:solidFill>
              </a:rPr>
              <a:t>OPERACIONES DE FRACTURA</a:t>
            </a:r>
          </a:p>
        </p:txBody>
      </p:sp>
      <p:cxnSp>
        <p:nvCxnSpPr>
          <p:cNvPr id="4" name="Conector recto 3">
            <a:extLst>
              <a:ext uri="{FF2B5EF4-FFF2-40B4-BE49-F238E27FC236}">
                <a16:creationId xmlns:a16="http://schemas.microsoft.com/office/drawing/2014/main" id="{3D13161A-DE05-77FE-8BA8-F2891AA06A41}"/>
              </a:ext>
            </a:extLst>
          </p:cNvPr>
          <p:cNvCxnSpPr>
            <a:cxnSpLocks/>
          </p:cNvCxnSpPr>
          <p:nvPr/>
        </p:nvCxnSpPr>
        <p:spPr>
          <a:xfrm>
            <a:off x="781606" y="1093979"/>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71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par>
                          <p:cTn id="29" fill="hold">
                            <p:stCondLst>
                              <p:cond delay="0"/>
                            </p:stCondLst>
                            <p:childTnLst>
                              <p:par>
                                <p:cTn id="30" presetID="10" presetClass="entr" presetSubtype="0" fill="hold" grpId="0" nodeType="after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50CD0B4-E6CD-402E-A087-AC11822563C1}"/>
              </a:ext>
            </a:extLst>
          </p:cNvPr>
          <p:cNvPicPr>
            <a:picLocks noChangeAspect="1"/>
          </p:cNvPicPr>
          <p:nvPr/>
        </p:nvPicPr>
        <p:blipFill>
          <a:blip r:embed="rId3"/>
          <a:stretch>
            <a:fillRect/>
          </a:stretch>
        </p:blipFill>
        <p:spPr>
          <a:xfrm>
            <a:off x="631371" y="1591105"/>
            <a:ext cx="7403263" cy="3601379"/>
          </a:xfrm>
          <a:prstGeom prst="rect">
            <a:avLst/>
          </a:prstGeom>
        </p:spPr>
      </p:pic>
      <p:pic>
        <p:nvPicPr>
          <p:cNvPr id="10" name="Imagen 9">
            <a:extLst>
              <a:ext uri="{FF2B5EF4-FFF2-40B4-BE49-F238E27FC236}">
                <a16:creationId xmlns:a16="http://schemas.microsoft.com/office/drawing/2014/main" id="{D197142C-554D-41BA-A129-16CD60B14CC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93562" y="1675535"/>
            <a:ext cx="3281685" cy="3201435"/>
          </a:xfrm>
          <a:prstGeom prst="rect">
            <a:avLst/>
          </a:prstGeom>
          <a:noFill/>
        </p:spPr>
      </p:pic>
      <p:cxnSp>
        <p:nvCxnSpPr>
          <p:cNvPr id="13" name="Conector recto 12">
            <a:extLst>
              <a:ext uri="{FF2B5EF4-FFF2-40B4-BE49-F238E27FC236}">
                <a16:creationId xmlns:a16="http://schemas.microsoft.com/office/drawing/2014/main" id="{C44ABB41-E2F8-4D6E-94F3-46DD21EA2A09}"/>
              </a:ext>
            </a:extLst>
          </p:cNvPr>
          <p:cNvCxnSpPr>
            <a:cxnSpLocks/>
          </p:cNvCxnSpPr>
          <p:nvPr/>
        </p:nvCxnSpPr>
        <p:spPr>
          <a:xfrm>
            <a:off x="1563811" y="3543653"/>
            <a:ext cx="3092655" cy="0"/>
          </a:xfrm>
          <a:prstGeom prst="line">
            <a:avLst/>
          </a:prstGeom>
          <a:ln w="19050">
            <a:solidFill>
              <a:srgbClr val="89C53B"/>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3B4E47C6-B211-4A4B-9A36-C1D3A829B17C}"/>
              </a:ext>
            </a:extLst>
          </p:cNvPr>
          <p:cNvSpPr txBox="1"/>
          <p:nvPr/>
        </p:nvSpPr>
        <p:spPr>
          <a:xfrm>
            <a:off x="1804410" y="6084459"/>
            <a:ext cx="8578848" cy="646331"/>
          </a:xfrm>
          <a:prstGeom prst="rect">
            <a:avLst/>
          </a:prstGeom>
          <a:noFill/>
          <a:ln w="19050">
            <a:solidFill>
              <a:srgbClr val="89C53B"/>
            </a:solidFill>
          </a:ln>
        </p:spPr>
        <p:txBody>
          <a:bodyPr wrap="square">
            <a:spAutoFit/>
          </a:bodyPr>
          <a:lstStyle>
            <a:defPPr>
              <a:defRPr lang="es-AR"/>
            </a:defPPr>
            <a:lvl1pPr algn="ctr"/>
          </a:lstStyle>
          <a:p>
            <a:r>
              <a:rPr lang="es-AR" dirty="0"/>
              <a:t>LOS POZOS B Y C FUERON FRACTURADOS CON 100% AGUA DE INYECCIÓN CON RESULTADOS EXITOSOS. </a:t>
            </a:r>
          </a:p>
        </p:txBody>
      </p:sp>
      <p:sp>
        <p:nvSpPr>
          <p:cNvPr id="12" name="CuadroTexto 11">
            <a:extLst>
              <a:ext uri="{FF2B5EF4-FFF2-40B4-BE49-F238E27FC236}">
                <a16:creationId xmlns:a16="http://schemas.microsoft.com/office/drawing/2014/main" id="{8E5A944F-E7B4-4371-8B2D-465B71E1D0DC}"/>
              </a:ext>
            </a:extLst>
          </p:cNvPr>
          <p:cNvSpPr txBox="1"/>
          <p:nvPr/>
        </p:nvSpPr>
        <p:spPr>
          <a:xfrm>
            <a:off x="1804410" y="5250820"/>
            <a:ext cx="8578848" cy="646331"/>
          </a:xfrm>
          <a:prstGeom prst="rect">
            <a:avLst/>
          </a:prstGeom>
          <a:noFill/>
          <a:ln w="19050">
            <a:solidFill>
              <a:srgbClr val="89C53B"/>
            </a:solidFill>
          </a:ln>
        </p:spPr>
        <p:txBody>
          <a:bodyPr wrap="square">
            <a:spAutoFit/>
          </a:bodyPr>
          <a:lstStyle>
            <a:defPPr>
              <a:defRPr lang="es-AR"/>
            </a:defPPr>
            <a:lvl1pPr algn="ctr"/>
          </a:lstStyle>
          <a:p>
            <a:r>
              <a:rPr lang="es-AR" dirty="0"/>
              <a:t>POZO A ETAPA 2: SE REALIZA LA FRACTURA CON UNA DILUCIÓN DE AGUA INYECCIÓN Y AGUA DULCE AL 50%. FORMACIÓN D-129. RESULTADO POSITIVO, OPERACIÓN EXITOSA.</a:t>
            </a:r>
          </a:p>
        </p:txBody>
      </p:sp>
      <p:sp>
        <p:nvSpPr>
          <p:cNvPr id="2" name="CuadroTexto 1">
            <a:extLst>
              <a:ext uri="{FF2B5EF4-FFF2-40B4-BE49-F238E27FC236}">
                <a16:creationId xmlns:a16="http://schemas.microsoft.com/office/drawing/2014/main" id="{CE8ED080-98C8-6F95-4097-3E2818D36835}"/>
              </a:ext>
            </a:extLst>
          </p:cNvPr>
          <p:cNvSpPr txBox="1"/>
          <p:nvPr/>
        </p:nvSpPr>
        <p:spPr>
          <a:xfrm>
            <a:off x="803377" y="1093979"/>
            <a:ext cx="10430679" cy="523220"/>
          </a:xfrm>
          <a:prstGeom prst="rect">
            <a:avLst/>
          </a:prstGeom>
          <a:noFill/>
        </p:spPr>
        <p:txBody>
          <a:bodyPr wrap="square">
            <a:spAutoFit/>
          </a:bodyPr>
          <a:lstStyle/>
          <a:p>
            <a:r>
              <a:rPr lang="es-AR" sz="2800" b="1" dirty="0">
                <a:solidFill>
                  <a:srgbClr val="89C53B"/>
                </a:solidFill>
              </a:rPr>
              <a:t>OPERACIONES DE FRACTURA</a:t>
            </a:r>
          </a:p>
        </p:txBody>
      </p:sp>
      <p:cxnSp>
        <p:nvCxnSpPr>
          <p:cNvPr id="4" name="Conector recto 3">
            <a:extLst>
              <a:ext uri="{FF2B5EF4-FFF2-40B4-BE49-F238E27FC236}">
                <a16:creationId xmlns:a16="http://schemas.microsoft.com/office/drawing/2014/main" id="{CDE50FB9-234B-5574-3817-6A812BBE8FD0}"/>
              </a:ext>
            </a:extLst>
          </p:cNvPr>
          <p:cNvCxnSpPr>
            <a:cxnSpLocks/>
          </p:cNvCxnSpPr>
          <p:nvPr/>
        </p:nvCxnSpPr>
        <p:spPr>
          <a:xfrm>
            <a:off x="781606" y="1093979"/>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04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E9EC40E4-B278-6221-DDA2-0CF16B216E39}"/>
              </a:ext>
            </a:extLst>
          </p:cNvPr>
          <p:cNvSpPr txBox="1"/>
          <p:nvPr/>
        </p:nvSpPr>
        <p:spPr>
          <a:xfrm>
            <a:off x="805544" y="1569380"/>
            <a:ext cx="6096000" cy="523220"/>
          </a:xfrm>
          <a:prstGeom prst="rect">
            <a:avLst/>
          </a:prstGeom>
          <a:noFill/>
        </p:spPr>
        <p:txBody>
          <a:bodyPr wrap="square">
            <a:spAutoFit/>
          </a:bodyPr>
          <a:lstStyle/>
          <a:p>
            <a:r>
              <a:rPr lang="es-AR" sz="2800" b="1" dirty="0">
                <a:solidFill>
                  <a:srgbClr val="89C53B"/>
                </a:solidFill>
              </a:rPr>
              <a:t>AGENDA</a:t>
            </a:r>
          </a:p>
        </p:txBody>
      </p:sp>
      <p:cxnSp>
        <p:nvCxnSpPr>
          <p:cNvPr id="13" name="Conector recto 12">
            <a:extLst>
              <a:ext uri="{FF2B5EF4-FFF2-40B4-BE49-F238E27FC236}">
                <a16:creationId xmlns:a16="http://schemas.microsoft.com/office/drawing/2014/main" id="{CFF00EE7-5157-97FD-2182-D24F1A8D9A68}"/>
              </a:ext>
            </a:extLst>
          </p:cNvPr>
          <p:cNvCxnSpPr>
            <a:cxnSpLocks/>
          </p:cNvCxnSpPr>
          <p:nvPr/>
        </p:nvCxnSpPr>
        <p:spPr>
          <a:xfrm>
            <a:off x="783772" y="1569380"/>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29AF849C-65D4-2A8B-E7B9-25AB085BA087}"/>
              </a:ext>
            </a:extLst>
          </p:cNvPr>
          <p:cNvCxnSpPr>
            <a:cxnSpLocks/>
          </p:cNvCxnSpPr>
          <p:nvPr/>
        </p:nvCxnSpPr>
        <p:spPr>
          <a:xfrm>
            <a:off x="783772" y="2392012"/>
            <a:ext cx="4500000"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213BFD3D-3C55-1D8B-24AD-738E46DAA3E1}"/>
              </a:ext>
            </a:extLst>
          </p:cNvPr>
          <p:cNvSpPr txBox="1"/>
          <p:nvPr/>
        </p:nvSpPr>
        <p:spPr>
          <a:xfrm>
            <a:off x="783771" y="2419235"/>
            <a:ext cx="3853543" cy="461665"/>
          </a:xfrm>
          <a:prstGeom prst="rect">
            <a:avLst/>
          </a:prstGeom>
          <a:noFill/>
        </p:spPr>
        <p:txBody>
          <a:bodyPr wrap="square" rtlCol="0">
            <a:spAutoFit/>
          </a:bodyPr>
          <a:lstStyle/>
          <a:p>
            <a:r>
              <a:rPr lang="es-AR" sz="2400" dirty="0"/>
              <a:t>1. ALCANCE Y OBJETIVOS</a:t>
            </a:r>
          </a:p>
        </p:txBody>
      </p:sp>
      <p:cxnSp>
        <p:nvCxnSpPr>
          <p:cNvPr id="7" name="Conector recto 6">
            <a:extLst>
              <a:ext uri="{FF2B5EF4-FFF2-40B4-BE49-F238E27FC236}">
                <a16:creationId xmlns:a16="http://schemas.microsoft.com/office/drawing/2014/main" id="{CFF2ABFF-14A5-4AB4-AE24-71C4599B193E}"/>
              </a:ext>
            </a:extLst>
          </p:cNvPr>
          <p:cNvCxnSpPr>
            <a:cxnSpLocks/>
          </p:cNvCxnSpPr>
          <p:nvPr/>
        </p:nvCxnSpPr>
        <p:spPr>
          <a:xfrm>
            <a:off x="783771" y="2957541"/>
            <a:ext cx="4500000"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182D660F-F59E-449A-8990-01391B6D0D0D}"/>
              </a:ext>
            </a:extLst>
          </p:cNvPr>
          <p:cNvSpPr txBox="1"/>
          <p:nvPr/>
        </p:nvSpPr>
        <p:spPr>
          <a:xfrm>
            <a:off x="783772" y="2983811"/>
            <a:ext cx="4659085" cy="461665"/>
          </a:xfrm>
          <a:prstGeom prst="rect">
            <a:avLst/>
          </a:prstGeom>
          <a:noFill/>
        </p:spPr>
        <p:txBody>
          <a:bodyPr wrap="square" rtlCol="0">
            <a:spAutoFit/>
          </a:bodyPr>
          <a:lstStyle/>
          <a:p>
            <a:r>
              <a:rPr lang="es-AR" sz="2400" dirty="0"/>
              <a:t>2. POTENCIAL IMPACTO AMBIENTAL</a:t>
            </a:r>
          </a:p>
        </p:txBody>
      </p:sp>
      <p:cxnSp>
        <p:nvCxnSpPr>
          <p:cNvPr id="10" name="Conector recto 9">
            <a:extLst>
              <a:ext uri="{FF2B5EF4-FFF2-40B4-BE49-F238E27FC236}">
                <a16:creationId xmlns:a16="http://schemas.microsoft.com/office/drawing/2014/main" id="{B306BE54-72BB-21FF-0545-65CA86ED5F3F}"/>
              </a:ext>
            </a:extLst>
          </p:cNvPr>
          <p:cNvCxnSpPr>
            <a:cxnSpLocks/>
          </p:cNvCxnSpPr>
          <p:nvPr/>
        </p:nvCxnSpPr>
        <p:spPr>
          <a:xfrm>
            <a:off x="783772" y="3522117"/>
            <a:ext cx="4500000"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02B64FD6-69D7-2792-935F-1B0CDB7C4F7E}"/>
              </a:ext>
            </a:extLst>
          </p:cNvPr>
          <p:cNvSpPr txBox="1"/>
          <p:nvPr/>
        </p:nvSpPr>
        <p:spPr>
          <a:xfrm>
            <a:off x="783772" y="3548387"/>
            <a:ext cx="3243942" cy="461665"/>
          </a:xfrm>
          <a:prstGeom prst="rect">
            <a:avLst/>
          </a:prstGeom>
          <a:noFill/>
        </p:spPr>
        <p:txBody>
          <a:bodyPr wrap="square" rtlCol="0">
            <a:spAutoFit/>
          </a:bodyPr>
          <a:lstStyle/>
          <a:p>
            <a:r>
              <a:rPr lang="es-AR" sz="2400" dirty="0"/>
              <a:t>3. CONTEXTO ACTUAL</a:t>
            </a:r>
          </a:p>
        </p:txBody>
      </p:sp>
      <p:cxnSp>
        <p:nvCxnSpPr>
          <p:cNvPr id="22" name="Conector recto 21">
            <a:extLst>
              <a:ext uri="{FF2B5EF4-FFF2-40B4-BE49-F238E27FC236}">
                <a16:creationId xmlns:a16="http://schemas.microsoft.com/office/drawing/2014/main" id="{E8EF39E8-9A42-272A-C41F-29793CA62BB0}"/>
              </a:ext>
            </a:extLst>
          </p:cNvPr>
          <p:cNvCxnSpPr>
            <a:cxnSpLocks/>
          </p:cNvCxnSpPr>
          <p:nvPr/>
        </p:nvCxnSpPr>
        <p:spPr>
          <a:xfrm>
            <a:off x="783772" y="4079584"/>
            <a:ext cx="4500000"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5993A9E4-863F-D79E-3D50-A1C9C0634A29}"/>
              </a:ext>
            </a:extLst>
          </p:cNvPr>
          <p:cNvSpPr txBox="1"/>
          <p:nvPr/>
        </p:nvSpPr>
        <p:spPr>
          <a:xfrm>
            <a:off x="783772" y="4105854"/>
            <a:ext cx="3243942" cy="461665"/>
          </a:xfrm>
          <a:prstGeom prst="rect">
            <a:avLst/>
          </a:prstGeom>
          <a:noFill/>
        </p:spPr>
        <p:txBody>
          <a:bodyPr wrap="square" rtlCol="0">
            <a:spAutoFit/>
          </a:bodyPr>
          <a:lstStyle/>
          <a:p>
            <a:r>
              <a:rPr lang="es-AR" sz="2400" dirty="0"/>
              <a:t>4. ANTECEDENTES</a:t>
            </a:r>
          </a:p>
        </p:txBody>
      </p:sp>
      <p:cxnSp>
        <p:nvCxnSpPr>
          <p:cNvPr id="24" name="Conector recto 23">
            <a:extLst>
              <a:ext uri="{FF2B5EF4-FFF2-40B4-BE49-F238E27FC236}">
                <a16:creationId xmlns:a16="http://schemas.microsoft.com/office/drawing/2014/main" id="{02D69EBD-1983-F3CF-9752-8E20FF2AC6EF}"/>
              </a:ext>
            </a:extLst>
          </p:cNvPr>
          <p:cNvCxnSpPr>
            <a:cxnSpLocks/>
          </p:cNvCxnSpPr>
          <p:nvPr/>
        </p:nvCxnSpPr>
        <p:spPr>
          <a:xfrm>
            <a:off x="783772" y="4606299"/>
            <a:ext cx="4500000"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1BA6CF11-AAE4-E18B-E1F2-31B182273135}"/>
              </a:ext>
            </a:extLst>
          </p:cNvPr>
          <p:cNvSpPr txBox="1"/>
          <p:nvPr/>
        </p:nvSpPr>
        <p:spPr>
          <a:xfrm>
            <a:off x="783772" y="4632569"/>
            <a:ext cx="3243942" cy="461665"/>
          </a:xfrm>
          <a:prstGeom prst="rect">
            <a:avLst/>
          </a:prstGeom>
          <a:noFill/>
        </p:spPr>
        <p:txBody>
          <a:bodyPr wrap="square" rtlCol="0">
            <a:spAutoFit/>
          </a:bodyPr>
          <a:lstStyle/>
          <a:p>
            <a:r>
              <a:rPr lang="es-AR" sz="2400" dirty="0"/>
              <a:t>5. DESAFÍOS TÉCNICOS</a:t>
            </a:r>
          </a:p>
        </p:txBody>
      </p:sp>
      <p:cxnSp>
        <p:nvCxnSpPr>
          <p:cNvPr id="39" name="Conector recto 38">
            <a:extLst>
              <a:ext uri="{FF2B5EF4-FFF2-40B4-BE49-F238E27FC236}">
                <a16:creationId xmlns:a16="http://schemas.microsoft.com/office/drawing/2014/main" id="{78AD1F27-8F1C-3E0F-C668-95B40392E727}"/>
              </a:ext>
            </a:extLst>
          </p:cNvPr>
          <p:cNvCxnSpPr>
            <a:cxnSpLocks/>
          </p:cNvCxnSpPr>
          <p:nvPr/>
        </p:nvCxnSpPr>
        <p:spPr>
          <a:xfrm>
            <a:off x="6243775" y="2399185"/>
            <a:ext cx="4500000"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40" name="CuadroTexto 39">
            <a:extLst>
              <a:ext uri="{FF2B5EF4-FFF2-40B4-BE49-F238E27FC236}">
                <a16:creationId xmlns:a16="http://schemas.microsoft.com/office/drawing/2014/main" id="{3A59C609-C300-3269-65D4-46D302EBC079}"/>
              </a:ext>
            </a:extLst>
          </p:cNvPr>
          <p:cNvSpPr txBox="1"/>
          <p:nvPr/>
        </p:nvSpPr>
        <p:spPr>
          <a:xfrm>
            <a:off x="6243773" y="2425455"/>
            <a:ext cx="4500000" cy="461665"/>
          </a:xfrm>
          <a:prstGeom prst="rect">
            <a:avLst/>
          </a:prstGeom>
          <a:noFill/>
        </p:spPr>
        <p:txBody>
          <a:bodyPr wrap="square" rtlCol="0">
            <a:spAutoFit/>
          </a:bodyPr>
          <a:lstStyle/>
          <a:p>
            <a:r>
              <a:rPr lang="es-AR" sz="2400" dirty="0"/>
              <a:t>6. INVESTIGACIÓN Y-TEC</a:t>
            </a:r>
          </a:p>
        </p:txBody>
      </p:sp>
      <p:cxnSp>
        <p:nvCxnSpPr>
          <p:cNvPr id="41" name="Conector recto 40">
            <a:extLst>
              <a:ext uri="{FF2B5EF4-FFF2-40B4-BE49-F238E27FC236}">
                <a16:creationId xmlns:a16="http://schemas.microsoft.com/office/drawing/2014/main" id="{70FCC867-7A01-E228-6220-BB1EEE1EAAA7}"/>
              </a:ext>
            </a:extLst>
          </p:cNvPr>
          <p:cNvCxnSpPr>
            <a:cxnSpLocks/>
          </p:cNvCxnSpPr>
          <p:nvPr/>
        </p:nvCxnSpPr>
        <p:spPr>
          <a:xfrm>
            <a:off x="6243775" y="2957541"/>
            <a:ext cx="4500000"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42" name="CuadroTexto 41">
            <a:extLst>
              <a:ext uri="{FF2B5EF4-FFF2-40B4-BE49-F238E27FC236}">
                <a16:creationId xmlns:a16="http://schemas.microsoft.com/office/drawing/2014/main" id="{4CCF47D1-4605-3747-BB28-C4DD23357D7A}"/>
              </a:ext>
            </a:extLst>
          </p:cNvPr>
          <p:cNvSpPr txBox="1"/>
          <p:nvPr/>
        </p:nvSpPr>
        <p:spPr>
          <a:xfrm>
            <a:off x="6243774" y="2983811"/>
            <a:ext cx="3853543" cy="461665"/>
          </a:xfrm>
          <a:prstGeom prst="rect">
            <a:avLst/>
          </a:prstGeom>
          <a:noFill/>
        </p:spPr>
        <p:txBody>
          <a:bodyPr wrap="square" rtlCol="0">
            <a:spAutoFit/>
          </a:bodyPr>
          <a:lstStyle/>
          <a:p>
            <a:r>
              <a:rPr lang="es-AR" sz="2400" dirty="0"/>
              <a:t>7. SISTEMA DE FLUIDO</a:t>
            </a:r>
          </a:p>
        </p:txBody>
      </p:sp>
      <p:cxnSp>
        <p:nvCxnSpPr>
          <p:cNvPr id="43" name="Conector recto 42">
            <a:extLst>
              <a:ext uri="{FF2B5EF4-FFF2-40B4-BE49-F238E27FC236}">
                <a16:creationId xmlns:a16="http://schemas.microsoft.com/office/drawing/2014/main" id="{95248437-F991-99B1-E359-E2ECDA3CE4B1}"/>
              </a:ext>
            </a:extLst>
          </p:cNvPr>
          <p:cNvCxnSpPr>
            <a:cxnSpLocks/>
          </p:cNvCxnSpPr>
          <p:nvPr/>
        </p:nvCxnSpPr>
        <p:spPr>
          <a:xfrm>
            <a:off x="6243775" y="3515897"/>
            <a:ext cx="4500000"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55C75B77-E9A8-43A0-CB45-7230DAE1EE7F}"/>
              </a:ext>
            </a:extLst>
          </p:cNvPr>
          <p:cNvSpPr txBox="1"/>
          <p:nvPr/>
        </p:nvSpPr>
        <p:spPr>
          <a:xfrm>
            <a:off x="6243774" y="3542167"/>
            <a:ext cx="4844144" cy="461665"/>
          </a:xfrm>
          <a:prstGeom prst="rect">
            <a:avLst/>
          </a:prstGeom>
          <a:noFill/>
        </p:spPr>
        <p:txBody>
          <a:bodyPr wrap="square" rtlCol="0">
            <a:spAutoFit/>
          </a:bodyPr>
          <a:lstStyle/>
          <a:p>
            <a:r>
              <a:rPr lang="es-AR" sz="2400" dirty="0"/>
              <a:t>8. PROTOCOLO DE PRUEBA</a:t>
            </a:r>
          </a:p>
        </p:txBody>
      </p:sp>
      <p:cxnSp>
        <p:nvCxnSpPr>
          <p:cNvPr id="45" name="Conector recto 44">
            <a:extLst>
              <a:ext uri="{FF2B5EF4-FFF2-40B4-BE49-F238E27FC236}">
                <a16:creationId xmlns:a16="http://schemas.microsoft.com/office/drawing/2014/main" id="{4C4E8F0F-5E5C-A1DC-DC70-048F559633C3}"/>
              </a:ext>
            </a:extLst>
          </p:cNvPr>
          <p:cNvCxnSpPr>
            <a:cxnSpLocks/>
          </p:cNvCxnSpPr>
          <p:nvPr/>
        </p:nvCxnSpPr>
        <p:spPr>
          <a:xfrm>
            <a:off x="6243775" y="4084858"/>
            <a:ext cx="4500000"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46" name="CuadroTexto 45">
            <a:extLst>
              <a:ext uri="{FF2B5EF4-FFF2-40B4-BE49-F238E27FC236}">
                <a16:creationId xmlns:a16="http://schemas.microsoft.com/office/drawing/2014/main" id="{BD86B494-8B8B-78BF-071A-36901955B5CA}"/>
              </a:ext>
            </a:extLst>
          </p:cNvPr>
          <p:cNvSpPr txBox="1"/>
          <p:nvPr/>
        </p:nvSpPr>
        <p:spPr>
          <a:xfrm>
            <a:off x="6243774" y="4111128"/>
            <a:ext cx="4844144" cy="461665"/>
          </a:xfrm>
          <a:prstGeom prst="rect">
            <a:avLst/>
          </a:prstGeom>
          <a:noFill/>
        </p:spPr>
        <p:txBody>
          <a:bodyPr wrap="square" rtlCol="0">
            <a:spAutoFit/>
          </a:bodyPr>
          <a:lstStyle/>
          <a:p>
            <a:r>
              <a:rPr lang="es-AR" sz="2400" dirty="0"/>
              <a:t>9. RESULTADOS</a:t>
            </a:r>
          </a:p>
        </p:txBody>
      </p:sp>
      <p:cxnSp>
        <p:nvCxnSpPr>
          <p:cNvPr id="47" name="Conector recto 46">
            <a:extLst>
              <a:ext uri="{FF2B5EF4-FFF2-40B4-BE49-F238E27FC236}">
                <a16:creationId xmlns:a16="http://schemas.microsoft.com/office/drawing/2014/main" id="{8AF26267-2E56-C3B7-3F42-7230502542AA}"/>
              </a:ext>
            </a:extLst>
          </p:cNvPr>
          <p:cNvCxnSpPr>
            <a:cxnSpLocks/>
          </p:cNvCxnSpPr>
          <p:nvPr/>
        </p:nvCxnSpPr>
        <p:spPr>
          <a:xfrm>
            <a:off x="6243775" y="4606299"/>
            <a:ext cx="4500000"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id="{7FBD0421-6F5C-4E3B-7C4F-E43E63F0056A}"/>
              </a:ext>
            </a:extLst>
          </p:cNvPr>
          <p:cNvSpPr txBox="1"/>
          <p:nvPr/>
        </p:nvSpPr>
        <p:spPr>
          <a:xfrm>
            <a:off x="6243774" y="4632569"/>
            <a:ext cx="4844144" cy="461665"/>
          </a:xfrm>
          <a:prstGeom prst="rect">
            <a:avLst/>
          </a:prstGeom>
          <a:noFill/>
        </p:spPr>
        <p:txBody>
          <a:bodyPr wrap="square" rtlCol="0">
            <a:spAutoFit/>
          </a:bodyPr>
          <a:lstStyle/>
          <a:p>
            <a:r>
              <a:rPr lang="es-AR" sz="2400" dirty="0"/>
              <a:t>10. CONCLUSIONES</a:t>
            </a:r>
          </a:p>
        </p:txBody>
      </p:sp>
    </p:spTree>
    <p:extLst>
      <p:ext uri="{BB962C8B-B14F-4D97-AF65-F5344CB8AC3E}">
        <p14:creationId xmlns:p14="http://schemas.microsoft.com/office/powerpoint/2010/main" val="24580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strVal val="#ppt_x"/>
                                          </p:val>
                                        </p:tav>
                                        <p:tav tm="100000">
                                          <p:val>
                                            <p:strVal val="#ppt_x"/>
                                          </p:val>
                                        </p:tav>
                                      </p:tavLst>
                                    </p:anim>
                                    <p:anim calcmode="lin" valueType="num">
                                      <p:cBhvr>
                                        <p:cTn id="75" dur="1000" fill="hold"/>
                                        <p:tgtEl>
                                          <p:spTgt spid="3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1000"/>
                                        <p:tgtEl>
                                          <p:spTgt spid="40"/>
                                        </p:tgtEl>
                                      </p:cBhvr>
                                    </p:animEffect>
                                    <p:anim calcmode="lin" valueType="num">
                                      <p:cBhvr>
                                        <p:cTn id="79" dur="1000" fill="hold"/>
                                        <p:tgtEl>
                                          <p:spTgt spid="40"/>
                                        </p:tgtEl>
                                        <p:attrNameLst>
                                          <p:attrName>ppt_x</p:attrName>
                                        </p:attrNameLst>
                                      </p:cBhvr>
                                      <p:tavLst>
                                        <p:tav tm="0">
                                          <p:val>
                                            <p:strVal val="#ppt_x"/>
                                          </p:val>
                                        </p:tav>
                                        <p:tav tm="100000">
                                          <p:val>
                                            <p:strVal val="#ppt_x"/>
                                          </p:val>
                                        </p:tav>
                                      </p:tavLst>
                                    </p:anim>
                                    <p:anim calcmode="lin" valueType="num">
                                      <p:cBhvr>
                                        <p:cTn id="80" dur="1000" fill="hold"/>
                                        <p:tgtEl>
                                          <p:spTgt spid="40"/>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fade">
                                      <p:cBhvr>
                                        <p:cTn id="84" dur="1000"/>
                                        <p:tgtEl>
                                          <p:spTgt spid="41"/>
                                        </p:tgtEl>
                                      </p:cBhvr>
                                    </p:animEffect>
                                    <p:anim calcmode="lin" valueType="num">
                                      <p:cBhvr>
                                        <p:cTn id="85" dur="1000" fill="hold"/>
                                        <p:tgtEl>
                                          <p:spTgt spid="41"/>
                                        </p:tgtEl>
                                        <p:attrNameLst>
                                          <p:attrName>ppt_x</p:attrName>
                                        </p:attrNameLst>
                                      </p:cBhvr>
                                      <p:tavLst>
                                        <p:tav tm="0">
                                          <p:val>
                                            <p:strVal val="#ppt_x"/>
                                          </p:val>
                                        </p:tav>
                                        <p:tav tm="100000">
                                          <p:val>
                                            <p:strVal val="#ppt_x"/>
                                          </p:val>
                                        </p:tav>
                                      </p:tavLst>
                                    </p:anim>
                                    <p:anim calcmode="lin" valueType="num">
                                      <p:cBhvr>
                                        <p:cTn id="86" dur="1000" fill="hold"/>
                                        <p:tgtEl>
                                          <p:spTgt spid="4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1000"/>
                                        <p:tgtEl>
                                          <p:spTgt spid="42"/>
                                        </p:tgtEl>
                                      </p:cBhvr>
                                    </p:animEffect>
                                    <p:anim calcmode="lin" valueType="num">
                                      <p:cBhvr>
                                        <p:cTn id="90" dur="1000" fill="hold"/>
                                        <p:tgtEl>
                                          <p:spTgt spid="42"/>
                                        </p:tgtEl>
                                        <p:attrNameLst>
                                          <p:attrName>ppt_x</p:attrName>
                                        </p:attrNameLst>
                                      </p:cBhvr>
                                      <p:tavLst>
                                        <p:tav tm="0">
                                          <p:val>
                                            <p:strVal val="#ppt_x"/>
                                          </p:val>
                                        </p:tav>
                                        <p:tav tm="100000">
                                          <p:val>
                                            <p:strVal val="#ppt_x"/>
                                          </p:val>
                                        </p:tav>
                                      </p:tavLst>
                                    </p:anim>
                                    <p:anim calcmode="lin" valueType="num">
                                      <p:cBhvr>
                                        <p:cTn id="91" dur="1000" fill="hold"/>
                                        <p:tgtEl>
                                          <p:spTgt spid="42"/>
                                        </p:tgtEl>
                                        <p:attrNameLst>
                                          <p:attrName>ppt_y</p:attrName>
                                        </p:attrNameLst>
                                      </p:cBhvr>
                                      <p:tavLst>
                                        <p:tav tm="0">
                                          <p:val>
                                            <p:strVal val="#ppt_y+.1"/>
                                          </p:val>
                                        </p:tav>
                                        <p:tav tm="100000">
                                          <p:val>
                                            <p:strVal val="#ppt_y"/>
                                          </p:val>
                                        </p:tav>
                                      </p:tavLst>
                                    </p:anim>
                                  </p:childTnLst>
                                </p:cTn>
                              </p:par>
                            </p:childTnLst>
                          </p:cTn>
                        </p:par>
                        <p:par>
                          <p:cTn id="92" fill="hold">
                            <p:stCondLst>
                              <p:cond delay="8000"/>
                            </p:stCondLst>
                            <p:childTnLst>
                              <p:par>
                                <p:cTn id="93" presetID="42" presetClass="entr" presetSubtype="0" fill="hold"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1000"/>
                                        <p:tgtEl>
                                          <p:spTgt spid="43"/>
                                        </p:tgtEl>
                                      </p:cBhvr>
                                    </p:animEffect>
                                    <p:anim calcmode="lin" valueType="num">
                                      <p:cBhvr>
                                        <p:cTn id="96" dur="1000" fill="hold"/>
                                        <p:tgtEl>
                                          <p:spTgt spid="43"/>
                                        </p:tgtEl>
                                        <p:attrNameLst>
                                          <p:attrName>ppt_x</p:attrName>
                                        </p:attrNameLst>
                                      </p:cBhvr>
                                      <p:tavLst>
                                        <p:tav tm="0">
                                          <p:val>
                                            <p:strVal val="#ppt_x"/>
                                          </p:val>
                                        </p:tav>
                                        <p:tav tm="100000">
                                          <p:val>
                                            <p:strVal val="#ppt_x"/>
                                          </p:val>
                                        </p:tav>
                                      </p:tavLst>
                                    </p:anim>
                                    <p:anim calcmode="lin" valueType="num">
                                      <p:cBhvr>
                                        <p:cTn id="97" dur="1000" fill="hold"/>
                                        <p:tgtEl>
                                          <p:spTgt spid="43"/>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1000"/>
                                        <p:tgtEl>
                                          <p:spTgt spid="44"/>
                                        </p:tgtEl>
                                      </p:cBhvr>
                                    </p:animEffect>
                                    <p:anim calcmode="lin" valueType="num">
                                      <p:cBhvr>
                                        <p:cTn id="101" dur="1000" fill="hold"/>
                                        <p:tgtEl>
                                          <p:spTgt spid="44"/>
                                        </p:tgtEl>
                                        <p:attrNameLst>
                                          <p:attrName>ppt_x</p:attrName>
                                        </p:attrNameLst>
                                      </p:cBhvr>
                                      <p:tavLst>
                                        <p:tav tm="0">
                                          <p:val>
                                            <p:strVal val="#ppt_x"/>
                                          </p:val>
                                        </p:tav>
                                        <p:tav tm="100000">
                                          <p:val>
                                            <p:strVal val="#ppt_x"/>
                                          </p:val>
                                        </p:tav>
                                      </p:tavLst>
                                    </p:anim>
                                    <p:anim calcmode="lin" valueType="num">
                                      <p:cBhvr>
                                        <p:cTn id="102" dur="1000" fill="hold"/>
                                        <p:tgtEl>
                                          <p:spTgt spid="44"/>
                                        </p:tgtEl>
                                        <p:attrNameLst>
                                          <p:attrName>ppt_y</p:attrName>
                                        </p:attrNameLst>
                                      </p:cBhvr>
                                      <p:tavLst>
                                        <p:tav tm="0">
                                          <p:val>
                                            <p:strVal val="#ppt_y+.1"/>
                                          </p:val>
                                        </p:tav>
                                        <p:tav tm="100000">
                                          <p:val>
                                            <p:strVal val="#ppt_y"/>
                                          </p:val>
                                        </p:tav>
                                      </p:tavLst>
                                    </p:anim>
                                  </p:childTnLst>
                                </p:cTn>
                              </p:par>
                            </p:childTnLst>
                          </p:cTn>
                        </p:par>
                        <p:par>
                          <p:cTn id="103" fill="hold">
                            <p:stCondLst>
                              <p:cond delay="9000"/>
                            </p:stCondLst>
                            <p:childTnLst>
                              <p:par>
                                <p:cTn id="104" presetID="42" presetClass="entr" presetSubtype="0"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1000"/>
                                        <p:tgtEl>
                                          <p:spTgt spid="45"/>
                                        </p:tgtEl>
                                      </p:cBhvr>
                                    </p:animEffect>
                                    <p:anim calcmode="lin" valueType="num">
                                      <p:cBhvr>
                                        <p:cTn id="107" dur="1000" fill="hold"/>
                                        <p:tgtEl>
                                          <p:spTgt spid="45"/>
                                        </p:tgtEl>
                                        <p:attrNameLst>
                                          <p:attrName>ppt_x</p:attrName>
                                        </p:attrNameLst>
                                      </p:cBhvr>
                                      <p:tavLst>
                                        <p:tav tm="0">
                                          <p:val>
                                            <p:strVal val="#ppt_x"/>
                                          </p:val>
                                        </p:tav>
                                        <p:tav tm="100000">
                                          <p:val>
                                            <p:strVal val="#ppt_x"/>
                                          </p:val>
                                        </p:tav>
                                      </p:tavLst>
                                    </p:anim>
                                    <p:anim calcmode="lin" valueType="num">
                                      <p:cBhvr>
                                        <p:cTn id="108" dur="1000" fill="hold"/>
                                        <p:tgtEl>
                                          <p:spTgt spid="45"/>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fade">
                                      <p:cBhvr>
                                        <p:cTn id="111" dur="1000"/>
                                        <p:tgtEl>
                                          <p:spTgt spid="46"/>
                                        </p:tgtEl>
                                      </p:cBhvr>
                                    </p:animEffect>
                                    <p:anim calcmode="lin" valueType="num">
                                      <p:cBhvr>
                                        <p:cTn id="112" dur="1000" fill="hold"/>
                                        <p:tgtEl>
                                          <p:spTgt spid="46"/>
                                        </p:tgtEl>
                                        <p:attrNameLst>
                                          <p:attrName>ppt_x</p:attrName>
                                        </p:attrNameLst>
                                      </p:cBhvr>
                                      <p:tavLst>
                                        <p:tav tm="0">
                                          <p:val>
                                            <p:strVal val="#ppt_x"/>
                                          </p:val>
                                        </p:tav>
                                        <p:tav tm="100000">
                                          <p:val>
                                            <p:strVal val="#ppt_x"/>
                                          </p:val>
                                        </p:tav>
                                      </p:tavLst>
                                    </p:anim>
                                    <p:anim calcmode="lin" valueType="num">
                                      <p:cBhvr>
                                        <p:cTn id="113" dur="1000" fill="hold"/>
                                        <p:tgtEl>
                                          <p:spTgt spid="46"/>
                                        </p:tgtEl>
                                        <p:attrNameLst>
                                          <p:attrName>ppt_y</p:attrName>
                                        </p:attrNameLst>
                                      </p:cBhvr>
                                      <p:tavLst>
                                        <p:tav tm="0">
                                          <p:val>
                                            <p:strVal val="#ppt_y+.1"/>
                                          </p:val>
                                        </p:tav>
                                        <p:tav tm="100000">
                                          <p:val>
                                            <p:strVal val="#ppt_y"/>
                                          </p:val>
                                        </p:tav>
                                      </p:tavLst>
                                    </p:anim>
                                  </p:childTnLst>
                                </p:cTn>
                              </p:par>
                            </p:childTnLst>
                          </p:cTn>
                        </p:par>
                        <p:par>
                          <p:cTn id="114" fill="hold">
                            <p:stCondLst>
                              <p:cond delay="10000"/>
                            </p:stCondLst>
                            <p:childTnLst>
                              <p:par>
                                <p:cTn id="115" presetID="42" presetClass="entr" presetSubtype="0" fill="hold"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fade">
                                      <p:cBhvr>
                                        <p:cTn id="117" dur="1000"/>
                                        <p:tgtEl>
                                          <p:spTgt spid="47"/>
                                        </p:tgtEl>
                                      </p:cBhvr>
                                    </p:animEffect>
                                    <p:anim calcmode="lin" valueType="num">
                                      <p:cBhvr>
                                        <p:cTn id="118" dur="1000" fill="hold"/>
                                        <p:tgtEl>
                                          <p:spTgt spid="47"/>
                                        </p:tgtEl>
                                        <p:attrNameLst>
                                          <p:attrName>ppt_x</p:attrName>
                                        </p:attrNameLst>
                                      </p:cBhvr>
                                      <p:tavLst>
                                        <p:tav tm="0">
                                          <p:val>
                                            <p:strVal val="#ppt_x"/>
                                          </p:val>
                                        </p:tav>
                                        <p:tav tm="100000">
                                          <p:val>
                                            <p:strVal val="#ppt_x"/>
                                          </p:val>
                                        </p:tav>
                                      </p:tavLst>
                                    </p:anim>
                                    <p:anim calcmode="lin" valueType="num">
                                      <p:cBhvr>
                                        <p:cTn id="119" dur="1000" fill="hold"/>
                                        <p:tgtEl>
                                          <p:spTgt spid="47"/>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1000"/>
                                        <p:tgtEl>
                                          <p:spTgt spid="48"/>
                                        </p:tgtEl>
                                      </p:cBhvr>
                                    </p:animEffect>
                                    <p:anim calcmode="lin" valueType="num">
                                      <p:cBhvr>
                                        <p:cTn id="123" dur="1000" fill="hold"/>
                                        <p:tgtEl>
                                          <p:spTgt spid="48"/>
                                        </p:tgtEl>
                                        <p:attrNameLst>
                                          <p:attrName>ppt_x</p:attrName>
                                        </p:attrNameLst>
                                      </p:cBhvr>
                                      <p:tavLst>
                                        <p:tav tm="0">
                                          <p:val>
                                            <p:strVal val="#ppt_x"/>
                                          </p:val>
                                        </p:tav>
                                        <p:tav tm="100000">
                                          <p:val>
                                            <p:strVal val="#ppt_x"/>
                                          </p:val>
                                        </p:tav>
                                      </p:tavLst>
                                    </p:anim>
                                    <p:anim calcmode="lin" valueType="num">
                                      <p:cBhvr>
                                        <p:cTn id="12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9" grpId="0"/>
      <p:bldP spid="20" grpId="0"/>
      <p:bldP spid="23" grpId="0"/>
      <p:bldP spid="25" grpId="0"/>
      <p:bldP spid="40" grpId="0"/>
      <p:bldP spid="42" grpId="0"/>
      <p:bldP spid="44" grpId="0"/>
      <p:bldP spid="46"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3">
            <a:extLst>
              <a:ext uri="{FF2B5EF4-FFF2-40B4-BE49-F238E27FC236}">
                <a16:creationId xmlns:a16="http://schemas.microsoft.com/office/drawing/2014/main" id="{7C056FD2-26BB-46D8-A90F-282D830870D6}"/>
              </a:ext>
            </a:extLst>
          </p:cNvPr>
          <p:cNvGraphicFramePr>
            <a:graphicFrameLocks noGrp="1"/>
          </p:cNvGraphicFramePr>
          <p:nvPr>
            <p:extLst>
              <p:ext uri="{D42A27DB-BD31-4B8C-83A1-F6EECF244321}">
                <p14:modId xmlns:p14="http://schemas.microsoft.com/office/powerpoint/2010/main" val="4007239287"/>
              </p:ext>
            </p:extLst>
          </p:nvPr>
        </p:nvGraphicFramePr>
        <p:xfrm>
          <a:off x="1765634" y="1617199"/>
          <a:ext cx="7650480" cy="25603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283229270"/>
                    </a:ext>
                  </a:extLst>
                </a:gridCol>
                <a:gridCol w="1219200">
                  <a:extLst>
                    <a:ext uri="{9D8B030D-6E8A-4147-A177-3AD203B41FA5}">
                      <a16:colId xmlns:a16="http://schemas.microsoft.com/office/drawing/2014/main" val="3264773220"/>
                    </a:ext>
                  </a:extLst>
                </a:gridCol>
                <a:gridCol w="1811249">
                  <a:extLst>
                    <a:ext uri="{9D8B030D-6E8A-4147-A177-3AD203B41FA5}">
                      <a16:colId xmlns:a16="http://schemas.microsoft.com/office/drawing/2014/main" val="1163401611"/>
                    </a:ext>
                  </a:extLst>
                </a:gridCol>
                <a:gridCol w="883920">
                  <a:extLst>
                    <a:ext uri="{9D8B030D-6E8A-4147-A177-3AD203B41FA5}">
                      <a16:colId xmlns:a16="http://schemas.microsoft.com/office/drawing/2014/main" val="4030298443"/>
                    </a:ext>
                  </a:extLst>
                </a:gridCol>
                <a:gridCol w="2516911">
                  <a:extLst>
                    <a:ext uri="{9D8B030D-6E8A-4147-A177-3AD203B41FA5}">
                      <a16:colId xmlns:a16="http://schemas.microsoft.com/office/drawing/2014/main" val="185246112"/>
                    </a:ext>
                  </a:extLst>
                </a:gridCol>
              </a:tblGrid>
              <a:tr h="0">
                <a:tc gridSpan="5">
                  <a:txBody>
                    <a:bodyPr/>
                    <a:lstStyle/>
                    <a:p>
                      <a:pPr algn="ctr"/>
                      <a:r>
                        <a:rPr lang="es-AR" dirty="0">
                          <a:solidFill>
                            <a:schemeClr val="tx1"/>
                          </a:solidFill>
                        </a:rPr>
                        <a:t>RESULTADOS POST FRACTURA DE FRACTURAS CON AGUA DE INYECCIÓN</a:t>
                      </a:r>
                    </a:p>
                  </a:txBody>
                  <a:tcPr anchor="ctr">
                    <a:noFill/>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extLst>
                  <a:ext uri="{0D108BD9-81ED-4DB2-BD59-A6C34878D82A}">
                    <a16:rowId xmlns:a16="http://schemas.microsoft.com/office/drawing/2014/main" val="4130693482"/>
                  </a:ext>
                </a:extLst>
              </a:tr>
              <a:tr h="360000">
                <a:tc>
                  <a:txBody>
                    <a:bodyPr/>
                    <a:lstStyle/>
                    <a:p>
                      <a:pPr algn="ctr"/>
                      <a:r>
                        <a:rPr lang="es-AR" b="1" dirty="0">
                          <a:solidFill>
                            <a:schemeClr val="tx1"/>
                          </a:solidFill>
                        </a:rPr>
                        <a:t>Pozo</a:t>
                      </a:r>
                    </a:p>
                  </a:txBody>
                  <a:tcPr anchor="ctr">
                    <a:lnB w="12700" cmpd="sng">
                      <a:noFill/>
                    </a:lnB>
                    <a:noFill/>
                  </a:tcPr>
                </a:tc>
                <a:tc>
                  <a:txBody>
                    <a:bodyPr/>
                    <a:lstStyle/>
                    <a:p>
                      <a:pPr algn="ctr"/>
                      <a:r>
                        <a:rPr lang="es-AR" b="1" dirty="0">
                          <a:solidFill>
                            <a:schemeClr val="tx1"/>
                          </a:solidFill>
                        </a:rPr>
                        <a:t>N° Etapa</a:t>
                      </a:r>
                    </a:p>
                  </a:txBody>
                  <a:tcPr anchor="ctr">
                    <a:noFill/>
                  </a:tcPr>
                </a:tc>
                <a:tc>
                  <a:txBody>
                    <a:bodyPr/>
                    <a:lstStyle/>
                    <a:p>
                      <a:pPr algn="ctr"/>
                      <a:r>
                        <a:rPr lang="es-AR" b="1" dirty="0">
                          <a:solidFill>
                            <a:schemeClr val="tx1"/>
                          </a:solidFill>
                        </a:rPr>
                        <a:t>Formación</a:t>
                      </a:r>
                    </a:p>
                  </a:txBody>
                  <a:tcPr anchor="ctr">
                    <a:noFill/>
                  </a:tcPr>
                </a:tc>
                <a:tc>
                  <a:txBody>
                    <a:bodyPr/>
                    <a:lstStyle/>
                    <a:p>
                      <a:pPr algn="ctr"/>
                      <a:r>
                        <a:rPr lang="es-AR" b="1" dirty="0">
                          <a:solidFill>
                            <a:schemeClr val="tx1"/>
                          </a:solidFill>
                        </a:rPr>
                        <a:t>Sacos</a:t>
                      </a:r>
                    </a:p>
                  </a:txBody>
                  <a:tcPr anchor="ctr">
                    <a:noFill/>
                  </a:tcPr>
                </a:tc>
                <a:tc>
                  <a:txBody>
                    <a:bodyPr/>
                    <a:lstStyle/>
                    <a:p>
                      <a:pPr algn="ctr"/>
                      <a:r>
                        <a:rPr lang="es-AR" b="1" dirty="0">
                          <a:solidFill>
                            <a:schemeClr val="tx1"/>
                          </a:solidFill>
                        </a:rPr>
                        <a:t>Ensayos Post Fractura</a:t>
                      </a:r>
                    </a:p>
                  </a:txBody>
                  <a:tcPr anchor="ctr">
                    <a:noFill/>
                  </a:tcPr>
                </a:tc>
                <a:extLst>
                  <a:ext uri="{0D108BD9-81ED-4DB2-BD59-A6C34878D82A}">
                    <a16:rowId xmlns:a16="http://schemas.microsoft.com/office/drawing/2014/main" val="3607503193"/>
                  </a:ext>
                </a:extLst>
              </a:tr>
              <a:tr h="360000">
                <a:tc>
                  <a:txBody>
                    <a:bodyPr/>
                    <a:lstStyle/>
                    <a:p>
                      <a:pPr algn="ctr"/>
                      <a:r>
                        <a:rPr lang="es-AR" b="1" dirty="0">
                          <a:solidFill>
                            <a:schemeClr val="tx1"/>
                          </a:solidFill>
                        </a:rPr>
                        <a:t>Pozo 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t>1</a:t>
                      </a:r>
                    </a:p>
                  </a:txBody>
                  <a:tcPr anchor="ctr">
                    <a:lnL w="12700" cmpd="sng">
                      <a:noFill/>
                    </a:lnL>
                    <a:solidFill>
                      <a:srgbClr val="C5E0B4"/>
                    </a:solidFill>
                  </a:tcPr>
                </a:tc>
                <a:tc>
                  <a:txBody>
                    <a:bodyPr/>
                    <a:lstStyle/>
                    <a:p>
                      <a:pPr algn="ctr"/>
                      <a:r>
                        <a:rPr lang="es-AR" dirty="0"/>
                        <a:t>D129</a:t>
                      </a:r>
                    </a:p>
                  </a:txBody>
                  <a:tcPr anchor="ctr">
                    <a:solidFill>
                      <a:srgbClr val="C5E0B4"/>
                    </a:solidFill>
                  </a:tcPr>
                </a:tc>
                <a:tc>
                  <a:txBody>
                    <a:bodyPr/>
                    <a:lstStyle/>
                    <a:p>
                      <a:pPr algn="ctr"/>
                      <a:r>
                        <a:rPr lang="es-AR" dirty="0"/>
                        <a:t>900</a:t>
                      </a:r>
                    </a:p>
                  </a:txBody>
                  <a:tcPr anchor="ctr">
                    <a:solidFill>
                      <a:srgbClr val="C5E0B4"/>
                    </a:solidFill>
                  </a:tcPr>
                </a:tc>
                <a:tc>
                  <a:txBody>
                    <a:bodyPr/>
                    <a:lstStyle/>
                    <a:p>
                      <a:pPr algn="ctr"/>
                      <a:r>
                        <a:rPr lang="es-AR" dirty="0"/>
                        <a:t>400 l/h</a:t>
                      </a:r>
                    </a:p>
                  </a:txBody>
                  <a:tcPr anchor="ctr">
                    <a:solidFill>
                      <a:srgbClr val="C5E0B4"/>
                    </a:solidFill>
                  </a:tcPr>
                </a:tc>
                <a:extLst>
                  <a:ext uri="{0D108BD9-81ED-4DB2-BD59-A6C34878D82A}">
                    <a16:rowId xmlns:a16="http://schemas.microsoft.com/office/drawing/2014/main" val="4028748320"/>
                  </a:ext>
                </a:extLst>
              </a:tr>
              <a:tr h="360000">
                <a:tc>
                  <a:txBody>
                    <a:bodyPr/>
                    <a:lstStyle/>
                    <a:p>
                      <a:pPr algn="ctr"/>
                      <a:r>
                        <a:rPr lang="es-AR" b="1" dirty="0">
                          <a:solidFill>
                            <a:schemeClr val="tx1"/>
                          </a:solidFill>
                        </a:rPr>
                        <a:t>Pozo 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t>2</a:t>
                      </a:r>
                    </a:p>
                  </a:txBody>
                  <a:tcPr anchor="ctr">
                    <a:lnL w="12700" cmpd="sng">
                      <a:noFill/>
                    </a:lnL>
                    <a:solidFill>
                      <a:srgbClr val="C5E0B4"/>
                    </a:solidFill>
                  </a:tcPr>
                </a:tc>
                <a:tc>
                  <a:txBody>
                    <a:bodyPr/>
                    <a:lstStyle/>
                    <a:p>
                      <a:pPr algn="ctr"/>
                      <a:r>
                        <a:rPr lang="es-AR" dirty="0"/>
                        <a:t>D129</a:t>
                      </a:r>
                    </a:p>
                  </a:txBody>
                  <a:tcPr anchor="ctr">
                    <a:solidFill>
                      <a:srgbClr val="C5E0B4"/>
                    </a:solidFill>
                  </a:tcPr>
                </a:tc>
                <a:tc>
                  <a:txBody>
                    <a:bodyPr/>
                    <a:lstStyle/>
                    <a:p>
                      <a:pPr algn="ctr"/>
                      <a:r>
                        <a:rPr lang="es-AR" dirty="0"/>
                        <a:t>900</a:t>
                      </a:r>
                    </a:p>
                  </a:txBody>
                  <a:tcPr anchor="ctr">
                    <a:solidFill>
                      <a:srgbClr val="C5E0B4"/>
                    </a:solidFill>
                  </a:tcPr>
                </a:tc>
                <a:tc>
                  <a:txBody>
                    <a:bodyPr/>
                    <a:lstStyle/>
                    <a:p>
                      <a:pPr algn="ctr"/>
                      <a:r>
                        <a:rPr lang="es-AR" dirty="0"/>
                        <a:t>1800 l/h</a:t>
                      </a:r>
                    </a:p>
                  </a:txBody>
                  <a:tcPr anchor="ctr">
                    <a:solidFill>
                      <a:srgbClr val="C5E0B4"/>
                    </a:solidFill>
                  </a:tcPr>
                </a:tc>
                <a:extLst>
                  <a:ext uri="{0D108BD9-81ED-4DB2-BD59-A6C34878D82A}">
                    <a16:rowId xmlns:a16="http://schemas.microsoft.com/office/drawing/2014/main" val="3471437256"/>
                  </a:ext>
                </a:extLst>
              </a:tr>
              <a:tr h="360000">
                <a:tc>
                  <a:txBody>
                    <a:bodyPr/>
                    <a:lstStyle/>
                    <a:p>
                      <a:pPr algn="ctr"/>
                      <a:r>
                        <a:rPr lang="es-AR" b="1" dirty="0">
                          <a:solidFill>
                            <a:schemeClr val="tx1"/>
                          </a:solidFill>
                        </a:rPr>
                        <a:t>Pozo 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t>1</a:t>
                      </a:r>
                    </a:p>
                  </a:txBody>
                  <a:tcPr anchor="ctr">
                    <a:lnL w="12700" cmpd="sng">
                      <a:noFill/>
                    </a:lnL>
                    <a:solidFill>
                      <a:srgbClr val="C5E0B4"/>
                    </a:solidFill>
                  </a:tcPr>
                </a:tc>
                <a:tc>
                  <a:txBody>
                    <a:bodyPr/>
                    <a:lstStyle/>
                    <a:p>
                      <a:pPr algn="ctr"/>
                      <a:r>
                        <a:rPr lang="es-AR" dirty="0"/>
                        <a:t>Mina El Carmen</a:t>
                      </a:r>
                    </a:p>
                  </a:txBody>
                  <a:tcPr anchor="ctr">
                    <a:solidFill>
                      <a:srgbClr val="C5E0B4"/>
                    </a:solidFill>
                  </a:tcPr>
                </a:tc>
                <a:tc>
                  <a:txBody>
                    <a:bodyPr/>
                    <a:lstStyle/>
                    <a:p>
                      <a:pPr algn="ctr"/>
                      <a:r>
                        <a:rPr lang="es-AR" dirty="0"/>
                        <a:t>320</a:t>
                      </a:r>
                    </a:p>
                  </a:txBody>
                  <a:tcPr anchor="ctr">
                    <a:solidFill>
                      <a:srgbClr val="C5E0B4"/>
                    </a:solidFill>
                  </a:tcPr>
                </a:tc>
                <a:tc>
                  <a:txBody>
                    <a:bodyPr/>
                    <a:lstStyle/>
                    <a:p>
                      <a:pPr algn="ctr"/>
                      <a:r>
                        <a:rPr lang="es-AR" dirty="0"/>
                        <a:t>Surgente Gas Seco</a:t>
                      </a:r>
                    </a:p>
                  </a:txBody>
                  <a:tcPr anchor="ctr">
                    <a:solidFill>
                      <a:srgbClr val="C5E0B4"/>
                    </a:solidFill>
                  </a:tcPr>
                </a:tc>
                <a:extLst>
                  <a:ext uri="{0D108BD9-81ED-4DB2-BD59-A6C34878D82A}">
                    <a16:rowId xmlns:a16="http://schemas.microsoft.com/office/drawing/2014/main" val="3382668411"/>
                  </a:ext>
                </a:extLst>
              </a:tr>
              <a:tr h="360000">
                <a:tc>
                  <a:txBody>
                    <a:bodyPr/>
                    <a:lstStyle/>
                    <a:p>
                      <a:pPr algn="ctr"/>
                      <a:r>
                        <a:rPr lang="es-AR" b="1" dirty="0">
                          <a:solidFill>
                            <a:schemeClr val="tx1"/>
                          </a:solidFill>
                        </a:rPr>
                        <a:t>Pozo 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s-AR" dirty="0"/>
                        <a:t>1</a:t>
                      </a:r>
                    </a:p>
                  </a:txBody>
                  <a:tcPr anchor="ctr">
                    <a:lnL w="12700" cmpd="sng">
                      <a:noFill/>
                    </a:lnL>
                    <a:solidFill>
                      <a:srgbClr val="C5E0B4"/>
                    </a:solidFill>
                  </a:tcPr>
                </a:tc>
                <a:tc>
                  <a:txBody>
                    <a:bodyPr/>
                    <a:lstStyle/>
                    <a:p>
                      <a:pPr algn="ctr"/>
                      <a:r>
                        <a:rPr lang="es-AR" dirty="0"/>
                        <a:t>Bajo Barreal</a:t>
                      </a:r>
                    </a:p>
                  </a:txBody>
                  <a:tcPr anchor="ctr">
                    <a:solidFill>
                      <a:srgbClr val="C5E0B4"/>
                    </a:solidFill>
                  </a:tcPr>
                </a:tc>
                <a:tc>
                  <a:txBody>
                    <a:bodyPr/>
                    <a:lstStyle/>
                    <a:p>
                      <a:pPr algn="ctr"/>
                      <a:r>
                        <a:rPr lang="es-AR" dirty="0"/>
                        <a:t>550</a:t>
                      </a:r>
                    </a:p>
                  </a:txBody>
                  <a:tcPr anchor="ctr">
                    <a:solidFill>
                      <a:srgbClr val="C5E0B4"/>
                    </a:solidFill>
                  </a:tcPr>
                </a:tc>
                <a:tc>
                  <a:txBody>
                    <a:bodyPr/>
                    <a:lstStyle/>
                    <a:p>
                      <a:pPr algn="ctr"/>
                      <a:r>
                        <a:rPr lang="es-AR" dirty="0"/>
                        <a:t>3000 l/h</a:t>
                      </a:r>
                    </a:p>
                  </a:txBody>
                  <a:tcPr anchor="ctr">
                    <a:solidFill>
                      <a:srgbClr val="C5E0B4"/>
                    </a:solidFill>
                  </a:tcPr>
                </a:tc>
                <a:extLst>
                  <a:ext uri="{0D108BD9-81ED-4DB2-BD59-A6C34878D82A}">
                    <a16:rowId xmlns:a16="http://schemas.microsoft.com/office/drawing/2014/main" val="3577341876"/>
                  </a:ext>
                </a:extLst>
              </a:tr>
              <a:tr h="360000">
                <a:tc>
                  <a:txBody>
                    <a:bodyPr/>
                    <a:lstStyle/>
                    <a:p>
                      <a:pPr algn="ctr"/>
                      <a:r>
                        <a:rPr lang="es-AR" b="1" dirty="0">
                          <a:solidFill>
                            <a:schemeClr val="tx1"/>
                          </a:solidFill>
                        </a:rPr>
                        <a:t>Pozo C</a:t>
                      </a:r>
                    </a:p>
                  </a:txBody>
                  <a:tcPr anchor="ctr">
                    <a:lnT w="12700" cmpd="sng">
                      <a:noFill/>
                    </a:lnT>
                    <a:noFill/>
                  </a:tcPr>
                </a:tc>
                <a:tc>
                  <a:txBody>
                    <a:bodyPr/>
                    <a:lstStyle/>
                    <a:p>
                      <a:pPr algn="ctr"/>
                      <a:r>
                        <a:rPr lang="es-AR" dirty="0"/>
                        <a:t>2</a:t>
                      </a:r>
                    </a:p>
                  </a:txBody>
                  <a:tcPr anchor="ctr">
                    <a:solidFill>
                      <a:srgbClr val="C5E0B4"/>
                    </a:solidFill>
                  </a:tcPr>
                </a:tc>
                <a:tc>
                  <a:txBody>
                    <a:bodyPr/>
                    <a:lstStyle/>
                    <a:p>
                      <a:pPr algn="ctr"/>
                      <a:r>
                        <a:rPr lang="es-AR" dirty="0"/>
                        <a:t>Bajo Barreal</a:t>
                      </a:r>
                    </a:p>
                  </a:txBody>
                  <a:tcPr anchor="ctr">
                    <a:solidFill>
                      <a:srgbClr val="C5E0B4"/>
                    </a:solidFill>
                  </a:tcPr>
                </a:tc>
                <a:tc>
                  <a:txBody>
                    <a:bodyPr/>
                    <a:lstStyle/>
                    <a:p>
                      <a:pPr algn="ctr"/>
                      <a:r>
                        <a:rPr lang="es-AR" dirty="0"/>
                        <a:t>250</a:t>
                      </a:r>
                    </a:p>
                  </a:txBody>
                  <a:tcPr anchor="ctr">
                    <a:solidFill>
                      <a:srgbClr val="C5E0B4"/>
                    </a:solidFill>
                  </a:tcPr>
                </a:tc>
                <a:tc>
                  <a:txBody>
                    <a:bodyPr/>
                    <a:lstStyle/>
                    <a:p>
                      <a:pPr algn="ctr"/>
                      <a:r>
                        <a:rPr lang="es-AR" dirty="0"/>
                        <a:t>3000 l/h</a:t>
                      </a:r>
                    </a:p>
                  </a:txBody>
                  <a:tcPr anchor="ctr">
                    <a:solidFill>
                      <a:srgbClr val="C5E0B4"/>
                    </a:solidFill>
                  </a:tcPr>
                </a:tc>
                <a:extLst>
                  <a:ext uri="{0D108BD9-81ED-4DB2-BD59-A6C34878D82A}">
                    <a16:rowId xmlns:a16="http://schemas.microsoft.com/office/drawing/2014/main" val="633156271"/>
                  </a:ext>
                </a:extLst>
              </a:tr>
            </a:tbl>
          </a:graphicData>
        </a:graphic>
      </p:graphicFrame>
      <p:graphicFrame>
        <p:nvGraphicFramePr>
          <p:cNvPr id="12" name="Tabla 3">
            <a:extLst>
              <a:ext uri="{FF2B5EF4-FFF2-40B4-BE49-F238E27FC236}">
                <a16:creationId xmlns:a16="http://schemas.microsoft.com/office/drawing/2014/main" id="{1AA44E76-4058-4A9A-BF21-B6D95B54A690}"/>
              </a:ext>
            </a:extLst>
          </p:cNvPr>
          <p:cNvGraphicFramePr>
            <a:graphicFrameLocks noGrp="1"/>
          </p:cNvGraphicFramePr>
          <p:nvPr>
            <p:extLst>
              <p:ext uri="{D42A27DB-BD31-4B8C-83A1-F6EECF244321}">
                <p14:modId xmlns:p14="http://schemas.microsoft.com/office/powerpoint/2010/main" val="851920303"/>
              </p:ext>
            </p:extLst>
          </p:nvPr>
        </p:nvGraphicFramePr>
        <p:xfrm>
          <a:off x="1942637" y="4396870"/>
          <a:ext cx="7296473" cy="21945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264773220"/>
                    </a:ext>
                  </a:extLst>
                </a:gridCol>
                <a:gridCol w="1811249">
                  <a:extLst>
                    <a:ext uri="{9D8B030D-6E8A-4147-A177-3AD203B41FA5}">
                      <a16:colId xmlns:a16="http://schemas.microsoft.com/office/drawing/2014/main" val="1163401611"/>
                    </a:ext>
                  </a:extLst>
                </a:gridCol>
                <a:gridCol w="2003092">
                  <a:extLst>
                    <a:ext uri="{9D8B030D-6E8A-4147-A177-3AD203B41FA5}">
                      <a16:colId xmlns:a16="http://schemas.microsoft.com/office/drawing/2014/main" val="4030298443"/>
                    </a:ext>
                  </a:extLst>
                </a:gridCol>
                <a:gridCol w="2262932">
                  <a:extLst>
                    <a:ext uri="{9D8B030D-6E8A-4147-A177-3AD203B41FA5}">
                      <a16:colId xmlns:a16="http://schemas.microsoft.com/office/drawing/2014/main" val="185246112"/>
                    </a:ext>
                  </a:extLst>
                </a:gridCol>
              </a:tblGrid>
              <a:tr h="360000">
                <a:tc gridSpan="4">
                  <a:txBody>
                    <a:bodyPr/>
                    <a:lstStyle/>
                    <a:p>
                      <a:pPr algn="ctr"/>
                      <a:r>
                        <a:rPr lang="es-AR" dirty="0">
                          <a:solidFill>
                            <a:schemeClr val="tx1"/>
                          </a:solidFill>
                        </a:rPr>
                        <a:t>RESULTADOS POST FRACTURA DEL POZO A</a:t>
                      </a:r>
                    </a:p>
                  </a:txBody>
                  <a:tcPr anchor="ctr">
                    <a:noFill/>
                  </a:tcPr>
                </a:tc>
                <a:tc hMerge="1">
                  <a:txBody>
                    <a:bodyPr/>
                    <a:lstStyle/>
                    <a:p>
                      <a:endParaRPr lang="es-AR" dirty="0"/>
                    </a:p>
                  </a:txBody>
                  <a:tcPr/>
                </a:tc>
                <a:tc hMerge="1">
                  <a:txBody>
                    <a:bodyPr/>
                    <a:lstStyle/>
                    <a:p>
                      <a:endParaRPr lang="es-AR" dirty="0"/>
                    </a:p>
                  </a:txBody>
                  <a:tcPr/>
                </a:tc>
                <a:tc hMerge="1">
                  <a:txBody>
                    <a:bodyPr/>
                    <a:lstStyle/>
                    <a:p>
                      <a:endParaRPr lang="es-AR" dirty="0"/>
                    </a:p>
                  </a:txBody>
                  <a:tcPr/>
                </a:tc>
                <a:extLst>
                  <a:ext uri="{0D108BD9-81ED-4DB2-BD59-A6C34878D82A}">
                    <a16:rowId xmlns:a16="http://schemas.microsoft.com/office/drawing/2014/main" val="4130693482"/>
                  </a:ext>
                </a:extLst>
              </a:tr>
              <a:tr h="360000">
                <a:tc>
                  <a:txBody>
                    <a:bodyPr/>
                    <a:lstStyle/>
                    <a:p>
                      <a:pPr algn="ctr"/>
                      <a:r>
                        <a:rPr lang="es-AR" b="1" dirty="0">
                          <a:solidFill>
                            <a:schemeClr val="tx1"/>
                          </a:solidFill>
                        </a:rPr>
                        <a:t>N° Etapa</a:t>
                      </a:r>
                    </a:p>
                  </a:txBody>
                  <a:tcPr anchor="ctr">
                    <a:noFill/>
                  </a:tcPr>
                </a:tc>
                <a:tc>
                  <a:txBody>
                    <a:bodyPr/>
                    <a:lstStyle/>
                    <a:p>
                      <a:pPr algn="ctr"/>
                      <a:r>
                        <a:rPr lang="es-AR" b="1" dirty="0">
                          <a:solidFill>
                            <a:schemeClr val="tx1"/>
                          </a:solidFill>
                        </a:rPr>
                        <a:t>Formación</a:t>
                      </a:r>
                    </a:p>
                  </a:txBody>
                  <a:tcPr anchor="ctr">
                    <a:noFill/>
                  </a:tcPr>
                </a:tc>
                <a:tc>
                  <a:txBody>
                    <a:bodyPr/>
                    <a:lstStyle/>
                    <a:p>
                      <a:pPr algn="ctr"/>
                      <a:r>
                        <a:rPr lang="es-AR" b="1" dirty="0">
                          <a:solidFill>
                            <a:schemeClr val="tx1"/>
                          </a:solidFill>
                        </a:rPr>
                        <a:t>Base de Gel</a:t>
                      </a:r>
                    </a:p>
                  </a:txBody>
                  <a:tcPr anchor="ctr">
                    <a:noFill/>
                  </a:tcPr>
                </a:tc>
                <a:tc>
                  <a:txBody>
                    <a:bodyPr/>
                    <a:lstStyle/>
                    <a:p>
                      <a:pPr algn="ctr"/>
                      <a:r>
                        <a:rPr lang="es-AR" b="1" dirty="0">
                          <a:solidFill>
                            <a:schemeClr val="tx1"/>
                          </a:solidFill>
                        </a:rPr>
                        <a:t>Ensayos Post Fractura</a:t>
                      </a:r>
                    </a:p>
                  </a:txBody>
                  <a:tcPr anchor="ctr">
                    <a:noFill/>
                  </a:tcPr>
                </a:tc>
                <a:extLst>
                  <a:ext uri="{0D108BD9-81ED-4DB2-BD59-A6C34878D82A}">
                    <a16:rowId xmlns:a16="http://schemas.microsoft.com/office/drawing/2014/main" val="3607503193"/>
                  </a:ext>
                </a:extLst>
              </a:tr>
              <a:tr h="360000">
                <a:tc>
                  <a:txBody>
                    <a:bodyPr/>
                    <a:lstStyle/>
                    <a:p>
                      <a:pPr algn="ctr"/>
                      <a:r>
                        <a:rPr lang="es-AR" b="1" dirty="0">
                          <a:solidFill>
                            <a:schemeClr val="tx1"/>
                          </a:solidFill>
                        </a:rPr>
                        <a:t>1</a:t>
                      </a:r>
                    </a:p>
                  </a:txBody>
                  <a:tcPr anchor="ctr">
                    <a:noFill/>
                  </a:tcPr>
                </a:tc>
                <a:tc>
                  <a:txBody>
                    <a:bodyPr/>
                    <a:lstStyle/>
                    <a:p>
                      <a:pPr algn="ctr"/>
                      <a:r>
                        <a:rPr lang="es-AR" dirty="0"/>
                        <a:t>D129</a:t>
                      </a:r>
                    </a:p>
                  </a:txBody>
                  <a:tcPr anchor="ctr">
                    <a:solidFill>
                      <a:srgbClr val="C5E0B4"/>
                    </a:solidFill>
                  </a:tcPr>
                </a:tc>
                <a:tc>
                  <a:txBody>
                    <a:bodyPr/>
                    <a:lstStyle/>
                    <a:p>
                      <a:pPr algn="ctr"/>
                      <a:r>
                        <a:rPr lang="es-AR" dirty="0"/>
                        <a:t>Agua de Inyección</a:t>
                      </a:r>
                    </a:p>
                  </a:txBody>
                  <a:tcPr anchor="ctr">
                    <a:solidFill>
                      <a:srgbClr val="C5E0B4"/>
                    </a:solidFill>
                  </a:tcPr>
                </a:tc>
                <a:tc>
                  <a:txBody>
                    <a:bodyPr/>
                    <a:lstStyle/>
                    <a:p>
                      <a:pPr algn="ctr"/>
                      <a:r>
                        <a:rPr lang="es-AR" dirty="0"/>
                        <a:t>400 l/h</a:t>
                      </a:r>
                    </a:p>
                  </a:txBody>
                  <a:tcPr anchor="ctr">
                    <a:solidFill>
                      <a:srgbClr val="C5E0B4"/>
                    </a:solidFill>
                  </a:tcPr>
                </a:tc>
                <a:extLst>
                  <a:ext uri="{0D108BD9-81ED-4DB2-BD59-A6C34878D82A}">
                    <a16:rowId xmlns:a16="http://schemas.microsoft.com/office/drawing/2014/main" val="4028748320"/>
                  </a:ext>
                </a:extLst>
              </a:tr>
              <a:tr h="360000">
                <a:tc>
                  <a:txBody>
                    <a:bodyPr/>
                    <a:lstStyle/>
                    <a:p>
                      <a:pPr algn="ctr"/>
                      <a:r>
                        <a:rPr lang="es-AR" b="1" dirty="0">
                          <a:solidFill>
                            <a:schemeClr val="tx1"/>
                          </a:solidFill>
                        </a:rPr>
                        <a:t>2</a:t>
                      </a:r>
                    </a:p>
                  </a:txBody>
                  <a:tcPr anchor="ctr">
                    <a:noFill/>
                  </a:tcPr>
                </a:tc>
                <a:tc>
                  <a:txBody>
                    <a:bodyPr/>
                    <a:lstStyle/>
                    <a:p>
                      <a:pPr algn="ctr"/>
                      <a:r>
                        <a:rPr lang="es-AR" dirty="0"/>
                        <a:t>D129</a:t>
                      </a:r>
                    </a:p>
                  </a:txBody>
                  <a:tcPr anchor="ctr">
                    <a:solidFill>
                      <a:srgbClr val="C5E0B4"/>
                    </a:solidFill>
                  </a:tcPr>
                </a:tc>
                <a:tc>
                  <a:txBody>
                    <a:bodyPr/>
                    <a:lstStyle/>
                    <a:p>
                      <a:pPr algn="ctr"/>
                      <a:r>
                        <a:rPr lang="es-AR" dirty="0"/>
                        <a:t>Agua de Inyección</a:t>
                      </a:r>
                    </a:p>
                  </a:txBody>
                  <a:tcPr anchor="ctr">
                    <a:solidFill>
                      <a:srgbClr val="C5E0B4"/>
                    </a:solidFill>
                  </a:tcPr>
                </a:tc>
                <a:tc>
                  <a:txBody>
                    <a:bodyPr/>
                    <a:lstStyle/>
                    <a:p>
                      <a:pPr algn="ctr"/>
                      <a:r>
                        <a:rPr lang="es-AR" dirty="0"/>
                        <a:t>1800 l/h</a:t>
                      </a:r>
                    </a:p>
                  </a:txBody>
                  <a:tcPr anchor="ctr">
                    <a:solidFill>
                      <a:srgbClr val="C5E0B4"/>
                    </a:solidFill>
                  </a:tcPr>
                </a:tc>
                <a:extLst>
                  <a:ext uri="{0D108BD9-81ED-4DB2-BD59-A6C34878D82A}">
                    <a16:rowId xmlns:a16="http://schemas.microsoft.com/office/drawing/2014/main" val="3471437256"/>
                  </a:ext>
                </a:extLst>
              </a:tr>
              <a:tr h="360000">
                <a:tc>
                  <a:txBody>
                    <a:bodyPr/>
                    <a:lstStyle/>
                    <a:p>
                      <a:pPr algn="ctr"/>
                      <a:r>
                        <a:rPr lang="es-AR" b="1" dirty="0">
                          <a:solidFill>
                            <a:schemeClr val="tx1"/>
                          </a:solidFill>
                        </a:rPr>
                        <a:t>3</a:t>
                      </a:r>
                    </a:p>
                  </a:txBody>
                  <a:tcPr anchor="ctr">
                    <a:noFill/>
                  </a:tcPr>
                </a:tc>
                <a:tc>
                  <a:txBody>
                    <a:bodyPr/>
                    <a:lstStyle/>
                    <a:p>
                      <a:pPr algn="ctr"/>
                      <a:r>
                        <a:rPr lang="es-AR" dirty="0"/>
                        <a:t>Mina El Carmen</a:t>
                      </a:r>
                    </a:p>
                  </a:txBody>
                  <a:tcPr anchor="ctr">
                    <a:solidFill>
                      <a:srgbClr val="C5E0B4"/>
                    </a:solidFill>
                  </a:tcPr>
                </a:tc>
                <a:tc>
                  <a:txBody>
                    <a:bodyPr/>
                    <a:lstStyle/>
                    <a:p>
                      <a:pPr algn="ctr"/>
                      <a:r>
                        <a:rPr lang="es-AR" dirty="0"/>
                        <a:t>Agua Dulce</a:t>
                      </a:r>
                    </a:p>
                  </a:txBody>
                  <a:tcPr anchor="ctr">
                    <a:solidFill>
                      <a:srgbClr val="C5E0B4"/>
                    </a:solidFill>
                  </a:tcPr>
                </a:tc>
                <a:tc rowSpan="2">
                  <a:txBody>
                    <a:bodyPr/>
                    <a:lstStyle/>
                    <a:p>
                      <a:pPr algn="ctr"/>
                      <a:r>
                        <a:rPr lang="es-AR" dirty="0"/>
                        <a:t>2400 l/h</a:t>
                      </a:r>
                    </a:p>
                  </a:txBody>
                  <a:tcPr anchor="ctr">
                    <a:solidFill>
                      <a:srgbClr val="C5E0B4"/>
                    </a:solidFill>
                  </a:tcPr>
                </a:tc>
                <a:extLst>
                  <a:ext uri="{0D108BD9-81ED-4DB2-BD59-A6C34878D82A}">
                    <a16:rowId xmlns:a16="http://schemas.microsoft.com/office/drawing/2014/main" val="3382668411"/>
                  </a:ext>
                </a:extLst>
              </a:tr>
              <a:tr h="360000">
                <a:tc>
                  <a:txBody>
                    <a:bodyPr/>
                    <a:lstStyle/>
                    <a:p>
                      <a:pPr algn="ctr"/>
                      <a:r>
                        <a:rPr lang="es-AR" b="1" dirty="0">
                          <a:solidFill>
                            <a:schemeClr val="tx1"/>
                          </a:solidFill>
                        </a:rPr>
                        <a:t>4</a:t>
                      </a:r>
                    </a:p>
                  </a:txBody>
                  <a:tcPr anchor="ctr">
                    <a:noFill/>
                  </a:tcPr>
                </a:tc>
                <a:tc>
                  <a:txBody>
                    <a:bodyPr/>
                    <a:lstStyle/>
                    <a:p>
                      <a:pPr algn="ctr"/>
                      <a:r>
                        <a:rPr lang="es-AR" dirty="0"/>
                        <a:t>Mina El Carmen</a:t>
                      </a:r>
                    </a:p>
                  </a:txBody>
                  <a:tcPr anchor="ctr">
                    <a:solidFill>
                      <a:srgbClr val="C5E0B4"/>
                    </a:solidFill>
                  </a:tcPr>
                </a:tc>
                <a:tc>
                  <a:txBody>
                    <a:bodyPr/>
                    <a:lstStyle/>
                    <a:p>
                      <a:pPr algn="ctr"/>
                      <a:r>
                        <a:rPr lang="es-AR" dirty="0"/>
                        <a:t>Agua Dulce</a:t>
                      </a:r>
                    </a:p>
                  </a:txBody>
                  <a:tcPr anchor="ctr">
                    <a:solidFill>
                      <a:srgbClr val="C5E0B4"/>
                    </a:solidFill>
                  </a:tcPr>
                </a:tc>
                <a:tc vMerge="1">
                  <a:txBody>
                    <a:bodyPr/>
                    <a:lstStyle/>
                    <a:p>
                      <a:pPr algn="ctr"/>
                      <a:r>
                        <a:rPr lang="es-AR" dirty="0"/>
                        <a:t>3000 l/h</a:t>
                      </a:r>
                    </a:p>
                  </a:txBody>
                  <a:tcPr anchor="ctr">
                    <a:solidFill>
                      <a:srgbClr val="A6B6C1"/>
                    </a:solidFill>
                  </a:tcPr>
                </a:tc>
                <a:extLst>
                  <a:ext uri="{0D108BD9-81ED-4DB2-BD59-A6C34878D82A}">
                    <a16:rowId xmlns:a16="http://schemas.microsoft.com/office/drawing/2014/main" val="3577341876"/>
                  </a:ext>
                </a:extLst>
              </a:tr>
            </a:tbl>
          </a:graphicData>
        </a:graphic>
      </p:graphicFrame>
      <p:sp>
        <p:nvSpPr>
          <p:cNvPr id="3" name="CuadroTexto 2">
            <a:extLst>
              <a:ext uri="{FF2B5EF4-FFF2-40B4-BE49-F238E27FC236}">
                <a16:creationId xmlns:a16="http://schemas.microsoft.com/office/drawing/2014/main" id="{70706236-88C3-ED58-C5BB-FE7DDFD568BC}"/>
              </a:ext>
            </a:extLst>
          </p:cNvPr>
          <p:cNvSpPr txBox="1"/>
          <p:nvPr/>
        </p:nvSpPr>
        <p:spPr>
          <a:xfrm>
            <a:off x="803377" y="1093979"/>
            <a:ext cx="10430679" cy="523220"/>
          </a:xfrm>
          <a:prstGeom prst="rect">
            <a:avLst/>
          </a:prstGeom>
          <a:noFill/>
        </p:spPr>
        <p:txBody>
          <a:bodyPr wrap="square">
            <a:spAutoFit/>
          </a:bodyPr>
          <a:lstStyle/>
          <a:p>
            <a:r>
              <a:rPr lang="es-AR" sz="2800" b="1" dirty="0">
                <a:solidFill>
                  <a:srgbClr val="89C53B"/>
                </a:solidFill>
              </a:rPr>
              <a:t>RESULTADOS POST FRACTURA</a:t>
            </a:r>
          </a:p>
        </p:txBody>
      </p:sp>
      <p:cxnSp>
        <p:nvCxnSpPr>
          <p:cNvPr id="4" name="Conector recto 3">
            <a:extLst>
              <a:ext uri="{FF2B5EF4-FFF2-40B4-BE49-F238E27FC236}">
                <a16:creationId xmlns:a16="http://schemas.microsoft.com/office/drawing/2014/main" id="{7BF0D37A-B9F7-ACDB-F1D0-F0BB989D2227}"/>
              </a:ext>
            </a:extLst>
          </p:cNvPr>
          <p:cNvCxnSpPr>
            <a:cxnSpLocks/>
          </p:cNvCxnSpPr>
          <p:nvPr/>
        </p:nvCxnSpPr>
        <p:spPr>
          <a:xfrm>
            <a:off x="781606" y="1093979"/>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36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D1F9D58-C8D3-41CB-8105-EA3700BBA59B}"/>
              </a:ext>
            </a:extLst>
          </p:cNvPr>
          <p:cNvPicPr/>
          <p:nvPr/>
        </p:nvPicPr>
        <p:blipFill>
          <a:blip r:embed="rId3"/>
          <a:stretch>
            <a:fillRect/>
          </a:stretch>
        </p:blipFill>
        <p:spPr>
          <a:xfrm>
            <a:off x="2123829" y="1708398"/>
            <a:ext cx="6714748" cy="3145071"/>
          </a:xfrm>
          <a:prstGeom prst="rect">
            <a:avLst/>
          </a:prstGeom>
          <a:ln>
            <a:solidFill>
              <a:schemeClr val="tx1"/>
            </a:solidFill>
          </a:ln>
        </p:spPr>
      </p:pic>
      <p:grpSp>
        <p:nvGrpSpPr>
          <p:cNvPr id="5" name="Grupo 4">
            <a:extLst>
              <a:ext uri="{FF2B5EF4-FFF2-40B4-BE49-F238E27FC236}">
                <a16:creationId xmlns:a16="http://schemas.microsoft.com/office/drawing/2014/main" id="{870114B0-EEC0-4DEE-8C10-D4513596215D}"/>
              </a:ext>
            </a:extLst>
          </p:cNvPr>
          <p:cNvGrpSpPr/>
          <p:nvPr/>
        </p:nvGrpSpPr>
        <p:grpSpPr>
          <a:xfrm>
            <a:off x="3550269" y="2507831"/>
            <a:ext cx="6735680" cy="3145071"/>
            <a:chOff x="1775897" y="2039744"/>
            <a:chExt cx="6735680" cy="3145071"/>
          </a:xfrm>
        </p:grpSpPr>
        <p:pic>
          <p:nvPicPr>
            <p:cNvPr id="10" name="Imagen 9">
              <a:extLst>
                <a:ext uri="{FF2B5EF4-FFF2-40B4-BE49-F238E27FC236}">
                  <a16:creationId xmlns:a16="http://schemas.microsoft.com/office/drawing/2014/main" id="{4BF1B772-380C-44E5-8481-EF4AA1E760B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75897" y="2039744"/>
              <a:ext cx="6735680" cy="3145071"/>
            </a:xfrm>
            <a:prstGeom prst="rect">
              <a:avLst/>
            </a:prstGeom>
            <a:noFill/>
            <a:ln>
              <a:solidFill>
                <a:schemeClr val="tx1"/>
              </a:solidFill>
            </a:ln>
          </p:spPr>
        </p:pic>
        <p:pic>
          <p:nvPicPr>
            <p:cNvPr id="3" name="Imagen 2">
              <a:extLst>
                <a:ext uri="{FF2B5EF4-FFF2-40B4-BE49-F238E27FC236}">
                  <a16:creationId xmlns:a16="http://schemas.microsoft.com/office/drawing/2014/main" id="{46B756C7-8785-4489-86BC-E4C3FEA597A6}"/>
                </a:ext>
              </a:extLst>
            </p:cNvPr>
            <p:cNvPicPr>
              <a:picLocks noChangeAspect="1"/>
            </p:cNvPicPr>
            <p:nvPr/>
          </p:nvPicPr>
          <p:blipFill>
            <a:blip r:embed="rId5"/>
            <a:stretch>
              <a:fillRect/>
            </a:stretch>
          </p:blipFill>
          <p:spPr>
            <a:xfrm>
              <a:off x="7248493" y="2946202"/>
              <a:ext cx="1152686" cy="514422"/>
            </a:xfrm>
            <a:prstGeom prst="rect">
              <a:avLst/>
            </a:prstGeom>
          </p:spPr>
        </p:pic>
      </p:grpSp>
      <p:sp>
        <p:nvSpPr>
          <p:cNvPr id="12" name="CuadroTexto 11">
            <a:extLst>
              <a:ext uri="{FF2B5EF4-FFF2-40B4-BE49-F238E27FC236}">
                <a16:creationId xmlns:a16="http://schemas.microsoft.com/office/drawing/2014/main" id="{9B54CA76-496A-4A6A-9AFB-A1793C7F111A}"/>
              </a:ext>
            </a:extLst>
          </p:cNvPr>
          <p:cNvSpPr txBox="1"/>
          <p:nvPr/>
        </p:nvSpPr>
        <p:spPr>
          <a:xfrm>
            <a:off x="2123829" y="6081888"/>
            <a:ext cx="7273717" cy="369332"/>
          </a:xfrm>
          <a:prstGeom prst="rect">
            <a:avLst/>
          </a:prstGeom>
          <a:noFill/>
          <a:ln w="19050">
            <a:solidFill>
              <a:srgbClr val="89C53B"/>
            </a:solidFill>
          </a:ln>
        </p:spPr>
        <p:txBody>
          <a:bodyPr wrap="square">
            <a:spAutoFit/>
          </a:bodyPr>
          <a:lstStyle>
            <a:defPPr>
              <a:defRPr lang="es-AR"/>
            </a:defPPr>
            <a:lvl1pPr algn="ctr"/>
          </a:lstStyle>
          <a:p>
            <a:r>
              <a:rPr lang="es-AR" dirty="0"/>
              <a:t>IMPACTO DEL AGUA DE INYECCIÓN EN LA PRODUCCIÓN </a:t>
            </a:r>
          </a:p>
        </p:txBody>
      </p:sp>
      <p:sp>
        <p:nvSpPr>
          <p:cNvPr id="2" name="CuadroTexto 1">
            <a:extLst>
              <a:ext uri="{FF2B5EF4-FFF2-40B4-BE49-F238E27FC236}">
                <a16:creationId xmlns:a16="http://schemas.microsoft.com/office/drawing/2014/main" id="{79FC9237-F81C-7F39-8B1D-883BDC09B9DE}"/>
              </a:ext>
            </a:extLst>
          </p:cNvPr>
          <p:cNvSpPr txBox="1"/>
          <p:nvPr/>
        </p:nvSpPr>
        <p:spPr>
          <a:xfrm>
            <a:off x="803377" y="1093979"/>
            <a:ext cx="10430679" cy="523220"/>
          </a:xfrm>
          <a:prstGeom prst="rect">
            <a:avLst/>
          </a:prstGeom>
          <a:noFill/>
        </p:spPr>
        <p:txBody>
          <a:bodyPr wrap="square">
            <a:spAutoFit/>
          </a:bodyPr>
          <a:lstStyle/>
          <a:p>
            <a:r>
              <a:rPr lang="es-AR" sz="2800" b="1" dirty="0">
                <a:solidFill>
                  <a:srgbClr val="89C53B"/>
                </a:solidFill>
              </a:rPr>
              <a:t>RESULTADOS DE TRAZADORES</a:t>
            </a:r>
          </a:p>
        </p:txBody>
      </p:sp>
      <p:cxnSp>
        <p:nvCxnSpPr>
          <p:cNvPr id="4" name="Conector recto 3">
            <a:extLst>
              <a:ext uri="{FF2B5EF4-FFF2-40B4-BE49-F238E27FC236}">
                <a16:creationId xmlns:a16="http://schemas.microsoft.com/office/drawing/2014/main" id="{5093267E-DE77-49BD-457A-A8A575D88B45}"/>
              </a:ext>
            </a:extLst>
          </p:cNvPr>
          <p:cNvCxnSpPr>
            <a:cxnSpLocks/>
          </p:cNvCxnSpPr>
          <p:nvPr/>
        </p:nvCxnSpPr>
        <p:spPr>
          <a:xfrm>
            <a:off x="781606" y="1093979"/>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98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23777D-55D3-1713-9954-588B68B9042D}"/>
              </a:ext>
            </a:extLst>
          </p:cNvPr>
          <p:cNvSpPr txBox="1"/>
          <p:nvPr/>
        </p:nvSpPr>
        <p:spPr>
          <a:xfrm>
            <a:off x="803377" y="1093979"/>
            <a:ext cx="10430679" cy="523220"/>
          </a:xfrm>
          <a:prstGeom prst="rect">
            <a:avLst/>
          </a:prstGeom>
          <a:noFill/>
        </p:spPr>
        <p:txBody>
          <a:bodyPr wrap="square">
            <a:spAutoFit/>
          </a:bodyPr>
          <a:lstStyle/>
          <a:p>
            <a:r>
              <a:rPr lang="es-AR" sz="2800" b="1" dirty="0">
                <a:solidFill>
                  <a:srgbClr val="89C53B"/>
                </a:solidFill>
              </a:rPr>
              <a:t>CONCLUSIONES</a:t>
            </a:r>
          </a:p>
        </p:txBody>
      </p:sp>
      <p:cxnSp>
        <p:nvCxnSpPr>
          <p:cNvPr id="3" name="Conector recto 2">
            <a:extLst>
              <a:ext uri="{FF2B5EF4-FFF2-40B4-BE49-F238E27FC236}">
                <a16:creationId xmlns:a16="http://schemas.microsoft.com/office/drawing/2014/main" id="{92A4EE86-46F2-DD41-FEEE-A486CF644D18}"/>
              </a:ext>
            </a:extLst>
          </p:cNvPr>
          <p:cNvCxnSpPr>
            <a:cxnSpLocks/>
          </p:cNvCxnSpPr>
          <p:nvPr/>
        </p:nvCxnSpPr>
        <p:spPr>
          <a:xfrm>
            <a:off x="781606" y="1093979"/>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4" name="Forma libre: forma 3">
            <a:extLst>
              <a:ext uri="{FF2B5EF4-FFF2-40B4-BE49-F238E27FC236}">
                <a16:creationId xmlns:a16="http://schemas.microsoft.com/office/drawing/2014/main" id="{85AD10AD-1BB3-5091-C019-BE227B53035E}"/>
              </a:ext>
            </a:extLst>
          </p:cNvPr>
          <p:cNvSpPr/>
          <p:nvPr/>
        </p:nvSpPr>
        <p:spPr>
          <a:xfrm>
            <a:off x="2826466" y="3643410"/>
            <a:ext cx="8557823" cy="1564920"/>
          </a:xfrm>
          <a:custGeom>
            <a:avLst/>
            <a:gdLst>
              <a:gd name="connsiteX0" fmla="*/ 0 w 8102279"/>
              <a:gd name="connsiteY0" fmla="*/ 0 h 1564920"/>
              <a:gd name="connsiteX1" fmla="*/ 8102279 w 8102279"/>
              <a:gd name="connsiteY1" fmla="*/ 0 h 1564920"/>
              <a:gd name="connsiteX2" fmla="*/ 8102279 w 8102279"/>
              <a:gd name="connsiteY2" fmla="*/ 1564920 h 1564920"/>
              <a:gd name="connsiteX3" fmla="*/ 0 w 8102279"/>
              <a:gd name="connsiteY3" fmla="*/ 1564920 h 1564920"/>
              <a:gd name="connsiteX4" fmla="*/ 0 w 8102279"/>
              <a:gd name="connsiteY4" fmla="*/ 0 h 156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279" h="1564920">
                <a:moveTo>
                  <a:pt x="0" y="0"/>
                </a:moveTo>
                <a:lnTo>
                  <a:pt x="8102279" y="0"/>
                </a:lnTo>
                <a:lnTo>
                  <a:pt x="8102279" y="1564920"/>
                </a:lnTo>
                <a:lnTo>
                  <a:pt x="0" y="15649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7247" tIns="26670" rIns="149352" bIns="26670" numCol="1" spcCol="1270" anchor="t" anchorCtr="0">
            <a:noAutofit/>
          </a:bodyPr>
          <a:lstStyle/>
          <a:p>
            <a:pPr marL="0" lvl="1" algn="just" defTabSz="711200">
              <a:lnSpc>
                <a:spcPct val="90000"/>
              </a:lnSpc>
              <a:spcBef>
                <a:spcPct val="0"/>
              </a:spcBef>
              <a:spcAft>
                <a:spcPct val="20000"/>
              </a:spcAft>
            </a:pPr>
            <a:r>
              <a:rPr lang="es-AR" dirty="0">
                <a:latin typeface="+mj-lt"/>
              </a:rPr>
              <a:t>Se descubre que la caída de viscosidad está relacionada con los microorganismos. Con el uso del biocida adecuado se puede evitar este fenómeno.</a:t>
            </a:r>
          </a:p>
          <a:p>
            <a:pPr marL="171450" lvl="1" indent="-171450" algn="just" defTabSz="711200">
              <a:lnSpc>
                <a:spcPct val="90000"/>
              </a:lnSpc>
              <a:spcBef>
                <a:spcPct val="0"/>
              </a:spcBef>
              <a:spcAft>
                <a:spcPct val="20000"/>
              </a:spcAft>
              <a:buChar char="•"/>
            </a:pPr>
            <a:endParaRPr lang="es-AR" kern="1200" dirty="0">
              <a:latin typeface="+mj-lt"/>
            </a:endParaRPr>
          </a:p>
        </p:txBody>
      </p:sp>
      <p:sp>
        <p:nvSpPr>
          <p:cNvPr id="5" name="CuadroTexto 4">
            <a:extLst>
              <a:ext uri="{FF2B5EF4-FFF2-40B4-BE49-F238E27FC236}">
                <a16:creationId xmlns:a16="http://schemas.microsoft.com/office/drawing/2014/main" id="{18837990-E97C-2C21-49F3-A23842F0A687}"/>
              </a:ext>
            </a:extLst>
          </p:cNvPr>
          <p:cNvSpPr txBox="1"/>
          <p:nvPr/>
        </p:nvSpPr>
        <p:spPr>
          <a:xfrm>
            <a:off x="781606" y="3543615"/>
            <a:ext cx="6096000" cy="523220"/>
          </a:xfrm>
          <a:prstGeom prst="rect">
            <a:avLst/>
          </a:prstGeom>
          <a:noFill/>
        </p:spPr>
        <p:txBody>
          <a:bodyPr wrap="square">
            <a:spAutoFit/>
          </a:bodyPr>
          <a:lstStyle/>
          <a:p>
            <a:r>
              <a:rPr lang="es-AR" sz="2800" b="1" dirty="0">
                <a:solidFill>
                  <a:srgbClr val="89C53B"/>
                </a:solidFill>
              </a:rPr>
              <a:t>BIOCIDA</a:t>
            </a:r>
          </a:p>
        </p:txBody>
      </p:sp>
      <p:cxnSp>
        <p:nvCxnSpPr>
          <p:cNvPr id="6" name="Conector recto 5">
            <a:extLst>
              <a:ext uri="{FF2B5EF4-FFF2-40B4-BE49-F238E27FC236}">
                <a16:creationId xmlns:a16="http://schemas.microsoft.com/office/drawing/2014/main" id="{4815CF05-1B74-7CCA-CD3A-113CD516A482}"/>
              </a:ext>
            </a:extLst>
          </p:cNvPr>
          <p:cNvCxnSpPr>
            <a:cxnSpLocks/>
          </p:cNvCxnSpPr>
          <p:nvPr/>
        </p:nvCxnSpPr>
        <p:spPr>
          <a:xfrm>
            <a:off x="759834" y="3543615"/>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17" name="Forma libre: forma 16">
            <a:extLst>
              <a:ext uri="{FF2B5EF4-FFF2-40B4-BE49-F238E27FC236}">
                <a16:creationId xmlns:a16="http://schemas.microsoft.com/office/drawing/2014/main" id="{EBD91419-1B02-A378-A2A9-A9B394AD1B95}"/>
              </a:ext>
            </a:extLst>
          </p:cNvPr>
          <p:cNvSpPr/>
          <p:nvPr/>
        </p:nvSpPr>
        <p:spPr>
          <a:xfrm>
            <a:off x="2804692" y="4630350"/>
            <a:ext cx="8557823" cy="1564920"/>
          </a:xfrm>
          <a:custGeom>
            <a:avLst/>
            <a:gdLst>
              <a:gd name="connsiteX0" fmla="*/ 0 w 8102279"/>
              <a:gd name="connsiteY0" fmla="*/ 0 h 1564920"/>
              <a:gd name="connsiteX1" fmla="*/ 8102279 w 8102279"/>
              <a:gd name="connsiteY1" fmla="*/ 0 h 1564920"/>
              <a:gd name="connsiteX2" fmla="*/ 8102279 w 8102279"/>
              <a:gd name="connsiteY2" fmla="*/ 1564920 h 1564920"/>
              <a:gd name="connsiteX3" fmla="*/ 0 w 8102279"/>
              <a:gd name="connsiteY3" fmla="*/ 1564920 h 1564920"/>
              <a:gd name="connsiteX4" fmla="*/ 0 w 8102279"/>
              <a:gd name="connsiteY4" fmla="*/ 0 h 156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279" h="1564920">
                <a:moveTo>
                  <a:pt x="0" y="0"/>
                </a:moveTo>
                <a:lnTo>
                  <a:pt x="8102279" y="0"/>
                </a:lnTo>
                <a:lnTo>
                  <a:pt x="8102279" y="1564920"/>
                </a:lnTo>
                <a:lnTo>
                  <a:pt x="0" y="15649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7247" tIns="26670" rIns="149352" bIns="26670" numCol="1" spcCol="1270" anchor="t" anchorCtr="0">
            <a:noAutofit/>
          </a:bodyPr>
          <a:lstStyle/>
          <a:p>
            <a:pPr marL="0" lvl="1" algn="just" defTabSz="711200">
              <a:lnSpc>
                <a:spcPct val="90000"/>
              </a:lnSpc>
              <a:spcBef>
                <a:spcPct val="0"/>
              </a:spcBef>
              <a:spcAft>
                <a:spcPct val="20000"/>
              </a:spcAft>
            </a:pPr>
            <a:r>
              <a:rPr lang="es-AR" dirty="0">
                <a:latin typeface="+mj-lt"/>
              </a:rPr>
              <a:t>El uso de geles de fractura formulados con agua de purga es una opción viable y sostenible para reducir el consumo de agua dulce en fracturación. Los geles formulados mostraron buena compatibilidad y eficacia en pruebas de laboratorio y de campo.</a:t>
            </a:r>
          </a:p>
          <a:p>
            <a:pPr marL="171450" lvl="1" indent="-171450" algn="just" defTabSz="711200">
              <a:lnSpc>
                <a:spcPct val="90000"/>
              </a:lnSpc>
              <a:spcBef>
                <a:spcPct val="0"/>
              </a:spcBef>
              <a:spcAft>
                <a:spcPct val="20000"/>
              </a:spcAft>
              <a:buChar char="•"/>
            </a:pPr>
            <a:endParaRPr lang="es-AR" kern="1200" dirty="0">
              <a:latin typeface="+mj-lt"/>
            </a:endParaRPr>
          </a:p>
        </p:txBody>
      </p:sp>
      <p:sp>
        <p:nvSpPr>
          <p:cNvPr id="18" name="CuadroTexto 17">
            <a:extLst>
              <a:ext uri="{FF2B5EF4-FFF2-40B4-BE49-F238E27FC236}">
                <a16:creationId xmlns:a16="http://schemas.microsoft.com/office/drawing/2014/main" id="{412737F8-08DA-2E68-CDAB-7E2BB2B3E15F}"/>
              </a:ext>
            </a:extLst>
          </p:cNvPr>
          <p:cNvSpPr txBox="1"/>
          <p:nvPr/>
        </p:nvSpPr>
        <p:spPr>
          <a:xfrm>
            <a:off x="759832" y="4530555"/>
            <a:ext cx="2353480" cy="523220"/>
          </a:xfrm>
          <a:prstGeom prst="rect">
            <a:avLst/>
          </a:prstGeom>
          <a:noFill/>
        </p:spPr>
        <p:txBody>
          <a:bodyPr wrap="square">
            <a:spAutoFit/>
          </a:bodyPr>
          <a:lstStyle/>
          <a:p>
            <a:r>
              <a:rPr lang="es-AR" sz="2800" b="1" dirty="0">
                <a:solidFill>
                  <a:srgbClr val="89C53B"/>
                </a:solidFill>
              </a:rPr>
              <a:t>FACTIBILIDAD</a:t>
            </a:r>
          </a:p>
        </p:txBody>
      </p:sp>
      <p:cxnSp>
        <p:nvCxnSpPr>
          <p:cNvPr id="19" name="Conector recto 18">
            <a:extLst>
              <a:ext uri="{FF2B5EF4-FFF2-40B4-BE49-F238E27FC236}">
                <a16:creationId xmlns:a16="http://schemas.microsoft.com/office/drawing/2014/main" id="{8CEB91C5-B423-58CB-01F0-FB66601E77D2}"/>
              </a:ext>
            </a:extLst>
          </p:cNvPr>
          <p:cNvCxnSpPr>
            <a:cxnSpLocks/>
          </p:cNvCxnSpPr>
          <p:nvPr/>
        </p:nvCxnSpPr>
        <p:spPr>
          <a:xfrm>
            <a:off x="738060" y="4530555"/>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24" name="Forma libre: forma 23">
            <a:extLst>
              <a:ext uri="{FF2B5EF4-FFF2-40B4-BE49-F238E27FC236}">
                <a16:creationId xmlns:a16="http://schemas.microsoft.com/office/drawing/2014/main" id="{364E4817-1AB5-8168-AA15-805187A6FB7D}"/>
              </a:ext>
            </a:extLst>
          </p:cNvPr>
          <p:cNvSpPr/>
          <p:nvPr/>
        </p:nvSpPr>
        <p:spPr>
          <a:xfrm>
            <a:off x="2804693" y="2206880"/>
            <a:ext cx="8557823" cy="1564920"/>
          </a:xfrm>
          <a:custGeom>
            <a:avLst/>
            <a:gdLst>
              <a:gd name="connsiteX0" fmla="*/ 0 w 8102279"/>
              <a:gd name="connsiteY0" fmla="*/ 0 h 1564920"/>
              <a:gd name="connsiteX1" fmla="*/ 8102279 w 8102279"/>
              <a:gd name="connsiteY1" fmla="*/ 0 h 1564920"/>
              <a:gd name="connsiteX2" fmla="*/ 8102279 w 8102279"/>
              <a:gd name="connsiteY2" fmla="*/ 1564920 h 1564920"/>
              <a:gd name="connsiteX3" fmla="*/ 0 w 8102279"/>
              <a:gd name="connsiteY3" fmla="*/ 1564920 h 1564920"/>
              <a:gd name="connsiteX4" fmla="*/ 0 w 8102279"/>
              <a:gd name="connsiteY4" fmla="*/ 0 h 156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279" h="1564920">
                <a:moveTo>
                  <a:pt x="0" y="0"/>
                </a:moveTo>
                <a:lnTo>
                  <a:pt x="8102279" y="0"/>
                </a:lnTo>
                <a:lnTo>
                  <a:pt x="8102279" y="1564920"/>
                </a:lnTo>
                <a:lnTo>
                  <a:pt x="0" y="15649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7247" tIns="26670" rIns="149352" bIns="26670" numCol="1" spcCol="1270" anchor="t" anchorCtr="0">
            <a:noAutofit/>
          </a:bodyPr>
          <a:lstStyle/>
          <a:p>
            <a:pPr marL="0" lvl="1" algn="just" defTabSz="711200">
              <a:lnSpc>
                <a:spcPct val="90000"/>
              </a:lnSpc>
              <a:spcBef>
                <a:spcPct val="0"/>
              </a:spcBef>
              <a:spcAft>
                <a:spcPct val="20000"/>
              </a:spcAft>
            </a:pPr>
            <a:r>
              <a:rPr lang="es-AR" dirty="0">
                <a:latin typeface="+mj-lt"/>
              </a:rPr>
              <a:t>Con los resultados de los trazadores, puede observarse que el uso de agua de inyección en los geles de fractura no afecta negativamente la producción de la capa y </a:t>
            </a:r>
            <a:r>
              <a:rPr lang="es-AR" b="1" dirty="0">
                <a:latin typeface="+mj-lt"/>
              </a:rPr>
              <a:t>parece mejorar su rendimiento con el tiempo, debido a una mayor limpieza por la ruptura acelerada del gel. </a:t>
            </a:r>
            <a:endParaRPr lang="es-AR" b="1" kern="1200" dirty="0">
              <a:latin typeface="+mj-lt"/>
            </a:endParaRPr>
          </a:p>
        </p:txBody>
      </p:sp>
      <p:sp>
        <p:nvSpPr>
          <p:cNvPr id="25" name="CuadroTexto 24">
            <a:extLst>
              <a:ext uri="{FF2B5EF4-FFF2-40B4-BE49-F238E27FC236}">
                <a16:creationId xmlns:a16="http://schemas.microsoft.com/office/drawing/2014/main" id="{8D5C8FA8-B017-C77B-86D1-E966B4322749}"/>
              </a:ext>
            </a:extLst>
          </p:cNvPr>
          <p:cNvSpPr txBox="1"/>
          <p:nvPr/>
        </p:nvSpPr>
        <p:spPr>
          <a:xfrm>
            <a:off x="759833" y="2107085"/>
            <a:ext cx="2353480" cy="523220"/>
          </a:xfrm>
          <a:prstGeom prst="rect">
            <a:avLst/>
          </a:prstGeom>
          <a:noFill/>
        </p:spPr>
        <p:txBody>
          <a:bodyPr wrap="square">
            <a:spAutoFit/>
          </a:bodyPr>
          <a:lstStyle/>
          <a:p>
            <a:r>
              <a:rPr lang="es-AR" sz="2800" b="1" dirty="0">
                <a:solidFill>
                  <a:srgbClr val="89C53B"/>
                </a:solidFill>
              </a:rPr>
              <a:t>PRODUCCIÓN</a:t>
            </a:r>
          </a:p>
        </p:txBody>
      </p:sp>
      <p:cxnSp>
        <p:nvCxnSpPr>
          <p:cNvPr id="26" name="Conector recto 25">
            <a:extLst>
              <a:ext uri="{FF2B5EF4-FFF2-40B4-BE49-F238E27FC236}">
                <a16:creationId xmlns:a16="http://schemas.microsoft.com/office/drawing/2014/main" id="{728089D2-3237-B4AA-6452-4DB73A84FAC9}"/>
              </a:ext>
            </a:extLst>
          </p:cNvPr>
          <p:cNvCxnSpPr>
            <a:cxnSpLocks/>
          </p:cNvCxnSpPr>
          <p:nvPr/>
        </p:nvCxnSpPr>
        <p:spPr>
          <a:xfrm>
            <a:off x="738061" y="2107085"/>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92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7" grpId="0"/>
      <p:bldP spid="18"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descr="Signo de interrogación con relleno sólido">
            <a:extLst>
              <a:ext uri="{FF2B5EF4-FFF2-40B4-BE49-F238E27FC236}">
                <a16:creationId xmlns:a16="http://schemas.microsoft.com/office/drawing/2014/main" id="{F342EE2C-EFC3-42B6-B466-42E0A301F8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98360" y="2772369"/>
            <a:ext cx="840856" cy="840856"/>
          </a:xfrm>
          <a:prstGeom prst="rect">
            <a:avLst/>
          </a:prstGeom>
        </p:spPr>
      </p:pic>
      <p:pic>
        <p:nvPicPr>
          <p:cNvPr id="15" name="Gráfico 14" descr="Signo de interrogación con relleno sólido">
            <a:extLst>
              <a:ext uri="{FF2B5EF4-FFF2-40B4-BE49-F238E27FC236}">
                <a16:creationId xmlns:a16="http://schemas.microsoft.com/office/drawing/2014/main" id="{F0A80755-FBE7-41CD-BD4B-70A3E02E81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4697681" y="3241348"/>
            <a:ext cx="840855" cy="840855"/>
          </a:xfrm>
          <a:prstGeom prst="rect">
            <a:avLst/>
          </a:prstGeom>
        </p:spPr>
      </p:pic>
      <p:sp>
        <p:nvSpPr>
          <p:cNvPr id="16" name="Forma libre: forma 15">
            <a:extLst>
              <a:ext uri="{FF2B5EF4-FFF2-40B4-BE49-F238E27FC236}">
                <a16:creationId xmlns:a16="http://schemas.microsoft.com/office/drawing/2014/main" id="{66AF7DD8-E718-4690-AA24-43BE090433F7}"/>
              </a:ext>
            </a:extLst>
          </p:cNvPr>
          <p:cNvSpPr/>
          <p:nvPr/>
        </p:nvSpPr>
        <p:spPr>
          <a:xfrm>
            <a:off x="2275302" y="3096774"/>
            <a:ext cx="8315772" cy="928395"/>
          </a:xfrm>
          <a:custGeom>
            <a:avLst/>
            <a:gdLst>
              <a:gd name="connsiteX0" fmla="*/ 0 w 8315772"/>
              <a:gd name="connsiteY0" fmla="*/ 0 h 928395"/>
              <a:gd name="connsiteX1" fmla="*/ 8315772 w 8315772"/>
              <a:gd name="connsiteY1" fmla="*/ 0 h 928395"/>
              <a:gd name="connsiteX2" fmla="*/ 8315772 w 8315772"/>
              <a:gd name="connsiteY2" fmla="*/ 928395 h 928395"/>
              <a:gd name="connsiteX3" fmla="*/ 0 w 8315772"/>
              <a:gd name="connsiteY3" fmla="*/ 928395 h 928395"/>
              <a:gd name="connsiteX4" fmla="*/ 0 w 8315772"/>
              <a:gd name="connsiteY4" fmla="*/ 0 h 928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5772" h="928395">
                <a:moveTo>
                  <a:pt x="0" y="0"/>
                </a:moveTo>
                <a:lnTo>
                  <a:pt x="8315772" y="0"/>
                </a:lnTo>
                <a:lnTo>
                  <a:pt x="8315772" y="928395"/>
                </a:lnTo>
                <a:lnTo>
                  <a:pt x="0" y="9283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4026" tIns="29210" rIns="163576" bIns="29210" numCol="1" spcCol="1270" anchor="t" anchorCtr="0">
            <a:noAutofit/>
          </a:bodyPr>
          <a:lstStyle/>
          <a:p>
            <a:pPr marL="0" lvl="1" defTabSz="800100">
              <a:lnSpc>
                <a:spcPct val="90000"/>
              </a:lnSpc>
              <a:spcBef>
                <a:spcPct val="0"/>
              </a:spcBef>
              <a:spcAft>
                <a:spcPct val="20000"/>
              </a:spcAft>
            </a:pPr>
            <a:r>
              <a:rPr lang="es-AR" sz="3600" b="1" dirty="0">
                <a:solidFill>
                  <a:srgbClr val="89C53B"/>
                </a:solidFill>
              </a:rPr>
              <a:t>PREGUNTAS</a:t>
            </a:r>
            <a:endParaRPr lang="es-MX" sz="3600" b="1" dirty="0">
              <a:solidFill>
                <a:srgbClr val="89C53B"/>
              </a:solidFill>
            </a:endParaRPr>
          </a:p>
        </p:txBody>
      </p:sp>
    </p:spTree>
    <p:extLst>
      <p:ext uri="{BB962C8B-B14F-4D97-AF65-F5344CB8AC3E}">
        <p14:creationId xmlns:p14="http://schemas.microsoft.com/office/powerpoint/2010/main" val="207325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forma 2">
            <a:extLst>
              <a:ext uri="{FF2B5EF4-FFF2-40B4-BE49-F238E27FC236}">
                <a16:creationId xmlns:a16="http://schemas.microsoft.com/office/drawing/2014/main" id="{FB4EA3E5-CD57-131C-CA87-F369C5E06EDE}"/>
              </a:ext>
            </a:extLst>
          </p:cNvPr>
          <p:cNvSpPr/>
          <p:nvPr/>
        </p:nvSpPr>
        <p:spPr>
          <a:xfrm>
            <a:off x="2850404" y="1669175"/>
            <a:ext cx="8557823" cy="1564920"/>
          </a:xfrm>
          <a:custGeom>
            <a:avLst/>
            <a:gdLst>
              <a:gd name="connsiteX0" fmla="*/ 0 w 8102279"/>
              <a:gd name="connsiteY0" fmla="*/ 0 h 1564920"/>
              <a:gd name="connsiteX1" fmla="*/ 8102279 w 8102279"/>
              <a:gd name="connsiteY1" fmla="*/ 0 h 1564920"/>
              <a:gd name="connsiteX2" fmla="*/ 8102279 w 8102279"/>
              <a:gd name="connsiteY2" fmla="*/ 1564920 h 1564920"/>
              <a:gd name="connsiteX3" fmla="*/ 0 w 8102279"/>
              <a:gd name="connsiteY3" fmla="*/ 1564920 h 1564920"/>
              <a:gd name="connsiteX4" fmla="*/ 0 w 8102279"/>
              <a:gd name="connsiteY4" fmla="*/ 0 h 1564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279" h="1564920">
                <a:moveTo>
                  <a:pt x="0" y="0"/>
                </a:moveTo>
                <a:lnTo>
                  <a:pt x="8102279" y="0"/>
                </a:lnTo>
                <a:lnTo>
                  <a:pt x="8102279" y="1564920"/>
                </a:lnTo>
                <a:lnTo>
                  <a:pt x="0" y="15649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7247"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s-AR" kern="1200" dirty="0">
                <a:latin typeface="+mj-lt"/>
              </a:rPr>
              <a:t>Desarrollar una alternativa para disminuir el consumo de agua dulce en las fracturas hidráulicas en la Regional Sur.</a:t>
            </a:r>
          </a:p>
          <a:p>
            <a:pPr marL="171450" lvl="1" indent="-171450" algn="just" defTabSz="711200">
              <a:lnSpc>
                <a:spcPct val="90000"/>
              </a:lnSpc>
              <a:spcBef>
                <a:spcPct val="0"/>
              </a:spcBef>
              <a:spcAft>
                <a:spcPct val="20000"/>
              </a:spcAft>
              <a:buChar char="•"/>
            </a:pPr>
            <a:r>
              <a:rPr lang="es-AR" kern="1200" dirty="0">
                <a:latin typeface="+mj-lt"/>
              </a:rPr>
              <a:t>Determinar la factibilidad técnica y económica del proyecto para una futura masificación de la tecnología.</a:t>
            </a:r>
          </a:p>
          <a:p>
            <a:pPr marL="171450" lvl="1" indent="-171450" algn="just" defTabSz="711200">
              <a:lnSpc>
                <a:spcPct val="90000"/>
              </a:lnSpc>
              <a:spcBef>
                <a:spcPct val="0"/>
              </a:spcBef>
              <a:spcAft>
                <a:spcPct val="20000"/>
              </a:spcAft>
              <a:buChar char="•"/>
            </a:pPr>
            <a:r>
              <a:rPr lang="es-AR" kern="1200" dirty="0">
                <a:latin typeface="+mj-lt"/>
              </a:rPr>
              <a:t>Los pilotos de prueba abarcan las zonas de Cañadón Seco-León y Las Heras</a:t>
            </a:r>
          </a:p>
          <a:p>
            <a:pPr marL="171450" lvl="1" indent="-171450" algn="just" defTabSz="711200">
              <a:lnSpc>
                <a:spcPct val="90000"/>
              </a:lnSpc>
              <a:spcBef>
                <a:spcPct val="0"/>
              </a:spcBef>
              <a:spcAft>
                <a:spcPct val="20000"/>
              </a:spcAft>
              <a:buChar char="•"/>
            </a:pPr>
            <a:endParaRPr lang="es-AR" kern="1200" dirty="0">
              <a:latin typeface="+mj-lt"/>
            </a:endParaRPr>
          </a:p>
        </p:txBody>
      </p:sp>
      <p:sp>
        <p:nvSpPr>
          <p:cNvPr id="8" name="Forma libre: forma 7">
            <a:extLst>
              <a:ext uri="{FF2B5EF4-FFF2-40B4-BE49-F238E27FC236}">
                <a16:creationId xmlns:a16="http://schemas.microsoft.com/office/drawing/2014/main" id="{84F66B27-3BD0-45AD-A9B1-CF84890B5BE7}"/>
              </a:ext>
            </a:extLst>
          </p:cNvPr>
          <p:cNvSpPr/>
          <p:nvPr/>
        </p:nvSpPr>
        <p:spPr>
          <a:xfrm>
            <a:off x="2850404" y="3862990"/>
            <a:ext cx="8557825" cy="1325835"/>
          </a:xfrm>
          <a:custGeom>
            <a:avLst/>
            <a:gdLst>
              <a:gd name="connsiteX0" fmla="*/ 0 w 8102279"/>
              <a:gd name="connsiteY0" fmla="*/ 0 h 1325835"/>
              <a:gd name="connsiteX1" fmla="*/ 8102279 w 8102279"/>
              <a:gd name="connsiteY1" fmla="*/ 0 h 1325835"/>
              <a:gd name="connsiteX2" fmla="*/ 8102279 w 8102279"/>
              <a:gd name="connsiteY2" fmla="*/ 1325835 h 1325835"/>
              <a:gd name="connsiteX3" fmla="*/ 0 w 8102279"/>
              <a:gd name="connsiteY3" fmla="*/ 1325835 h 1325835"/>
              <a:gd name="connsiteX4" fmla="*/ 0 w 8102279"/>
              <a:gd name="connsiteY4" fmla="*/ 0 h 1325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279" h="1325835">
                <a:moveTo>
                  <a:pt x="0" y="0"/>
                </a:moveTo>
                <a:lnTo>
                  <a:pt x="8102279" y="0"/>
                </a:lnTo>
                <a:lnTo>
                  <a:pt x="8102279" y="1325835"/>
                </a:lnTo>
                <a:lnTo>
                  <a:pt x="0" y="13258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7247"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s-AR" kern="1200" dirty="0">
                <a:latin typeface="+mj-lt"/>
              </a:rPr>
              <a:t>Disminuir el consumo de agua dulce para operaciones de </a:t>
            </a:r>
            <a:r>
              <a:rPr lang="es-AR" kern="1200" dirty="0" err="1">
                <a:latin typeface="+mj-lt"/>
              </a:rPr>
              <a:t>fracturamiento</a:t>
            </a:r>
            <a:r>
              <a:rPr lang="es-AR" kern="1200" dirty="0">
                <a:latin typeface="+mj-lt"/>
              </a:rPr>
              <a:t> hidráulico.</a:t>
            </a:r>
          </a:p>
          <a:p>
            <a:pPr marL="171450" lvl="1" indent="-171450" algn="just" defTabSz="711200">
              <a:lnSpc>
                <a:spcPct val="90000"/>
              </a:lnSpc>
              <a:spcBef>
                <a:spcPct val="0"/>
              </a:spcBef>
              <a:spcAft>
                <a:spcPct val="20000"/>
              </a:spcAft>
              <a:buChar char="•"/>
            </a:pPr>
            <a:r>
              <a:rPr lang="es-AR" kern="1200" dirty="0">
                <a:latin typeface="+mj-lt"/>
              </a:rPr>
              <a:t>Optimizar el recurso logístico disminuyendo las distancias de transporte de agua y aumentando el factor de utilización de los camiones destinados a tal fin.</a:t>
            </a:r>
          </a:p>
          <a:p>
            <a:pPr marL="171450" lvl="1" indent="-171450" algn="just" defTabSz="711200">
              <a:lnSpc>
                <a:spcPct val="90000"/>
              </a:lnSpc>
              <a:spcBef>
                <a:spcPct val="0"/>
              </a:spcBef>
              <a:spcAft>
                <a:spcPct val="20000"/>
              </a:spcAft>
              <a:buChar char="•"/>
            </a:pPr>
            <a:r>
              <a:rPr lang="es-AR" kern="1200" dirty="0">
                <a:latin typeface="+mj-lt"/>
              </a:rPr>
              <a:t>Validar las conclusiones obtenidas en el primer protocolo realizado en el año 2017.</a:t>
            </a:r>
          </a:p>
          <a:p>
            <a:pPr marL="171450" lvl="1" indent="-171450" algn="just" defTabSz="711200">
              <a:lnSpc>
                <a:spcPct val="90000"/>
              </a:lnSpc>
              <a:spcBef>
                <a:spcPct val="0"/>
              </a:spcBef>
              <a:spcAft>
                <a:spcPct val="20000"/>
              </a:spcAft>
              <a:buChar char="•"/>
            </a:pPr>
            <a:endParaRPr lang="es-AR" kern="1200" dirty="0">
              <a:latin typeface="+mj-lt"/>
            </a:endParaRPr>
          </a:p>
        </p:txBody>
      </p:sp>
      <p:sp>
        <p:nvSpPr>
          <p:cNvPr id="11" name="CuadroTexto 10">
            <a:extLst>
              <a:ext uri="{FF2B5EF4-FFF2-40B4-BE49-F238E27FC236}">
                <a16:creationId xmlns:a16="http://schemas.microsoft.com/office/drawing/2014/main" id="{E9EC40E4-B278-6221-DDA2-0CF16B216E39}"/>
              </a:ext>
            </a:extLst>
          </p:cNvPr>
          <p:cNvSpPr txBox="1"/>
          <p:nvPr/>
        </p:nvSpPr>
        <p:spPr>
          <a:xfrm>
            <a:off x="805544" y="1569380"/>
            <a:ext cx="6096000" cy="523220"/>
          </a:xfrm>
          <a:prstGeom prst="rect">
            <a:avLst/>
          </a:prstGeom>
          <a:noFill/>
        </p:spPr>
        <p:txBody>
          <a:bodyPr wrap="square">
            <a:spAutoFit/>
          </a:bodyPr>
          <a:lstStyle/>
          <a:p>
            <a:r>
              <a:rPr lang="es-AR" sz="2800" b="1" dirty="0">
                <a:solidFill>
                  <a:srgbClr val="89C53B"/>
                </a:solidFill>
              </a:rPr>
              <a:t>ALCANCE</a:t>
            </a:r>
          </a:p>
        </p:txBody>
      </p:sp>
      <p:cxnSp>
        <p:nvCxnSpPr>
          <p:cNvPr id="13" name="Conector recto 12">
            <a:extLst>
              <a:ext uri="{FF2B5EF4-FFF2-40B4-BE49-F238E27FC236}">
                <a16:creationId xmlns:a16="http://schemas.microsoft.com/office/drawing/2014/main" id="{CFF00EE7-5157-97FD-2182-D24F1A8D9A68}"/>
              </a:ext>
            </a:extLst>
          </p:cNvPr>
          <p:cNvCxnSpPr>
            <a:cxnSpLocks/>
          </p:cNvCxnSpPr>
          <p:nvPr/>
        </p:nvCxnSpPr>
        <p:spPr>
          <a:xfrm>
            <a:off x="783772" y="1569380"/>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A9F3B1CC-8394-B9CE-DB89-4FE26E0A5999}"/>
              </a:ext>
            </a:extLst>
          </p:cNvPr>
          <p:cNvSpPr txBox="1"/>
          <p:nvPr/>
        </p:nvSpPr>
        <p:spPr>
          <a:xfrm>
            <a:off x="805544" y="3693116"/>
            <a:ext cx="6096000" cy="523220"/>
          </a:xfrm>
          <a:prstGeom prst="rect">
            <a:avLst/>
          </a:prstGeom>
          <a:noFill/>
        </p:spPr>
        <p:txBody>
          <a:bodyPr wrap="square">
            <a:spAutoFit/>
          </a:bodyPr>
          <a:lstStyle/>
          <a:p>
            <a:r>
              <a:rPr lang="es-AR" sz="2800" b="1" dirty="0">
                <a:solidFill>
                  <a:srgbClr val="89C53B"/>
                </a:solidFill>
              </a:rPr>
              <a:t>OBJETIVOS</a:t>
            </a:r>
          </a:p>
        </p:txBody>
      </p:sp>
      <p:cxnSp>
        <p:nvCxnSpPr>
          <p:cNvPr id="15" name="Conector recto 14">
            <a:extLst>
              <a:ext uri="{FF2B5EF4-FFF2-40B4-BE49-F238E27FC236}">
                <a16:creationId xmlns:a16="http://schemas.microsoft.com/office/drawing/2014/main" id="{C00C81AE-703D-C132-13F5-33D25CF048E5}"/>
              </a:ext>
            </a:extLst>
          </p:cNvPr>
          <p:cNvCxnSpPr>
            <a:cxnSpLocks/>
          </p:cNvCxnSpPr>
          <p:nvPr/>
        </p:nvCxnSpPr>
        <p:spPr>
          <a:xfrm>
            <a:off x="821872" y="3693116"/>
            <a:ext cx="105482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25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nodeType="after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fade">
                                      <p:cBhvr>
                                        <p:cTn id="45" dur="1000"/>
                                        <p:tgtEl>
                                          <p:spTgt spid="8">
                                            <p:txEl>
                                              <p:pRg st="0" end="0"/>
                                            </p:txEl>
                                          </p:spTgt>
                                        </p:tgtEl>
                                      </p:cBhvr>
                                    </p:animEffect>
                                    <p:anim calcmode="lin" valueType="num">
                                      <p:cBhvr>
                                        <p:cTn id="4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0" end="0"/>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fade">
                                      <p:cBhvr>
                                        <p:cTn id="50" dur="1000"/>
                                        <p:tgtEl>
                                          <p:spTgt spid="8">
                                            <p:txEl>
                                              <p:pRg st="1" end="1"/>
                                            </p:txEl>
                                          </p:spTgt>
                                        </p:tgtEl>
                                      </p:cBhvr>
                                    </p:animEffect>
                                    <p:anim calcmode="lin" valueType="num">
                                      <p:cBhvr>
                                        <p:cTn id="5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1" end="1"/>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fade">
                                      <p:cBhvr>
                                        <p:cTn id="55" dur="1000"/>
                                        <p:tgtEl>
                                          <p:spTgt spid="8">
                                            <p:txEl>
                                              <p:pRg st="2" end="2"/>
                                            </p:txEl>
                                          </p:spTgt>
                                        </p:tgtEl>
                                      </p:cBhvr>
                                    </p:animEffect>
                                    <p:anim calcmode="lin" valueType="num">
                                      <p:cBhvr>
                                        <p:cTn id="5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D6BB98E-C029-14EB-71E2-D34413F5E484}"/>
              </a:ext>
            </a:extLst>
          </p:cNvPr>
          <p:cNvPicPr>
            <a:picLocks noChangeAspect="1"/>
          </p:cNvPicPr>
          <p:nvPr/>
        </p:nvPicPr>
        <p:blipFill rotWithShape="1">
          <a:blip r:embed="rId2"/>
          <a:srcRect t="6031"/>
          <a:stretch/>
        </p:blipFill>
        <p:spPr>
          <a:xfrm>
            <a:off x="3026841" y="2166264"/>
            <a:ext cx="6000137" cy="3405126"/>
          </a:xfrm>
          <a:prstGeom prst="rect">
            <a:avLst/>
          </a:prstGeom>
        </p:spPr>
      </p:pic>
      <p:sp>
        <p:nvSpPr>
          <p:cNvPr id="14" name="Rectángulo 13">
            <a:extLst>
              <a:ext uri="{FF2B5EF4-FFF2-40B4-BE49-F238E27FC236}">
                <a16:creationId xmlns:a16="http://schemas.microsoft.com/office/drawing/2014/main" id="{1475FD9D-EF1A-E1FA-6832-101B0D4AAF7E}"/>
              </a:ext>
            </a:extLst>
          </p:cNvPr>
          <p:cNvSpPr/>
          <p:nvPr/>
        </p:nvSpPr>
        <p:spPr>
          <a:xfrm>
            <a:off x="3780297" y="5771288"/>
            <a:ext cx="4457700" cy="4875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400" b="0" i="0" u="none" strike="noStrike" kern="1200" cap="none" spc="0" normalizeH="0" baseline="0" noProof="0" dirty="0">
                <a:ln>
                  <a:noFill/>
                </a:ln>
                <a:solidFill>
                  <a:prstClr val="black"/>
                </a:solidFill>
                <a:effectLst/>
                <a:uLnTx/>
                <a:uFillTx/>
                <a:latin typeface="Calibri" panose="020F0502020204030204"/>
                <a:ea typeface="+mn-ea"/>
                <a:cs typeface="+mn-cs"/>
              </a:rPr>
              <a:t>AHORRO PROMEDIO DE DISTANCIA 55,5 km POR ETAPA</a:t>
            </a:r>
          </a:p>
        </p:txBody>
      </p:sp>
      <p:sp>
        <p:nvSpPr>
          <p:cNvPr id="17" name="CuadroTexto 16">
            <a:extLst>
              <a:ext uri="{FF2B5EF4-FFF2-40B4-BE49-F238E27FC236}">
                <a16:creationId xmlns:a16="http://schemas.microsoft.com/office/drawing/2014/main" id="{5829E96F-658B-F32E-A9BF-64B62D8DAF44}"/>
              </a:ext>
            </a:extLst>
          </p:cNvPr>
          <p:cNvSpPr txBox="1"/>
          <p:nvPr/>
        </p:nvSpPr>
        <p:spPr>
          <a:xfrm>
            <a:off x="72619" y="3305187"/>
            <a:ext cx="20900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a:ln>
                  <a:noFill/>
                </a:ln>
                <a:solidFill>
                  <a:prstClr val="black"/>
                </a:solidFill>
                <a:effectLst/>
                <a:uLnTx/>
                <a:uFillTx/>
                <a:latin typeface="Calibri" panose="020F0502020204030204"/>
                <a:ea typeface="+mn-ea"/>
                <a:cs typeface="+mn-cs"/>
              </a:rPr>
              <a:t>AGUA DULCE</a:t>
            </a:r>
          </a:p>
        </p:txBody>
      </p:sp>
      <p:sp>
        <p:nvSpPr>
          <p:cNvPr id="18" name="CuadroTexto 17">
            <a:extLst>
              <a:ext uri="{FF2B5EF4-FFF2-40B4-BE49-F238E27FC236}">
                <a16:creationId xmlns:a16="http://schemas.microsoft.com/office/drawing/2014/main" id="{8E62933C-0012-9462-A1BA-D74E0C3A0004}"/>
              </a:ext>
            </a:extLst>
          </p:cNvPr>
          <p:cNvSpPr txBox="1"/>
          <p:nvPr/>
        </p:nvSpPr>
        <p:spPr>
          <a:xfrm>
            <a:off x="9599995" y="3783730"/>
            <a:ext cx="209005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Calibri" panose="020F0502020204030204"/>
                <a:ea typeface="+mn-ea"/>
                <a:cs typeface="+mn-cs"/>
              </a:rPr>
              <a:t>Consumo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3600" b="0" i="0" u="none" strike="noStrike" kern="1200" cap="none" spc="0" normalizeH="0" baseline="0" noProof="0" dirty="0">
                <a:ln>
                  <a:noFill/>
                </a:ln>
                <a:solidFill>
                  <a:prstClr val="black"/>
                </a:solidFill>
                <a:effectLst/>
                <a:uLnTx/>
                <a:uFillTx/>
                <a:latin typeface="Calibri" panose="020F0502020204030204"/>
                <a:ea typeface="+mn-ea"/>
                <a:cs typeface="+mn-cs"/>
              </a:rPr>
              <a:t>29,35 mil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600" b="0"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s-AR" sz="1600" b="0" i="0" u="none" strike="noStrike" kern="1200" cap="none" spc="0" normalizeH="0" baseline="30000" noProof="0" dirty="0">
                <a:ln>
                  <a:noFill/>
                </a:ln>
                <a:solidFill>
                  <a:prstClr val="black"/>
                </a:solidFill>
                <a:effectLst/>
                <a:uLnTx/>
                <a:uFillTx/>
                <a:latin typeface="Calibri" panose="020F0502020204030204"/>
                <a:ea typeface="+mn-ea"/>
                <a:cs typeface="+mn-cs"/>
              </a:rPr>
              <a:t>3 </a:t>
            </a:r>
            <a:r>
              <a:rPr kumimoji="0" lang="es-AR" sz="1600" b="0" i="0" u="none" strike="noStrike" kern="1200" cap="none" spc="0" normalizeH="0" baseline="0" noProof="0" dirty="0">
                <a:ln>
                  <a:noFill/>
                </a:ln>
                <a:solidFill>
                  <a:prstClr val="black"/>
                </a:solidFill>
                <a:effectLst/>
                <a:uLnTx/>
                <a:uFillTx/>
                <a:latin typeface="Calibri" panose="020F0502020204030204"/>
                <a:ea typeface="+mn-ea"/>
                <a:cs typeface="+mn-cs"/>
              </a:rPr>
              <a:t>de agua</a:t>
            </a:r>
          </a:p>
        </p:txBody>
      </p:sp>
      <p:cxnSp>
        <p:nvCxnSpPr>
          <p:cNvPr id="19" name="Conector recto 18">
            <a:extLst>
              <a:ext uri="{FF2B5EF4-FFF2-40B4-BE49-F238E27FC236}">
                <a16:creationId xmlns:a16="http://schemas.microsoft.com/office/drawing/2014/main" id="{5A617C68-DC24-E72A-9E04-9463DE29F380}"/>
              </a:ext>
            </a:extLst>
          </p:cNvPr>
          <p:cNvCxnSpPr>
            <a:cxnSpLocks/>
          </p:cNvCxnSpPr>
          <p:nvPr/>
        </p:nvCxnSpPr>
        <p:spPr>
          <a:xfrm>
            <a:off x="783772" y="1101294"/>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A9375443-5B54-2170-ED39-0831206445A0}"/>
              </a:ext>
            </a:extLst>
          </p:cNvPr>
          <p:cNvSpPr txBox="1"/>
          <p:nvPr/>
        </p:nvSpPr>
        <p:spPr>
          <a:xfrm>
            <a:off x="805543" y="1101294"/>
            <a:ext cx="76962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a:ln>
                  <a:noFill/>
                </a:ln>
                <a:solidFill>
                  <a:srgbClr val="89C53B"/>
                </a:solidFill>
                <a:effectLst/>
                <a:uLnTx/>
                <a:uFillTx/>
                <a:latin typeface="Calibri" panose="020F0502020204030204"/>
                <a:ea typeface="+mn-ea"/>
                <a:cs typeface="+mn-cs"/>
              </a:rPr>
              <a:t>POTENCIAL IMPACTO AMBIENTAL POSITIVO</a:t>
            </a:r>
          </a:p>
        </p:txBody>
      </p:sp>
      <p:sp>
        <p:nvSpPr>
          <p:cNvPr id="23" name="CuadroTexto 22">
            <a:extLst>
              <a:ext uri="{FF2B5EF4-FFF2-40B4-BE49-F238E27FC236}">
                <a16:creationId xmlns:a16="http://schemas.microsoft.com/office/drawing/2014/main" id="{488794B3-D0B3-2F0C-DBBC-5099E32932A6}"/>
              </a:ext>
            </a:extLst>
          </p:cNvPr>
          <p:cNvSpPr txBox="1"/>
          <p:nvPr/>
        </p:nvSpPr>
        <p:spPr>
          <a:xfrm>
            <a:off x="9599995" y="2304913"/>
            <a:ext cx="209005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Calibri" panose="020F0502020204030204"/>
                <a:ea typeface="+mn-ea"/>
                <a:cs typeface="+mn-cs"/>
              </a:rPr>
              <a:t>Consumo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3600" b="0" i="0" u="none" strike="noStrike" kern="1200" cap="none" spc="0" normalizeH="0" baseline="0" noProof="0" dirty="0">
                <a:ln>
                  <a:noFill/>
                </a:ln>
                <a:solidFill>
                  <a:prstClr val="black"/>
                </a:solidFill>
                <a:effectLst/>
                <a:uLnTx/>
                <a:uFillTx/>
                <a:latin typeface="Calibri" panose="020F0502020204030204"/>
                <a:ea typeface="+mn-ea"/>
                <a:cs typeface="+mn-cs"/>
              </a:rPr>
              <a:t>36,03 mil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600" b="0"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s-AR" sz="1600" b="0" i="0" u="none" strike="noStrike" kern="1200" cap="none" spc="0" normalizeH="0" baseline="30000" noProof="0" dirty="0">
                <a:ln>
                  <a:noFill/>
                </a:ln>
                <a:solidFill>
                  <a:prstClr val="black"/>
                </a:solidFill>
                <a:effectLst/>
                <a:uLnTx/>
                <a:uFillTx/>
                <a:latin typeface="Calibri" panose="020F0502020204030204"/>
                <a:ea typeface="+mn-ea"/>
                <a:cs typeface="+mn-cs"/>
              </a:rPr>
              <a:t>3 </a:t>
            </a:r>
            <a:r>
              <a:rPr kumimoji="0" lang="es-AR" sz="1600" b="0" i="0" u="none" strike="noStrike" kern="1200" cap="none" spc="0" normalizeH="0" baseline="0" noProof="0" dirty="0">
                <a:ln>
                  <a:noFill/>
                </a:ln>
                <a:solidFill>
                  <a:prstClr val="black"/>
                </a:solidFill>
                <a:effectLst/>
                <a:uLnTx/>
                <a:uFillTx/>
                <a:latin typeface="Calibri" panose="020F0502020204030204"/>
                <a:ea typeface="+mn-ea"/>
                <a:cs typeface="+mn-cs"/>
              </a:rPr>
              <a:t>de agua</a:t>
            </a:r>
          </a:p>
        </p:txBody>
      </p:sp>
      <p:sp>
        <p:nvSpPr>
          <p:cNvPr id="24" name="CuadroTexto 23">
            <a:extLst>
              <a:ext uri="{FF2B5EF4-FFF2-40B4-BE49-F238E27FC236}">
                <a16:creationId xmlns:a16="http://schemas.microsoft.com/office/drawing/2014/main" id="{2EB13308-84B6-B43B-DA40-1511C67BA565}"/>
              </a:ext>
            </a:extLst>
          </p:cNvPr>
          <p:cNvSpPr txBox="1"/>
          <p:nvPr/>
        </p:nvSpPr>
        <p:spPr>
          <a:xfrm>
            <a:off x="172743" y="5863108"/>
            <a:ext cx="20900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a:ln>
                  <a:noFill/>
                </a:ln>
                <a:solidFill>
                  <a:prstClr val="black"/>
                </a:solidFill>
                <a:effectLst/>
                <a:uLnTx/>
                <a:uFillTx/>
                <a:latin typeface="Calibri" panose="020F0502020204030204"/>
                <a:ea typeface="+mn-ea"/>
                <a:cs typeface="+mn-cs"/>
              </a:rPr>
              <a:t>GASOIL</a:t>
            </a:r>
          </a:p>
        </p:txBody>
      </p:sp>
      <p:sp>
        <p:nvSpPr>
          <p:cNvPr id="25" name="Flecha: a la derecha con bandas 24">
            <a:extLst>
              <a:ext uri="{FF2B5EF4-FFF2-40B4-BE49-F238E27FC236}">
                <a16:creationId xmlns:a16="http://schemas.microsoft.com/office/drawing/2014/main" id="{7CE6384E-A553-BF46-44A5-FE719F7DCB58}"/>
              </a:ext>
            </a:extLst>
          </p:cNvPr>
          <p:cNvSpPr/>
          <p:nvPr/>
        </p:nvSpPr>
        <p:spPr>
          <a:xfrm>
            <a:off x="1930730" y="3272690"/>
            <a:ext cx="685800" cy="465104"/>
          </a:xfrm>
          <a:prstGeom prst="stripedRightArrow">
            <a:avLst/>
          </a:prstGeom>
          <a:solidFill>
            <a:srgbClr val="89C53B"/>
          </a:solidFill>
          <a:ln>
            <a:solidFill>
              <a:srgbClr val="89C5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echa: a la derecha con bandas 25">
            <a:extLst>
              <a:ext uri="{FF2B5EF4-FFF2-40B4-BE49-F238E27FC236}">
                <a16:creationId xmlns:a16="http://schemas.microsoft.com/office/drawing/2014/main" id="{1CCEDE2D-59BD-3D6C-899B-1FBDC114D51C}"/>
              </a:ext>
            </a:extLst>
          </p:cNvPr>
          <p:cNvSpPr/>
          <p:nvPr/>
        </p:nvSpPr>
        <p:spPr>
          <a:xfrm>
            <a:off x="1935883" y="5821666"/>
            <a:ext cx="685800" cy="465104"/>
          </a:xfrm>
          <a:prstGeom prst="stripedRightArrow">
            <a:avLst/>
          </a:prstGeom>
          <a:solidFill>
            <a:srgbClr val="89C53B"/>
          </a:solidFill>
          <a:ln>
            <a:solidFill>
              <a:srgbClr val="89C5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CuadroTexto 26">
            <a:extLst>
              <a:ext uri="{FF2B5EF4-FFF2-40B4-BE49-F238E27FC236}">
                <a16:creationId xmlns:a16="http://schemas.microsoft.com/office/drawing/2014/main" id="{6490172D-BA79-B755-89F6-4ECB50CE97AE}"/>
              </a:ext>
            </a:extLst>
          </p:cNvPr>
          <p:cNvSpPr txBox="1"/>
          <p:nvPr/>
        </p:nvSpPr>
        <p:spPr>
          <a:xfrm>
            <a:off x="9599995" y="5414903"/>
            <a:ext cx="209005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Calibri" panose="020F0502020204030204"/>
                <a:ea typeface="+mn-ea"/>
                <a:cs typeface="+mn-cs"/>
              </a:rPr>
              <a:t>Consumo ANUAL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3600" b="0" i="0" u="none" strike="noStrike" kern="1200" cap="none" spc="0" normalizeH="0" baseline="0" noProof="0" dirty="0">
                <a:ln>
                  <a:noFill/>
                </a:ln>
                <a:solidFill>
                  <a:prstClr val="black"/>
                </a:solidFill>
                <a:effectLst/>
                <a:uLnTx/>
                <a:uFillTx/>
                <a:latin typeface="Calibri" panose="020F0502020204030204"/>
                <a:ea typeface="+mn-ea"/>
                <a:cs typeface="+mn-cs"/>
              </a:rPr>
              <a:t>26,7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1600" b="0"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s-AR" sz="1600" b="0" i="0" u="none" strike="noStrike" kern="1200" cap="none" spc="0" normalizeH="0" baseline="30000" noProof="0" dirty="0">
                <a:ln>
                  <a:noFill/>
                </a:ln>
                <a:solidFill>
                  <a:prstClr val="black"/>
                </a:solidFill>
                <a:effectLst/>
                <a:uLnTx/>
                <a:uFillTx/>
                <a:latin typeface="Calibri" panose="020F0502020204030204"/>
                <a:ea typeface="+mn-ea"/>
                <a:cs typeface="+mn-cs"/>
              </a:rPr>
              <a:t>3 </a:t>
            </a:r>
            <a:r>
              <a:rPr kumimoji="0" lang="es-AR" sz="1600" b="0" i="0" u="none" strike="noStrike" kern="1200" cap="none" spc="0" normalizeH="0" baseline="0" noProof="0" dirty="0">
                <a:ln>
                  <a:noFill/>
                </a:ln>
                <a:solidFill>
                  <a:prstClr val="black"/>
                </a:solidFill>
                <a:effectLst/>
                <a:uLnTx/>
                <a:uFillTx/>
                <a:latin typeface="Calibri" panose="020F0502020204030204"/>
                <a:ea typeface="+mn-ea"/>
                <a:cs typeface="+mn-cs"/>
              </a:rPr>
              <a:t>de gasoil</a:t>
            </a:r>
          </a:p>
        </p:txBody>
      </p:sp>
      <p:sp>
        <p:nvSpPr>
          <p:cNvPr id="28" name="Flecha: a la derecha con bandas 27">
            <a:extLst>
              <a:ext uri="{FF2B5EF4-FFF2-40B4-BE49-F238E27FC236}">
                <a16:creationId xmlns:a16="http://schemas.microsoft.com/office/drawing/2014/main" id="{B9BB02FC-96F4-03C3-7FCC-F1341CCF3049}"/>
              </a:ext>
            </a:extLst>
          </p:cNvPr>
          <p:cNvSpPr/>
          <p:nvPr/>
        </p:nvSpPr>
        <p:spPr>
          <a:xfrm>
            <a:off x="8755157" y="5830611"/>
            <a:ext cx="685800" cy="465104"/>
          </a:xfrm>
          <a:prstGeom prst="stripedRightArrow">
            <a:avLst/>
          </a:prstGeom>
          <a:solidFill>
            <a:srgbClr val="89C53B"/>
          </a:solidFill>
          <a:ln>
            <a:solidFill>
              <a:srgbClr val="89C5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ángulo 28">
            <a:extLst>
              <a:ext uri="{FF2B5EF4-FFF2-40B4-BE49-F238E27FC236}">
                <a16:creationId xmlns:a16="http://schemas.microsoft.com/office/drawing/2014/main" id="{A5B804D3-01A7-CF43-7937-08B99CA3A8A5}"/>
              </a:ext>
            </a:extLst>
          </p:cNvPr>
          <p:cNvSpPr/>
          <p:nvPr/>
        </p:nvSpPr>
        <p:spPr>
          <a:xfrm>
            <a:off x="3349067" y="1663263"/>
            <a:ext cx="5320160" cy="4875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000" b="0" i="0" u="none" strike="noStrike" kern="1200" cap="none" spc="0" normalizeH="0" baseline="0" noProof="0" dirty="0">
                <a:ln>
                  <a:noFill/>
                </a:ln>
                <a:solidFill>
                  <a:prstClr val="black"/>
                </a:solidFill>
                <a:effectLst/>
                <a:uLnTx/>
                <a:uFillTx/>
                <a:latin typeface="Calibri" panose="020F0502020204030204"/>
                <a:ea typeface="+mn-ea"/>
                <a:cs typeface="+mn-cs"/>
              </a:rPr>
              <a:t>CONSUMO DE AGUA Y CANTIDAD DE FRACTURAS</a:t>
            </a:r>
          </a:p>
        </p:txBody>
      </p:sp>
    </p:spTree>
    <p:extLst>
      <p:ext uri="{BB962C8B-B14F-4D97-AF65-F5344CB8AC3E}">
        <p14:creationId xmlns:p14="http://schemas.microsoft.com/office/powerpoint/2010/main" val="246936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0-#ppt_w/2"/>
                                          </p:val>
                                        </p:tav>
                                        <p:tav tm="100000">
                                          <p:val>
                                            <p:strVal val="#ppt_x"/>
                                          </p:val>
                                        </p:tav>
                                      </p:tavLst>
                                    </p:anim>
                                    <p:anim calcmode="lin" valueType="num">
                                      <p:cBhvr additive="base">
                                        <p:cTn id="19" dur="1000" fill="hold"/>
                                        <p:tgtEl>
                                          <p:spTgt spid="17"/>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childTnLst>
                                </p:cTn>
                              </p:par>
                            </p:childTnLst>
                          </p:cTn>
                        </p:par>
                        <p:par>
                          <p:cTn id="42" fill="hold">
                            <p:stCondLst>
                              <p:cond delay="5500"/>
                            </p:stCondLst>
                            <p:childTnLst>
                              <p:par>
                                <p:cTn id="43" presetID="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1000" fill="hold"/>
                                        <p:tgtEl>
                                          <p:spTgt spid="24"/>
                                        </p:tgtEl>
                                        <p:attrNameLst>
                                          <p:attrName>ppt_x</p:attrName>
                                        </p:attrNameLst>
                                      </p:cBhvr>
                                      <p:tavLst>
                                        <p:tav tm="0">
                                          <p:val>
                                            <p:strVal val="0-#ppt_w/2"/>
                                          </p:val>
                                        </p:tav>
                                        <p:tav tm="100000">
                                          <p:val>
                                            <p:strVal val="#ppt_x"/>
                                          </p:val>
                                        </p:tav>
                                      </p:tavLst>
                                    </p:anim>
                                    <p:anim calcmode="lin" valueType="num">
                                      <p:cBhvr additive="base">
                                        <p:cTn id="46" dur="1000" fill="hold"/>
                                        <p:tgtEl>
                                          <p:spTgt spid="24"/>
                                        </p:tgtEl>
                                        <p:attrNameLst>
                                          <p:attrName>ppt_y</p:attrName>
                                        </p:attrNameLst>
                                      </p:cBhvr>
                                      <p:tavLst>
                                        <p:tav tm="0">
                                          <p:val>
                                            <p:strVal val="#ppt_y"/>
                                          </p:val>
                                        </p:tav>
                                        <p:tav tm="100000">
                                          <p:val>
                                            <p:strVal val="#ppt_y"/>
                                          </p:val>
                                        </p:tav>
                                      </p:tavLst>
                                    </p:anim>
                                  </p:childTnLst>
                                </p:cTn>
                              </p:par>
                            </p:childTnLst>
                          </p:cTn>
                        </p:par>
                        <p:par>
                          <p:cTn id="47" fill="hold">
                            <p:stCondLst>
                              <p:cond delay="6500"/>
                            </p:stCondLst>
                            <p:childTnLst>
                              <p:par>
                                <p:cTn id="48" presetID="10"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childTnLst>
                                </p:cTn>
                              </p:par>
                            </p:childTnLst>
                          </p:cTn>
                        </p:par>
                        <p:par>
                          <p:cTn id="51" fill="hold">
                            <p:stCondLst>
                              <p:cond delay="7500"/>
                            </p:stCondLst>
                            <p:childTnLst>
                              <p:par>
                                <p:cTn id="52" presetID="2" presetClass="entr" presetSubtype="4"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1000" fill="hold"/>
                                        <p:tgtEl>
                                          <p:spTgt spid="14"/>
                                        </p:tgtEl>
                                        <p:attrNameLst>
                                          <p:attrName>ppt_x</p:attrName>
                                        </p:attrNameLst>
                                      </p:cBhvr>
                                      <p:tavLst>
                                        <p:tav tm="0">
                                          <p:val>
                                            <p:strVal val="#ppt_x"/>
                                          </p:val>
                                        </p:tav>
                                        <p:tav tm="100000">
                                          <p:val>
                                            <p:strVal val="#ppt_x"/>
                                          </p:val>
                                        </p:tav>
                                      </p:tavLst>
                                    </p:anim>
                                    <p:anim calcmode="lin" valueType="num">
                                      <p:cBhvr additive="base">
                                        <p:cTn id="55" dur="1000" fill="hold"/>
                                        <p:tgtEl>
                                          <p:spTgt spid="14"/>
                                        </p:tgtEl>
                                        <p:attrNameLst>
                                          <p:attrName>ppt_y</p:attrName>
                                        </p:attrNameLst>
                                      </p:cBhvr>
                                      <p:tavLst>
                                        <p:tav tm="0">
                                          <p:val>
                                            <p:strVal val="1+#ppt_h/2"/>
                                          </p:val>
                                        </p:tav>
                                        <p:tav tm="100000">
                                          <p:val>
                                            <p:strVal val="#ppt_y"/>
                                          </p:val>
                                        </p:tav>
                                      </p:tavLst>
                                    </p:anim>
                                  </p:childTnLst>
                                </p:cTn>
                              </p:par>
                            </p:childTnLst>
                          </p:cTn>
                        </p:par>
                        <p:par>
                          <p:cTn id="56" fill="hold">
                            <p:stCondLst>
                              <p:cond delay="8500"/>
                            </p:stCondLst>
                            <p:childTnLst>
                              <p:par>
                                <p:cTn id="57" presetID="10"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childTnLst>
                                </p:cTn>
                              </p:par>
                            </p:childTnLst>
                          </p:cTn>
                        </p:par>
                        <p:par>
                          <p:cTn id="60" fill="hold">
                            <p:stCondLst>
                              <p:cond delay="9500"/>
                            </p:stCondLst>
                            <p:childTnLst>
                              <p:par>
                                <p:cTn id="61" presetID="10"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22" grpId="0"/>
      <p:bldP spid="23" grpId="0"/>
      <p:bldP spid="24" grpId="0"/>
      <p:bldP spid="25" grpId="0" animBg="1"/>
      <p:bldP spid="26" grpId="0" animBg="1"/>
      <p:bldP spid="27" grpId="0"/>
      <p:bldP spid="28"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rma libre: forma 9">
            <a:extLst>
              <a:ext uri="{FF2B5EF4-FFF2-40B4-BE49-F238E27FC236}">
                <a16:creationId xmlns:a16="http://schemas.microsoft.com/office/drawing/2014/main" id="{956C051D-CEBE-44E8-87AE-099A535E8AE0}"/>
              </a:ext>
            </a:extLst>
          </p:cNvPr>
          <p:cNvSpPr/>
          <p:nvPr/>
        </p:nvSpPr>
        <p:spPr>
          <a:xfrm>
            <a:off x="1571100" y="2765809"/>
            <a:ext cx="2880000" cy="3240000"/>
          </a:xfrm>
          <a:custGeom>
            <a:avLst/>
            <a:gdLst>
              <a:gd name="connsiteX0" fmla="*/ 0 w 2384896"/>
              <a:gd name="connsiteY0" fmla="*/ 0 h 2743027"/>
              <a:gd name="connsiteX1" fmla="*/ 2384896 w 2384896"/>
              <a:gd name="connsiteY1" fmla="*/ 0 h 2743027"/>
              <a:gd name="connsiteX2" fmla="*/ 2384896 w 2384896"/>
              <a:gd name="connsiteY2" fmla="*/ 2743027 h 2743027"/>
              <a:gd name="connsiteX3" fmla="*/ 0 w 2384896"/>
              <a:gd name="connsiteY3" fmla="*/ 2743027 h 2743027"/>
              <a:gd name="connsiteX4" fmla="*/ 0 w 2384896"/>
              <a:gd name="connsiteY4" fmla="*/ 0 h 274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4896" h="2743027">
                <a:moveTo>
                  <a:pt x="0" y="0"/>
                </a:moveTo>
                <a:lnTo>
                  <a:pt x="2384896" y="0"/>
                </a:lnTo>
                <a:lnTo>
                  <a:pt x="2384896" y="2743027"/>
                </a:lnTo>
                <a:lnTo>
                  <a:pt x="0" y="2743027"/>
                </a:lnTo>
                <a:lnTo>
                  <a:pt x="0" y="0"/>
                </a:lnTo>
                <a:close/>
              </a:path>
            </a:pathLst>
          </a:custGeom>
          <a:no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defTabSz="711200">
              <a:lnSpc>
                <a:spcPct val="90000"/>
              </a:lnSpc>
              <a:spcBef>
                <a:spcPct val="0"/>
              </a:spcBef>
              <a:spcAft>
                <a:spcPct val="15000"/>
              </a:spcAft>
              <a:buFont typeface="Arial"/>
              <a:buChar char="•"/>
            </a:pPr>
            <a:r>
              <a:rPr lang="es-AR" dirty="0">
                <a:latin typeface="+mj-lt"/>
                <a:ea typeface="+mn-lt"/>
                <a:cs typeface="Times New Roman"/>
              </a:rPr>
              <a:t>Localidades al norte de la provincia de Santa Cruz enfrentan escasez de agua.</a:t>
            </a:r>
          </a:p>
          <a:p>
            <a:pPr marL="171450" lvl="1" indent="-171450" algn="just" defTabSz="711200">
              <a:lnSpc>
                <a:spcPct val="90000"/>
              </a:lnSpc>
              <a:spcBef>
                <a:spcPct val="0"/>
              </a:spcBef>
              <a:spcAft>
                <a:spcPct val="15000"/>
              </a:spcAft>
              <a:buFont typeface="Arial"/>
              <a:buChar char="•"/>
            </a:pPr>
            <a:endParaRPr lang="es-AR" dirty="0">
              <a:latin typeface="+mj-lt"/>
              <a:ea typeface="+mn-lt"/>
              <a:cs typeface="Times New Roman"/>
            </a:endParaRPr>
          </a:p>
          <a:p>
            <a:pPr marL="171450" lvl="1" indent="-171450" algn="just" defTabSz="711200">
              <a:lnSpc>
                <a:spcPct val="90000"/>
              </a:lnSpc>
              <a:spcBef>
                <a:spcPct val="0"/>
              </a:spcBef>
              <a:spcAft>
                <a:spcPct val="15000"/>
              </a:spcAft>
              <a:buFont typeface="Arial"/>
              <a:buChar char="•"/>
            </a:pPr>
            <a:r>
              <a:rPr lang="es-AR" dirty="0">
                <a:latin typeface="+mj-lt"/>
                <a:ea typeface="+mn-lt"/>
                <a:cs typeface="Times New Roman"/>
              </a:rPr>
              <a:t>La Secretaría de Estado de Ambiente promueve el uso racional y sostenible del agua.</a:t>
            </a:r>
          </a:p>
        </p:txBody>
      </p:sp>
      <p:sp>
        <p:nvSpPr>
          <p:cNvPr id="13" name="Forma libre: forma 12">
            <a:extLst>
              <a:ext uri="{FF2B5EF4-FFF2-40B4-BE49-F238E27FC236}">
                <a16:creationId xmlns:a16="http://schemas.microsoft.com/office/drawing/2014/main" id="{6A36BB22-AF80-4ACE-817F-1784CCD23F07}"/>
              </a:ext>
            </a:extLst>
          </p:cNvPr>
          <p:cNvSpPr/>
          <p:nvPr/>
        </p:nvSpPr>
        <p:spPr>
          <a:xfrm>
            <a:off x="4917797" y="2765809"/>
            <a:ext cx="2961273" cy="3240000"/>
          </a:xfrm>
          <a:custGeom>
            <a:avLst/>
            <a:gdLst>
              <a:gd name="connsiteX0" fmla="*/ 0 w 2384896"/>
              <a:gd name="connsiteY0" fmla="*/ 0 h 2743027"/>
              <a:gd name="connsiteX1" fmla="*/ 2384896 w 2384896"/>
              <a:gd name="connsiteY1" fmla="*/ 0 h 2743027"/>
              <a:gd name="connsiteX2" fmla="*/ 2384896 w 2384896"/>
              <a:gd name="connsiteY2" fmla="*/ 2743027 h 2743027"/>
              <a:gd name="connsiteX3" fmla="*/ 0 w 2384896"/>
              <a:gd name="connsiteY3" fmla="*/ 2743027 h 2743027"/>
              <a:gd name="connsiteX4" fmla="*/ 0 w 2384896"/>
              <a:gd name="connsiteY4" fmla="*/ 0 h 274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4896" h="2743027">
                <a:moveTo>
                  <a:pt x="0" y="0"/>
                </a:moveTo>
                <a:lnTo>
                  <a:pt x="2384896" y="0"/>
                </a:lnTo>
                <a:lnTo>
                  <a:pt x="2384896" y="2743027"/>
                </a:lnTo>
                <a:lnTo>
                  <a:pt x="0" y="2743027"/>
                </a:lnTo>
                <a:lnTo>
                  <a:pt x="0" y="0"/>
                </a:lnTo>
                <a:close/>
              </a:path>
            </a:pathLst>
          </a:custGeom>
          <a:no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defTabSz="711200">
              <a:lnSpc>
                <a:spcPct val="90000"/>
              </a:lnSpc>
              <a:spcBef>
                <a:spcPct val="0"/>
              </a:spcBef>
              <a:spcAft>
                <a:spcPct val="15000"/>
              </a:spcAft>
              <a:buFont typeface="Arial"/>
              <a:buChar char="•"/>
            </a:pPr>
            <a:r>
              <a:rPr lang="es-AR" dirty="0">
                <a:latin typeface="+mj-lt"/>
                <a:ea typeface="+mn-lt"/>
                <a:cs typeface="Times New Roman"/>
              </a:rPr>
              <a:t>Pocos camiones disponibles para transporte de agua dulce con baja utilización debido a demanda intermitente.</a:t>
            </a:r>
            <a:endParaRPr lang="es-AR" dirty="0">
              <a:latin typeface="+mj-lt"/>
            </a:endParaRPr>
          </a:p>
          <a:p>
            <a:pPr marL="171450" lvl="1" indent="-171450" defTabSz="711200">
              <a:lnSpc>
                <a:spcPct val="90000"/>
              </a:lnSpc>
              <a:spcBef>
                <a:spcPct val="0"/>
              </a:spcBef>
              <a:spcAft>
                <a:spcPct val="15000"/>
              </a:spcAft>
              <a:buFont typeface="Arial"/>
              <a:buChar char="•"/>
            </a:pPr>
            <a:endParaRPr lang="es-AR" dirty="0">
              <a:latin typeface="+mj-lt"/>
            </a:endParaRPr>
          </a:p>
          <a:p>
            <a:pPr marL="171450" lvl="1" indent="-171450" defTabSz="711200">
              <a:lnSpc>
                <a:spcPct val="90000"/>
              </a:lnSpc>
              <a:spcBef>
                <a:spcPct val="0"/>
              </a:spcBef>
              <a:spcAft>
                <a:spcPct val="15000"/>
              </a:spcAft>
              <a:buFont typeface="Arial"/>
              <a:buChar char="•"/>
            </a:pPr>
            <a:r>
              <a:rPr lang="es-AR" dirty="0">
                <a:latin typeface="+mj-lt"/>
                <a:ea typeface="+mn-lt"/>
                <a:cs typeface="Times New Roman"/>
              </a:rPr>
              <a:t>Grandes distancias entre cargaderos y pozos generando sobrecostos y demoras.</a:t>
            </a:r>
            <a:endParaRPr lang="es-AR" dirty="0">
              <a:latin typeface="+mj-lt"/>
            </a:endParaRPr>
          </a:p>
        </p:txBody>
      </p:sp>
      <p:sp>
        <p:nvSpPr>
          <p:cNvPr id="15" name="Forma libre: forma 14">
            <a:extLst>
              <a:ext uri="{FF2B5EF4-FFF2-40B4-BE49-F238E27FC236}">
                <a16:creationId xmlns:a16="http://schemas.microsoft.com/office/drawing/2014/main" id="{DFBA9CB5-3215-47A6-83CF-5DB5F4EA6366}"/>
              </a:ext>
            </a:extLst>
          </p:cNvPr>
          <p:cNvSpPr/>
          <p:nvPr/>
        </p:nvSpPr>
        <p:spPr>
          <a:xfrm>
            <a:off x="8226626" y="2765809"/>
            <a:ext cx="2880000" cy="3240000"/>
          </a:xfrm>
          <a:custGeom>
            <a:avLst/>
            <a:gdLst>
              <a:gd name="connsiteX0" fmla="*/ 0 w 2384896"/>
              <a:gd name="connsiteY0" fmla="*/ 0 h 2743027"/>
              <a:gd name="connsiteX1" fmla="*/ 2384896 w 2384896"/>
              <a:gd name="connsiteY1" fmla="*/ 0 h 2743027"/>
              <a:gd name="connsiteX2" fmla="*/ 2384896 w 2384896"/>
              <a:gd name="connsiteY2" fmla="*/ 2743027 h 2743027"/>
              <a:gd name="connsiteX3" fmla="*/ 0 w 2384896"/>
              <a:gd name="connsiteY3" fmla="*/ 2743027 h 2743027"/>
              <a:gd name="connsiteX4" fmla="*/ 0 w 2384896"/>
              <a:gd name="connsiteY4" fmla="*/ 0 h 274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4896" h="2743027">
                <a:moveTo>
                  <a:pt x="0" y="0"/>
                </a:moveTo>
                <a:lnTo>
                  <a:pt x="2384896" y="0"/>
                </a:lnTo>
                <a:lnTo>
                  <a:pt x="2384896" y="2743027"/>
                </a:lnTo>
                <a:lnTo>
                  <a:pt x="0" y="2743027"/>
                </a:lnTo>
                <a:lnTo>
                  <a:pt x="0" y="0"/>
                </a:lnTo>
                <a:close/>
              </a:path>
            </a:pathLst>
          </a:custGeom>
          <a:no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defTabSz="711200">
              <a:lnSpc>
                <a:spcPct val="90000"/>
              </a:lnSpc>
              <a:spcBef>
                <a:spcPct val="0"/>
              </a:spcBef>
              <a:spcAft>
                <a:spcPct val="15000"/>
              </a:spcAft>
              <a:buFont typeface="Arial"/>
              <a:buChar char="•"/>
            </a:pPr>
            <a:r>
              <a:rPr lang="es-AR" dirty="0">
                <a:latin typeface="+mj-lt"/>
                <a:ea typeface="+mn-lt"/>
                <a:cs typeface="Times New Roman"/>
              </a:rPr>
              <a:t>Problema de exceso de producción de agua en la región.</a:t>
            </a:r>
          </a:p>
          <a:p>
            <a:pPr marL="171450" lvl="1" indent="-171450" defTabSz="711200">
              <a:lnSpc>
                <a:spcPct val="90000"/>
              </a:lnSpc>
              <a:spcBef>
                <a:spcPct val="0"/>
              </a:spcBef>
              <a:spcAft>
                <a:spcPct val="15000"/>
              </a:spcAft>
              <a:buFont typeface="Arial"/>
              <a:buChar char="•"/>
            </a:pPr>
            <a:endParaRPr lang="es-AR" dirty="0">
              <a:latin typeface="+mj-lt"/>
              <a:ea typeface="+mn-lt"/>
              <a:cs typeface="Times New Roman"/>
            </a:endParaRPr>
          </a:p>
          <a:p>
            <a:pPr marL="171450" lvl="1" indent="-171450" defTabSz="711200">
              <a:lnSpc>
                <a:spcPct val="90000"/>
              </a:lnSpc>
              <a:spcBef>
                <a:spcPct val="0"/>
              </a:spcBef>
              <a:spcAft>
                <a:spcPct val="15000"/>
              </a:spcAft>
              <a:buFont typeface="Arial"/>
              <a:buChar char="•"/>
            </a:pPr>
            <a:r>
              <a:rPr lang="es-AR" dirty="0">
                <a:latin typeface="+mj-lt"/>
                <a:ea typeface="+mn-lt"/>
                <a:cs typeface="Times New Roman"/>
              </a:rPr>
              <a:t>Necesidad de inversión en pozos marginales para inyectar el exceso de agua.</a:t>
            </a:r>
          </a:p>
        </p:txBody>
      </p:sp>
      <p:sp>
        <p:nvSpPr>
          <p:cNvPr id="2" name="CuadroTexto 1">
            <a:extLst>
              <a:ext uri="{FF2B5EF4-FFF2-40B4-BE49-F238E27FC236}">
                <a16:creationId xmlns:a16="http://schemas.microsoft.com/office/drawing/2014/main" id="{F00B1D16-480D-46B8-C452-EA60D7841973}"/>
              </a:ext>
            </a:extLst>
          </p:cNvPr>
          <p:cNvSpPr txBox="1"/>
          <p:nvPr/>
        </p:nvSpPr>
        <p:spPr>
          <a:xfrm>
            <a:off x="803378" y="1093979"/>
            <a:ext cx="9788422" cy="523220"/>
          </a:xfrm>
          <a:prstGeom prst="rect">
            <a:avLst/>
          </a:prstGeom>
          <a:noFill/>
        </p:spPr>
        <p:txBody>
          <a:bodyPr wrap="square">
            <a:spAutoFit/>
          </a:bodyPr>
          <a:lstStyle/>
          <a:p>
            <a:r>
              <a:rPr lang="es-AR" sz="2800" b="1" dirty="0">
                <a:solidFill>
                  <a:srgbClr val="89C53B"/>
                </a:solidFill>
              </a:rPr>
              <a:t>CONTEXTO ACTUAL</a:t>
            </a:r>
          </a:p>
        </p:txBody>
      </p:sp>
      <p:cxnSp>
        <p:nvCxnSpPr>
          <p:cNvPr id="3" name="Conector recto 2">
            <a:extLst>
              <a:ext uri="{FF2B5EF4-FFF2-40B4-BE49-F238E27FC236}">
                <a16:creationId xmlns:a16="http://schemas.microsoft.com/office/drawing/2014/main" id="{0444A890-725D-1231-F824-FA2ECD250715}"/>
              </a:ext>
            </a:extLst>
          </p:cNvPr>
          <p:cNvCxnSpPr>
            <a:cxnSpLocks/>
          </p:cNvCxnSpPr>
          <p:nvPr/>
        </p:nvCxnSpPr>
        <p:spPr>
          <a:xfrm>
            <a:off x="781606" y="1093979"/>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cxnSp>
        <p:nvCxnSpPr>
          <p:cNvPr id="4" name="Conector recto 3">
            <a:extLst>
              <a:ext uri="{FF2B5EF4-FFF2-40B4-BE49-F238E27FC236}">
                <a16:creationId xmlns:a16="http://schemas.microsoft.com/office/drawing/2014/main" id="{49480B2C-E448-5197-2352-53502D4FE120}"/>
              </a:ext>
            </a:extLst>
          </p:cNvPr>
          <p:cNvCxnSpPr>
            <a:cxnSpLocks/>
          </p:cNvCxnSpPr>
          <p:nvPr/>
        </p:nvCxnSpPr>
        <p:spPr>
          <a:xfrm>
            <a:off x="1571100" y="1934813"/>
            <a:ext cx="289776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846436F1-EF78-EE73-D32A-55A1F42B573B}"/>
              </a:ext>
            </a:extLst>
          </p:cNvPr>
          <p:cNvCxnSpPr>
            <a:cxnSpLocks/>
          </p:cNvCxnSpPr>
          <p:nvPr/>
        </p:nvCxnSpPr>
        <p:spPr>
          <a:xfrm>
            <a:off x="4909473" y="1934813"/>
            <a:ext cx="289776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2EA4C614-5B07-C18D-157B-18DAAAE3707A}"/>
              </a:ext>
            </a:extLst>
          </p:cNvPr>
          <p:cNvSpPr txBox="1"/>
          <p:nvPr/>
        </p:nvSpPr>
        <p:spPr>
          <a:xfrm>
            <a:off x="1571100" y="1962036"/>
            <a:ext cx="2532445" cy="830997"/>
          </a:xfrm>
          <a:prstGeom prst="rect">
            <a:avLst/>
          </a:prstGeom>
          <a:noFill/>
        </p:spPr>
        <p:txBody>
          <a:bodyPr wrap="square" rtlCol="0">
            <a:spAutoFit/>
          </a:bodyPr>
          <a:lstStyle/>
          <a:p>
            <a:r>
              <a:rPr lang="es-AR" sz="2400" dirty="0"/>
              <a:t>SITUACIÓN MEDIOAMBIENTAL</a:t>
            </a:r>
          </a:p>
        </p:txBody>
      </p:sp>
      <p:sp>
        <p:nvSpPr>
          <p:cNvPr id="20" name="CuadroTexto 19">
            <a:extLst>
              <a:ext uri="{FF2B5EF4-FFF2-40B4-BE49-F238E27FC236}">
                <a16:creationId xmlns:a16="http://schemas.microsoft.com/office/drawing/2014/main" id="{A1210171-9603-BF6C-BF9D-F90717ED67FE}"/>
              </a:ext>
            </a:extLst>
          </p:cNvPr>
          <p:cNvSpPr txBox="1"/>
          <p:nvPr/>
        </p:nvSpPr>
        <p:spPr>
          <a:xfrm>
            <a:off x="4914282" y="1934813"/>
            <a:ext cx="2532445" cy="830997"/>
          </a:xfrm>
          <a:prstGeom prst="rect">
            <a:avLst/>
          </a:prstGeom>
          <a:noFill/>
        </p:spPr>
        <p:txBody>
          <a:bodyPr wrap="square" rtlCol="0">
            <a:spAutoFit/>
          </a:bodyPr>
          <a:lstStyle/>
          <a:p>
            <a:r>
              <a:rPr lang="es-AR" sz="2400" dirty="0"/>
              <a:t>SITUACIÓN LOGÍSTICA</a:t>
            </a:r>
          </a:p>
        </p:txBody>
      </p:sp>
      <p:cxnSp>
        <p:nvCxnSpPr>
          <p:cNvPr id="21" name="Conector recto 20">
            <a:extLst>
              <a:ext uri="{FF2B5EF4-FFF2-40B4-BE49-F238E27FC236}">
                <a16:creationId xmlns:a16="http://schemas.microsoft.com/office/drawing/2014/main" id="{A785D623-7828-8E82-694F-8B0E38BF2CC5}"/>
              </a:ext>
            </a:extLst>
          </p:cNvPr>
          <p:cNvCxnSpPr>
            <a:cxnSpLocks/>
          </p:cNvCxnSpPr>
          <p:nvPr/>
        </p:nvCxnSpPr>
        <p:spPr>
          <a:xfrm>
            <a:off x="8226626" y="1934813"/>
            <a:ext cx="289776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AB32BAF1-7064-357C-1C86-A161C6D02B41}"/>
              </a:ext>
            </a:extLst>
          </p:cNvPr>
          <p:cNvSpPr txBox="1"/>
          <p:nvPr/>
        </p:nvSpPr>
        <p:spPr>
          <a:xfrm>
            <a:off x="8214932" y="1934812"/>
            <a:ext cx="3133721" cy="830997"/>
          </a:xfrm>
          <a:prstGeom prst="rect">
            <a:avLst/>
          </a:prstGeom>
          <a:noFill/>
        </p:spPr>
        <p:txBody>
          <a:bodyPr wrap="square" rtlCol="0">
            <a:spAutoFit/>
          </a:bodyPr>
          <a:lstStyle/>
          <a:p>
            <a:r>
              <a:rPr lang="es-AR" sz="2400" dirty="0"/>
              <a:t>SITUACIÓN DEL AGUA DE PRODUCCIÓN</a:t>
            </a:r>
          </a:p>
        </p:txBody>
      </p:sp>
    </p:spTree>
    <p:extLst>
      <p:ext uri="{BB962C8B-B14F-4D97-AF65-F5344CB8AC3E}">
        <p14:creationId xmlns:p14="http://schemas.microsoft.com/office/powerpoint/2010/main" val="84890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2" grpId="0"/>
      <p:bldP spid="19"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a 10">
            <a:extLst>
              <a:ext uri="{FF2B5EF4-FFF2-40B4-BE49-F238E27FC236}">
                <a16:creationId xmlns:a16="http://schemas.microsoft.com/office/drawing/2014/main" id="{5B31712E-B5D1-466C-9E40-30D5D0472BD2}"/>
              </a:ext>
            </a:extLst>
          </p:cNvPr>
          <p:cNvGraphicFramePr>
            <a:graphicFrameLocks noGrp="1"/>
          </p:cNvGraphicFramePr>
          <p:nvPr>
            <p:extLst>
              <p:ext uri="{D42A27DB-BD31-4B8C-83A1-F6EECF244321}">
                <p14:modId xmlns:p14="http://schemas.microsoft.com/office/powerpoint/2010/main" val="4077189674"/>
              </p:ext>
            </p:extLst>
          </p:nvPr>
        </p:nvGraphicFramePr>
        <p:xfrm>
          <a:off x="1206600" y="1848572"/>
          <a:ext cx="9778800" cy="4522737"/>
        </p:xfrm>
        <a:graphic>
          <a:graphicData uri="http://schemas.openxmlformats.org/drawingml/2006/table">
            <a:tbl>
              <a:tblPr>
                <a:tableStyleId>{37CE84F3-28C3-443E-9E96-99CF82512B78}</a:tableStyleId>
              </a:tblPr>
              <a:tblGrid>
                <a:gridCol w="2554884">
                  <a:extLst>
                    <a:ext uri="{9D8B030D-6E8A-4147-A177-3AD203B41FA5}">
                      <a16:colId xmlns:a16="http://schemas.microsoft.com/office/drawing/2014/main" val="3975392620"/>
                    </a:ext>
                  </a:extLst>
                </a:gridCol>
                <a:gridCol w="3468345">
                  <a:extLst>
                    <a:ext uri="{9D8B030D-6E8A-4147-A177-3AD203B41FA5}">
                      <a16:colId xmlns:a16="http://schemas.microsoft.com/office/drawing/2014/main" val="822766463"/>
                    </a:ext>
                  </a:extLst>
                </a:gridCol>
                <a:gridCol w="3755571">
                  <a:extLst>
                    <a:ext uri="{9D8B030D-6E8A-4147-A177-3AD203B41FA5}">
                      <a16:colId xmlns:a16="http://schemas.microsoft.com/office/drawing/2014/main" val="2672728699"/>
                    </a:ext>
                  </a:extLst>
                </a:gridCol>
              </a:tblGrid>
              <a:tr h="615209">
                <a:tc>
                  <a:txBody>
                    <a:bodyPr/>
                    <a:lstStyle/>
                    <a:p>
                      <a:pPr algn="l" fontAlgn="b"/>
                      <a:r>
                        <a:rPr lang="es-AR" sz="1800" b="1" kern="1200" dirty="0">
                          <a:solidFill>
                            <a:schemeClr val="tx1"/>
                          </a:solidFill>
                          <a:effectLst/>
                        </a:rPr>
                        <a:t>Beneficios </a:t>
                      </a:r>
                      <a:endParaRPr lang="es-AR" sz="1800" b="1" kern="1200" dirty="0">
                        <a:solidFill>
                          <a:schemeClr val="tx1"/>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89C53B"/>
                      </a:solidFill>
                      <a:prstDash val="solid"/>
                      <a:round/>
                      <a:headEnd type="none" w="med" len="med"/>
                      <a:tailEnd type="none" w="med" len="med"/>
                    </a:lnB>
                    <a:noFill/>
                  </a:tcPr>
                </a:tc>
                <a:tc>
                  <a:txBody>
                    <a:bodyPr/>
                    <a:lstStyle/>
                    <a:p>
                      <a:pPr algn="ctr" fontAlgn="b"/>
                      <a:r>
                        <a:rPr lang="es-AR" sz="1800" b="1" kern="1200" dirty="0">
                          <a:solidFill>
                            <a:schemeClr val="tx1"/>
                          </a:solidFill>
                          <a:effectLst/>
                        </a:rPr>
                        <a:t> Agua dulce</a:t>
                      </a:r>
                      <a:endParaRPr lang="es-AR" sz="1800" b="1" kern="1200" dirty="0">
                        <a:solidFill>
                          <a:schemeClr val="tx1"/>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s-AR" sz="1800" kern="1200" dirty="0">
                          <a:solidFill>
                            <a:schemeClr val="tx1"/>
                          </a:solidFill>
                          <a:effectLst/>
                        </a:rPr>
                        <a:t> </a:t>
                      </a:r>
                      <a:r>
                        <a:rPr lang="es-AR" sz="1800" b="1" kern="1200" dirty="0">
                          <a:solidFill>
                            <a:schemeClr val="tx1"/>
                          </a:solidFill>
                          <a:effectLst/>
                        </a:rPr>
                        <a:t>Agua de inyección </a:t>
                      </a:r>
                      <a:endParaRPr lang="es-AR" sz="1800" b="1" kern="1200" dirty="0">
                        <a:solidFill>
                          <a:schemeClr val="tx1"/>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33972459"/>
                  </a:ext>
                </a:extLst>
              </a:tr>
              <a:tr h="668856">
                <a:tc>
                  <a:txBody>
                    <a:bodyPr/>
                    <a:lstStyle/>
                    <a:p>
                      <a:pPr algn="l" fontAlgn="ctr"/>
                      <a:r>
                        <a:rPr lang="es-AR" sz="1800" b="1" kern="1200" dirty="0">
                          <a:solidFill>
                            <a:schemeClr val="tx1"/>
                          </a:solidFill>
                          <a:effectLst/>
                        </a:rPr>
                        <a:t>Disponibilidad</a:t>
                      </a:r>
                      <a:endParaRPr lang="es-AR" sz="1800" b="1" kern="1200" dirty="0">
                        <a:solidFill>
                          <a:schemeClr val="tx1"/>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9C53B"/>
                      </a:solidFill>
                      <a:prstDash val="solid"/>
                      <a:round/>
                      <a:headEnd type="none" w="med" len="med"/>
                      <a:tailEnd type="none" w="med" len="med"/>
                    </a:lnT>
                    <a:lnB w="12700" cap="flat" cmpd="sng" algn="ctr">
                      <a:solidFill>
                        <a:srgbClr val="89C53B"/>
                      </a:solidFill>
                      <a:prstDash val="solid"/>
                      <a:round/>
                      <a:headEnd type="none" w="med" len="med"/>
                      <a:tailEnd type="none" w="med" len="med"/>
                    </a:lnB>
                    <a:noFill/>
                  </a:tcPr>
                </a:tc>
                <a:tc>
                  <a:txBody>
                    <a:bodyPr/>
                    <a:lstStyle/>
                    <a:p>
                      <a:pPr algn="l" fontAlgn="ctr"/>
                      <a:r>
                        <a:rPr lang="es-AR" sz="1800" kern="1200" dirty="0">
                          <a:solidFill>
                            <a:srgbClr val="000000"/>
                          </a:solidFill>
                          <a:effectLst/>
                        </a:rPr>
                        <a:t>Escasa en la región</a:t>
                      </a:r>
                      <a:endParaRPr lang="es-AR" sz="1800" kern="1200" dirty="0">
                        <a:solidFill>
                          <a:srgbClr val="000000"/>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l" fontAlgn="ctr"/>
                      <a:r>
                        <a:rPr lang="es-AR" sz="1800" kern="1200" dirty="0">
                          <a:solidFill>
                            <a:srgbClr val="000000"/>
                          </a:solidFill>
                          <a:effectLst/>
                        </a:rPr>
                        <a:t>Más accesible y disponible en la zona </a:t>
                      </a:r>
                      <a:endParaRPr lang="es-AR" sz="1800" kern="1200" dirty="0">
                        <a:solidFill>
                          <a:srgbClr val="000000"/>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83503140"/>
                  </a:ext>
                </a:extLst>
              </a:tr>
              <a:tr h="668856">
                <a:tc>
                  <a:txBody>
                    <a:bodyPr/>
                    <a:lstStyle/>
                    <a:p>
                      <a:pPr algn="l" fontAlgn="ctr"/>
                      <a:r>
                        <a:rPr lang="es-AR" sz="1800" b="1" kern="1200" dirty="0">
                          <a:solidFill>
                            <a:schemeClr val="tx1"/>
                          </a:solidFill>
                          <a:effectLst/>
                        </a:rPr>
                        <a:t>Cargaderos </a:t>
                      </a:r>
                      <a:endParaRPr lang="es-AR" sz="1800" b="1" kern="1200" dirty="0">
                        <a:solidFill>
                          <a:schemeClr val="tx1"/>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9C53B"/>
                      </a:solidFill>
                      <a:prstDash val="solid"/>
                      <a:round/>
                      <a:headEnd type="none" w="med" len="med"/>
                      <a:tailEnd type="none" w="med" len="med"/>
                    </a:lnT>
                    <a:lnB w="12700" cap="flat" cmpd="sng" algn="ctr">
                      <a:solidFill>
                        <a:srgbClr val="89C53B"/>
                      </a:solidFill>
                      <a:prstDash val="solid"/>
                      <a:round/>
                      <a:headEnd type="none" w="med" len="med"/>
                      <a:tailEnd type="none" w="med" len="med"/>
                    </a:lnB>
                    <a:noFill/>
                  </a:tcPr>
                </a:tc>
                <a:tc>
                  <a:txBody>
                    <a:bodyPr/>
                    <a:lstStyle/>
                    <a:p>
                      <a:pPr algn="l" fontAlgn="ctr"/>
                      <a:r>
                        <a:rPr lang="es-AR" sz="1800" kern="1200" dirty="0">
                          <a:solidFill>
                            <a:srgbClr val="000000"/>
                          </a:solidFill>
                          <a:effectLst/>
                        </a:rPr>
                        <a:t>Menor número de cargaderos habilitados</a:t>
                      </a:r>
                      <a:endParaRPr lang="es-AR" sz="1800" kern="1200" dirty="0">
                        <a:solidFill>
                          <a:srgbClr val="000000"/>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l" fontAlgn="ctr"/>
                      <a:r>
                        <a:rPr lang="es-AR" sz="1800" kern="1200" dirty="0">
                          <a:solidFill>
                            <a:srgbClr val="000000"/>
                          </a:solidFill>
                          <a:effectLst/>
                        </a:rPr>
                        <a:t>Mayor número de cargaderos habilitados para la carga y descarga </a:t>
                      </a:r>
                      <a:endParaRPr lang="es-AR" sz="1800" kern="1200" dirty="0">
                        <a:solidFill>
                          <a:srgbClr val="000000"/>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95516941"/>
                  </a:ext>
                </a:extLst>
              </a:tr>
              <a:tr h="668856">
                <a:tc>
                  <a:txBody>
                    <a:bodyPr/>
                    <a:lstStyle/>
                    <a:p>
                      <a:pPr algn="l" fontAlgn="ctr"/>
                      <a:r>
                        <a:rPr lang="es-AR" sz="1800" b="1" kern="1200" dirty="0">
                          <a:solidFill>
                            <a:schemeClr val="tx1"/>
                          </a:solidFill>
                          <a:effectLst/>
                        </a:rPr>
                        <a:t>Accesibilidad </a:t>
                      </a:r>
                      <a:endParaRPr lang="es-AR" sz="1800" b="1" kern="1200" dirty="0">
                        <a:solidFill>
                          <a:schemeClr val="tx1"/>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9C53B"/>
                      </a:solidFill>
                      <a:prstDash val="solid"/>
                      <a:round/>
                      <a:headEnd type="none" w="med" len="med"/>
                      <a:tailEnd type="none" w="med" len="med"/>
                    </a:lnT>
                    <a:lnB w="12700" cap="flat" cmpd="sng" algn="ctr">
                      <a:solidFill>
                        <a:srgbClr val="89C53B"/>
                      </a:solidFill>
                      <a:prstDash val="solid"/>
                      <a:round/>
                      <a:headEnd type="none" w="med" len="med"/>
                      <a:tailEnd type="none" w="med" len="med"/>
                    </a:lnB>
                    <a:noFill/>
                  </a:tcPr>
                </a:tc>
                <a:tc>
                  <a:txBody>
                    <a:bodyPr/>
                    <a:lstStyle/>
                    <a:p>
                      <a:pPr algn="l" fontAlgn="ctr"/>
                      <a:r>
                        <a:rPr lang="es-AR" sz="1800" kern="1200" dirty="0">
                          <a:solidFill>
                            <a:srgbClr val="000000"/>
                          </a:solidFill>
                          <a:effectLst/>
                        </a:rPr>
                        <a:t>Restricciones en el suministro </a:t>
                      </a:r>
                      <a:endParaRPr lang="es-AR" sz="1800" kern="1200" dirty="0">
                        <a:solidFill>
                          <a:srgbClr val="000000"/>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l" fontAlgn="ctr"/>
                      <a:r>
                        <a:rPr lang="es-AR" sz="1800" kern="1200" dirty="0">
                          <a:solidFill>
                            <a:srgbClr val="000000"/>
                          </a:solidFill>
                          <a:effectLst/>
                        </a:rPr>
                        <a:t>Todas las compañías están habilitadas para la carga y descarga </a:t>
                      </a:r>
                      <a:endParaRPr lang="es-AR" sz="1800" kern="1200" dirty="0">
                        <a:solidFill>
                          <a:srgbClr val="000000"/>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284443079"/>
                  </a:ext>
                </a:extLst>
              </a:tr>
              <a:tr h="950480">
                <a:tc>
                  <a:txBody>
                    <a:bodyPr/>
                    <a:lstStyle/>
                    <a:p>
                      <a:pPr algn="l" fontAlgn="ctr"/>
                      <a:r>
                        <a:rPr lang="es-AR" sz="1800" b="1" kern="1200" dirty="0">
                          <a:solidFill>
                            <a:schemeClr val="tx1"/>
                          </a:solidFill>
                          <a:effectLst/>
                        </a:rPr>
                        <a:t>Impacto ambiental </a:t>
                      </a:r>
                      <a:endParaRPr lang="es-AR" sz="1800" b="1" kern="1200" dirty="0">
                        <a:solidFill>
                          <a:schemeClr val="tx1"/>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9C53B"/>
                      </a:solidFill>
                      <a:prstDash val="solid"/>
                      <a:round/>
                      <a:headEnd type="none" w="med" len="med"/>
                      <a:tailEnd type="none" w="med" len="med"/>
                    </a:lnT>
                    <a:lnB w="12700" cap="flat" cmpd="sng" algn="ctr">
                      <a:solidFill>
                        <a:srgbClr val="89C53B"/>
                      </a:solidFill>
                      <a:prstDash val="solid"/>
                      <a:round/>
                      <a:headEnd type="none" w="med" len="med"/>
                      <a:tailEnd type="none" w="med" len="med"/>
                    </a:lnB>
                    <a:noFill/>
                  </a:tcPr>
                </a:tc>
                <a:tc>
                  <a:txBody>
                    <a:bodyPr/>
                    <a:lstStyle/>
                    <a:p>
                      <a:pPr algn="l" fontAlgn="ctr"/>
                      <a:r>
                        <a:rPr lang="es-AR" sz="1800" kern="1200" dirty="0">
                          <a:solidFill>
                            <a:srgbClr val="000000"/>
                          </a:solidFill>
                          <a:effectLst/>
                        </a:rPr>
                        <a:t>Mayor impacto ambiental debido a la escases del agua dulce en la región</a:t>
                      </a:r>
                      <a:endParaRPr lang="es-AR" sz="1800" kern="1200" dirty="0">
                        <a:solidFill>
                          <a:srgbClr val="000000"/>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l" fontAlgn="ctr"/>
                      <a:r>
                        <a:rPr lang="es-AR" sz="1800" kern="1200" dirty="0">
                          <a:solidFill>
                            <a:srgbClr val="000000"/>
                          </a:solidFill>
                          <a:effectLst/>
                        </a:rPr>
                        <a:t>Menor impacto ambiental debido a la reducción del consumo de agua dulce </a:t>
                      </a:r>
                      <a:endParaRPr lang="es-AR" sz="1800" kern="1200" dirty="0">
                        <a:solidFill>
                          <a:srgbClr val="000000"/>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61518058"/>
                  </a:ext>
                </a:extLst>
              </a:tr>
              <a:tr h="950480">
                <a:tc>
                  <a:txBody>
                    <a:bodyPr/>
                    <a:lstStyle/>
                    <a:p>
                      <a:pPr algn="l" fontAlgn="ctr"/>
                      <a:r>
                        <a:rPr lang="es-AR" sz="1800" b="1" kern="1200" dirty="0">
                          <a:solidFill>
                            <a:schemeClr val="tx1"/>
                          </a:solidFill>
                          <a:effectLst/>
                        </a:rPr>
                        <a:t>Costos operativos </a:t>
                      </a:r>
                      <a:endParaRPr lang="es-AR" sz="1800" b="1" kern="1200" dirty="0">
                        <a:solidFill>
                          <a:schemeClr val="tx1"/>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9C53B"/>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l" fontAlgn="ctr"/>
                      <a:r>
                        <a:rPr lang="es-AR" sz="1800" kern="1200" dirty="0">
                          <a:solidFill>
                            <a:srgbClr val="000000"/>
                          </a:solidFill>
                          <a:effectLst/>
                        </a:rPr>
                        <a:t>Mayor costo operativo debido a mayores distancias</a:t>
                      </a:r>
                      <a:endParaRPr lang="es-AR" sz="1800" kern="1200" dirty="0">
                        <a:solidFill>
                          <a:srgbClr val="000000"/>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l" fontAlgn="ctr"/>
                      <a:r>
                        <a:rPr lang="es-AR" sz="1800" kern="1200" dirty="0">
                          <a:solidFill>
                            <a:srgbClr val="000000"/>
                          </a:solidFill>
                          <a:effectLst/>
                        </a:rPr>
                        <a:t>Reducción de los costos operativos debido a la cercanía de los puntos de carga </a:t>
                      </a:r>
                      <a:endParaRPr lang="es-AR" sz="1800" kern="1200" dirty="0">
                        <a:solidFill>
                          <a:srgbClr val="000000"/>
                        </a:solidFill>
                        <a:effectLst/>
                        <a:latin typeface="+mj-lt"/>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61488515"/>
                  </a:ext>
                </a:extLst>
              </a:tr>
            </a:tbl>
          </a:graphicData>
        </a:graphic>
      </p:graphicFrame>
      <p:cxnSp>
        <p:nvCxnSpPr>
          <p:cNvPr id="2" name="Conector recto 1">
            <a:extLst>
              <a:ext uri="{FF2B5EF4-FFF2-40B4-BE49-F238E27FC236}">
                <a16:creationId xmlns:a16="http://schemas.microsoft.com/office/drawing/2014/main" id="{4955A2F0-8F35-D011-ADF0-2055025114B1}"/>
              </a:ext>
            </a:extLst>
          </p:cNvPr>
          <p:cNvCxnSpPr>
            <a:cxnSpLocks/>
          </p:cNvCxnSpPr>
          <p:nvPr/>
        </p:nvCxnSpPr>
        <p:spPr>
          <a:xfrm>
            <a:off x="783772" y="1101294"/>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D1EF7FE4-D63B-018D-AFD8-A651A5218125}"/>
              </a:ext>
            </a:extLst>
          </p:cNvPr>
          <p:cNvSpPr txBox="1"/>
          <p:nvPr/>
        </p:nvSpPr>
        <p:spPr>
          <a:xfrm>
            <a:off x="805542" y="1101294"/>
            <a:ext cx="11201401" cy="523220"/>
          </a:xfrm>
          <a:prstGeom prst="rect">
            <a:avLst/>
          </a:prstGeom>
          <a:noFill/>
        </p:spPr>
        <p:txBody>
          <a:bodyPr wrap="square">
            <a:spAutoFit/>
          </a:bodyPr>
          <a:lstStyle/>
          <a:p>
            <a:r>
              <a:rPr lang="es-AR" sz="2800" b="1" dirty="0">
                <a:solidFill>
                  <a:srgbClr val="89C53B"/>
                </a:solidFill>
              </a:rPr>
              <a:t>COMPARACIÓN CONSUMO DE AGUA DULCE Y AGUA DE INYECCIÓN</a:t>
            </a:r>
          </a:p>
        </p:txBody>
      </p:sp>
    </p:spTree>
    <p:extLst>
      <p:ext uri="{BB962C8B-B14F-4D97-AF65-F5344CB8AC3E}">
        <p14:creationId xmlns:p14="http://schemas.microsoft.com/office/powerpoint/2010/main" val="344879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7903892-3C90-4FAB-8B59-D31BA50C128B}"/>
              </a:ext>
            </a:extLst>
          </p:cNvPr>
          <p:cNvPicPr>
            <a:picLocks noChangeAspect="1"/>
          </p:cNvPicPr>
          <p:nvPr/>
        </p:nvPicPr>
        <p:blipFill rotWithShape="1">
          <a:blip r:embed="rId3"/>
          <a:srcRect l="8641" r="3761" b="21555"/>
          <a:stretch/>
        </p:blipFill>
        <p:spPr>
          <a:xfrm>
            <a:off x="5188088" y="1656266"/>
            <a:ext cx="1811489" cy="1696168"/>
          </a:xfrm>
          <a:prstGeom prst="rect">
            <a:avLst/>
          </a:prstGeom>
        </p:spPr>
      </p:pic>
      <p:sp>
        <p:nvSpPr>
          <p:cNvPr id="5" name="CuadroTexto 4">
            <a:extLst>
              <a:ext uri="{FF2B5EF4-FFF2-40B4-BE49-F238E27FC236}">
                <a16:creationId xmlns:a16="http://schemas.microsoft.com/office/drawing/2014/main" id="{604E92A6-D93E-4971-B729-4A9D4826885F}"/>
              </a:ext>
            </a:extLst>
          </p:cNvPr>
          <p:cNvSpPr txBox="1"/>
          <p:nvPr/>
        </p:nvSpPr>
        <p:spPr>
          <a:xfrm>
            <a:off x="1930472" y="2394785"/>
            <a:ext cx="24100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Calibri" panose="020F0502020204030204"/>
                <a:ea typeface="+mn-ea"/>
                <a:cs typeface="+mn-cs"/>
              </a:rPr>
              <a:t>MUESTRA DE GEL ROTO</a:t>
            </a:r>
          </a:p>
        </p:txBody>
      </p:sp>
      <p:pic>
        <p:nvPicPr>
          <p:cNvPr id="16" name="Imagen 15">
            <a:extLst>
              <a:ext uri="{FF2B5EF4-FFF2-40B4-BE49-F238E27FC236}">
                <a16:creationId xmlns:a16="http://schemas.microsoft.com/office/drawing/2014/main" id="{8919CFB8-7BDC-45DB-AB0D-D8AF3C99CE1E}"/>
              </a:ext>
            </a:extLst>
          </p:cNvPr>
          <p:cNvPicPr>
            <a:picLocks noChangeAspect="1"/>
          </p:cNvPicPr>
          <p:nvPr/>
        </p:nvPicPr>
        <p:blipFill>
          <a:blip r:embed="rId4"/>
          <a:stretch>
            <a:fillRect/>
          </a:stretch>
        </p:blipFill>
        <p:spPr>
          <a:xfrm>
            <a:off x="4608316" y="3832262"/>
            <a:ext cx="2736304" cy="2407100"/>
          </a:xfrm>
          <a:prstGeom prst="rect">
            <a:avLst/>
          </a:prstGeom>
        </p:spPr>
      </p:pic>
      <p:sp>
        <p:nvSpPr>
          <p:cNvPr id="21" name="CuadroTexto 20">
            <a:extLst>
              <a:ext uri="{FF2B5EF4-FFF2-40B4-BE49-F238E27FC236}">
                <a16:creationId xmlns:a16="http://schemas.microsoft.com/office/drawing/2014/main" id="{F02E586A-85C9-4B0C-B750-A0B60093ED49}"/>
              </a:ext>
            </a:extLst>
          </p:cNvPr>
          <p:cNvSpPr txBox="1"/>
          <p:nvPr/>
        </p:nvSpPr>
        <p:spPr>
          <a:xfrm>
            <a:off x="4590897" y="3480685"/>
            <a:ext cx="27711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Calibri" panose="020F0502020204030204"/>
                <a:ea typeface="+mn-ea"/>
                <a:cs typeface="+mn-cs"/>
              </a:rPr>
              <a:t>CRECIMIENTO BACTERIANO</a:t>
            </a:r>
          </a:p>
        </p:txBody>
      </p:sp>
      <p:sp>
        <p:nvSpPr>
          <p:cNvPr id="24" name="CuadroTexto 23">
            <a:extLst>
              <a:ext uri="{FF2B5EF4-FFF2-40B4-BE49-F238E27FC236}">
                <a16:creationId xmlns:a16="http://schemas.microsoft.com/office/drawing/2014/main" id="{DB02E30F-980A-471A-A096-94C52E0744DA}"/>
              </a:ext>
            </a:extLst>
          </p:cNvPr>
          <p:cNvSpPr txBox="1"/>
          <p:nvPr/>
        </p:nvSpPr>
        <p:spPr>
          <a:xfrm>
            <a:off x="4034616" y="3482988"/>
            <a:ext cx="4118435"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1800" b="0" i="0" u="none" strike="noStrike" kern="1200" cap="none" spc="0" normalizeH="0" baseline="0" noProof="0" dirty="0">
                <a:ln>
                  <a:noFill/>
                </a:ln>
                <a:solidFill>
                  <a:prstClr val="black"/>
                </a:solidFill>
                <a:effectLst/>
                <a:uLnTx/>
                <a:uFillTx/>
                <a:latin typeface="Calibri" panose="020F0502020204030204"/>
                <a:ea typeface="+mn-ea"/>
                <a:cs typeface="+mn-cs"/>
              </a:rPr>
              <a:t>CONSUMO DE SUSTRATO EN LA MUESTRA</a:t>
            </a:r>
          </a:p>
        </p:txBody>
      </p:sp>
      <p:pic>
        <p:nvPicPr>
          <p:cNvPr id="22" name="Imagen 21">
            <a:extLst>
              <a:ext uri="{FF2B5EF4-FFF2-40B4-BE49-F238E27FC236}">
                <a16:creationId xmlns:a16="http://schemas.microsoft.com/office/drawing/2014/main" id="{FE128F97-BD9F-426A-90FD-2F1E39A422D5}"/>
              </a:ext>
            </a:extLst>
          </p:cNvPr>
          <p:cNvPicPr>
            <a:picLocks noChangeAspect="1"/>
          </p:cNvPicPr>
          <p:nvPr/>
        </p:nvPicPr>
        <p:blipFill>
          <a:blip r:embed="rId5"/>
          <a:stretch>
            <a:fillRect/>
          </a:stretch>
        </p:blipFill>
        <p:spPr>
          <a:xfrm>
            <a:off x="3713860" y="3844719"/>
            <a:ext cx="4525215" cy="2866793"/>
          </a:xfrm>
          <a:prstGeom prst="rect">
            <a:avLst/>
          </a:prstGeom>
        </p:spPr>
      </p:pic>
      <p:sp>
        <p:nvSpPr>
          <p:cNvPr id="2" name="CuadroTexto 1">
            <a:extLst>
              <a:ext uri="{FF2B5EF4-FFF2-40B4-BE49-F238E27FC236}">
                <a16:creationId xmlns:a16="http://schemas.microsoft.com/office/drawing/2014/main" id="{C38F4E17-9996-8B9C-84A0-3E205FF215CA}"/>
              </a:ext>
            </a:extLst>
          </p:cNvPr>
          <p:cNvSpPr txBox="1"/>
          <p:nvPr/>
        </p:nvSpPr>
        <p:spPr>
          <a:xfrm>
            <a:off x="803378" y="1093979"/>
            <a:ext cx="978842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a:ln>
                  <a:noFill/>
                </a:ln>
                <a:solidFill>
                  <a:srgbClr val="89C53B"/>
                </a:solidFill>
                <a:effectLst/>
                <a:uLnTx/>
                <a:uFillTx/>
                <a:latin typeface="Calibri" panose="020F0502020204030204"/>
                <a:ea typeface="+mn-ea"/>
                <a:cs typeface="+mn-cs"/>
              </a:rPr>
              <a:t>ANTECEDENTES – FRACTURAS REALIZADAS EN 2017</a:t>
            </a:r>
          </a:p>
        </p:txBody>
      </p:sp>
      <p:cxnSp>
        <p:nvCxnSpPr>
          <p:cNvPr id="3" name="Conector recto 2">
            <a:extLst>
              <a:ext uri="{FF2B5EF4-FFF2-40B4-BE49-F238E27FC236}">
                <a16:creationId xmlns:a16="http://schemas.microsoft.com/office/drawing/2014/main" id="{66D0B160-D05D-BC17-D77B-E91B721435DF}"/>
              </a:ext>
            </a:extLst>
          </p:cNvPr>
          <p:cNvCxnSpPr>
            <a:cxnSpLocks/>
          </p:cNvCxnSpPr>
          <p:nvPr/>
        </p:nvCxnSpPr>
        <p:spPr>
          <a:xfrm>
            <a:off x="781606" y="1093979"/>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
        <p:nvSpPr>
          <p:cNvPr id="4" name="Flecha: a la derecha con bandas 3">
            <a:extLst>
              <a:ext uri="{FF2B5EF4-FFF2-40B4-BE49-F238E27FC236}">
                <a16:creationId xmlns:a16="http://schemas.microsoft.com/office/drawing/2014/main" id="{5CD7C375-A3A9-ABE3-6357-2A05660E3E40}"/>
              </a:ext>
            </a:extLst>
          </p:cNvPr>
          <p:cNvSpPr/>
          <p:nvPr/>
        </p:nvSpPr>
        <p:spPr>
          <a:xfrm>
            <a:off x="4340491" y="2350387"/>
            <a:ext cx="685800" cy="465104"/>
          </a:xfrm>
          <a:prstGeom prst="stripedRightArrow">
            <a:avLst/>
          </a:prstGeom>
          <a:solidFill>
            <a:srgbClr val="89C53B"/>
          </a:solidFill>
          <a:ln>
            <a:solidFill>
              <a:srgbClr val="89C5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44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childTnLst>
                          </p:cTn>
                        </p:par>
                        <p:par>
                          <p:cTn id="25" fill="hold">
                            <p:stCondLst>
                              <p:cond delay="3000"/>
                            </p:stCondLst>
                            <p:childTnLst>
                              <p:par>
                                <p:cTn id="26" presetID="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000" fill="hold"/>
                                        <p:tgtEl>
                                          <p:spTgt spid="5"/>
                                        </p:tgtEl>
                                        <p:attrNameLst>
                                          <p:attrName>ppt_x</p:attrName>
                                        </p:attrNameLst>
                                      </p:cBhvr>
                                      <p:tavLst>
                                        <p:tav tm="0">
                                          <p:val>
                                            <p:strVal val="0-#ppt_w/2"/>
                                          </p:val>
                                        </p:tav>
                                        <p:tav tm="100000">
                                          <p:val>
                                            <p:strVal val="#ppt_x"/>
                                          </p:val>
                                        </p:tav>
                                      </p:tavLst>
                                    </p:anim>
                                    <p:anim calcmode="lin" valueType="num">
                                      <p:cBhvr additive="base">
                                        <p:cTn id="29" dur="100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4" grpId="0" animBg="1"/>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esquinas redondeadas 4">
            <a:extLst>
              <a:ext uri="{FF2B5EF4-FFF2-40B4-BE49-F238E27FC236}">
                <a16:creationId xmlns:a16="http://schemas.microsoft.com/office/drawing/2014/main" id="{97FD3DC9-FFC4-49E3-8244-FEC04D5844C7}"/>
              </a:ext>
            </a:extLst>
          </p:cNvPr>
          <p:cNvSpPr txBox="1"/>
          <p:nvPr/>
        </p:nvSpPr>
        <p:spPr>
          <a:xfrm>
            <a:off x="2516860" y="2052649"/>
            <a:ext cx="6910168" cy="15828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defTabSz="1022350">
              <a:lnSpc>
                <a:spcPct val="90000"/>
              </a:lnSpc>
              <a:spcBef>
                <a:spcPct val="0"/>
              </a:spcBef>
              <a:spcAft>
                <a:spcPct val="35000"/>
              </a:spcAft>
            </a:pPr>
            <a:r>
              <a:rPr lang="es-AR" sz="2300" dirty="0">
                <a:solidFill>
                  <a:schemeClr val="tx1"/>
                </a:solidFill>
              </a:rPr>
              <a:t>MICROORGANISMOS Y ENZIMAS</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Variabilidad en microorganismos y enzimas en agua de producción afecta calidad y desempeño del fluido de fractura en yacimiento.</a:t>
            </a:r>
            <a:endParaRPr lang="es-AR" dirty="0">
              <a:solidFill>
                <a:schemeClr val="tx1"/>
              </a:solidFill>
            </a:endParaRP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Pruebas microbiológicas y metagenómicas identificaron microorganismos y enzimas para diseñar tratamiento adecuado.</a:t>
            </a:r>
            <a:endParaRPr lang="es-AR" dirty="0">
              <a:solidFill>
                <a:schemeClr val="tx1"/>
              </a:solidFill>
            </a:endParaRPr>
          </a:p>
        </p:txBody>
      </p:sp>
      <p:sp>
        <p:nvSpPr>
          <p:cNvPr id="19" name="Rectángulo 18">
            <a:extLst>
              <a:ext uri="{FF2B5EF4-FFF2-40B4-BE49-F238E27FC236}">
                <a16:creationId xmlns:a16="http://schemas.microsoft.com/office/drawing/2014/main" id="{9F2B7E71-C224-4319-897E-4368651A07E8}"/>
              </a:ext>
            </a:extLst>
          </p:cNvPr>
          <p:cNvSpPr/>
          <p:nvPr/>
        </p:nvSpPr>
        <p:spPr>
          <a:xfrm>
            <a:off x="956481" y="2106149"/>
            <a:ext cx="1560380" cy="1567404"/>
          </a:xfrm>
          <a:prstGeom prst="rect">
            <a:avLst/>
          </a:prstGeom>
          <a:blipFill>
            <a:blip r:embed="rId3">
              <a:extLst>
                <a:ext uri="{28A0092B-C50C-407E-A947-70E740481C1C}">
                  <a14:useLocalDpi xmlns:a14="http://schemas.microsoft.com/office/drawing/2010/main" val="0"/>
                </a:ext>
              </a:extLst>
            </a:blip>
            <a:srcRect/>
            <a:stretch>
              <a:fillRect l="-30000" r="-30000"/>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Rectángulo: esquinas redondeadas 7">
            <a:extLst>
              <a:ext uri="{FF2B5EF4-FFF2-40B4-BE49-F238E27FC236}">
                <a16:creationId xmlns:a16="http://schemas.microsoft.com/office/drawing/2014/main" id="{A528F391-51D8-4955-BDB0-F44489FCEBDB}"/>
              </a:ext>
            </a:extLst>
          </p:cNvPr>
          <p:cNvSpPr txBox="1"/>
          <p:nvPr/>
        </p:nvSpPr>
        <p:spPr>
          <a:xfrm>
            <a:off x="2516860" y="4081437"/>
            <a:ext cx="7545069" cy="176333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defTabSz="1022350">
              <a:lnSpc>
                <a:spcPct val="90000"/>
              </a:lnSpc>
              <a:spcBef>
                <a:spcPct val="0"/>
              </a:spcBef>
              <a:spcAft>
                <a:spcPct val="35000"/>
              </a:spcAft>
            </a:pPr>
            <a:r>
              <a:rPr lang="es-AR" sz="2300" dirty="0">
                <a:solidFill>
                  <a:schemeClr val="tx1"/>
                </a:solidFill>
              </a:rPr>
              <a:t>BICARBONATOS Y PARÁMETROS FISICOQUÍMICOS</a:t>
            </a:r>
          </a:p>
          <a:p>
            <a:pPr marL="171450" lvl="1" indent="-171450" defTabSz="800100">
              <a:lnSpc>
                <a:spcPct val="90000"/>
              </a:lnSpc>
              <a:spcBef>
                <a:spcPct val="0"/>
              </a:spcBef>
              <a:spcAft>
                <a:spcPct val="15000"/>
              </a:spcAft>
              <a:buFont typeface="Arial"/>
              <a:buChar char="•"/>
            </a:pPr>
            <a:r>
              <a:rPr lang="es-AR" dirty="0">
                <a:solidFill>
                  <a:schemeClr val="tx1"/>
                </a:solidFill>
                <a:ea typeface="+mn-lt"/>
                <a:cs typeface="+mn-lt"/>
              </a:rPr>
              <a:t>Variabilidad de parámetros físico-químicos del agua de producción dificulta controlar la reología.</a:t>
            </a:r>
            <a:endParaRPr lang="es-AR" dirty="0">
              <a:solidFill>
                <a:schemeClr val="tx1"/>
              </a:solidFill>
            </a:endParaRPr>
          </a:p>
          <a:p>
            <a:pPr marL="171450" lvl="1" indent="-171450" defTabSz="800100">
              <a:lnSpc>
                <a:spcPct val="90000"/>
              </a:lnSpc>
              <a:spcBef>
                <a:spcPct val="0"/>
              </a:spcBef>
              <a:spcAft>
                <a:spcPct val="15000"/>
              </a:spcAft>
              <a:buChar char="•"/>
            </a:pPr>
            <a:r>
              <a:rPr lang="es-AR" dirty="0">
                <a:solidFill>
                  <a:schemeClr val="tx1"/>
                </a:solidFill>
                <a:ea typeface="+mn-lt"/>
                <a:cs typeface="+mn-lt"/>
              </a:rPr>
              <a:t>Desafío técnico: manejar variaciones en concentraciones de bicarbonatos.</a:t>
            </a:r>
            <a:endParaRPr lang="es-AR" dirty="0">
              <a:solidFill>
                <a:schemeClr val="tx1"/>
              </a:solidFill>
            </a:endParaRPr>
          </a:p>
        </p:txBody>
      </p:sp>
      <p:sp>
        <p:nvSpPr>
          <p:cNvPr id="23" name="Rectángulo 22">
            <a:extLst>
              <a:ext uri="{FF2B5EF4-FFF2-40B4-BE49-F238E27FC236}">
                <a16:creationId xmlns:a16="http://schemas.microsoft.com/office/drawing/2014/main" id="{D59283ED-D0F8-42A3-B732-EF039C4F1DBF}"/>
              </a:ext>
            </a:extLst>
          </p:cNvPr>
          <p:cNvSpPr/>
          <p:nvPr/>
        </p:nvSpPr>
        <p:spPr>
          <a:xfrm>
            <a:off x="956481" y="4144490"/>
            <a:ext cx="1560380" cy="1567404"/>
          </a:xfrm>
          <a:prstGeom prst="rect">
            <a:avLst/>
          </a:prstGeom>
          <a:blipFill>
            <a:blip r:embed="rId4" cstate="print">
              <a:extLst>
                <a:ext uri="{28A0092B-C50C-407E-A947-70E740481C1C}">
                  <a14:useLocalDpi xmlns:a14="http://schemas.microsoft.com/office/drawing/2010/main" val="0"/>
                </a:ext>
              </a:extLst>
            </a:blip>
            <a:srcRect/>
            <a:stretch>
              <a:fillRect l="-27000" r="-27000"/>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CuadroTexto 1">
            <a:extLst>
              <a:ext uri="{FF2B5EF4-FFF2-40B4-BE49-F238E27FC236}">
                <a16:creationId xmlns:a16="http://schemas.microsoft.com/office/drawing/2014/main" id="{66D4C40B-E902-B01F-0A9E-2526891D122D}"/>
              </a:ext>
            </a:extLst>
          </p:cNvPr>
          <p:cNvSpPr txBox="1"/>
          <p:nvPr/>
        </p:nvSpPr>
        <p:spPr>
          <a:xfrm>
            <a:off x="803377" y="1093979"/>
            <a:ext cx="10430679" cy="523220"/>
          </a:xfrm>
          <a:prstGeom prst="rect">
            <a:avLst/>
          </a:prstGeom>
          <a:noFill/>
        </p:spPr>
        <p:txBody>
          <a:bodyPr wrap="square">
            <a:spAutoFit/>
          </a:bodyPr>
          <a:lstStyle/>
          <a:p>
            <a:r>
              <a:rPr lang="es-AR" sz="2800" b="1" dirty="0">
                <a:solidFill>
                  <a:srgbClr val="89C53B"/>
                </a:solidFill>
              </a:rPr>
              <a:t>DESAFÍOS TÉCNICOS ASOCIADOS AL USO DE AGUA DE INYECCIÓN</a:t>
            </a:r>
          </a:p>
        </p:txBody>
      </p:sp>
      <p:cxnSp>
        <p:nvCxnSpPr>
          <p:cNvPr id="3" name="Conector recto 2">
            <a:extLst>
              <a:ext uri="{FF2B5EF4-FFF2-40B4-BE49-F238E27FC236}">
                <a16:creationId xmlns:a16="http://schemas.microsoft.com/office/drawing/2014/main" id="{CE8DA4BE-2013-2C5E-4D89-C5C41C608651}"/>
              </a:ext>
            </a:extLst>
          </p:cNvPr>
          <p:cNvCxnSpPr>
            <a:cxnSpLocks/>
          </p:cNvCxnSpPr>
          <p:nvPr/>
        </p:nvCxnSpPr>
        <p:spPr>
          <a:xfrm>
            <a:off x="781606" y="1093979"/>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F98F9CB7-C926-3042-2074-B0723C29D14B}"/>
              </a:ext>
            </a:extLst>
          </p:cNvPr>
          <p:cNvCxnSpPr>
            <a:cxnSpLocks/>
          </p:cNvCxnSpPr>
          <p:nvPr/>
        </p:nvCxnSpPr>
        <p:spPr>
          <a:xfrm>
            <a:off x="956481" y="1984257"/>
            <a:ext cx="9105448" cy="68392"/>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CDA2F15B-D990-7A0C-B25D-55A6D0E505E6}"/>
              </a:ext>
            </a:extLst>
          </p:cNvPr>
          <p:cNvCxnSpPr>
            <a:cxnSpLocks/>
          </p:cNvCxnSpPr>
          <p:nvPr/>
        </p:nvCxnSpPr>
        <p:spPr>
          <a:xfrm>
            <a:off x="956481" y="4013045"/>
            <a:ext cx="9105448" cy="68392"/>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35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a:extLst>
              <a:ext uri="{FF2B5EF4-FFF2-40B4-BE49-F238E27FC236}">
                <a16:creationId xmlns:a16="http://schemas.microsoft.com/office/drawing/2014/main" id="{D2956C26-4EAC-44B4-812E-08BCBFDD19B1}"/>
              </a:ext>
            </a:extLst>
          </p:cNvPr>
          <p:cNvGraphicFramePr/>
          <p:nvPr>
            <p:extLst>
              <p:ext uri="{D42A27DB-BD31-4B8C-83A1-F6EECF244321}">
                <p14:modId xmlns:p14="http://schemas.microsoft.com/office/powerpoint/2010/main" val="316117885"/>
              </p:ext>
            </p:extLst>
          </p:nvPr>
        </p:nvGraphicFramePr>
        <p:xfrm>
          <a:off x="2244942" y="1927343"/>
          <a:ext cx="7632849" cy="4066826"/>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BF922EA4-3E8E-4F78-BAC4-637C270CF368}"/>
              </a:ext>
            </a:extLst>
          </p:cNvPr>
          <p:cNvSpPr txBox="1"/>
          <p:nvPr/>
        </p:nvSpPr>
        <p:spPr>
          <a:xfrm>
            <a:off x="803377" y="1617199"/>
            <a:ext cx="5693247" cy="408623"/>
          </a:xfrm>
          <a:prstGeom prst="roundRect">
            <a:avLst/>
          </a:prstGeom>
          <a:noFill/>
          <a:ln w="9525">
            <a:noFill/>
          </a:ln>
        </p:spPr>
        <p:txBody>
          <a:bodyPr wrap="square">
            <a:spAutoFit/>
          </a:bodyPr>
          <a:lstStyle/>
          <a:p>
            <a:r>
              <a:rPr lang="es-AR" b="1" dirty="0"/>
              <a:t>ANÁLISIS MICROBIOLÓGICOS – DETERMINACIÓN DE ATP</a:t>
            </a:r>
            <a:endParaRPr lang="es-AR" dirty="0"/>
          </a:p>
        </p:txBody>
      </p:sp>
      <p:sp>
        <p:nvSpPr>
          <p:cNvPr id="12" name="CuadroTexto 11">
            <a:extLst>
              <a:ext uri="{FF2B5EF4-FFF2-40B4-BE49-F238E27FC236}">
                <a16:creationId xmlns:a16="http://schemas.microsoft.com/office/drawing/2014/main" id="{A1364CB8-CCCD-418A-BA47-C6CA4B390678}"/>
              </a:ext>
            </a:extLst>
          </p:cNvPr>
          <p:cNvSpPr txBox="1"/>
          <p:nvPr/>
        </p:nvSpPr>
        <p:spPr>
          <a:xfrm>
            <a:off x="2193630" y="5872679"/>
            <a:ext cx="7650172" cy="646331"/>
          </a:xfrm>
          <a:prstGeom prst="rect">
            <a:avLst/>
          </a:prstGeom>
          <a:noFill/>
          <a:ln w="19050">
            <a:solidFill>
              <a:srgbClr val="89C53B"/>
            </a:solidFill>
          </a:ln>
        </p:spPr>
        <p:txBody>
          <a:bodyPr wrap="square">
            <a:spAutoFit/>
          </a:bodyPr>
          <a:lstStyle/>
          <a:p>
            <a:pPr algn="ctr"/>
            <a:r>
              <a:rPr lang="es-AR" dirty="0"/>
              <a:t>EL CARGADERO CAÑADÓN LEÓN PRESENTA EL MAYOR RECUENTO DE ATP, MIENTRAS QUE EL CARGADERO MyB3 EL MENOR VALOR</a:t>
            </a:r>
          </a:p>
        </p:txBody>
      </p:sp>
      <p:sp>
        <p:nvSpPr>
          <p:cNvPr id="2" name="CuadroTexto 1">
            <a:extLst>
              <a:ext uri="{FF2B5EF4-FFF2-40B4-BE49-F238E27FC236}">
                <a16:creationId xmlns:a16="http://schemas.microsoft.com/office/drawing/2014/main" id="{5EA5615E-5959-5B3E-018E-95428320D5B0}"/>
              </a:ext>
            </a:extLst>
          </p:cNvPr>
          <p:cNvSpPr txBox="1"/>
          <p:nvPr/>
        </p:nvSpPr>
        <p:spPr>
          <a:xfrm>
            <a:off x="803377" y="1093979"/>
            <a:ext cx="10430679" cy="523220"/>
          </a:xfrm>
          <a:prstGeom prst="rect">
            <a:avLst/>
          </a:prstGeom>
          <a:noFill/>
        </p:spPr>
        <p:txBody>
          <a:bodyPr wrap="square">
            <a:spAutoFit/>
          </a:bodyPr>
          <a:lstStyle/>
          <a:p>
            <a:r>
              <a:rPr lang="es-AR" sz="2800" b="1" dirty="0">
                <a:solidFill>
                  <a:srgbClr val="89C53B"/>
                </a:solidFill>
              </a:rPr>
              <a:t>ENSAYOS MICROBIOLÓGICOS Y METAGENÓMICOS</a:t>
            </a:r>
          </a:p>
        </p:txBody>
      </p:sp>
      <p:cxnSp>
        <p:nvCxnSpPr>
          <p:cNvPr id="3" name="Conector recto 2">
            <a:extLst>
              <a:ext uri="{FF2B5EF4-FFF2-40B4-BE49-F238E27FC236}">
                <a16:creationId xmlns:a16="http://schemas.microsoft.com/office/drawing/2014/main" id="{211CC96A-D53F-E28B-B8D6-79D14414B428}"/>
              </a:ext>
            </a:extLst>
          </p:cNvPr>
          <p:cNvCxnSpPr>
            <a:cxnSpLocks/>
          </p:cNvCxnSpPr>
          <p:nvPr/>
        </p:nvCxnSpPr>
        <p:spPr>
          <a:xfrm>
            <a:off x="781606" y="1093979"/>
            <a:ext cx="10624456" cy="0"/>
          </a:xfrm>
          <a:prstGeom prst="line">
            <a:avLst/>
          </a:prstGeom>
          <a:ln w="57150">
            <a:solidFill>
              <a:srgbClr val="89C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90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animBg="1"/>
      <p:bldP spid="12" grpId="0" animBg="1"/>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6781</Words>
  <Application>Microsoft Office PowerPoint</Application>
  <PresentationFormat>Panorámica</PresentationFormat>
  <Paragraphs>358</Paragraphs>
  <Slides>23</Slides>
  <Notes>18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Arial</vt:lpstr>
      <vt:lpstr>Calibri</vt:lpstr>
      <vt:lpstr>Calibri Light</vt:lpstr>
      <vt:lpstr>Cambria</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Fuentes</dc:creator>
  <cp:lastModifiedBy>Soporte Audiovisual</cp:lastModifiedBy>
  <cp:revision>4</cp:revision>
  <dcterms:created xsi:type="dcterms:W3CDTF">2023-09-29T15:52:27Z</dcterms:created>
  <dcterms:modified xsi:type="dcterms:W3CDTF">2023-11-08T15:11:19Z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f7249dd-bd69-43b0-8774-23cc4d220414_Enabled">
    <vt:lpwstr>true</vt:lpwstr>
  </property>
  <property fmtid="{D5CDD505-2E9C-101B-9397-08002B2CF9AE}" pid="3" name="MSIP_Label_ef7249dd-bd69-43b0-8774-23cc4d220414_SetDate">
    <vt:lpwstr>2023-11-02T18:17:18Z</vt:lpwstr>
  </property>
  <property fmtid="{D5CDD505-2E9C-101B-9397-08002B2CF9AE}" pid="4" name="MSIP_Label_ef7249dd-bd69-43b0-8774-23cc4d220414_Method">
    <vt:lpwstr>Privileged</vt:lpwstr>
  </property>
  <property fmtid="{D5CDD505-2E9C-101B-9397-08002B2CF9AE}" pid="5" name="MSIP_Label_ef7249dd-bd69-43b0-8774-23cc4d220414_Name">
    <vt:lpwstr>YTEC - Privada</vt:lpwstr>
  </property>
  <property fmtid="{D5CDD505-2E9C-101B-9397-08002B2CF9AE}" pid="6" name="MSIP_Label_ef7249dd-bd69-43b0-8774-23cc4d220414_SiteId">
    <vt:lpwstr>038018c3-616c-4b46-ad9b-aa9007f701b5</vt:lpwstr>
  </property>
  <property fmtid="{D5CDD505-2E9C-101B-9397-08002B2CF9AE}" pid="7" name="MSIP_Label_ef7249dd-bd69-43b0-8774-23cc4d220414_ActionId">
    <vt:lpwstr>13684fa8-f093-4f2b-8ecc-a445889eaecd</vt:lpwstr>
  </property>
  <property fmtid="{D5CDD505-2E9C-101B-9397-08002B2CF9AE}" pid="8" name="MSIP_Label_ef7249dd-bd69-43b0-8774-23cc4d220414_ContentBits">
    <vt:lpwstr>1</vt:lpwstr>
  </property>
  <property fmtid="{D5CDD505-2E9C-101B-9397-08002B2CF9AE}" pid="9" name="ClassificationContentMarkingHeaderLocations">
    <vt:lpwstr>Tema de Office:4</vt:lpwstr>
  </property>
  <property fmtid="{D5CDD505-2E9C-101B-9397-08002B2CF9AE}" pid="10" name="ClassificationContentMarkingHeaderText">
    <vt:lpwstr>YTEC - Privada</vt:lpwstr>
  </property>
</Properties>
</file>