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257" r:id="rId6"/>
    <p:sldId id="627" r:id="rId7"/>
    <p:sldId id="635" r:id="rId8"/>
    <p:sldId id="637" r:id="rId9"/>
    <p:sldId id="628" r:id="rId10"/>
    <p:sldId id="497" r:id="rId11"/>
    <p:sldId id="629" r:id="rId12"/>
    <p:sldId id="641" r:id="rId13"/>
    <p:sldId id="645" r:id="rId14"/>
    <p:sldId id="625" r:id="rId15"/>
    <p:sldId id="649" r:id="rId16"/>
    <p:sldId id="638" r:id="rId17"/>
    <p:sldId id="595" r:id="rId18"/>
    <p:sldId id="411" r:id="rId19"/>
    <p:sldId id="605" r:id="rId20"/>
    <p:sldId id="611" r:id="rId21"/>
    <p:sldId id="612" r:id="rId22"/>
    <p:sldId id="636" r:id="rId23"/>
    <p:sldId id="650" r:id="rId24"/>
    <p:sldId id="412" r:id="rId25"/>
    <p:sldId id="608" r:id="rId26"/>
    <p:sldId id="634" r:id="rId27"/>
    <p:sldId id="651" r:id="rId28"/>
    <p:sldId id="644" r:id="rId29"/>
    <p:sldId id="622" r:id="rId30"/>
    <p:sldId id="624" r:id="rId31"/>
    <p:sldId id="647" r:id="rId32"/>
    <p:sldId id="618" r:id="rId33"/>
    <p:sldId id="642" r:id="rId3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7A0C14-89C9-4FF7-B4A8-D69C97435B99}" v="2254" dt="2023-11-08T12:49:31.391"/>
    <p1510:client id="{A9419099-A562-498A-85A0-BD4D1B3AE39B}" v="86" vWet="88" dt="2023-11-08T04:03:25.2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76718-12CC-43C4-9EB0-95FFE3C933F0}" type="doc">
      <dgm:prSet loTypeId="urn:microsoft.com/office/officeart/2005/8/layout/process2" loCatId="process" qsTypeId="urn:microsoft.com/office/officeart/2005/8/quickstyle/simple1" qsCatId="simple" csTypeId="urn:microsoft.com/office/officeart/2005/8/colors/accent1_4" csCatId="accent1" phldr="1"/>
      <dgm:spPr/>
    </dgm:pt>
    <dgm:pt modelId="{D1F31400-4C4F-4AE6-864F-3E829BAC6566}">
      <dgm:prSet phldrT="[Texto]" custT="1"/>
      <dgm:spPr/>
      <dgm:t>
        <a:bodyPr/>
        <a:lstStyle/>
        <a:p>
          <a:r>
            <a:rPr lang="es-AR" sz="1400"/>
            <a:t>Fuentes de emisiones</a:t>
          </a:r>
        </a:p>
      </dgm:t>
    </dgm:pt>
    <dgm:pt modelId="{BEB4C047-86F6-4231-B5E2-E8EDF475A82C}" type="parTrans" cxnId="{8B641075-1D6B-4FFD-82A2-8E5D2281741A}">
      <dgm:prSet/>
      <dgm:spPr/>
      <dgm:t>
        <a:bodyPr/>
        <a:lstStyle/>
        <a:p>
          <a:endParaRPr lang="es-AR" sz="1400"/>
        </a:p>
      </dgm:t>
    </dgm:pt>
    <dgm:pt modelId="{D9F44EF2-0C72-4C60-BB53-CFF62F741B8E}" type="sibTrans" cxnId="{8B641075-1D6B-4FFD-82A2-8E5D2281741A}">
      <dgm:prSet custT="1"/>
      <dgm:spPr/>
      <dgm:t>
        <a:bodyPr/>
        <a:lstStyle/>
        <a:p>
          <a:endParaRPr lang="es-AR" sz="1400"/>
        </a:p>
      </dgm:t>
    </dgm:pt>
    <dgm:pt modelId="{9AB44403-C037-41A7-8C6A-3A2F306AF497}">
      <dgm:prSet phldrT="[Texto]" custT="1"/>
      <dgm:spPr/>
      <dgm:t>
        <a:bodyPr/>
        <a:lstStyle/>
        <a:p>
          <a:r>
            <a:rPr lang="es-AR" sz="1400"/>
            <a:t>Uso de gas combustible</a:t>
          </a:r>
        </a:p>
      </dgm:t>
    </dgm:pt>
    <dgm:pt modelId="{BD41540C-1B91-4712-975B-3EC886769507}" type="parTrans" cxnId="{E2843325-1822-444A-BFC1-C469BB053DA7}">
      <dgm:prSet/>
      <dgm:spPr/>
      <dgm:t>
        <a:bodyPr/>
        <a:lstStyle/>
        <a:p>
          <a:endParaRPr lang="es-AR" sz="1400"/>
        </a:p>
      </dgm:t>
    </dgm:pt>
    <dgm:pt modelId="{683D84C5-5DDB-4718-9BC6-2C730999FEBE}" type="sibTrans" cxnId="{E2843325-1822-444A-BFC1-C469BB053DA7}">
      <dgm:prSet custT="1"/>
      <dgm:spPr/>
      <dgm:t>
        <a:bodyPr/>
        <a:lstStyle/>
        <a:p>
          <a:endParaRPr lang="es-AR" sz="1400"/>
        </a:p>
      </dgm:t>
    </dgm:pt>
    <dgm:pt modelId="{5825CF1B-FCB0-436C-8CAD-CD7CD371D582}">
      <dgm:prSet phldrT="[Texto]" custT="1"/>
      <dgm:spPr/>
      <dgm:t>
        <a:bodyPr/>
        <a:lstStyle/>
        <a:p>
          <a:r>
            <a:rPr lang="es-AR" sz="1400" dirty="0"/>
            <a:t>Compresión del Gas</a:t>
          </a:r>
        </a:p>
      </dgm:t>
    </dgm:pt>
    <dgm:pt modelId="{E2820948-A7DB-4F3E-9DB2-14578909D91C}" type="parTrans" cxnId="{E7EDBB92-629E-4DB6-A9FC-D15841B0EEF4}">
      <dgm:prSet/>
      <dgm:spPr/>
      <dgm:t>
        <a:bodyPr/>
        <a:lstStyle/>
        <a:p>
          <a:endParaRPr lang="es-AR" sz="1400"/>
        </a:p>
      </dgm:t>
    </dgm:pt>
    <dgm:pt modelId="{F428A084-4003-49BF-B0BF-8F55F37EBDDB}" type="sibTrans" cxnId="{E7EDBB92-629E-4DB6-A9FC-D15841B0EEF4}">
      <dgm:prSet/>
      <dgm:spPr/>
      <dgm:t>
        <a:bodyPr/>
        <a:lstStyle/>
        <a:p>
          <a:endParaRPr lang="es-AR" sz="1400"/>
        </a:p>
      </dgm:t>
    </dgm:pt>
    <dgm:pt modelId="{B26A79D9-97D9-474D-A339-BBA09014CFD6}" type="pres">
      <dgm:prSet presAssocID="{90B76718-12CC-43C4-9EB0-95FFE3C933F0}" presName="linearFlow" presStyleCnt="0">
        <dgm:presLayoutVars>
          <dgm:resizeHandles val="exact"/>
        </dgm:presLayoutVars>
      </dgm:prSet>
      <dgm:spPr/>
    </dgm:pt>
    <dgm:pt modelId="{BDC14941-6ABB-4CBB-98A4-7A9FEC3D3AC2}" type="pres">
      <dgm:prSet presAssocID="{D1F31400-4C4F-4AE6-864F-3E829BAC6566}" presName="node" presStyleLbl="node1" presStyleIdx="0" presStyleCnt="3" custScaleX="125537">
        <dgm:presLayoutVars>
          <dgm:bulletEnabled val="1"/>
        </dgm:presLayoutVars>
      </dgm:prSet>
      <dgm:spPr/>
    </dgm:pt>
    <dgm:pt modelId="{B7F2849D-28B6-44AC-86CB-D9A40F8D5E29}" type="pres">
      <dgm:prSet presAssocID="{D9F44EF2-0C72-4C60-BB53-CFF62F741B8E}" presName="sibTrans" presStyleLbl="sibTrans2D1" presStyleIdx="0" presStyleCnt="2"/>
      <dgm:spPr/>
    </dgm:pt>
    <dgm:pt modelId="{C0D0B64B-9AFE-4F53-842E-08100AB0FB64}" type="pres">
      <dgm:prSet presAssocID="{D9F44EF2-0C72-4C60-BB53-CFF62F741B8E}" presName="connectorText" presStyleLbl="sibTrans2D1" presStyleIdx="0" presStyleCnt="2"/>
      <dgm:spPr/>
    </dgm:pt>
    <dgm:pt modelId="{FC14CCA7-41D6-4DD2-A4BD-A7EEDA47C71A}" type="pres">
      <dgm:prSet presAssocID="{9AB44403-C037-41A7-8C6A-3A2F306AF497}" presName="node" presStyleLbl="node1" presStyleIdx="1" presStyleCnt="3" custScaleX="125537">
        <dgm:presLayoutVars>
          <dgm:bulletEnabled val="1"/>
        </dgm:presLayoutVars>
      </dgm:prSet>
      <dgm:spPr/>
    </dgm:pt>
    <dgm:pt modelId="{A87FC003-A359-471F-A327-7BE27BED3DB7}" type="pres">
      <dgm:prSet presAssocID="{683D84C5-5DDB-4718-9BC6-2C730999FEBE}" presName="sibTrans" presStyleLbl="sibTrans2D1" presStyleIdx="1" presStyleCnt="2"/>
      <dgm:spPr/>
    </dgm:pt>
    <dgm:pt modelId="{6FE60513-396B-4D06-AAEF-15F891CC564E}" type="pres">
      <dgm:prSet presAssocID="{683D84C5-5DDB-4718-9BC6-2C730999FEBE}" presName="connectorText" presStyleLbl="sibTrans2D1" presStyleIdx="1" presStyleCnt="2"/>
      <dgm:spPr/>
    </dgm:pt>
    <dgm:pt modelId="{9CB1A4C5-5339-499D-8844-03113C80B3BF}" type="pres">
      <dgm:prSet presAssocID="{5825CF1B-FCB0-436C-8CAD-CD7CD371D582}" presName="node" presStyleLbl="node1" presStyleIdx="2" presStyleCnt="3" custScaleX="125537">
        <dgm:presLayoutVars>
          <dgm:bulletEnabled val="1"/>
        </dgm:presLayoutVars>
      </dgm:prSet>
      <dgm:spPr/>
    </dgm:pt>
  </dgm:ptLst>
  <dgm:cxnLst>
    <dgm:cxn modelId="{E2843325-1822-444A-BFC1-C469BB053DA7}" srcId="{90B76718-12CC-43C4-9EB0-95FFE3C933F0}" destId="{9AB44403-C037-41A7-8C6A-3A2F306AF497}" srcOrd="1" destOrd="0" parTransId="{BD41540C-1B91-4712-975B-3EC886769507}" sibTransId="{683D84C5-5DDB-4718-9BC6-2C730999FEBE}"/>
    <dgm:cxn modelId="{4D9BC72E-3231-4718-A8EE-4F6B33452340}" type="presOf" srcId="{D1F31400-4C4F-4AE6-864F-3E829BAC6566}" destId="{BDC14941-6ABB-4CBB-98A4-7A9FEC3D3AC2}" srcOrd="0" destOrd="0" presId="urn:microsoft.com/office/officeart/2005/8/layout/process2"/>
    <dgm:cxn modelId="{D1BB305D-AC5C-4D16-89FC-205A34FAAFD9}" type="presOf" srcId="{9AB44403-C037-41A7-8C6A-3A2F306AF497}" destId="{FC14CCA7-41D6-4DD2-A4BD-A7EEDA47C71A}" srcOrd="0" destOrd="0" presId="urn:microsoft.com/office/officeart/2005/8/layout/process2"/>
    <dgm:cxn modelId="{438DF35F-8641-4B01-A382-584C156B4855}" type="presOf" srcId="{D9F44EF2-0C72-4C60-BB53-CFF62F741B8E}" destId="{B7F2849D-28B6-44AC-86CB-D9A40F8D5E29}" srcOrd="0" destOrd="0" presId="urn:microsoft.com/office/officeart/2005/8/layout/process2"/>
    <dgm:cxn modelId="{1876E94C-2A17-49C5-A9E5-7F475490B7A7}" type="presOf" srcId="{5825CF1B-FCB0-436C-8CAD-CD7CD371D582}" destId="{9CB1A4C5-5339-499D-8844-03113C80B3BF}" srcOrd="0" destOrd="0" presId="urn:microsoft.com/office/officeart/2005/8/layout/process2"/>
    <dgm:cxn modelId="{4919A251-B946-4369-AB96-3689411A0086}" type="presOf" srcId="{90B76718-12CC-43C4-9EB0-95FFE3C933F0}" destId="{B26A79D9-97D9-474D-A339-BBA09014CFD6}" srcOrd="0" destOrd="0" presId="urn:microsoft.com/office/officeart/2005/8/layout/process2"/>
    <dgm:cxn modelId="{8B641075-1D6B-4FFD-82A2-8E5D2281741A}" srcId="{90B76718-12CC-43C4-9EB0-95FFE3C933F0}" destId="{D1F31400-4C4F-4AE6-864F-3E829BAC6566}" srcOrd="0" destOrd="0" parTransId="{BEB4C047-86F6-4231-B5E2-E8EDF475A82C}" sibTransId="{D9F44EF2-0C72-4C60-BB53-CFF62F741B8E}"/>
    <dgm:cxn modelId="{D5434C88-4ED2-4627-AAD3-D01F0D420928}" type="presOf" srcId="{D9F44EF2-0C72-4C60-BB53-CFF62F741B8E}" destId="{C0D0B64B-9AFE-4F53-842E-08100AB0FB64}" srcOrd="1" destOrd="0" presId="urn:microsoft.com/office/officeart/2005/8/layout/process2"/>
    <dgm:cxn modelId="{A08F0C90-6F04-4986-9C8C-EA225CE08A9C}" type="presOf" srcId="{683D84C5-5DDB-4718-9BC6-2C730999FEBE}" destId="{6FE60513-396B-4D06-AAEF-15F891CC564E}" srcOrd="1" destOrd="0" presId="urn:microsoft.com/office/officeart/2005/8/layout/process2"/>
    <dgm:cxn modelId="{E7EDBB92-629E-4DB6-A9FC-D15841B0EEF4}" srcId="{90B76718-12CC-43C4-9EB0-95FFE3C933F0}" destId="{5825CF1B-FCB0-436C-8CAD-CD7CD371D582}" srcOrd="2" destOrd="0" parTransId="{E2820948-A7DB-4F3E-9DB2-14578909D91C}" sibTransId="{F428A084-4003-49BF-B0BF-8F55F37EBDDB}"/>
    <dgm:cxn modelId="{B37524CB-A7F5-4A27-8313-F5EB8401FFAA}" type="presOf" srcId="{683D84C5-5DDB-4718-9BC6-2C730999FEBE}" destId="{A87FC003-A359-471F-A327-7BE27BED3DB7}" srcOrd="0" destOrd="0" presId="urn:microsoft.com/office/officeart/2005/8/layout/process2"/>
    <dgm:cxn modelId="{23D5A1EE-63D2-4654-811F-7933ED86D5DB}" type="presParOf" srcId="{B26A79D9-97D9-474D-A339-BBA09014CFD6}" destId="{BDC14941-6ABB-4CBB-98A4-7A9FEC3D3AC2}" srcOrd="0" destOrd="0" presId="urn:microsoft.com/office/officeart/2005/8/layout/process2"/>
    <dgm:cxn modelId="{0949E7BC-FB1D-411B-85EA-43F55FF22BC3}" type="presParOf" srcId="{B26A79D9-97D9-474D-A339-BBA09014CFD6}" destId="{B7F2849D-28B6-44AC-86CB-D9A40F8D5E29}" srcOrd="1" destOrd="0" presId="urn:microsoft.com/office/officeart/2005/8/layout/process2"/>
    <dgm:cxn modelId="{F130EEA4-2513-4F42-B4A8-3508F0BA6C80}" type="presParOf" srcId="{B7F2849D-28B6-44AC-86CB-D9A40F8D5E29}" destId="{C0D0B64B-9AFE-4F53-842E-08100AB0FB64}" srcOrd="0" destOrd="0" presId="urn:microsoft.com/office/officeart/2005/8/layout/process2"/>
    <dgm:cxn modelId="{D2606E4D-C9CB-402C-957B-A88355550FC9}" type="presParOf" srcId="{B26A79D9-97D9-474D-A339-BBA09014CFD6}" destId="{FC14CCA7-41D6-4DD2-A4BD-A7EEDA47C71A}" srcOrd="2" destOrd="0" presId="urn:microsoft.com/office/officeart/2005/8/layout/process2"/>
    <dgm:cxn modelId="{FBD30CC4-04D0-41B6-9FB0-6406C17FC60F}" type="presParOf" srcId="{B26A79D9-97D9-474D-A339-BBA09014CFD6}" destId="{A87FC003-A359-471F-A327-7BE27BED3DB7}" srcOrd="3" destOrd="0" presId="urn:microsoft.com/office/officeart/2005/8/layout/process2"/>
    <dgm:cxn modelId="{C2DA9936-96CA-4631-8729-971F2619E9C8}" type="presParOf" srcId="{A87FC003-A359-471F-A327-7BE27BED3DB7}" destId="{6FE60513-396B-4D06-AAEF-15F891CC564E}" srcOrd="0" destOrd="0" presId="urn:microsoft.com/office/officeart/2005/8/layout/process2"/>
    <dgm:cxn modelId="{81407667-35BB-42FE-8D1F-1C700C713941}" type="presParOf" srcId="{B26A79D9-97D9-474D-A339-BBA09014CFD6}" destId="{9CB1A4C5-5339-499D-8844-03113C80B3B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E43F9F-74B0-496C-8332-14EA104E4A5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AR"/>
        </a:p>
      </dgm:t>
    </dgm:pt>
    <dgm:pt modelId="{530FFEED-7FAA-4F35-93DE-04D9F24F4994}">
      <dgm:prSet phldrT="[Texto]" custT="1"/>
      <dgm:spPr/>
      <dgm:t>
        <a:bodyPr/>
        <a:lstStyle/>
        <a:p>
          <a:r>
            <a:rPr lang="es-AR" sz="1800">
              <a:latin typeface="+mn-lt"/>
            </a:rPr>
            <a:t>Computador de caudal</a:t>
          </a:r>
        </a:p>
      </dgm:t>
    </dgm:pt>
    <dgm:pt modelId="{8B4DA57A-EF22-4D3C-9498-FFFF2903ED20}" type="parTrans" cxnId="{077B7B75-C83B-4F75-8329-E27D6933BE90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6AC6280D-7829-4625-97B4-D71F6146CF03}" type="sibTrans" cxnId="{077B7B75-C83B-4F75-8329-E27D6933BE90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EA326758-67EC-4A85-A893-6096C239B052}">
      <dgm:prSet phldrT="[Texto]" custT="1"/>
      <dgm:spPr/>
      <dgm:t>
        <a:bodyPr/>
        <a:lstStyle/>
        <a:p>
          <a:r>
            <a:rPr lang="es-AR" sz="1800">
              <a:latin typeface="+mn-lt"/>
            </a:rPr>
            <a:t>Transmisor de temperatura</a:t>
          </a:r>
        </a:p>
      </dgm:t>
    </dgm:pt>
    <dgm:pt modelId="{CFCB59C1-3FA8-4744-96E3-2B2C8738AE1F}" type="parTrans" cxnId="{323D4D8F-95B6-4D7F-9B22-2F049BC37AAC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73FE87A8-4903-4D6C-8A88-8B3ED3D250DB}" type="sibTrans" cxnId="{323D4D8F-95B6-4D7F-9B22-2F049BC37AAC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8B90A38D-E39D-47AC-B5FE-F14008A724D9}">
      <dgm:prSet phldrT="[Texto]" custT="1"/>
      <dgm:spPr/>
      <dgm:t>
        <a:bodyPr/>
        <a:lstStyle/>
        <a:p>
          <a:r>
            <a:rPr lang="es-AR" sz="1800">
              <a:latin typeface="+mn-lt"/>
            </a:rPr>
            <a:t>Corrección por presión estática.</a:t>
          </a:r>
        </a:p>
      </dgm:t>
    </dgm:pt>
    <dgm:pt modelId="{55E2210A-9505-482E-84AE-80F25DAE48FD}" type="parTrans" cxnId="{28A62FBD-AEFF-435E-96C8-9732DB75012D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3AB92172-E062-4E49-81A3-52409EEECE9B}" type="sibTrans" cxnId="{28A62FBD-AEFF-435E-96C8-9732DB75012D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608246DA-D25E-47FC-AB55-AFEB513F8D3B}">
      <dgm:prSet phldrT="[Texto]" custT="1"/>
      <dgm:spPr/>
      <dgm:t>
        <a:bodyPr/>
        <a:lstStyle/>
        <a:p>
          <a:r>
            <a:rPr lang="es-AR" sz="1800">
              <a:latin typeface="+mn-lt"/>
            </a:rPr>
            <a:t>Válvulas de bloqueo</a:t>
          </a:r>
        </a:p>
      </dgm:t>
    </dgm:pt>
    <dgm:pt modelId="{81E0CCE2-0E6D-4B16-AC43-7A67458633AC}" type="parTrans" cxnId="{F29E9A5A-D592-4FCC-A9A4-A8797E7F40AE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E7A63333-7C08-4367-8BF2-CFB4CDC360AF}" type="sibTrans" cxnId="{F29E9A5A-D592-4FCC-A9A4-A8797E7F40AE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763B12F8-5BDA-42E4-BD77-EF9F69E87A65}">
      <dgm:prSet phldrT="[Texto]" custT="1"/>
      <dgm:spPr/>
      <dgm:t>
        <a:bodyPr/>
        <a:lstStyle/>
        <a:p>
          <a:r>
            <a:rPr lang="es-AR" sz="1800">
              <a:latin typeface="+mn-lt"/>
            </a:rPr>
            <a:t>Válvula de regulación neumática.</a:t>
          </a:r>
        </a:p>
      </dgm:t>
    </dgm:pt>
    <dgm:pt modelId="{448E70ED-71B5-4FFF-87FE-ACAA2FF51645}" type="parTrans" cxnId="{5A495E4A-70B7-4617-B26A-B48E19CA2A82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43676A72-8EE5-4507-A42E-FA6F14AE84FF}" type="sibTrans" cxnId="{5A495E4A-70B7-4617-B26A-B48E19CA2A82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693E2C60-5289-43DE-B03A-4D4FAFA90DA2}">
      <dgm:prSet phldrT="[Texto]" custT="1"/>
      <dgm:spPr/>
      <dgm:t>
        <a:bodyPr/>
        <a:lstStyle/>
        <a:p>
          <a:r>
            <a:rPr lang="es-AR" sz="1800">
              <a:latin typeface="+mn-lt"/>
            </a:rPr>
            <a:t>Tomas de ½” NPT y ¾” NPT</a:t>
          </a:r>
        </a:p>
      </dgm:t>
    </dgm:pt>
    <dgm:pt modelId="{9963962C-1B4E-42AB-B835-0E1822D479C5}" type="parTrans" cxnId="{D3C36D39-809E-4742-869E-FF116FE54B9E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CFA2B771-706A-4B14-B0EE-1C9CCE3E10FB}" type="sibTrans" cxnId="{D3C36D39-809E-4742-869E-FF116FE54B9E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ABABFEAB-9E77-487B-989E-61D535F9B516}">
      <dgm:prSet phldrT="[Texto]" custT="1"/>
      <dgm:spPr/>
      <dgm:t>
        <a:bodyPr/>
        <a:lstStyle/>
        <a:p>
          <a:r>
            <a:rPr lang="es-AR" sz="1800">
              <a:latin typeface="+mn-lt"/>
            </a:rPr>
            <a:t>Válvulas de seguridad</a:t>
          </a:r>
        </a:p>
      </dgm:t>
    </dgm:pt>
    <dgm:pt modelId="{7D4B60A2-6071-4F2B-AB9C-FC130E6A78D8}" type="parTrans" cxnId="{B3B4C24A-6D75-4B47-A4D8-747493677A34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AF971D87-A179-41F4-A0CE-DBE229A8FA3D}" type="sibTrans" cxnId="{B3B4C24A-6D75-4B47-A4D8-747493677A34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7F21C3F4-143E-4438-BD6B-2C42FB7AD95B}" type="pres">
      <dgm:prSet presAssocID="{AFE43F9F-74B0-496C-8332-14EA104E4A59}" presName="rootnode" presStyleCnt="0">
        <dgm:presLayoutVars>
          <dgm:chMax/>
          <dgm:chPref/>
          <dgm:dir/>
          <dgm:animLvl val="lvl"/>
        </dgm:presLayoutVars>
      </dgm:prSet>
      <dgm:spPr/>
    </dgm:pt>
    <dgm:pt modelId="{CE6C47C9-068B-4B88-86BA-2E5308733323}" type="pres">
      <dgm:prSet presAssocID="{530FFEED-7FAA-4F35-93DE-04D9F24F4994}" presName="composite" presStyleCnt="0"/>
      <dgm:spPr/>
    </dgm:pt>
    <dgm:pt modelId="{0B4B2AA0-14DF-46C8-A5AB-D716899B98A5}" type="pres">
      <dgm:prSet presAssocID="{530FFEED-7FAA-4F35-93DE-04D9F24F4994}" presName="LShape" presStyleLbl="alignNode1" presStyleIdx="0" presStyleCnt="13"/>
      <dgm:spPr/>
    </dgm:pt>
    <dgm:pt modelId="{6E89BB20-0712-4F91-A167-DFCE34B81F4D}" type="pres">
      <dgm:prSet presAssocID="{530FFEED-7FAA-4F35-93DE-04D9F24F4994}" presName="ParentText" presStyleLbl="revTx" presStyleIdx="0" presStyleCnt="7" custScaleX="121464" custLinFactNeighborX="10155">
        <dgm:presLayoutVars>
          <dgm:chMax val="0"/>
          <dgm:chPref val="0"/>
          <dgm:bulletEnabled val="1"/>
        </dgm:presLayoutVars>
      </dgm:prSet>
      <dgm:spPr/>
    </dgm:pt>
    <dgm:pt modelId="{AB5F34DB-9F46-4266-8AF1-D68B2694DE96}" type="pres">
      <dgm:prSet presAssocID="{530FFEED-7FAA-4F35-93DE-04D9F24F4994}" presName="Triangle" presStyleLbl="alignNode1" presStyleIdx="1" presStyleCnt="13"/>
      <dgm:spPr/>
    </dgm:pt>
    <dgm:pt modelId="{B3810386-B2F3-4041-882F-D94CDA9909F8}" type="pres">
      <dgm:prSet presAssocID="{6AC6280D-7829-4625-97B4-D71F6146CF03}" presName="sibTrans" presStyleCnt="0"/>
      <dgm:spPr/>
    </dgm:pt>
    <dgm:pt modelId="{6D6A4A71-78F4-4655-B484-6E02C584830E}" type="pres">
      <dgm:prSet presAssocID="{6AC6280D-7829-4625-97B4-D71F6146CF03}" presName="space" presStyleCnt="0"/>
      <dgm:spPr/>
    </dgm:pt>
    <dgm:pt modelId="{6441B64F-E155-49D2-AD06-42F260C4DB52}" type="pres">
      <dgm:prSet presAssocID="{EA326758-67EC-4A85-A893-6096C239B052}" presName="composite" presStyleCnt="0"/>
      <dgm:spPr/>
    </dgm:pt>
    <dgm:pt modelId="{EA13ADDA-A68C-459F-87AC-5D4B0E997611}" type="pres">
      <dgm:prSet presAssocID="{EA326758-67EC-4A85-A893-6096C239B052}" presName="LShape" presStyleLbl="alignNode1" presStyleIdx="2" presStyleCnt="13"/>
      <dgm:spPr/>
    </dgm:pt>
    <dgm:pt modelId="{460A64BB-F3F3-4AF6-97D9-862EFFAF35E9}" type="pres">
      <dgm:prSet presAssocID="{EA326758-67EC-4A85-A893-6096C239B052}" presName="ParentText" presStyleLbl="revTx" presStyleIdx="1" presStyleCnt="7" custScaleX="128429" custLinFactNeighborX="8992">
        <dgm:presLayoutVars>
          <dgm:chMax val="0"/>
          <dgm:chPref val="0"/>
          <dgm:bulletEnabled val="1"/>
        </dgm:presLayoutVars>
      </dgm:prSet>
      <dgm:spPr/>
    </dgm:pt>
    <dgm:pt modelId="{DF9BB57A-2F43-4808-ACF2-D6FCB9BE71F9}" type="pres">
      <dgm:prSet presAssocID="{EA326758-67EC-4A85-A893-6096C239B052}" presName="Triangle" presStyleLbl="alignNode1" presStyleIdx="3" presStyleCnt="13"/>
      <dgm:spPr/>
    </dgm:pt>
    <dgm:pt modelId="{40FFB57D-266A-4C69-BDEF-FCDAD5F9C601}" type="pres">
      <dgm:prSet presAssocID="{73FE87A8-4903-4D6C-8A88-8B3ED3D250DB}" presName="sibTrans" presStyleCnt="0"/>
      <dgm:spPr/>
    </dgm:pt>
    <dgm:pt modelId="{405A0D79-A86E-4BEE-84CD-FED161E7794A}" type="pres">
      <dgm:prSet presAssocID="{73FE87A8-4903-4D6C-8A88-8B3ED3D250DB}" presName="space" presStyleCnt="0"/>
      <dgm:spPr/>
    </dgm:pt>
    <dgm:pt modelId="{3C0E5500-877D-4079-8A30-C2215D22C328}" type="pres">
      <dgm:prSet presAssocID="{8B90A38D-E39D-47AC-B5FE-F14008A724D9}" presName="composite" presStyleCnt="0"/>
      <dgm:spPr/>
    </dgm:pt>
    <dgm:pt modelId="{B326A5AD-8A3D-46CD-B0A3-FFA26F96735F}" type="pres">
      <dgm:prSet presAssocID="{8B90A38D-E39D-47AC-B5FE-F14008A724D9}" presName="LShape" presStyleLbl="alignNode1" presStyleIdx="4" presStyleCnt="13"/>
      <dgm:spPr/>
    </dgm:pt>
    <dgm:pt modelId="{17080EA3-48B4-40EF-A984-67E1228500AA}" type="pres">
      <dgm:prSet presAssocID="{8B90A38D-E39D-47AC-B5FE-F14008A724D9}" presName="ParentText" presStyleLbl="revTx" presStyleIdx="2" presStyleCnt="7" custScaleX="124352" custLinFactNeighborX="13268" custLinFactNeighborY="-69">
        <dgm:presLayoutVars>
          <dgm:chMax val="0"/>
          <dgm:chPref val="0"/>
          <dgm:bulletEnabled val="1"/>
        </dgm:presLayoutVars>
      </dgm:prSet>
      <dgm:spPr/>
    </dgm:pt>
    <dgm:pt modelId="{AFBA9311-1DB5-4459-8DBF-6C386A044BA8}" type="pres">
      <dgm:prSet presAssocID="{8B90A38D-E39D-47AC-B5FE-F14008A724D9}" presName="Triangle" presStyleLbl="alignNode1" presStyleIdx="5" presStyleCnt="13"/>
      <dgm:spPr/>
    </dgm:pt>
    <dgm:pt modelId="{4D7EF304-2EFF-450C-921B-3D8A63204107}" type="pres">
      <dgm:prSet presAssocID="{3AB92172-E062-4E49-81A3-52409EEECE9B}" presName="sibTrans" presStyleCnt="0"/>
      <dgm:spPr/>
    </dgm:pt>
    <dgm:pt modelId="{58898925-98E3-4380-8C38-839CE0FA8468}" type="pres">
      <dgm:prSet presAssocID="{3AB92172-E062-4E49-81A3-52409EEECE9B}" presName="space" presStyleCnt="0"/>
      <dgm:spPr/>
    </dgm:pt>
    <dgm:pt modelId="{F4F6A1F1-B3EC-4A62-98CF-0EBCA76BA47C}" type="pres">
      <dgm:prSet presAssocID="{608246DA-D25E-47FC-AB55-AFEB513F8D3B}" presName="composite" presStyleCnt="0"/>
      <dgm:spPr/>
    </dgm:pt>
    <dgm:pt modelId="{0CD30916-0E5F-49B1-ADCA-D60531DE31D3}" type="pres">
      <dgm:prSet presAssocID="{608246DA-D25E-47FC-AB55-AFEB513F8D3B}" presName="LShape" presStyleLbl="alignNode1" presStyleIdx="6" presStyleCnt="13"/>
      <dgm:spPr/>
    </dgm:pt>
    <dgm:pt modelId="{EEEFB7F5-15B6-45CE-8DF0-FE1E651C161F}" type="pres">
      <dgm:prSet presAssocID="{608246DA-D25E-47FC-AB55-AFEB513F8D3B}" presName="ParentText" presStyleLbl="revTx" presStyleIdx="3" presStyleCnt="7" custScaleY="78264" custLinFactNeighborX="-1225" custLinFactNeighborY="-9492">
        <dgm:presLayoutVars>
          <dgm:chMax val="0"/>
          <dgm:chPref val="0"/>
          <dgm:bulletEnabled val="1"/>
        </dgm:presLayoutVars>
      </dgm:prSet>
      <dgm:spPr/>
    </dgm:pt>
    <dgm:pt modelId="{D8429C4D-DB60-4A6E-9821-2AEFD3E94FC0}" type="pres">
      <dgm:prSet presAssocID="{608246DA-D25E-47FC-AB55-AFEB513F8D3B}" presName="Triangle" presStyleLbl="alignNode1" presStyleIdx="7" presStyleCnt="13"/>
      <dgm:spPr/>
    </dgm:pt>
    <dgm:pt modelId="{A231CDA6-974C-4FC1-81C1-1103AACDACBC}" type="pres">
      <dgm:prSet presAssocID="{E7A63333-7C08-4367-8BF2-CFB4CDC360AF}" presName="sibTrans" presStyleCnt="0"/>
      <dgm:spPr/>
    </dgm:pt>
    <dgm:pt modelId="{F6CDBF48-7440-4857-8911-8C052B3BE8F0}" type="pres">
      <dgm:prSet presAssocID="{E7A63333-7C08-4367-8BF2-CFB4CDC360AF}" presName="space" presStyleCnt="0"/>
      <dgm:spPr/>
    </dgm:pt>
    <dgm:pt modelId="{14DA2BC8-EBF5-48C1-A06C-9329156E4623}" type="pres">
      <dgm:prSet presAssocID="{763B12F8-5BDA-42E4-BD77-EF9F69E87A65}" presName="composite" presStyleCnt="0"/>
      <dgm:spPr/>
    </dgm:pt>
    <dgm:pt modelId="{5274BFB1-9497-4F32-AC58-A167CC326192}" type="pres">
      <dgm:prSet presAssocID="{763B12F8-5BDA-42E4-BD77-EF9F69E87A65}" presName="LShape" presStyleLbl="alignNode1" presStyleIdx="8" presStyleCnt="13"/>
      <dgm:spPr/>
    </dgm:pt>
    <dgm:pt modelId="{72588FB7-0DFA-4E69-8924-C7FEEFEAB8D9}" type="pres">
      <dgm:prSet presAssocID="{763B12F8-5BDA-42E4-BD77-EF9F69E87A65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4A81C3F9-16A9-474C-BA6E-EF38BFD3AC5B}" type="pres">
      <dgm:prSet presAssocID="{763B12F8-5BDA-42E4-BD77-EF9F69E87A65}" presName="Triangle" presStyleLbl="alignNode1" presStyleIdx="9" presStyleCnt="13"/>
      <dgm:spPr/>
    </dgm:pt>
    <dgm:pt modelId="{BC871530-588E-4587-8F37-473682EF6F07}" type="pres">
      <dgm:prSet presAssocID="{43676A72-8EE5-4507-A42E-FA6F14AE84FF}" presName="sibTrans" presStyleCnt="0"/>
      <dgm:spPr/>
    </dgm:pt>
    <dgm:pt modelId="{10249572-8AF2-42D5-A071-2C0033091A3A}" type="pres">
      <dgm:prSet presAssocID="{43676A72-8EE5-4507-A42E-FA6F14AE84FF}" presName="space" presStyleCnt="0"/>
      <dgm:spPr/>
    </dgm:pt>
    <dgm:pt modelId="{AE9C1912-52C2-4A95-AF7F-4FFC43DBD463}" type="pres">
      <dgm:prSet presAssocID="{693E2C60-5289-43DE-B03A-4D4FAFA90DA2}" presName="composite" presStyleCnt="0"/>
      <dgm:spPr/>
    </dgm:pt>
    <dgm:pt modelId="{A17DDAD2-9F6D-429A-BBA1-182D9609E704}" type="pres">
      <dgm:prSet presAssocID="{693E2C60-5289-43DE-B03A-4D4FAFA90DA2}" presName="LShape" presStyleLbl="alignNode1" presStyleIdx="10" presStyleCnt="13"/>
      <dgm:spPr/>
    </dgm:pt>
    <dgm:pt modelId="{668C7CC4-5A32-4C26-8D40-7E571CF1A0A1}" type="pres">
      <dgm:prSet presAssocID="{693E2C60-5289-43DE-B03A-4D4FAFA90DA2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34EDB827-B273-4BFC-BA13-7A127DCF15FC}" type="pres">
      <dgm:prSet presAssocID="{693E2C60-5289-43DE-B03A-4D4FAFA90DA2}" presName="Triangle" presStyleLbl="alignNode1" presStyleIdx="11" presStyleCnt="13"/>
      <dgm:spPr/>
    </dgm:pt>
    <dgm:pt modelId="{F1A8F712-83EA-483E-A318-6E1DEACD4E53}" type="pres">
      <dgm:prSet presAssocID="{CFA2B771-706A-4B14-B0EE-1C9CCE3E10FB}" presName="sibTrans" presStyleCnt="0"/>
      <dgm:spPr/>
    </dgm:pt>
    <dgm:pt modelId="{05A6C61A-3BA0-44F2-9140-021387BFD859}" type="pres">
      <dgm:prSet presAssocID="{CFA2B771-706A-4B14-B0EE-1C9CCE3E10FB}" presName="space" presStyleCnt="0"/>
      <dgm:spPr/>
    </dgm:pt>
    <dgm:pt modelId="{18672581-AB06-4877-B57E-E74B28C714AB}" type="pres">
      <dgm:prSet presAssocID="{ABABFEAB-9E77-487B-989E-61D535F9B516}" presName="composite" presStyleCnt="0"/>
      <dgm:spPr/>
    </dgm:pt>
    <dgm:pt modelId="{EBFD3FB1-39BD-4812-A59E-2D45641E7C6B}" type="pres">
      <dgm:prSet presAssocID="{ABABFEAB-9E77-487B-989E-61D535F9B516}" presName="LShape" presStyleLbl="alignNode1" presStyleIdx="12" presStyleCnt="13"/>
      <dgm:spPr/>
    </dgm:pt>
    <dgm:pt modelId="{6AA32703-0AA2-4DAB-B639-6DADD5A15D7D}" type="pres">
      <dgm:prSet presAssocID="{ABABFEAB-9E77-487B-989E-61D535F9B516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9B4ED10A-B470-492A-968F-4898EA288785}" type="presOf" srcId="{530FFEED-7FAA-4F35-93DE-04D9F24F4994}" destId="{6E89BB20-0712-4F91-A167-DFCE34B81F4D}" srcOrd="0" destOrd="0" presId="urn:microsoft.com/office/officeart/2009/3/layout/StepUpProcess"/>
    <dgm:cxn modelId="{4471C722-AB8F-4C4A-86B3-2B4DA47562C7}" type="presOf" srcId="{608246DA-D25E-47FC-AB55-AFEB513F8D3B}" destId="{EEEFB7F5-15B6-45CE-8DF0-FE1E651C161F}" srcOrd="0" destOrd="0" presId="urn:microsoft.com/office/officeart/2009/3/layout/StepUpProcess"/>
    <dgm:cxn modelId="{D3C36D39-809E-4742-869E-FF116FE54B9E}" srcId="{AFE43F9F-74B0-496C-8332-14EA104E4A59}" destId="{693E2C60-5289-43DE-B03A-4D4FAFA90DA2}" srcOrd="5" destOrd="0" parTransId="{9963962C-1B4E-42AB-B835-0E1822D479C5}" sibTransId="{CFA2B771-706A-4B14-B0EE-1C9CCE3E10FB}"/>
    <dgm:cxn modelId="{3503B63D-9352-4DC6-BA39-8B7AB5B735A3}" type="presOf" srcId="{763B12F8-5BDA-42E4-BD77-EF9F69E87A65}" destId="{72588FB7-0DFA-4E69-8924-C7FEEFEAB8D9}" srcOrd="0" destOrd="0" presId="urn:microsoft.com/office/officeart/2009/3/layout/StepUpProcess"/>
    <dgm:cxn modelId="{35A35B41-1D0B-421B-9A46-0F64BA40CBE4}" type="presOf" srcId="{EA326758-67EC-4A85-A893-6096C239B052}" destId="{460A64BB-F3F3-4AF6-97D9-862EFFAF35E9}" srcOrd="0" destOrd="0" presId="urn:microsoft.com/office/officeart/2009/3/layout/StepUpProcess"/>
    <dgm:cxn modelId="{3424A748-06F0-4E36-B183-A723BA02F3BE}" type="presOf" srcId="{AFE43F9F-74B0-496C-8332-14EA104E4A59}" destId="{7F21C3F4-143E-4438-BD6B-2C42FB7AD95B}" srcOrd="0" destOrd="0" presId="urn:microsoft.com/office/officeart/2009/3/layout/StepUpProcess"/>
    <dgm:cxn modelId="{5A495E4A-70B7-4617-B26A-B48E19CA2A82}" srcId="{AFE43F9F-74B0-496C-8332-14EA104E4A59}" destId="{763B12F8-5BDA-42E4-BD77-EF9F69E87A65}" srcOrd="4" destOrd="0" parTransId="{448E70ED-71B5-4FFF-87FE-ACAA2FF51645}" sibTransId="{43676A72-8EE5-4507-A42E-FA6F14AE84FF}"/>
    <dgm:cxn modelId="{B3B4C24A-6D75-4B47-A4D8-747493677A34}" srcId="{AFE43F9F-74B0-496C-8332-14EA104E4A59}" destId="{ABABFEAB-9E77-487B-989E-61D535F9B516}" srcOrd="6" destOrd="0" parTransId="{7D4B60A2-6071-4F2B-AB9C-FC130E6A78D8}" sibTransId="{AF971D87-A179-41F4-A0CE-DBE229A8FA3D}"/>
    <dgm:cxn modelId="{077B7B75-C83B-4F75-8329-E27D6933BE90}" srcId="{AFE43F9F-74B0-496C-8332-14EA104E4A59}" destId="{530FFEED-7FAA-4F35-93DE-04D9F24F4994}" srcOrd="0" destOrd="0" parTransId="{8B4DA57A-EF22-4D3C-9498-FFFF2903ED20}" sibTransId="{6AC6280D-7829-4625-97B4-D71F6146CF03}"/>
    <dgm:cxn modelId="{F29E9A5A-D592-4FCC-A9A4-A8797E7F40AE}" srcId="{AFE43F9F-74B0-496C-8332-14EA104E4A59}" destId="{608246DA-D25E-47FC-AB55-AFEB513F8D3B}" srcOrd="3" destOrd="0" parTransId="{81E0CCE2-0E6D-4B16-AC43-7A67458633AC}" sibTransId="{E7A63333-7C08-4367-8BF2-CFB4CDC360AF}"/>
    <dgm:cxn modelId="{323D4D8F-95B6-4D7F-9B22-2F049BC37AAC}" srcId="{AFE43F9F-74B0-496C-8332-14EA104E4A59}" destId="{EA326758-67EC-4A85-A893-6096C239B052}" srcOrd="1" destOrd="0" parTransId="{CFCB59C1-3FA8-4744-96E3-2B2C8738AE1F}" sibTransId="{73FE87A8-4903-4D6C-8A88-8B3ED3D250DB}"/>
    <dgm:cxn modelId="{14522296-E534-45D4-BEB5-3049A7B294C1}" type="presOf" srcId="{8B90A38D-E39D-47AC-B5FE-F14008A724D9}" destId="{17080EA3-48B4-40EF-A984-67E1228500AA}" srcOrd="0" destOrd="0" presId="urn:microsoft.com/office/officeart/2009/3/layout/StepUpProcess"/>
    <dgm:cxn modelId="{28A62FBD-AEFF-435E-96C8-9732DB75012D}" srcId="{AFE43F9F-74B0-496C-8332-14EA104E4A59}" destId="{8B90A38D-E39D-47AC-B5FE-F14008A724D9}" srcOrd="2" destOrd="0" parTransId="{55E2210A-9505-482E-84AE-80F25DAE48FD}" sibTransId="{3AB92172-E062-4E49-81A3-52409EEECE9B}"/>
    <dgm:cxn modelId="{3725D3C6-4BE3-4A1F-8788-F1E2303160E9}" type="presOf" srcId="{693E2C60-5289-43DE-B03A-4D4FAFA90DA2}" destId="{668C7CC4-5A32-4C26-8D40-7E571CF1A0A1}" srcOrd="0" destOrd="0" presId="urn:microsoft.com/office/officeart/2009/3/layout/StepUpProcess"/>
    <dgm:cxn modelId="{D1984FEB-5F22-4AAB-956F-53A5FFA1915B}" type="presOf" srcId="{ABABFEAB-9E77-487B-989E-61D535F9B516}" destId="{6AA32703-0AA2-4DAB-B639-6DADD5A15D7D}" srcOrd="0" destOrd="0" presId="urn:microsoft.com/office/officeart/2009/3/layout/StepUpProcess"/>
    <dgm:cxn modelId="{A3315897-EB8C-4D57-A5B5-D59E5E630435}" type="presParOf" srcId="{7F21C3F4-143E-4438-BD6B-2C42FB7AD95B}" destId="{CE6C47C9-068B-4B88-86BA-2E5308733323}" srcOrd="0" destOrd="0" presId="urn:microsoft.com/office/officeart/2009/3/layout/StepUpProcess"/>
    <dgm:cxn modelId="{41D5A509-6FB5-4283-97EB-6FAB44C0B5F6}" type="presParOf" srcId="{CE6C47C9-068B-4B88-86BA-2E5308733323}" destId="{0B4B2AA0-14DF-46C8-A5AB-D716899B98A5}" srcOrd="0" destOrd="0" presId="urn:microsoft.com/office/officeart/2009/3/layout/StepUpProcess"/>
    <dgm:cxn modelId="{3E3568E2-1815-4553-B33E-53757D096333}" type="presParOf" srcId="{CE6C47C9-068B-4B88-86BA-2E5308733323}" destId="{6E89BB20-0712-4F91-A167-DFCE34B81F4D}" srcOrd="1" destOrd="0" presId="urn:microsoft.com/office/officeart/2009/3/layout/StepUpProcess"/>
    <dgm:cxn modelId="{DAFEC048-978B-431C-92A7-6110572B3897}" type="presParOf" srcId="{CE6C47C9-068B-4B88-86BA-2E5308733323}" destId="{AB5F34DB-9F46-4266-8AF1-D68B2694DE96}" srcOrd="2" destOrd="0" presId="urn:microsoft.com/office/officeart/2009/3/layout/StepUpProcess"/>
    <dgm:cxn modelId="{98A57ECB-C42C-4FF0-BCD9-343AEE908891}" type="presParOf" srcId="{7F21C3F4-143E-4438-BD6B-2C42FB7AD95B}" destId="{B3810386-B2F3-4041-882F-D94CDA9909F8}" srcOrd="1" destOrd="0" presId="urn:microsoft.com/office/officeart/2009/3/layout/StepUpProcess"/>
    <dgm:cxn modelId="{5CB14533-1492-4256-8C45-3D6107B95F20}" type="presParOf" srcId="{B3810386-B2F3-4041-882F-D94CDA9909F8}" destId="{6D6A4A71-78F4-4655-B484-6E02C584830E}" srcOrd="0" destOrd="0" presId="urn:microsoft.com/office/officeart/2009/3/layout/StepUpProcess"/>
    <dgm:cxn modelId="{22FD7E0A-86B5-4F10-B331-7FDCC840BFA2}" type="presParOf" srcId="{7F21C3F4-143E-4438-BD6B-2C42FB7AD95B}" destId="{6441B64F-E155-49D2-AD06-42F260C4DB52}" srcOrd="2" destOrd="0" presId="urn:microsoft.com/office/officeart/2009/3/layout/StepUpProcess"/>
    <dgm:cxn modelId="{81425349-0F68-4585-B9C6-084E68DC841B}" type="presParOf" srcId="{6441B64F-E155-49D2-AD06-42F260C4DB52}" destId="{EA13ADDA-A68C-459F-87AC-5D4B0E997611}" srcOrd="0" destOrd="0" presId="urn:microsoft.com/office/officeart/2009/3/layout/StepUpProcess"/>
    <dgm:cxn modelId="{FF306E4C-4B7C-4D11-BDE1-FAC382E60C45}" type="presParOf" srcId="{6441B64F-E155-49D2-AD06-42F260C4DB52}" destId="{460A64BB-F3F3-4AF6-97D9-862EFFAF35E9}" srcOrd="1" destOrd="0" presId="urn:microsoft.com/office/officeart/2009/3/layout/StepUpProcess"/>
    <dgm:cxn modelId="{537C7C6B-6ED8-4574-BAE2-4CB29271C6EF}" type="presParOf" srcId="{6441B64F-E155-49D2-AD06-42F260C4DB52}" destId="{DF9BB57A-2F43-4808-ACF2-D6FCB9BE71F9}" srcOrd="2" destOrd="0" presId="urn:microsoft.com/office/officeart/2009/3/layout/StepUpProcess"/>
    <dgm:cxn modelId="{C1A40E18-988B-493B-BE4A-3B02646F0D06}" type="presParOf" srcId="{7F21C3F4-143E-4438-BD6B-2C42FB7AD95B}" destId="{40FFB57D-266A-4C69-BDEF-FCDAD5F9C601}" srcOrd="3" destOrd="0" presId="urn:microsoft.com/office/officeart/2009/3/layout/StepUpProcess"/>
    <dgm:cxn modelId="{6B6BD22B-C32B-49A7-988D-048D18325085}" type="presParOf" srcId="{40FFB57D-266A-4C69-BDEF-FCDAD5F9C601}" destId="{405A0D79-A86E-4BEE-84CD-FED161E7794A}" srcOrd="0" destOrd="0" presId="urn:microsoft.com/office/officeart/2009/3/layout/StepUpProcess"/>
    <dgm:cxn modelId="{3A5A805B-C7D7-4620-BFDC-9F7A47F26D0F}" type="presParOf" srcId="{7F21C3F4-143E-4438-BD6B-2C42FB7AD95B}" destId="{3C0E5500-877D-4079-8A30-C2215D22C328}" srcOrd="4" destOrd="0" presId="urn:microsoft.com/office/officeart/2009/3/layout/StepUpProcess"/>
    <dgm:cxn modelId="{5E7F00FA-4B2F-4952-88BC-FFB39A4A306F}" type="presParOf" srcId="{3C0E5500-877D-4079-8A30-C2215D22C328}" destId="{B326A5AD-8A3D-46CD-B0A3-FFA26F96735F}" srcOrd="0" destOrd="0" presId="urn:microsoft.com/office/officeart/2009/3/layout/StepUpProcess"/>
    <dgm:cxn modelId="{C6406C59-E18A-4332-808E-FC2359E8469E}" type="presParOf" srcId="{3C0E5500-877D-4079-8A30-C2215D22C328}" destId="{17080EA3-48B4-40EF-A984-67E1228500AA}" srcOrd="1" destOrd="0" presId="urn:microsoft.com/office/officeart/2009/3/layout/StepUpProcess"/>
    <dgm:cxn modelId="{A89B7919-CAA2-48DF-9FA8-931E0E86AB18}" type="presParOf" srcId="{3C0E5500-877D-4079-8A30-C2215D22C328}" destId="{AFBA9311-1DB5-4459-8DBF-6C386A044BA8}" srcOrd="2" destOrd="0" presId="urn:microsoft.com/office/officeart/2009/3/layout/StepUpProcess"/>
    <dgm:cxn modelId="{9429AC85-A533-429F-BBA7-943448C3F790}" type="presParOf" srcId="{7F21C3F4-143E-4438-BD6B-2C42FB7AD95B}" destId="{4D7EF304-2EFF-450C-921B-3D8A63204107}" srcOrd="5" destOrd="0" presId="urn:microsoft.com/office/officeart/2009/3/layout/StepUpProcess"/>
    <dgm:cxn modelId="{4B2106A7-8909-4800-9A00-FAFFEE4D9AB2}" type="presParOf" srcId="{4D7EF304-2EFF-450C-921B-3D8A63204107}" destId="{58898925-98E3-4380-8C38-839CE0FA8468}" srcOrd="0" destOrd="0" presId="urn:microsoft.com/office/officeart/2009/3/layout/StepUpProcess"/>
    <dgm:cxn modelId="{F9DC5872-CA09-4BDC-BFDB-7C04EA230B9B}" type="presParOf" srcId="{7F21C3F4-143E-4438-BD6B-2C42FB7AD95B}" destId="{F4F6A1F1-B3EC-4A62-98CF-0EBCA76BA47C}" srcOrd="6" destOrd="0" presId="urn:microsoft.com/office/officeart/2009/3/layout/StepUpProcess"/>
    <dgm:cxn modelId="{97C78ED3-F81A-4513-A4DC-23D18A316438}" type="presParOf" srcId="{F4F6A1F1-B3EC-4A62-98CF-0EBCA76BA47C}" destId="{0CD30916-0E5F-49B1-ADCA-D60531DE31D3}" srcOrd="0" destOrd="0" presId="urn:microsoft.com/office/officeart/2009/3/layout/StepUpProcess"/>
    <dgm:cxn modelId="{34127813-7691-4EFC-A319-6D039B77EFF3}" type="presParOf" srcId="{F4F6A1F1-B3EC-4A62-98CF-0EBCA76BA47C}" destId="{EEEFB7F5-15B6-45CE-8DF0-FE1E651C161F}" srcOrd="1" destOrd="0" presId="urn:microsoft.com/office/officeart/2009/3/layout/StepUpProcess"/>
    <dgm:cxn modelId="{DB45D01B-A7D8-4F9B-B108-61B0CFEC6A3F}" type="presParOf" srcId="{F4F6A1F1-B3EC-4A62-98CF-0EBCA76BA47C}" destId="{D8429C4D-DB60-4A6E-9821-2AEFD3E94FC0}" srcOrd="2" destOrd="0" presId="urn:microsoft.com/office/officeart/2009/3/layout/StepUpProcess"/>
    <dgm:cxn modelId="{B3F2F72F-BD9F-4BAF-858F-9AB1F9138B8E}" type="presParOf" srcId="{7F21C3F4-143E-4438-BD6B-2C42FB7AD95B}" destId="{A231CDA6-974C-4FC1-81C1-1103AACDACBC}" srcOrd="7" destOrd="0" presId="urn:microsoft.com/office/officeart/2009/3/layout/StepUpProcess"/>
    <dgm:cxn modelId="{4FC05239-007D-4C2B-B6BD-823DB17A0202}" type="presParOf" srcId="{A231CDA6-974C-4FC1-81C1-1103AACDACBC}" destId="{F6CDBF48-7440-4857-8911-8C052B3BE8F0}" srcOrd="0" destOrd="0" presId="urn:microsoft.com/office/officeart/2009/3/layout/StepUpProcess"/>
    <dgm:cxn modelId="{E672A9C6-13D9-4B16-8992-27154D46583C}" type="presParOf" srcId="{7F21C3F4-143E-4438-BD6B-2C42FB7AD95B}" destId="{14DA2BC8-EBF5-48C1-A06C-9329156E4623}" srcOrd="8" destOrd="0" presId="urn:microsoft.com/office/officeart/2009/3/layout/StepUpProcess"/>
    <dgm:cxn modelId="{6D03C10E-4BA2-40D5-ACC7-1EB2CFA5724D}" type="presParOf" srcId="{14DA2BC8-EBF5-48C1-A06C-9329156E4623}" destId="{5274BFB1-9497-4F32-AC58-A167CC326192}" srcOrd="0" destOrd="0" presId="urn:microsoft.com/office/officeart/2009/3/layout/StepUpProcess"/>
    <dgm:cxn modelId="{DEFAC1FF-B1BE-44B0-BF05-C4FB1F105819}" type="presParOf" srcId="{14DA2BC8-EBF5-48C1-A06C-9329156E4623}" destId="{72588FB7-0DFA-4E69-8924-C7FEEFEAB8D9}" srcOrd="1" destOrd="0" presId="urn:microsoft.com/office/officeart/2009/3/layout/StepUpProcess"/>
    <dgm:cxn modelId="{07C8F58B-9266-40F3-A2DE-8925552D84F3}" type="presParOf" srcId="{14DA2BC8-EBF5-48C1-A06C-9329156E4623}" destId="{4A81C3F9-16A9-474C-BA6E-EF38BFD3AC5B}" srcOrd="2" destOrd="0" presId="urn:microsoft.com/office/officeart/2009/3/layout/StepUpProcess"/>
    <dgm:cxn modelId="{2E36FA7F-2103-43F3-83F3-81F322478129}" type="presParOf" srcId="{7F21C3F4-143E-4438-BD6B-2C42FB7AD95B}" destId="{BC871530-588E-4587-8F37-473682EF6F07}" srcOrd="9" destOrd="0" presId="urn:microsoft.com/office/officeart/2009/3/layout/StepUpProcess"/>
    <dgm:cxn modelId="{C659F971-D6A3-45EE-A281-702C2590B844}" type="presParOf" srcId="{BC871530-588E-4587-8F37-473682EF6F07}" destId="{10249572-8AF2-42D5-A071-2C0033091A3A}" srcOrd="0" destOrd="0" presId="urn:microsoft.com/office/officeart/2009/3/layout/StepUpProcess"/>
    <dgm:cxn modelId="{D598D65C-1E16-4A07-BBFB-AEEA2B10C36F}" type="presParOf" srcId="{7F21C3F4-143E-4438-BD6B-2C42FB7AD95B}" destId="{AE9C1912-52C2-4A95-AF7F-4FFC43DBD463}" srcOrd="10" destOrd="0" presId="urn:microsoft.com/office/officeart/2009/3/layout/StepUpProcess"/>
    <dgm:cxn modelId="{557AE973-F885-4836-B7F5-9F2A86F8918E}" type="presParOf" srcId="{AE9C1912-52C2-4A95-AF7F-4FFC43DBD463}" destId="{A17DDAD2-9F6D-429A-BBA1-182D9609E704}" srcOrd="0" destOrd="0" presId="urn:microsoft.com/office/officeart/2009/3/layout/StepUpProcess"/>
    <dgm:cxn modelId="{AA2D4249-D746-4AAE-85FE-A37BE62EF457}" type="presParOf" srcId="{AE9C1912-52C2-4A95-AF7F-4FFC43DBD463}" destId="{668C7CC4-5A32-4C26-8D40-7E571CF1A0A1}" srcOrd="1" destOrd="0" presId="urn:microsoft.com/office/officeart/2009/3/layout/StepUpProcess"/>
    <dgm:cxn modelId="{2E4D7FF1-E0E2-463C-8137-3E2958409E4E}" type="presParOf" srcId="{AE9C1912-52C2-4A95-AF7F-4FFC43DBD463}" destId="{34EDB827-B273-4BFC-BA13-7A127DCF15FC}" srcOrd="2" destOrd="0" presId="urn:microsoft.com/office/officeart/2009/3/layout/StepUpProcess"/>
    <dgm:cxn modelId="{394C2A39-7EFE-4934-AB8A-FAA6D22A021D}" type="presParOf" srcId="{7F21C3F4-143E-4438-BD6B-2C42FB7AD95B}" destId="{F1A8F712-83EA-483E-A318-6E1DEACD4E53}" srcOrd="11" destOrd="0" presId="urn:microsoft.com/office/officeart/2009/3/layout/StepUpProcess"/>
    <dgm:cxn modelId="{B7929153-76CD-48CE-9158-6E74827F7A24}" type="presParOf" srcId="{F1A8F712-83EA-483E-A318-6E1DEACD4E53}" destId="{05A6C61A-3BA0-44F2-9140-021387BFD859}" srcOrd="0" destOrd="0" presId="urn:microsoft.com/office/officeart/2009/3/layout/StepUpProcess"/>
    <dgm:cxn modelId="{7AFD7A70-936C-452F-876C-E531A8F3886C}" type="presParOf" srcId="{7F21C3F4-143E-4438-BD6B-2C42FB7AD95B}" destId="{18672581-AB06-4877-B57E-E74B28C714AB}" srcOrd="12" destOrd="0" presId="urn:microsoft.com/office/officeart/2009/3/layout/StepUpProcess"/>
    <dgm:cxn modelId="{91111340-3AB5-4AF6-9E28-74F194DCACF7}" type="presParOf" srcId="{18672581-AB06-4877-B57E-E74B28C714AB}" destId="{EBFD3FB1-39BD-4812-A59E-2D45641E7C6B}" srcOrd="0" destOrd="0" presId="urn:microsoft.com/office/officeart/2009/3/layout/StepUpProcess"/>
    <dgm:cxn modelId="{4C8756DA-463F-4407-9549-44F8126375D3}" type="presParOf" srcId="{18672581-AB06-4877-B57E-E74B28C714AB}" destId="{6AA32703-0AA2-4DAB-B639-6DADD5A15D7D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227023F-5129-4635-96B3-16FF985ECB4A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AR"/>
        </a:p>
      </dgm:t>
    </dgm:pt>
    <dgm:pt modelId="{40E3FF1C-4917-4C04-86C5-AE52BBDAAE53}">
      <dgm:prSet phldrT="[Texto]" custT="1"/>
      <dgm:spPr/>
      <dgm:t>
        <a:bodyPr/>
        <a:lstStyle/>
        <a:p>
          <a:r>
            <a:rPr lang="es-AR" sz="2000">
              <a:latin typeface="Arial Narrow" panose="020B0606020202030204" pitchFamily="34" charset="0"/>
            </a:rPr>
            <a:t>Puente Estándar</a:t>
          </a:r>
        </a:p>
      </dgm:t>
    </dgm:pt>
    <dgm:pt modelId="{92A4B81B-EC0A-4EA6-8B77-A9DE2324E7C8}" type="parTrans" cxnId="{6E779401-3694-45BC-88D4-4D51086E7128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08C2283A-EFD6-4DBA-9C50-6E7A6F882B96}" type="sibTrans" cxnId="{6E779401-3694-45BC-88D4-4D51086E7128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66FEA25F-1950-4BD9-A8D1-45DBC2E7E8F2}">
      <dgm:prSet phldrT="[Texto]" custT="1"/>
      <dgm:spPr/>
      <dgm:t>
        <a:bodyPr/>
        <a:lstStyle/>
        <a:p>
          <a:r>
            <a:rPr lang="es-AR" sz="1400" dirty="0">
              <a:latin typeface="Arial Narrow" panose="020B0606020202030204" pitchFamily="34" charset="0"/>
            </a:rPr>
            <a:t>Incremento de eficiencia del SEA y optimización del pozo</a:t>
          </a:r>
        </a:p>
      </dgm:t>
    </dgm:pt>
    <dgm:pt modelId="{5FC6A821-5C98-4222-9319-68FD6D07F7B9}" type="parTrans" cxnId="{AE63FF46-EA39-41BF-B5C5-F5D4DA20EFE4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DE815E68-F7FA-4319-BF02-A8017AABF920}" type="sibTrans" cxnId="{AE63FF46-EA39-41BF-B5C5-F5D4DA20EFE4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30A91F25-619F-4465-B1A6-5DACA54449D9}">
      <dgm:prSet phldrT="[Texto]" custT="1"/>
      <dgm:spPr/>
      <dgm:t>
        <a:bodyPr/>
        <a:lstStyle/>
        <a:p>
          <a:r>
            <a:rPr lang="es-AR" sz="2000">
              <a:latin typeface="Arial Narrow" panose="020B0606020202030204" pitchFamily="34" charset="0"/>
            </a:rPr>
            <a:t>Puente actual</a:t>
          </a:r>
        </a:p>
      </dgm:t>
    </dgm:pt>
    <dgm:pt modelId="{CCAF0E14-8E53-4F68-9B52-B2B2E2381245}" type="parTrans" cxnId="{6455DB5A-3B03-446C-BA8D-BAE2B4AACE04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C039E7CE-EE82-4B30-95E3-BE5622E45D16}" type="sibTrans" cxnId="{6455DB5A-3B03-446C-BA8D-BAE2B4AACE04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727E4B13-A5D1-4945-8DE9-22C73039BE93}">
      <dgm:prSet phldrT="[Texto]" custT="1"/>
      <dgm:spPr/>
      <dgm:t>
        <a:bodyPr/>
        <a:lstStyle/>
        <a:p>
          <a:r>
            <a:rPr lang="es-AR" sz="1400">
              <a:latin typeface="Arial Narrow" panose="020B0606020202030204" pitchFamily="34" charset="0"/>
            </a:rPr>
            <a:t>Pérdida de valor &gt; 1200 USD/d en error en la medición</a:t>
          </a:r>
        </a:p>
      </dgm:t>
    </dgm:pt>
    <dgm:pt modelId="{9D0A9410-36F8-4DAA-8212-41823BC6F848}" type="parTrans" cxnId="{4D96B218-FE4A-447E-B33E-51F3FAEA6C31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52D1D9A1-110A-4478-BEAE-800328A5EDE3}" type="sibTrans" cxnId="{4D96B218-FE4A-447E-B33E-51F3FAEA6C31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5B7966B7-98FC-4623-8958-D4C6ED14D07B}">
      <dgm:prSet phldrT="[Texto]" custT="1"/>
      <dgm:spPr/>
      <dgm:t>
        <a:bodyPr/>
        <a:lstStyle/>
        <a:p>
          <a:r>
            <a:rPr lang="es-AR" sz="1400" dirty="0">
              <a:latin typeface="Arial Narrow" panose="020B0606020202030204" pitchFamily="34" charset="0"/>
            </a:rPr>
            <a:t>Mala alocación del caudal del gas inyectado</a:t>
          </a:r>
        </a:p>
      </dgm:t>
    </dgm:pt>
    <dgm:pt modelId="{74951AF2-914E-4385-9CB7-769609863419}" type="parTrans" cxnId="{2A58D23D-25F7-4141-9BD5-AFCA5AFF2EF2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F3EAA460-4C60-457F-8CCD-AE4ED1741E2B}" type="sibTrans" cxnId="{2A58D23D-25F7-4141-9BD5-AFCA5AFF2EF2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2BBD23FD-23EF-4986-AB32-A03CD1027395}">
      <dgm:prSet phldrT="[Texto]" custT="1"/>
      <dgm:spPr/>
      <dgm:t>
        <a:bodyPr/>
        <a:lstStyle/>
        <a:p>
          <a:r>
            <a:rPr lang="es-AR" sz="1400">
              <a:latin typeface="Arial Narrow" panose="020B0606020202030204" pitchFamily="34" charset="0"/>
            </a:rPr>
            <a:t>Operaciones mas seguras y reducción de pérdidas de  producción</a:t>
          </a:r>
        </a:p>
      </dgm:t>
    </dgm:pt>
    <dgm:pt modelId="{4817E5C6-1C38-4B01-BE19-0C16D01C6C8E}" type="sibTrans" cxnId="{77905F8E-F5B2-40D9-B575-D66D1F3B9E17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5DAA85F8-7755-4AF4-B5C6-3ACBDE0A4CA3}" type="parTrans" cxnId="{77905F8E-F5B2-40D9-B575-D66D1F3B9E17}">
      <dgm:prSet/>
      <dgm:spPr/>
      <dgm:t>
        <a:bodyPr/>
        <a:lstStyle/>
        <a:p>
          <a:endParaRPr lang="es-AR" sz="3200">
            <a:latin typeface="Arial Narrow" panose="020B0606020202030204" pitchFamily="34" charset="0"/>
          </a:endParaRPr>
        </a:p>
      </dgm:t>
    </dgm:pt>
    <dgm:pt modelId="{69769BFE-97FD-4ED7-8DCD-C2CE96A53000}">
      <dgm:prSet phldrT="[Texto]" custT="1"/>
      <dgm:spPr/>
      <dgm:t>
        <a:bodyPr/>
        <a:lstStyle/>
        <a:p>
          <a:r>
            <a:rPr lang="es-AR" sz="1400">
              <a:latin typeface="Arial Narrow" panose="020B0606020202030204" pitchFamily="34" charset="0"/>
            </a:rPr>
            <a:t>Costo &gt; del puente (pagado con 4 días de baja calidad de medición)</a:t>
          </a:r>
        </a:p>
      </dgm:t>
    </dgm:pt>
    <dgm:pt modelId="{E97CAD3C-818C-4A1B-A069-66FECCC2C4A7}" type="parTrans" cxnId="{8A6E2D7A-04F9-4EE0-B8EF-59ED77E9164F}">
      <dgm:prSet/>
      <dgm:spPr/>
      <dgm:t>
        <a:bodyPr/>
        <a:lstStyle/>
        <a:p>
          <a:endParaRPr lang="es-AR"/>
        </a:p>
      </dgm:t>
    </dgm:pt>
    <dgm:pt modelId="{9F3E1D9B-99FA-48CD-A5A0-2DD0D6F1C7B6}" type="sibTrans" cxnId="{8A6E2D7A-04F9-4EE0-B8EF-59ED77E9164F}">
      <dgm:prSet/>
      <dgm:spPr/>
      <dgm:t>
        <a:bodyPr/>
        <a:lstStyle/>
        <a:p>
          <a:endParaRPr lang="es-AR"/>
        </a:p>
      </dgm:t>
    </dgm:pt>
    <dgm:pt modelId="{CF363407-3A66-41BC-978B-03F538B0F8C4}">
      <dgm:prSet custT="1"/>
      <dgm:spPr/>
      <dgm:t>
        <a:bodyPr/>
        <a:lstStyle/>
        <a:p>
          <a:r>
            <a:rPr lang="es-AR" sz="1400">
              <a:latin typeface="Arial Narrow" panose="020B0606020202030204" pitchFamily="34" charset="0"/>
            </a:rPr>
            <a:t>Costo del puente &lt; puente estándar</a:t>
          </a:r>
        </a:p>
      </dgm:t>
    </dgm:pt>
    <dgm:pt modelId="{4D4BA857-A2F8-43AD-826F-F087CCCEE1CF}" type="parTrans" cxnId="{FD9C5E48-DF91-410E-BA64-F9D4920E8224}">
      <dgm:prSet/>
      <dgm:spPr/>
      <dgm:t>
        <a:bodyPr/>
        <a:lstStyle/>
        <a:p>
          <a:endParaRPr lang="es-AR"/>
        </a:p>
      </dgm:t>
    </dgm:pt>
    <dgm:pt modelId="{A5BA2673-89CF-4532-A04E-E9E796031D90}" type="sibTrans" cxnId="{FD9C5E48-DF91-410E-BA64-F9D4920E8224}">
      <dgm:prSet/>
      <dgm:spPr/>
      <dgm:t>
        <a:bodyPr/>
        <a:lstStyle/>
        <a:p>
          <a:endParaRPr lang="es-AR"/>
        </a:p>
      </dgm:t>
    </dgm:pt>
    <dgm:pt modelId="{721534A4-D4C2-435F-BABF-4F00D535BBD9}">
      <dgm:prSet custT="1"/>
      <dgm:spPr/>
      <dgm:t>
        <a:bodyPr/>
        <a:lstStyle/>
        <a:p>
          <a:r>
            <a:rPr lang="es-AR" sz="1400">
              <a:latin typeface="Arial Narrow" panose="020B0606020202030204" pitchFamily="34" charset="0"/>
            </a:rPr>
            <a:t>Incrementa la pérdida de producción por mantenimiento</a:t>
          </a:r>
        </a:p>
      </dgm:t>
    </dgm:pt>
    <dgm:pt modelId="{A16DF223-38AC-4445-BF9A-6C811E667A63}" type="parTrans" cxnId="{C2DEDEFD-3D8B-47E5-8E20-B048F29426C0}">
      <dgm:prSet/>
      <dgm:spPr/>
      <dgm:t>
        <a:bodyPr/>
        <a:lstStyle/>
        <a:p>
          <a:endParaRPr lang="es-AR"/>
        </a:p>
      </dgm:t>
    </dgm:pt>
    <dgm:pt modelId="{6C2397D0-6808-405F-9777-1FF0A0856BC3}" type="sibTrans" cxnId="{C2DEDEFD-3D8B-47E5-8E20-B048F29426C0}">
      <dgm:prSet/>
      <dgm:spPr/>
      <dgm:t>
        <a:bodyPr/>
        <a:lstStyle/>
        <a:p>
          <a:endParaRPr lang="es-AR"/>
        </a:p>
      </dgm:t>
    </dgm:pt>
    <dgm:pt modelId="{64116708-0C32-467F-B1D3-568703EC4307}" type="pres">
      <dgm:prSet presAssocID="{8227023F-5129-4635-96B3-16FF985ECB4A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92B5461A-2123-42A6-9AAA-5BECE18F609C}" type="pres">
      <dgm:prSet presAssocID="{8227023F-5129-4635-96B3-16FF985ECB4A}" presName="dummyMaxCanvas" presStyleCnt="0"/>
      <dgm:spPr/>
    </dgm:pt>
    <dgm:pt modelId="{894BD24E-7611-40E0-98DF-EFE284A06AB9}" type="pres">
      <dgm:prSet presAssocID="{8227023F-5129-4635-96B3-16FF985ECB4A}" presName="parentComposite" presStyleCnt="0"/>
      <dgm:spPr/>
    </dgm:pt>
    <dgm:pt modelId="{03BA0E7F-675D-4C41-8F75-F84765216244}" type="pres">
      <dgm:prSet presAssocID="{8227023F-5129-4635-96B3-16FF985ECB4A}" presName="parent1" presStyleLbl="alignAccFollowNode1" presStyleIdx="0" presStyleCnt="4" custLinFactNeighborX="4379" custLinFactNeighborY="1563">
        <dgm:presLayoutVars>
          <dgm:chMax val="4"/>
        </dgm:presLayoutVars>
      </dgm:prSet>
      <dgm:spPr/>
    </dgm:pt>
    <dgm:pt modelId="{5B6129AA-11B3-4519-9015-79D1DBE612A7}" type="pres">
      <dgm:prSet presAssocID="{8227023F-5129-4635-96B3-16FF985ECB4A}" presName="parent2" presStyleLbl="alignAccFollowNode1" presStyleIdx="1" presStyleCnt="4" custLinFactNeighborX="9404" custLinFactNeighborY="-1043">
        <dgm:presLayoutVars>
          <dgm:chMax val="4"/>
        </dgm:presLayoutVars>
      </dgm:prSet>
      <dgm:spPr/>
    </dgm:pt>
    <dgm:pt modelId="{3643AB8C-944B-4A44-8153-1803DFEE9D66}" type="pres">
      <dgm:prSet presAssocID="{8227023F-5129-4635-96B3-16FF985ECB4A}" presName="childrenComposite" presStyleCnt="0"/>
      <dgm:spPr/>
    </dgm:pt>
    <dgm:pt modelId="{166C871E-6CCD-4712-8A04-EDE52A112CE2}" type="pres">
      <dgm:prSet presAssocID="{8227023F-5129-4635-96B3-16FF985ECB4A}" presName="dummyMaxCanvas_ChildArea" presStyleCnt="0"/>
      <dgm:spPr/>
    </dgm:pt>
    <dgm:pt modelId="{3B630EC8-9DBB-4F56-A4DA-72ED8DC1F784}" type="pres">
      <dgm:prSet presAssocID="{8227023F-5129-4635-96B3-16FF985ECB4A}" presName="fulcrum" presStyleLbl="alignAccFollowNode1" presStyleIdx="2" presStyleCnt="4"/>
      <dgm:spPr/>
    </dgm:pt>
    <dgm:pt modelId="{4F37E445-ECE6-4F26-90B1-2CEF69A85FD2}" type="pres">
      <dgm:prSet presAssocID="{8227023F-5129-4635-96B3-16FF985ECB4A}" presName="balance_34" presStyleLbl="alignAccFollowNode1" presStyleIdx="3" presStyleCnt="4">
        <dgm:presLayoutVars>
          <dgm:bulletEnabled val="1"/>
        </dgm:presLayoutVars>
      </dgm:prSet>
      <dgm:spPr/>
    </dgm:pt>
    <dgm:pt modelId="{91BC9C2E-179F-4435-A432-AD8EE677ECE1}" type="pres">
      <dgm:prSet presAssocID="{8227023F-5129-4635-96B3-16FF985ECB4A}" presName="right_34_1" presStyleLbl="node1" presStyleIdx="0" presStyleCnt="7">
        <dgm:presLayoutVars>
          <dgm:bulletEnabled val="1"/>
        </dgm:presLayoutVars>
      </dgm:prSet>
      <dgm:spPr/>
    </dgm:pt>
    <dgm:pt modelId="{7DA60711-6940-488F-A70C-506E973D53EA}" type="pres">
      <dgm:prSet presAssocID="{8227023F-5129-4635-96B3-16FF985ECB4A}" presName="right_34_2" presStyleLbl="node1" presStyleIdx="1" presStyleCnt="7">
        <dgm:presLayoutVars>
          <dgm:bulletEnabled val="1"/>
        </dgm:presLayoutVars>
      </dgm:prSet>
      <dgm:spPr/>
    </dgm:pt>
    <dgm:pt modelId="{4918564E-2B6A-439D-B38D-394A73304F52}" type="pres">
      <dgm:prSet presAssocID="{8227023F-5129-4635-96B3-16FF985ECB4A}" presName="right_34_3" presStyleLbl="node1" presStyleIdx="2" presStyleCnt="7">
        <dgm:presLayoutVars>
          <dgm:bulletEnabled val="1"/>
        </dgm:presLayoutVars>
      </dgm:prSet>
      <dgm:spPr/>
    </dgm:pt>
    <dgm:pt modelId="{8834100D-31E8-4D7E-91AF-34F0C876E415}" type="pres">
      <dgm:prSet presAssocID="{8227023F-5129-4635-96B3-16FF985ECB4A}" presName="right_34_4" presStyleLbl="node1" presStyleIdx="3" presStyleCnt="7">
        <dgm:presLayoutVars>
          <dgm:bulletEnabled val="1"/>
        </dgm:presLayoutVars>
      </dgm:prSet>
      <dgm:spPr/>
    </dgm:pt>
    <dgm:pt modelId="{C1A61D8D-CF30-4881-ACA9-5A19033EB218}" type="pres">
      <dgm:prSet presAssocID="{8227023F-5129-4635-96B3-16FF985ECB4A}" presName="left_34_1" presStyleLbl="node1" presStyleIdx="4" presStyleCnt="7">
        <dgm:presLayoutVars>
          <dgm:bulletEnabled val="1"/>
        </dgm:presLayoutVars>
      </dgm:prSet>
      <dgm:spPr/>
    </dgm:pt>
    <dgm:pt modelId="{461BD9FC-9E28-45FA-A3CE-ADD7B834A25F}" type="pres">
      <dgm:prSet presAssocID="{8227023F-5129-4635-96B3-16FF985ECB4A}" presName="left_34_2" presStyleLbl="node1" presStyleIdx="5" presStyleCnt="7">
        <dgm:presLayoutVars>
          <dgm:bulletEnabled val="1"/>
        </dgm:presLayoutVars>
      </dgm:prSet>
      <dgm:spPr/>
    </dgm:pt>
    <dgm:pt modelId="{7E8EB6C1-B194-4DC3-9173-53D43FC97C51}" type="pres">
      <dgm:prSet presAssocID="{8227023F-5129-4635-96B3-16FF985ECB4A}" presName="left_34_3" presStyleLbl="node1" presStyleIdx="6" presStyleCnt="7">
        <dgm:presLayoutVars>
          <dgm:bulletEnabled val="1"/>
        </dgm:presLayoutVars>
      </dgm:prSet>
      <dgm:spPr/>
    </dgm:pt>
  </dgm:ptLst>
  <dgm:cxnLst>
    <dgm:cxn modelId="{6E779401-3694-45BC-88D4-4D51086E7128}" srcId="{8227023F-5129-4635-96B3-16FF985ECB4A}" destId="{40E3FF1C-4917-4C04-86C5-AE52BBDAAE53}" srcOrd="0" destOrd="0" parTransId="{92A4B81B-EC0A-4EA6-8B77-A9DE2324E7C8}" sibTransId="{08C2283A-EFD6-4DBA-9C50-6E7A6F882B96}"/>
    <dgm:cxn modelId="{46111206-3CAB-4089-A91E-A4B401C088F3}" type="presOf" srcId="{69769BFE-97FD-4ED7-8DCD-C2CE96A53000}" destId="{7E8EB6C1-B194-4DC3-9173-53D43FC97C51}" srcOrd="0" destOrd="0" presId="urn:microsoft.com/office/officeart/2005/8/layout/balance1"/>
    <dgm:cxn modelId="{4D96B218-FE4A-447E-B33E-51F3FAEA6C31}" srcId="{30A91F25-619F-4465-B1A6-5DACA54449D9}" destId="{727E4B13-A5D1-4945-8DE9-22C73039BE93}" srcOrd="0" destOrd="0" parTransId="{9D0A9410-36F8-4DAA-8212-41823BC6F848}" sibTransId="{52D1D9A1-110A-4478-BEAE-800328A5EDE3}"/>
    <dgm:cxn modelId="{69B8E81A-4105-4E1F-88ED-652389A34AD0}" type="presOf" srcId="{CF363407-3A66-41BC-978B-03F538B0F8C4}" destId="{8834100D-31E8-4D7E-91AF-34F0C876E415}" srcOrd="0" destOrd="0" presId="urn:microsoft.com/office/officeart/2005/8/layout/balance1"/>
    <dgm:cxn modelId="{2A58D23D-25F7-4141-9BD5-AFCA5AFF2EF2}" srcId="{30A91F25-619F-4465-B1A6-5DACA54449D9}" destId="{5B7966B7-98FC-4623-8958-D4C6ED14D07B}" srcOrd="1" destOrd="0" parTransId="{74951AF2-914E-4385-9CB7-769609863419}" sibTransId="{F3EAA460-4C60-457F-8CCD-AE4ED1741E2B}"/>
    <dgm:cxn modelId="{9076045D-FC80-4CE2-8237-467760E1432E}" type="presOf" srcId="{66FEA25F-1950-4BD9-A8D1-45DBC2E7E8F2}" destId="{C1A61D8D-CF30-4881-ACA9-5A19033EB218}" srcOrd="0" destOrd="0" presId="urn:microsoft.com/office/officeart/2005/8/layout/balance1"/>
    <dgm:cxn modelId="{AE63FF46-EA39-41BF-B5C5-F5D4DA20EFE4}" srcId="{40E3FF1C-4917-4C04-86C5-AE52BBDAAE53}" destId="{66FEA25F-1950-4BD9-A8D1-45DBC2E7E8F2}" srcOrd="0" destOrd="0" parTransId="{5FC6A821-5C98-4222-9319-68FD6D07F7B9}" sibTransId="{DE815E68-F7FA-4319-BF02-A8017AABF920}"/>
    <dgm:cxn modelId="{FD9C5E48-DF91-410E-BA64-F9D4920E8224}" srcId="{30A91F25-619F-4465-B1A6-5DACA54449D9}" destId="{CF363407-3A66-41BC-978B-03F538B0F8C4}" srcOrd="3" destOrd="0" parTransId="{4D4BA857-A2F8-43AD-826F-F087CCCEE1CF}" sibTransId="{A5BA2673-89CF-4532-A04E-E9E796031D90}"/>
    <dgm:cxn modelId="{84909954-C780-4EB5-B9AC-707157920BD6}" type="presOf" srcId="{5B7966B7-98FC-4623-8958-D4C6ED14D07B}" destId="{7DA60711-6940-488F-A70C-506E973D53EA}" srcOrd="0" destOrd="0" presId="urn:microsoft.com/office/officeart/2005/8/layout/balance1"/>
    <dgm:cxn modelId="{A3F24776-B098-475D-84F6-0CED1EDD7D8D}" type="presOf" srcId="{8227023F-5129-4635-96B3-16FF985ECB4A}" destId="{64116708-0C32-467F-B1D3-568703EC4307}" srcOrd="0" destOrd="0" presId="urn:microsoft.com/office/officeart/2005/8/layout/balance1"/>
    <dgm:cxn modelId="{8A6E2D7A-04F9-4EE0-B8EF-59ED77E9164F}" srcId="{40E3FF1C-4917-4C04-86C5-AE52BBDAAE53}" destId="{69769BFE-97FD-4ED7-8DCD-C2CE96A53000}" srcOrd="2" destOrd="0" parTransId="{E97CAD3C-818C-4A1B-A069-66FECCC2C4A7}" sibTransId="{9F3E1D9B-99FA-48CD-A5A0-2DD0D6F1C7B6}"/>
    <dgm:cxn modelId="{6455DB5A-3B03-446C-BA8D-BAE2B4AACE04}" srcId="{8227023F-5129-4635-96B3-16FF985ECB4A}" destId="{30A91F25-619F-4465-B1A6-5DACA54449D9}" srcOrd="1" destOrd="0" parTransId="{CCAF0E14-8E53-4F68-9B52-B2B2E2381245}" sibTransId="{C039E7CE-EE82-4B30-95E3-BE5622E45D16}"/>
    <dgm:cxn modelId="{77905F8E-F5B2-40D9-B575-D66D1F3B9E17}" srcId="{40E3FF1C-4917-4C04-86C5-AE52BBDAAE53}" destId="{2BBD23FD-23EF-4986-AB32-A03CD1027395}" srcOrd="1" destOrd="0" parTransId="{5DAA85F8-7755-4AF4-B5C6-3ACBDE0A4CA3}" sibTransId="{4817E5C6-1C38-4B01-BE19-0C16D01C6C8E}"/>
    <dgm:cxn modelId="{EA156E9F-CF28-484F-9673-9BEDE8BB212F}" type="presOf" srcId="{721534A4-D4C2-435F-BABF-4F00D535BBD9}" destId="{4918564E-2B6A-439D-B38D-394A73304F52}" srcOrd="0" destOrd="0" presId="urn:microsoft.com/office/officeart/2005/8/layout/balance1"/>
    <dgm:cxn modelId="{B7945FBC-E3E5-408F-B9E5-2DD4F36D9A10}" type="presOf" srcId="{30A91F25-619F-4465-B1A6-5DACA54449D9}" destId="{5B6129AA-11B3-4519-9015-79D1DBE612A7}" srcOrd="0" destOrd="0" presId="urn:microsoft.com/office/officeart/2005/8/layout/balance1"/>
    <dgm:cxn modelId="{974B51D1-FDF7-45A2-A5B1-E091F9555DEA}" type="presOf" srcId="{40E3FF1C-4917-4C04-86C5-AE52BBDAAE53}" destId="{03BA0E7F-675D-4C41-8F75-F84765216244}" srcOrd="0" destOrd="0" presId="urn:microsoft.com/office/officeart/2005/8/layout/balance1"/>
    <dgm:cxn modelId="{F4D588D9-E7C3-4649-A2FD-3057FE443E87}" type="presOf" srcId="{727E4B13-A5D1-4945-8DE9-22C73039BE93}" destId="{91BC9C2E-179F-4435-A432-AD8EE677ECE1}" srcOrd="0" destOrd="0" presId="urn:microsoft.com/office/officeart/2005/8/layout/balance1"/>
    <dgm:cxn modelId="{B8C187F6-5997-4502-A3FB-7B579BA01B67}" type="presOf" srcId="{2BBD23FD-23EF-4986-AB32-A03CD1027395}" destId="{461BD9FC-9E28-45FA-A3CE-ADD7B834A25F}" srcOrd="0" destOrd="0" presId="urn:microsoft.com/office/officeart/2005/8/layout/balance1"/>
    <dgm:cxn modelId="{C2DEDEFD-3D8B-47E5-8E20-B048F29426C0}" srcId="{30A91F25-619F-4465-B1A6-5DACA54449D9}" destId="{721534A4-D4C2-435F-BABF-4F00D535BBD9}" srcOrd="2" destOrd="0" parTransId="{A16DF223-38AC-4445-BF9A-6C811E667A63}" sibTransId="{6C2397D0-6808-405F-9777-1FF0A0856BC3}"/>
    <dgm:cxn modelId="{9263D2FF-644E-48C0-9825-F55BBEDBCFAC}" type="presParOf" srcId="{64116708-0C32-467F-B1D3-568703EC4307}" destId="{92B5461A-2123-42A6-9AAA-5BECE18F609C}" srcOrd="0" destOrd="0" presId="urn:microsoft.com/office/officeart/2005/8/layout/balance1"/>
    <dgm:cxn modelId="{AB735819-0F61-4216-B022-B9BD299C9437}" type="presParOf" srcId="{64116708-0C32-467F-B1D3-568703EC4307}" destId="{894BD24E-7611-40E0-98DF-EFE284A06AB9}" srcOrd="1" destOrd="0" presId="urn:microsoft.com/office/officeart/2005/8/layout/balance1"/>
    <dgm:cxn modelId="{86A11E2B-1840-4333-B420-7E02A84E2D21}" type="presParOf" srcId="{894BD24E-7611-40E0-98DF-EFE284A06AB9}" destId="{03BA0E7F-675D-4C41-8F75-F84765216244}" srcOrd="0" destOrd="0" presId="urn:microsoft.com/office/officeart/2005/8/layout/balance1"/>
    <dgm:cxn modelId="{32976B32-75E1-4821-8F5B-C9AF13B8B218}" type="presParOf" srcId="{894BD24E-7611-40E0-98DF-EFE284A06AB9}" destId="{5B6129AA-11B3-4519-9015-79D1DBE612A7}" srcOrd="1" destOrd="0" presId="urn:microsoft.com/office/officeart/2005/8/layout/balance1"/>
    <dgm:cxn modelId="{CE856981-A880-4420-A9EE-0A76A4A36865}" type="presParOf" srcId="{64116708-0C32-467F-B1D3-568703EC4307}" destId="{3643AB8C-944B-4A44-8153-1803DFEE9D66}" srcOrd="2" destOrd="0" presId="urn:microsoft.com/office/officeart/2005/8/layout/balance1"/>
    <dgm:cxn modelId="{3461EF05-F11D-478E-A42E-23DF525ABAC5}" type="presParOf" srcId="{3643AB8C-944B-4A44-8153-1803DFEE9D66}" destId="{166C871E-6CCD-4712-8A04-EDE52A112CE2}" srcOrd="0" destOrd="0" presId="urn:microsoft.com/office/officeart/2005/8/layout/balance1"/>
    <dgm:cxn modelId="{E7943FCC-C037-428E-9100-D1D56200493E}" type="presParOf" srcId="{3643AB8C-944B-4A44-8153-1803DFEE9D66}" destId="{3B630EC8-9DBB-4F56-A4DA-72ED8DC1F784}" srcOrd="1" destOrd="0" presId="urn:microsoft.com/office/officeart/2005/8/layout/balance1"/>
    <dgm:cxn modelId="{0547E8F0-DAAC-4607-A9E0-5B4C66D32480}" type="presParOf" srcId="{3643AB8C-944B-4A44-8153-1803DFEE9D66}" destId="{4F37E445-ECE6-4F26-90B1-2CEF69A85FD2}" srcOrd="2" destOrd="0" presId="urn:microsoft.com/office/officeart/2005/8/layout/balance1"/>
    <dgm:cxn modelId="{E1D2BB41-D8C8-42E0-90EA-CEB516B0FF8D}" type="presParOf" srcId="{3643AB8C-944B-4A44-8153-1803DFEE9D66}" destId="{91BC9C2E-179F-4435-A432-AD8EE677ECE1}" srcOrd="3" destOrd="0" presId="urn:microsoft.com/office/officeart/2005/8/layout/balance1"/>
    <dgm:cxn modelId="{C63ADAC1-C61D-4CCD-A8C0-C25814E794F3}" type="presParOf" srcId="{3643AB8C-944B-4A44-8153-1803DFEE9D66}" destId="{7DA60711-6940-488F-A70C-506E973D53EA}" srcOrd="4" destOrd="0" presId="urn:microsoft.com/office/officeart/2005/8/layout/balance1"/>
    <dgm:cxn modelId="{A99049B7-0E91-4C4B-882E-DB578BE8314B}" type="presParOf" srcId="{3643AB8C-944B-4A44-8153-1803DFEE9D66}" destId="{4918564E-2B6A-439D-B38D-394A73304F52}" srcOrd="5" destOrd="0" presId="urn:microsoft.com/office/officeart/2005/8/layout/balance1"/>
    <dgm:cxn modelId="{B1FCDADF-F8B6-4BB7-ABF9-864B7A21CA93}" type="presParOf" srcId="{3643AB8C-944B-4A44-8153-1803DFEE9D66}" destId="{8834100D-31E8-4D7E-91AF-34F0C876E415}" srcOrd="6" destOrd="0" presId="urn:microsoft.com/office/officeart/2005/8/layout/balance1"/>
    <dgm:cxn modelId="{004163EF-A68F-4AFB-927F-243EE49396C4}" type="presParOf" srcId="{3643AB8C-944B-4A44-8153-1803DFEE9D66}" destId="{C1A61D8D-CF30-4881-ACA9-5A19033EB218}" srcOrd="7" destOrd="0" presId="urn:microsoft.com/office/officeart/2005/8/layout/balance1"/>
    <dgm:cxn modelId="{7F9B9BE2-BCCE-4BCC-8FBE-2FF2977DC658}" type="presParOf" srcId="{3643AB8C-944B-4A44-8153-1803DFEE9D66}" destId="{461BD9FC-9E28-45FA-A3CE-ADD7B834A25F}" srcOrd="8" destOrd="0" presId="urn:microsoft.com/office/officeart/2005/8/layout/balance1"/>
    <dgm:cxn modelId="{4F593EA7-050F-4897-9AED-0691CBF7CEF5}" type="presParOf" srcId="{3643AB8C-944B-4A44-8153-1803DFEE9D66}" destId="{7E8EB6C1-B194-4DC3-9173-53D43FC97C51}" srcOrd="9" destOrd="0" presId="urn:microsoft.com/office/officeart/2005/8/layout/balance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9E64F0-CAF0-4211-BD7A-37087EAD54E5}" type="doc">
      <dgm:prSet loTypeId="urn:microsoft.com/office/officeart/2005/8/layout/vList4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AR"/>
        </a:p>
      </dgm:t>
    </dgm:pt>
    <dgm:pt modelId="{77AEA174-1368-4888-8974-AE4D8CE4B70C}">
      <dgm:prSet custT="1"/>
      <dgm:spPr>
        <a:solidFill>
          <a:srgbClr val="00B050"/>
        </a:solidFill>
      </dgm:spPr>
      <dgm:t>
        <a:bodyPr/>
        <a:lstStyle/>
        <a:p>
          <a:pPr algn="just"/>
          <a:r>
            <a:rPr lang="es-AR" sz="2000" dirty="0">
              <a:latin typeface="Arial Narrow" panose="020B0606020202030204" pitchFamily="34" charset="0"/>
            </a:rPr>
            <a:t>El cumplimiento del plan de mantenimiento del puente generado en este proyecto, procedimientos operativos y de purga proporcionarán un ahorro entre 5kUSD/d- 9 </a:t>
          </a:r>
          <a:r>
            <a:rPr lang="es-AR" sz="2000" dirty="0" err="1">
              <a:latin typeface="Arial Narrow" panose="020B0606020202030204" pitchFamily="34" charset="0"/>
            </a:rPr>
            <a:t>kUSD</a:t>
          </a:r>
          <a:r>
            <a:rPr lang="es-AR" sz="2000" dirty="0">
              <a:latin typeface="Arial Narrow" panose="020B0606020202030204" pitchFamily="34" charset="0"/>
            </a:rPr>
            <a:t>/d por locación.</a:t>
          </a:r>
        </a:p>
      </dgm:t>
    </dgm:pt>
    <dgm:pt modelId="{8B52E8A1-CFDD-4F1F-8C1F-BE789C428801}" type="parTrans" cxnId="{21F49C95-EB04-497F-A016-E1BC4BD3019D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5152B769-DFE3-43ED-8E0B-F1D1B48A6CF2}" type="sibTrans" cxnId="{21F49C95-EB04-497F-A016-E1BC4BD3019D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B71CFB82-1754-407D-A8F2-AE297D8B730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just"/>
          <a:r>
            <a:rPr lang="es-AR" sz="2000" dirty="0">
              <a:latin typeface="Arial Narrow" panose="020B0606020202030204" pitchFamily="34" charset="0"/>
            </a:rPr>
            <a:t>Generación del P&amp;ID del VCD del puente estándar de medición de caudal de gas para pozos con SEA Gas </a:t>
          </a:r>
          <a:r>
            <a:rPr lang="es-AR" sz="2000" dirty="0" err="1">
              <a:latin typeface="Arial Narrow" panose="020B0606020202030204" pitchFamily="34" charset="0"/>
            </a:rPr>
            <a:t>Lift</a:t>
          </a:r>
          <a:r>
            <a:rPr lang="es-AR" sz="2000" dirty="0">
              <a:latin typeface="Arial Narrow" panose="020B0606020202030204" pitchFamily="34" charset="0"/>
            </a:rPr>
            <a:t> logrando disminuir  %</a:t>
          </a:r>
          <a:r>
            <a:rPr lang="es-AR" sz="2000" dirty="0" err="1">
              <a:latin typeface="Arial Narrow" panose="020B0606020202030204" pitchFamily="34" charset="0"/>
            </a:rPr>
            <a:t>Ea</a:t>
          </a:r>
          <a:r>
            <a:rPr lang="es-AR" sz="2000" dirty="0">
              <a:latin typeface="Arial Narrow" panose="020B0606020202030204" pitchFamily="34" charset="0"/>
            </a:rPr>
            <a:t> a</a:t>
          </a:r>
          <a:r>
            <a:rPr lang="es-AR" sz="2000" b="0" dirty="0">
              <a:latin typeface="Arial Narrow" panose="020B0606020202030204" pitchFamily="34" charset="0"/>
            </a:rPr>
            <a:t>l rango 2-4%. Beneficio: M</a:t>
          </a:r>
          <a:r>
            <a:rPr lang="es-AR" sz="2000" dirty="0">
              <a:latin typeface="Arial Narrow" panose="020B0606020202030204" pitchFamily="34" charset="0"/>
            </a:rPr>
            <a:t>ejora de eficiencia del SEA Gas </a:t>
          </a:r>
          <a:r>
            <a:rPr lang="es-AR" sz="2000" dirty="0" err="1">
              <a:latin typeface="Arial Narrow" panose="020B0606020202030204" pitchFamily="34" charset="0"/>
            </a:rPr>
            <a:t>Lift</a:t>
          </a:r>
          <a:r>
            <a:rPr lang="es-AR" sz="2000" dirty="0">
              <a:latin typeface="Arial Narrow" panose="020B0606020202030204" pitchFamily="34" charset="0"/>
            </a:rPr>
            <a:t>, mejor </a:t>
          </a:r>
          <a:r>
            <a:rPr lang="es-AR" sz="2000" dirty="0" err="1">
              <a:latin typeface="Arial Narrow" panose="020B0606020202030204" pitchFamily="34" charset="0"/>
            </a:rPr>
            <a:t>alocacion</a:t>
          </a:r>
          <a:r>
            <a:rPr lang="es-AR" sz="2000" dirty="0">
              <a:latin typeface="Arial Narrow" panose="020B0606020202030204" pitchFamily="34" charset="0"/>
            </a:rPr>
            <a:t> del gas inyectado y asegura la integridad del puente (interferencia con fractura de pozo cercano).</a:t>
          </a:r>
        </a:p>
      </dgm:t>
    </dgm:pt>
    <dgm:pt modelId="{32E85B8E-ED18-47F2-9155-B8641FBB3840}" type="sibTrans" cxnId="{05CC62AC-48E5-4EC9-B611-775B2B177C44}">
      <dgm:prSet/>
      <dgm:spPr/>
      <dgm:t>
        <a:bodyPr/>
        <a:lstStyle/>
        <a:p>
          <a:pPr algn="just"/>
          <a:endParaRPr lang="es-AR" sz="2000">
            <a:latin typeface="Arial Narrow" panose="020B0606020202030204" pitchFamily="34" charset="0"/>
          </a:endParaRPr>
        </a:p>
      </dgm:t>
    </dgm:pt>
    <dgm:pt modelId="{E246CE62-876B-4E4C-A0D1-09FC246D9282}" type="parTrans" cxnId="{05CC62AC-48E5-4EC9-B611-775B2B177C44}">
      <dgm:prSet/>
      <dgm:spPr/>
      <dgm:t>
        <a:bodyPr/>
        <a:lstStyle/>
        <a:p>
          <a:pPr algn="just"/>
          <a:endParaRPr lang="es-AR" sz="2000">
            <a:latin typeface="Arial Narrow" panose="020B0606020202030204" pitchFamily="34" charset="0"/>
          </a:endParaRPr>
        </a:p>
      </dgm:t>
    </dgm:pt>
    <dgm:pt modelId="{9E90A686-0E4C-49B7-B20C-6337B902B957}">
      <dgm:prSet custT="1"/>
      <dgm:spPr/>
      <dgm:t>
        <a:bodyPr/>
        <a:lstStyle/>
        <a:p>
          <a:pPr algn="just"/>
          <a:r>
            <a:rPr lang="es-AR" sz="2000" dirty="0">
              <a:latin typeface="Arial Narrow" panose="020B0606020202030204" pitchFamily="34" charset="0"/>
            </a:rPr>
            <a:t>Disminución del error absoluto de medición de caudal de gas de los puentes existentes del rango 90%-15% al 14%-7% a través de la aplicación de acciones recomendadas.</a:t>
          </a:r>
          <a:endParaRPr lang="es-AR" sz="2000" dirty="0">
            <a:solidFill>
              <a:srgbClr val="FF0000"/>
            </a:solidFill>
            <a:latin typeface="Arial Narrow" panose="020B0606020202030204" pitchFamily="34" charset="0"/>
          </a:endParaRPr>
        </a:p>
      </dgm:t>
    </dgm:pt>
    <dgm:pt modelId="{D9DD683D-4EAF-415B-98E0-CA9217A2BE3B}" type="parTrans" cxnId="{D405F73D-7A5F-41A3-ACE6-C3A7ABAEBCA8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FB241125-CAEF-42BB-9ABE-7F0B88F82A4D}" type="sibTrans" cxnId="{D405F73D-7A5F-41A3-ACE6-C3A7ABAEBCA8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79191A59-9EFA-4A79-BF91-36BAADD99F00}" type="pres">
      <dgm:prSet presAssocID="{EB9E64F0-CAF0-4211-BD7A-37087EAD54E5}" presName="linear" presStyleCnt="0">
        <dgm:presLayoutVars>
          <dgm:dir/>
          <dgm:resizeHandles val="exact"/>
        </dgm:presLayoutVars>
      </dgm:prSet>
      <dgm:spPr/>
    </dgm:pt>
    <dgm:pt modelId="{02F9CEE4-C443-40D5-BB19-C57A1EB8B171}" type="pres">
      <dgm:prSet presAssocID="{9E90A686-0E4C-49B7-B20C-6337B902B957}" presName="comp" presStyleCnt="0"/>
      <dgm:spPr/>
    </dgm:pt>
    <dgm:pt modelId="{11D65F86-B47F-4C9E-AA29-8B494938F2DF}" type="pres">
      <dgm:prSet presAssocID="{9E90A686-0E4C-49B7-B20C-6337B902B957}" presName="box" presStyleLbl="node1" presStyleIdx="0" presStyleCnt="3"/>
      <dgm:spPr/>
    </dgm:pt>
    <dgm:pt modelId="{55FADFFF-12DF-4251-AEC4-014BB6552CB3}" type="pres">
      <dgm:prSet presAssocID="{9E90A686-0E4C-49B7-B20C-6337B902B957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46000" r="-46000"/>
          </a:stretch>
        </a:blipFill>
      </dgm:spPr>
    </dgm:pt>
    <dgm:pt modelId="{9A85818B-CB09-44AB-BE8B-E1BD6F06D6A2}" type="pres">
      <dgm:prSet presAssocID="{9E90A686-0E4C-49B7-B20C-6337B902B957}" presName="text" presStyleLbl="node1" presStyleIdx="0" presStyleCnt="3">
        <dgm:presLayoutVars>
          <dgm:bulletEnabled val="1"/>
        </dgm:presLayoutVars>
      </dgm:prSet>
      <dgm:spPr/>
    </dgm:pt>
    <dgm:pt modelId="{A2651C36-9EDC-4EE7-AFC2-19A69B3B3BF7}" type="pres">
      <dgm:prSet presAssocID="{FB241125-CAEF-42BB-9ABE-7F0B88F82A4D}" presName="spacer" presStyleCnt="0"/>
      <dgm:spPr/>
    </dgm:pt>
    <dgm:pt modelId="{89765860-02FB-4DA5-97FF-C9853EF7D551}" type="pres">
      <dgm:prSet presAssocID="{B71CFB82-1754-407D-A8F2-AE297D8B730F}" presName="comp" presStyleCnt="0"/>
      <dgm:spPr/>
    </dgm:pt>
    <dgm:pt modelId="{A02CF2E3-7C80-4E36-9A5B-4269EE3F620E}" type="pres">
      <dgm:prSet presAssocID="{B71CFB82-1754-407D-A8F2-AE297D8B730F}" presName="box" presStyleLbl="node1" presStyleIdx="1" presStyleCnt="3"/>
      <dgm:spPr/>
    </dgm:pt>
    <dgm:pt modelId="{AFE7F74D-4513-43C8-A6AD-717236690191}" type="pres">
      <dgm:prSet presAssocID="{B71CFB82-1754-407D-A8F2-AE297D8B730F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  <dgm:pt modelId="{D275401B-8362-473F-8ED6-EADA12B955E2}" type="pres">
      <dgm:prSet presAssocID="{B71CFB82-1754-407D-A8F2-AE297D8B730F}" presName="text" presStyleLbl="node1" presStyleIdx="1" presStyleCnt="3">
        <dgm:presLayoutVars>
          <dgm:bulletEnabled val="1"/>
        </dgm:presLayoutVars>
      </dgm:prSet>
      <dgm:spPr/>
    </dgm:pt>
    <dgm:pt modelId="{761D5784-E393-4134-AB81-6FCDE47978F8}" type="pres">
      <dgm:prSet presAssocID="{32E85B8E-ED18-47F2-9155-B8641FBB3840}" presName="spacer" presStyleCnt="0"/>
      <dgm:spPr/>
    </dgm:pt>
    <dgm:pt modelId="{1146FEFE-50C3-4A83-B866-ABF5DB1ABBCB}" type="pres">
      <dgm:prSet presAssocID="{77AEA174-1368-4888-8974-AE4D8CE4B70C}" presName="comp" presStyleCnt="0"/>
      <dgm:spPr/>
    </dgm:pt>
    <dgm:pt modelId="{5DFF696D-755B-42EC-A94D-FED665613C86}" type="pres">
      <dgm:prSet presAssocID="{77AEA174-1368-4888-8974-AE4D8CE4B70C}" presName="box" presStyleLbl="node1" presStyleIdx="2" presStyleCnt="3"/>
      <dgm:spPr/>
    </dgm:pt>
    <dgm:pt modelId="{EE1C0DEE-2592-43BB-888B-6E722454F89A}" type="pres">
      <dgm:prSet presAssocID="{77AEA174-1368-4888-8974-AE4D8CE4B70C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32000" b="-32000"/>
          </a:stretch>
        </a:blipFill>
      </dgm:spPr>
    </dgm:pt>
    <dgm:pt modelId="{60E8CCCF-AFCF-4DC2-B8B6-E3028CE4EDD5}" type="pres">
      <dgm:prSet presAssocID="{77AEA174-1368-4888-8974-AE4D8CE4B70C}" presName="text" presStyleLbl="node1" presStyleIdx="2" presStyleCnt="3">
        <dgm:presLayoutVars>
          <dgm:bulletEnabled val="1"/>
        </dgm:presLayoutVars>
      </dgm:prSet>
      <dgm:spPr/>
    </dgm:pt>
  </dgm:ptLst>
  <dgm:cxnLst>
    <dgm:cxn modelId="{DABFEB1E-D395-4A45-85D3-72C513777AFF}" type="presOf" srcId="{77AEA174-1368-4888-8974-AE4D8CE4B70C}" destId="{5DFF696D-755B-42EC-A94D-FED665613C86}" srcOrd="0" destOrd="0" presId="urn:microsoft.com/office/officeart/2005/8/layout/vList4"/>
    <dgm:cxn modelId="{D405F73D-7A5F-41A3-ACE6-C3A7ABAEBCA8}" srcId="{EB9E64F0-CAF0-4211-BD7A-37087EAD54E5}" destId="{9E90A686-0E4C-49B7-B20C-6337B902B957}" srcOrd="0" destOrd="0" parTransId="{D9DD683D-4EAF-415B-98E0-CA9217A2BE3B}" sibTransId="{FB241125-CAEF-42BB-9ABE-7F0B88F82A4D}"/>
    <dgm:cxn modelId="{11F89845-FABE-4A7C-B90D-6803EF26CAE5}" type="presOf" srcId="{9E90A686-0E4C-49B7-B20C-6337B902B957}" destId="{11D65F86-B47F-4C9E-AA29-8B494938F2DF}" srcOrd="0" destOrd="0" presId="urn:microsoft.com/office/officeart/2005/8/layout/vList4"/>
    <dgm:cxn modelId="{96EDB767-0C60-4CF1-8B43-7EBAAFE4746E}" type="presOf" srcId="{EB9E64F0-CAF0-4211-BD7A-37087EAD54E5}" destId="{79191A59-9EFA-4A79-BF91-36BAADD99F00}" srcOrd="0" destOrd="0" presId="urn:microsoft.com/office/officeart/2005/8/layout/vList4"/>
    <dgm:cxn modelId="{73DDCE7E-8EF1-47E6-9770-0E2C831B85A9}" type="presOf" srcId="{9E90A686-0E4C-49B7-B20C-6337B902B957}" destId="{9A85818B-CB09-44AB-BE8B-E1BD6F06D6A2}" srcOrd="1" destOrd="0" presId="urn:microsoft.com/office/officeart/2005/8/layout/vList4"/>
    <dgm:cxn modelId="{EEE56782-51A1-4440-B1DA-3A3E92D2A0AF}" type="presOf" srcId="{B71CFB82-1754-407D-A8F2-AE297D8B730F}" destId="{A02CF2E3-7C80-4E36-9A5B-4269EE3F620E}" srcOrd="0" destOrd="0" presId="urn:microsoft.com/office/officeart/2005/8/layout/vList4"/>
    <dgm:cxn modelId="{21F49C95-EB04-497F-A016-E1BC4BD3019D}" srcId="{EB9E64F0-CAF0-4211-BD7A-37087EAD54E5}" destId="{77AEA174-1368-4888-8974-AE4D8CE4B70C}" srcOrd="2" destOrd="0" parTransId="{8B52E8A1-CFDD-4F1F-8C1F-BE789C428801}" sibTransId="{5152B769-DFE3-43ED-8E0B-F1D1B48A6CF2}"/>
    <dgm:cxn modelId="{05CC62AC-48E5-4EC9-B611-775B2B177C44}" srcId="{EB9E64F0-CAF0-4211-BD7A-37087EAD54E5}" destId="{B71CFB82-1754-407D-A8F2-AE297D8B730F}" srcOrd="1" destOrd="0" parTransId="{E246CE62-876B-4E4C-A0D1-09FC246D9282}" sibTransId="{32E85B8E-ED18-47F2-9155-B8641FBB3840}"/>
    <dgm:cxn modelId="{B9CE25D1-6151-4C95-A709-8D7C69AD244F}" type="presOf" srcId="{B71CFB82-1754-407D-A8F2-AE297D8B730F}" destId="{D275401B-8362-473F-8ED6-EADA12B955E2}" srcOrd="1" destOrd="0" presId="urn:microsoft.com/office/officeart/2005/8/layout/vList4"/>
    <dgm:cxn modelId="{116998DB-B985-4CFF-9D13-4777E1BD6D65}" type="presOf" srcId="{77AEA174-1368-4888-8974-AE4D8CE4B70C}" destId="{60E8CCCF-AFCF-4DC2-B8B6-E3028CE4EDD5}" srcOrd="1" destOrd="0" presId="urn:microsoft.com/office/officeart/2005/8/layout/vList4"/>
    <dgm:cxn modelId="{0368953C-A6C3-4437-81A4-2AEECA773D52}" type="presParOf" srcId="{79191A59-9EFA-4A79-BF91-36BAADD99F00}" destId="{02F9CEE4-C443-40D5-BB19-C57A1EB8B171}" srcOrd="0" destOrd="0" presId="urn:microsoft.com/office/officeart/2005/8/layout/vList4"/>
    <dgm:cxn modelId="{51D43342-A0E3-4CF5-9C01-1C172D978583}" type="presParOf" srcId="{02F9CEE4-C443-40D5-BB19-C57A1EB8B171}" destId="{11D65F86-B47F-4C9E-AA29-8B494938F2DF}" srcOrd="0" destOrd="0" presId="urn:microsoft.com/office/officeart/2005/8/layout/vList4"/>
    <dgm:cxn modelId="{D5E11AA2-41EF-4220-9704-46E9B28E722F}" type="presParOf" srcId="{02F9CEE4-C443-40D5-BB19-C57A1EB8B171}" destId="{55FADFFF-12DF-4251-AEC4-014BB6552CB3}" srcOrd="1" destOrd="0" presId="urn:microsoft.com/office/officeart/2005/8/layout/vList4"/>
    <dgm:cxn modelId="{64DE9A5B-99FF-47BC-B835-4049BFBB9DF8}" type="presParOf" srcId="{02F9CEE4-C443-40D5-BB19-C57A1EB8B171}" destId="{9A85818B-CB09-44AB-BE8B-E1BD6F06D6A2}" srcOrd="2" destOrd="0" presId="urn:microsoft.com/office/officeart/2005/8/layout/vList4"/>
    <dgm:cxn modelId="{593508E4-F45E-448D-9BAB-9BB2C2515AEE}" type="presParOf" srcId="{79191A59-9EFA-4A79-BF91-36BAADD99F00}" destId="{A2651C36-9EDC-4EE7-AFC2-19A69B3B3BF7}" srcOrd="1" destOrd="0" presId="urn:microsoft.com/office/officeart/2005/8/layout/vList4"/>
    <dgm:cxn modelId="{7DB6107F-15A2-473E-8C4B-20D121A99E49}" type="presParOf" srcId="{79191A59-9EFA-4A79-BF91-36BAADD99F00}" destId="{89765860-02FB-4DA5-97FF-C9853EF7D551}" srcOrd="2" destOrd="0" presId="urn:microsoft.com/office/officeart/2005/8/layout/vList4"/>
    <dgm:cxn modelId="{0E79A385-2C58-428C-8A5E-CE8960EF02C8}" type="presParOf" srcId="{89765860-02FB-4DA5-97FF-C9853EF7D551}" destId="{A02CF2E3-7C80-4E36-9A5B-4269EE3F620E}" srcOrd="0" destOrd="0" presId="urn:microsoft.com/office/officeart/2005/8/layout/vList4"/>
    <dgm:cxn modelId="{5C179449-6687-41F5-92B5-3BC23901E88C}" type="presParOf" srcId="{89765860-02FB-4DA5-97FF-C9853EF7D551}" destId="{AFE7F74D-4513-43C8-A6AD-717236690191}" srcOrd="1" destOrd="0" presId="urn:microsoft.com/office/officeart/2005/8/layout/vList4"/>
    <dgm:cxn modelId="{AA22BC30-0A54-4838-92DB-A6452C54F9ED}" type="presParOf" srcId="{89765860-02FB-4DA5-97FF-C9853EF7D551}" destId="{D275401B-8362-473F-8ED6-EADA12B955E2}" srcOrd="2" destOrd="0" presId="urn:microsoft.com/office/officeart/2005/8/layout/vList4"/>
    <dgm:cxn modelId="{73932051-0991-4825-A608-258B09B1319F}" type="presParOf" srcId="{79191A59-9EFA-4A79-BF91-36BAADD99F00}" destId="{761D5784-E393-4134-AB81-6FCDE47978F8}" srcOrd="3" destOrd="0" presId="urn:microsoft.com/office/officeart/2005/8/layout/vList4"/>
    <dgm:cxn modelId="{8DE9B934-A2D1-4DDB-81A8-1EBDBD797430}" type="presParOf" srcId="{79191A59-9EFA-4A79-BF91-36BAADD99F00}" destId="{1146FEFE-50C3-4A83-B866-ABF5DB1ABBCB}" srcOrd="4" destOrd="0" presId="urn:microsoft.com/office/officeart/2005/8/layout/vList4"/>
    <dgm:cxn modelId="{FD93738C-AA96-4545-808B-4D10B761B153}" type="presParOf" srcId="{1146FEFE-50C3-4A83-B866-ABF5DB1ABBCB}" destId="{5DFF696D-755B-42EC-A94D-FED665613C86}" srcOrd="0" destOrd="0" presId="urn:microsoft.com/office/officeart/2005/8/layout/vList4"/>
    <dgm:cxn modelId="{793F4AAF-2980-4D67-8DCB-A829C1150910}" type="presParOf" srcId="{1146FEFE-50C3-4A83-B866-ABF5DB1ABBCB}" destId="{EE1C0DEE-2592-43BB-888B-6E722454F89A}" srcOrd="1" destOrd="0" presId="urn:microsoft.com/office/officeart/2005/8/layout/vList4"/>
    <dgm:cxn modelId="{17BFE2A3-F867-461C-8112-725E28F368F1}" type="presParOf" srcId="{1146FEFE-50C3-4A83-B866-ABF5DB1ABBCB}" destId="{60E8CCCF-AFCF-4DC2-B8B6-E3028CE4EDD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9E64F0-CAF0-4211-BD7A-37087EAD54E5}" type="doc">
      <dgm:prSet loTypeId="urn:microsoft.com/office/officeart/2005/8/layout/vList4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AR"/>
        </a:p>
      </dgm:t>
    </dgm:pt>
    <dgm:pt modelId="{86881F9A-BB92-4267-A243-3053698FC4F6}">
      <dgm:prSet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La válvula automatizada reducirá las visitas y permanencia de los supervisores en los pozos. Nota: El 53% de los siniestros corresponden a colisión en ruta según reporte de seguridad vial 1-2021 (264 siniestros en total). </a:t>
          </a:r>
        </a:p>
      </dgm:t>
    </dgm:pt>
    <dgm:pt modelId="{9A76DB48-11B5-4DC9-BADE-C6D732049F36}" type="parTrans" cxnId="{8DB16D48-1C6F-4CA9-AB7B-FBCC9F259E50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14808603-F46F-4D52-8FE8-5BBE92592F00}" type="sibTrans" cxnId="{8DB16D48-1C6F-4CA9-AB7B-FBCC9F259E50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D62EF84F-6F24-44C8-9F3F-5343A2F0285D}">
      <dgm:prSet custT="1"/>
      <dgm:spPr/>
      <dgm:t>
        <a:bodyPr/>
        <a:lstStyle/>
        <a:p>
          <a:pPr algn="just"/>
          <a:r>
            <a:rPr lang="es-AR" sz="2000" dirty="0">
              <a:solidFill>
                <a:schemeClr val="bg1"/>
              </a:solidFill>
              <a:latin typeface="Arial Narrow" panose="020B0606020202030204" pitchFamily="34" charset="0"/>
            </a:rPr>
            <a:t>La coordinación simultánea en locación de las áreas de mantenimiento y YAD para configurar, calibrar y adecuar instrumentos garantizó que las correcciones sean 100% eficientes.</a:t>
          </a:r>
          <a:endParaRPr lang="es-AR" sz="2000" dirty="0">
            <a:latin typeface="Arial Narrow" panose="020B0606020202030204" pitchFamily="34" charset="0"/>
          </a:endParaRPr>
        </a:p>
      </dgm:t>
    </dgm:pt>
    <dgm:pt modelId="{29649B6B-F3DB-46A8-96BA-68234E6BB5D3}" type="sibTrans" cxnId="{D5ED1DAF-B6D7-427B-B6BC-4F6CDB52513A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ADE1A3AA-9C64-4A23-919A-8B7B099F5933}" type="parTrans" cxnId="{D5ED1DAF-B6D7-427B-B6BC-4F6CDB52513A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6174B881-F0B5-4552-AA74-092B81468FB7}">
      <dgm:prSet custT="1"/>
      <dgm:spPr>
        <a:solidFill>
          <a:srgbClr val="1A9638"/>
        </a:solidFill>
      </dgm:spPr>
      <dgm:t>
        <a:bodyPr/>
        <a:lstStyle/>
        <a:p>
          <a:pPr algn="just"/>
          <a:r>
            <a:rPr lang="es-AR" sz="2000" dirty="0">
              <a:latin typeface="Arial Narrow" panose="020B0606020202030204" pitchFamily="34" charset="0"/>
            </a:rPr>
            <a:t>El</a:t>
          </a:r>
          <a:r>
            <a:rPr lang="es-AR" sz="2000" baseline="0" dirty="0">
              <a:latin typeface="Arial Narrow" panose="020B0606020202030204" pitchFamily="34" charset="0"/>
            </a:rPr>
            <a:t> puente estándar está disponible para ser aplicado en pozos con SEA Gas Lift de otras regionales  según P&amp;ID validado con su respectivo análisis de riesgo de acuerdo a cada instalación.</a:t>
          </a:r>
          <a:endParaRPr lang="es-AR" sz="20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873040CF-A0F5-42BB-AE58-BAAF1CC2DE8F}" type="parTrans" cxnId="{1A3A8192-C4C8-4EFC-9DF9-07B7F86EEC2D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71136C53-A050-4F6F-8BDE-2D080AD0B66C}" type="sibTrans" cxnId="{1A3A8192-C4C8-4EFC-9DF9-07B7F86EEC2D}">
      <dgm:prSet/>
      <dgm:spPr/>
      <dgm:t>
        <a:bodyPr/>
        <a:lstStyle/>
        <a:p>
          <a:endParaRPr lang="es-AR" sz="2000">
            <a:latin typeface="Arial Narrow" panose="020B0606020202030204" pitchFamily="34" charset="0"/>
          </a:endParaRPr>
        </a:p>
      </dgm:t>
    </dgm:pt>
    <dgm:pt modelId="{8D76F59E-9464-489A-AF73-D3B83EB2B63C}">
      <dgm:prSet custT="1"/>
      <dgm:spPr/>
      <dgm:t>
        <a:bodyPr/>
        <a:lstStyle/>
        <a:p>
          <a:pPr algn="just"/>
          <a:r>
            <a:rPr lang="es-AR" sz="2000" dirty="0">
              <a:latin typeface="Arial Narrow" panose="020B0606020202030204" pitchFamily="34" charset="0"/>
            </a:rPr>
            <a:t>Medir bien aporta positivamente en la gestión emisiones de CO2 reduciendo la emisión de gases de 60 autos anuales aproximadamente.</a:t>
          </a:r>
        </a:p>
      </dgm:t>
    </dgm:pt>
    <dgm:pt modelId="{BF3A81C3-B8B7-4558-8233-5C7817EB5E0E}" type="parTrans" cxnId="{7DE11AC3-479A-4758-BF02-BFADDAE57598}">
      <dgm:prSet/>
      <dgm:spPr/>
      <dgm:t>
        <a:bodyPr/>
        <a:lstStyle/>
        <a:p>
          <a:endParaRPr lang="es-AR"/>
        </a:p>
      </dgm:t>
    </dgm:pt>
    <dgm:pt modelId="{0697CA63-FAFD-49A3-A164-7AB157E8DA09}" type="sibTrans" cxnId="{7DE11AC3-479A-4758-BF02-BFADDAE57598}">
      <dgm:prSet/>
      <dgm:spPr/>
      <dgm:t>
        <a:bodyPr/>
        <a:lstStyle/>
        <a:p>
          <a:endParaRPr lang="es-AR"/>
        </a:p>
      </dgm:t>
    </dgm:pt>
    <dgm:pt modelId="{79191A59-9EFA-4A79-BF91-36BAADD99F00}" type="pres">
      <dgm:prSet presAssocID="{EB9E64F0-CAF0-4211-BD7A-37087EAD54E5}" presName="linear" presStyleCnt="0">
        <dgm:presLayoutVars>
          <dgm:dir/>
          <dgm:resizeHandles val="exact"/>
        </dgm:presLayoutVars>
      </dgm:prSet>
      <dgm:spPr/>
    </dgm:pt>
    <dgm:pt modelId="{91D4B71B-7B9D-469F-9C36-50090F1E49A1}" type="pres">
      <dgm:prSet presAssocID="{D62EF84F-6F24-44C8-9F3F-5343A2F0285D}" presName="comp" presStyleCnt="0"/>
      <dgm:spPr/>
    </dgm:pt>
    <dgm:pt modelId="{93459AA2-D34A-4EFB-9380-E0F8356D3CE5}" type="pres">
      <dgm:prSet presAssocID="{D62EF84F-6F24-44C8-9F3F-5343A2F0285D}" presName="box" presStyleLbl="node1" presStyleIdx="0" presStyleCnt="4"/>
      <dgm:spPr/>
    </dgm:pt>
    <dgm:pt modelId="{6ACCF0AA-D2EB-4B2D-AC07-06FD1FBDC491}" type="pres">
      <dgm:prSet presAssocID="{D62EF84F-6F24-44C8-9F3F-5343A2F0285D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</dgm:spPr>
    </dgm:pt>
    <dgm:pt modelId="{7AA60FE7-A7D8-4ACD-9248-36F3B2566274}" type="pres">
      <dgm:prSet presAssocID="{D62EF84F-6F24-44C8-9F3F-5343A2F0285D}" presName="text" presStyleLbl="node1" presStyleIdx="0" presStyleCnt="4">
        <dgm:presLayoutVars>
          <dgm:bulletEnabled val="1"/>
        </dgm:presLayoutVars>
      </dgm:prSet>
      <dgm:spPr/>
    </dgm:pt>
    <dgm:pt modelId="{9EE1E14A-2356-43E8-8ECD-71F72C2AFF89}" type="pres">
      <dgm:prSet presAssocID="{29649B6B-F3DB-46A8-96BA-68234E6BB5D3}" presName="spacer" presStyleCnt="0"/>
      <dgm:spPr/>
    </dgm:pt>
    <dgm:pt modelId="{7BB7B272-49A8-4DC9-AE2E-010CA50AF88C}" type="pres">
      <dgm:prSet presAssocID="{8D76F59E-9464-489A-AF73-D3B83EB2B63C}" presName="comp" presStyleCnt="0"/>
      <dgm:spPr/>
    </dgm:pt>
    <dgm:pt modelId="{263DADFA-19DA-4D25-8586-EEC2D8FAE856}" type="pres">
      <dgm:prSet presAssocID="{8D76F59E-9464-489A-AF73-D3B83EB2B63C}" presName="box" presStyleLbl="node1" presStyleIdx="1" presStyleCnt="4"/>
      <dgm:spPr/>
    </dgm:pt>
    <dgm:pt modelId="{29FD0C13-96C5-4875-ADC6-3792A013BF4D}" type="pres">
      <dgm:prSet presAssocID="{8D76F59E-9464-489A-AF73-D3B83EB2B63C}" presName="img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42000" b="-42000"/>
          </a:stretch>
        </a:blipFill>
      </dgm:spPr>
    </dgm:pt>
    <dgm:pt modelId="{FE0C9C12-F92D-4C95-962C-A9FF089F5630}" type="pres">
      <dgm:prSet presAssocID="{8D76F59E-9464-489A-AF73-D3B83EB2B63C}" presName="text" presStyleLbl="node1" presStyleIdx="1" presStyleCnt="4">
        <dgm:presLayoutVars>
          <dgm:bulletEnabled val="1"/>
        </dgm:presLayoutVars>
      </dgm:prSet>
      <dgm:spPr/>
    </dgm:pt>
    <dgm:pt modelId="{3406D0CC-DC05-4B29-BB5D-25033896EF26}" type="pres">
      <dgm:prSet presAssocID="{0697CA63-FAFD-49A3-A164-7AB157E8DA09}" presName="spacer" presStyleCnt="0"/>
      <dgm:spPr/>
    </dgm:pt>
    <dgm:pt modelId="{0DCBEEBB-FE6D-4B26-BD7C-7F0B931A5E22}" type="pres">
      <dgm:prSet presAssocID="{86881F9A-BB92-4267-A243-3053698FC4F6}" presName="comp" presStyleCnt="0"/>
      <dgm:spPr/>
    </dgm:pt>
    <dgm:pt modelId="{3716C9F0-302F-40C3-94C1-97474F523648}" type="pres">
      <dgm:prSet presAssocID="{86881F9A-BB92-4267-A243-3053698FC4F6}" presName="box" presStyleLbl="node1" presStyleIdx="2" presStyleCnt="4"/>
      <dgm:spPr>
        <a:xfrm>
          <a:off x="0" y="1635938"/>
          <a:ext cx="11385585" cy="1487216"/>
        </a:xfrm>
        <a:prstGeom prst="roundRect">
          <a:avLst>
            <a:gd name="adj" fmla="val 10000"/>
          </a:avLst>
        </a:prstGeom>
      </dgm:spPr>
    </dgm:pt>
    <dgm:pt modelId="{D03C6760-36FB-4CA6-A0F8-DAFEB22B7283}" type="pres">
      <dgm:prSet presAssocID="{86881F9A-BB92-4267-A243-3053698FC4F6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EC031034-6A5D-45A7-8F74-06FA29FCDDCD}" type="pres">
      <dgm:prSet presAssocID="{86881F9A-BB92-4267-A243-3053698FC4F6}" presName="text" presStyleLbl="node1" presStyleIdx="2" presStyleCnt="4">
        <dgm:presLayoutVars>
          <dgm:bulletEnabled val="1"/>
        </dgm:presLayoutVars>
      </dgm:prSet>
      <dgm:spPr/>
    </dgm:pt>
    <dgm:pt modelId="{8B161C04-CC0F-4CCC-AB22-DD8AD86ECD48}" type="pres">
      <dgm:prSet presAssocID="{14808603-F46F-4D52-8FE8-5BBE92592F00}" presName="spacer" presStyleCnt="0"/>
      <dgm:spPr/>
    </dgm:pt>
    <dgm:pt modelId="{90CBF1C8-44C4-4605-BD77-E753F7866BC5}" type="pres">
      <dgm:prSet presAssocID="{6174B881-F0B5-4552-AA74-092B81468FB7}" presName="comp" presStyleCnt="0"/>
      <dgm:spPr/>
    </dgm:pt>
    <dgm:pt modelId="{71296FEB-63BF-49E2-A247-F5FEF75559D1}" type="pres">
      <dgm:prSet presAssocID="{6174B881-F0B5-4552-AA74-092B81468FB7}" presName="box" presStyleLbl="node1" presStyleIdx="3" presStyleCnt="4"/>
      <dgm:spPr/>
    </dgm:pt>
    <dgm:pt modelId="{7CE07C25-038F-4966-804D-BEF0AD8B8261}" type="pres">
      <dgm:prSet presAssocID="{6174B881-F0B5-4552-AA74-092B81468FB7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1000" r="-11000"/>
          </a:stretch>
        </a:blipFill>
      </dgm:spPr>
    </dgm:pt>
    <dgm:pt modelId="{C1116E47-42CB-4253-AAB9-345A48AC70D2}" type="pres">
      <dgm:prSet presAssocID="{6174B881-F0B5-4552-AA74-092B81468FB7}" presName="text" presStyleLbl="node1" presStyleIdx="3" presStyleCnt="4">
        <dgm:presLayoutVars>
          <dgm:bulletEnabled val="1"/>
        </dgm:presLayoutVars>
      </dgm:prSet>
      <dgm:spPr/>
    </dgm:pt>
  </dgm:ptLst>
  <dgm:cxnLst>
    <dgm:cxn modelId="{FB14B726-7C81-41C0-AA29-06845459475C}" type="presOf" srcId="{6174B881-F0B5-4552-AA74-092B81468FB7}" destId="{71296FEB-63BF-49E2-A247-F5FEF75559D1}" srcOrd="0" destOrd="0" presId="urn:microsoft.com/office/officeart/2005/8/layout/vList4"/>
    <dgm:cxn modelId="{96EDB767-0C60-4CF1-8B43-7EBAAFE4746E}" type="presOf" srcId="{EB9E64F0-CAF0-4211-BD7A-37087EAD54E5}" destId="{79191A59-9EFA-4A79-BF91-36BAADD99F00}" srcOrd="0" destOrd="0" presId="urn:microsoft.com/office/officeart/2005/8/layout/vList4"/>
    <dgm:cxn modelId="{8DB16D48-1C6F-4CA9-AB7B-FBCC9F259E50}" srcId="{EB9E64F0-CAF0-4211-BD7A-37087EAD54E5}" destId="{86881F9A-BB92-4267-A243-3053698FC4F6}" srcOrd="2" destOrd="0" parTransId="{9A76DB48-11B5-4DC9-BADE-C6D732049F36}" sibTransId="{14808603-F46F-4D52-8FE8-5BBE92592F00}"/>
    <dgm:cxn modelId="{6D43AB71-C4CC-4B10-B1C8-AE305CF39EE5}" type="presOf" srcId="{86881F9A-BB92-4267-A243-3053698FC4F6}" destId="{3716C9F0-302F-40C3-94C1-97474F523648}" srcOrd="0" destOrd="0" presId="urn:microsoft.com/office/officeart/2005/8/layout/vList4"/>
    <dgm:cxn modelId="{D3237381-320C-4CF9-A45A-3A3A3B129D8B}" type="presOf" srcId="{6174B881-F0B5-4552-AA74-092B81468FB7}" destId="{C1116E47-42CB-4253-AAB9-345A48AC70D2}" srcOrd="1" destOrd="0" presId="urn:microsoft.com/office/officeart/2005/8/layout/vList4"/>
    <dgm:cxn modelId="{1A3A8192-C4C8-4EFC-9DF9-07B7F86EEC2D}" srcId="{EB9E64F0-CAF0-4211-BD7A-37087EAD54E5}" destId="{6174B881-F0B5-4552-AA74-092B81468FB7}" srcOrd="3" destOrd="0" parTransId="{873040CF-A0F5-42BB-AE58-BAAF1CC2DE8F}" sibTransId="{71136C53-A050-4F6F-8BDE-2D080AD0B66C}"/>
    <dgm:cxn modelId="{D5ED1DAF-B6D7-427B-B6BC-4F6CDB52513A}" srcId="{EB9E64F0-CAF0-4211-BD7A-37087EAD54E5}" destId="{D62EF84F-6F24-44C8-9F3F-5343A2F0285D}" srcOrd="0" destOrd="0" parTransId="{ADE1A3AA-9C64-4A23-919A-8B7B099F5933}" sibTransId="{29649B6B-F3DB-46A8-96BA-68234E6BB5D3}"/>
    <dgm:cxn modelId="{1B2A39B5-6DF4-4FDE-BCD7-207BC53856BB}" type="presOf" srcId="{8D76F59E-9464-489A-AF73-D3B83EB2B63C}" destId="{263DADFA-19DA-4D25-8586-EEC2D8FAE856}" srcOrd="0" destOrd="0" presId="urn:microsoft.com/office/officeart/2005/8/layout/vList4"/>
    <dgm:cxn modelId="{95B4D3B5-B097-4533-A11D-9DE2C1D06AEF}" type="presOf" srcId="{8D76F59E-9464-489A-AF73-D3B83EB2B63C}" destId="{FE0C9C12-F92D-4C95-962C-A9FF089F5630}" srcOrd="1" destOrd="0" presId="urn:microsoft.com/office/officeart/2005/8/layout/vList4"/>
    <dgm:cxn modelId="{431654BC-AB14-4564-9AC0-C07A36F5DDEB}" type="presOf" srcId="{D62EF84F-6F24-44C8-9F3F-5343A2F0285D}" destId="{7AA60FE7-A7D8-4ACD-9248-36F3B2566274}" srcOrd="1" destOrd="0" presId="urn:microsoft.com/office/officeart/2005/8/layout/vList4"/>
    <dgm:cxn modelId="{7DE11AC3-479A-4758-BF02-BFADDAE57598}" srcId="{EB9E64F0-CAF0-4211-BD7A-37087EAD54E5}" destId="{8D76F59E-9464-489A-AF73-D3B83EB2B63C}" srcOrd="1" destOrd="0" parTransId="{BF3A81C3-B8B7-4558-8233-5C7817EB5E0E}" sibTransId="{0697CA63-FAFD-49A3-A164-7AB157E8DA09}"/>
    <dgm:cxn modelId="{7D5ADCEA-B4C1-47F7-8F30-F57ADF7EF045}" type="presOf" srcId="{D62EF84F-6F24-44C8-9F3F-5343A2F0285D}" destId="{93459AA2-D34A-4EFB-9380-E0F8356D3CE5}" srcOrd="0" destOrd="0" presId="urn:microsoft.com/office/officeart/2005/8/layout/vList4"/>
    <dgm:cxn modelId="{5385B5F9-19EB-4C94-A412-702D2F63CB22}" type="presOf" srcId="{86881F9A-BB92-4267-A243-3053698FC4F6}" destId="{EC031034-6A5D-45A7-8F74-06FA29FCDDCD}" srcOrd="1" destOrd="0" presId="urn:microsoft.com/office/officeart/2005/8/layout/vList4"/>
    <dgm:cxn modelId="{2945224A-F4D3-493D-B9C3-A59C01992494}" type="presParOf" srcId="{79191A59-9EFA-4A79-BF91-36BAADD99F00}" destId="{91D4B71B-7B9D-469F-9C36-50090F1E49A1}" srcOrd="0" destOrd="0" presId="urn:microsoft.com/office/officeart/2005/8/layout/vList4"/>
    <dgm:cxn modelId="{22126F66-41FB-43F2-8D87-3578EF9252DF}" type="presParOf" srcId="{91D4B71B-7B9D-469F-9C36-50090F1E49A1}" destId="{93459AA2-D34A-4EFB-9380-E0F8356D3CE5}" srcOrd="0" destOrd="0" presId="urn:microsoft.com/office/officeart/2005/8/layout/vList4"/>
    <dgm:cxn modelId="{0D9BEC5F-7476-46D4-8644-83563839A239}" type="presParOf" srcId="{91D4B71B-7B9D-469F-9C36-50090F1E49A1}" destId="{6ACCF0AA-D2EB-4B2D-AC07-06FD1FBDC491}" srcOrd="1" destOrd="0" presId="urn:microsoft.com/office/officeart/2005/8/layout/vList4"/>
    <dgm:cxn modelId="{92A76AC5-45DD-4950-B28B-9BF1BE73E36E}" type="presParOf" srcId="{91D4B71B-7B9D-469F-9C36-50090F1E49A1}" destId="{7AA60FE7-A7D8-4ACD-9248-36F3B2566274}" srcOrd="2" destOrd="0" presId="urn:microsoft.com/office/officeart/2005/8/layout/vList4"/>
    <dgm:cxn modelId="{FAA701FC-5ADE-4C41-8F6D-3C3D0826DDF4}" type="presParOf" srcId="{79191A59-9EFA-4A79-BF91-36BAADD99F00}" destId="{9EE1E14A-2356-43E8-8ECD-71F72C2AFF89}" srcOrd="1" destOrd="0" presId="urn:microsoft.com/office/officeart/2005/8/layout/vList4"/>
    <dgm:cxn modelId="{6B79DF46-1193-460D-809F-52F382965C1A}" type="presParOf" srcId="{79191A59-9EFA-4A79-BF91-36BAADD99F00}" destId="{7BB7B272-49A8-4DC9-AE2E-010CA50AF88C}" srcOrd="2" destOrd="0" presId="urn:microsoft.com/office/officeart/2005/8/layout/vList4"/>
    <dgm:cxn modelId="{5172D68C-594C-4171-BFF4-B042D3C25CE9}" type="presParOf" srcId="{7BB7B272-49A8-4DC9-AE2E-010CA50AF88C}" destId="{263DADFA-19DA-4D25-8586-EEC2D8FAE856}" srcOrd="0" destOrd="0" presId="urn:microsoft.com/office/officeart/2005/8/layout/vList4"/>
    <dgm:cxn modelId="{285E44CA-06B5-4AD3-BF8B-B39012DD0403}" type="presParOf" srcId="{7BB7B272-49A8-4DC9-AE2E-010CA50AF88C}" destId="{29FD0C13-96C5-4875-ADC6-3792A013BF4D}" srcOrd="1" destOrd="0" presId="urn:microsoft.com/office/officeart/2005/8/layout/vList4"/>
    <dgm:cxn modelId="{D620A237-AB05-4851-A3DC-3C0937DE954A}" type="presParOf" srcId="{7BB7B272-49A8-4DC9-AE2E-010CA50AF88C}" destId="{FE0C9C12-F92D-4C95-962C-A9FF089F5630}" srcOrd="2" destOrd="0" presId="urn:microsoft.com/office/officeart/2005/8/layout/vList4"/>
    <dgm:cxn modelId="{5FD2E578-1E11-4E9E-BA0F-D66B97E6CDFB}" type="presParOf" srcId="{79191A59-9EFA-4A79-BF91-36BAADD99F00}" destId="{3406D0CC-DC05-4B29-BB5D-25033896EF26}" srcOrd="3" destOrd="0" presId="urn:microsoft.com/office/officeart/2005/8/layout/vList4"/>
    <dgm:cxn modelId="{5DF5E807-2A31-4A4D-BEF8-F5DED15F40A3}" type="presParOf" srcId="{79191A59-9EFA-4A79-BF91-36BAADD99F00}" destId="{0DCBEEBB-FE6D-4B26-BD7C-7F0B931A5E22}" srcOrd="4" destOrd="0" presId="urn:microsoft.com/office/officeart/2005/8/layout/vList4"/>
    <dgm:cxn modelId="{8B23AAAF-9AD8-494E-B6D8-13275E62C9D2}" type="presParOf" srcId="{0DCBEEBB-FE6D-4B26-BD7C-7F0B931A5E22}" destId="{3716C9F0-302F-40C3-94C1-97474F523648}" srcOrd="0" destOrd="0" presId="urn:microsoft.com/office/officeart/2005/8/layout/vList4"/>
    <dgm:cxn modelId="{994EC712-3795-4E45-8D2A-F23092095CC8}" type="presParOf" srcId="{0DCBEEBB-FE6D-4B26-BD7C-7F0B931A5E22}" destId="{D03C6760-36FB-4CA6-A0F8-DAFEB22B7283}" srcOrd="1" destOrd="0" presId="urn:microsoft.com/office/officeart/2005/8/layout/vList4"/>
    <dgm:cxn modelId="{CB0F6FC4-B74F-40A3-BC6B-D0478474CA43}" type="presParOf" srcId="{0DCBEEBB-FE6D-4B26-BD7C-7F0B931A5E22}" destId="{EC031034-6A5D-45A7-8F74-06FA29FCDDCD}" srcOrd="2" destOrd="0" presId="urn:microsoft.com/office/officeart/2005/8/layout/vList4"/>
    <dgm:cxn modelId="{F8609EA5-4FEB-4718-ACE2-268A2C807569}" type="presParOf" srcId="{79191A59-9EFA-4A79-BF91-36BAADD99F00}" destId="{8B161C04-CC0F-4CCC-AB22-DD8AD86ECD48}" srcOrd="5" destOrd="0" presId="urn:microsoft.com/office/officeart/2005/8/layout/vList4"/>
    <dgm:cxn modelId="{15044C24-0767-4279-A560-F55655155785}" type="presParOf" srcId="{79191A59-9EFA-4A79-BF91-36BAADD99F00}" destId="{90CBF1C8-44C4-4605-BD77-E753F7866BC5}" srcOrd="6" destOrd="0" presId="urn:microsoft.com/office/officeart/2005/8/layout/vList4"/>
    <dgm:cxn modelId="{84CC5815-F737-487C-B2D2-3C893892D5C7}" type="presParOf" srcId="{90CBF1C8-44C4-4605-BD77-E753F7866BC5}" destId="{71296FEB-63BF-49E2-A247-F5FEF75559D1}" srcOrd="0" destOrd="0" presId="urn:microsoft.com/office/officeart/2005/8/layout/vList4"/>
    <dgm:cxn modelId="{D0E88A8C-B7B9-4F7A-B3A1-F6285D2C8018}" type="presParOf" srcId="{90CBF1C8-44C4-4605-BD77-E753F7866BC5}" destId="{7CE07C25-038F-4966-804D-BEF0AD8B8261}" srcOrd="1" destOrd="0" presId="urn:microsoft.com/office/officeart/2005/8/layout/vList4"/>
    <dgm:cxn modelId="{8F7473E7-918E-4739-91A0-F0EBDB1FE858}" type="presParOf" srcId="{90CBF1C8-44C4-4605-BD77-E753F7866BC5}" destId="{C1116E47-42CB-4253-AAB9-345A48AC70D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411743-C22C-436C-B4B1-51BCA90478E7}" type="doc">
      <dgm:prSet loTypeId="urn:microsoft.com/office/officeart/2009/3/layout/BlockDescending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AR"/>
        </a:p>
      </dgm:t>
    </dgm:pt>
    <dgm:pt modelId="{538E3FE0-8D7B-4099-8160-F244E5E93FE3}">
      <dgm:prSet phldrT="[Texto]"/>
      <dgm:spPr/>
      <dgm:t>
        <a:bodyPr/>
        <a:lstStyle/>
        <a:p>
          <a:r>
            <a:rPr lang="es-AR"/>
            <a:t>Yacimiento  de Loma Campana</a:t>
          </a:r>
        </a:p>
      </dgm:t>
    </dgm:pt>
    <dgm:pt modelId="{A38ED8C3-F915-4EED-95E7-085DD298D092}" type="parTrans" cxnId="{CA9E66FB-7EEE-4D9F-B22A-7653E1E0D024}">
      <dgm:prSet/>
      <dgm:spPr/>
      <dgm:t>
        <a:bodyPr/>
        <a:lstStyle/>
        <a:p>
          <a:endParaRPr lang="es-AR"/>
        </a:p>
      </dgm:t>
    </dgm:pt>
    <dgm:pt modelId="{DD85CB33-5CFF-430D-ABBC-C5E2F574CFA3}" type="sibTrans" cxnId="{CA9E66FB-7EEE-4D9F-B22A-7653E1E0D024}">
      <dgm:prSet/>
      <dgm:spPr/>
      <dgm:t>
        <a:bodyPr/>
        <a:lstStyle/>
        <a:p>
          <a:endParaRPr lang="es-AR"/>
        </a:p>
      </dgm:t>
    </dgm:pt>
    <dgm:pt modelId="{AC7FF389-6483-494B-9136-1E6B2776FD43}">
      <dgm:prSet phldrT="[Texto]"/>
      <dgm:spPr/>
      <dgm:t>
        <a:bodyPr/>
        <a:lstStyle/>
        <a:p>
          <a:r>
            <a:rPr lang="es-AR" b="1">
              <a:solidFill>
                <a:schemeClr val="bg1"/>
              </a:solidFill>
            </a:rPr>
            <a:t>697</a:t>
          </a:r>
        </a:p>
      </dgm:t>
    </dgm:pt>
    <dgm:pt modelId="{5BE63A29-F8F6-4022-9494-AD2A5ED58B99}" type="parTrans" cxnId="{877CEEB2-D6CE-46B0-81BE-0874F7822170}">
      <dgm:prSet/>
      <dgm:spPr/>
      <dgm:t>
        <a:bodyPr/>
        <a:lstStyle/>
        <a:p>
          <a:endParaRPr lang="es-AR"/>
        </a:p>
      </dgm:t>
    </dgm:pt>
    <dgm:pt modelId="{16A940F1-9331-4546-A38F-6C27FD12D1D3}" type="sibTrans" cxnId="{877CEEB2-D6CE-46B0-81BE-0874F7822170}">
      <dgm:prSet/>
      <dgm:spPr/>
      <dgm:t>
        <a:bodyPr/>
        <a:lstStyle/>
        <a:p>
          <a:endParaRPr lang="es-AR"/>
        </a:p>
      </dgm:t>
    </dgm:pt>
    <dgm:pt modelId="{C60FCD65-BF1F-4184-B9E5-73E6981EBFC3}">
      <dgm:prSet phldrT="[Texto]"/>
      <dgm:spPr/>
      <dgm:t>
        <a:bodyPr/>
        <a:lstStyle/>
        <a:p>
          <a:r>
            <a:rPr lang="es-AR" b="1">
              <a:solidFill>
                <a:schemeClr val="bg1"/>
              </a:solidFill>
            </a:rPr>
            <a:t>Pozos</a:t>
          </a:r>
        </a:p>
        <a:p>
          <a:r>
            <a:rPr lang="es-AR" b="1">
              <a:solidFill>
                <a:schemeClr val="bg1"/>
              </a:solidFill>
            </a:rPr>
            <a:t>12Mm3/d</a:t>
          </a:r>
        </a:p>
      </dgm:t>
    </dgm:pt>
    <dgm:pt modelId="{4189FF12-B1EA-4D5E-AA6F-20B5724BEF6C}" type="parTrans" cxnId="{FBDF5BFF-3B71-4E60-8B54-7BAA80B776D9}">
      <dgm:prSet/>
      <dgm:spPr/>
      <dgm:t>
        <a:bodyPr/>
        <a:lstStyle/>
        <a:p>
          <a:endParaRPr lang="es-AR"/>
        </a:p>
      </dgm:t>
    </dgm:pt>
    <dgm:pt modelId="{425C286B-CF5E-408B-9130-13B6509A355D}" type="sibTrans" cxnId="{FBDF5BFF-3B71-4E60-8B54-7BAA80B776D9}">
      <dgm:prSet/>
      <dgm:spPr/>
      <dgm:t>
        <a:bodyPr/>
        <a:lstStyle/>
        <a:p>
          <a:endParaRPr lang="es-AR"/>
        </a:p>
      </dgm:t>
    </dgm:pt>
    <dgm:pt modelId="{6E17431C-04E8-455C-B27C-310E70445F2C}">
      <dgm:prSet phldrT="[Texto]"/>
      <dgm:spPr/>
      <dgm:t>
        <a:bodyPr/>
        <a:lstStyle/>
        <a:p>
          <a:r>
            <a:rPr lang="es-AR"/>
            <a:t>Sistema de Extracción Gas Lift</a:t>
          </a:r>
        </a:p>
      </dgm:t>
    </dgm:pt>
    <dgm:pt modelId="{BCBDDA87-0F92-42D1-885D-88E42DC43057}" type="parTrans" cxnId="{2530F040-F153-41DC-83ED-BE1EA14A26AD}">
      <dgm:prSet/>
      <dgm:spPr/>
      <dgm:t>
        <a:bodyPr/>
        <a:lstStyle/>
        <a:p>
          <a:endParaRPr lang="es-AR"/>
        </a:p>
      </dgm:t>
    </dgm:pt>
    <dgm:pt modelId="{898F3A5F-D16C-4C62-819D-FCE99B1367E8}" type="sibTrans" cxnId="{2530F040-F153-41DC-83ED-BE1EA14A26AD}">
      <dgm:prSet/>
      <dgm:spPr/>
      <dgm:t>
        <a:bodyPr/>
        <a:lstStyle/>
        <a:p>
          <a:endParaRPr lang="es-AR"/>
        </a:p>
      </dgm:t>
    </dgm:pt>
    <dgm:pt modelId="{A14152E4-9965-4893-B8CF-BD2BF0712E7A}">
      <dgm:prSet phldrT="[Texto]"/>
      <dgm:spPr/>
      <dgm:t>
        <a:bodyPr/>
        <a:lstStyle/>
        <a:p>
          <a:r>
            <a:rPr lang="es-AR" b="1"/>
            <a:t>10</a:t>
          </a:r>
        </a:p>
      </dgm:t>
    </dgm:pt>
    <dgm:pt modelId="{327B6ACC-FC3B-46C4-BD8C-DA2AC8B71FF8}" type="parTrans" cxnId="{878AD727-9E41-4C3E-837F-4163E1156BCC}">
      <dgm:prSet/>
      <dgm:spPr/>
      <dgm:t>
        <a:bodyPr/>
        <a:lstStyle/>
        <a:p>
          <a:endParaRPr lang="es-AR"/>
        </a:p>
      </dgm:t>
    </dgm:pt>
    <dgm:pt modelId="{4C87D5F1-0225-4CCE-A6DF-B8E6CF5ACDF3}" type="sibTrans" cxnId="{878AD727-9E41-4C3E-837F-4163E1156BCC}">
      <dgm:prSet/>
      <dgm:spPr/>
      <dgm:t>
        <a:bodyPr/>
        <a:lstStyle/>
        <a:p>
          <a:endParaRPr lang="es-AR"/>
        </a:p>
      </dgm:t>
    </dgm:pt>
    <dgm:pt modelId="{8222B0B0-F7B5-4047-90AB-AE62A9394579}">
      <dgm:prSet phldrT="[Texto]"/>
      <dgm:spPr/>
      <dgm:t>
        <a:bodyPr/>
        <a:lstStyle/>
        <a:p>
          <a:r>
            <a:rPr lang="es-AR" b="1"/>
            <a:t>Pozos</a:t>
          </a:r>
        </a:p>
        <a:p>
          <a:r>
            <a:rPr lang="es-AR" b="1"/>
            <a:t>100m3/d</a:t>
          </a:r>
        </a:p>
        <a:p>
          <a:endParaRPr lang="es-AR" b="1"/>
        </a:p>
      </dgm:t>
    </dgm:pt>
    <dgm:pt modelId="{96696A3F-E680-46E1-9C32-78A1D0C9805D}" type="parTrans" cxnId="{8773CF8D-233F-49BE-A816-5D5A3A17371D}">
      <dgm:prSet/>
      <dgm:spPr/>
      <dgm:t>
        <a:bodyPr/>
        <a:lstStyle/>
        <a:p>
          <a:endParaRPr lang="es-AR"/>
        </a:p>
      </dgm:t>
    </dgm:pt>
    <dgm:pt modelId="{CA74FC37-791A-444C-B773-646AB6D4E257}" type="sibTrans" cxnId="{8773CF8D-233F-49BE-A816-5D5A3A17371D}">
      <dgm:prSet/>
      <dgm:spPr/>
      <dgm:t>
        <a:bodyPr/>
        <a:lstStyle/>
        <a:p>
          <a:endParaRPr lang="es-AR"/>
        </a:p>
      </dgm:t>
    </dgm:pt>
    <dgm:pt modelId="{39180611-FA84-4569-BAF4-6A05232CFC8C}">
      <dgm:prSet phldrT="[Texto]"/>
      <dgm:spPr/>
      <dgm:t>
        <a:bodyPr/>
        <a:lstStyle/>
        <a:p>
          <a:r>
            <a:rPr lang="es-AR"/>
            <a:t>GOR</a:t>
          </a:r>
        </a:p>
      </dgm:t>
    </dgm:pt>
    <dgm:pt modelId="{C147924B-C8D0-4F0D-AF90-CC242373B4C1}" type="parTrans" cxnId="{34A1235D-A04C-4564-947D-CCEA4AC86BBD}">
      <dgm:prSet/>
      <dgm:spPr/>
      <dgm:t>
        <a:bodyPr/>
        <a:lstStyle/>
        <a:p>
          <a:endParaRPr lang="es-AR"/>
        </a:p>
      </dgm:t>
    </dgm:pt>
    <dgm:pt modelId="{F05E7579-38F2-4100-B60B-CBC685880ECF}" type="sibTrans" cxnId="{34A1235D-A04C-4564-947D-CCEA4AC86BBD}">
      <dgm:prSet/>
      <dgm:spPr/>
      <dgm:t>
        <a:bodyPr/>
        <a:lstStyle/>
        <a:p>
          <a:endParaRPr lang="es-AR"/>
        </a:p>
      </dgm:t>
    </dgm:pt>
    <dgm:pt modelId="{63F7EFA9-6F93-4C99-93DC-37822A5A2EFD}">
      <dgm:prSet phldrT="[Texto]"/>
      <dgm:spPr/>
      <dgm:t>
        <a:bodyPr/>
        <a:lstStyle/>
        <a:p>
          <a:r>
            <a:rPr lang="es-AR"/>
            <a:t>100-350</a:t>
          </a:r>
        </a:p>
      </dgm:t>
    </dgm:pt>
    <dgm:pt modelId="{67EE7E8F-E5EE-44EC-A4BA-378F51DDE4F8}" type="parTrans" cxnId="{8C25D27C-B572-4E1F-911F-2D973D307355}">
      <dgm:prSet/>
      <dgm:spPr/>
      <dgm:t>
        <a:bodyPr/>
        <a:lstStyle/>
        <a:p>
          <a:endParaRPr lang="es-AR"/>
        </a:p>
      </dgm:t>
    </dgm:pt>
    <dgm:pt modelId="{F915402B-0EB7-4B10-A49B-5A83C15D23A1}" type="sibTrans" cxnId="{8C25D27C-B572-4E1F-911F-2D973D307355}">
      <dgm:prSet/>
      <dgm:spPr/>
      <dgm:t>
        <a:bodyPr/>
        <a:lstStyle/>
        <a:p>
          <a:endParaRPr lang="es-AR"/>
        </a:p>
      </dgm:t>
    </dgm:pt>
    <dgm:pt modelId="{DC115348-4FA2-475B-8EC2-C72857AA59E1}">
      <dgm:prSet phldrT="[Texto]"/>
      <dgm:spPr/>
      <dgm:t>
        <a:bodyPr/>
        <a:lstStyle/>
        <a:p>
          <a:r>
            <a:rPr lang="es-AR"/>
            <a:t>m3/m3</a:t>
          </a:r>
        </a:p>
      </dgm:t>
    </dgm:pt>
    <dgm:pt modelId="{68297905-18AC-4137-B45D-C5BAF7B3FF4C}" type="parTrans" cxnId="{D54134E6-CCFD-4EDB-A670-3FB6D1035B33}">
      <dgm:prSet/>
      <dgm:spPr/>
      <dgm:t>
        <a:bodyPr/>
        <a:lstStyle/>
        <a:p>
          <a:endParaRPr lang="es-AR"/>
        </a:p>
      </dgm:t>
    </dgm:pt>
    <dgm:pt modelId="{A28C9E13-D3B9-40DB-922B-417FD9C9E892}" type="sibTrans" cxnId="{D54134E6-CCFD-4EDB-A670-3FB6D1035B33}">
      <dgm:prSet/>
      <dgm:spPr/>
      <dgm:t>
        <a:bodyPr/>
        <a:lstStyle/>
        <a:p>
          <a:endParaRPr lang="es-AR"/>
        </a:p>
      </dgm:t>
    </dgm:pt>
    <dgm:pt modelId="{0EA1520F-2747-4C31-A041-CAEAE3B4D827}" type="pres">
      <dgm:prSet presAssocID="{3E411743-C22C-436C-B4B1-51BCA90478E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F1FEFBF-CCC4-427F-82E9-F970582F1131}" type="pres">
      <dgm:prSet presAssocID="{538E3FE0-8D7B-4099-8160-F244E5E93FE3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235C1204-4DB9-4A8D-BAA0-F6C91DDA1571}" type="pres">
      <dgm:prSet presAssocID="{538E3FE0-8D7B-4099-8160-F244E5E93FE3}" presName="childText_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5726902-589C-44AE-B837-CBE4E3059955}" type="pres">
      <dgm:prSet presAssocID="{538E3FE0-8D7B-4099-8160-F244E5E93FE3}" presName="accentShape_1" presStyleCnt="0"/>
      <dgm:spPr/>
    </dgm:pt>
    <dgm:pt modelId="{69267286-FDF3-438B-B1C2-4AC91C066A1B}" type="pres">
      <dgm:prSet presAssocID="{538E3FE0-8D7B-4099-8160-F244E5E93FE3}" presName="imageRepeatNode" presStyleLbl="node1" presStyleIdx="0" presStyleCnt="3"/>
      <dgm:spPr/>
    </dgm:pt>
    <dgm:pt modelId="{58B58697-B9D4-41AC-8EA6-FB63A3B9A941}" type="pres">
      <dgm:prSet presAssocID="{6E17431C-04E8-455C-B27C-310E70445F2C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5A7CF097-189E-42D2-89D1-3FF5F3C19933}" type="pres">
      <dgm:prSet presAssocID="{6E17431C-04E8-455C-B27C-310E70445F2C}" presName="childText_2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430F6AAF-30FF-42BF-BA5C-8CF82AC34090}" type="pres">
      <dgm:prSet presAssocID="{6E17431C-04E8-455C-B27C-310E70445F2C}" presName="accentShape_2" presStyleCnt="0"/>
      <dgm:spPr/>
    </dgm:pt>
    <dgm:pt modelId="{DF344E7E-AB50-484F-A5FB-9C5A86AFF42B}" type="pres">
      <dgm:prSet presAssocID="{6E17431C-04E8-455C-B27C-310E70445F2C}" presName="imageRepeatNode" presStyleLbl="node1" presStyleIdx="1" presStyleCnt="3"/>
      <dgm:spPr/>
    </dgm:pt>
    <dgm:pt modelId="{4187A02E-4687-429E-8E75-CA4972270B43}" type="pres">
      <dgm:prSet presAssocID="{39180611-FA84-4569-BAF4-6A05232CFC8C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2D90E408-9EEA-4BFD-9FF8-C852116FB257}" type="pres">
      <dgm:prSet presAssocID="{39180611-FA84-4569-BAF4-6A05232CFC8C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9967D943-80D8-4D08-8558-9CE563A1CD13}" type="pres">
      <dgm:prSet presAssocID="{39180611-FA84-4569-BAF4-6A05232CFC8C}" presName="accentShape_3" presStyleCnt="0"/>
      <dgm:spPr/>
    </dgm:pt>
    <dgm:pt modelId="{EFF0C584-36FD-44C7-82E5-BD286C3E780E}" type="pres">
      <dgm:prSet presAssocID="{39180611-FA84-4569-BAF4-6A05232CFC8C}" presName="imageRepeatNode" presStyleLbl="node1" presStyleIdx="2" presStyleCnt="3"/>
      <dgm:spPr/>
    </dgm:pt>
  </dgm:ptLst>
  <dgm:cxnLst>
    <dgm:cxn modelId="{0550E00C-B448-4A2D-BE52-73EA2930E5E8}" type="presOf" srcId="{6E17431C-04E8-455C-B27C-310E70445F2C}" destId="{58B58697-B9D4-41AC-8EA6-FB63A3B9A941}" srcOrd="0" destOrd="0" presId="urn:microsoft.com/office/officeart/2009/3/layout/BlockDescendingList"/>
    <dgm:cxn modelId="{6FBDFF0E-BDFE-46B7-821C-0A7848CFA696}" type="presOf" srcId="{DC115348-4FA2-475B-8EC2-C72857AA59E1}" destId="{2D90E408-9EEA-4BFD-9FF8-C852116FB257}" srcOrd="0" destOrd="1" presId="urn:microsoft.com/office/officeart/2009/3/layout/BlockDescendingList"/>
    <dgm:cxn modelId="{5260CB13-64E7-4B5B-825D-F667F89F754F}" type="presOf" srcId="{3E411743-C22C-436C-B4B1-51BCA90478E7}" destId="{0EA1520F-2747-4C31-A041-CAEAE3B4D827}" srcOrd="0" destOrd="0" presId="urn:microsoft.com/office/officeart/2009/3/layout/BlockDescendingList"/>
    <dgm:cxn modelId="{FB066618-176A-4905-A7CA-1B51C0788E73}" type="presOf" srcId="{6E17431C-04E8-455C-B27C-310E70445F2C}" destId="{DF344E7E-AB50-484F-A5FB-9C5A86AFF42B}" srcOrd="1" destOrd="0" presId="urn:microsoft.com/office/officeart/2009/3/layout/BlockDescendingList"/>
    <dgm:cxn modelId="{878AD727-9E41-4C3E-837F-4163E1156BCC}" srcId="{6E17431C-04E8-455C-B27C-310E70445F2C}" destId="{A14152E4-9965-4893-B8CF-BD2BF0712E7A}" srcOrd="0" destOrd="0" parTransId="{327B6ACC-FC3B-46C4-BD8C-DA2AC8B71FF8}" sibTransId="{4C87D5F1-0225-4CCE-A6DF-B8E6CF5ACDF3}"/>
    <dgm:cxn modelId="{717ABF32-A01C-4346-9F04-A191F5183BD6}" type="presOf" srcId="{39180611-FA84-4569-BAF4-6A05232CFC8C}" destId="{EFF0C584-36FD-44C7-82E5-BD286C3E780E}" srcOrd="1" destOrd="0" presId="urn:microsoft.com/office/officeart/2009/3/layout/BlockDescendingList"/>
    <dgm:cxn modelId="{B6DEE340-6646-4F6D-888A-E752A7C3A6A4}" type="presOf" srcId="{39180611-FA84-4569-BAF4-6A05232CFC8C}" destId="{4187A02E-4687-429E-8E75-CA4972270B43}" srcOrd="0" destOrd="0" presId="urn:microsoft.com/office/officeart/2009/3/layout/BlockDescendingList"/>
    <dgm:cxn modelId="{2530F040-F153-41DC-83ED-BE1EA14A26AD}" srcId="{3E411743-C22C-436C-B4B1-51BCA90478E7}" destId="{6E17431C-04E8-455C-B27C-310E70445F2C}" srcOrd="1" destOrd="0" parTransId="{BCBDDA87-0F92-42D1-885D-88E42DC43057}" sibTransId="{898F3A5F-D16C-4C62-819D-FCE99B1367E8}"/>
    <dgm:cxn modelId="{34A1235D-A04C-4564-947D-CCEA4AC86BBD}" srcId="{3E411743-C22C-436C-B4B1-51BCA90478E7}" destId="{39180611-FA84-4569-BAF4-6A05232CFC8C}" srcOrd="2" destOrd="0" parTransId="{C147924B-C8D0-4F0D-AF90-CC242373B4C1}" sibTransId="{F05E7579-38F2-4100-B60B-CBC685880ECF}"/>
    <dgm:cxn modelId="{1ED71A67-3E58-4E5B-8A6A-B764230D5F9A}" type="presOf" srcId="{63F7EFA9-6F93-4C99-93DC-37822A5A2EFD}" destId="{2D90E408-9EEA-4BFD-9FF8-C852116FB257}" srcOrd="0" destOrd="0" presId="urn:microsoft.com/office/officeart/2009/3/layout/BlockDescendingList"/>
    <dgm:cxn modelId="{8C25D27C-B572-4E1F-911F-2D973D307355}" srcId="{39180611-FA84-4569-BAF4-6A05232CFC8C}" destId="{63F7EFA9-6F93-4C99-93DC-37822A5A2EFD}" srcOrd="0" destOrd="0" parTransId="{67EE7E8F-E5EE-44EC-A4BA-378F51DDE4F8}" sibTransId="{F915402B-0EB7-4B10-A49B-5A83C15D23A1}"/>
    <dgm:cxn modelId="{589F3684-364A-4A99-B23E-4E49FD46F353}" type="presOf" srcId="{538E3FE0-8D7B-4099-8160-F244E5E93FE3}" destId="{5F1FEFBF-CCC4-427F-82E9-F970582F1131}" srcOrd="0" destOrd="0" presId="urn:microsoft.com/office/officeart/2009/3/layout/BlockDescendingList"/>
    <dgm:cxn modelId="{8773CF8D-233F-49BE-A816-5D5A3A17371D}" srcId="{6E17431C-04E8-455C-B27C-310E70445F2C}" destId="{8222B0B0-F7B5-4047-90AB-AE62A9394579}" srcOrd="1" destOrd="0" parTransId="{96696A3F-E680-46E1-9C32-78A1D0C9805D}" sibTransId="{CA74FC37-791A-444C-B773-646AB6D4E257}"/>
    <dgm:cxn modelId="{877CEEB2-D6CE-46B0-81BE-0874F7822170}" srcId="{538E3FE0-8D7B-4099-8160-F244E5E93FE3}" destId="{AC7FF389-6483-494B-9136-1E6B2776FD43}" srcOrd="0" destOrd="0" parTransId="{5BE63A29-F8F6-4022-9494-AD2A5ED58B99}" sibTransId="{16A940F1-9331-4546-A38F-6C27FD12D1D3}"/>
    <dgm:cxn modelId="{4B2D73D1-07FB-4C12-ACF9-D9383A1C8B90}" type="presOf" srcId="{C60FCD65-BF1F-4184-B9E5-73E6981EBFC3}" destId="{235C1204-4DB9-4A8D-BAA0-F6C91DDA1571}" srcOrd="0" destOrd="1" presId="urn:microsoft.com/office/officeart/2009/3/layout/BlockDescendingList"/>
    <dgm:cxn modelId="{AE4E29D7-688A-425D-B3B9-D8751190043E}" type="presOf" srcId="{AC7FF389-6483-494B-9136-1E6B2776FD43}" destId="{235C1204-4DB9-4A8D-BAA0-F6C91DDA1571}" srcOrd="0" destOrd="0" presId="urn:microsoft.com/office/officeart/2009/3/layout/BlockDescendingList"/>
    <dgm:cxn modelId="{0ECC54D7-451A-4706-8F89-85EE8B8B7C48}" type="presOf" srcId="{538E3FE0-8D7B-4099-8160-F244E5E93FE3}" destId="{69267286-FDF3-438B-B1C2-4AC91C066A1B}" srcOrd="1" destOrd="0" presId="urn:microsoft.com/office/officeart/2009/3/layout/BlockDescendingList"/>
    <dgm:cxn modelId="{D54134E6-CCFD-4EDB-A670-3FB6D1035B33}" srcId="{39180611-FA84-4569-BAF4-6A05232CFC8C}" destId="{DC115348-4FA2-475B-8EC2-C72857AA59E1}" srcOrd="1" destOrd="0" parTransId="{68297905-18AC-4137-B45D-C5BAF7B3FF4C}" sibTransId="{A28C9E13-D3B9-40DB-922B-417FD9C9E892}"/>
    <dgm:cxn modelId="{72B1EDF1-2649-4C66-8382-981C5E0590FE}" type="presOf" srcId="{A14152E4-9965-4893-B8CF-BD2BF0712E7A}" destId="{5A7CF097-189E-42D2-89D1-3FF5F3C19933}" srcOrd="0" destOrd="0" presId="urn:microsoft.com/office/officeart/2009/3/layout/BlockDescendingList"/>
    <dgm:cxn modelId="{CA9E66FB-7EEE-4D9F-B22A-7653E1E0D024}" srcId="{3E411743-C22C-436C-B4B1-51BCA90478E7}" destId="{538E3FE0-8D7B-4099-8160-F244E5E93FE3}" srcOrd="0" destOrd="0" parTransId="{A38ED8C3-F915-4EED-95E7-085DD298D092}" sibTransId="{DD85CB33-5CFF-430D-ABBC-C5E2F574CFA3}"/>
    <dgm:cxn modelId="{A47520FF-9C20-4931-BDC7-C06A2B2B1BBE}" type="presOf" srcId="{8222B0B0-F7B5-4047-90AB-AE62A9394579}" destId="{5A7CF097-189E-42D2-89D1-3FF5F3C19933}" srcOrd="0" destOrd="1" presId="urn:microsoft.com/office/officeart/2009/3/layout/BlockDescendingList"/>
    <dgm:cxn modelId="{FBDF5BFF-3B71-4E60-8B54-7BAA80B776D9}" srcId="{538E3FE0-8D7B-4099-8160-F244E5E93FE3}" destId="{C60FCD65-BF1F-4184-B9E5-73E6981EBFC3}" srcOrd="1" destOrd="0" parTransId="{4189FF12-B1EA-4D5E-AA6F-20B5724BEF6C}" sibTransId="{425C286B-CF5E-408B-9130-13B6509A355D}"/>
    <dgm:cxn modelId="{5C728489-3CD9-4727-95FA-742BFF32CC1B}" type="presParOf" srcId="{0EA1520F-2747-4C31-A041-CAEAE3B4D827}" destId="{5F1FEFBF-CCC4-427F-82E9-F970582F1131}" srcOrd="0" destOrd="0" presId="urn:microsoft.com/office/officeart/2009/3/layout/BlockDescendingList"/>
    <dgm:cxn modelId="{4606F470-C5AB-48DA-AB69-AD51D581E3F1}" type="presParOf" srcId="{0EA1520F-2747-4C31-A041-CAEAE3B4D827}" destId="{235C1204-4DB9-4A8D-BAA0-F6C91DDA1571}" srcOrd="1" destOrd="0" presId="urn:microsoft.com/office/officeart/2009/3/layout/BlockDescendingList"/>
    <dgm:cxn modelId="{829AD313-9DCC-46EE-A822-4E0134290773}" type="presParOf" srcId="{0EA1520F-2747-4C31-A041-CAEAE3B4D827}" destId="{25726902-589C-44AE-B837-CBE4E3059955}" srcOrd="2" destOrd="0" presId="urn:microsoft.com/office/officeart/2009/3/layout/BlockDescendingList"/>
    <dgm:cxn modelId="{BD13DB11-9A8D-49A4-9EBC-66C2E0C84424}" type="presParOf" srcId="{25726902-589C-44AE-B837-CBE4E3059955}" destId="{69267286-FDF3-438B-B1C2-4AC91C066A1B}" srcOrd="0" destOrd="0" presId="urn:microsoft.com/office/officeart/2009/3/layout/BlockDescendingList"/>
    <dgm:cxn modelId="{CB8AFC54-8C86-46FB-95E7-30B6427E2501}" type="presParOf" srcId="{0EA1520F-2747-4C31-A041-CAEAE3B4D827}" destId="{58B58697-B9D4-41AC-8EA6-FB63A3B9A941}" srcOrd="3" destOrd="0" presId="urn:microsoft.com/office/officeart/2009/3/layout/BlockDescendingList"/>
    <dgm:cxn modelId="{8A1757FA-3417-4B03-989A-7BA3024CFBE6}" type="presParOf" srcId="{0EA1520F-2747-4C31-A041-CAEAE3B4D827}" destId="{5A7CF097-189E-42D2-89D1-3FF5F3C19933}" srcOrd="4" destOrd="0" presId="urn:microsoft.com/office/officeart/2009/3/layout/BlockDescendingList"/>
    <dgm:cxn modelId="{05D785BE-11B5-4F16-B4D3-98170B6EE5ED}" type="presParOf" srcId="{0EA1520F-2747-4C31-A041-CAEAE3B4D827}" destId="{430F6AAF-30FF-42BF-BA5C-8CF82AC34090}" srcOrd="5" destOrd="0" presId="urn:microsoft.com/office/officeart/2009/3/layout/BlockDescendingList"/>
    <dgm:cxn modelId="{00EC985C-35DB-4CA9-924E-55813E2617F6}" type="presParOf" srcId="{430F6AAF-30FF-42BF-BA5C-8CF82AC34090}" destId="{DF344E7E-AB50-484F-A5FB-9C5A86AFF42B}" srcOrd="0" destOrd="0" presId="urn:microsoft.com/office/officeart/2009/3/layout/BlockDescendingList"/>
    <dgm:cxn modelId="{B0CA80BC-5C18-47A4-A978-533B3D67E097}" type="presParOf" srcId="{0EA1520F-2747-4C31-A041-CAEAE3B4D827}" destId="{4187A02E-4687-429E-8E75-CA4972270B43}" srcOrd="6" destOrd="0" presId="urn:microsoft.com/office/officeart/2009/3/layout/BlockDescendingList"/>
    <dgm:cxn modelId="{131B67DE-4E9E-4A7C-A5F7-99D21428AE9D}" type="presParOf" srcId="{0EA1520F-2747-4C31-A041-CAEAE3B4D827}" destId="{2D90E408-9EEA-4BFD-9FF8-C852116FB257}" srcOrd="7" destOrd="0" presId="urn:microsoft.com/office/officeart/2009/3/layout/BlockDescendingList"/>
    <dgm:cxn modelId="{423E885A-55E1-41F6-873C-19C34CBB6733}" type="presParOf" srcId="{0EA1520F-2747-4C31-A041-CAEAE3B4D827}" destId="{9967D943-80D8-4D08-8558-9CE563A1CD13}" srcOrd="8" destOrd="0" presId="urn:microsoft.com/office/officeart/2009/3/layout/BlockDescendingList"/>
    <dgm:cxn modelId="{12734578-EC24-4B30-8AF4-87085D4C6C52}" type="presParOf" srcId="{9967D943-80D8-4D08-8558-9CE563A1CD13}" destId="{EFF0C584-36FD-44C7-82E5-BD286C3E780E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2F408F-43B2-4751-B039-EFE0B8A8DB9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5096088-7D37-4FE3-8091-C4064610F601}">
      <dgm:prSet phldrT="[Texto]"/>
      <dgm:spPr/>
      <dgm:t>
        <a:bodyPr/>
        <a:lstStyle/>
        <a:p>
          <a:r>
            <a:rPr lang="es-AR" dirty="0"/>
            <a:t>Desconocimiento del caudal inyectado in situ</a:t>
          </a:r>
        </a:p>
      </dgm:t>
    </dgm:pt>
    <dgm:pt modelId="{A8D5EBEF-4F62-40C9-AB7B-C0DF7386B88B}" type="parTrans" cxnId="{E93F4D2B-09DD-43DB-98D0-5881B4BB7E3C}">
      <dgm:prSet/>
      <dgm:spPr/>
      <dgm:t>
        <a:bodyPr/>
        <a:lstStyle/>
        <a:p>
          <a:endParaRPr lang="es-AR"/>
        </a:p>
      </dgm:t>
    </dgm:pt>
    <dgm:pt modelId="{BB7469FC-6BE6-46A3-868A-7082C3E8E9EF}" type="sibTrans" cxnId="{E93F4D2B-09DD-43DB-98D0-5881B4BB7E3C}">
      <dgm:prSet/>
      <dgm:spPr/>
      <dgm:t>
        <a:bodyPr/>
        <a:lstStyle/>
        <a:p>
          <a:endParaRPr lang="es-AR"/>
        </a:p>
      </dgm:t>
    </dgm:pt>
    <dgm:pt modelId="{C5AA3097-FDFE-4D63-87EA-E2C7E1558E9A}">
      <dgm:prSet phldrT="[Texto]"/>
      <dgm:spPr/>
      <dgm:t>
        <a:bodyPr/>
        <a:lstStyle/>
        <a:p>
          <a:r>
            <a:rPr lang="es-AR"/>
            <a:t>Regulación ineficiente del caudal de gas por uso de válvula aguja</a:t>
          </a:r>
        </a:p>
      </dgm:t>
    </dgm:pt>
    <dgm:pt modelId="{3E579BE0-7004-4D97-A282-4FA3D57861CA}" type="parTrans" cxnId="{609EB2A9-7275-4BDC-A908-C643E31F9926}">
      <dgm:prSet/>
      <dgm:spPr/>
      <dgm:t>
        <a:bodyPr/>
        <a:lstStyle/>
        <a:p>
          <a:endParaRPr lang="es-AR"/>
        </a:p>
      </dgm:t>
    </dgm:pt>
    <dgm:pt modelId="{EBC5DEBA-0DA2-4D30-9519-05EF774048A6}" type="sibTrans" cxnId="{609EB2A9-7275-4BDC-A908-C643E31F9926}">
      <dgm:prSet/>
      <dgm:spPr/>
      <dgm:t>
        <a:bodyPr/>
        <a:lstStyle/>
        <a:p>
          <a:endParaRPr lang="es-AR"/>
        </a:p>
      </dgm:t>
    </dgm:pt>
    <dgm:pt modelId="{B83F6493-A07E-4A4E-8463-7410EDA2A20A}">
      <dgm:prSet phldrT="[Texto]"/>
      <dgm:spPr/>
      <dgm:t>
        <a:bodyPr/>
        <a:lstStyle/>
        <a:p>
          <a:r>
            <a:rPr lang="es-AR"/>
            <a:t>Varios recorridos diarios para inyectar a caudal deseado.</a:t>
          </a:r>
        </a:p>
      </dgm:t>
    </dgm:pt>
    <dgm:pt modelId="{F4A39EE4-C82F-43DE-B0A0-066097500685}" type="parTrans" cxnId="{28515F68-CE54-4C59-A9EE-1DB2EC5511B3}">
      <dgm:prSet/>
      <dgm:spPr/>
      <dgm:t>
        <a:bodyPr/>
        <a:lstStyle/>
        <a:p>
          <a:endParaRPr lang="es-AR"/>
        </a:p>
      </dgm:t>
    </dgm:pt>
    <dgm:pt modelId="{1944E204-2E5D-427B-A02B-B22892B29B92}" type="sibTrans" cxnId="{28515F68-CE54-4C59-A9EE-1DB2EC5511B3}">
      <dgm:prSet/>
      <dgm:spPr/>
      <dgm:t>
        <a:bodyPr/>
        <a:lstStyle/>
        <a:p>
          <a:endParaRPr lang="es-AR"/>
        </a:p>
      </dgm:t>
    </dgm:pt>
    <dgm:pt modelId="{7A95D7B8-478A-4713-ADDE-057742CB45D2}">
      <dgm:prSet phldrT="[Texto]"/>
      <dgm:spPr/>
      <dgm:t>
        <a:bodyPr/>
        <a:lstStyle/>
        <a:p>
          <a:r>
            <a:rPr lang="es-AR" dirty="0"/>
            <a:t>Varios recorridos diarios para inyectar a caudal deseado.</a:t>
          </a:r>
        </a:p>
      </dgm:t>
    </dgm:pt>
    <dgm:pt modelId="{0395B3CE-20A9-401D-AAC7-80AABB8ADC90}" type="parTrans" cxnId="{B36E50E0-017E-40CD-8C95-36E97709F4DB}">
      <dgm:prSet/>
      <dgm:spPr/>
      <dgm:t>
        <a:bodyPr/>
        <a:lstStyle/>
        <a:p>
          <a:endParaRPr lang="es-AR"/>
        </a:p>
      </dgm:t>
    </dgm:pt>
    <dgm:pt modelId="{FE2DB148-9400-4747-89D8-12616FC6D9DC}" type="sibTrans" cxnId="{B36E50E0-017E-40CD-8C95-36E97709F4DB}">
      <dgm:prSet/>
      <dgm:spPr/>
      <dgm:t>
        <a:bodyPr/>
        <a:lstStyle/>
        <a:p>
          <a:endParaRPr lang="es-AR"/>
        </a:p>
      </dgm:t>
    </dgm:pt>
    <dgm:pt modelId="{E446259A-1791-469A-8B5A-E68A5330A8F3}">
      <dgm:prSet phldrT="[Texto]"/>
      <dgm:spPr/>
      <dgm:t>
        <a:bodyPr/>
        <a:lstStyle/>
        <a:p>
          <a:r>
            <a:rPr lang="es-AR"/>
            <a:t>Depende de la sensibilidad del operador.</a:t>
          </a:r>
        </a:p>
      </dgm:t>
    </dgm:pt>
    <dgm:pt modelId="{420CD8AD-9C4E-40C4-884C-6B08F75041A0}" type="parTrans" cxnId="{AAADFB65-FA11-4723-ABA2-31CE37CBF919}">
      <dgm:prSet/>
      <dgm:spPr/>
      <dgm:t>
        <a:bodyPr/>
        <a:lstStyle/>
        <a:p>
          <a:endParaRPr lang="es-AR"/>
        </a:p>
      </dgm:t>
    </dgm:pt>
    <dgm:pt modelId="{EE303320-1B21-493B-BE8C-4CFDF95D96F7}" type="sibTrans" cxnId="{AAADFB65-FA11-4723-ABA2-31CE37CBF919}">
      <dgm:prSet/>
      <dgm:spPr/>
      <dgm:t>
        <a:bodyPr/>
        <a:lstStyle/>
        <a:p>
          <a:endParaRPr lang="es-AR"/>
        </a:p>
      </dgm:t>
    </dgm:pt>
    <dgm:pt modelId="{8244AC8D-C6BF-46E0-941C-278164643D83}">
      <dgm:prSet phldrT="[Texto]"/>
      <dgm:spPr/>
      <dgm:t>
        <a:bodyPr/>
        <a:lstStyle/>
        <a:p>
          <a:r>
            <a:rPr lang="es-AR"/>
            <a:t>Mayor pérdida de producción por aislación de pozos en colector</a:t>
          </a:r>
        </a:p>
      </dgm:t>
    </dgm:pt>
    <dgm:pt modelId="{2E46D4ED-BA58-4473-825F-18B1D516C809}" type="parTrans" cxnId="{EF0757EA-FEBC-4363-82E2-A6E1B29B877E}">
      <dgm:prSet/>
      <dgm:spPr/>
      <dgm:t>
        <a:bodyPr/>
        <a:lstStyle/>
        <a:p>
          <a:endParaRPr lang="es-AR"/>
        </a:p>
      </dgm:t>
    </dgm:pt>
    <dgm:pt modelId="{E7D67C15-2011-45FC-8A9D-8A861804F82B}" type="sibTrans" cxnId="{EF0757EA-FEBC-4363-82E2-A6E1B29B877E}">
      <dgm:prSet/>
      <dgm:spPr/>
      <dgm:t>
        <a:bodyPr/>
        <a:lstStyle/>
        <a:p>
          <a:endParaRPr lang="es-AR"/>
        </a:p>
      </dgm:t>
    </dgm:pt>
    <dgm:pt modelId="{940D791F-C20D-4D5F-BF35-97E9C9DB8367}">
      <dgm:prSet phldrT="[Texto]"/>
      <dgm:spPr/>
      <dgm:t>
        <a:bodyPr/>
        <a:lstStyle/>
        <a:p>
          <a:r>
            <a:rPr lang="es-AR" dirty="0"/>
            <a:t>Cambio de placas orificio.</a:t>
          </a:r>
        </a:p>
      </dgm:t>
    </dgm:pt>
    <dgm:pt modelId="{A73C3C66-DE2C-4BDC-AFA0-412ECAD286E0}" type="parTrans" cxnId="{E91261D2-0C36-43CF-BF75-939A1B7127F7}">
      <dgm:prSet/>
      <dgm:spPr/>
      <dgm:t>
        <a:bodyPr/>
        <a:lstStyle/>
        <a:p>
          <a:endParaRPr lang="es-AR"/>
        </a:p>
      </dgm:t>
    </dgm:pt>
    <dgm:pt modelId="{6D120599-91F9-4A4C-B444-C1DFC5D32A7F}" type="sibTrans" cxnId="{E91261D2-0C36-43CF-BF75-939A1B7127F7}">
      <dgm:prSet/>
      <dgm:spPr/>
      <dgm:t>
        <a:bodyPr/>
        <a:lstStyle/>
        <a:p>
          <a:endParaRPr lang="es-AR"/>
        </a:p>
      </dgm:t>
    </dgm:pt>
    <dgm:pt modelId="{73005B6E-D885-4F99-999A-8F7E8055561B}">
      <dgm:prSet phldrT="[Texto]"/>
      <dgm:spPr/>
      <dgm:t>
        <a:bodyPr/>
        <a:lstStyle/>
        <a:p>
          <a:r>
            <a:rPr lang="es-AR" dirty="0"/>
            <a:t>Intervención de pozos aledaños.</a:t>
          </a:r>
        </a:p>
      </dgm:t>
    </dgm:pt>
    <dgm:pt modelId="{B40217BF-C43F-4956-80D5-4D52EBBEF1C1}" type="parTrans" cxnId="{B36CE251-5FD7-40B0-875D-00FE1DC2319E}">
      <dgm:prSet/>
      <dgm:spPr/>
      <dgm:t>
        <a:bodyPr/>
        <a:lstStyle/>
        <a:p>
          <a:endParaRPr lang="es-AR"/>
        </a:p>
      </dgm:t>
    </dgm:pt>
    <dgm:pt modelId="{849E6719-F2D6-42FE-8F5A-B23D15DC13A0}" type="sibTrans" cxnId="{B36CE251-5FD7-40B0-875D-00FE1DC2319E}">
      <dgm:prSet/>
      <dgm:spPr/>
      <dgm:t>
        <a:bodyPr/>
        <a:lstStyle/>
        <a:p>
          <a:endParaRPr lang="es-AR"/>
        </a:p>
      </dgm:t>
    </dgm:pt>
    <dgm:pt modelId="{318A54F2-A926-4BBF-8340-015BD2E1BE54}">
      <dgm:prSet phldrT="[Texto]"/>
      <dgm:spPr/>
      <dgm:t>
        <a:bodyPr/>
        <a:lstStyle/>
        <a:p>
          <a:r>
            <a:rPr lang="es-AR"/>
            <a:t>Mayores riesgos</a:t>
          </a:r>
        </a:p>
      </dgm:t>
    </dgm:pt>
    <dgm:pt modelId="{1FD46191-A49E-4AB0-B447-888593EB31AE}" type="parTrans" cxnId="{31F65974-1E96-44CA-9451-8F81B67683ED}">
      <dgm:prSet/>
      <dgm:spPr/>
      <dgm:t>
        <a:bodyPr/>
        <a:lstStyle/>
        <a:p>
          <a:endParaRPr lang="es-AR"/>
        </a:p>
      </dgm:t>
    </dgm:pt>
    <dgm:pt modelId="{C43706F2-2F4A-4E4C-AAB6-67631939FAB9}" type="sibTrans" cxnId="{31F65974-1E96-44CA-9451-8F81B67683ED}">
      <dgm:prSet/>
      <dgm:spPr/>
      <dgm:t>
        <a:bodyPr/>
        <a:lstStyle/>
        <a:p>
          <a:endParaRPr lang="es-AR"/>
        </a:p>
      </dgm:t>
    </dgm:pt>
    <dgm:pt modelId="{96713CA2-8A29-4F13-84A5-B4DE3AA56C58}">
      <dgm:prSet phldrT="[Texto]"/>
      <dgm:spPr/>
      <dgm:t>
        <a:bodyPr/>
        <a:lstStyle/>
        <a:p>
          <a:r>
            <a:rPr lang="es-AR" dirty="0"/>
            <a:t>Por visitas recurrentes a locación (estadía en locación + traslado vehicular).</a:t>
          </a:r>
        </a:p>
      </dgm:t>
    </dgm:pt>
    <dgm:pt modelId="{347D7F65-CFE9-4F39-9B3E-000945B14326}" type="parTrans" cxnId="{7A73190C-1A35-4B2E-8FCF-6C27E859D7FB}">
      <dgm:prSet/>
      <dgm:spPr/>
      <dgm:t>
        <a:bodyPr/>
        <a:lstStyle/>
        <a:p>
          <a:endParaRPr lang="es-AR"/>
        </a:p>
      </dgm:t>
    </dgm:pt>
    <dgm:pt modelId="{3D7F289F-8834-44B4-9EFE-08236121EBEA}" type="sibTrans" cxnId="{7A73190C-1A35-4B2E-8FCF-6C27E859D7FB}">
      <dgm:prSet/>
      <dgm:spPr/>
      <dgm:t>
        <a:bodyPr/>
        <a:lstStyle/>
        <a:p>
          <a:endParaRPr lang="es-AR"/>
        </a:p>
      </dgm:t>
    </dgm:pt>
    <dgm:pt modelId="{93F4A187-CB5F-4F63-88B7-CA35A16F59DC}">
      <dgm:prSet phldrT="[Texto]"/>
      <dgm:spPr/>
      <dgm:t>
        <a:bodyPr/>
        <a:lstStyle/>
        <a:p>
          <a:r>
            <a:rPr lang="es-AR" err="1"/>
            <a:t>Delay</a:t>
          </a:r>
          <a:r>
            <a:rPr lang="es-AR"/>
            <a:t> en el normalizado del caudal.</a:t>
          </a:r>
        </a:p>
      </dgm:t>
    </dgm:pt>
    <dgm:pt modelId="{816CF992-967A-4714-8AAF-B64C6F632EAB}" type="parTrans" cxnId="{AAA0F716-9080-41F3-9627-F3741E1F0CFC}">
      <dgm:prSet/>
      <dgm:spPr/>
      <dgm:t>
        <a:bodyPr/>
        <a:lstStyle/>
        <a:p>
          <a:endParaRPr lang="es-AR"/>
        </a:p>
      </dgm:t>
    </dgm:pt>
    <dgm:pt modelId="{8BD1195E-A5BB-491E-8C68-661AED465257}" type="sibTrans" cxnId="{AAA0F716-9080-41F3-9627-F3741E1F0CFC}">
      <dgm:prSet/>
      <dgm:spPr/>
      <dgm:t>
        <a:bodyPr/>
        <a:lstStyle/>
        <a:p>
          <a:endParaRPr lang="es-AR"/>
        </a:p>
      </dgm:t>
    </dgm:pt>
    <dgm:pt modelId="{78316B84-F59D-4BF3-8571-2AEC8A21DA7A}">
      <dgm:prSet phldrT="[Texto]"/>
      <dgm:spPr/>
      <dgm:t>
        <a:bodyPr/>
        <a:lstStyle/>
        <a:p>
          <a:r>
            <a:rPr lang="es-AR"/>
            <a:t>Inexistencia de doble bloqueo.</a:t>
          </a:r>
          <a:endParaRPr lang="es-AR" dirty="0"/>
        </a:p>
      </dgm:t>
    </dgm:pt>
    <dgm:pt modelId="{AAFABD35-25EC-4CB1-A8F5-34758D2283B6}" type="parTrans" cxnId="{B66F1129-CEE8-48E4-8BB0-CE2F575036FC}">
      <dgm:prSet/>
      <dgm:spPr/>
      <dgm:t>
        <a:bodyPr/>
        <a:lstStyle/>
        <a:p>
          <a:endParaRPr lang="es-AR"/>
        </a:p>
      </dgm:t>
    </dgm:pt>
    <dgm:pt modelId="{3D205603-F931-458D-B093-1A7BE40FB92B}" type="sibTrans" cxnId="{B66F1129-CEE8-48E4-8BB0-CE2F575036FC}">
      <dgm:prSet/>
      <dgm:spPr/>
      <dgm:t>
        <a:bodyPr/>
        <a:lstStyle/>
        <a:p>
          <a:endParaRPr lang="es-AR"/>
        </a:p>
      </dgm:t>
    </dgm:pt>
    <dgm:pt modelId="{A3DC1527-C73C-46E9-BDD9-CBBAFADCA774}" type="pres">
      <dgm:prSet presAssocID="{462F408F-43B2-4751-B039-EFE0B8A8DB9A}" presName="linear" presStyleCnt="0">
        <dgm:presLayoutVars>
          <dgm:dir/>
          <dgm:animLvl val="lvl"/>
          <dgm:resizeHandles val="exact"/>
        </dgm:presLayoutVars>
      </dgm:prSet>
      <dgm:spPr/>
    </dgm:pt>
    <dgm:pt modelId="{6DDF749C-BDED-4E9A-8BB2-7302ED129792}" type="pres">
      <dgm:prSet presAssocID="{E5096088-7D37-4FE3-8091-C4064610F601}" presName="parentLin" presStyleCnt="0"/>
      <dgm:spPr/>
    </dgm:pt>
    <dgm:pt modelId="{A3F27F0F-C92E-4609-9FAE-67AE7643E737}" type="pres">
      <dgm:prSet presAssocID="{E5096088-7D37-4FE3-8091-C4064610F601}" presName="parentLeftMargin" presStyleLbl="node1" presStyleIdx="0" presStyleCnt="4"/>
      <dgm:spPr/>
    </dgm:pt>
    <dgm:pt modelId="{F603C80C-DF39-42E4-8DFF-A4DFE36BF129}" type="pres">
      <dgm:prSet presAssocID="{E5096088-7D37-4FE3-8091-C4064610F60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5C6B10A-F1F6-49DF-ACE1-D4EF8ADFF2FF}" type="pres">
      <dgm:prSet presAssocID="{E5096088-7D37-4FE3-8091-C4064610F601}" presName="negativeSpace" presStyleCnt="0"/>
      <dgm:spPr/>
    </dgm:pt>
    <dgm:pt modelId="{14EFF42C-4967-411F-A801-E6E3B652063B}" type="pres">
      <dgm:prSet presAssocID="{E5096088-7D37-4FE3-8091-C4064610F601}" presName="childText" presStyleLbl="conFgAcc1" presStyleIdx="0" presStyleCnt="4" custLinFactNeighborX="343" custLinFactNeighborY="-25734">
        <dgm:presLayoutVars>
          <dgm:bulletEnabled val="1"/>
        </dgm:presLayoutVars>
      </dgm:prSet>
      <dgm:spPr/>
    </dgm:pt>
    <dgm:pt modelId="{0C086A6C-0110-4822-B9C0-4D9101F2479D}" type="pres">
      <dgm:prSet presAssocID="{BB7469FC-6BE6-46A3-868A-7082C3E8E9EF}" presName="spaceBetweenRectangles" presStyleCnt="0"/>
      <dgm:spPr/>
    </dgm:pt>
    <dgm:pt modelId="{89C8C017-6391-44B0-8415-935D83AFF4BB}" type="pres">
      <dgm:prSet presAssocID="{C5AA3097-FDFE-4D63-87EA-E2C7E1558E9A}" presName="parentLin" presStyleCnt="0"/>
      <dgm:spPr/>
    </dgm:pt>
    <dgm:pt modelId="{1E117A78-ECE4-4B0A-B3D5-7FB4A0382289}" type="pres">
      <dgm:prSet presAssocID="{C5AA3097-FDFE-4D63-87EA-E2C7E1558E9A}" presName="parentLeftMargin" presStyleLbl="node1" presStyleIdx="0" presStyleCnt="4"/>
      <dgm:spPr/>
    </dgm:pt>
    <dgm:pt modelId="{05A0DA0C-E77C-4B0D-B59C-E26CA4386245}" type="pres">
      <dgm:prSet presAssocID="{C5AA3097-FDFE-4D63-87EA-E2C7E1558E9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4895A39-F8BA-4344-843E-8F0DC45F572E}" type="pres">
      <dgm:prSet presAssocID="{C5AA3097-FDFE-4D63-87EA-E2C7E1558E9A}" presName="negativeSpace" presStyleCnt="0"/>
      <dgm:spPr/>
    </dgm:pt>
    <dgm:pt modelId="{7C71CB9F-135D-4C11-BA1F-24E1095D4C9E}" type="pres">
      <dgm:prSet presAssocID="{C5AA3097-FDFE-4D63-87EA-E2C7E1558E9A}" presName="childText" presStyleLbl="conFgAcc1" presStyleIdx="1" presStyleCnt="4">
        <dgm:presLayoutVars>
          <dgm:bulletEnabled val="1"/>
        </dgm:presLayoutVars>
      </dgm:prSet>
      <dgm:spPr/>
    </dgm:pt>
    <dgm:pt modelId="{10936B49-59BC-4CDB-917C-DAAC6DEE3D36}" type="pres">
      <dgm:prSet presAssocID="{EBC5DEBA-0DA2-4D30-9519-05EF774048A6}" presName="spaceBetweenRectangles" presStyleCnt="0"/>
      <dgm:spPr/>
    </dgm:pt>
    <dgm:pt modelId="{89C7942F-2F46-4872-A324-203DE6CFFE22}" type="pres">
      <dgm:prSet presAssocID="{8244AC8D-C6BF-46E0-941C-278164643D83}" presName="parentLin" presStyleCnt="0"/>
      <dgm:spPr/>
    </dgm:pt>
    <dgm:pt modelId="{40147484-7B24-4A4A-829D-DCDC5568982C}" type="pres">
      <dgm:prSet presAssocID="{8244AC8D-C6BF-46E0-941C-278164643D83}" presName="parentLeftMargin" presStyleLbl="node1" presStyleIdx="1" presStyleCnt="4"/>
      <dgm:spPr/>
    </dgm:pt>
    <dgm:pt modelId="{0235FCDD-B90B-40F9-AEFD-3C1166821F43}" type="pres">
      <dgm:prSet presAssocID="{8244AC8D-C6BF-46E0-941C-278164643D8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BCCF007-D514-4EFB-BB7D-29DCA41E27F0}" type="pres">
      <dgm:prSet presAssocID="{8244AC8D-C6BF-46E0-941C-278164643D83}" presName="negativeSpace" presStyleCnt="0"/>
      <dgm:spPr/>
    </dgm:pt>
    <dgm:pt modelId="{FE09001C-E725-4DEE-B5A9-620EBFA523B9}" type="pres">
      <dgm:prSet presAssocID="{8244AC8D-C6BF-46E0-941C-278164643D83}" presName="childText" presStyleLbl="conFgAcc1" presStyleIdx="2" presStyleCnt="4">
        <dgm:presLayoutVars>
          <dgm:bulletEnabled val="1"/>
        </dgm:presLayoutVars>
      </dgm:prSet>
      <dgm:spPr/>
    </dgm:pt>
    <dgm:pt modelId="{3FD71517-AD2B-4A5E-9D55-1AF9AFDCA75D}" type="pres">
      <dgm:prSet presAssocID="{E7D67C15-2011-45FC-8A9D-8A861804F82B}" presName="spaceBetweenRectangles" presStyleCnt="0"/>
      <dgm:spPr/>
    </dgm:pt>
    <dgm:pt modelId="{67704345-EA88-41EF-A30A-6110BB2FA8EC}" type="pres">
      <dgm:prSet presAssocID="{318A54F2-A926-4BBF-8340-015BD2E1BE54}" presName="parentLin" presStyleCnt="0"/>
      <dgm:spPr/>
    </dgm:pt>
    <dgm:pt modelId="{82EA4CFD-C565-4C5B-9A62-7B97D790F3A5}" type="pres">
      <dgm:prSet presAssocID="{318A54F2-A926-4BBF-8340-015BD2E1BE54}" presName="parentLeftMargin" presStyleLbl="node1" presStyleIdx="2" presStyleCnt="4"/>
      <dgm:spPr/>
    </dgm:pt>
    <dgm:pt modelId="{3D8E0153-1821-490F-8EEF-7C96314556C0}" type="pres">
      <dgm:prSet presAssocID="{318A54F2-A926-4BBF-8340-015BD2E1BE5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4BBB0C1-3FF5-463C-841B-4B23EC1E3E65}" type="pres">
      <dgm:prSet presAssocID="{318A54F2-A926-4BBF-8340-015BD2E1BE54}" presName="negativeSpace" presStyleCnt="0"/>
      <dgm:spPr/>
    </dgm:pt>
    <dgm:pt modelId="{7E4BD3B6-8AC7-4469-9B93-AC38047B5DC0}" type="pres">
      <dgm:prSet presAssocID="{318A54F2-A926-4BBF-8340-015BD2E1BE5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A73190C-1A35-4B2E-8FCF-6C27E859D7FB}" srcId="{318A54F2-A926-4BBF-8340-015BD2E1BE54}" destId="{96713CA2-8A29-4F13-84A5-B4DE3AA56C58}" srcOrd="0" destOrd="0" parTransId="{347D7F65-CFE9-4F39-9B3E-000945B14326}" sibTransId="{3D7F289F-8834-44B4-9EFE-08236121EBEA}"/>
    <dgm:cxn modelId="{F990140D-4FAA-44AD-8728-12978420E664}" type="presOf" srcId="{78316B84-F59D-4BF3-8571-2AEC8A21DA7A}" destId="{FE09001C-E725-4DEE-B5A9-620EBFA523B9}" srcOrd="0" destOrd="1" presId="urn:microsoft.com/office/officeart/2005/8/layout/list1"/>
    <dgm:cxn modelId="{AAA0F716-9080-41F3-9627-F3741E1F0CFC}" srcId="{E5096088-7D37-4FE3-8091-C4064610F601}" destId="{93F4A187-CB5F-4F63-88B7-CA35A16F59DC}" srcOrd="1" destOrd="0" parTransId="{816CF992-967A-4714-8AAF-B64C6F632EAB}" sibTransId="{8BD1195E-A5BB-491E-8C68-661AED465257}"/>
    <dgm:cxn modelId="{E5C0B722-9F53-4A96-AB99-C9E2D3CCD507}" type="presOf" srcId="{E5096088-7D37-4FE3-8091-C4064610F601}" destId="{F603C80C-DF39-42E4-8DFF-A4DFE36BF129}" srcOrd="1" destOrd="0" presId="urn:microsoft.com/office/officeart/2005/8/layout/list1"/>
    <dgm:cxn modelId="{B66F1129-CEE8-48E4-8BB0-CE2F575036FC}" srcId="{8244AC8D-C6BF-46E0-941C-278164643D83}" destId="{78316B84-F59D-4BF3-8571-2AEC8A21DA7A}" srcOrd="1" destOrd="0" parTransId="{AAFABD35-25EC-4CB1-A8F5-34758D2283B6}" sibTransId="{3D205603-F931-458D-B093-1A7BE40FB92B}"/>
    <dgm:cxn modelId="{E93F4D2B-09DD-43DB-98D0-5881B4BB7E3C}" srcId="{462F408F-43B2-4751-B039-EFE0B8A8DB9A}" destId="{E5096088-7D37-4FE3-8091-C4064610F601}" srcOrd="0" destOrd="0" parTransId="{A8D5EBEF-4F62-40C9-AB7B-C0DF7386B88B}" sibTransId="{BB7469FC-6BE6-46A3-868A-7082C3E8E9EF}"/>
    <dgm:cxn modelId="{F8F76137-B13A-44B6-A395-3696ECF23D67}" type="presOf" srcId="{93F4A187-CB5F-4F63-88B7-CA35A16F59DC}" destId="{14EFF42C-4967-411F-A801-E6E3B652063B}" srcOrd="0" destOrd="1" presId="urn:microsoft.com/office/officeart/2005/8/layout/list1"/>
    <dgm:cxn modelId="{AAADFB65-FA11-4723-ABA2-31CE37CBF919}" srcId="{C5AA3097-FDFE-4D63-87EA-E2C7E1558E9A}" destId="{E446259A-1791-469A-8B5A-E68A5330A8F3}" srcOrd="0" destOrd="0" parTransId="{420CD8AD-9C4E-40C4-884C-6B08F75041A0}" sibTransId="{EE303320-1B21-493B-BE8C-4CFDF95D96F7}"/>
    <dgm:cxn modelId="{28515F68-CE54-4C59-A9EE-1DB2EC5511B3}" srcId="{C5AA3097-FDFE-4D63-87EA-E2C7E1558E9A}" destId="{B83F6493-A07E-4A4E-8463-7410EDA2A20A}" srcOrd="1" destOrd="0" parTransId="{F4A39EE4-C82F-43DE-B0A0-066097500685}" sibTransId="{1944E204-2E5D-427B-A02B-B22892B29B92}"/>
    <dgm:cxn modelId="{F3E19D4B-1F0E-4EBE-81AD-C951F02B23FC}" type="presOf" srcId="{7A95D7B8-478A-4713-ADDE-057742CB45D2}" destId="{14EFF42C-4967-411F-A801-E6E3B652063B}" srcOrd="0" destOrd="0" presId="urn:microsoft.com/office/officeart/2005/8/layout/list1"/>
    <dgm:cxn modelId="{BAD69C6D-B667-45F0-91E9-B2123EC1E625}" type="presOf" srcId="{C5AA3097-FDFE-4D63-87EA-E2C7E1558E9A}" destId="{05A0DA0C-E77C-4B0D-B59C-E26CA4386245}" srcOrd="1" destOrd="0" presId="urn:microsoft.com/office/officeart/2005/8/layout/list1"/>
    <dgm:cxn modelId="{64119350-0E06-4685-9F5B-2A393FD9692A}" type="presOf" srcId="{462F408F-43B2-4751-B039-EFE0B8A8DB9A}" destId="{A3DC1527-C73C-46E9-BDD9-CBBAFADCA774}" srcOrd="0" destOrd="0" presId="urn:microsoft.com/office/officeart/2005/8/layout/list1"/>
    <dgm:cxn modelId="{B36CE251-5FD7-40B0-875D-00FE1DC2319E}" srcId="{8244AC8D-C6BF-46E0-941C-278164643D83}" destId="{73005B6E-D885-4F99-999A-8F7E8055561B}" srcOrd="2" destOrd="0" parTransId="{B40217BF-C43F-4956-80D5-4D52EBBEF1C1}" sibTransId="{849E6719-F2D6-42FE-8F5A-B23D15DC13A0}"/>
    <dgm:cxn modelId="{31F65974-1E96-44CA-9451-8F81B67683ED}" srcId="{462F408F-43B2-4751-B039-EFE0B8A8DB9A}" destId="{318A54F2-A926-4BBF-8340-015BD2E1BE54}" srcOrd="3" destOrd="0" parTransId="{1FD46191-A49E-4AB0-B447-888593EB31AE}" sibTransId="{C43706F2-2F4A-4E4C-AAB6-67631939FAB9}"/>
    <dgm:cxn modelId="{7681C854-0247-4283-A5C1-CB281B7DE406}" type="presOf" srcId="{96713CA2-8A29-4F13-84A5-B4DE3AA56C58}" destId="{7E4BD3B6-8AC7-4469-9B93-AC38047B5DC0}" srcOrd="0" destOrd="0" presId="urn:microsoft.com/office/officeart/2005/8/layout/list1"/>
    <dgm:cxn modelId="{FC4F5F56-BAF0-49BF-8BDC-667BB8A67EDE}" type="presOf" srcId="{8244AC8D-C6BF-46E0-941C-278164643D83}" destId="{40147484-7B24-4A4A-829D-DCDC5568982C}" srcOrd="0" destOrd="0" presId="urn:microsoft.com/office/officeart/2005/8/layout/list1"/>
    <dgm:cxn modelId="{FCAA2B59-A82B-4D98-AB99-DEDEE6CB4BE5}" type="presOf" srcId="{318A54F2-A926-4BBF-8340-015BD2E1BE54}" destId="{82EA4CFD-C565-4C5B-9A62-7B97D790F3A5}" srcOrd="0" destOrd="0" presId="urn:microsoft.com/office/officeart/2005/8/layout/list1"/>
    <dgm:cxn modelId="{AA5C097D-461C-4A2B-BEAE-9819923FD3AB}" type="presOf" srcId="{318A54F2-A926-4BBF-8340-015BD2E1BE54}" destId="{3D8E0153-1821-490F-8EEF-7C96314556C0}" srcOrd="1" destOrd="0" presId="urn:microsoft.com/office/officeart/2005/8/layout/list1"/>
    <dgm:cxn modelId="{FD267081-6899-4D6E-9102-BBBBC202325A}" type="presOf" srcId="{E5096088-7D37-4FE3-8091-C4064610F601}" destId="{A3F27F0F-C92E-4609-9FAE-67AE7643E737}" srcOrd="0" destOrd="0" presId="urn:microsoft.com/office/officeart/2005/8/layout/list1"/>
    <dgm:cxn modelId="{77A11488-FA43-4B89-ADEE-D9D489833292}" type="presOf" srcId="{C5AA3097-FDFE-4D63-87EA-E2C7E1558E9A}" destId="{1E117A78-ECE4-4B0A-B3D5-7FB4A0382289}" srcOrd="0" destOrd="0" presId="urn:microsoft.com/office/officeart/2005/8/layout/list1"/>
    <dgm:cxn modelId="{E2EA16A5-B67F-4E10-B8A6-2C96BE7B404D}" type="presOf" srcId="{E446259A-1791-469A-8B5A-E68A5330A8F3}" destId="{7C71CB9F-135D-4C11-BA1F-24E1095D4C9E}" srcOrd="0" destOrd="0" presId="urn:microsoft.com/office/officeart/2005/8/layout/list1"/>
    <dgm:cxn modelId="{609EB2A9-7275-4BDC-A908-C643E31F9926}" srcId="{462F408F-43B2-4751-B039-EFE0B8A8DB9A}" destId="{C5AA3097-FDFE-4D63-87EA-E2C7E1558E9A}" srcOrd="1" destOrd="0" parTransId="{3E579BE0-7004-4D97-A282-4FA3D57861CA}" sibTransId="{EBC5DEBA-0DA2-4D30-9519-05EF774048A6}"/>
    <dgm:cxn modelId="{E91261D2-0C36-43CF-BF75-939A1B7127F7}" srcId="{8244AC8D-C6BF-46E0-941C-278164643D83}" destId="{940D791F-C20D-4D5F-BF35-97E9C9DB8367}" srcOrd="0" destOrd="0" parTransId="{A73C3C66-DE2C-4BDC-AFA0-412ECAD286E0}" sibTransId="{6D120599-91F9-4A4C-B444-C1DFC5D32A7F}"/>
    <dgm:cxn modelId="{C2F8A6DA-B0FB-49C2-9474-0CE25150AC94}" type="presOf" srcId="{8244AC8D-C6BF-46E0-941C-278164643D83}" destId="{0235FCDD-B90B-40F9-AEFD-3C1166821F43}" srcOrd="1" destOrd="0" presId="urn:microsoft.com/office/officeart/2005/8/layout/list1"/>
    <dgm:cxn modelId="{B36E50E0-017E-40CD-8C95-36E97709F4DB}" srcId="{E5096088-7D37-4FE3-8091-C4064610F601}" destId="{7A95D7B8-478A-4713-ADDE-057742CB45D2}" srcOrd="0" destOrd="0" parTransId="{0395B3CE-20A9-401D-AAC7-80AABB8ADC90}" sibTransId="{FE2DB148-9400-4747-89D8-12616FC6D9DC}"/>
    <dgm:cxn modelId="{9D755AE1-87A4-491A-A789-F057ACF86A48}" type="presOf" srcId="{940D791F-C20D-4D5F-BF35-97E9C9DB8367}" destId="{FE09001C-E725-4DEE-B5A9-620EBFA523B9}" srcOrd="0" destOrd="0" presId="urn:microsoft.com/office/officeart/2005/8/layout/list1"/>
    <dgm:cxn modelId="{529038E2-7634-438D-9ECB-CFDEE116ED2F}" type="presOf" srcId="{73005B6E-D885-4F99-999A-8F7E8055561B}" destId="{FE09001C-E725-4DEE-B5A9-620EBFA523B9}" srcOrd="0" destOrd="2" presId="urn:microsoft.com/office/officeart/2005/8/layout/list1"/>
    <dgm:cxn modelId="{EF0757EA-FEBC-4363-82E2-A6E1B29B877E}" srcId="{462F408F-43B2-4751-B039-EFE0B8A8DB9A}" destId="{8244AC8D-C6BF-46E0-941C-278164643D83}" srcOrd="2" destOrd="0" parTransId="{2E46D4ED-BA58-4473-825F-18B1D516C809}" sibTransId="{E7D67C15-2011-45FC-8A9D-8A861804F82B}"/>
    <dgm:cxn modelId="{16220EEB-C39B-42AE-BB54-5DCED8B72F6A}" type="presOf" srcId="{B83F6493-A07E-4A4E-8463-7410EDA2A20A}" destId="{7C71CB9F-135D-4C11-BA1F-24E1095D4C9E}" srcOrd="0" destOrd="1" presId="urn:microsoft.com/office/officeart/2005/8/layout/list1"/>
    <dgm:cxn modelId="{CACBFA8C-BAF7-4D47-951F-23E859466D63}" type="presParOf" srcId="{A3DC1527-C73C-46E9-BDD9-CBBAFADCA774}" destId="{6DDF749C-BDED-4E9A-8BB2-7302ED129792}" srcOrd="0" destOrd="0" presId="urn:microsoft.com/office/officeart/2005/8/layout/list1"/>
    <dgm:cxn modelId="{AA5C2BA8-ED59-48CD-B271-98571588BE3F}" type="presParOf" srcId="{6DDF749C-BDED-4E9A-8BB2-7302ED129792}" destId="{A3F27F0F-C92E-4609-9FAE-67AE7643E737}" srcOrd="0" destOrd="0" presId="urn:microsoft.com/office/officeart/2005/8/layout/list1"/>
    <dgm:cxn modelId="{DDEDE00F-8BAB-4B55-BE5E-7EB5104BE9A1}" type="presParOf" srcId="{6DDF749C-BDED-4E9A-8BB2-7302ED129792}" destId="{F603C80C-DF39-42E4-8DFF-A4DFE36BF129}" srcOrd="1" destOrd="0" presId="urn:microsoft.com/office/officeart/2005/8/layout/list1"/>
    <dgm:cxn modelId="{23314DA8-F91D-4C07-9D44-AC579A4DB094}" type="presParOf" srcId="{A3DC1527-C73C-46E9-BDD9-CBBAFADCA774}" destId="{05C6B10A-F1F6-49DF-ACE1-D4EF8ADFF2FF}" srcOrd="1" destOrd="0" presId="urn:microsoft.com/office/officeart/2005/8/layout/list1"/>
    <dgm:cxn modelId="{E266E5E6-2C40-4EEC-A538-CAA6D772FFCE}" type="presParOf" srcId="{A3DC1527-C73C-46E9-BDD9-CBBAFADCA774}" destId="{14EFF42C-4967-411F-A801-E6E3B652063B}" srcOrd="2" destOrd="0" presId="urn:microsoft.com/office/officeart/2005/8/layout/list1"/>
    <dgm:cxn modelId="{BC8BC2FC-BBAC-4220-9CFE-6AC327CFA52B}" type="presParOf" srcId="{A3DC1527-C73C-46E9-BDD9-CBBAFADCA774}" destId="{0C086A6C-0110-4822-B9C0-4D9101F2479D}" srcOrd="3" destOrd="0" presId="urn:microsoft.com/office/officeart/2005/8/layout/list1"/>
    <dgm:cxn modelId="{B688497C-18B9-4009-B70E-37B8513DF13E}" type="presParOf" srcId="{A3DC1527-C73C-46E9-BDD9-CBBAFADCA774}" destId="{89C8C017-6391-44B0-8415-935D83AFF4BB}" srcOrd="4" destOrd="0" presId="urn:microsoft.com/office/officeart/2005/8/layout/list1"/>
    <dgm:cxn modelId="{DF09405E-EB60-41FF-9827-BADBF166E492}" type="presParOf" srcId="{89C8C017-6391-44B0-8415-935D83AFF4BB}" destId="{1E117A78-ECE4-4B0A-B3D5-7FB4A0382289}" srcOrd="0" destOrd="0" presId="urn:microsoft.com/office/officeart/2005/8/layout/list1"/>
    <dgm:cxn modelId="{4A72FC0B-A78A-483C-9740-5A040F3F7748}" type="presParOf" srcId="{89C8C017-6391-44B0-8415-935D83AFF4BB}" destId="{05A0DA0C-E77C-4B0D-B59C-E26CA4386245}" srcOrd="1" destOrd="0" presId="urn:microsoft.com/office/officeart/2005/8/layout/list1"/>
    <dgm:cxn modelId="{8CFE03E2-A78E-4379-A850-7F05D6B85ABD}" type="presParOf" srcId="{A3DC1527-C73C-46E9-BDD9-CBBAFADCA774}" destId="{54895A39-F8BA-4344-843E-8F0DC45F572E}" srcOrd="5" destOrd="0" presId="urn:microsoft.com/office/officeart/2005/8/layout/list1"/>
    <dgm:cxn modelId="{0731D034-9606-42FA-8AB5-ECD4F542F9B7}" type="presParOf" srcId="{A3DC1527-C73C-46E9-BDD9-CBBAFADCA774}" destId="{7C71CB9F-135D-4C11-BA1F-24E1095D4C9E}" srcOrd="6" destOrd="0" presId="urn:microsoft.com/office/officeart/2005/8/layout/list1"/>
    <dgm:cxn modelId="{E6B95816-A392-452F-813E-879217CCF0BF}" type="presParOf" srcId="{A3DC1527-C73C-46E9-BDD9-CBBAFADCA774}" destId="{10936B49-59BC-4CDB-917C-DAAC6DEE3D36}" srcOrd="7" destOrd="0" presId="urn:microsoft.com/office/officeart/2005/8/layout/list1"/>
    <dgm:cxn modelId="{DBA2C213-84BE-496B-9138-A659EF5DE6CE}" type="presParOf" srcId="{A3DC1527-C73C-46E9-BDD9-CBBAFADCA774}" destId="{89C7942F-2F46-4872-A324-203DE6CFFE22}" srcOrd="8" destOrd="0" presId="urn:microsoft.com/office/officeart/2005/8/layout/list1"/>
    <dgm:cxn modelId="{135DFB1E-7EEB-4E8D-BD22-57386DBC0166}" type="presParOf" srcId="{89C7942F-2F46-4872-A324-203DE6CFFE22}" destId="{40147484-7B24-4A4A-829D-DCDC5568982C}" srcOrd="0" destOrd="0" presId="urn:microsoft.com/office/officeart/2005/8/layout/list1"/>
    <dgm:cxn modelId="{C4A6B4CE-F2D9-491B-8E14-2B428F0DBF56}" type="presParOf" srcId="{89C7942F-2F46-4872-A324-203DE6CFFE22}" destId="{0235FCDD-B90B-40F9-AEFD-3C1166821F43}" srcOrd="1" destOrd="0" presId="urn:microsoft.com/office/officeart/2005/8/layout/list1"/>
    <dgm:cxn modelId="{86FB7E5B-C745-4100-BA50-D25F0CFF8514}" type="presParOf" srcId="{A3DC1527-C73C-46E9-BDD9-CBBAFADCA774}" destId="{6BCCF007-D514-4EFB-BB7D-29DCA41E27F0}" srcOrd="9" destOrd="0" presId="urn:microsoft.com/office/officeart/2005/8/layout/list1"/>
    <dgm:cxn modelId="{E7C6F106-E3FC-4485-B0DE-4F731221D17E}" type="presParOf" srcId="{A3DC1527-C73C-46E9-BDD9-CBBAFADCA774}" destId="{FE09001C-E725-4DEE-B5A9-620EBFA523B9}" srcOrd="10" destOrd="0" presId="urn:microsoft.com/office/officeart/2005/8/layout/list1"/>
    <dgm:cxn modelId="{84A92824-2C12-4CE7-A36E-FD89C816D974}" type="presParOf" srcId="{A3DC1527-C73C-46E9-BDD9-CBBAFADCA774}" destId="{3FD71517-AD2B-4A5E-9D55-1AF9AFDCA75D}" srcOrd="11" destOrd="0" presId="urn:microsoft.com/office/officeart/2005/8/layout/list1"/>
    <dgm:cxn modelId="{73336DD2-16A9-4FED-9510-3C8E90E31781}" type="presParOf" srcId="{A3DC1527-C73C-46E9-BDD9-CBBAFADCA774}" destId="{67704345-EA88-41EF-A30A-6110BB2FA8EC}" srcOrd="12" destOrd="0" presId="urn:microsoft.com/office/officeart/2005/8/layout/list1"/>
    <dgm:cxn modelId="{982F5125-A409-4F86-8674-E5EC13242198}" type="presParOf" srcId="{67704345-EA88-41EF-A30A-6110BB2FA8EC}" destId="{82EA4CFD-C565-4C5B-9A62-7B97D790F3A5}" srcOrd="0" destOrd="0" presId="urn:microsoft.com/office/officeart/2005/8/layout/list1"/>
    <dgm:cxn modelId="{0A04BB86-A469-4C92-A67B-D46C286EA22C}" type="presParOf" srcId="{67704345-EA88-41EF-A30A-6110BB2FA8EC}" destId="{3D8E0153-1821-490F-8EEF-7C96314556C0}" srcOrd="1" destOrd="0" presId="urn:microsoft.com/office/officeart/2005/8/layout/list1"/>
    <dgm:cxn modelId="{5D40CA75-F46A-4DB1-A68B-3D60B4C9A2EB}" type="presParOf" srcId="{A3DC1527-C73C-46E9-BDD9-CBBAFADCA774}" destId="{24BBB0C1-3FF5-463C-841B-4B23EC1E3E65}" srcOrd="13" destOrd="0" presId="urn:microsoft.com/office/officeart/2005/8/layout/list1"/>
    <dgm:cxn modelId="{EE7021C8-5813-4BC6-8CF3-240A74DE3ACC}" type="presParOf" srcId="{A3DC1527-C73C-46E9-BDD9-CBBAFADCA774}" destId="{7E4BD3B6-8AC7-4469-9B93-AC38047B5DC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9E64F0-CAF0-4211-BD7A-37087EAD54E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A37423BE-E661-4399-959D-FC7C147724AD}">
      <dgm:prSet phldrT="[Texto]" custT="1"/>
      <dgm:spPr/>
      <dgm:t>
        <a:bodyPr/>
        <a:lstStyle/>
        <a:p>
          <a:r>
            <a:rPr lang="es-AR" sz="1800">
              <a:latin typeface="+mn-lt"/>
            </a:rPr>
            <a:t>Minimizar el error absoluto en la medición de gas de los pozos con SEA de Gas Lift existentes.</a:t>
          </a:r>
        </a:p>
      </dgm:t>
    </dgm:pt>
    <dgm:pt modelId="{E7569798-8D9D-4EA5-94A0-C6BEA95515EB}" type="parTrans" cxnId="{91F5E7DC-15F7-49ED-AAB4-FEE690102B0F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CA6778A7-CEA3-4EA5-8AAF-78754B58D7CE}" type="sibTrans" cxnId="{91F5E7DC-15F7-49ED-AAB4-FEE690102B0F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25995783-D128-4236-ABA5-85ACE490624E}">
      <dgm:prSet custT="1"/>
      <dgm:spPr/>
      <dgm:t>
        <a:bodyPr/>
        <a:lstStyle/>
        <a:p>
          <a:r>
            <a:rPr lang="es-AR" sz="1800" dirty="0">
              <a:latin typeface="+mn-lt"/>
            </a:rPr>
            <a:t>Evaluar alternativas de mejora de los componentes del puente que adicionalmente cubran la integridad y aseguramiento por riesgo de Frac hit.</a:t>
          </a:r>
        </a:p>
      </dgm:t>
    </dgm:pt>
    <dgm:pt modelId="{7BF8E104-4D44-4C81-BCDC-92C1AE082466}" type="parTrans" cxnId="{EB36B228-50E2-4BFD-8CEF-E28641ED05AD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607F7CF3-063C-4EBB-859F-B52B54E4B562}" type="sibTrans" cxnId="{EB36B228-50E2-4BFD-8CEF-E28641ED05AD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B71CFB82-1754-407D-A8F2-AE297D8B730F}">
      <dgm:prSet custT="1"/>
      <dgm:spPr/>
      <dgm:t>
        <a:bodyPr/>
        <a:lstStyle/>
        <a:p>
          <a:r>
            <a:rPr lang="es-AR" sz="1800">
              <a:latin typeface="+mn-lt"/>
            </a:rPr>
            <a:t>Estandarizar y optimizar el puente de medición de caudal de gas de inyección para pozos con SEA Gas Lift.</a:t>
          </a:r>
        </a:p>
      </dgm:t>
    </dgm:pt>
    <dgm:pt modelId="{E246CE62-876B-4E4C-A0D1-09FC246D9282}" type="parTrans" cxnId="{05CC62AC-48E5-4EC9-B611-775B2B177C44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32E85B8E-ED18-47F2-9155-B8641FBB3840}" type="sibTrans" cxnId="{05CC62AC-48E5-4EC9-B611-775B2B177C44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4189C5A1-E4B9-4482-9E8A-688AD238CDB7}" type="pres">
      <dgm:prSet presAssocID="{EB9E64F0-CAF0-4211-BD7A-37087EAD54E5}" presName="linear" presStyleCnt="0">
        <dgm:presLayoutVars>
          <dgm:dir/>
          <dgm:animLvl val="lvl"/>
          <dgm:resizeHandles val="exact"/>
        </dgm:presLayoutVars>
      </dgm:prSet>
      <dgm:spPr/>
    </dgm:pt>
    <dgm:pt modelId="{901B5B54-94F3-4C42-A054-8082FC305CDC}" type="pres">
      <dgm:prSet presAssocID="{A37423BE-E661-4399-959D-FC7C147724AD}" presName="parentLin" presStyleCnt="0"/>
      <dgm:spPr/>
    </dgm:pt>
    <dgm:pt modelId="{38905665-D3CE-4377-B14E-DF8A87AA8E22}" type="pres">
      <dgm:prSet presAssocID="{A37423BE-E661-4399-959D-FC7C147724AD}" presName="parentLeftMargin" presStyleLbl="node1" presStyleIdx="0" presStyleCnt="3"/>
      <dgm:spPr/>
    </dgm:pt>
    <dgm:pt modelId="{488B87B5-7F3E-4509-A00C-51E0A218CFED}" type="pres">
      <dgm:prSet presAssocID="{A37423BE-E661-4399-959D-FC7C147724AD}" presName="parentText" presStyleLbl="node1" presStyleIdx="0" presStyleCnt="3" custScaleX="127583">
        <dgm:presLayoutVars>
          <dgm:chMax val="0"/>
          <dgm:bulletEnabled val="1"/>
        </dgm:presLayoutVars>
      </dgm:prSet>
      <dgm:spPr/>
    </dgm:pt>
    <dgm:pt modelId="{DE164779-6524-4D99-A5D9-CFE43F3D9031}" type="pres">
      <dgm:prSet presAssocID="{A37423BE-E661-4399-959D-FC7C147724AD}" presName="negativeSpace" presStyleCnt="0"/>
      <dgm:spPr/>
    </dgm:pt>
    <dgm:pt modelId="{F6B1A67B-3902-443A-9EAB-B2C4B5EE1F18}" type="pres">
      <dgm:prSet presAssocID="{A37423BE-E661-4399-959D-FC7C147724AD}" presName="childText" presStyleLbl="conFgAcc1" presStyleIdx="0" presStyleCnt="3">
        <dgm:presLayoutVars>
          <dgm:bulletEnabled val="1"/>
        </dgm:presLayoutVars>
      </dgm:prSet>
      <dgm:spPr>
        <a:ln w="19050">
          <a:solidFill>
            <a:srgbClr val="0070C0"/>
          </a:solidFill>
        </a:ln>
      </dgm:spPr>
    </dgm:pt>
    <dgm:pt modelId="{5D4FFC5E-A77A-4241-83BC-33D82D5DF85B}" type="pres">
      <dgm:prSet presAssocID="{CA6778A7-CEA3-4EA5-8AAF-78754B58D7CE}" presName="spaceBetweenRectangles" presStyleCnt="0"/>
      <dgm:spPr/>
    </dgm:pt>
    <dgm:pt modelId="{A69234AD-2941-4F50-8027-95958C89010A}" type="pres">
      <dgm:prSet presAssocID="{25995783-D128-4236-ABA5-85ACE490624E}" presName="parentLin" presStyleCnt="0"/>
      <dgm:spPr/>
    </dgm:pt>
    <dgm:pt modelId="{F4015E97-06C5-446A-8F4D-54B9FC5FA67D}" type="pres">
      <dgm:prSet presAssocID="{25995783-D128-4236-ABA5-85ACE490624E}" presName="parentLeftMargin" presStyleLbl="node1" presStyleIdx="0" presStyleCnt="3"/>
      <dgm:spPr/>
    </dgm:pt>
    <dgm:pt modelId="{E099FFB1-E220-4D5C-BEE3-2F4E32CB1C0E}" type="pres">
      <dgm:prSet presAssocID="{25995783-D128-4236-ABA5-85ACE490624E}" presName="parentText" presStyleLbl="node1" presStyleIdx="1" presStyleCnt="3" custScaleX="127583">
        <dgm:presLayoutVars>
          <dgm:chMax val="0"/>
          <dgm:bulletEnabled val="1"/>
        </dgm:presLayoutVars>
      </dgm:prSet>
      <dgm:spPr/>
    </dgm:pt>
    <dgm:pt modelId="{7010E577-7179-42B7-BDF4-4A17ABDFEB07}" type="pres">
      <dgm:prSet presAssocID="{25995783-D128-4236-ABA5-85ACE490624E}" presName="negativeSpace" presStyleCnt="0"/>
      <dgm:spPr/>
    </dgm:pt>
    <dgm:pt modelId="{92085207-06B1-433B-8775-0718B83844FF}" type="pres">
      <dgm:prSet presAssocID="{25995783-D128-4236-ABA5-85ACE490624E}" presName="childText" presStyleLbl="conFgAcc1" presStyleIdx="1" presStyleCnt="3">
        <dgm:presLayoutVars>
          <dgm:bulletEnabled val="1"/>
        </dgm:presLayoutVars>
      </dgm:prSet>
      <dgm:spPr>
        <a:ln w="19050">
          <a:solidFill>
            <a:srgbClr val="0070C0"/>
          </a:solidFill>
        </a:ln>
      </dgm:spPr>
    </dgm:pt>
    <dgm:pt modelId="{C8C74A71-A871-4B85-BB86-22999D403D0D}" type="pres">
      <dgm:prSet presAssocID="{607F7CF3-063C-4EBB-859F-B52B54E4B562}" presName="spaceBetweenRectangles" presStyleCnt="0"/>
      <dgm:spPr/>
    </dgm:pt>
    <dgm:pt modelId="{118A3EA4-6B5A-4AF5-AAC9-B2DF4854123D}" type="pres">
      <dgm:prSet presAssocID="{B71CFB82-1754-407D-A8F2-AE297D8B730F}" presName="parentLin" presStyleCnt="0"/>
      <dgm:spPr/>
    </dgm:pt>
    <dgm:pt modelId="{93D34F96-16E6-46AF-8CA1-32D3CD1AA16B}" type="pres">
      <dgm:prSet presAssocID="{B71CFB82-1754-407D-A8F2-AE297D8B730F}" presName="parentLeftMargin" presStyleLbl="node1" presStyleIdx="1" presStyleCnt="3"/>
      <dgm:spPr/>
    </dgm:pt>
    <dgm:pt modelId="{0CF49D5F-EA3A-4741-892E-6C124C95D3E3}" type="pres">
      <dgm:prSet presAssocID="{B71CFB82-1754-407D-A8F2-AE297D8B730F}" presName="parentText" presStyleLbl="node1" presStyleIdx="2" presStyleCnt="3" custScaleX="127583">
        <dgm:presLayoutVars>
          <dgm:chMax val="0"/>
          <dgm:bulletEnabled val="1"/>
        </dgm:presLayoutVars>
      </dgm:prSet>
      <dgm:spPr/>
    </dgm:pt>
    <dgm:pt modelId="{0E1823EF-9A10-4C8F-8D15-0DE494EA7D44}" type="pres">
      <dgm:prSet presAssocID="{B71CFB82-1754-407D-A8F2-AE297D8B730F}" presName="negativeSpace" presStyleCnt="0"/>
      <dgm:spPr/>
    </dgm:pt>
    <dgm:pt modelId="{66D7BA3C-481F-46C0-B043-2C3CD276C9E8}" type="pres">
      <dgm:prSet presAssocID="{B71CFB82-1754-407D-A8F2-AE297D8B730F}" presName="childText" presStyleLbl="conFgAcc1" presStyleIdx="2" presStyleCnt="3">
        <dgm:presLayoutVars>
          <dgm:bulletEnabled val="1"/>
        </dgm:presLayoutVars>
      </dgm:prSet>
      <dgm:spPr>
        <a:ln w="19050">
          <a:solidFill>
            <a:srgbClr val="0070C0"/>
          </a:solidFill>
        </a:ln>
      </dgm:spPr>
    </dgm:pt>
  </dgm:ptLst>
  <dgm:cxnLst>
    <dgm:cxn modelId="{EB36B228-50E2-4BFD-8CEF-E28641ED05AD}" srcId="{EB9E64F0-CAF0-4211-BD7A-37087EAD54E5}" destId="{25995783-D128-4236-ABA5-85ACE490624E}" srcOrd="1" destOrd="0" parTransId="{7BF8E104-4D44-4C81-BCDC-92C1AE082466}" sibTransId="{607F7CF3-063C-4EBB-859F-B52B54E4B562}"/>
    <dgm:cxn modelId="{FD3D9561-D2AD-40B4-B570-4E033AE7C8BE}" type="presOf" srcId="{A37423BE-E661-4399-959D-FC7C147724AD}" destId="{38905665-D3CE-4377-B14E-DF8A87AA8E22}" srcOrd="0" destOrd="0" presId="urn:microsoft.com/office/officeart/2005/8/layout/list1"/>
    <dgm:cxn modelId="{B4E9F96E-29E1-4352-9ABA-A38B0F3B441A}" type="presOf" srcId="{25995783-D128-4236-ABA5-85ACE490624E}" destId="{F4015E97-06C5-446A-8F4D-54B9FC5FA67D}" srcOrd="0" destOrd="0" presId="urn:microsoft.com/office/officeart/2005/8/layout/list1"/>
    <dgm:cxn modelId="{B089507E-DC16-4FB5-A5E3-9E866BC47C74}" type="presOf" srcId="{B71CFB82-1754-407D-A8F2-AE297D8B730F}" destId="{0CF49D5F-EA3A-4741-892E-6C124C95D3E3}" srcOrd="1" destOrd="0" presId="urn:microsoft.com/office/officeart/2005/8/layout/list1"/>
    <dgm:cxn modelId="{C04F8890-1D40-4B3E-BA02-0AD841216CF4}" type="presOf" srcId="{B71CFB82-1754-407D-A8F2-AE297D8B730F}" destId="{93D34F96-16E6-46AF-8CA1-32D3CD1AA16B}" srcOrd="0" destOrd="0" presId="urn:microsoft.com/office/officeart/2005/8/layout/list1"/>
    <dgm:cxn modelId="{05CC62AC-48E5-4EC9-B611-775B2B177C44}" srcId="{EB9E64F0-CAF0-4211-BD7A-37087EAD54E5}" destId="{B71CFB82-1754-407D-A8F2-AE297D8B730F}" srcOrd="2" destOrd="0" parTransId="{E246CE62-876B-4E4C-A0D1-09FC246D9282}" sibTransId="{32E85B8E-ED18-47F2-9155-B8641FBB3840}"/>
    <dgm:cxn modelId="{69D71FB7-EB76-4D22-94BA-A49010B3409C}" type="presOf" srcId="{25995783-D128-4236-ABA5-85ACE490624E}" destId="{E099FFB1-E220-4D5C-BEE3-2F4E32CB1C0E}" srcOrd="1" destOrd="0" presId="urn:microsoft.com/office/officeart/2005/8/layout/list1"/>
    <dgm:cxn modelId="{53DDB2C7-591E-4075-B0CB-DDD7BAC44130}" type="presOf" srcId="{A37423BE-E661-4399-959D-FC7C147724AD}" destId="{488B87B5-7F3E-4509-A00C-51E0A218CFED}" srcOrd="1" destOrd="0" presId="urn:microsoft.com/office/officeart/2005/8/layout/list1"/>
    <dgm:cxn modelId="{91F5E7DC-15F7-49ED-AAB4-FEE690102B0F}" srcId="{EB9E64F0-CAF0-4211-BD7A-37087EAD54E5}" destId="{A37423BE-E661-4399-959D-FC7C147724AD}" srcOrd="0" destOrd="0" parTransId="{E7569798-8D9D-4EA5-94A0-C6BEA95515EB}" sibTransId="{CA6778A7-CEA3-4EA5-8AAF-78754B58D7CE}"/>
    <dgm:cxn modelId="{5ADE1ADD-E7A6-4230-90B1-653172D18358}" type="presOf" srcId="{EB9E64F0-CAF0-4211-BD7A-37087EAD54E5}" destId="{4189C5A1-E4B9-4482-9E8A-688AD238CDB7}" srcOrd="0" destOrd="0" presId="urn:microsoft.com/office/officeart/2005/8/layout/list1"/>
    <dgm:cxn modelId="{C9721543-D304-400F-8AB0-A0F94890A39E}" type="presParOf" srcId="{4189C5A1-E4B9-4482-9E8A-688AD238CDB7}" destId="{901B5B54-94F3-4C42-A054-8082FC305CDC}" srcOrd="0" destOrd="0" presId="urn:microsoft.com/office/officeart/2005/8/layout/list1"/>
    <dgm:cxn modelId="{6EF55231-33AF-4ABB-B4CD-A152136B2843}" type="presParOf" srcId="{901B5B54-94F3-4C42-A054-8082FC305CDC}" destId="{38905665-D3CE-4377-B14E-DF8A87AA8E22}" srcOrd="0" destOrd="0" presId="urn:microsoft.com/office/officeart/2005/8/layout/list1"/>
    <dgm:cxn modelId="{84C51CA6-3F7C-443C-8B5D-389D6005D9D3}" type="presParOf" srcId="{901B5B54-94F3-4C42-A054-8082FC305CDC}" destId="{488B87B5-7F3E-4509-A00C-51E0A218CFED}" srcOrd="1" destOrd="0" presId="urn:microsoft.com/office/officeart/2005/8/layout/list1"/>
    <dgm:cxn modelId="{695567EC-ACA4-4568-837A-3984163F1C3E}" type="presParOf" srcId="{4189C5A1-E4B9-4482-9E8A-688AD238CDB7}" destId="{DE164779-6524-4D99-A5D9-CFE43F3D9031}" srcOrd="1" destOrd="0" presId="urn:microsoft.com/office/officeart/2005/8/layout/list1"/>
    <dgm:cxn modelId="{95F8E437-6B57-4514-A933-6EEB238117F2}" type="presParOf" srcId="{4189C5A1-E4B9-4482-9E8A-688AD238CDB7}" destId="{F6B1A67B-3902-443A-9EAB-B2C4B5EE1F18}" srcOrd="2" destOrd="0" presId="urn:microsoft.com/office/officeart/2005/8/layout/list1"/>
    <dgm:cxn modelId="{7367FAA9-D83B-426B-8593-74FD6A7F6CE2}" type="presParOf" srcId="{4189C5A1-E4B9-4482-9E8A-688AD238CDB7}" destId="{5D4FFC5E-A77A-4241-83BC-33D82D5DF85B}" srcOrd="3" destOrd="0" presId="urn:microsoft.com/office/officeart/2005/8/layout/list1"/>
    <dgm:cxn modelId="{DA52B819-5165-4F2A-B5A1-3CE6F6FC22C5}" type="presParOf" srcId="{4189C5A1-E4B9-4482-9E8A-688AD238CDB7}" destId="{A69234AD-2941-4F50-8027-95958C89010A}" srcOrd="4" destOrd="0" presId="urn:microsoft.com/office/officeart/2005/8/layout/list1"/>
    <dgm:cxn modelId="{524D440A-E7EB-49E7-8BEA-AFB8B481C26B}" type="presParOf" srcId="{A69234AD-2941-4F50-8027-95958C89010A}" destId="{F4015E97-06C5-446A-8F4D-54B9FC5FA67D}" srcOrd="0" destOrd="0" presId="urn:microsoft.com/office/officeart/2005/8/layout/list1"/>
    <dgm:cxn modelId="{07A62E93-426D-4FA5-8FA8-D11567EE26F7}" type="presParOf" srcId="{A69234AD-2941-4F50-8027-95958C89010A}" destId="{E099FFB1-E220-4D5C-BEE3-2F4E32CB1C0E}" srcOrd="1" destOrd="0" presId="urn:microsoft.com/office/officeart/2005/8/layout/list1"/>
    <dgm:cxn modelId="{8E24C9DC-E5A9-49F9-86B4-5CA0110751D5}" type="presParOf" srcId="{4189C5A1-E4B9-4482-9E8A-688AD238CDB7}" destId="{7010E577-7179-42B7-BDF4-4A17ABDFEB07}" srcOrd="5" destOrd="0" presId="urn:microsoft.com/office/officeart/2005/8/layout/list1"/>
    <dgm:cxn modelId="{C848C4BB-8EA3-406F-806F-3C9C7869F462}" type="presParOf" srcId="{4189C5A1-E4B9-4482-9E8A-688AD238CDB7}" destId="{92085207-06B1-433B-8775-0718B83844FF}" srcOrd="6" destOrd="0" presId="urn:microsoft.com/office/officeart/2005/8/layout/list1"/>
    <dgm:cxn modelId="{2F03225D-A981-48C2-B888-2366DDB03286}" type="presParOf" srcId="{4189C5A1-E4B9-4482-9E8A-688AD238CDB7}" destId="{C8C74A71-A871-4B85-BB86-22999D403D0D}" srcOrd="7" destOrd="0" presId="urn:microsoft.com/office/officeart/2005/8/layout/list1"/>
    <dgm:cxn modelId="{6E71CE18-9034-4BE9-9A88-EBB6392D1C0C}" type="presParOf" srcId="{4189C5A1-E4B9-4482-9E8A-688AD238CDB7}" destId="{118A3EA4-6B5A-4AF5-AAC9-B2DF4854123D}" srcOrd="8" destOrd="0" presId="urn:microsoft.com/office/officeart/2005/8/layout/list1"/>
    <dgm:cxn modelId="{5268DB59-034F-4289-A4DE-41F6417792EC}" type="presParOf" srcId="{118A3EA4-6B5A-4AF5-AAC9-B2DF4854123D}" destId="{93D34F96-16E6-46AF-8CA1-32D3CD1AA16B}" srcOrd="0" destOrd="0" presId="urn:microsoft.com/office/officeart/2005/8/layout/list1"/>
    <dgm:cxn modelId="{F73A4F3D-7ED3-4EE9-98B8-5C57904178B9}" type="presParOf" srcId="{118A3EA4-6B5A-4AF5-AAC9-B2DF4854123D}" destId="{0CF49D5F-EA3A-4741-892E-6C124C95D3E3}" srcOrd="1" destOrd="0" presId="urn:microsoft.com/office/officeart/2005/8/layout/list1"/>
    <dgm:cxn modelId="{97B9D7C0-F9BD-4424-8B00-8C1624B2C69F}" type="presParOf" srcId="{4189C5A1-E4B9-4482-9E8A-688AD238CDB7}" destId="{0E1823EF-9A10-4C8F-8D15-0DE494EA7D44}" srcOrd="9" destOrd="0" presId="urn:microsoft.com/office/officeart/2005/8/layout/list1"/>
    <dgm:cxn modelId="{E8F05274-2B22-4824-806C-5F3A00874C59}" type="presParOf" srcId="{4189C5A1-E4B9-4482-9E8A-688AD238CDB7}" destId="{66D7BA3C-481F-46C0-B043-2C3CD276C9E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0F41A2-3EDF-44C1-88A1-CD73CD5558D3}" type="doc">
      <dgm:prSet loTypeId="urn:microsoft.com/office/officeart/2005/8/layout/process4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AR"/>
        </a:p>
      </dgm:t>
    </dgm:pt>
    <dgm:pt modelId="{1F8AC2B8-0915-43B3-A2DB-A2AE8D796835}">
      <dgm:prSet phldrT="[Texto]" custT="1"/>
      <dgm:spPr/>
      <dgm:t>
        <a:bodyPr/>
        <a:lstStyle/>
        <a:p>
          <a:r>
            <a:rPr lang="es-AR" sz="1800" b="0"/>
            <a:t>Optimización de producción.</a:t>
          </a:r>
        </a:p>
      </dgm:t>
    </dgm:pt>
    <dgm:pt modelId="{6DAB5250-A530-43FF-B0E5-93AA31981B31}" type="parTrans" cxnId="{7CF64859-0D9F-42BD-9BDB-014F211047C2}">
      <dgm:prSet/>
      <dgm:spPr/>
      <dgm:t>
        <a:bodyPr/>
        <a:lstStyle/>
        <a:p>
          <a:endParaRPr lang="es-AR" sz="1400"/>
        </a:p>
      </dgm:t>
    </dgm:pt>
    <dgm:pt modelId="{290578FD-304D-4FFE-BFC8-C7AFB221CEBA}" type="sibTrans" cxnId="{7CF64859-0D9F-42BD-9BDB-014F211047C2}">
      <dgm:prSet/>
      <dgm:spPr/>
      <dgm:t>
        <a:bodyPr/>
        <a:lstStyle/>
        <a:p>
          <a:endParaRPr lang="es-AR" sz="1400"/>
        </a:p>
      </dgm:t>
    </dgm:pt>
    <dgm:pt modelId="{D5F78275-7027-43F4-B0E7-55761A657214}">
      <dgm:prSet phldrT="[Texto]" custT="1"/>
      <dgm:spPr>
        <a:solidFill>
          <a:srgbClr val="0B52E2">
            <a:alpha val="70000"/>
          </a:srgbClr>
        </a:solidFill>
      </dgm:spPr>
      <dgm:t>
        <a:bodyPr/>
        <a:lstStyle/>
        <a:p>
          <a:r>
            <a:rPr lang="es-AR" sz="1800" b="0"/>
            <a:t>Incremento de rentabilidad del SEA.</a:t>
          </a:r>
        </a:p>
      </dgm:t>
    </dgm:pt>
    <dgm:pt modelId="{1B1A95F7-0536-4907-AFF7-261B1420557D}" type="parTrans" cxnId="{7558BCBB-520C-4DE5-BBC8-4B0AE5986CBF}">
      <dgm:prSet/>
      <dgm:spPr/>
      <dgm:t>
        <a:bodyPr/>
        <a:lstStyle/>
        <a:p>
          <a:endParaRPr lang="es-AR" sz="1400"/>
        </a:p>
      </dgm:t>
    </dgm:pt>
    <dgm:pt modelId="{61BEC49B-4AC1-41AD-8EBB-314FBC492126}" type="sibTrans" cxnId="{7558BCBB-520C-4DE5-BBC8-4B0AE5986CBF}">
      <dgm:prSet/>
      <dgm:spPr/>
      <dgm:t>
        <a:bodyPr/>
        <a:lstStyle/>
        <a:p>
          <a:endParaRPr lang="es-AR" sz="1400"/>
        </a:p>
      </dgm:t>
    </dgm:pt>
    <dgm:pt modelId="{B06E9262-5ACE-416F-9A15-57F262BDD92F}">
      <dgm:prSet phldrT="[Texto]" custT="1"/>
      <dgm:spPr>
        <a:solidFill>
          <a:srgbClr val="002060">
            <a:alpha val="90000"/>
          </a:srgbClr>
        </a:solidFill>
      </dgm:spPr>
      <dgm:t>
        <a:bodyPr/>
        <a:lstStyle/>
        <a:p>
          <a:pPr algn="ctr"/>
          <a:r>
            <a:rPr lang="es-AR" sz="1800" b="0"/>
            <a:t>Mejorar alocación de producción e inyección de gas</a:t>
          </a:r>
        </a:p>
      </dgm:t>
    </dgm:pt>
    <dgm:pt modelId="{DFF7BA57-B17B-4B11-856A-E87491C86018}" type="parTrans" cxnId="{BDE39CB1-4BE6-4CD2-B348-ADB0FF607751}">
      <dgm:prSet/>
      <dgm:spPr/>
      <dgm:t>
        <a:bodyPr/>
        <a:lstStyle/>
        <a:p>
          <a:endParaRPr lang="es-AR" sz="1400"/>
        </a:p>
      </dgm:t>
    </dgm:pt>
    <dgm:pt modelId="{1E7B2AAE-2CDD-4EEE-9655-8CB1EA578C6A}" type="sibTrans" cxnId="{BDE39CB1-4BE6-4CD2-B348-ADB0FF607751}">
      <dgm:prSet/>
      <dgm:spPr/>
      <dgm:t>
        <a:bodyPr/>
        <a:lstStyle/>
        <a:p>
          <a:endParaRPr lang="es-AR" sz="1400"/>
        </a:p>
      </dgm:t>
    </dgm:pt>
    <dgm:pt modelId="{413FDD51-8BC2-4594-8369-45051D6EB43E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pPr algn="ctr"/>
          <a:r>
            <a:rPr lang="es-AR" sz="1800" b="0"/>
            <a:t>Aportar a la reducción de emisiones de CO2</a:t>
          </a:r>
        </a:p>
      </dgm:t>
    </dgm:pt>
    <dgm:pt modelId="{D5558FCE-9EF7-48B9-87D9-F46FA838F471}" type="parTrans" cxnId="{AAE69610-CBA7-42AD-9A17-3AE3392C17E9}">
      <dgm:prSet/>
      <dgm:spPr/>
      <dgm:t>
        <a:bodyPr/>
        <a:lstStyle/>
        <a:p>
          <a:endParaRPr lang="es-AR"/>
        </a:p>
      </dgm:t>
    </dgm:pt>
    <dgm:pt modelId="{8B3CFECE-6E02-4EB6-9765-DA2A92792F82}" type="sibTrans" cxnId="{AAE69610-CBA7-42AD-9A17-3AE3392C17E9}">
      <dgm:prSet/>
      <dgm:spPr/>
      <dgm:t>
        <a:bodyPr/>
        <a:lstStyle/>
        <a:p>
          <a:endParaRPr lang="es-AR"/>
        </a:p>
      </dgm:t>
    </dgm:pt>
    <dgm:pt modelId="{609859C7-B18E-4DFA-A8D8-0F35AA6E3E05}" type="pres">
      <dgm:prSet presAssocID="{DE0F41A2-3EDF-44C1-88A1-CD73CD5558D3}" presName="Name0" presStyleCnt="0">
        <dgm:presLayoutVars>
          <dgm:dir/>
          <dgm:animLvl val="lvl"/>
          <dgm:resizeHandles val="exact"/>
        </dgm:presLayoutVars>
      </dgm:prSet>
      <dgm:spPr/>
    </dgm:pt>
    <dgm:pt modelId="{BF8B6572-5D24-4D6B-A234-C6A0C2BC82F4}" type="pres">
      <dgm:prSet presAssocID="{413FDD51-8BC2-4594-8369-45051D6EB43E}" presName="boxAndChildren" presStyleCnt="0"/>
      <dgm:spPr/>
    </dgm:pt>
    <dgm:pt modelId="{997C7A97-FA5C-4ED3-8712-36C8F34AEC76}" type="pres">
      <dgm:prSet presAssocID="{413FDD51-8BC2-4594-8369-45051D6EB43E}" presName="parentTextBox" presStyleLbl="node1" presStyleIdx="0" presStyleCnt="4"/>
      <dgm:spPr/>
    </dgm:pt>
    <dgm:pt modelId="{455D82C0-F8C6-4941-9B3B-9715FCB9F8C8}" type="pres">
      <dgm:prSet presAssocID="{1E7B2AAE-2CDD-4EEE-9655-8CB1EA578C6A}" presName="sp" presStyleCnt="0"/>
      <dgm:spPr/>
    </dgm:pt>
    <dgm:pt modelId="{101132E2-CCFB-432C-A450-9E201CE1F6F9}" type="pres">
      <dgm:prSet presAssocID="{B06E9262-5ACE-416F-9A15-57F262BDD92F}" presName="arrowAndChildren" presStyleCnt="0"/>
      <dgm:spPr/>
    </dgm:pt>
    <dgm:pt modelId="{E040B021-DD6D-4EF2-A9FD-BFAFED11C822}" type="pres">
      <dgm:prSet presAssocID="{B06E9262-5ACE-416F-9A15-57F262BDD92F}" presName="parentTextArrow" presStyleLbl="node1" presStyleIdx="1" presStyleCnt="4"/>
      <dgm:spPr/>
    </dgm:pt>
    <dgm:pt modelId="{1E3BE3D3-09CA-44F2-B5AF-B4AD7379A0B0}" type="pres">
      <dgm:prSet presAssocID="{61BEC49B-4AC1-41AD-8EBB-314FBC492126}" presName="sp" presStyleCnt="0"/>
      <dgm:spPr/>
    </dgm:pt>
    <dgm:pt modelId="{8DEC1E55-F088-464D-B77B-53C11E8E2F93}" type="pres">
      <dgm:prSet presAssocID="{D5F78275-7027-43F4-B0E7-55761A657214}" presName="arrowAndChildren" presStyleCnt="0"/>
      <dgm:spPr/>
    </dgm:pt>
    <dgm:pt modelId="{5BD3B419-F04C-4B24-A88F-2D8FD8871621}" type="pres">
      <dgm:prSet presAssocID="{D5F78275-7027-43F4-B0E7-55761A657214}" presName="parentTextArrow" presStyleLbl="node1" presStyleIdx="2" presStyleCnt="4"/>
      <dgm:spPr/>
    </dgm:pt>
    <dgm:pt modelId="{823F5383-99A5-45F2-AF42-6472E44BF8AC}" type="pres">
      <dgm:prSet presAssocID="{290578FD-304D-4FFE-BFC8-C7AFB221CEBA}" presName="sp" presStyleCnt="0"/>
      <dgm:spPr/>
    </dgm:pt>
    <dgm:pt modelId="{7937CD51-0B27-414E-BAB4-E883CEEC9605}" type="pres">
      <dgm:prSet presAssocID="{1F8AC2B8-0915-43B3-A2DB-A2AE8D796835}" presName="arrowAndChildren" presStyleCnt="0"/>
      <dgm:spPr/>
    </dgm:pt>
    <dgm:pt modelId="{F5B34664-DFC4-4340-BAB3-92B9037B83BF}" type="pres">
      <dgm:prSet presAssocID="{1F8AC2B8-0915-43B3-A2DB-A2AE8D796835}" presName="parentTextArrow" presStyleLbl="node1" presStyleIdx="3" presStyleCnt="4"/>
      <dgm:spPr/>
    </dgm:pt>
  </dgm:ptLst>
  <dgm:cxnLst>
    <dgm:cxn modelId="{AAE69610-CBA7-42AD-9A17-3AE3392C17E9}" srcId="{DE0F41A2-3EDF-44C1-88A1-CD73CD5558D3}" destId="{413FDD51-8BC2-4594-8369-45051D6EB43E}" srcOrd="3" destOrd="0" parTransId="{D5558FCE-9EF7-48B9-87D9-F46FA838F471}" sibTransId="{8B3CFECE-6E02-4EB6-9765-DA2A92792F82}"/>
    <dgm:cxn modelId="{888E6661-0D5C-4987-B46E-185E90F52EBA}" type="presOf" srcId="{1F8AC2B8-0915-43B3-A2DB-A2AE8D796835}" destId="{F5B34664-DFC4-4340-BAB3-92B9037B83BF}" srcOrd="0" destOrd="0" presId="urn:microsoft.com/office/officeart/2005/8/layout/process4"/>
    <dgm:cxn modelId="{A090916E-E395-4BAC-99D9-87837B2792D7}" type="presOf" srcId="{DE0F41A2-3EDF-44C1-88A1-CD73CD5558D3}" destId="{609859C7-B18E-4DFA-A8D8-0F35AA6E3E05}" srcOrd="0" destOrd="0" presId="urn:microsoft.com/office/officeart/2005/8/layout/process4"/>
    <dgm:cxn modelId="{02F5D558-543C-4A5E-9E37-DC6B75480319}" type="presOf" srcId="{B06E9262-5ACE-416F-9A15-57F262BDD92F}" destId="{E040B021-DD6D-4EF2-A9FD-BFAFED11C822}" srcOrd="0" destOrd="0" presId="urn:microsoft.com/office/officeart/2005/8/layout/process4"/>
    <dgm:cxn modelId="{7CF64859-0D9F-42BD-9BDB-014F211047C2}" srcId="{DE0F41A2-3EDF-44C1-88A1-CD73CD5558D3}" destId="{1F8AC2B8-0915-43B3-A2DB-A2AE8D796835}" srcOrd="0" destOrd="0" parTransId="{6DAB5250-A530-43FF-B0E5-93AA31981B31}" sibTransId="{290578FD-304D-4FFE-BFC8-C7AFB221CEBA}"/>
    <dgm:cxn modelId="{41334A93-F7DA-4AFB-A362-1528572D2E08}" type="presOf" srcId="{413FDD51-8BC2-4594-8369-45051D6EB43E}" destId="{997C7A97-FA5C-4ED3-8712-36C8F34AEC76}" srcOrd="0" destOrd="0" presId="urn:microsoft.com/office/officeart/2005/8/layout/process4"/>
    <dgm:cxn modelId="{BDE39CB1-4BE6-4CD2-B348-ADB0FF607751}" srcId="{DE0F41A2-3EDF-44C1-88A1-CD73CD5558D3}" destId="{B06E9262-5ACE-416F-9A15-57F262BDD92F}" srcOrd="2" destOrd="0" parTransId="{DFF7BA57-B17B-4B11-856A-E87491C86018}" sibTransId="{1E7B2AAE-2CDD-4EEE-9655-8CB1EA578C6A}"/>
    <dgm:cxn modelId="{7558BCBB-520C-4DE5-BBC8-4B0AE5986CBF}" srcId="{DE0F41A2-3EDF-44C1-88A1-CD73CD5558D3}" destId="{D5F78275-7027-43F4-B0E7-55761A657214}" srcOrd="1" destOrd="0" parTransId="{1B1A95F7-0536-4907-AFF7-261B1420557D}" sibTransId="{61BEC49B-4AC1-41AD-8EBB-314FBC492126}"/>
    <dgm:cxn modelId="{D096BABE-D739-41EC-9C20-627E74B98C33}" type="presOf" srcId="{D5F78275-7027-43F4-B0E7-55761A657214}" destId="{5BD3B419-F04C-4B24-A88F-2D8FD8871621}" srcOrd="0" destOrd="0" presId="urn:microsoft.com/office/officeart/2005/8/layout/process4"/>
    <dgm:cxn modelId="{523EA55A-841B-4DE9-B805-1025958C5249}" type="presParOf" srcId="{609859C7-B18E-4DFA-A8D8-0F35AA6E3E05}" destId="{BF8B6572-5D24-4D6B-A234-C6A0C2BC82F4}" srcOrd="0" destOrd="0" presId="urn:microsoft.com/office/officeart/2005/8/layout/process4"/>
    <dgm:cxn modelId="{DF66488E-D2D4-439B-9ACB-18C72A27561D}" type="presParOf" srcId="{BF8B6572-5D24-4D6B-A234-C6A0C2BC82F4}" destId="{997C7A97-FA5C-4ED3-8712-36C8F34AEC76}" srcOrd="0" destOrd="0" presId="urn:microsoft.com/office/officeart/2005/8/layout/process4"/>
    <dgm:cxn modelId="{34369AAF-C7BA-4ADA-B977-07A77D93DDEF}" type="presParOf" srcId="{609859C7-B18E-4DFA-A8D8-0F35AA6E3E05}" destId="{455D82C0-F8C6-4941-9B3B-9715FCB9F8C8}" srcOrd="1" destOrd="0" presId="urn:microsoft.com/office/officeart/2005/8/layout/process4"/>
    <dgm:cxn modelId="{B341C46E-3620-4D63-B953-E580957F60D5}" type="presParOf" srcId="{609859C7-B18E-4DFA-A8D8-0F35AA6E3E05}" destId="{101132E2-CCFB-432C-A450-9E201CE1F6F9}" srcOrd="2" destOrd="0" presId="urn:microsoft.com/office/officeart/2005/8/layout/process4"/>
    <dgm:cxn modelId="{EE0B7A51-088A-4BF8-BEFB-3A4B72D62AF5}" type="presParOf" srcId="{101132E2-CCFB-432C-A450-9E201CE1F6F9}" destId="{E040B021-DD6D-4EF2-A9FD-BFAFED11C822}" srcOrd="0" destOrd="0" presId="urn:microsoft.com/office/officeart/2005/8/layout/process4"/>
    <dgm:cxn modelId="{316FEA60-9389-4FAB-95DC-5BAC44B457C2}" type="presParOf" srcId="{609859C7-B18E-4DFA-A8D8-0F35AA6E3E05}" destId="{1E3BE3D3-09CA-44F2-B5AF-B4AD7379A0B0}" srcOrd="3" destOrd="0" presId="urn:microsoft.com/office/officeart/2005/8/layout/process4"/>
    <dgm:cxn modelId="{8DF737C9-A582-4971-A16B-C7791BBFCC79}" type="presParOf" srcId="{609859C7-B18E-4DFA-A8D8-0F35AA6E3E05}" destId="{8DEC1E55-F088-464D-B77B-53C11E8E2F93}" srcOrd="4" destOrd="0" presId="urn:microsoft.com/office/officeart/2005/8/layout/process4"/>
    <dgm:cxn modelId="{62B70D59-F168-42B5-8FDA-CAC05B4108CB}" type="presParOf" srcId="{8DEC1E55-F088-464D-B77B-53C11E8E2F93}" destId="{5BD3B419-F04C-4B24-A88F-2D8FD8871621}" srcOrd="0" destOrd="0" presId="urn:microsoft.com/office/officeart/2005/8/layout/process4"/>
    <dgm:cxn modelId="{EBB680E6-183D-47A0-B865-2F58A5B4F485}" type="presParOf" srcId="{609859C7-B18E-4DFA-A8D8-0F35AA6E3E05}" destId="{823F5383-99A5-45F2-AF42-6472E44BF8AC}" srcOrd="5" destOrd="0" presId="urn:microsoft.com/office/officeart/2005/8/layout/process4"/>
    <dgm:cxn modelId="{D98407C6-97B8-45DC-B15A-638C2DB07003}" type="presParOf" srcId="{609859C7-B18E-4DFA-A8D8-0F35AA6E3E05}" destId="{7937CD51-0B27-414E-BAB4-E883CEEC9605}" srcOrd="6" destOrd="0" presId="urn:microsoft.com/office/officeart/2005/8/layout/process4"/>
    <dgm:cxn modelId="{B519ECC7-00A7-48AC-AC7E-55E353C53600}" type="presParOf" srcId="{7937CD51-0B27-414E-BAB4-E883CEEC9605}" destId="{F5B34664-DFC4-4340-BAB3-92B9037B83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E43F9F-74B0-496C-8332-14EA104E4A5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AR"/>
        </a:p>
      </dgm:t>
    </dgm:pt>
    <dgm:pt modelId="{530FFEED-7FAA-4F35-93DE-04D9F24F4994}">
      <dgm:prSet phldrT="[Texto]" custT="1"/>
      <dgm:spPr/>
      <dgm:t>
        <a:bodyPr/>
        <a:lstStyle/>
        <a:p>
          <a:r>
            <a:rPr lang="es-AR" sz="1800">
              <a:latin typeface="Arial Narrow" panose="020B0606020202030204" pitchFamily="34" charset="0"/>
            </a:rPr>
            <a:t>Cálculos de caudal con el PLC </a:t>
          </a:r>
        </a:p>
      </dgm:t>
    </dgm:pt>
    <dgm:pt modelId="{8B4DA57A-EF22-4D3C-9498-FFFF2903ED20}" type="parTrans" cxnId="{077B7B75-C83B-4F75-8329-E27D6933BE90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6AC6280D-7829-4625-97B4-D71F6146CF03}" type="sibTrans" cxnId="{077B7B75-C83B-4F75-8329-E27D6933BE90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EA326758-67EC-4A85-A893-6096C239B052}">
      <dgm:prSet phldrT="[Texto]" custT="1"/>
      <dgm:spPr/>
      <dgm:t>
        <a:bodyPr/>
        <a:lstStyle/>
        <a:p>
          <a:pPr algn="ctr"/>
          <a:r>
            <a:rPr lang="es-AR" sz="1800">
              <a:latin typeface="Arial Narrow" panose="020B0606020202030204" pitchFamily="34" charset="0"/>
            </a:rPr>
            <a:t>Transmisor de temperatura</a:t>
          </a:r>
        </a:p>
      </dgm:t>
    </dgm:pt>
    <dgm:pt modelId="{CFCB59C1-3FA8-4744-96E3-2B2C8738AE1F}" type="parTrans" cxnId="{323D4D8F-95B6-4D7F-9B22-2F049BC37AAC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73FE87A8-4903-4D6C-8A88-8B3ED3D250DB}" type="sibTrans" cxnId="{323D4D8F-95B6-4D7F-9B22-2F049BC37AAC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8B90A38D-E39D-47AC-B5FE-F14008A724D9}">
      <dgm:prSet phldrT="[Texto]" custT="1"/>
      <dgm:spPr/>
      <dgm:t>
        <a:bodyPr/>
        <a:lstStyle/>
        <a:p>
          <a:r>
            <a:rPr lang="es-AR" sz="1800">
              <a:latin typeface="Arial Narrow" panose="020B0606020202030204" pitchFamily="34" charset="0"/>
            </a:rPr>
            <a:t>Corrección por presión estática.</a:t>
          </a:r>
        </a:p>
      </dgm:t>
    </dgm:pt>
    <dgm:pt modelId="{55E2210A-9505-482E-84AE-80F25DAE48FD}" type="parTrans" cxnId="{28A62FBD-AEFF-435E-96C8-9732DB75012D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3AB92172-E062-4E49-81A3-52409EEECE9B}" type="sibTrans" cxnId="{28A62FBD-AEFF-435E-96C8-9732DB75012D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608246DA-D25E-47FC-AB55-AFEB513F8D3B}">
      <dgm:prSet phldrT="[Texto]" custT="1"/>
      <dgm:spPr/>
      <dgm:t>
        <a:bodyPr/>
        <a:lstStyle/>
        <a:p>
          <a:r>
            <a:rPr lang="es-AR" sz="1800">
              <a:latin typeface="Arial Narrow" panose="020B0606020202030204" pitchFamily="34" charset="0"/>
            </a:rPr>
            <a:t>Placa orificio en rango y orientación</a:t>
          </a:r>
        </a:p>
      </dgm:t>
    </dgm:pt>
    <dgm:pt modelId="{81E0CCE2-0E6D-4B16-AC43-7A67458633AC}" type="parTrans" cxnId="{F29E9A5A-D592-4FCC-A9A4-A8797E7F40AE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E7A63333-7C08-4367-8BF2-CFB4CDC360AF}" type="sibTrans" cxnId="{F29E9A5A-D592-4FCC-A9A4-A8797E7F40AE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763B12F8-5BDA-42E4-BD77-EF9F69E87A65}">
      <dgm:prSet phldrT="[Texto]" custT="1"/>
      <dgm:spPr/>
      <dgm:t>
        <a:bodyPr/>
        <a:lstStyle/>
        <a:p>
          <a:pPr algn="just"/>
          <a:r>
            <a:rPr lang="es-AR" sz="1800">
              <a:latin typeface="Arial Narrow" panose="020B0606020202030204" pitchFamily="34" charset="0"/>
            </a:rPr>
            <a:t>Presión</a:t>
          </a:r>
          <a:r>
            <a:rPr lang="es-AR" sz="1800" baseline="0">
              <a:latin typeface="Arial Narrow" panose="020B0606020202030204" pitchFamily="34" charset="0"/>
            </a:rPr>
            <a:t> estática absoluta.</a:t>
          </a:r>
          <a:endParaRPr lang="es-AR" sz="1800">
            <a:latin typeface="Arial Narrow" panose="020B0606020202030204" pitchFamily="34" charset="0"/>
          </a:endParaRPr>
        </a:p>
      </dgm:t>
    </dgm:pt>
    <dgm:pt modelId="{448E70ED-71B5-4FFF-87FE-ACAA2FF51645}" type="parTrans" cxnId="{5A495E4A-70B7-4617-B26A-B48E19CA2A82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43676A72-8EE5-4507-A42E-FA6F14AE84FF}" type="sibTrans" cxnId="{5A495E4A-70B7-4617-B26A-B48E19CA2A82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693E2C60-5289-43DE-B03A-4D4FAFA90DA2}">
      <dgm:prSet phldrT="[Texto]" custT="1"/>
      <dgm:spPr/>
      <dgm:t>
        <a:bodyPr/>
        <a:lstStyle/>
        <a:p>
          <a:r>
            <a:rPr lang="es-AR" sz="1800">
              <a:latin typeface="Arial Narrow" panose="020B0606020202030204" pitchFamily="34" charset="0"/>
            </a:rPr>
            <a:t>Tomas de ½” NPT y ¾” NPT</a:t>
          </a:r>
        </a:p>
      </dgm:t>
    </dgm:pt>
    <dgm:pt modelId="{9963962C-1B4E-42AB-B835-0E1822D479C5}" type="parTrans" cxnId="{D3C36D39-809E-4742-869E-FF116FE54B9E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CFA2B771-706A-4B14-B0EE-1C9CCE3E10FB}" type="sibTrans" cxnId="{D3C36D39-809E-4742-869E-FF116FE54B9E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ABABFEAB-9E77-487B-989E-61D535F9B516}">
      <dgm:prSet phldrT="[Texto]" custT="1"/>
      <dgm:spPr/>
      <dgm:t>
        <a:bodyPr/>
        <a:lstStyle/>
        <a:p>
          <a:r>
            <a:rPr lang="es-AR" sz="1800">
              <a:latin typeface="Arial Narrow" panose="020B0606020202030204" pitchFamily="34" charset="0"/>
            </a:rPr>
            <a:t>Transmisor de presión diferencial</a:t>
          </a:r>
        </a:p>
      </dgm:t>
    </dgm:pt>
    <dgm:pt modelId="{7D4B60A2-6071-4F2B-AB9C-FC130E6A78D8}" type="parTrans" cxnId="{B3B4C24A-6D75-4B47-A4D8-747493677A34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AF971D87-A179-41F4-A0CE-DBE229A8FA3D}" type="sibTrans" cxnId="{B3B4C24A-6D75-4B47-A4D8-747493677A34}">
      <dgm:prSet/>
      <dgm:spPr/>
      <dgm:t>
        <a:bodyPr/>
        <a:lstStyle/>
        <a:p>
          <a:endParaRPr lang="es-AR" sz="1800">
            <a:latin typeface="Arial Narrow" panose="020B0606020202030204" pitchFamily="34" charset="0"/>
          </a:endParaRPr>
        </a:p>
      </dgm:t>
    </dgm:pt>
    <dgm:pt modelId="{7F21C3F4-143E-4438-BD6B-2C42FB7AD95B}" type="pres">
      <dgm:prSet presAssocID="{AFE43F9F-74B0-496C-8332-14EA104E4A59}" presName="rootnode" presStyleCnt="0">
        <dgm:presLayoutVars>
          <dgm:chMax/>
          <dgm:chPref/>
          <dgm:dir/>
          <dgm:animLvl val="lvl"/>
        </dgm:presLayoutVars>
      </dgm:prSet>
      <dgm:spPr/>
    </dgm:pt>
    <dgm:pt modelId="{CE6C47C9-068B-4B88-86BA-2E5308733323}" type="pres">
      <dgm:prSet presAssocID="{530FFEED-7FAA-4F35-93DE-04D9F24F4994}" presName="composite" presStyleCnt="0"/>
      <dgm:spPr/>
    </dgm:pt>
    <dgm:pt modelId="{0B4B2AA0-14DF-46C8-A5AB-D716899B98A5}" type="pres">
      <dgm:prSet presAssocID="{530FFEED-7FAA-4F35-93DE-04D9F24F4994}" presName="LShape" presStyleLbl="alignNode1" presStyleIdx="0" presStyleCnt="13"/>
      <dgm:spPr/>
    </dgm:pt>
    <dgm:pt modelId="{6E89BB20-0712-4F91-A167-DFCE34B81F4D}" type="pres">
      <dgm:prSet presAssocID="{530FFEED-7FAA-4F35-93DE-04D9F24F4994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AB5F34DB-9F46-4266-8AF1-D68B2694DE96}" type="pres">
      <dgm:prSet presAssocID="{530FFEED-7FAA-4F35-93DE-04D9F24F4994}" presName="Triangle" presStyleLbl="alignNode1" presStyleIdx="1" presStyleCnt="13"/>
      <dgm:spPr/>
    </dgm:pt>
    <dgm:pt modelId="{B3810386-B2F3-4041-882F-D94CDA9909F8}" type="pres">
      <dgm:prSet presAssocID="{6AC6280D-7829-4625-97B4-D71F6146CF03}" presName="sibTrans" presStyleCnt="0"/>
      <dgm:spPr/>
    </dgm:pt>
    <dgm:pt modelId="{6D6A4A71-78F4-4655-B484-6E02C584830E}" type="pres">
      <dgm:prSet presAssocID="{6AC6280D-7829-4625-97B4-D71F6146CF03}" presName="space" presStyleCnt="0"/>
      <dgm:spPr/>
    </dgm:pt>
    <dgm:pt modelId="{6441B64F-E155-49D2-AD06-42F260C4DB52}" type="pres">
      <dgm:prSet presAssocID="{EA326758-67EC-4A85-A893-6096C239B052}" presName="composite" presStyleCnt="0"/>
      <dgm:spPr/>
    </dgm:pt>
    <dgm:pt modelId="{EA13ADDA-A68C-459F-87AC-5D4B0E997611}" type="pres">
      <dgm:prSet presAssocID="{EA326758-67EC-4A85-A893-6096C239B052}" presName="LShape" presStyleLbl="alignNode1" presStyleIdx="2" presStyleCnt="13"/>
      <dgm:spPr/>
    </dgm:pt>
    <dgm:pt modelId="{460A64BB-F3F3-4AF6-97D9-862EFFAF35E9}" type="pres">
      <dgm:prSet presAssocID="{EA326758-67EC-4A85-A893-6096C239B052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DF9BB57A-2F43-4808-ACF2-D6FCB9BE71F9}" type="pres">
      <dgm:prSet presAssocID="{EA326758-67EC-4A85-A893-6096C239B052}" presName="Triangle" presStyleLbl="alignNode1" presStyleIdx="3" presStyleCnt="13"/>
      <dgm:spPr/>
    </dgm:pt>
    <dgm:pt modelId="{40FFB57D-266A-4C69-BDEF-FCDAD5F9C601}" type="pres">
      <dgm:prSet presAssocID="{73FE87A8-4903-4D6C-8A88-8B3ED3D250DB}" presName="sibTrans" presStyleCnt="0"/>
      <dgm:spPr/>
    </dgm:pt>
    <dgm:pt modelId="{405A0D79-A86E-4BEE-84CD-FED161E7794A}" type="pres">
      <dgm:prSet presAssocID="{73FE87A8-4903-4D6C-8A88-8B3ED3D250DB}" presName="space" presStyleCnt="0"/>
      <dgm:spPr/>
    </dgm:pt>
    <dgm:pt modelId="{3C0E5500-877D-4079-8A30-C2215D22C328}" type="pres">
      <dgm:prSet presAssocID="{8B90A38D-E39D-47AC-B5FE-F14008A724D9}" presName="composite" presStyleCnt="0"/>
      <dgm:spPr/>
    </dgm:pt>
    <dgm:pt modelId="{B326A5AD-8A3D-46CD-B0A3-FFA26F96735F}" type="pres">
      <dgm:prSet presAssocID="{8B90A38D-E39D-47AC-B5FE-F14008A724D9}" presName="LShape" presStyleLbl="alignNode1" presStyleIdx="4" presStyleCnt="13"/>
      <dgm:spPr/>
    </dgm:pt>
    <dgm:pt modelId="{17080EA3-48B4-40EF-A984-67E1228500AA}" type="pres">
      <dgm:prSet presAssocID="{8B90A38D-E39D-47AC-B5FE-F14008A724D9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AFBA9311-1DB5-4459-8DBF-6C386A044BA8}" type="pres">
      <dgm:prSet presAssocID="{8B90A38D-E39D-47AC-B5FE-F14008A724D9}" presName="Triangle" presStyleLbl="alignNode1" presStyleIdx="5" presStyleCnt="13"/>
      <dgm:spPr/>
    </dgm:pt>
    <dgm:pt modelId="{4D7EF304-2EFF-450C-921B-3D8A63204107}" type="pres">
      <dgm:prSet presAssocID="{3AB92172-E062-4E49-81A3-52409EEECE9B}" presName="sibTrans" presStyleCnt="0"/>
      <dgm:spPr/>
    </dgm:pt>
    <dgm:pt modelId="{58898925-98E3-4380-8C38-839CE0FA8468}" type="pres">
      <dgm:prSet presAssocID="{3AB92172-E062-4E49-81A3-52409EEECE9B}" presName="space" presStyleCnt="0"/>
      <dgm:spPr/>
    </dgm:pt>
    <dgm:pt modelId="{F4F6A1F1-B3EC-4A62-98CF-0EBCA76BA47C}" type="pres">
      <dgm:prSet presAssocID="{608246DA-D25E-47FC-AB55-AFEB513F8D3B}" presName="composite" presStyleCnt="0"/>
      <dgm:spPr/>
    </dgm:pt>
    <dgm:pt modelId="{0CD30916-0E5F-49B1-ADCA-D60531DE31D3}" type="pres">
      <dgm:prSet presAssocID="{608246DA-D25E-47FC-AB55-AFEB513F8D3B}" presName="LShape" presStyleLbl="alignNode1" presStyleIdx="6" presStyleCnt="13"/>
      <dgm:spPr/>
    </dgm:pt>
    <dgm:pt modelId="{EEEFB7F5-15B6-45CE-8DF0-FE1E651C161F}" type="pres">
      <dgm:prSet presAssocID="{608246DA-D25E-47FC-AB55-AFEB513F8D3B}" presName="ParentText" presStyleLbl="revTx" presStyleIdx="3" presStyleCnt="7" custScaleX="112834" custScaleY="78264" custLinFactNeighborX="7683" custLinFactNeighborY="-9492">
        <dgm:presLayoutVars>
          <dgm:chMax val="0"/>
          <dgm:chPref val="0"/>
          <dgm:bulletEnabled val="1"/>
        </dgm:presLayoutVars>
      </dgm:prSet>
      <dgm:spPr/>
    </dgm:pt>
    <dgm:pt modelId="{D8429C4D-DB60-4A6E-9821-2AEFD3E94FC0}" type="pres">
      <dgm:prSet presAssocID="{608246DA-D25E-47FC-AB55-AFEB513F8D3B}" presName="Triangle" presStyleLbl="alignNode1" presStyleIdx="7" presStyleCnt="13"/>
      <dgm:spPr/>
    </dgm:pt>
    <dgm:pt modelId="{A231CDA6-974C-4FC1-81C1-1103AACDACBC}" type="pres">
      <dgm:prSet presAssocID="{E7A63333-7C08-4367-8BF2-CFB4CDC360AF}" presName="sibTrans" presStyleCnt="0"/>
      <dgm:spPr/>
    </dgm:pt>
    <dgm:pt modelId="{F6CDBF48-7440-4857-8911-8C052B3BE8F0}" type="pres">
      <dgm:prSet presAssocID="{E7A63333-7C08-4367-8BF2-CFB4CDC360AF}" presName="space" presStyleCnt="0"/>
      <dgm:spPr/>
    </dgm:pt>
    <dgm:pt modelId="{14DA2BC8-EBF5-48C1-A06C-9329156E4623}" type="pres">
      <dgm:prSet presAssocID="{763B12F8-5BDA-42E4-BD77-EF9F69E87A65}" presName="composite" presStyleCnt="0"/>
      <dgm:spPr/>
    </dgm:pt>
    <dgm:pt modelId="{5274BFB1-9497-4F32-AC58-A167CC326192}" type="pres">
      <dgm:prSet presAssocID="{763B12F8-5BDA-42E4-BD77-EF9F69E87A65}" presName="LShape" presStyleLbl="alignNode1" presStyleIdx="8" presStyleCnt="13"/>
      <dgm:spPr/>
    </dgm:pt>
    <dgm:pt modelId="{72588FB7-0DFA-4E69-8924-C7FEEFEAB8D9}" type="pres">
      <dgm:prSet presAssocID="{763B12F8-5BDA-42E4-BD77-EF9F69E87A65}" presName="ParentText" presStyleLbl="revTx" presStyleIdx="4" presStyleCnt="7" custScaleX="108362" custLinFactNeighborX="2236" custLinFactNeighborY="216">
        <dgm:presLayoutVars>
          <dgm:chMax val="0"/>
          <dgm:chPref val="0"/>
          <dgm:bulletEnabled val="1"/>
        </dgm:presLayoutVars>
      </dgm:prSet>
      <dgm:spPr/>
    </dgm:pt>
    <dgm:pt modelId="{4A81C3F9-16A9-474C-BA6E-EF38BFD3AC5B}" type="pres">
      <dgm:prSet presAssocID="{763B12F8-5BDA-42E4-BD77-EF9F69E87A65}" presName="Triangle" presStyleLbl="alignNode1" presStyleIdx="9" presStyleCnt="13"/>
      <dgm:spPr/>
    </dgm:pt>
    <dgm:pt modelId="{BC871530-588E-4587-8F37-473682EF6F07}" type="pres">
      <dgm:prSet presAssocID="{43676A72-8EE5-4507-A42E-FA6F14AE84FF}" presName="sibTrans" presStyleCnt="0"/>
      <dgm:spPr/>
    </dgm:pt>
    <dgm:pt modelId="{10249572-8AF2-42D5-A071-2C0033091A3A}" type="pres">
      <dgm:prSet presAssocID="{43676A72-8EE5-4507-A42E-FA6F14AE84FF}" presName="space" presStyleCnt="0"/>
      <dgm:spPr/>
    </dgm:pt>
    <dgm:pt modelId="{AE9C1912-52C2-4A95-AF7F-4FFC43DBD463}" type="pres">
      <dgm:prSet presAssocID="{693E2C60-5289-43DE-B03A-4D4FAFA90DA2}" presName="composite" presStyleCnt="0"/>
      <dgm:spPr/>
    </dgm:pt>
    <dgm:pt modelId="{A17DDAD2-9F6D-429A-BBA1-182D9609E704}" type="pres">
      <dgm:prSet presAssocID="{693E2C60-5289-43DE-B03A-4D4FAFA90DA2}" presName="LShape" presStyleLbl="alignNode1" presStyleIdx="10" presStyleCnt="13"/>
      <dgm:spPr/>
    </dgm:pt>
    <dgm:pt modelId="{668C7CC4-5A32-4C26-8D40-7E571CF1A0A1}" type="pres">
      <dgm:prSet presAssocID="{693E2C60-5289-43DE-B03A-4D4FAFA90DA2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34EDB827-B273-4BFC-BA13-7A127DCF15FC}" type="pres">
      <dgm:prSet presAssocID="{693E2C60-5289-43DE-B03A-4D4FAFA90DA2}" presName="Triangle" presStyleLbl="alignNode1" presStyleIdx="11" presStyleCnt="13"/>
      <dgm:spPr/>
    </dgm:pt>
    <dgm:pt modelId="{F1A8F712-83EA-483E-A318-6E1DEACD4E53}" type="pres">
      <dgm:prSet presAssocID="{CFA2B771-706A-4B14-B0EE-1C9CCE3E10FB}" presName="sibTrans" presStyleCnt="0"/>
      <dgm:spPr/>
    </dgm:pt>
    <dgm:pt modelId="{05A6C61A-3BA0-44F2-9140-021387BFD859}" type="pres">
      <dgm:prSet presAssocID="{CFA2B771-706A-4B14-B0EE-1C9CCE3E10FB}" presName="space" presStyleCnt="0"/>
      <dgm:spPr/>
    </dgm:pt>
    <dgm:pt modelId="{18672581-AB06-4877-B57E-E74B28C714AB}" type="pres">
      <dgm:prSet presAssocID="{ABABFEAB-9E77-487B-989E-61D535F9B516}" presName="composite" presStyleCnt="0"/>
      <dgm:spPr/>
    </dgm:pt>
    <dgm:pt modelId="{EBFD3FB1-39BD-4812-A59E-2D45641E7C6B}" type="pres">
      <dgm:prSet presAssocID="{ABABFEAB-9E77-487B-989E-61D535F9B516}" presName="LShape" presStyleLbl="alignNode1" presStyleIdx="12" presStyleCnt="13"/>
      <dgm:spPr/>
    </dgm:pt>
    <dgm:pt modelId="{6AA32703-0AA2-4DAB-B639-6DADD5A15D7D}" type="pres">
      <dgm:prSet presAssocID="{ABABFEAB-9E77-487B-989E-61D535F9B516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9B4ED10A-B470-492A-968F-4898EA288785}" type="presOf" srcId="{530FFEED-7FAA-4F35-93DE-04D9F24F4994}" destId="{6E89BB20-0712-4F91-A167-DFCE34B81F4D}" srcOrd="0" destOrd="0" presId="urn:microsoft.com/office/officeart/2009/3/layout/StepUpProcess"/>
    <dgm:cxn modelId="{4471C722-AB8F-4C4A-86B3-2B4DA47562C7}" type="presOf" srcId="{608246DA-D25E-47FC-AB55-AFEB513F8D3B}" destId="{EEEFB7F5-15B6-45CE-8DF0-FE1E651C161F}" srcOrd="0" destOrd="0" presId="urn:microsoft.com/office/officeart/2009/3/layout/StepUpProcess"/>
    <dgm:cxn modelId="{D3C36D39-809E-4742-869E-FF116FE54B9E}" srcId="{AFE43F9F-74B0-496C-8332-14EA104E4A59}" destId="{693E2C60-5289-43DE-B03A-4D4FAFA90DA2}" srcOrd="5" destOrd="0" parTransId="{9963962C-1B4E-42AB-B835-0E1822D479C5}" sibTransId="{CFA2B771-706A-4B14-B0EE-1C9CCE3E10FB}"/>
    <dgm:cxn modelId="{3503B63D-9352-4DC6-BA39-8B7AB5B735A3}" type="presOf" srcId="{763B12F8-5BDA-42E4-BD77-EF9F69E87A65}" destId="{72588FB7-0DFA-4E69-8924-C7FEEFEAB8D9}" srcOrd="0" destOrd="0" presId="urn:microsoft.com/office/officeart/2009/3/layout/StepUpProcess"/>
    <dgm:cxn modelId="{35A35B41-1D0B-421B-9A46-0F64BA40CBE4}" type="presOf" srcId="{EA326758-67EC-4A85-A893-6096C239B052}" destId="{460A64BB-F3F3-4AF6-97D9-862EFFAF35E9}" srcOrd="0" destOrd="0" presId="urn:microsoft.com/office/officeart/2009/3/layout/StepUpProcess"/>
    <dgm:cxn modelId="{3424A748-06F0-4E36-B183-A723BA02F3BE}" type="presOf" srcId="{AFE43F9F-74B0-496C-8332-14EA104E4A59}" destId="{7F21C3F4-143E-4438-BD6B-2C42FB7AD95B}" srcOrd="0" destOrd="0" presId="urn:microsoft.com/office/officeart/2009/3/layout/StepUpProcess"/>
    <dgm:cxn modelId="{5A495E4A-70B7-4617-B26A-B48E19CA2A82}" srcId="{AFE43F9F-74B0-496C-8332-14EA104E4A59}" destId="{763B12F8-5BDA-42E4-BD77-EF9F69E87A65}" srcOrd="4" destOrd="0" parTransId="{448E70ED-71B5-4FFF-87FE-ACAA2FF51645}" sibTransId="{43676A72-8EE5-4507-A42E-FA6F14AE84FF}"/>
    <dgm:cxn modelId="{B3B4C24A-6D75-4B47-A4D8-747493677A34}" srcId="{AFE43F9F-74B0-496C-8332-14EA104E4A59}" destId="{ABABFEAB-9E77-487B-989E-61D535F9B516}" srcOrd="6" destOrd="0" parTransId="{7D4B60A2-6071-4F2B-AB9C-FC130E6A78D8}" sibTransId="{AF971D87-A179-41F4-A0CE-DBE229A8FA3D}"/>
    <dgm:cxn modelId="{077B7B75-C83B-4F75-8329-E27D6933BE90}" srcId="{AFE43F9F-74B0-496C-8332-14EA104E4A59}" destId="{530FFEED-7FAA-4F35-93DE-04D9F24F4994}" srcOrd="0" destOrd="0" parTransId="{8B4DA57A-EF22-4D3C-9498-FFFF2903ED20}" sibTransId="{6AC6280D-7829-4625-97B4-D71F6146CF03}"/>
    <dgm:cxn modelId="{F29E9A5A-D592-4FCC-A9A4-A8797E7F40AE}" srcId="{AFE43F9F-74B0-496C-8332-14EA104E4A59}" destId="{608246DA-D25E-47FC-AB55-AFEB513F8D3B}" srcOrd="3" destOrd="0" parTransId="{81E0CCE2-0E6D-4B16-AC43-7A67458633AC}" sibTransId="{E7A63333-7C08-4367-8BF2-CFB4CDC360AF}"/>
    <dgm:cxn modelId="{323D4D8F-95B6-4D7F-9B22-2F049BC37AAC}" srcId="{AFE43F9F-74B0-496C-8332-14EA104E4A59}" destId="{EA326758-67EC-4A85-A893-6096C239B052}" srcOrd="1" destOrd="0" parTransId="{CFCB59C1-3FA8-4744-96E3-2B2C8738AE1F}" sibTransId="{73FE87A8-4903-4D6C-8A88-8B3ED3D250DB}"/>
    <dgm:cxn modelId="{14522296-E534-45D4-BEB5-3049A7B294C1}" type="presOf" srcId="{8B90A38D-E39D-47AC-B5FE-F14008A724D9}" destId="{17080EA3-48B4-40EF-A984-67E1228500AA}" srcOrd="0" destOrd="0" presId="urn:microsoft.com/office/officeart/2009/3/layout/StepUpProcess"/>
    <dgm:cxn modelId="{28A62FBD-AEFF-435E-96C8-9732DB75012D}" srcId="{AFE43F9F-74B0-496C-8332-14EA104E4A59}" destId="{8B90A38D-E39D-47AC-B5FE-F14008A724D9}" srcOrd="2" destOrd="0" parTransId="{55E2210A-9505-482E-84AE-80F25DAE48FD}" sibTransId="{3AB92172-E062-4E49-81A3-52409EEECE9B}"/>
    <dgm:cxn modelId="{3725D3C6-4BE3-4A1F-8788-F1E2303160E9}" type="presOf" srcId="{693E2C60-5289-43DE-B03A-4D4FAFA90DA2}" destId="{668C7CC4-5A32-4C26-8D40-7E571CF1A0A1}" srcOrd="0" destOrd="0" presId="urn:microsoft.com/office/officeart/2009/3/layout/StepUpProcess"/>
    <dgm:cxn modelId="{D1984FEB-5F22-4AAB-956F-53A5FFA1915B}" type="presOf" srcId="{ABABFEAB-9E77-487B-989E-61D535F9B516}" destId="{6AA32703-0AA2-4DAB-B639-6DADD5A15D7D}" srcOrd="0" destOrd="0" presId="urn:microsoft.com/office/officeart/2009/3/layout/StepUpProcess"/>
    <dgm:cxn modelId="{A3315897-EB8C-4D57-A5B5-D59E5E630435}" type="presParOf" srcId="{7F21C3F4-143E-4438-BD6B-2C42FB7AD95B}" destId="{CE6C47C9-068B-4B88-86BA-2E5308733323}" srcOrd="0" destOrd="0" presId="urn:microsoft.com/office/officeart/2009/3/layout/StepUpProcess"/>
    <dgm:cxn modelId="{41D5A509-6FB5-4283-97EB-6FAB44C0B5F6}" type="presParOf" srcId="{CE6C47C9-068B-4B88-86BA-2E5308733323}" destId="{0B4B2AA0-14DF-46C8-A5AB-D716899B98A5}" srcOrd="0" destOrd="0" presId="urn:microsoft.com/office/officeart/2009/3/layout/StepUpProcess"/>
    <dgm:cxn modelId="{3E3568E2-1815-4553-B33E-53757D096333}" type="presParOf" srcId="{CE6C47C9-068B-4B88-86BA-2E5308733323}" destId="{6E89BB20-0712-4F91-A167-DFCE34B81F4D}" srcOrd="1" destOrd="0" presId="urn:microsoft.com/office/officeart/2009/3/layout/StepUpProcess"/>
    <dgm:cxn modelId="{DAFEC048-978B-431C-92A7-6110572B3897}" type="presParOf" srcId="{CE6C47C9-068B-4B88-86BA-2E5308733323}" destId="{AB5F34DB-9F46-4266-8AF1-D68B2694DE96}" srcOrd="2" destOrd="0" presId="urn:microsoft.com/office/officeart/2009/3/layout/StepUpProcess"/>
    <dgm:cxn modelId="{98A57ECB-C42C-4FF0-BCD9-343AEE908891}" type="presParOf" srcId="{7F21C3F4-143E-4438-BD6B-2C42FB7AD95B}" destId="{B3810386-B2F3-4041-882F-D94CDA9909F8}" srcOrd="1" destOrd="0" presId="urn:microsoft.com/office/officeart/2009/3/layout/StepUpProcess"/>
    <dgm:cxn modelId="{5CB14533-1492-4256-8C45-3D6107B95F20}" type="presParOf" srcId="{B3810386-B2F3-4041-882F-D94CDA9909F8}" destId="{6D6A4A71-78F4-4655-B484-6E02C584830E}" srcOrd="0" destOrd="0" presId="urn:microsoft.com/office/officeart/2009/3/layout/StepUpProcess"/>
    <dgm:cxn modelId="{22FD7E0A-86B5-4F10-B331-7FDCC840BFA2}" type="presParOf" srcId="{7F21C3F4-143E-4438-BD6B-2C42FB7AD95B}" destId="{6441B64F-E155-49D2-AD06-42F260C4DB52}" srcOrd="2" destOrd="0" presId="urn:microsoft.com/office/officeart/2009/3/layout/StepUpProcess"/>
    <dgm:cxn modelId="{81425349-0F68-4585-B9C6-084E68DC841B}" type="presParOf" srcId="{6441B64F-E155-49D2-AD06-42F260C4DB52}" destId="{EA13ADDA-A68C-459F-87AC-5D4B0E997611}" srcOrd="0" destOrd="0" presId="urn:microsoft.com/office/officeart/2009/3/layout/StepUpProcess"/>
    <dgm:cxn modelId="{FF306E4C-4B7C-4D11-BDE1-FAC382E60C45}" type="presParOf" srcId="{6441B64F-E155-49D2-AD06-42F260C4DB52}" destId="{460A64BB-F3F3-4AF6-97D9-862EFFAF35E9}" srcOrd="1" destOrd="0" presId="urn:microsoft.com/office/officeart/2009/3/layout/StepUpProcess"/>
    <dgm:cxn modelId="{537C7C6B-6ED8-4574-BAE2-4CB29271C6EF}" type="presParOf" srcId="{6441B64F-E155-49D2-AD06-42F260C4DB52}" destId="{DF9BB57A-2F43-4808-ACF2-D6FCB9BE71F9}" srcOrd="2" destOrd="0" presId="urn:microsoft.com/office/officeart/2009/3/layout/StepUpProcess"/>
    <dgm:cxn modelId="{C1A40E18-988B-493B-BE4A-3B02646F0D06}" type="presParOf" srcId="{7F21C3F4-143E-4438-BD6B-2C42FB7AD95B}" destId="{40FFB57D-266A-4C69-BDEF-FCDAD5F9C601}" srcOrd="3" destOrd="0" presId="urn:microsoft.com/office/officeart/2009/3/layout/StepUpProcess"/>
    <dgm:cxn modelId="{6B6BD22B-C32B-49A7-988D-048D18325085}" type="presParOf" srcId="{40FFB57D-266A-4C69-BDEF-FCDAD5F9C601}" destId="{405A0D79-A86E-4BEE-84CD-FED161E7794A}" srcOrd="0" destOrd="0" presId="urn:microsoft.com/office/officeart/2009/3/layout/StepUpProcess"/>
    <dgm:cxn modelId="{3A5A805B-C7D7-4620-BFDC-9F7A47F26D0F}" type="presParOf" srcId="{7F21C3F4-143E-4438-BD6B-2C42FB7AD95B}" destId="{3C0E5500-877D-4079-8A30-C2215D22C328}" srcOrd="4" destOrd="0" presId="urn:microsoft.com/office/officeart/2009/3/layout/StepUpProcess"/>
    <dgm:cxn modelId="{5E7F00FA-4B2F-4952-88BC-FFB39A4A306F}" type="presParOf" srcId="{3C0E5500-877D-4079-8A30-C2215D22C328}" destId="{B326A5AD-8A3D-46CD-B0A3-FFA26F96735F}" srcOrd="0" destOrd="0" presId="urn:microsoft.com/office/officeart/2009/3/layout/StepUpProcess"/>
    <dgm:cxn modelId="{C6406C59-E18A-4332-808E-FC2359E8469E}" type="presParOf" srcId="{3C0E5500-877D-4079-8A30-C2215D22C328}" destId="{17080EA3-48B4-40EF-A984-67E1228500AA}" srcOrd="1" destOrd="0" presId="urn:microsoft.com/office/officeart/2009/3/layout/StepUpProcess"/>
    <dgm:cxn modelId="{A89B7919-CAA2-48DF-9FA8-931E0E86AB18}" type="presParOf" srcId="{3C0E5500-877D-4079-8A30-C2215D22C328}" destId="{AFBA9311-1DB5-4459-8DBF-6C386A044BA8}" srcOrd="2" destOrd="0" presId="urn:microsoft.com/office/officeart/2009/3/layout/StepUpProcess"/>
    <dgm:cxn modelId="{9429AC85-A533-429F-BBA7-943448C3F790}" type="presParOf" srcId="{7F21C3F4-143E-4438-BD6B-2C42FB7AD95B}" destId="{4D7EF304-2EFF-450C-921B-3D8A63204107}" srcOrd="5" destOrd="0" presId="urn:microsoft.com/office/officeart/2009/3/layout/StepUpProcess"/>
    <dgm:cxn modelId="{4B2106A7-8909-4800-9A00-FAFFEE4D9AB2}" type="presParOf" srcId="{4D7EF304-2EFF-450C-921B-3D8A63204107}" destId="{58898925-98E3-4380-8C38-839CE0FA8468}" srcOrd="0" destOrd="0" presId="urn:microsoft.com/office/officeart/2009/3/layout/StepUpProcess"/>
    <dgm:cxn modelId="{F9DC5872-CA09-4BDC-BFDB-7C04EA230B9B}" type="presParOf" srcId="{7F21C3F4-143E-4438-BD6B-2C42FB7AD95B}" destId="{F4F6A1F1-B3EC-4A62-98CF-0EBCA76BA47C}" srcOrd="6" destOrd="0" presId="urn:microsoft.com/office/officeart/2009/3/layout/StepUpProcess"/>
    <dgm:cxn modelId="{97C78ED3-F81A-4513-A4DC-23D18A316438}" type="presParOf" srcId="{F4F6A1F1-B3EC-4A62-98CF-0EBCA76BA47C}" destId="{0CD30916-0E5F-49B1-ADCA-D60531DE31D3}" srcOrd="0" destOrd="0" presId="urn:microsoft.com/office/officeart/2009/3/layout/StepUpProcess"/>
    <dgm:cxn modelId="{34127813-7691-4EFC-A319-6D039B77EFF3}" type="presParOf" srcId="{F4F6A1F1-B3EC-4A62-98CF-0EBCA76BA47C}" destId="{EEEFB7F5-15B6-45CE-8DF0-FE1E651C161F}" srcOrd="1" destOrd="0" presId="urn:microsoft.com/office/officeart/2009/3/layout/StepUpProcess"/>
    <dgm:cxn modelId="{DB45D01B-A7D8-4F9B-B108-61B0CFEC6A3F}" type="presParOf" srcId="{F4F6A1F1-B3EC-4A62-98CF-0EBCA76BA47C}" destId="{D8429C4D-DB60-4A6E-9821-2AEFD3E94FC0}" srcOrd="2" destOrd="0" presId="urn:microsoft.com/office/officeart/2009/3/layout/StepUpProcess"/>
    <dgm:cxn modelId="{B3F2F72F-BD9F-4BAF-858F-9AB1F9138B8E}" type="presParOf" srcId="{7F21C3F4-143E-4438-BD6B-2C42FB7AD95B}" destId="{A231CDA6-974C-4FC1-81C1-1103AACDACBC}" srcOrd="7" destOrd="0" presId="urn:microsoft.com/office/officeart/2009/3/layout/StepUpProcess"/>
    <dgm:cxn modelId="{4FC05239-007D-4C2B-B6BD-823DB17A0202}" type="presParOf" srcId="{A231CDA6-974C-4FC1-81C1-1103AACDACBC}" destId="{F6CDBF48-7440-4857-8911-8C052B3BE8F0}" srcOrd="0" destOrd="0" presId="urn:microsoft.com/office/officeart/2009/3/layout/StepUpProcess"/>
    <dgm:cxn modelId="{E672A9C6-13D9-4B16-8992-27154D46583C}" type="presParOf" srcId="{7F21C3F4-143E-4438-BD6B-2C42FB7AD95B}" destId="{14DA2BC8-EBF5-48C1-A06C-9329156E4623}" srcOrd="8" destOrd="0" presId="urn:microsoft.com/office/officeart/2009/3/layout/StepUpProcess"/>
    <dgm:cxn modelId="{6D03C10E-4BA2-40D5-ACC7-1EB2CFA5724D}" type="presParOf" srcId="{14DA2BC8-EBF5-48C1-A06C-9329156E4623}" destId="{5274BFB1-9497-4F32-AC58-A167CC326192}" srcOrd="0" destOrd="0" presId="urn:microsoft.com/office/officeart/2009/3/layout/StepUpProcess"/>
    <dgm:cxn modelId="{DEFAC1FF-B1BE-44B0-BF05-C4FB1F105819}" type="presParOf" srcId="{14DA2BC8-EBF5-48C1-A06C-9329156E4623}" destId="{72588FB7-0DFA-4E69-8924-C7FEEFEAB8D9}" srcOrd="1" destOrd="0" presId="urn:microsoft.com/office/officeart/2009/3/layout/StepUpProcess"/>
    <dgm:cxn modelId="{07C8F58B-9266-40F3-A2DE-8925552D84F3}" type="presParOf" srcId="{14DA2BC8-EBF5-48C1-A06C-9329156E4623}" destId="{4A81C3F9-16A9-474C-BA6E-EF38BFD3AC5B}" srcOrd="2" destOrd="0" presId="urn:microsoft.com/office/officeart/2009/3/layout/StepUpProcess"/>
    <dgm:cxn modelId="{2E36FA7F-2103-43F3-83F3-81F322478129}" type="presParOf" srcId="{7F21C3F4-143E-4438-BD6B-2C42FB7AD95B}" destId="{BC871530-588E-4587-8F37-473682EF6F07}" srcOrd="9" destOrd="0" presId="urn:microsoft.com/office/officeart/2009/3/layout/StepUpProcess"/>
    <dgm:cxn modelId="{C659F971-D6A3-45EE-A281-702C2590B844}" type="presParOf" srcId="{BC871530-588E-4587-8F37-473682EF6F07}" destId="{10249572-8AF2-42D5-A071-2C0033091A3A}" srcOrd="0" destOrd="0" presId="urn:microsoft.com/office/officeart/2009/3/layout/StepUpProcess"/>
    <dgm:cxn modelId="{D598D65C-1E16-4A07-BBFB-AEEA2B10C36F}" type="presParOf" srcId="{7F21C3F4-143E-4438-BD6B-2C42FB7AD95B}" destId="{AE9C1912-52C2-4A95-AF7F-4FFC43DBD463}" srcOrd="10" destOrd="0" presId="urn:microsoft.com/office/officeart/2009/3/layout/StepUpProcess"/>
    <dgm:cxn modelId="{557AE973-F885-4836-B7F5-9F2A86F8918E}" type="presParOf" srcId="{AE9C1912-52C2-4A95-AF7F-4FFC43DBD463}" destId="{A17DDAD2-9F6D-429A-BBA1-182D9609E704}" srcOrd="0" destOrd="0" presId="urn:microsoft.com/office/officeart/2009/3/layout/StepUpProcess"/>
    <dgm:cxn modelId="{AA2D4249-D746-4AAE-85FE-A37BE62EF457}" type="presParOf" srcId="{AE9C1912-52C2-4A95-AF7F-4FFC43DBD463}" destId="{668C7CC4-5A32-4C26-8D40-7E571CF1A0A1}" srcOrd="1" destOrd="0" presId="urn:microsoft.com/office/officeart/2009/3/layout/StepUpProcess"/>
    <dgm:cxn modelId="{2E4D7FF1-E0E2-463C-8137-3E2958409E4E}" type="presParOf" srcId="{AE9C1912-52C2-4A95-AF7F-4FFC43DBD463}" destId="{34EDB827-B273-4BFC-BA13-7A127DCF15FC}" srcOrd="2" destOrd="0" presId="urn:microsoft.com/office/officeart/2009/3/layout/StepUpProcess"/>
    <dgm:cxn modelId="{394C2A39-7EFE-4934-AB8A-FAA6D22A021D}" type="presParOf" srcId="{7F21C3F4-143E-4438-BD6B-2C42FB7AD95B}" destId="{F1A8F712-83EA-483E-A318-6E1DEACD4E53}" srcOrd="11" destOrd="0" presId="urn:microsoft.com/office/officeart/2009/3/layout/StepUpProcess"/>
    <dgm:cxn modelId="{B7929153-76CD-48CE-9158-6E74827F7A24}" type="presParOf" srcId="{F1A8F712-83EA-483E-A318-6E1DEACD4E53}" destId="{05A6C61A-3BA0-44F2-9140-021387BFD859}" srcOrd="0" destOrd="0" presId="urn:microsoft.com/office/officeart/2009/3/layout/StepUpProcess"/>
    <dgm:cxn modelId="{7AFD7A70-936C-452F-876C-E531A8F3886C}" type="presParOf" srcId="{7F21C3F4-143E-4438-BD6B-2C42FB7AD95B}" destId="{18672581-AB06-4877-B57E-E74B28C714AB}" srcOrd="12" destOrd="0" presId="urn:microsoft.com/office/officeart/2009/3/layout/StepUpProcess"/>
    <dgm:cxn modelId="{91111340-3AB5-4AF6-9E28-74F194DCACF7}" type="presParOf" srcId="{18672581-AB06-4877-B57E-E74B28C714AB}" destId="{EBFD3FB1-39BD-4812-A59E-2D45641E7C6B}" srcOrd="0" destOrd="0" presId="urn:microsoft.com/office/officeart/2009/3/layout/StepUpProcess"/>
    <dgm:cxn modelId="{4C8756DA-463F-4407-9549-44F8126375D3}" type="presParOf" srcId="{18672581-AB06-4877-B57E-E74B28C714AB}" destId="{6AA32703-0AA2-4DAB-B639-6DADD5A15D7D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E43F9F-74B0-496C-8332-14EA104E4A5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AR"/>
        </a:p>
      </dgm:t>
    </dgm:pt>
    <dgm:pt modelId="{530FFEED-7FAA-4F35-93DE-04D9F24F4994}">
      <dgm:prSet phldrT="[Texto]" custT="1"/>
      <dgm:spPr/>
      <dgm:t>
        <a:bodyPr/>
        <a:lstStyle/>
        <a:p>
          <a:r>
            <a:rPr lang="es-AR" sz="1800">
              <a:latin typeface="+mn-lt"/>
            </a:rPr>
            <a:t>Tramos rectos puente medidor</a:t>
          </a:r>
        </a:p>
      </dgm:t>
    </dgm:pt>
    <dgm:pt modelId="{8B4DA57A-EF22-4D3C-9498-FFFF2903ED20}" type="parTrans" cxnId="{077B7B75-C83B-4F75-8329-E27D6933BE90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6AC6280D-7829-4625-97B4-D71F6146CF03}" type="sibTrans" cxnId="{077B7B75-C83B-4F75-8329-E27D6933BE90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EA326758-67EC-4A85-A893-6096C239B052}">
      <dgm:prSet phldrT="[Texto]" custT="1"/>
      <dgm:spPr/>
      <dgm:t>
        <a:bodyPr/>
        <a:lstStyle/>
        <a:p>
          <a:r>
            <a:rPr lang="es-AR" sz="1800">
              <a:latin typeface="+mn-lt"/>
            </a:rPr>
            <a:t>Serie del puente.</a:t>
          </a:r>
        </a:p>
      </dgm:t>
    </dgm:pt>
    <dgm:pt modelId="{CFCB59C1-3FA8-4744-96E3-2B2C8738AE1F}" type="parTrans" cxnId="{323D4D8F-95B6-4D7F-9B22-2F049BC37AAC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73FE87A8-4903-4D6C-8A88-8B3ED3D250DB}" type="sibTrans" cxnId="{323D4D8F-95B6-4D7F-9B22-2F049BC37AAC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8B90A38D-E39D-47AC-B5FE-F14008A724D9}">
      <dgm:prSet phldrT="[Texto]" custT="1"/>
      <dgm:spPr/>
      <dgm:t>
        <a:bodyPr/>
        <a:lstStyle/>
        <a:p>
          <a:r>
            <a:rPr lang="es-AR" sz="1800">
              <a:latin typeface="+mn-lt"/>
            </a:rPr>
            <a:t>Cromatografía</a:t>
          </a:r>
        </a:p>
      </dgm:t>
    </dgm:pt>
    <dgm:pt modelId="{55E2210A-9505-482E-84AE-80F25DAE48FD}" type="parTrans" cxnId="{28A62FBD-AEFF-435E-96C8-9732DB75012D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3AB92172-E062-4E49-81A3-52409EEECE9B}" type="sibTrans" cxnId="{28A62FBD-AEFF-435E-96C8-9732DB75012D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608246DA-D25E-47FC-AB55-AFEB513F8D3B}">
      <dgm:prSet phldrT="[Texto]" custT="1"/>
      <dgm:spPr/>
      <dgm:t>
        <a:bodyPr/>
        <a:lstStyle/>
        <a:p>
          <a:r>
            <a:rPr lang="es-AR" sz="1800">
              <a:latin typeface="+mn-lt"/>
            </a:rPr>
            <a:t>Válvula de regulación.</a:t>
          </a:r>
          <a:endParaRPr lang="es-AR" sz="1800">
            <a:solidFill>
              <a:srgbClr val="FF0000"/>
            </a:solidFill>
            <a:latin typeface="+mn-lt"/>
          </a:endParaRPr>
        </a:p>
      </dgm:t>
    </dgm:pt>
    <dgm:pt modelId="{E7A63333-7C08-4367-8BF2-CFB4CDC360AF}" type="sibTrans" cxnId="{F29E9A5A-D592-4FCC-A9A4-A8797E7F40AE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81E0CCE2-0E6D-4B16-AC43-7A67458633AC}" type="parTrans" cxnId="{F29E9A5A-D592-4FCC-A9A4-A8797E7F40AE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763B12F8-5BDA-42E4-BD77-EF9F69E87A65}">
      <dgm:prSet phldrT="[Texto]" custT="1"/>
      <dgm:spPr/>
      <dgm:t>
        <a:bodyPr/>
        <a:lstStyle/>
        <a:p>
          <a:r>
            <a:rPr lang="es-AR" sz="1800">
              <a:solidFill>
                <a:schemeClr val="tx1"/>
              </a:solidFill>
              <a:latin typeface="+mn-lt"/>
            </a:rPr>
            <a:t>Purgas de líquidos.</a:t>
          </a:r>
        </a:p>
      </dgm:t>
    </dgm:pt>
    <dgm:pt modelId="{43676A72-8EE5-4507-A42E-FA6F14AE84FF}" type="sibTrans" cxnId="{5A495E4A-70B7-4617-B26A-B48E19CA2A82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448E70ED-71B5-4FFF-87FE-ACAA2FF51645}" type="parTrans" cxnId="{5A495E4A-70B7-4617-B26A-B48E19CA2A82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693E2C60-5289-43DE-B03A-4D4FAFA90DA2}">
      <dgm:prSet phldrT="[Texto]" custT="1"/>
      <dgm:spPr/>
      <dgm:t>
        <a:bodyPr/>
        <a:lstStyle/>
        <a:p>
          <a:r>
            <a:rPr lang="es-AR" sz="1800">
              <a:solidFill>
                <a:schemeClr val="tx1"/>
              </a:solidFill>
              <a:latin typeface="+mn-lt"/>
            </a:rPr>
            <a:t>Válvula de seguridad.</a:t>
          </a:r>
        </a:p>
      </dgm:t>
    </dgm:pt>
    <dgm:pt modelId="{CFA2B771-706A-4B14-B0EE-1C9CCE3E10FB}" type="sibTrans" cxnId="{D3C36D39-809E-4742-869E-FF116FE54B9E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9963962C-1B4E-42AB-B835-0E1822D479C5}" type="parTrans" cxnId="{D3C36D39-809E-4742-869E-FF116FE54B9E}">
      <dgm:prSet/>
      <dgm:spPr/>
      <dgm:t>
        <a:bodyPr/>
        <a:lstStyle/>
        <a:p>
          <a:endParaRPr lang="es-AR" sz="1800">
            <a:latin typeface="+mn-lt"/>
          </a:endParaRPr>
        </a:p>
      </dgm:t>
    </dgm:pt>
    <dgm:pt modelId="{7F21C3F4-143E-4438-BD6B-2C42FB7AD95B}" type="pres">
      <dgm:prSet presAssocID="{AFE43F9F-74B0-496C-8332-14EA104E4A59}" presName="rootnode" presStyleCnt="0">
        <dgm:presLayoutVars>
          <dgm:chMax/>
          <dgm:chPref/>
          <dgm:dir/>
          <dgm:animLvl val="lvl"/>
        </dgm:presLayoutVars>
      </dgm:prSet>
      <dgm:spPr/>
    </dgm:pt>
    <dgm:pt modelId="{CE6C47C9-068B-4B88-86BA-2E5308733323}" type="pres">
      <dgm:prSet presAssocID="{530FFEED-7FAA-4F35-93DE-04D9F24F4994}" presName="composite" presStyleCnt="0"/>
      <dgm:spPr/>
    </dgm:pt>
    <dgm:pt modelId="{0B4B2AA0-14DF-46C8-A5AB-D716899B98A5}" type="pres">
      <dgm:prSet presAssocID="{530FFEED-7FAA-4F35-93DE-04D9F24F4994}" presName="LShape" presStyleLbl="alignNode1" presStyleIdx="0" presStyleCnt="11"/>
      <dgm:spPr/>
    </dgm:pt>
    <dgm:pt modelId="{6E89BB20-0712-4F91-A167-DFCE34B81F4D}" type="pres">
      <dgm:prSet presAssocID="{530FFEED-7FAA-4F35-93DE-04D9F24F4994}" presName="ParentText" presStyleLbl="revTx" presStyleIdx="0" presStyleCnt="6" custScaleX="121464" custLinFactNeighborX="10347" custLinFactNeighborY="548">
        <dgm:presLayoutVars>
          <dgm:chMax val="0"/>
          <dgm:chPref val="0"/>
          <dgm:bulletEnabled val="1"/>
        </dgm:presLayoutVars>
      </dgm:prSet>
      <dgm:spPr/>
    </dgm:pt>
    <dgm:pt modelId="{AB5F34DB-9F46-4266-8AF1-D68B2694DE96}" type="pres">
      <dgm:prSet presAssocID="{530FFEED-7FAA-4F35-93DE-04D9F24F4994}" presName="Triangle" presStyleLbl="alignNode1" presStyleIdx="1" presStyleCnt="11"/>
      <dgm:spPr/>
    </dgm:pt>
    <dgm:pt modelId="{B3810386-B2F3-4041-882F-D94CDA9909F8}" type="pres">
      <dgm:prSet presAssocID="{6AC6280D-7829-4625-97B4-D71F6146CF03}" presName="sibTrans" presStyleCnt="0"/>
      <dgm:spPr/>
    </dgm:pt>
    <dgm:pt modelId="{6D6A4A71-78F4-4655-B484-6E02C584830E}" type="pres">
      <dgm:prSet presAssocID="{6AC6280D-7829-4625-97B4-D71F6146CF03}" presName="space" presStyleCnt="0"/>
      <dgm:spPr/>
    </dgm:pt>
    <dgm:pt modelId="{6441B64F-E155-49D2-AD06-42F260C4DB52}" type="pres">
      <dgm:prSet presAssocID="{EA326758-67EC-4A85-A893-6096C239B052}" presName="composite" presStyleCnt="0"/>
      <dgm:spPr/>
    </dgm:pt>
    <dgm:pt modelId="{EA13ADDA-A68C-459F-87AC-5D4B0E997611}" type="pres">
      <dgm:prSet presAssocID="{EA326758-67EC-4A85-A893-6096C239B052}" presName="LShape" presStyleLbl="alignNode1" presStyleIdx="2" presStyleCnt="11"/>
      <dgm:spPr/>
    </dgm:pt>
    <dgm:pt modelId="{460A64BB-F3F3-4AF6-97D9-862EFFAF35E9}" type="pres">
      <dgm:prSet presAssocID="{EA326758-67EC-4A85-A893-6096C239B052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DF9BB57A-2F43-4808-ACF2-D6FCB9BE71F9}" type="pres">
      <dgm:prSet presAssocID="{EA326758-67EC-4A85-A893-6096C239B052}" presName="Triangle" presStyleLbl="alignNode1" presStyleIdx="3" presStyleCnt="11"/>
      <dgm:spPr/>
    </dgm:pt>
    <dgm:pt modelId="{40FFB57D-266A-4C69-BDEF-FCDAD5F9C601}" type="pres">
      <dgm:prSet presAssocID="{73FE87A8-4903-4D6C-8A88-8B3ED3D250DB}" presName="sibTrans" presStyleCnt="0"/>
      <dgm:spPr/>
    </dgm:pt>
    <dgm:pt modelId="{405A0D79-A86E-4BEE-84CD-FED161E7794A}" type="pres">
      <dgm:prSet presAssocID="{73FE87A8-4903-4D6C-8A88-8B3ED3D250DB}" presName="space" presStyleCnt="0"/>
      <dgm:spPr/>
    </dgm:pt>
    <dgm:pt modelId="{3C0E5500-877D-4079-8A30-C2215D22C328}" type="pres">
      <dgm:prSet presAssocID="{8B90A38D-E39D-47AC-B5FE-F14008A724D9}" presName="composite" presStyleCnt="0"/>
      <dgm:spPr/>
    </dgm:pt>
    <dgm:pt modelId="{B326A5AD-8A3D-46CD-B0A3-FFA26F96735F}" type="pres">
      <dgm:prSet presAssocID="{8B90A38D-E39D-47AC-B5FE-F14008A724D9}" presName="LShape" presStyleLbl="alignNode1" presStyleIdx="4" presStyleCnt="11"/>
      <dgm:spPr/>
    </dgm:pt>
    <dgm:pt modelId="{17080EA3-48B4-40EF-A984-67E1228500AA}" type="pres">
      <dgm:prSet presAssocID="{8B90A38D-E39D-47AC-B5FE-F14008A724D9}" presName="ParentText" presStyleLbl="revTx" presStyleIdx="2" presStyleCnt="6" custScaleX="111380" custLinFactNeighborX="6235">
        <dgm:presLayoutVars>
          <dgm:chMax val="0"/>
          <dgm:chPref val="0"/>
          <dgm:bulletEnabled val="1"/>
        </dgm:presLayoutVars>
      </dgm:prSet>
      <dgm:spPr/>
    </dgm:pt>
    <dgm:pt modelId="{AFBA9311-1DB5-4459-8DBF-6C386A044BA8}" type="pres">
      <dgm:prSet presAssocID="{8B90A38D-E39D-47AC-B5FE-F14008A724D9}" presName="Triangle" presStyleLbl="alignNode1" presStyleIdx="5" presStyleCnt="11"/>
      <dgm:spPr/>
    </dgm:pt>
    <dgm:pt modelId="{4D7EF304-2EFF-450C-921B-3D8A63204107}" type="pres">
      <dgm:prSet presAssocID="{3AB92172-E062-4E49-81A3-52409EEECE9B}" presName="sibTrans" presStyleCnt="0"/>
      <dgm:spPr/>
    </dgm:pt>
    <dgm:pt modelId="{58898925-98E3-4380-8C38-839CE0FA8468}" type="pres">
      <dgm:prSet presAssocID="{3AB92172-E062-4E49-81A3-52409EEECE9B}" presName="space" presStyleCnt="0"/>
      <dgm:spPr/>
    </dgm:pt>
    <dgm:pt modelId="{F4F6A1F1-B3EC-4A62-98CF-0EBCA76BA47C}" type="pres">
      <dgm:prSet presAssocID="{608246DA-D25E-47FC-AB55-AFEB513F8D3B}" presName="composite" presStyleCnt="0"/>
      <dgm:spPr/>
    </dgm:pt>
    <dgm:pt modelId="{0CD30916-0E5F-49B1-ADCA-D60531DE31D3}" type="pres">
      <dgm:prSet presAssocID="{608246DA-D25E-47FC-AB55-AFEB513F8D3B}" presName="LShape" presStyleLbl="alignNode1" presStyleIdx="6" presStyleCnt="11"/>
      <dgm:spPr/>
    </dgm:pt>
    <dgm:pt modelId="{EEEFB7F5-15B6-45CE-8DF0-FE1E651C161F}" type="pres">
      <dgm:prSet presAssocID="{608246DA-D25E-47FC-AB55-AFEB513F8D3B}" presName="ParentText" presStyleLbl="revTx" presStyleIdx="3" presStyleCnt="6" custScaleY="78264" custLinFactNeighborX="-1225" custLinFactNeighborY="-9492">
        <dgm:presLayoutVars>
          <dgm:chMax val="0"/>
          <dgm:chPref val="0"/>
          <dgm:bulletEnabled val="1"/>
        </dgm:presLayoutVars>
      </dgm:prSet>
      <dgm:spPr/>
    </dgm:pt>
    <dgm:pt modelId="{D8429C4D-DB60-4A6E-9821-2AEFD3E94FC0}" type="pres">
      <dgm:prSet presAssocID="{608246DA-D25E-47FC-AB55-AFEB513F8D3B}" presName="Triangle" presStyleLbl="alignNode1" presStyleIdx="7" presStyleCnt="11"/>
      <dgm:spPr/>
    </dgm:pt>
    <dgm:pt modelId="{A231CDA6-974C-4FC1-81C1-1103AACDACBC}" type="pres">
      <dgm:prSet presAssocID="{E7A63333-7C08-4367-8BF2-CFB4CDC360AF}" presName="sibTrans" presStyleCnt="0"/>
      <dgm:spPr/>
    </dgm:pt>
    <dgm:pt modelId="{F6CDBF48-7440-4857-8911-8C052B3BE8F0}" type="pres">
      <dgm:prSet presAssocID="{E7A63333-7C08-4367-8BF2-CFB4CDC360AF}" presName="space" presStyleCnt="0"/>
      <dgm:spPr/>
    </dgm:pt>
    <dgm:pt modelId="{14DA2BC8-EBF5-48C1-A06C-9329156E4623}" type="pres">
      <dgm:prSet presAssocID="{763B12F8-5BDA-42E4-BD77-EF9F69E87A65}" presName="composite" presStyleCnt="0"/>
      <dgm:spPr/>
    </dgm:pt>
    <dgm:pt modelId="{5274BFB1-9497-4F32-AC58-A167CC326192}" type="pres">
      <dgm:prSet presAssocID="{763B12F8-5BDA-42E4-BD77-EF9F69E87A65}" presName="LShape" presStyleLbl="alignNode1" presStyleIdx="8" presStyleCnt="11"/>
      <dgm:spPr/>
    </dgm:pt>
    <dgm:pt modelId="{72588FB7-0DFA-4E69-8924-C7FEEFEAB8D9}" type="pres">
      <dgm:prSet presAssocID="{763B12F8-5BDA-42E4-BD77-EF9F69E87A65}" presName="ParentText" presStyleLbl="revTx" presStyleIdx="4" presStyleCnt="6" custScaleX="125976" custLinFactNeighborX="13126">
        <dgm:presLayoutVars>
          <dgm:chMax val="0"/>
          <dgm:chPref val="0"/>
          <dgm:bulletEnabled val="1"/>
        </dgm:presLayoutVars>
      </dgm:prSet>
      <dgm:spPr/>
    </dgm:pt>
    <dgm:pt modelId="{4A81C3F9-16A9-474C-BA6E-EF38BFD3AC5B}" type="pres">
      <dgm:prSet presAssocID="{763B12F8-5BDA-42E4-BD77-EF9F69E87A65}" presName="Triangle" presStyleLbl="alignNode1" presStyleIdx="9" presStyleCnt="11"/>
      <dgm:spPr/>
    </dgm:pt>
    <dgm:pt modelId="{BC871530-588E-4587-8F37-473682EF6F07}" type="pres">
      <dgm:prSet presAssocID="{43676A72-8EE5-4507-A42E-FA6F14AE84FF}" presName="sibTrans" presStyleCnt="0"/>
      <dgm:spPr/>
    </dgm:pt>
    <dgm:pt modelId="{10249572-8AF2-42D5-A071-2C0033091A3A}" type="pres">
      <dgm:prSet presAssocID="{43676A72-8EE5-4507-A42E-FA6F14AE84FF}" presName="space" presStyleCnt="0"/>
      <dgm:spPr/>
    </dgm:pt>
    <dgm:pt modelId="{AE9C1912-52C2-4A95-AF7F-4FFC43DBD463}" type="pres">
      <dgm:prSet presAssocID="{693E2C60-5289-43DE-B03A-4D4FAFA90DA2}" presName="composite" presStyleCnt="0"/>
      <dgm:spPr/>
    </dgm:pt>
    <dgm:pt modelId="{A17DDAD2-9F6D-429A-BBA1-182D9609E704}" type="pres">
      <dgm:prSet presAssocID="{693E2C60-5289-43DE-B03A-4D4FAFA90DA2}" presName="LShape" presStyleLbl="alignNode1" presStyleIdx="10" presStyleCnt="11"/>
      <dgm:spPr/>
    </dgm:pt>
    <dgm:pt modelId="{668C7CC4-5A32-4C26-8D40-7E571CF1A0A1}" type="pres">
      <dgm:prSet presAssocID="{693E2C60-5289-43DE-B03A-4D4FAFA90DA2}" presName="ParentText" presStyleLbl="revTx" presStyleIdx="5" presStyleCnt="6" custScaleX="100543" custLinFactNeighborX="14541" custLinFactNeighborY="-776">
        <dgm:presLayoutVars>
          <dgm:chMax val="0"/>
          <dgm:chPref val="0"/>
          <dgm:bulletEnabled val="1"/>
        </dgm:presLayoutVars>
      </dgm:prSet>
      <dgm:spPr/>
    </dgm:pt>
  </dgm:ptLst>
  <dgm:cxnLst>
    <dgm:cxn modelId="{9B4ED10A-B470-492A-968F-4898EA288785}" type="presOf" srcId="{530FFEED-7FAA-4F35-93DE-04D9F24F4994}" destId="{6E89BB20-0712-4F91-A167-DFCE34B81F4D}" srcOrd="0" destOrd="0" presId="urn:microsoft.com/office/officeart/2009/3/layout/StepUpProcess"/>
    <dgm:cxn modelId="{4471C722-AB8F-4C4A-86B3-2B4DA47562C7}" type="presOf" srcId="{608246DA-D25E-47FC-AB55-AFEB513F8D3B}" destId="{EEEFB7F5-15B6-45CE-8DF0-FE1E651C161F}" srcOrd="0" destOrd="0" presId="urn:microsoft.com/office/officeart/2009/3/layout/StepUpProcess"/>
    <dgm:cxn modelId="{D3C36D39-809E-4742-869E-FF116FE54B9E}" srcId="{AFE43F9F-74B0-496C-8332-14EA104E4A59}" destId="{693E2C60-5289-43DE-B03A-4D4FAFA90DA2}" srcOrd="5" destOrd="0" parTransId="{9963962C-1B4E-42AB-B835-0E1822D479C5}" sibTransId="{CFA2B771-706A-4B14-B0EE-1C9CCE3E10FB}"/>
    <dgm:cxn modelId="{3503B63D-9352-4DC6-BA39-8B7AB5B735A3}" type="presOf" srcId="{763B12F8-5BDA-42E4-BD77-EF9F69E87A65}" destId="{72588FB7-0DFA-4E69-8924-C7FEEFEAB8D9}" srcOrd="0" destOrd="0" presId="urn:microsoft.com/office/officeart/2009/3/layout/StepUpProcess"/>
    <dgm:cxn modelId="{35A35B41-1D0B-421B-9A46-0F64BA40CBE4}" type="presOf" srcId="{EA326758-67EC-4A85-A893-6096C239B052}" destId="{460A64BB-F3F3-4AF6-97D9-862EFFAF35E9}" srcOrd="0" destOrd="0" presId="urn:microsoft.com/office/officeart/2009/3/layout/StepUpProcess"/>
    <dgm:cxn modelId="{3424A748-06F0-4E36-B183-A723BA02F3BE}" type="presOf" srcId="{AFE43F9F-74B0-496C-8332-14EA104E4A59}" destId="{7F21C3F4-143E-4438-BD6B-2C42FB7AD95B}" srcOrd="0" destOrd="0" presId="urn:microsoft.com/office/officeart/2009/3/layout/StepUpProcess"/>
    <dgm:cxn modelId="{5A495E4A-70B7-4617-B26A-B48E19CA2A82}" srcId="{AFE43F9F-74B0-496C-8332-14EA104E4A59}" destId="{763B12F8-5BDA-42E4-BD77-EF9F69E87A65}" srcOrd="4" destOrd="0" parTransId="{448E70ED-71B5-4FFF-87FE-ACAA2FF51645}" sibTransId="{43676A72-8EE5-4507-A42E-FA6F14AE84FF}"/>
    <dgm:cxn modelId="{077B7B75-C83B-4F75-8329-E27D6933BE90}" srcId="{AFE43F9F-74B0-496C-8332-14EA104E4A59}" destId="{530FFEED-7FAA-4F35-93DE-04D9F24F4994}" srcOrd="0" destOrd="0" parTransId="{8B4DA57A-EF22-4D3C-9498-FFFF2903ED20}" sibTransId="{6AC6280D-7829-4625-97B4-D71F6146CF03}"/>
    <dgm:cxn modelId="{F29E9A5A-D592-4FCC-A9A4-A8797E7F40AE}" srcId="{AFE43F9F-74B0-496C-8332-14EA104E4A59}" destId="{608246DA-D25E-47FC-AB55-AFEB513F8D3B}" srcOrd="3" destOrd="0" parTransId="{81E0CCE2-0E6D-4B16-AC43-7A67458633AC}" sibTransId="{E7A63333-7C08-4367-8BF2-CFB4CDC360AF}"/>
    <dgm:cxn modelId="{323D4D8F-95B6-4D7F-9B22-2F049BC37AAC}" srcId="{AFE43F9F-74B0-496C-8332-14EA104E4A59}" destId="{EA326758-67EC-4A85-A893-6096C239B052}" srcOrd="1" destOrd="0" parTransId="{CFCB59C1-3FA8-4744-96E3-2B2C8738AE1F}" sibTransId="{73FE87A8-4903-4D6C-8A88-8B3ED3D250DB}"/>
    <dgm:cxn modelId="{14522296-E534-45D4-BEB5-3049A7B294C1}" type="presOf" srcId="{8B90A38D-E39D-47AC-B5FE-F14008A724D9}" destId="{17080EA3-48B4-40EF-A984-67E1228500AA}" srcOrd="0" destOrd="0" presId="urn:microsoft.com/office/officeart/2009/3/layout/StepUpProcess"/>
    <dgm:cxn modelId="{28A62FBD-AEFF-435E-96C8-9732DB75012D}" srcId="{AFE43F9F-74B0-496C-8332-14EA104E4A59}" destId="{8B90A38D-E39D-47AC-B5FE-F14008A724D9}" srcOrd="2" destOrd="0" parTransId="{55E2210A-9505-482E-84AE-80F25DAE48FD}" sibTransId="{3AB92172-E062-4E49-81A3-52409EEECE9B}"/>
    <dgm:cxn modelId="{3725D3C6-4BE3-4A1F-8788-F1E2303160E9}" type="presOf" srcId="{693E2C60-5289-43DE-B03A-4D4FAFA90DA2}" destId="{668C7CC4-5A32-4C26-8D40-7E571CF1A0A1}" srcOrd="0" destOrd="0" presId="urn:microsoft.com/office/officeart/2009/3/layout/StepUpProcess"/>
    <dgm:cxn modelId="{A3315897-EB8C-4D57-A5B5-D59E5E630435}" type="presParOf" srcId="{7F21C3F4-143E-4438-BD6B-2C42FB7AD95B}" destId="{CE6C47C9-068B-4B88-86BA-2E5308733323}" srcOrd="0" destOrd="0" presId="urn:microsoft.com/office/officeart/2009/3/layout/StepUpProcess"/>
    <dgm:cxn modelId="{41D5A509-6FB5-4283-97EB-6FAB44C0B5F6}" type="presParOf" srcId="{CE6C47C9-068B-4B88-86BA-2E5308733323}" destId="{0B4B2AA0-14DF-46C8-A5AB-D716899B98A5}" srcOrd="0" destOrd="0" presId="urn:microsoft.com/office/officeart/2009/3/layout/StepUpProcess"/>
    <dgm:cxn modelId="{3E3568E2-1815-4553-B33E-53757D096333}" type="presParOf" srcId="{CE6C47C9-068B-4B88-86BA-2E5308733323}" destId="{6E89BB20-0712-4F91-A167-DFCE34B81F4D}" srcOrd="1" destOrd="0" presId="urn:microsoft.com/office/officeart/2009/3/layout/StepUpProcess"/>
    <dgm:cxn modelId="{DAFEC048-978B-431C-92A7-6110572B3897}" type="presParOf" srcId="{CE6C47C9-068B-4B88-86BA-2E5308733323}" destId="{AB5F34DB-9F46-4266-8AF1-D68B2694DE96}" srcOrd="2" destOrd="0" presId="urn:microsoft.com/office/officeart/2009/3/layout/StepUpProcess"/>
    <dgm:cxn modelId="{98A57ECB-C42C-4FF0-BCD9-343AEE908891}" type="presParOf" srcId="{7F21C3F4-143E-4438-BD6B-2C42FB7AD95B}" destId="{B3810386-B2F3-4041-882F-D94CDA9909F8}" srcOrd="1" destOrd="0" presId="urn:microsoft.com/office/officeart/2009/3/layout/StepUpProcess"/>
    <dgm:cxn modelId="{5CB14533-1492-4256-8C45-3D6107B95F20}" type="presParOf" srcId="{B3810386-B2F3-4041-882F-D94CDA9909F8}" destId="{6D6A4A71-78F4-4655-B484-6E02C584830E}" srcOrd="0" destOrd="0" presId="urn:microsoft.com/office/officeart/2009/3/layout/StepUpProcess"/>
    <dgm:cxn modelId="{22FD7E0A-86B5-4F10-B331-7FDCC840BFA2}" type="presParOf" srcId="{7F21C3F4-143E-4438-BD6B-2C42FB7AD95B}" destId="{6441B64F-E155-49D2-AD06-42F260C4DB52}" srcOrd="2" destOrd="0" presId="urn:microsoft.com/office/officeart/2009/3/layout/StepUpProcess"/>
    <dgm:cxn modelId="{81425349-0F68-4585-B9C6-084E68DC841B}" type="presParOf" srcId="{6441B64F-E155-49D2-AD06-42F260C4DB52}" destId="{EA13ADDA-A68C-459F-87AC-5D4B0E997611}" srcOrd="0" destOrd="0" presId="urn:microsoft.com/office/officeart/2009/3/layout/StepUpProcess"/>
    <dgm:cxn modelId="{FF306E4C-4B7C-4D11-BDE1-FAC382E60C45}" type="presParOf" srcId="{6441B64F-E155-49D2-AD06-42F260C4DB52}" destId="{460A64BB-F3F3-4AF6-97D9-862EFFAF35E9}" srcOrd="1" destOrd="0" presId="urn:microsoft.com/office/officeart/2009/3/layout/StepUpProcess"/>
    <dgm:cxn modelId="{537C7C6B-6ED8-4574-BAE2-4CB29271C6EF}" type="presParOf" srcId="{6441B64F-E155-49D2-AD06-42F260C4DB52}" destId="{DF9BB57A-2F43-4808-ACF2-D6FCB9BE71F9}" srcOrd="2" destOrd="0" presId="urn:microsoft.com/office/officeart/2009/3/layout/StepUpProcess"/>
    <dgm:cxn modelId="{C1A40E18-988B-493B-BE4A-3B02646F0D06}" type="presParOf" srcId="{7F21C3F4-143E-4438-BD6B-2C42FB7AD95B}" destId="{40FFB57D-266A-4C69-BDEF-FCDAD5F9C601}" srcOrd="3" destOrd="0" presId="urn:microsoft.com/office/officeart/2009/3/layout/StepUpProcess"/>
    <dgm:cxn modelId="{6B6BD22B-C32B-49A7-988D-048D18325085}" type="presParOf" srcId="{40FFB57D-266A-4C69-BDEF-FCDAD5F9C601}" destId="{405A0D79-A86E-4BEE-84CD-FED161E7794A}" srcOrd="0" destOrd="0" presId="urn:microsoft.com/office/officeart/2009/3/layout/StepUpProcess"/>
    <dgm:cxn modelId="{3A5A805B-C7D7-4620-BFDC-9F7A47F26D0F}" type="presParOf" srcId="{7F21C3F4-143E-4438-BD6B-2C42FB7AD95B}" destId="{3C0E5500-877D-4079-8A30-C2215D22C328}" srcOrd="4" destOrd="0" presId="urn:microsoft.com/office/officeart/2009/3/layout/StepUpProcess"/>
    <dgm:cxn modelId="{5E7F00FA-4B2F-4952-88BC-FFB39A4A306F}" type="presParOf" srcId="{3C0E5500-877D-4079-8A30-C2215D22C328}" destId="{B326A5AD-8A3D-46CD-B0A3-FFA26F96735F}" srcOrd="0" destOrd="0" presId="urn:microsoft.com/office/officeart/2009/3/layout/StepUpProcess"/>
    <dgm:cxn modelId="{C6406C59-E18A-4332-808E-FC2359E8469E}" type="presParOf" srcId="{3C0E5500-877D-4079-8A30-C2215D22C328}" destId="{17080EA3-48B4-40EF-A984-67E1228500AA}" srcOrd="1" destOrd="0" presId="urn:microsoft.com/office/officeart/2009/3/layout/StepUpProcess"/>
    <dgm:cxn modelId="{A89B7919-CAA2-48DF-9FA8-931E0E86AB18}" type="presParOf" srcId="{3C0E5500-877D-4079-8A30-C2215D22C328}" destId="{AFBA9311-1DB5-4459-8DBF-6C386A044BA8}" srcOrd="2" destOrd="0" presId="urn:microsoft.com/office/officeart/2009/3/layout/StepUpProcess"/>
    <dgm:cxn modelId="{9429AC85-A533-429F-BBA7-943448C3F790}" type="presParOf" srcId="{7F21C3F4-143E-4438-BD6B-2C42FB7AD95B}" destId="{4D7EF304-2EFF-450C-921B-3D8A63204107}" srcOrd="5" destOrd="0" presId="urn:microsoft.com/office/officeart/2009/3/layout/StepUpProcess"/>
    <dgm:cxn modelId="{4B2106A7-8909-4800-9A00-FAFFEE4D9AB2}" type="presParOf" srcId="{4D7EF304-2EFF-450C-921B-3D8A63204107}" destId="{58898925-98E3-4380-8C38-839CE0FA8468}" srcOrd="0" destOrd="0" presId="urn:microsoft.com/office/officeart/2009/3/layout/StepUpProcess"/>
    <dgm:cxn modelId="{F9DC5872-CA09-4BDC-BFDB-7C04EA230B9B}" type="presParOf" srcId="{7F21C3F4-143E-4438-BD6B-2C42FB7AD95B}" destId="{F4F6A1F1-B3EC-4A62-98CF-0EBCA76BA47C}" srcOrd="6" destOrd="0" presId="urn:microsoft.com/office/officeart/2009/3/layout/StepUpProcess"/>
    <dgm:cxn modelId="{97C78ED3-F81A-4513-A4DC-23D18A316438}" type="presParOf" srcId="{F4F6A1F1-B3EC-4A62-98CF-0EBCA76BA47C}" destId="{0CD30916-0E5F-49B1-ADCA-D60531DE31D3}" srcOrd="0" destOrd="0" presId="urn:microsoft.com/office/officeart/2009/3/layout/StepUpProcess"/>
    <dgm:cxn modelId="{34127813-7691-4EFC-A319-6D039B77EFF3}" type="presParOf" srcId="{F4F6A1F1-B3EC-4A62-98CF-0EBCA76BA47C}" destId="{EEEFB7F5-15B6-45CE-8DF0-FE1E651C161F}" srcOrd="1" destOrd="0" presId="urn:microsoft.com/office/officeart/2009/3/layout/StepUpProcess"/>
    <dgm:cxn modelId="{DB45D01B-A7D8-4F9B-B108-61B0CFEC6A3F}" type="presParOf" srcId="{F4F6A1F1-B3EC-4A62-98CF-0EBCA76BA47C}" destId="{D8429C4D-DB60-4A6E-9821-2AEFD3E94FC0}" srcOrd="2" destOrd="0" presId="urn:microsoft.com/office/officeart/2009/3/layout/StepUpProcess"/>
    <dgm:cxn modelId="{B3F2F72F-BD9F-4BAF-858F-9AB1F9138B8E}" type="presParOf" srcId="{7F21C3F4-143E-4438-BD6B-2C42FB7AD95B}" destId="{A231CDA6-974C-4FC1-81C1-1103AACDACBC}" srcOrd="7" destOrd="0" presId="urn:microsoft.com/office/officeart/2009/3/layout/StepUpProcess"/>
    <dgm:cxn modelId="{4FC05239-007D-4C2B-B6BD-823DB17A0202}" type="presParOf" srcId="{A231CDA6-974C-4FC1-81C1-1103AACDACBC}" destId="{F6CDBF48-7440-4857-8911-8C052B3BE8F0}" srcOrd="0" destOrd="0" presId="urn:microsoft.com/office/officeart/2009/3/layout/StepUpProcess"/>
    <dgm:cxn modelId="{E672A9C6-13D9-4B16-8992-27154D46583C}" type="presParOf" srcId="{7F21C3F4-143E-4438-BD6B-2C42FB7AD95B}" destId="{14DA2BC8-EBF5-48C1-A06C-9329156E4623}" srcOrd="8" destOrd="0" presId="urn:microsoft.com/office/officeart/2009/3/layout/StepUpProcess"/>
    <dgm:cxn modelId="{6D03C10E-4BA2-40D5-ACC7-1EB2CFA5724D}" type="presParOf" srcId="{14DA2BC8-EBF5-48C1-A06C-9329156E4623}" destId="{5274BFB1-9497-4F32-AC58-A167CC326192}" srcOrd="0" destOrd="0" presId="urn:microsoft.com/office/officeart/2009/3/layout/StepUpProcess"/>
    <dgm:cxn modelId="{DEFAC1FF-B1BE-44B0-BF05-C4FB1F105819}" type="presParOf" srcId="{14DA2BC8-EBF5-48C1-A06C-9329156E4623}" destId="{72588FB7-0DFA-4E69-8924-C7FEEFEAB8D9}" srcOrd="1" destOrd="0" presId="urn:microsoft.com/office/officeart/2009/3/layout/StepUpProcess"/>
    <dgm:cxn modelId="{07C8F58B-9266-40F3-A2DE-8925552D84F3}" type="presParOf" srcId="{14DA2BC8-EBF5-48C1-A06C-9329156E4623}" destId="{4A81C3F9-16A9-474C-BA6E-EF38BFD3AC5B}" srcOrd="2" destOrd="0" presId="urn:microsoft.com/office/officeart/2009/3/layout/StepUpProcess"/>
    <dgm:cxn modelId="{2E36FA7F-2103-43F3-83F3-81F322478129}" type="presParOf" srcId="{7F21C3F4-143E-4438-BD6B-2C42FB7AD95B}" destId="{BC871530-588E-4587-8F37-473682EF6F07}" srcOrd="9" destOrd="0" presId="urn:microsoft.com/office/officeart/2009/3/layout/StepUpProcess"/>
    <dgm:cxn modelId="{C659F971-D6A3-45EE-A281-702C2590B844}" type="presParOf" srcId="{BC871530-588E-4587-8F37-473682EF6F07}" destId="{10249572-8AF2-42D5-A071-2C0033091A3A}" srcOrd="0" destOrd="0" presId="urn:microsoft.com/office/officeart/2009/3/layout/StepUpProcess"/>
    <dgm:cxn modelId="{D598D65C-1E16-4A07-BBFB-AEEA2B10C36F}" type="presParOf" srcId="{7F21C3F4-143E-4438-BD6B-2C42FB7AD95B}" destId="{AE9C1912-52C2-4A95-AF7F-4FFC43DBD463}" srcOrd="10" destOrd="0" presId="urn:microsoft.com/office/officeart/2009/3/layout/StepUpProcess"/>
    <dgm:cxn modelId="{557AE973-F885-4836-B7F5-9F2A86F8918E}" type="presParOf" srcId="{AE9C1912-52C2-4A95-AF7F-4FFC43DBD463}" destId="{A17DDAD2-9F6D-429A-BBA1-182D9609E704}" srcOrd="0" destOrd="0" presId="urn:microsoft.com/office/officeart/2009/3/layout/StepUpProcess"/>
    <dgm:cxn modelId="{AA2D4249-D746-4AAE-85FE-A37BE62EF457}" type="presParOf" srcId="{AE9C1912-52C2-4A95-AF7F-4FFC43DBD463}" destId="{668C7CC4-5A32-4C26-8D40-7E571CF1A0A1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2CC3D5-9E7A-45D3-87EB-74CA3A5DDC36}" type="doc">
      <dgm:prSet loTypeId="urn:microsoft.com/office/officeart/2005/8/layout/list1" loCatId="list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s-AR"/>
        </a:p>
      </dgm:t>
    </dgm:pt>
    <dgm:pt modelId="{BDF18C31-5CD3-4DF0-9E55-6CB8B06C9F0B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AR" sz="2400" dirty="0">
              <a:latin typeface="Arial Narrow" panose="020B0606020202030204" pitchFamily="34" charset="0"/>
            </a:rPr>
            <a:t>Organización de un equipo multidisciplinario.</a:t>
          </a:r>
        </a:p>
      </dgm:t>
    </dgm:pt>
    <dgm:pt modelId="{4158A44C-AA81-4E21-B110-8F222B63C57F}" type="parTrans" cxnId="{3D368E3D-2115-4AE3-B3E4-1570DC496002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96B57E1E-7767-4374-8002-2A5B9294CC42}" type="sibTrans" cxnId="{3D368E3D-2115-4AE3-B3E4-1570DC496002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09E2CD2C-6408-4275-BFF2-25AE91DFDB53}">
      <dgm:prSet custT="1"/>
      <dgm:spPr/>
      <dgm:t>
        <a:bodyPr/>
        <a:lstStyle/>
        <a:p>
          <a:r>
            <a:rPr lang="es-AR" sz="2400">
              <a:latin typeface="Arial Narrow" panose="020B0606020202030204" pitchFamily="34" charset="0"/>
            </a:rPr>
            <a:t>Acciones de mejora para disminuir el error absoluto en la medición de gas de los puentes existentes. </a:t>
          </a:r>
        </a:p>
      </dgm:t>
    </dgm:pt>
    <dgm:pt modelId="{82BB72E7-4E6F-43F9-8959-A10ECD73AC5F}" type="parTrans" cxnId="{BAF27C66-CE0A-4029-B705-315A15B3DDFC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FF632820-5174-483E-BEC2-C2BE74C8DF4C}" type="sibTrans" cxnId="{BAF27C66-CE0A-4029-B705-315A15B3DDFC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6D8DD675-DC66-41D7-A26D-BF7FFE29B0DD}">
      <dgm:prSet custT="1"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36FE56DE-132B-4889-A11F-4E4EA0BC89E3}" type="parTrans" cxnId="{556E6328-47CB-4F08-AA17-9B3B10A32362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C7710D24-919F-4D12-BB44-A3BE9AAA1DCF}" type="sibTrans" cxnId="{556E6328-47CB-4F08-AA17-9B3B10A32362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C338DC42-79CE-45F3-B211-FF667A8085BD}">
      <dgm:prSet custT="1"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27D0EABA-F665-4EB5-B43C-9EDAFA93E71F}" type="parTrans" cxnId="{054172B4-C677-40DE-B8E6-14E3EBD6078E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6E35804A-A3CC-44F2-A76A-12CDBE90A554}" type="sibTrans" cxnId="{054172B4-C677-40DE-B8E6-14E3EBD6078E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97B52842-6004-4DA1-A12A-F37E72C1846D}">
      <dgm:prSet custT="1"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340681D8-75D0-4CB7-B940-9241B2BF3501}" type="parTrans" cxnId="{FA2706A1-8136-4072-8696-4872EB0CE2AE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16E61484-E8FF-44A9-9134-5EDC4D5E1AD2}" type="sibTrans" cxnId="{FA2706A1-8136-4072-8696-4872EB0CE2AE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19A4288A-EE74-4FC2-990F-05B9222A0625}">
      <dgm:prSet custT="1"/>
      <dgm:spPr/>
      <dgm:t>
        <a:bodyPr/>
        <a:lstStyle/>
        <a:p>
          <a:r>
            <a:rPr lang="es-AR" sz="2400">
              <a:latin typeface="Arial Narrow" panose="020B0606020202030204" pitchFamily="34" charset="0"/>
            </a:rPr>
            <a:t>Reuniones continuas para evaluar alternativas de mejora. </a:t>
          </a:r>
        </a:p>
      </dgm:t>
    </dgm:pt>
    <dgm:pt modelId="{201CEA47-C71E-47BE-955E-8852F25BFF9D}" type="sibTrans" cxnId="{0C6381C8-25C3-4978-AC67-523481207A0E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E0640E2C-919F-415C-98D8-54F6BB4EFAFB}" type="parTrans" cxnId="{0C6381C8-25C3-4978-AC67-523481207A0E}">
      <dgm:prSet/>
      <dgm:spPr/>
      <dgm:t>
        <a:bodyPr/>
        <a:lstStyle/>
        <a:p>
          <a:endParaRPr lang="es-AR" sz="2400">
            <a:latin typeface="Arial Narrow" panose="020B0606020202030204" pitchFamily="34" charset="0"/>
          </a:endParaRPr>
        </a:p>
      </dgm:t>
    </dgm:pt>
    <dgm:pt modelId="{AA49016C-7C71-46C7-AC61-CBC743F1FA27}" type="pres">
      <dgm:prSet presAssocID="{832CC3D5-9E7A-45D3-87EB-74CA3A5DDC36}" presName="linear" presStyleCnt="0">
        <dgm:presLayoutVars>
          <dgm:dir/>
          <dgm:animLvl val="lvl"/>
          <dgm:resizeHandles val="exact"/>
        </dgm:presLayoutVars>
      </dgm:prSet>
      <dgm:spPr/>
    </dgm:pt>
    <dgm:pt modelId="{59E9D6A7-357F-4B7E-A3A8-5D6E50AFB8CD}" type="pres">
      <dgm:prSet presAssocID="{BDF18C31-5CD3-4DF0-9E55-6CB8B06C9F0B}" presName="parentLin" presStyleCnt="0"/>
      <dgm:spPr/>
    </dgm:pt>
    <dgm:pt modelId="{4B6FA6D0-4570-4424-87CE-EB5A4CB2D84C}" type="pres">
      <dgm:prSet presAssocID="{BDF18C31-5CD3-4DF0-9E55-6CB8B06C9F0B}" presName="parentLeftMargin" presStyleLbl="node1" presStyleIdx="0" presStyleCnt="3"/>
      <dgm:spPr/>
    </dgm:pt>
    <dgm:pt modelId="{551A2292-BC8C-413E-A945-ECC3FF520F25}" type="pres">
      <dgm:prSet presAssocID="{BDF18C31-5CD3-4DF0-9E55-6CB8B06C9F0B}" presName="parentText" presStyleLbl="node1" presStyleIdx="0" presStyleCnt="3" custScaleX="123545">
        <dgm:presLayoutVars>
          <dgm:chMax val="0"/>
          <dgm:bulletEnabled val="1"/>
        </dgm:presLayoutVars>
      </dgm:prSet>
      <dgm:spPr/>
    </dgm:pt>
    <dgm:pt modelId="{A6DCC20C-9C28-4907-A96D-A013B44B472D}" type="pres">
      <dgm:prSet presAssocID="{BDF18C31-5CD3-4DF0-9E55-6CB8B06C9F0B}" presName="negativeSpace" presStyleCnt="0"/>
      <dgm:spPr/>
    </dgm:pt>
    <dgm:pt modelId="{C6350360-5AB2-4C5F-A956-0A99F8B3DE09}" type="pres">
      <dgm:prSet presAssocID="{BDF18C31-5CD3-4DF0-9E55-6CB8B06C9F0B}" presName="childText" presStyleLbl="conFgAcc1" presStyleIdx="0" presStyleCnt="3">
        <dgm:presLayoutVars>
          <dgm:bulletEnabled val="1"/>
        </dgm:presLayoutVars>
      </dgm:prSet>
      <dgm:spPr/>
    </dgm:pt>
    <dgm:pt modelId="{7C364657-9E41-4D12-8C24-5CE551EDB94D}" type="pres">
      <dgm:prSet presAssocID="{96B57E1E-7767-4374-8002-2A5B9294CC42}" presName="spaceBetweenRectangles" presStyleCnt="0"/>
      <dgm:spPr/>
    </dgm:pt>
    <dgm:pt modelId="{89C623CA-FA09-440B-9AB9-2AEECA8AF860}" type="pres">
      <dgm:prSet presAssocID="{19A4288A-EE74-4FC2-990F-05B9222A0625}" presName="parentLin" presStyleCnt="0"/>
      <dgm:spPr/>
    </dgm:pt>
    <dgm:pt modelId="{CB5B26C7-D6EB-4DDE-962E-8E32537985EC}" type="pres">
      <dgm:prSet presAssocID="{19A4288A-EE74-4FC2-990F-05B9222A0625}" presName="parentLeftMargin" presStyleLbl="node1" presStyleIdx="0" presStyleCnt="3"/>
      <dgm:spPr/>
    </dgm:pt>
    <dgm:pt modelId="{35E800DE-AF2C-4F69-B65A-13108B0771F1}" type="pres">
      <dgm:prSet presAssocID="{19A4288A-EE74-4FC2-990F-05B9222A0625}" presName="parentText" presStyleLbl="node1" presStyleIdx="1" presStyleCnt="3" custScaleX="123545">
        <dgm:presLayoutVars>
          <dgm:chMax val="0"/>
          <dgm:bulletEnabled val="1"/>
        </dgm:presLayoutVars>
      </dgm:prSet>
      <dgm:spPr/>
    </dgm:pt>
    <dgm:pt modelId="{E487918B-905D-4667-888A-248B8D6ED806}" type="pres">
      <dgm:prSet presAssocID="{19A4288A-EE74-4FC2-990F-05B9222A0625}" presName="negativeSpace" presStyleCnt="0"/>
      <dgm:spPr/>
    </dgm:pt>
    <dgm:pt modelId="{5F8DD371-B8AA-4B87-8F89-00CB67751D58}" type="pres">
      <dgm:prSet presAssocID="{19A4288A-EE74-4FC2-990F-05B9222A0625}" presName="childText" presStyleLbl="conFgAcc1" presStyleIdx="1" presStyleCnt="3">
        <dgm:presLayoutVars>
          <dgm:bulletEnabled val="1"/>
        </dgm:presLayoutVars>
      </dgm:prSet>
      <dgm:spPr/>
    </dgm:pt>
    <dgm:pt modelId="{8E6F7D3D-B26A-4813-A3B6-A8C1340BD962}" type="pres">
      <dgm:prSet presAssocID="{201CEA47-C71E-47BE-955E-8852F25BFF9D}" presName="spaceBetweenRectangles" presStyleCnt="0"/>
      <dgm:spPr/>
    </dgm:pt>
    <dgm:pt modelId="{7B946E8C-C7EC-44DE-B32A-DB4E5E292DAD}" type="pres">
      <dgm:prSet presAssocID="{09E2CD2C-6408-4275-BFF2-25AE91DFDB53}" presName="parentLin" presStyleCnt="0"/>
      <dgm:spPr/>
    </dgm:pt>
    <dgm:pt modelId="{094830B4-ECCE-4BE0-9ACA-B8EC1AF23CF8}" type="pres">
      <dgm:prSet presAssocID="{09E2CD2C-6408-4275-BFF2-25AE91DFDB53}" presName="parentLeftMargin" presStyleLbl="node1" presStyleIdx="1" presStyleCnt="3"/>
      <dgm:spPr/>
    </dgm:pt>
    <dgm:pt modelId="{75E143AD-B73E-4BFC-B277-E422D613CCEE}" type="pres">
      <dgm:prSet presAssocID="{09E2CD2C-6408-4275-BFF2-25AE91DFDB53}" presName="parentText" presStyleLbl="node1" presStyleIdx="2" presStyleCnt="3" custScaleX="123545">
        <dgm:presLayoutVars>
          <dgm:chMax val="0"/>
          <dgm:bulletEnabled val="1"/>
        </dgm:presLayoutVars>
      </dgm:prSet>
      <dgm:spPr/>
    </dgm:pt>
    <dgm:pt modelId="{1D421CD7-09FC-4114-9A56-E18A98339095}" type="pres">
      <dgm:prSet presAssocID="{09E2CD2C-6408-4275-BFF2-25AE91DFDB53}" presName="negativeSpace" presStyleCnt="0"/>
      <dgm:spPr/>
    </dgm:pt>
    <dgm:pt modelId="{AC09B0BE-AEFD-40E6-A2D8-D64C1A8F5A2D}" type="pres">
      <dgm:prSet presAssocID="{09E2CD2C-6408-4275-BFF2-25AE91DFDB5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05BAC09-F01C-44EE-BA3C-9673EC2BC16C}" type="presOf" srcId="{09E2CD2C-6408-4275-BFF2-25AE91DFDB53}" destId="{75E143AD-B73E-4BFC-B277-E422D613CCEE}" srcOrd="1" destOrd="0" presId="urn:microsoft.com/office/officeart/2005/8/layout/list1"/>
    <dgm:cxn modelId="{F217351A-BC6D-4F33-8EBC-1572C0328B2D}" type="presOf" srcId="{832CC3D5-9E7A-45D3-87EB-74CA3A5DDC36}" destId="{AA49016C-7C71-46C7-AC61-CBC743F1FA27}" srcOrd="0" destOrd="0" presId="urn:microsoft.com/office/officeart/2005/8/layout/list1"/>
    <dgm:cxn modelId="{556E6328-47CB-4F08-AA17-9B3B10A32362}" srcId="{09E2CD2C-6408-4275-BFF2-25AE91DFDB53}" destId="{6D8DD675-DC66-41D7-A26D-BF7FFE29B0DD}" srcOrd="0" destOrd="0" parTransId="{36FE56DE-132B-4889-A11F-4E4EA0BC89E3}" sibTransId="{C7710D24-919F-4D12-BB44-A3BE9AAA1DCF}"/>
    <dgm:cxn modelId="{E860FB39-8F60-4D40-A96F-D873EB3F687A}" type="presOf" srcId="{97B52842-6004-4DA1-A12A-F37E72C1846D}" destId="{5F8DD371-B8AA-4B87-8F89-00CB67751D58}" srcOrd="0" destOrd="0" presId="urn:microsoft.com/office/officeart/2005/8/layout/list1"/>
    <dgm:cxn modelId="{5243E93B-B908-4344-BD5C-ABF81119D706}" type="presOf" srcId="{6D8DD675-DC66-41D7-A26D-BF7FFE29B0DD}" destId="{AC09B0BE-AEFD-40E6-A2D8-D64C1A8F5A2D}" srcOrd="0" destOrd="0" presId="urn:microsoft.com/office/officeart/2005/8/layout/list1"/>
    <dgm:cxn modelId="{3D368E3D-2115-4AE3-B3E4-1570DC496002}" srcId="{832CC3D5-9E7A-45D3-87EB-74CA3A5DDC36}" destId="{BDF18C31-5CD3-4DF0-9E55-6CB8B06C9F0B}" srcOrd="0" destOrd="0" parTransId="{4158A44C-AA81-4E21-B110-8F222B63C57F}" sibTransId="{96B57E1E-7767-4374-8002-2A5B9294CC42}"/>
    <dgm:cxn modelId="{46D34C5C-5FFC-45AB-A5FB-EB4B6998F381}" type="presOf" srcId="{19A4288A-EE74-4FC2-990F-05B9222A0625}" destId="{CB5B26C7-D6EB-4DDE-962E-8E32537985EC}" srcOrd="0" destOrd="0" presId="urn:microsoft.com/office/officeart/2005/8/layout/list1"/>
    <dgm:cxn modelId="{BAF27C66-CE0A-4029-B705-315A15B3DDFC}" srcId="{832CC3D5-9E7A-45D3-87EB-74CA3A5DDC36}" destId="{09E2CD2C-6408-4275-BFF2-25AE91DFDB53}" srcOrd="2" destOrd="0" parTransId="{82BB72E7-4E6F-43F9-8959-A10ECD73AC5F}" sibTransId="{FF632820-5174-483E-BEC2-C2BE74C8DF4C}"/>
    <dgm:cxn modelId="{8F23049C-417B-48B6-98B4-4D225FE250B8}" type="presOf" srcId="{BDF18C31-5CD3-4DF0-9E55-6CB8B06C9F0B}" destId="{4B6FA6D0-4570-4424-87CE-EB5A4CB2D84C}" srcOrd="0" destOrd="0" presId="urn:microsoft.com/office/officeart/2005/8/layout/list1"/>
    <dgm:cxn modelId="{FA2706A1-8136-4072-8696-4872EB0CE2AE}" srcId="{19A4288A-EE74-4FC2-990F-05B9222A0625}" destId="{97B52842-6004-4DA1-A12A-F37E72C1846D}" srcOrd="0" destOrd="0" parTransId="{340681D8-75D0-4CB7-B940-9241B2BF3501}" sibTransId="{16E61484-E8FF-44A9-9134-5EDC4D5E1AD2}"/>
    <dgm:cxn modelId="{01AECCA7-02C7-47E9-AF2E-1F5DD2D70B06}" type="presOf" srcId="{09E2CD2C-6408-4275-BFF2-25AE91DFDB53}" destId="{094830B4-ECCE-4BE0-9ACA-B8EC1AF23CF8}" srcOrd="0" destOrd="0" presId="urn:microsoft.com/office/officeart/2005/8/layout/list1"/>
    <dgm:cxn modelId="{054172B4-C677-40DE-B8E6-14E3EBD6078E}" srcId="{BDF18C31-5CD3-4DF0-9E55-6CB8B06C9F0B}" destId="{C338DC42-79CE-45F3-B211-FF667A8085BD}" srcOrd="0" destOrd="0" parTransId="{27D0EABA-F665-4EB5-B43C-9EDAFA93E71F}" sibTransId="{6E35804A-A3CC-44F2-A76A-12CDBE90A554}"/>
    <dgm:cxn modelId="{0C6381C8-25C3-4978-AC67-523481207A0E}" srcId="{832CC3D5-9E7A-45D3-87EB-74CA3A5DDC36}" destId="{19A4288A-EE74-4FC2-990F-05B9222A0625}" srcOrd="1" destOrd="0" parTransId="{E0640E2C-919F-415C-98D8-54F6BB4EFAFB}" sibTransId="{201CEA47-C71E-47BE-955E-8852F25BFF9D}"/>
    <dgm:cxn modelId="{B05243D0-8134-4B36-958D-E58F445E00B9}" type="presOf" srcId="{C338DC42-79CE-45F3-B211-FF667A8085BD}" destId="{C6350360-5AB2-4C5F-A956-0A99F8B3DE09}" srcOrd="0" destOrd="0" presId="urn:microsoft.com/office/officeart/2005/8/layout/list1"/>
    <dgm:cxn modelId="{03F695EC-11B8-443D-A006-ABE76D9BB146}" type="presOf" srcId="{BDF18C31-5CD3-4DF0-9E55-6CB8B06C9F0B}" destId="{551A2292-BC8C-413E-A945-ECC3FF520F25}" srcOrd="1" destOrd="0" presId="urn:microsoft.com/office/officeart/2005/8/layout/list1"/>
    <dgm:cxn modelId="{E8DAF5F7-4B56-4568-9264-6526B3820B59}" type="presOf" srcId="{19A4288A-EE74-4FC2-990F-05B9222A0625}" destId="{35E800DE-AF2C-4F69-B65A-13108B0771F1}" srcOrd="1" destOrd="0" presId="urn:microsoft.com/office/officeart/2005/8/layout/list1"/>
    <dgm:cxn modelId="{A398FA09-50B5-45D8-91F8-64D544A053FE}" type="presParOf" srcId="{AA49016C-7C71-46C7-AC61-CBC743F1FA27}" destId="{59E9D6A7-357F-4B7E-A3A8-5D6E50AFB8CD}" srcOrd="0" destOrd="0" presId="urn:microsoft.com/office/officeart/2005/8/layout/list1"/>
    <dgm:cxn modelId="{14FB046D-A1F8-4CEB-8A68-D8D338DEBE65}" type="presParOf" srcId="{59E9D6A7-357F-4B7E-A3A8-5D6E50AFB8CD}" destId="{4B6FA6D0-4570-4424-87CE-EB5A4CB2D84C}" srcOrd="0" destOrd="0" presId="urn:microsoft.com/office/officeart/2005/8/layout/list1"/>
    <dgm:cxn modelId="{D264E4C8-A7A4-490B-8E94-676CB2D6B639}" type="presParOf" srcId="{59E9D6A7-357F-4B7E-A3A8-5D6E50AFB8CD}" destId="{551A2292-BC8C-413E-A945-ECC3FF520F25}" srcOrd="1" destOrd="0" presId="urn:microsoft.com/office/officeart/2005/8/layout/list1"/>
    <dgm:cxn modelId="{E69C2B8B-B41D-4056-AB7F-A15B072FF994}" type="presParOf" srcId="{AA49016C-7C71-46C7-AC61-CBC743F1FA27}" destId="{A6DCC20C-9C28-4907-A96D-A013B44B472D}" srcOrd="1" destOrd="0" presId="urn:microsoft.com/office/officeart/2005/8/layout/list1"/>
    <dgm:cxn modelId="{A0B85415-6ADA-43B4-9FE9-1375309B9F9A}" type="presParOf" srcId="{AA49016C-7C71-46C7-AC61-CBC743F1FA27}" destId="{C6350360-5AB2-4C5F-A956-0A99F8B3DE09}" srcOrd="2" destOrd="0" presId="urn:microsoft.com/office/officeart/2005/8/layout/list1"/>
    <dgm:cxn modelId="{17A8CBE4-B602-42E2-B709-DFBBB1BDBB39}" type="presParOf" srcId="{AA49016C-7C71-46C7-AC61-CBC743F1FA27}" destId="{7C364657-9E41-4D12-8C24-5CE551EDB94D}" srcOrd="3" destOrd="0" presId="urn:microsoft.com/office/officeart/2005/8/layout/list1"/>
    <dgm:cxn modelId="{E95C8FB2-3391-48CD-849D-6AA9659D9E26}" type="presParOf" srcId="{AA49016C-7C71-46C7-AC61-CBC743F1FA27}" destId="{89C623CA-FA09-440B-9AB9-2AEECA8AF860}" srcOrd="4" destOrd="0" presId="urn:microsoft.com/office/officeart/2005/8/layout/list1"/>
    <dgm:cxn modelId="{A5114B3E-91D3-47A8-B7B1-83926F789F02}" type="presParOf" srcId="{89C623CA-FA09-440B-9AB9-2AEECA8AF860}" destId="{CB5B26C7-D6EB-4DDE-962E-8E32537985EC}" srcOrd="0" destOrd="0" presId="urn:microsoft.com/office/officeart/2005/8/layout/list1"/>
    <dgm:cxn modelId="{7014F2E8-CA7D-434A-AACE-8AD2924BF1C4}" type="presParOf" srcId="{89C623CA-FA09-440B-9AB9-2AEECA8AF860}" destId="{35E800DE-AF2C-4F69-B65A-13108B0771F1}" srcOrd="1" destOrd="0" presId="urn:microsoft.com/office/officeart/2005/8/layout/list1"/>
    <dgm:cxn modelId="{DC04F910-D71C-4CE9-BA36-A7490988F31D}" type="presParOf" srcId="{AA49016C-7C71-46C7-AC61-CBC743F1FA27}" destId="{E487918B-905D-4667-888A-248B8D6ED806}" srcOrd="5" destOrd="0" presId="urn:microsoft.com/office/officeart/2005/8/layout/list1"/>
    <dgm:cxn modelId="{D4C2A670-450C-4F6D-8701-13B75BD46C7D}" type="presParOf" srcId="{AA49016C-7C71-46C7-AC61-CBC743F1FA27}" destId="{5F8DD371-B8AA-4B87-8F89-00CB67751D58}" srcOrd="6" destOrd="0" presId="urn:microsoft.com/office/officeart/2005/8/layout/list1"/>
    <dgm:cxn modelId="{953395E2-BB48-4464-B207-F14379B8F631}" type="presParOf" srcId="{AA49016C-7C71-46C7-AC61-CBC743F1FA27}" destId="{8E6F7D3D-B26A-4813-A3B6-A8C1340BD962}" srcOrd="7" destOrd="0" presId="urn:microsoft.com/office/officeart/2005/8/layout/list1"/>
    <dgm:cxn modelId="{899FB924-E8F3-4FCA-8ED9-6EB28B585F86}" type="presParOf" srcId="{AA49016C-7C71-46C7-AC61-CBC743F1FA27}" destId="{7B946E8C-C7EC-44DE-B32A-DB4E5E292DAD}" srcOrd="8" destOrd="0" presId="urn:microsoft.com/office/officeart/2005/8/layout/list1"/>
    <dgm:cxn modelId="{C774F93B-DDD7-4A0A-B419-165476B40C05}" type="presParOf" srcId="{7B946E8C-C7EC-44DE-B32A-DB4E5E292DAD}" destId="{094830B4-ECCE-4BE0-9ACA-B8EC1AF23CF8}" srcOrd="0" destOrd="0" presId="urn:microsoft.com/office/officeart/2005/8/layout/list1"/>
    <dgm:cxn modelId="{D052AF17-6E17-4D00-B0A8-E450AFEF06C3}" type="presParOf" srcId="{7B946E8C-C7EC-44DE-B32A-DB4E5E292DAD}" destId="{75E143AD-B73E-4BFC-B277-E422D613CCEE}" srcOrd="1" destOrd="0" presId="urn:microsoft.com/office/officeart/2005/8/layout/list1"/>
    <dgm:cxn modelId="{4DE5150C-9C3F-4468-A1D6-D34C20BBFC52}" type="presParOf" srcId="{AA49016C-7C71-46C7-AC61-CBC743F1FA27}" destId="{1D421CD7-09FC-4114-9A56-E18A98339095}" srcOrd="9" destOrd="0" presId="urn:microsoft.com/office/officeart/2005/8/layout/list1"/>
    <dgm:cxn modelId="{5C65F43B-2B22-4F91-9313-624D74B70794}" type="presParOf" srcId="{AA49016C-7C71-46C7-AC61-CBC743F1FA27}" destId="{AC09B0BE-AEFD-40E6-A2D8-D64C1A8F5A2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6F2CF11-430F-4A09-B2A3-6DFE4AB77FBA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779CEB68-BF8F-473E-B6E4-0F0F5578299C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CMASS/ Seguridad </a:t>
          </a:r>
        </a:p>
      </dgm:t>
    </dgm:pt>
    <dgm:pt modelId="{B0608762-246B-439F-9B8B-E21F3572E529}" type="parTrans" cxnId="{A6995225-2273-43E8-BE70-124455087BA3}">
      <dgm:prSet/>
      <dgm:spPr/>
      <dgm:t>
        <a:bodyPr/>
        <a:lstStyle/>
        <a:p>
          <a:endParaRPr lang="es-AR" sz="1400">
            <a:latin typeface="+mn-lt"/>
          </a:endParaRPr>
        </a:p>
      </dgm:t>
    </dgm:pt>
    <dgm:pt modelId="{D6405DFD-EC1F-4C6E-9C09-F7675A19A57D}" type="sibTrans" cxnId="{A6995225-2273-43E8-BE70-124455087BA3}">
      <dgm:prSet custT="1"/>
      <dgm:spPr/>
      <dgm:t>
        <a:bodyPr/>
        <a:lstStyle/>
        <a:p>
          <a:endParaRPr lang="es-AR" sz="1400">
            <a:latin typeface="+mn-lt"/>
          </a:endParaRPr>
        </a:p>
      </dgm:t>
    </dgm:pt>
    <dgm:pt modelId="{6E7A84F8-7211-42B6-82FC-47940CB60933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Procesos</a:t>
          </a:r>
        </a:p>
      </dgm:t>
    </dgm:pt>
    <dgm:pt modelId="{5CB97F46-0D8C-43D7-A457-80F1E05B8EEA}" type="parTrans" cxnId="{8FF8AC11-F3AC-4D3E-8E4C-84E276BB18A9}">
      <dgm:prSet/>
      <dgm:spPr/>
      <dgm:t>
        <a:bodyPr/>
        <a:lstStyle/>
        <a:p>
          <a:endParaRPr lang="es-AR" sz="1400">
            <a:latin typeface="+mn-lt"/>
          </a:endParaRPr>
        </a:p>
      </dgm:t>
    </dgm:pt>
    <dgm:pt modelId="{72A8A131-9C52-4F3C-8F6C-A3FB24EEC014}" type="sibTrans" cxnId="{8FF8AC11-F3AC-4D3E-8E4C-84E276BB18A9}">
      <dgm:prSet custT="1"/>
      <dgm:spPr/>
      <dgm:t>
        <a:bodyPr/>
        <a:lstStyle/>
        <a:p>
          <a:endParaRPr lang="es-AR" sz="1400">
            <a:latin typeface="+mn-lt"/>
          </a:endParaRPr>
        </a:p>
      </dgm:t>
    </dgm:pt>
    <dgm:pt modelId="{A816C468-0190-4935-B3B6-64FED309AFB0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Obras menores</a:t>
          </a:r>
        </a:p>
      </dgm:t>
    </dgm:pt>
    <dgm:pt modelId="{9D49E88D-B874-4E0F-98EE-57B16845AB34}" type="parTrans" cxnId="{8C4E4F6C-9EAF-411A-B04A-D955DF6B53D0}">
      <dgm:prSet/>
      <dgm:spPr/>
      <dgm:t>
        <a:bodyPr/>
        <a:lstStyle/>
        <a:p>
          <a:endParaRPr lang="es-AR" sz="1400">
            <a:latin typeface="+mn-lt"/>
          </a:endParaRPr>
        </a:p>
      </dgm:t>
    </dgm:pt>
    <dgm:pt modelId="{98F5A241-1C02-46DB-8186-F863C99FB970}" type="sibTrans" cxnId="{8C4E4F6C-9EAF-411A-B04A-D955DF6B53D0}">
      <dgm:prSet custT="1"/>
      <dgm:spPr/>
      <dgm:t>
        <a:bodyPr/>
        <a:lstStyle/>
        <a:p>
          <a:endParaRPr lang="es-AR" sz="1400">
            <a:latin typeface="+mn-lt"/>
          </a:endParaRPr>
        </a:p>
      </dgm:t>
    </dgm:pt>
    <dgm:pt modelId="{1615517E-A1FF-4B60-AF78-62AAEF2D89C4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Ingeniería de instrumentación</a:t>
          </a:r>
        </a:p>
      </dgm:t>
    </dgm:pt>
    <dgm:pt modelId="{88895157-2094-4D8A-B75E-838FC31060AF}" type="parTrans" cxnId="{0CAE6C6E-C345-4A7B-8193-B29B308D3A55}">
      <dgm:prSet/>
      <dgm:spPr/>
      <dgm:t>
        <a:bodyPr/>
        <a:lstStyle/>
        <a:p>
          <a:endParaRPr lang="es-AR" sz="1400">
            <a:latin typeface="+mn-lt"/>
          </a:endParaRPr>
        </a:p>
      </dgm:t>
    </dgm:pt>
    <dgm:pt modelId="{004CA65F-88F3-4305-9C7F-CE5B80B502B1}" type="sibTrans" cxnId="{0CAE6C6E-C345-4A7B-8193-B29B308D3A55}">
      <dgm:prSet custT="1"/>
      <dgm:spPr/>
      <dgm:t>
        <a:bodyPr/>
        <a:lstStyle/>
        <a:p>
          <a:endParaRPr lang="es-AR" sz="1400">
            <a:latin typeface="+mn-lt"/>
          </a:endParaRPr>
        </a:p>
      </dgm:t>
    </dgm:pt>
    <dgm:pt modelId="{6216F99E-BC47-4F46-9F01-5BDDCCC1BBAD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Mediciones de Gas</a:t>
          </a:r>
        </a:p>
      </dgm:t>
    </dgm:pt>
    <dgm:pt modelId="{01A8D0CA-925D-4F32-87D1-5D919C8E361E}" type="parTrans" cxnId="{C36ECC07-AA76-40E1-A110-F63688806A9A}">
      <dgm:prSet/>
      <dgm:spPr/>
      <dgm:t>
        <a:bodyPr/>
        <a:lstStyle/>
        <a:p>
          <a:endParaRPr lang="es-AR" sz="1400">
            <a:latin typeface="+mn-lt"/>
          </a:endParaRPr>
        </a:p>
      </dgm:t>
    </dgm:pt>
    <dgm:pt modelId="{C6207A58-986E-4583-86C0-B531D16E7F90}" type="sibTrans" cxnId="{C36ECC07-AA76-40E1-A110-F63688806A9A}">
      <dgm:prSet custT="1"/>
      <dgm:spPr/>
      <dgm:t>
        <a:bodyPr/>
        <a:lstStyle/>
        <a:p>
          <a:endParaRPr lang="es-AR" sz="1400">
            <a:latin typeface="+mn-lt"/>
          </a:endParaRPr>
        </a:p>
      </dgm:t>
    </dgm:pt>
    <dgm:pt modelId="{C6CADB1C-5002-450B-BACC-2FC6F467127E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Mantenimiento</a:t>
          </a:r>
        </a:p>
      </dgm:t>
    </dgm:pt>
    <dgm:pt modelId="{48688AD9-7BB8-4B55-9CE8-7195BC0DFABC}" type="parTrans" cxnId="{984F509B-285A-4C3E-9F56-938781607FCB}">
      <dgm:prSet/>
      <dgm:spPr/>
      <dgm:t>
        <a:bodyPr/>
        <a:lstStyle/>
        <a:p>
          <a:endParaRPr lang="es-AR" sz="2400">
            <a:latin typeface="+mn-lt"/>
          </a:endParaRPr>
        </a:p>
      </dgm:t>
    </dgm:pt>
    <dgm:pt modelId="{3A62509C-EB88-4AA2-B365-33229C256794}" type="sibTrans" cxnId="{984F509B-285A-4C3E-9F56-938781607FCB}">
      <dgm:prSet custT="1"/>
      <dgm:spPr/>
      <dgm:t>
        <a:bodyPr/>
        <a:lstStyle/>
        <a:p>
          <a:endParaRPr lang="es-AR" sz="900">
            <a:latin typeface="+mn-lt"/>
          </a:endParaRPr>
        </a:p>
      </dgm:t>
    </dgm:pt>
    <dgm:pt modelId="{57DC1944-A2A3-47AE-89CA-EAFEF3102A9B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Operaciones</a:t>
          </a:r>
        </a:p>
      </dgm:t>
    </dgm:pt>
    <dgm:pt modelId="{0D3E02E8-4DB1-429A-A4E4-BDA7D0BD5A2D}" type="parTrans" cxnId="{12355E54-3733-44AA-8963-512FB07EAD73}">
      <dgm:prSet/>
      <dgm:spPr/>
      <dgm:t>
        <a:bodyPr/>
        <a:lstStyle/>
        <a:p>
          <a:endParaRPr lang="es-AR" sz="2400">
            <a:latin typeface="+mn-lt"/>
          </a:endParaRPr>
        </a:p>
      </dgm:t>
    </dgm:pt>
    <dgm:pt modelId="{EA202F3B-CBB2-438F-9C3E-D95D35EC0E4E}" type="sibTrans" cxnId="{12355E54-3733-44AA-8963-512FB07EAD73}">
      <dgm:prSet custT="1"/>
      <dgm:spPr/>
      <dgm:t>
        <a:bodyPr/>
        <a:lstStyle/>
        <a:p>
          <a:endParaRPr lang="es-AR" sz="900">
            <a:latin typeface="+mn-lt"/>
          </a:endParaRPr>
        </a:p>
      </dgm:t>
    </dgm:pt>
    <dgm:pt modelId="{F35D8C53-93EB-4EDB-9D2A-FDD0923092CB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Integridad</a:t>
          </a:r>
        </a:p>
      </dgm:t>
    </dgm:pt>
    <dgm:pt modelId="{3CAC8CDF-E28D-47BF-9BB3-B0E92CC47338}" type="parTrans" cxnId="{758ABC22-1795-4AC5-8CD8-B7E56F532605}">
      <dgm:prSet/>
      <dgm:spPr/>
      <dgm:t>
        <a:bodyPr/>
        <a:lstStyle/>
        <a:p>
          <a:endParaRPr lang="es-AR" sz="2400">
            <a:latin typeface="+mn-lt"/>
          </a:endParaRPr>
        </a:p>
      </dgm:t>
    </dgm:pt>
    <dgm:pt modelId="{32D48263-1199-45EC-9ADB-E39A58D8AF79}" type="sibTrans" cxnId="{758ABC22-1795-4AC5-8CD8-B7E56F532605}">
      <dgm:prSet custT="1"/>
      <dgm:spPr/>
      <dgm:t>
        <a:bodyPr/>
        <a:lstStyle/>
        <a:p>
          <a:endParaRPr lang="es-AR" sz="900">
            <a:latin typeface="+mn-lt"/>
          </a:endParaRPr>
        </a:p>
      </dgm:t>
    </dgm:pt>
    <dgm:pt modelId="{21EBB7A5-8B74-4FD4-AF0C-975D485D3AF1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YAD/ Sala de control</a:t>
          </a:r>
        </a:p>
      </dgm:t>
    </dgm:pt>
    <dgm:pt modelId="{3171DA07-C25C-4508-A366-CD9D7FC91CEA}" type="parTrans" cxnId="{F358A9D7-767D-4DA0-979A-AFCAC4EB89B0}">
      <dgm:prSet/>
      <dgm:spPr/>
      <dgm:t>
        <a:bodyPr/>
        <a:lstStyle/>
        <a:p>
          <a:endParaRPr lang="es-AR" sz="2400">
            <a:latin typeface="+mn-lt"/>
          </a:endParaRPr>
        </a:p>
      </dgm:t>
    </dgm:pt>
    <dgm:pt modelId="{5F4E10A9-BD86-43D5-87FD-95728213465C}" type="sibTrans" cxnId="{F358A9D7-767D-4DA0-979A-AFCAC4EB89B0}">
      <dgm:prSet custT="1"/>
      <dgm:spPr/>
      <dgm:t>
        <a:bodyPr/>
        <a:lstStyle/>
        <a:p>
          <a:endParaRPr lang="es-AR" sz="900">
            <a:latin typeface="+mn-lt"/>
          </a:endParaRPr>
        </a:p>
      </dgm:t>
    </dgm:pt>
    <dgm:pt modelId="{C4EB2976-F414-45E1-95C1-78637B27117F}">
      <dgm:prSet custT="1"/>
      <dgm:spPr/>
      <dgm:t>
        <a:bodyPr/>
        <a:lstStyle/>
        <a:p>
          <a:pPr rtl="0"/>
          <a:r>
            <a:rPr lang="es-AR" sz="1400">
              <a:latin typeface="+mn-lt"/>
            </a:rPr>
            <a:t>Ingeniería de producción</a:t>
          </a:r>
        </a:p>
      </dgm:t>
    </dgm:pt>
    <dgm:pt modelId="{5A485E39-59BD-4FE4-90EB-2167E66BA1CC}" type="parTrans" cxnId="{C9F74E8B-F0AE-482D-8AB1-12AC06A63770}">
      <dgm:prSet/>
      <dgm:spPr/>
      <dgm:t>
        <a:bodyPr/>
        <a:lstStyle/>
        <a:p>
          <a:endParaRPr lang="es-AR" sz="2400">
            <a:latin typeface="+mn-lt"/>
          </a:endParaRPr>
        </a:p>
      </dgm:t>
    </dgm:pt>
    <dgm:pt modelId="{793FF39E-78E5-4A5E-BDA0-C6D155F3659C}" type="sibTrans" cxnId="{C9F74E8B-F0AE-482D-8AB1-12AC06A63770}">
      <dgm:prSet custT="1"/>
      <dgm:spPr/>
      <dgm:t>
        <a:bodyPr/>
        <a:lstStyle/>
        <a:p>
          <a:endParaRPr lang="es-AR" sz="900">
            <a:latin typeface="+mn-lt"/>
          </a:endParaRPr>
        </a:p>
      </dgm:t>
    </dgm:pt>
    <dgm:pt modelId="{9EE47B20-1496-47E1-BA33-2B4322BD510F}" type="pres">
      <dgm:prSet presAssocID="{E6F2CF11-430F-4A09-B2A3-6DFE4AB77FBA}" presName="Name0" presStyleCnt="0">
        <dgm:presLayoutVars>
          <dgm:dir/>
          <dgm:resizeHandles val="exact"/>
        </dgm:presLayoutVars>
      </dgm:prSet>
      <dgm:spPr/>
    </dgm:pt>
    <dgm:pt modelId="{4D9C9B6A-A871-413D-9DBC-4ED3FA1803E7}" type="pres">
      <dgm:prSet presAssocID="{779CEB68-BF8F-473E-B6E4-0F0F5578299C}" presName="node" presStyleLbl="node1" presStyleIdx="0" presStyleCnt="10" custScaleX="186437" custScaleY="103329">
        <dgm:presLayoutVars>
          <dgm:bulletEnabled val="1"/>
        </dgm:presLayoutVars>
      </dgm:prSet>
      <dgm:spPr/>
    </dgm:pt>
    <dgm:pt modelId="{00713529-4B07-44C8-937C-A625542AB902}" type="pres">
      <dgm:prSet presAssocID="{D6405DFD-EC1F-4C6E-9C09-F7675A19A57D}" presName="sibTrans" presStyleLbl="sibTrans2D1" presStyleIdx="0" presStyleCnt="10"/>
      <dgm:spPr/>
    </dgm:pt>
    <dgm:pt modelId="{992A4D0A-4C7C-44DE-951D-FD364C8D11A3}" type="pres">
      <dgm:prSet presAssocID="{D6405DFD-EC1F-4C6E-9C09-F7675A19A57D}" presName="connectorText" presStyleLbl="sibTrans2D1" presStyleIdx="0" presStyleCnt="10"/>
      <dgm:spPr/>
    </dgm:pt>
    <dgm:pt modelId="{B731F90D-2378-4C07-A7DA-BA4CD6354F5B}" type="pres">
      <dgm:prSet presAssocID="{57DC1944-A2A3-47AE-89CA-EAFEF3102A9B}" presName="node" presStyleLbl="node1" presStyleIdx="1" presStyleCnt="10" custScaleX="180063" custScaleY="100754" custRadScaleRad="118375" custRadScaleInc="78151">
        <dgm:presLayoutVars>
          <dgm:bulletEnabled val="1"/>
        </dgm:presLayoutVars>
      </dgm:prSet>
      <dgm:spPr/>
    </dgm:pt>
    <dgm:pt modelId="{D2F9B09C-9D43-4049-BB8F-FF837844DBFD}" type="pres">
      <dgm:prSet presAssocID="{EA202F3B-CBB2-438F-9C3E-D95D35EC0E4E}" presName="sibTrans" presStyleLbl="sibTrans2D1" presStyleIdx="1" presStyleCnt="10"/>
      <dgm:spPr/>
    </dgm:pt>
    <dgm:pt modelId="{83F0131F-A944-4150-B9A7-4EFEA6CF4169}" type="pres">
      <dgm:prSet presAssocID="{EA202F3B-CBB2-438F-9C3E-D95D35EC0E4E}" presName="connectorText" presStyleLbl="sibTrans2D1" presStyleIdx="1" presStyleCnt="10"/>
      <dgm:spPr/>
    </dgm:pt>
    <dgm:pt modelId="{7C9A6DD1-040C-4DE6-B6C5-9E80EDF063D8}" type="pres">
      <dgm:prSet presAssocID="{6E7A84F8-7211-42B6-82FC-47940CB60933}" presName="node" presStyleLbl="node1" presStyleIdx="2" presStyleCnt="10" custScaleX="131030" custScaleY="98035" custRadScaleRad="106411" custRadScaleInc="10180">
        <dgm:presLayoutVars>
          <dgm:bulletEnabled val="1"/>
        </dgm:presLayoutVars>
      </dgm:prSet>
      <dgm:spPr/>
    </dgm:pt>
    <dgm:pt modelId="{8058D2BD-7E81-4130-91E4-3BE11BCF4B85}" type="pres">
      <dgm:prSet presAssocID="{72A8A131-9C52-4F3C-8F6C-A3FB24EEC014}" presName="sibTrans" presStyleLbl="sibTrans2D1" presStyleIdx="2" presStyleCnt="10"/>
      <dgm:spPr/>
    </dgm:pt>
    <dgm:pt modelId="{E53D31D3-F018-4F4A-9872-D2358F0AEF1D}" type="pres">
      <dgm:prSet presAssocID="{72A8A131-9C52-4F3C-8F6C-A3FB24EEC014}" presName="connectorText" presStyleLbl="sibTrans2D1" presStyleIdx="2" presStyleCnt="10"/>
      <dgm:spPr/>
    </dgm:pt>
    <dgm:pt modelId="{2E57662D-97A8-49A4-A324-FB49020363DE}" type="pres">
      <dgm:prSet presAssocID="{C6CADB1C-5002-450B-BACC-2FC6F467127E}" presName="node" presStyleLbl="node1" presStyleIdx="3" presStyleCnt="10" custScaleX="201880" custScaleY="120860" custRadScaleRad="113239" custRadScaleInc="-6711">
        <dgm:presLayoutVars>
          <dgm:bulletEnabled val="1"/>
        </dgm:presLayoutVars>
      </dgm:prSet>
      <dgm:spPr/>
    </dgm:pt>
    <dgm:pt modelId="{0390583C-687C-4E67-B6BF-E154B291DE58}" type="pres">
      <dgm:prSet presAssocID="{3A62509C-EB88-4AA2-B365-33229C256794}" presName="sibTrans" presStyleLbl="sibTrans2D1" presStyleIdx="3" presStyleCnt="10"/>
      <dgm:spPr/>
    </dgm:pt>
    <dgm:pt modelId="{0A476282-244E-4B2B-937F-81060509BDB5}" type="pres">
      <dgm:prSet presAssocID="{3A62509C-EB88-4AA2-B365-33229C256794}" presName="connectorText" presStyleLbl="sibTrans2D1" presStyleIdx="3" presStyleCnt="10"/>
      <dgm:spPr/>
    </dgm:pt>
    <dgm:pt modelId="{6A41FB8E-CA9F-468A-8127-E0F67EF8EB9C}" type="pres">
      <dgm:prSet presAssocID="{A816C468-0190-4935-B3B6-64FED309AFB0}" presName="node" presStyleLbl="node1" presStyleIdx="4" presStyleCnt="10" custScaleX="183078" custScaleY="86534" custRadScaleRad="115432" custRadScaleInc="-63712">
        <dgm:presLayoutVars>
          <dgm:bulletEnabled val="1"/>
        </dgm:presLayoutVars>
      </dgm:prSet>
      <dgm:spPr/>
    </dgm:pt>
    <dgm:pt modelId="{40166E4F-5237-4AD6-9319-0206EEF0AFDB}" type="pres">
      <dgm:prSet presAssocID="{98F5A241-1C02-46DB-8186-F863C99FB970}" presName="sibTrans" presStyleLbl="sibTrans2D1" presStyleIdx="4" presStyleCnt="10"/>
      <dgm:spPr/>
    </dgm:pt>
    <dgm:pt modelId="{A72A6170-0753-49BC-8357-7682A30813E0}" type="pres">
      <dgm:prSet presAssocID="{98F5A241-1C02-46DB-8186-F863C99FB970}" presName="connectorText" presStyleLbl="sibTrans2D1" presStyleIdx="4" presStyleCnt="10"/>
      <dgm:spPr/>
    </dgm:pt>
    <dgm:pt modelId="{7C3D1E13-B3AC-4F8D-98A1-0DEFA3E384FB}" type="pres">
      <dgm:prSet presAssocID="{1615517E-A1FF-4B60-AF78-62AAEF2D89C4}" presName="node" presStyleLbl="node1" presStyleIdx="5" presStyleCnt="10" custScaleX="176241">
        <dgm:presLayoutVars>
          <dgm:bulletEnabled val="1"/>
        </dgm:presLayoutVars>
      </dgm:prSet>
      <dgm:spPr/>
    </dgm:pt>
    <dgm:pt modelId="{2DE8EAE2-8923-4C11-8777-E24B28D0DFC3}" type="pres">
      <dgm:prSet presAssocID="{004CA65F-88F3-4305-9C7F-CE5B80B502B1}" presName="sibTrans" presStyleLbl="sibTrans2D1" presStyleIdx="5" presStyleCnt="10"/>
      <dgm:spPr/>
    </dgm:pt>
    <dgm:pt modelId="{5B4BFE69-EB01-42E4-8F43-A134B9E9D62D}" type="pres">
      <dgm:prSet presAssocID="{004CA65F-88F3-4305-9C7F-CE5B80B502B1}" presName="connectorText" presStyleLbl="sibTrans2D1" presStyleIdx="5" presStyleCnt="10"/>
      <dgm:spPr/>
    </dgm:pt>
    <dgm:pt modelId="{CC0AD3DE-EA94-44FE-AD48-34C10809B059}" type="pres">
      <dgm:prSet presAssocID="{6216F99E-BC47-4F46-9F01-5BDDCCC1BBAD}" presName="node" presStyleLbl="node1" presStyleIdx="6" presStyleCnt="10" custScaleX="154390" custRadScaleRad="100085" custRadScaleInc="65575">
        <dgm:presLayoutVars>
          <dgm:bulletEnabled val="1"/>
        </dgm:presLayoutVars>
      </dgm:prSet>
      <dgm:spPr/>
    </dgm:pt>
    <dgm:pt modelId="{E53A0CED-459A-4AA0-8DE9-1692D550D1C0}" type="pres">
      <dgm:prSet presAssocID="{C6207A58-986E-4583-86C0-B531D16E7F90}" presName="sibTrans" presStyleLbl="sibTrans2D1" presStyleIdx="6" presStyleCnt="10"/>
      <dgm:spPr/>
    </dgm:pt>
    <dgm:pt modelId="{D548CF9A-EC74-46CB-A0B2-257B8FF34C4F}" type="pres">
      <dgm:prSet presAssocID="{C6207A58-986E-4583-86C0-B531D16E7F90}" presName="connectorText" presStyleLbl="sibTrans2D1" presStyleIdx="6" presStyleCnt="10"/>
      <dgm:spPr/>
    </dgm:pt>
    <dgm:pt modelId="{AD28E232-A9AB-415F-821A-ED8D30B58014}" type="pres">
      <dgm:prSet presAssocID="{F35D8C53-93EB-4EDB-9D2A-FDD0923092CB}" presName="node" presStyleLbl="node1" presStyleIdx="7" presStyleCnt="10" custScaleX="137106" custScaleY="85293">
        <dgm:presLayoutVars>
          <dgm:bulletEnabled val="1"/>
        </dgm:presLayoutVars>
      </dgm:prSet>
      <dgm:spPr/>
    </dgm:pt>
    <dgm:pt modelId="{ABE3C551-B4CC-45E1-8E02-3717383DD94E}" type="pres">
      <dgm:prSet presAssocID="{32D48263-1199-45EC-9ADB-E39A58D8AF79}" presName="sibTrans" presStyleLbl="sibTrans2D1" presStyleIdx="7" presStyleCnt="10"/>
      <dgm:spPr/>
    </dgm:pt>
    <dgm:pt modelId="{94D5C6B0-AE81-4A28-A589-0028328EEB96}" type="pres">
      <dgm:prSet presAssocID="{32D48263-1199-45EC-9ADB-E39A58D8AF79}" presName="connectorText" presStyleLbl="sibTrans2D1" presStyleIdx="7" presStyleCnt="10"/>
      <dgm:spPr/>
    </dgm:pt>
    <dgm:pt modelId="{C024D934-85F5-49A1-BE83-57CC6C16F512}" type="pres">
      <dgm:prSet presAssocID="{21EBB7A5-8B74-4FD4-AF0C-975D485D3AF1}" presName="node" presStyleLbl="node1" presStyleIdx="8" presStyleCnt="10" custScaleX="182067" custScaleY="100641">
        <dgm:presLayoutVars>
          <dgm:bulletEnabled val="1"/>
        </dgm:presLayoutVars>
      </dgm:prSet>
      <dgm:spPr/>
    </dgm:pt>
    <dgm:pt modelId="{2B663540-D740-4A4E-8CCD-5B2A314DA5F0}" type="pres">
      <dgm:prSet presAssocID="{5F4E10A9-BD86-43D5-87FD-95728213465C}" presName="sibTrans" presStyleLbl="sibTrans2D1" presStyleIdx="8" presStyleCnt="10"/>
      <dgm:spPr/>
    </dgm:pt>
    <dgm:pt modelId="{78702613-04CB-4A4B-AA40-ED3753542323}" type="pres">
      <dgm:prSet presAssocID="{5F4E10A9-BD86-43D5-87FD-95728213465C}" presName="connectorText" presStyleLbl="sibTrans2D1" presStyleIdx="8" presStyleCnt="10"/>
      <dgm:spPr/>
    </dgm:pt>
    <dgm:pt modelId="{85F807C6-0939-40F0-9E6C-D7F262F3416A}" type="pres">
      <dgm:prSet presAssocID="{C4EB2976-F414-45E1-95C1-78637B27117F}" presName="node" presStyleLbl="node1" presStyleIdx="9" presStyleCnt="10" custScaleX="152750" custRadScaleRad="111524" custRadScaleInc="-78264">
        <dgm:presLayoutVars>
          <dgm:bulletEnabled val="1"/>
        </dgm:presLayoutVars>
      </dgm:prSet>
      <dgm:spPr/>
    </dgm:pt>
    <dgm:pt modelId="{493CC830-D81D-4B49-AF7D-08FDD76A5E96}" type="pres">
      <dgm:prSet presAssocID="{793FF39E-78E5-4A5E-BDA0-C6D155F3659C}" presName="sibTrans" presStyleLbl="sibTrans2D1" presStyleIdx="9" presStyleCnt="10"/>
      <dgm:spPr/>
    </dgm:pt>
    <dgm:pt modelId="{6456D87F-8D86-4DF8-8663-E1C28ABEC5DB}" type="pres">
      <dgm:prSet presAssocID="{793FF39E-78E5-4A5E-BDA0-C6D155F3659C}" presName="connectorText" presStyleLbl="sibTrans2D1" presStyleIdx="9" presStyleCnt="10"/>
      <dgm:spPr/>
    </dgm:pt>
  </dgm:ptLst>
  <dgm:cxnLst>
    <dgm:cxn modelId="{ADF45303-2D7F-4893-96ED-D47484EEBB48}" type="presOf" srcId="{EA202F3B-CBB2-438F-9C3E-D95D35EC0E4E}" destId="{83F0131F-A944-4150-B9A7-4EFEA6CF4169}" srcOrd="1" destOrd="0" presId="urn:microsoft.com/office/officeart/2005/8/layout/cycle7"/>
    <dgm:cxn modelId="{71A41004-0343-4D64-878C-2059ACFE60FF}" type="presOf" srcId="{D6405DFD-EC1F-4C6E-9C09-F7675A19A57D}" destId="{00713529-4B07-44C8-937C-A625542AB902}" srcOrd="0" destOrd="0" presId="urn:microsoft.com/office/officeart/2005/8/layout/cycle7"/>
    <dgm:cxn modelId="{5D348D05-92DE-4037-B32A-DAA104951983}" type="presOf" srcId="{E6F2CF11-430F-4A09-B2A3-6DFE4AB77FBA}" destId="{9EE47B20-1496-47E1-BA33-2B4322BD510F}" srcOrd="0" destOrd="0" presId="urn:microsoft.com/office/officeart/2005/8/layout/cycle7"/>
    <dgm:cxn modelId="{C36ECC07-AA76-40E1-A110-F63688806A9A}" srcId="{E6F2CF11-430F-4A09-B2A3-6DFE4AB77FBA}" destId="{6216F99E-BC47-4F46-9F01-5BDDCCC1BBAD}" srcOrd="6" destOrd="0" parTransId="{01A8D0CA-925D-4F32-87D1-5D919C8E361E}" sibTransId="{C6207A58-986E-4583-86C0-B531D16E7F90}"/>
    <dgm:cxn modelId="{813E6C0B-35D3-477B-B0CB-234C07EF67F0}" type="presOf" srcId="{6E7A84F8-7211-42B6-82FC-47940CB60933}" destId="{7C9A6DD1-040C-4DE6-B6C5-9E80EDF063D8}" srcOrd="0" destOrd="0" presId="urn:microsoft.com/office/officeart/2005/8/layout/cycle7"/>
    <dgm:cxn modelId="{4B95FE0E-5FBB-4E69-AF55-CF1600CC6136}" type="presOf" srcId="{32D48263-1199-45EC-9ADB-E39A58D8AF79}" destId="{94D5C6B0-AE81-4A28-A589-0028328EEB96}" srcOrd="1" destOrd="0" presId="urn:microsoft.com/office/officeart/2005/8/layout/cycle7"/>
    <dgm:cxn modelId="{47F09A11-7E26-4089-ADF1-A78B03249DDD}" type="presOf" srcId="{C4EB2976-F414-45E1-95C1-78637B27117F}" destId="{85F807C6-0939-40F0-9E6C-D7F262F3416A}" srcOrd="0" destOrd="0" presId="urn:microsoft.com/office/officeart/2005/8/layout/cycle7"/>
    <dgm:cxn modelId="{8FF8AC11-F3AC-4D3E-8E4C-84E276BB18A9}" srcId="{E6F2CF11-430F-4A09-B2A3-6DFE4AB77FBA}" destId="{6E7A84F8-7211-42B6-82FC-47940CB60933}" srcOrd="2" destOrd="0" parTransId="{5CB97F46-0D8C-43D7-A457-80F1E05B8EEA}" sibTransId="{72A8A131-9C52-4F3C-8F6C-A3FB24EEC014}"/>
    <dgm:cxn modelId="{EDC8561F-209B-4271-BBCB-4CBA9DB70DD1}" type="presOf" srcId="{1615517E-A1FF-4B60-AF78-62AAEF2D89C4}" destId="{7C3D1E13-B3AC-4F8D-98A1-0DEFA3E384FB}" srcOrd="0" destOrd="0" presId="urn:microsoft.com/office/officeart/2005/8/layout/cycle7"/>
    <dgm:cxn modelId="{758ABC22-1795-4AC5-8CD8-B7E56F532605}" srcId="{E6F2CF11-430F-4A09-B2A3-6DFE4AB77FBA}" destId="{F35D8C53-93EB-4EDB-9D2A-FDD0923092CB}" srcOrd="7" destOrd="0" parTransId="{3CAC8CDF-E28D-47BF-9BB3-B0E92CC47338}" sibTransId="{32D48263-1199-45EC-9ADB-E39A58D8AF79}"/>
    <dgm:cxn modelId="{A6995225-2273-43E8-BE70-124455087BA3}" srcId="{E6F2CF11-430F-4A09-B2A3-6DFE4AB77FBA}" destId="{779CEB68-BF8F-473E-B6E4-0F0F5578299C}" srcOrd="0" destOrd="0" parTransId="{B0608762-246B-439F-9B8B-E21F3572E529}" sibTransId="{D6405DFD-EC1F-4C6E-9C09-F7675A19A57D}"/>
    <dgm:cxn modelId="{24A4AD26-495B-4E38-A883-9523D41B41F9}" type="presOf" srcId="{72A8A131-9C52-4F3C-8F6C-A3FB24EEC014}" destId="{8058D2BD-7E81-4130-91E4-3BE11BCF4B85}" srcOrd="0" destOrd="0" presId="urn:microsoft.com/office/officeart/2005/8/layout/cycle7"/>
    <dgm:cxn modelId="{CD83D02E-FE3F-4894-80EC-B2E96548A66C}" type="presOf" srcId="{21EBB7A5-8B74-4FD4-AF0C-975D485D3AF1}" destId="{C024D934-85F5-49A1-BE83-57CC6C16F512}" srcOrd="0" destOrd="0" presId="urn:microsoft.com/office/officeart/2005/8/layout/cycle7"/>
    <dgm:cxn modelId="{801A773B-7D03-48D1-B466-CCA09359A91C}" type="presOf" srcId="{C6207A58-986E-4583-86C0-B531D16E7F90}" destId="{D548CF9A-EC74-46CB-A0B2-257B8FF34C4F}" srcOrd="1" destOrd="0" presId="urn:microsoft.com/office/officeart/2005/8/layout/cycle7"/>
    <dgm:cxn modelId="{55738C3F-F428-4FA9-A30D-8F40B4F57B1F}" type="presOf" srcId="{72A8A131-9C52-4F3C-8F6C-A3FB24EEC014}" destId="{E53D31D3-F018-4F4A-9872-D2358F0AEF1D}" srcOrd="1" destOrd="0" presId="urn:microsoft.com/office/officeart/2005/8/layout/cycle7"/>
    <dgm:cxn modelId="{DB22D140-6ECF-47D3-BF6F-3A8079C1654D}" type="presOf" srcId="{793FF39E-78E5-4A5E-BDA0-C6D155F3659C}" destId="{6456D87F-8D86-4DF8-8663-E1C28ABEC5DB}" srcOrd="1" destOrd="0" presId="urn:microsoft.com/office/officeart/2005/8/layout/cycle7"/>
    <dgm:cxn modelId="{3A363F69-8D44-4072-8654-E634F9459A3A}" type="presOf" srcId="{C6CADB1C-5002-450B-BACC-2FC6F467127E}" destId="{2E57662D-97A8-49A4-A324-FB49020363DE}" srcOrd="0" destOrd="0" presId="urn:microsoft.com/office/officeart/2005/8/layout/cycle7"/>
    <dgm:cxn modelId="{8C4E4F6C-9EAF-411A-B04A-D955DF6B53D0}" srcId="{E6F2CF11-430F-4A09-B2A3-6DFE4AB77FBA}" destId="{A816C468-0190-4935-B3B6-64FED309AFB0}" srcOrd="4" destOrd="0" parTransId="{9D49E88D-B874-4E0F-98EE-57B16845AB34}" sibTransId="{98F5A241-1C02-46DB-8186-F863C99FB970}"/>
    <dgm:cxn modelId="{652C934C-3C40-41CD-9E53-700404D1FD21}" type="presOf" srcId="{F35D8C53-93EB-4EDB-9D2A-FDD0923092CB}" destId="{AD28E232-A9AB-415F-821A-ED8D30B58014}" srcOrd="0" destOrd="0" presId="urn:microsoft.com/office/officeart/2005/8/layout/cycle7"/>
    <dgm:cxn modelId="{0CAE6C6E-C345-4A7B-8193-B29B308D3A55}" srcId="{E6F2CF11-430F-4A09-B2A3-6DFE4AB77FBA}" destId="{1615517E-A1FF-4B60-AF78-62AAEF2D89C4}" srcOrd="5" destOrd="0" parTransId="{88895157-2094-4D8A-B75E-838FC31060AF}" sibTransId="{004CA65F-88F3-4305-9C7F-CE5B80B502B1}"/>
    <dgm:cxn modelId="{DD85A373-DDA0-4B04-B133-34BCE7C75471}" type="presOf" srcId="{98F5A241-1C02-46DB-8186-F863C99FB970}" destId="{A72A6170-0753-49BC-8357-7682A30813E0}" srcOrd="1" destOrd="0" presId="urn:microsoft.com/office/officeart/2005/8/layout/cycle7"/>
    <dgm:cxn modelId="{12355E54-3733-44AA-8963-512FB07EAD73}" srcId="{E6F2CF11-430F-4A09-B2A3-6DFE4AB77FBA}" destId="{57DC1944-A2A3-47AE-89CA-EAFEF3102A9B}" srcOrd="1" destOrd="0" parTransId="{0D3E02E8-4DB1-429A-A4E4-BDA7D0BD5A2D}" sibTransId="{EA202F3B-CBB2-438F-9C3E-D95D35EC0E4E}"/>
    <dgm:cxn modelId="{5D8F425A-F575-442A-B7C3-C6DC8E4525BB}" type="presOf" srcId="{3A62509C-EB88-4AA2-B365-33229C256794}" destId="{0A476282-244E-4B2B-937F-81060509BDB5}" srcOrd="1" destOrd="0" presId="urn:microsoft.com/office/officeart/2005/8/layout/cycle7"/>
    <dgm:cxn modelId="{C9F74E8B-F0AE-482D-8AB1-12AC06A63770}" srcId="{E6F2CF11-430F-4A09-B2A3-6DFE4AB77FBA}" destId="{C4EB2976-F414-45E1-95C1-78637B27117F}" srcOrd="9" destOrd="0" parTransId="{5A485E39-59BD-4FE4-90EB-2167E66BA1CC}" sibTransId="{793FF39E-78E5-4A5E-BDA0-C6D155F3659C}"/>
    <dgm:cxn modelId="{984F509B-285A-4C3E-9F56-938781607FCB}" srcId="{E6F2CF11-430F-4A09-B2A3-6DFE4AB77FBA}" destId="{C6CADB1C-5002-450B-BACC-2FC6F467127E}" srcOrd="3" destOrd="0" parTransId="{48688AD9-7BB8-4B55-9CE8-7195BC0DFABC}" sibTransId="{3A62509C-EB88-4AA2-B365-33229C256794}"/>
    <dgm:cxn modelId="{A5F318A0-E090-4315-98E8-49FA83FDEAA2}" type="presOf" srcId="{D6405DFD-EC1F-4C6E-9C09-F7675A19A57D}" destId="{992A4D0A-4C7C-44DE-951D-FD364C8D11A3}" srcOrd="1" destOrd="0" presId="urn:microsoft.com/office/officeart/2005/8/layout/cycle7"/>
    <dgm:cxn modelId="{E8A37DA9-3C89-4011-A48C-0F362012C380}" type="presOf" srcId="{793FF39E-78E5-4A5E-BDA0-C6D155F3659C}" destId="{493CC830-D81D-4B49-AF7D-08FDD76A5E96}" srcOrd="0" destOrd="0" presId="urn:microsoft.com/office/officeart/2005/8/layout/cycle7"/>
    <dgm:cxn modelId="{3A8697AE-8EE1-49A3-962C-362E7EC5F04B}" type="presOf" srcId="{5F4E10A9-BD86-43D5-87FD-95728213465C}" destId="{2B663540-D740-4A4E-8CCD-5B2A314DA5F0}" srcOrd="0" destOrd="0" presId="urn:microsoft.com/office/officeart/2005/8/layout/cycle7"/>
    <dgm:cxn modelId="{CAAE76B5-ED5F-4BBE-9A47-F80B821862BB}" type="presOf" srcId="{779CEB68-BF8F-473E-B6E4-0F0F5578299C}" destId="{4D9C9B6A-A871-413D-9DBC-4ED3FA1803E7}" srcOrd="0" destOrd="0" presId="urn:microsoft.com/office/officeart/2005/8/layout/cycle7"/>
    <dgm:cxn modelId="{84E0BDB6-7713-418D-9D8E-C2A86E243C5A}" type="presOf" srcId="{C6207A58-986E-4583-86C0-B531D16E7F90}" destId="{E53A0CED-459A-4AA0-8DE9-1692D550D1C0}" srcOrd="0" destOrd="0" presId="urn:microsoft.com/office/officeart/2005/8/layout/cycle7"/>
    <dgm:cxn modelId="{C49256B9-3F77-4E4D-80CC-380178534FCC}" type="presOf" srcId="{A816C468-0190-4935-B3B6-64FED309AFB0}" destId="{6A41FB8E-CA9F-468A-8127-E0F67EF8EB9C}" srcOrd="0" destOrd="0" presId="urn:microsoft.com/office/officeart/2005/8/layout/cycle7"/>
    <dgm:cxn modelId="{2A1DF2BD-1B24-41E3-A21B-C177EDA91418}" type="presOf" srcId="{004CA65F-88F3-4305-9C7F-CE5B80B502B1}" destId="{5B4BFE69-EB01-42E4-8F43-A134B9E9D62D}" srcOrd="1" destOrd="0" presId="urn:microsoft.com/office/officeart/2005/8/layout/cycle7"/>
    <dgm:cxn modelId="{565C3CC4-0058-44F1-8777-DD58C026E344}" type="presOf" srcId="{5F4E10A9-BD86-43D5-87FD-95728213465C}" destId="{78702613-04CB-4A4B-AA40-ED3753542323}" srcOrd="1" destOrd="0" presId="urn:microsoft.com/office/officeart/2005/8/layout/cycle7"/>
    <dgm:cxn modelId="{115711CE-2B23-4602-80C8-FA285750A40D}" type="presOf" srcId="{57DC1944-A2A3-47AE-89CA-EAFEF3102A9B}" destId="{B731F90D-2378-4C07-A7DA-BA4CD6354F5B}" srcOrd="0" destOrd="0" presId="urn:microsoft.com/office/officeart/2005/8/layout/cycle7"/>
    <dgm:cxn modelId="{065176CE-CB41-4087-AEBA-0E4F82E8794F}" type="presOf" srcId="{98F5A241-1C02-46DB-8186-F863C99FB970}" destId="{40166E4F-5237-4AD6-9319-0206EEF0AFDB}" srcOrd="0" destOrd="0" presId="urn:microsoft.com/office/officeart/2005/8/layout/cycle7"/>
    <dgm:cxn modelId="{419FA5D4-FBD8-412A-B5C4-B5E27EE9410B}" type="presOf" srcId="{3A62509C-EB88-4AA2-B365-33229C256794}" destId="{0390583C-687C-4E67-B6BF-E154B291DE58}" srcOrd="0" destOrd="0" presId="urn:microsoft.com/office/officeart/2005/8/layout/cycle7"/>
    <dgm:cxn modelId="{F358A9D7-767D-4DA0-979A-AFCAC4EB89B0}" srcId="{E6F2CF11-430F-4A09-B2A3-6DFE4AB77FBA}" destId="{21EBB7A5-8B74-4FD4-AF0C-975D485D3AF1}" srcOrd="8" destOrd="0" parTransId="{3171DA07-C25C-4508-A366-CD9D7FC91CEA}" sibTransId="{5F4E10A9-BD86-43D5-87FD-95728213465C}"/>
    <dgm:cxn modelId="{657DF7DF-58BD-4696-B263-2A7F05906EC0}" type="presOf" srcId="{EA202F3B-CBB2-438F-9C3E-D95D35EC0E4E}" destId="{D2F9B09C-9D43-4049-BB8F-FF837844DBFD}" srcOrd="0" destOrd="0" presId="urn:microsoft.com/office/officeart/2005/8/layout/cycle7"/>
    <dgm:cxn modelId="{C3CC89E0-E6C0-4ED0-A916-4DBAC9F5BEE5}" type="presOf" srcId="{32D48263-1199-45EC-9ADB-E39A58D8AF79}" destId="{ABE3C551-B4CC-45E1-8E02-3717383DD94E}" srcOrd="0" destOrd="0" presId="urn:microsoft.com/office/officeart/2005/8/layout/cycle7"/>
    <dgm:cxn modelId="{7CF7EEE2-18C9-40CA-82D4-88F97C5C179D}" type="presOf" srcId="{6216F99E-BC47-4F46-9F01-5BDDCCC1BBAD}" destId="{CC0AD3DE-EA94-44FE-AD48-34C10809B059}" srcOrd="0" destOrd="0" presId="urn:microsoft.com/office/officeart/2005/8/layout/cycle7"/>
    <dgm:cxn modelId="{19B4AFF8-BF4A-4DDD-B5A2-91E4FAFD64CC}" type="presOf" srcId="{004CA65F-88F3-4305-9C7F-CE5B80B502B1}" destId="{2DE8EAE2-8923-4C11-8777-E24B28D0DFC3}" srcOrd="0" destOrd="0" presId="urn:microsoft.com/office/officeart/2005/8/layout/cycle7"/>
    <dgm:cxn modelId="{42690683-B35F-4252-B162-013FCF593446}" type="presParOf" srcId="{9EE47B20-1496-47E1-BA33-2B4322BD510F}" destId="{4D9C9B6A-A871-413D-9DBC-4ED3FA1803E7}" srcOrd="0" destOrd="0" presId="urn:microsoft.com/office/officeart/2005/8/layout/cycle7"/>
    <dgm:cxn modelId="{77EDF700-261A-4363-9207-5742B0DC9A52}" type="presParOf" srcId="{9EE47B20-1496-47E1-BA33-2B4322BD510F}" destId="{00713529-4B07-44C8-937C-A625542AB902}" srcOrd="1" destOrd="0" presId="urn:microsoft.com/office/officeart/2005/8/layout/cycle7"/>
    <dgm:cxn modelId="{D8724F59-D0F1-4D4A-844F-BD82C618E50E}" type="presParOf" srcId="{00713529-4B07-44C8-937C-A625542AB902}" destId="{992A4D0A-4C7C-44DE-951D-FD364C8D11A3}" srcOrd="0" destOrd="0" presId="urn:microsoft.com/office/officeart/2005/8/layout/cycle7"/>
    <dgm:cxn modelId="{286E8E6E-D6C0-4726-9804-96AC08D07463}" type="presParOf" srcId="{9EE47B20-1496-47E1-BA33-2B4322BD510F}" destId="{B731F90D-2378-4C07-A7DA-BA4CD6354F5B}" srcOrd="2" destOrd="0" presId="urn:microsoft.com/office/officeart/2005/8/layout/cycle7"/>
    <dgm:cxn modelId="{2F52525C-24DC-4471-AE9E-6A2217BF6F1B}" type="presParOf" srcId="{9EE47B20-1496-47E1-BA33-2B4322BD510F}" destId="{D2F9B09C-9D43-4049-BB8F-FF837844DBFD}" srcOrd="3" destOrd="0" presId="urn:microsoft.com/office/officeart/2005/8/layout/cycle7"/>
    <dgm:cxn modelId="{600EED1B-2F68-4EC5-84FE-A9217D51F990}" type="presParOf" srcId="{D2F9B09C-9D43-4049-BB8F-FF837844DBFD}" destId="{83F0131F-A944-4150-B9A7-4EFEA6CF4169}" srcOrd="0" destOrd="0" presId="urn:microsoft.com/office/officeart/2005/8/layout/cycle7"/>
    <dgm:cxn modelId="{7EE545C2-E8FC-4D45-B352-15D97CDD948B}" type="presParOf" srcId="{9EE47B20-1496-47E1-BA33-2B4322BD510F}" destId="{7C9A6DD1-040C-4DE6-B6C5-9E80EDF063D8}" srcOrd="4" destOrd="0" presId="urn:microsoft.com/office/officeart/2005/8/layout/cycle7"/>
    <dgm:cxn modelId="{F7F5BC27-F8CF-4D27-A232-705E9A63176A}" type="presParOf" srcId="{9EE47B20-1496-47E1-BA33-2B4322BD510F}" destId="{8058D2BD-7E81-4130-91E4-3BE11BCF4B85}" srcOrd="5" destOrd="0" presId="urn:microsoft.com/office/officeart/2005/8/layout/cycle7"/>
    <dgm:cxn modelId="{D009360D-4A4B-482D-BBDF-7E010441381A}" type="presParOf" srcId="{8058D2BD-7E81-4130-91E4-3BE11BCF4B85}" destId="{E53D31D3-F018-4F4A-9872-D2358F0AEF1D}" srcOrd="0" destOrd="0" presId="urn:microsoft.com/office/officeart/2005/8/layout/cycle7"/>
    <dgm:cxn modelId="{A73BBC8F-8923-4FA7-96A2-528054CBF198}" type="presParOf" srcId="{9EE47B20-1496-47E1-BA33-2B4322BD510F}" destId="{2E57662D-97A8-49A4-A324-FB49020363DE}" srcOrd="6" destOrd="0" presId="urn:microsoft.com/office/officeart/2005/8/layout/cycle7"/>
    <dgm:cxn modelId="{42601648-0606-43E5-9F06-1C796C3D85C2}" type="presParOf" srcId="{9EE47B20-1496-47E1-BA33-2B4322BD510F}" destId="{0390583C-687C-4E67-B6BF-E154B291DE58}" srcOrd="7" destOrd="0" presId="urn:microsoft.com/office/officeart/2005/8/layout/cycle7"/>
    <dgm:cxn modelId="{AE659920-0908-4EC4-822C-E570B1527A04}" type="presParOf" srcId="{0390583C-687C-4E67-B6BF-E154B291DE58}" destId="{0A476282-244E-4B2B-937F-81060509BDB5}" srcOrd="0" destOrd="0" presId="urn:microsoft.com/office/officeart/2005/8/layout/cycle7"/>
    <dgm:cxn modelId="{DED9B2FD-282D-42D1-9168-1C2D6B7E4B69}" type="presParOf" srcId="{9EE47B20-1496-47E1-BA33-2B4322BD510F}" destId="{6A41FB8E-CA9F-468A-8127-E0F67EF8EB9C}" srcOrd="8" destOrd="0" presId="urn:microsoft.com/office/officeart/2005/8/layout/cycle7"/>
    <dgm:cxn modelId="{AB5E4C46-9CA8-4319-BFCF-A83E4B5B0E23}" type="presParOf" srcId="{9EE47B20-1496-47E1-BA33-2B4322BD510F}" destId="{40166E4F-5237-4AD6-9319-0206EEF0AFDB}" srcOrd="9" destOrd="0" presId="urn:microsoft.com/office/officeart/2005/8/layout/cycle7"/>
    <dgm:cxn modelId="{09B6D918-403A-4E93-89C1-6BCC4DDEEC8D}" type="presParOf" srcId="{40166E4F-5237-4AD6-9319-0206EEF0AFDB}" destId="{A72A6170-0753-49BC-8357-7682A30813E0}" srcOrd="0" destOrd="0" presId="urn:microsoft.com/office/officeart/2005/8/layout/cycle7"/>
    <dgm:cxn modelId="{EFF9EE68-0C62-4FD0-9571-8A44C148F86F}" type="presParOf" srcId="{9EE47B20-1496-47E1-BA33-2B4322BD510F}" destId="{7C3D1E13-B3AC-4F8D-98A1-0DEFA3E384FB}" srcOrd="10" destOrd="0" presId="urn:microsoft.com/office/officeart/2005/8/layout/cycle7"/>
    <dgm:cxn modelId="{7D4696E3-8FA7-4889-88B3-4B14A0BFF935}" type="presParOf" srcId="{9EE47B20-1496-47E1-BA33-2B4322BD510F}" destId="{2DE8EAE2-8923-4C11-8777-E24B28D0DFC3}" srcOrd="11" destOrd="0" presId="urn:microsoft.com/office/officeart/2005/8/layout/cycle7"/>
    <dgm:cxn modelId="{2A730590-7C13-4B83-9B9D-EB447F14985A}" type="presParOf" srcId="{2DE8EAE2-8923-4C11-8777-E24B28D0DFC3}" destId="{5B4BFE69-EB01-42E4-8F43-A134B9E9D62D}" srcOrd="0" destOrd="0" presId="urn:microsoft.com/office/officeart/2005/8/layout/cycle7"/>
    <dgm:cxn modelId="{423CA949-A234-468B-A065-85E1F444AE1A}" type="presParOf" srcId="{9EE47B20-1496-47E1-BA33-2B4322BD510F}" destId="{CC0AD3DE-EA94-44FE-AD48-34C10809B059}" srcOrd="12" destOrd="0" presId="urn:microsoft.com/office/officeart/2005/8/layout/cycle7"/>
    <dgm:cxn modelId="{9EE2D620-976A-4DB9-9BD0-6CB9423ABE30}" type="presParOf" srcId="{9EE47B20-1496-47E1-BA33-2B4322BD510F}" destId="{E53A0CED-459A-4AA0-8DE9-1692D550D1C0}" srcOrd="13" destOrd="0" presId="urn:microsoft.com/office/officeart/2005/8/layout/cycle7"/>
    <dgm:cxn modelId="{10278956-1A25-41CB-9921-5E007563B679}" type="presParOf" srcId="{E53A0CED-459A-4AA0-8DE9-1692D550D1C0}" destId="{D548CF9A-EC74-46CB-A0B2-257B8FF34C4F}" srcOrd="0" destOrd="0" presId="urn:microsoft.com/office/officeart/2005/8/layout/cycle7"/>
    <dgm:cxn modelId="{2ECF0801-3DEA-4D05-BC1C-2AF82F14A522}" type="presParOf" srcId="{9EE47B20-1496-47E1-BA33-2B4322BD510F}" destId="{AD28E232-A9AB-415F-821A-ED8D30B58014}" srcOrd="14" destOrd="0" presId="urn:microsoft.com/office/officeart/2005/8/layout/cycle7"/>
    <dgm:cxn modelId="{CD29AFC7-03EE-40EA-BB5C-C3934DADA293}" type="presParOf" srcId="{9EE47B20-1496-47E1-BA33-2B4322BD510F}" destId="{ABE3C551-B4CC-45E1-8E02-3717383DD94E}" srcOrd="15" destOrd="0" presId="urn:microsoft.com/office/officeart/2005/8/layout/cycle7"/>
    <dgm:cxn modelId="{8A2C93F1-1E30-4307-AC49-4D47025B2A18}" type="presParOf" srcId="{ABE3C551-B4CC-45E1-8E02-3717383DD94E}" destId="{94D5C6B0-AE81-4A28-A589-0028328EEB96}" srcOrd="0" destOrd="0" presId="urn:microsoft.com/office/officeart/2005/8/layout/cycle7"/>
    <dgm:cxn modelId="{F9C722B9-A5D3-47E2-852A-AB6928ECB110}" type="presParOf" srcId="{9EE47B20-1496-47E1-BA33-2B4322BD510F}" destId="{C024D934-85F5-49A1-BE83-57CC6C16F512}" srcOrd="16" destOrd="0" presId="urn:microsoft.com/office/officeart/2005/8/layout/cycle7"/>
    <dgm:cxn modelId="{323D4952-23E2-4577-ABFE-7A1A4A0B04FC}" type="presParOf" srcId="{9EE47B20-1496-47E1-BA33-2B4322BD510F}" destId="{2B663540-D740-4A4E-8CCD-5B2A314DA5F0}" srcOrd="17" destOrd="0" presId="urn:microsoft.com/office/officeart/2005/8/layout/cycle7"/>
    <dgm:cxn modelId="{195CAB4D-7A0A-448D-BCB0-2A169DA9399C}" type="presParOf" srcId="{2B663540-D740-4A4E-8CCD-5B2A314DA5F0}" destId="{78702613-04CB-4A4B-AA40-ED3753542323}" srcOrd="0" destOrd="0" presId="urn:microsoft.com/office/officeart/2005/8/layout/cycle7"/>
    <dgm:cxn modelId="{D615A5F4-7803-4915-BD8C-19088B5ADC09}" type="presParOf" srcId="{9EE47B20-1496-47E1-BA33-2B4322BD510F}" destId="{85F807C6-0939-40F0-9E6C-D7F262F3416A}" srcOrd="18" destOrd="0" presId="urn:microsoft.com/office/officeart/2005/8/layout/cycle7"/>
    <dgm:cxn modelId="{DB5F7C12-DB37-484F-A37D-3BCBD92C3831}" type="presParOf" srcId="{9EE47B20-1496-47E1-BA33-2B4322BD510F}" destId="{493CC830-D81D-4B49-AF7D-08FDD76A5E96}" srcOrd="19" destOrd="0" presId="urn:microsoft.com/office/officeart/2005/8/layout/cycle7"/>
    <dgm:cxn modelId="{6A29937F-3117-459E-A60B-3CCBD2CA07D0}" type="presParOf" srcId="{493CC830-D81D-4B49-AF7D-08FDD76A5E96}" destId="{6456D87F-8D86-4DF8-8663-E1C28ABEC5DB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14941-6ABB-4CBB-98A4-7A9FEC3D3AC2}">
      <dsp:nvSpPr>
        <dsp:cNvPr id="0" name=""/>
        <dsp:cNvSpPr/>
      </dsp:nvSpPr>
      <dsp:spPr>
        <a:xfrm>
          <a:off x="722498" y="0"/>
          <a:ext cx="1469870" cy="65048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/>
            <a:t>Fuentes de emisiones</a:t>
          </a:r>
        </a:p>
      </dsp:txBody>
      <dsp:txXfrm>
        <a:off x="741550" y="19052"/>
        <a:ext cx="1431766" cy="612377"/>
      </dsp:txXfrm>
    </dsp:sp>
    <dsp:sp modelId="{B7F2849D-28B6-44AC-86CB-D9A40F8D5E29}">
      <dsp:nvSpPr>
        <dsp:cNvPr id="0" name=""/>
        <dsp:cNvSpPr/>
      </dsp:nvSpPr>
      <dsp:spPr>
        <a:xfrm rot="5400000">
          <a:off x="1335468" y="666743"/>
          <a:ext cx="243930" cy="292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400" kern="1200"/>
        </a:p>
      </dsp:txBody>
      <dsp:txXfrm rot="-5400000">
        <a:off x="1369619" y="691136"/>
        <a:ext cx="175630" cy="170751"/>
      </dsp:txXfrm>
    </dsp:sp>
    <dsp:sp modelId="{FC14CCA7-41D6-4DD2-A4BD-A7EEDA47C71A}">
      <dsp:nvSpPr>
        <dsp:cNvPr id="0" name=""/>
        <dsp:cNvSpPr/>
      </dsp:nvSpPr>
      <dsp:spPr>
        <a:xfrm>
          <a:off x="722498" y="975722"/>
          <a:ext cx="1469870" cy="65048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/>
            <a:t>Uso de gas combustible</a:t>
          </a:r>
        </a:p>
      </dsp:txBody>
      <dsp:txXfrm>
        <a:off x="741550" y="994774"/>
        <a:ext cx="1431766" cy="612377"/>
      </dsp:txXfrm>
    </dsp:sp>
    <dsp:sp modelId="{A87FC003-A359-471F-A327-7BE27BED3DB7}">
      <dsp:nvSpPr>
        <dsp:cNvPr id="0" name=""/>
        <dsp:cNvSpPr/>
      </dsp:nvSpPr>
      <dsp:spPr>
        <a:xfrm rot="5400000">
          <a:off x="1335468" y="1642465"/>
          <a:ext cx="243930" cy="292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400" kern="1200"/>
        </a:p>
      </dsp:txBody>
      <dsp:txXfrm rot="-5400000">
        <a:off x="1369619" y="1666858"/>
        <a:ext cx="175630" cy="170751"/>
      </dsp:txXfrm>
    </dsp:sp>
    <dsp:sp modelId="{9CB1A4C5-5339-499D-8844-03113C80B3BF}">
      <dsp:nvSpPr>
        <dsp:cNvPr id="0" name=""/>
        <dsp:cNvSpPr/>
      </dsp:nvSpPr>
      <dsp:spPr>
        <a:xfrm>
          <a:off x="722498" y="1951444"/>
          <a:ext cx="1469870" cy="650481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 dirty="0"/>
            <a:t>Compresión del Gas</a:t>
          </a:r>
        </a:p>
      </dsp:txBody>
      <dsp:txXfrm>
        <a:off x="741550" y="1970496"/>
        <a:ext cx="1431766" cy="6123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B2AA0-14DF-46C8-A5AB-D716899B98A5}">
      <dsp:nvSpPr>
        <dsp:cNvPr id="0" name=""/>
        <dsp:cNvSpPr/>
      </dsp:nvSpPr>
      <dsp:spPr>
        <a:xfrm rot="5400000">
          <a:off x="296305" y="2705919"/>
          <a:ext cx="876772" cy="145892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9BB20-0712-4F91-A167-DFCE34B81F4D}">
      <dsp:nvSpPr>
        <dsp:cNvPr id="0" name=""/>
        <dsp:cNvSpPr/>
      </dsp:nvSpPr>
      <dsp:spPr>
        <a:xfrm>
          <a:off x="142350" y="3141825"/>
          <a:ext cx="1599838" cy="1154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Computador de caudal</a:t>
          </a:r>
        </a:p>
      </dsp:txBody>
      <dsp:txXfrm>
        <a:off x="142350" y="3141825"/>
        <a:ext cx="1599838" cy="1154541"/>
      </dsp:txXfrm>
    </dsp:sp>
    <dsp:sp modelId="{AB5F34DB-9F46-4266-8AF1-D68B2694DE96}">
      <dsp:nvSpPr>
        <dsp:cNvPr id="0" name=""/>
        <dsp:cNvSpPr/>
      </dsp:nvSpPr>
      <dsp:spPr>
        <a:xfrm>
          <a:off x="1218565" y="2598511"/>
          <a:ext cx="248515" cy="248515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51424"/>
            <a:satOff val="1378"/>
            <a:lumOff val="6070"/>
            <a:alphaOff val="0"/>
          </a:schemeClr>
        </a:solidFill>
        <a:ln w="12700" cap="flat" cmpd="sng" algn="ctr">
          <a:solidFill>
            <a:schemeClr val="accent1">
              <a:shade val="50000"/>
              <a:hueOff val="51424"/>
              <a:satOff val="1378"/>
              <a:lumOff val="60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3ADDA-A68C-459F-87AC-5D4B0E997611}">
      <dsp:nvSpPr>
        <dsp:cNvPr id="0" name=""/>
        <dsp:cNvSpPr/>
      </dsp:nvSpPr>
      <dsp:spPr>
        <a:xfrm rot="5400000">
          <a:off x="2092583" y="2306923"/>
          <a:ext cx="876772" cy="145892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02849"/>
            <a:satOff val="2755"/>
            <a:lumOff val="12139"/>
            <a:alphaOff val="0"/>
          </a:schemeClr>
        </a:solidFill>
        <a:ln w="12700" cap="flat" cmpd="sng" algn="ctr">
          <a:solidFill>
            <a:schemeClr val="accent1">
              <a:shade val="50000"/>
              <a:hueOff val="102849"/>
              <a:satOff val="2755"/>
              <a:lumOff val="121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A64BB-F3F3-4AF6-97D9-862EFFAF35E9}">
      <dsp:nvSpPr>
        <dsp:cNvPr id="0" name=""/>
        <dsp:cNvSpPr/>
      </dsp:nvSpPr>
      <dsp:spPr>
        <a:xfrm>
          <a:off x="1877441" y="2742829"/>
          <a:ext cx="1691576" cy="1154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Transmisor de temperatura</a:t>
          </a:r>
        </a:p>
      </dsp:txBody>
      <dsp:txXfrm>
        <a:off x="1877441" y="2742829"/>
        <a:ext cx="1691576" cy="1154541"/>
      </dsp:txXfrm>
    </dsp:sp>
    <dsp:sp modelId="{DF9BB57A-2F43-4808-ACF2-D6FCB9BE71F9}">
      <dsp:nvSpPr>
        <dsp:cNvPr id="0" name=""/>
        <dsp:cNvSpPr/>
      </dsp:nvSpPr>
      <dsp:spPr>
        <a:xfrm>
          <a:off x="3014843" y="2199515"/>
          <a:ext cx="248515" cy="248515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54273"/>
            <a:satOff val="4133"/>
            <a:lumOff val="18209"/>
            <a:alphaOff val="0"/>
          </a:schemeClr>
        </a:solidFill>
        <a:ln w="12700" cap="flat" cmpd="sng" algn="ctr">
          <a:solidFill>
            <a:schemeClr val="accent1">
              <a:shade val="50000"/>
              <a:hueOff val="154273"/>
              <a:satOff val="4133"/>
              <a:lumOff val="18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6A5AD-8A3D-46CD-B0A3-FFA26F96735F}">
      <dsp:nvSpPr>
        <dsp:cNvPr id="0" name=""/>
        <dsp:cNvSpPr/>
      </dsp:nvSpPr>
      <dsp:spPr>
        <a:xfrm rot="5400000">
          <a:off x="3819512" y="1907927"/>
          <a:ext cx="876772" cy="145892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205697"/>
            <a:satOff val="5511"/>
            <a:lumOff val="24279"/>
            <a:alphaOff val="0"/>
          </a:schemeClr>
        </a:solidFill>
        <a:ln w="12700" cap="flat" cmpd="sng" algn="ctr">
          <a:solidFill>
            <a:schemeClr val="accent1">
              <a:shade val="50000"/>
              <a:hueOff val="205697"/>
              <a:satOff val="5511"/>
              <a:lumOff val="242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80EA3-48B4-40EF-A984-67E1228500AA}">
      <dsp:nvSpPr>
        <dsp:cNvPr id="0" name=""/>
        <dsp:cNvSpPr/>
      </dsp:nvSpPr>
      <dsp:spPr>
        <a:xfrm>
          <a:off x="3687540" y="2343036"/>
          <a:ext cx="1637876" cy="1154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Corrección por presión estática.</a:t>
          </a:r>
        </a:p>
      </dsp:txBody>
      <dsp:txXfrm>
        <a:off x="3687540" y="2343036"/>
        <a:ext cx="1637876" cy="1154541"/>
      </dsp:txXfrm>
    </dsp:sp>
    <dsp:sp modelId="{AFBA9311-1DB5-4459-8DBF-6C386A044BA8}">
      <dsp:nvSpPr>
        <dsp:cNvPr id="0" name=""/>
        <dsp:cNvSpPr/>
      </dsp:nvSpPr>
      <dsp:spPr>
        <a:xfrm>
          <a:off x="4741771" y="1800519"/>
          <a:ext cx="248515" cy="248515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257122"/>
            <a:satOff val="6888"/>
            <a:lumOff val="30348"/>
            <a:alphaOff val="0"/>
          </a:schemeClr>
        </a:solidFill>
        <a:ln w="12700" cap="flat" cmpd="sng" algn="ctr">
          <a:solidFill>
            <a:schemeClr val="accent1">
              <a:shade val="50000"/>
              <a:hueOff val="257122"/>
              <a:satOff val="6888"/>
              <a:lumOff val="303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30916-0E5F-49B1-ADCA-D60531DE31D3}">
      <dsp:nvSpPr>
        <dsp:cNvPr id="0" name=""/>
        <dsp:cNvSpPr/>
      </dsp:nvSpPr>
      <dsp:spPr>
        <a:xfrm rot="5400000">
          <a:off x="5557640" y="1634407"/>
          <a:ext cx="876772" cy="145892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308546"/>
            <a:satOff val="8266"/>
            <a:lumOff val="36418"/>
            <a:alphaOff val="0"/>
          </a:schemeClr>
        </a:solidFill>
        <a:ln w="12700" cap="flat" cmpd="sng" algn="ctr">
          <a:solidFill>
            <a:schemeClr val="accent1">
              <a:shade val="50000"/>
              <a:hueOff val="308546"/>
              <a:satOff val="8266"/>
              <a:lumOff val="364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FB7F5-15B6-45CE-8DF0-FE1E651C161F}">
      <dsp:nvSpPr>
        <dsp:cNvPr id="0" name=""/>
        <dsp:cNvSpPr/>
      </dsp:nvSpPr>
      <dsp:spPr>
        <a:xfrm>
          <a:off x="5395150" y="2086199"/>
          <a:ext cx="1317129" cy="903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Válvulas de bloqueo</a:t>
          </a:r>
        </a:p>
      </dsp:txBody>
      <dsp:txXfrm>
        <a:off x="5395150" y="2086199"/>
        <a:ext cx="1317129" cy="903590"/>
      </dsp:txXfrm>
    </dsp:sp>
    <dsp:sp modelId="{D8429C4D-DB60-4A6E-9821-2AEFD3E94FC0}">
      <dsp:nvSpPr>
        <dsp:cNvPr id="0" name=""/>
        <dsp:cNvSpPr/>
      </dsp:nvSpPr>
      <dsp:spPr>
        <a:xfrm>
          <a:off x="6479899" y="1526999"/>
          <a:ext cx="248515" cy="248515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308546"/>
            <a:satOff val="8266"/>
            <a:lumOff val="36418"/>
            <a:alphaOff val="0"/>
          </a:schemeClr>
        </a:solidFill>
        <a:ln w="12700" cap="flat" cmpd="sng" algn="ctr">
          <a:solidFill>
            <a:schemeClr val="accent1">
              <a:shade val="50000"/>
              <a:hueOff val="308546"/>
              <a:satOff val="8266"/>
              <a:lumOff val="364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4BFB1-9497-4F32-AC58-A167CC326192}">
      <dsp:nvSpPr>
        <dsp:cNvPr id="0" name=""/>
        <dsp:cNvSpPr/>
      </dsp:nvSpPr>
      <dsp:spPr>
        <a:xfrm rot="5400000">
          <a:off x="7311418" y="1235411"/>
          <a:ext cx="876772" cy="145892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257122"/>
            <a:satOff val="6888"/>
            <a:lumOff val="30348"/>
            <a:alphaOff val="0"/>
          </a:schemeClr>
        </a:solidFill>
        <a:ln w="12700" cap="flat" cmpd="sng" algn="ctr">
          <a:solidFill>
            <a:schemeClr val="accent1">
              <a:shade val="50000"/>
              <a:hueOff val="257122"/>
              <a:satOff val="6888"/>
              <a:lumOff val="303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88FB7-0DFA-4E69-8924-C7FEEFEAB8D9}">
      <dsp:nvSpPr>
        <dsp:cNvPr id="0" name=""/>
        <dsp:cNvSpPr/>
      </dsp:nvSpPr>
      <dsp:spPr>
        <a:xfrm>
          <a:off x="7165063" y="1671317"/>
          <a:ext cx="1317129" cy="1154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Válvula de regulación neumática.</a:t>
          </a:r>
        </a:p>
      </dsp:txBody>
      <dsp:txXfrm>
        <a:off x="7165063" y="1671317"/>
        <a:ext cx="1317129" cy="1154541"/>
      </dsp:txXfrm>
    </dsp:sp>
    <dsp:sp modelId="{4A81C3F9-16A9-474C-BA6E-EF38BFD3AC5B}">
      <dsp:nvSpPr>
        <dsp:cNvPr id="0" name=""/>
        <dsp:cNvSpPr/>
      </dsp:nvSpPr>
      <dsp:spPr>
        <a:xfrm>
          <a:off x="8233677" y="1128003"/>
          <a:ext cx="248515" cy="248515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205697"/>
            <a:satOff val="5511"/>
            <a:lumOff val="24279"/>
            <a:alphaOff val="0"/>
          </a:schemeClr>
        </a:solidFill>
        <a:ln w="12700" cap="flat" cmpd="sng" algn="ctr">
          <a:solidFill>
            <a:schemeClr val="accent1">
              <a:shade val="50000"/>
              <a:hueOff val="205697"/>
              <a:satOff val="5511"/>
              <a:lumOff val="242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DDAD2-9F6D-429A-BBA1-182D9609E704}">
      <dsp:nvSpPr>
        <dsp:cNvPr id="0" name=""/>
        <dsp:cNvSpPr/>
      </dsp:nvSpPr>
      <dsp:spPr>
        <a:xfrm rot="5400000">
          <a:off x="9065196" y="836415"/>
          <a:ext cx="876772" cy="145892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54273"/>
            <a:satOff val="4133"/>
            <a:lumOff val="18209"/>
            <a:alphaOff val="0"/>
          </a:schemeClr>
        </a:solidFill>
        <a:ln w="12700" cap="flat" cmpd="sng" algn="ctr">
          <a:solidFill>
            <a:schemeClr val="accent1">
              <a:shade val="50000"/>
              <a:hueOff val="154273"/>
              <a:satOff val="4133"/>
              <a:lumOff val="18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C7CC4-5A32-4C26-8D40-7E571CF1A0A1}">
      <dsp:nvSpPr>
        <dsp:cNvPr id="0" name=""/>
        <dsp:cNvSpPr/>
      </dsp:nvSpPr>
      <dsp:spPr>
        <a:xfrm>
          <a:off x="8918841" y="1272321"/>
          <a:ext cx="1317129" cy="1154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Tomas de ½” NPT y ¾” NPT</a:t>
          </a:r>
        </a:p>
      </dsp:txBody>
      <dsp:txXfrm>
        <a:off x="8918841" y="1272321"/>
        <a:ext cx="1317129" cy="1154541"/>
      </dsp:txXfrm>
    </dsp:sp>
    <dsp:sp modelId="{34EDB827-B273-4BFC-BA13-7A127DCF15FC}">
      <dsp:nvSpPr>
        <dsp:cNvPr id="0" name=""/>
        <dsp:cNvSpPr/>
      </dsp:nvSpPr>
      <dsp:spPr>
        <a:xfrm>
          <a:off x="9987455" y="729007"/>
          <a:ext cx="248515" cy="248515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02849"/>
            <a:satOff val="2755"/>
            <a:lumOff val="12139"/>
            <a:alphaOff val="0"/>
          </a:schemeClr>
        </a:solidFill>
        <a:ln w="12700" cap="flat" cmpd="sng" algn="ctr">
          <a:solidFill>
            <a:schemeClr val="accent1">
              <a:shade val="50000"/>
              <a:hueOff val="102849"/>
              <a:satOff val="2755"/>
              <a:lumOff val="121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D3FB1-39BD-4812-A59E-2D45641E7C6B}">
      <dsp:nvSpPr>
        <dsp:cNvPr id="0" name=""/>
        <dsp:cNvSpPr/>
      </dsp:nvSpPr>
      <dsp:spPr>
        <a:xfrm rot="5400000">
          <a:off x="10818974" y="437420"/>
          <a:ext cx="876772" cy="145892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51424"/>
            <a:satOff val="1378"/>
            <a:lumOff val="6070"/>
            <a:alphaOff val="0"/>
          </a:schemeClr>
        </a:solidFill>
        <a:ln w="12700" cap="flat" cmpd="sng" algn="ctr">
          <a:solidFill>
            <a:schemeClr val="accent1">
              <a:shade val="50000"/>
              <a:hueOff val="51424"/>
              <a:satOff val="1378"/>
              <a:lumOff val="60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32703-0AA2-4DAB-B639-6DADD5A15D7D}">
      <dsp:nvSpPr>
        <dsp:cNvPr id="0" name=""/>
        <dsp:cNvSpPr/>
      </dsp:nvSpPr>
      <dsp:spPr>
        <a:xfrm>
          <a:off x="10672619" y="873325"/>
          <a:ext cx="1317129" cy="1154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Válvulas de seguridad</a:t>
          </a:r>
        </a:p>
      </dsp:txBody>
      <dsp:txXfrm>
        <a:off x="10672619" y="873325"/>
        <a:ext cx="1317129" cy="11545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A0E7F-675D-4C41-8F75-F84765216244}">
      <dsp:nvSpPr>
        <dsp:cNvPr id="0" name=""/>
        <dsp:cNvSpPr/>
      </dsp:nvSpPr>
      <dsp:spPr>
        <a:xfrm>
          <a:off x="524278" y="16041"/>
          <a:ext cx="1847404" cy="10263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>
              <a:latin typeface="Arial Narrow" panose="020B0606020202030204" pitchFamily="34" charset="0"/>
            </a:rPr>
            <a:t>Puente Estándar</a:t>
          </a:r>
        </a:p>
      </dsp:txBody>
      <dsp:txXfrm>
        <a:off x="554338" y="46101"/>
        <a:ext cx="1787284" cy="966215"/>
      </dsp:txXfrm>
    </dsp:sp>
    <dsp:sp modelId="{5B6129AA-11B3-4519-9015-79D1DBE612A7}">
      <dsp:nvSpPr>
        <dsp:cNvPr id="0" name=""/>
        <dsp:cNvSpPr/>
      </dsp:nvSpPr>
      <dsp:spPr>
        <a:xfrm>
          <a:off x="3285584" y="0"/>
          <a:ext cx="1847404" cy="10263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>
              <a:latin typeface="Arial Narrow" panose="020B0606020202030204" pitchFamily="34" charset="0"/>
            </a:rPr>
            <a:t>Puente actual</a:t>
          </a:r>
        </a:p>
      </dsp:txBody>
      <dsp:txXfrm>
        <a:off x="3315644" y="30060"/>
        <a:ext cx="1787284" cy="966215"/>
      </dsp:txXfrm>
    </dsp:sp>
    <dsp:sp modelId="{3B630EC8-9DBB-4F56-A4DA-72ED8DC1F784}">
      <dsp:nvSpPr>
        <dsp:cNvPr id="0" name=""/>
        <dsp:cNvSpPr/>
      </dsp:nvSpPr>
      <dsp:spPr>
        <a:xfrm>
          <a:off x="2316443" y="4361927"/>
          <a:ext cx="769752" cy="769752"/>
        </a:xfrm>
        <a:prstGeom prst="triangle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7E445-ECE6-4F26-90B1-2CEF69A85FD2}">
      <dsp:nvSpPr>
        <dsp:cNvPr id="0" name=""/>
        <dsp:cNvSpPr/>
      </dsp:nvSpPr>
      <dsp:spPr>
        <a:xfrm rot="240000">
          <a:off x="391358" y="4032080"/>
          <a:ext cx="4619922" cy="323056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C9C2E-179F-4435-A432-AD8EE677ECE1}">
      <dsp:nvSpPr>
        <dsp:cNvPr id="0" name=""/>
        <dsp:cNvSpPr/>
      </dsp:nvSpPr>
      <dsp:spPr>
        <a:xfrm rot="240000">
          <a:off x="3170191" y="3450082"/>
          <a:ext cx="1833363" cy="63314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Arial Narrow" panose="020B0606020202030204" pitchFamily="34" charset="0"/>
            </a:rPr>
            <a:t>Pérdida de valor &gt; 1200 USD/d en error en la medición</a:t>
          </a:r>
        </a:p>
      </dsp:txBody>
      <dsp:txXfrm>
        <a:off x="3201098" y="3480989"/>
        <a:ext cx="1771549" cy="571327"/>
      </dsp:txXfrm>
    </dsp:sp>
    <dsp:sp modelId="{7DA60711-6940-488F-A70C-506E973D53EA}">
      <dsp:nvSpPr>
        <dsp:cNvPr id="0" name=""/>
        <dsp:cNvSpPr/>
      </dsp:nvSpPr>
      <dsp:spPr>
        <a:xfrm rot="240000">
          <a:off x="3221508" y="2772700"/>
          <a:ext cx="1833363" cy="633141"/>
        </a:xfrm>
        <a:prstGeom prst="round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 dirty="0">
              <a:latin typeface="Arial Narrow" panose="020B0606020202030204" pitchFamily="34" charset="0"/>
            </a:rPr>
            <a:t>Mala alocación del caudal del gas inyectado</a:t>
          </a:r>
        </a:p>
      </dsp:txBody>
      <dsp:txXfrm>
        <a:off x="3252415" y="2803607"/>
        <a:ext cx="1771549" cy="571327"/>
      </dsp:txXfrm>
    </dsp:sp>
    <dsp:sp modelId="{4918564E-2B6A-439D-B38D-394A73304F52}">
      <dsp:nvSpPr>
        <dsp:cNvPr id="0" name=""/>
        <dsp:cNvSpPr/>
      </dsp:nvSpPr>
      <dsp:spPr>
        <a:xfrm rot="240000">
          <a:off x="3272825" y="2095318"/>
          <a:ext cx="1833363" cy="633141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Arial Narrow" panose="020B0606020202030204" pitchFamily="34" charset="0"/>
            </a:rPr>
            <a:t>Incrementa la pérdida de producción por mantenimiento</a:t>
          </a:r>
        </a:p>
      </dsp:txBody>
      <dsp:txXfrm>
        <a:off x="3303732" y="2126225"/>
        <a:ext cx="1771549" cy="571327"/>
      </dsp:txXfrm>
    </dsp:sp>
    <dsp:sp modelId="{8834100D-31E8-4D7E-91AF-34F0C876E415}">
      <dsp:nvSpPr>
        <dsp:cNvPr id="0" name=""/>
        <dsp:cNvSpPr/>
      </dsp:nvSpPr>
      <dsp:spPr>
        <a:xfrm rot="240000">
          <a:off x="3324142" y="1417936"/>
          <a:ext cx="1833363" cy="633141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Arial Narrow" panose="020B0606020202030204" pitchFamily="34" charset="0"/>
            </a:rPr>
            <a:t>Costo del puente &lt; puente estándar</a:t>
          </a:r>
        </a:p>
      </dsp:txBody>
      <dsp:txXfrm>
        <a:off x="3355049" y="1448843"/>
        <a:ext cx="1771549" cy="571327"/>
      </dsp:txXfrm>
    </dsp:sp>
    <dsp:sp modelId="{C1A61D8D-CF30-4881-ACA9-5A19033EB218}">
      <dsp:nvSpPr>
        <dsp:cNvPr id="0" name=""/>
        <dsp:cNvSpPr/>
      </dsp:nvSpPr>
      <dsp:spPr>
        <a:xfrm rot="240000">
          <a:off x="501718" y="3265341"/>
          <a:ext cx="1833363" cy="633141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 dirty="0">
              <a:latin typeface="Arial Narrow" panose="020B0606020202030204" pitchFamily="34" charset="0"/>
            </a:rPr>
            <a:t>Incremento de eficiencia del SEA y optimización del pozo</a:t>
          </a:r>
        </a:p>
      </dsp:txBody>
      <dsp:txXfrm>
        <a:off x="532625" y="3296248"/>
        <a:ext cx="1771549" cy="571327"/>
      </dsp:txXfrm>
    </dsp:sp>
    <dsp:sp modelId="{461BD9FC-9E28-45FA-A3CE-ADD7B834A25F}">
      <dsp:nvSpPr>
        <dsp:cNvPr id="0" name=""/>
        <dsp:cNvSpPr/>
      </dsp:nvSpPr>
      <dsp:spPr>
        <a:xfrm rot="240000">
          <a:off x="553035" y="2587959"/>
          <a:ext cx="1833363" cy="633141"/>
        </a:xfrm>
        <a:prstGeom prst="round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Arial Narrow" panose="020B0606020202030204" pitchFamily="34" charset="0"/>
            </a:rPr>
            <a:t>Operaciones mas seguras y reducción de pérdidas de  producción</a:t>
          </a:r>
        </a:p>
      </dsp:txBody>
      <dsp:txXfrm>
        <a:off x="583942" y="2618866"/>
        <a:ext cx="1771549" cy="571327"/>
      </dsp:txXfrm>
    </dsp:sp>
    <dsp:sp modelId="{7E8EB6C1-B194-4DC3-9173-53D43FC97C51}">
      <dsp:nvSpPr>
        <dsp:cNvPr id="0" name=""/>
        <dsp:cNvSpPr/>
      </dsp:nvSpPr>
      <dsp:spPr>
        <a:xfrm rot="240000">
          <a:off x="604351" y="1910578"/>
          <a:ext cx="1833363" cy="633141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Arial Narrow" panose="020B0606020202030204" pitchFamily="34" charset="0"/>
            </a:rPr>
            <a:t>Costo &gt; del puente (pagado con 4 días de baja calidad de medición)</a:t>
          </a:r>
        </a:p>
      </dsp:txBody>
      <dsp:txXfrm>
        <a:off x="635258" y="1941485"/>
        <a:ext cx="1771549" cy="5713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65F86-B47F-4C9E-AA29-8B494938F2DF}">
      <dsp:nvSpPr>
        <dsp:cNvPr id="0" name=""/>
        <dsp:cNvSpPr/>
      </dsp:nvSpPr>
      <dsp:spPr>
        <a:xfrm>
          <a:off x="0" y="0"/>
          <a:ext cx="11454425" cy="1495614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latin typeface="Arial Narrow" panose="020B0606020202030204" pitchFamily="34" charset="0"/>
            </a:rPr>
            <a:t>Disminución del error absoluto de medición de caudal de gas de los puentes existentes del rango 90%-15% al 14%-7% a través de la aplicación de acciones recomendadas.</a:t>
          </a:r>
          <a:endParaRPr lang="es-AR" sz="2000" kern="1200" dirty="0">
            <a:solidFill>
              <a:srgbClr val="FF0000"/>
            </a:solidFill>
            <a:latin typeface="Arial Narrow" panose="020B0606020202030204" pitchFamily="34" charset="0"/>
          </a:endParaRPr>
        </a:p>
      </dsp:txBody>
      <dsp:txXfrm>
        <a:off x="2440446" y="0"/>
        <a:ext cx="9013978" cy="1495614"/>
      </dsp:txXfrm>
    </dsp:sp>
    <dsp:sp modelId="{55FADFFF-12DF-4251-AEC4-014BB6552CB3}">
      <dsp:nvSpPr>
        <dsp:cNvPr id="0" name=""/>
        <dsp:cNvSpPr/>
      </dsp:nvSpPr>
      <dsp:spPr>
        <a:xfrm>
          <a:off x="149561" y="149561"/>
          <a:ext cx="2290885" cy="11964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46000" r="-4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CF2E3-7C80-4E36-9A5B-4269EE3F620E}">
      <dsp:nvSpPr>
        <dsp:cNvPr id="0" name=""/>
        <dsp:cNvSpPr/>
      </dsp:nvSpPr>
      <dsp:spPr>
        <a:xfrm>
          <a:off x="0" y="1645175"/>
          <a:ext cx="11454425" cy="1495614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latin typeface="Arial Narrow" panose="020B0606020202030204" pitchFamily="34" charset="0"/>
            </a:rPr>
            <a:t>Generación del P&amp;ID del VCD del puente estándar de medición de caudal de gas para pozos con SEA Gas </a:t>
          </a:r>
          <a:r>
            <a:rPr lang="es-AR" sz="2000" kern="1200" dirty="0" err="1">
              <a:latin typeface="Arial Narrow" panose="020B0606020202030204" pitchFamily="34" charset="0"/>
            </a:rPr>
            <a:t>Lift</a:t>
          </a:r>
          <a:r>
            <a:rPr lang="es-AR" sz="2000" kern="1200" dirty="0">
              <a:latin typeface="Arial Narrow" panose="020B0606020202030204" pitchFamily="34" charset="0"/>
            </a:rPr>
            <a:t> logrando disminuir  %</a:t>
          </a:r>
          <a:r>
            <a:rPr lang="es-AR" sz="2000" kern="1200" dirty="0" err="1">
              <a:latin typeface="Arial Narrow" panose="020B0606020202030204" pitchFamily="34" charset="0"/>
            </a:rPr>
            <a:t>Ea</a:t>
          </a:r>
          <a:r>
            <a:rPr lang="es-AR" sz="2000" kern="1200" dirty="0">
              <a:latin typeface="Arial Narrow" panose="020B0606020202030204" pitchFamily="34" charset="0"/>
            </a:rPr>
            <a:t> a</a:t>
          </a:r>
          <a:r>
            <a:rPr lang="es-AR" sz="2000" b="0" kern="1200" dirty="0">
              <a:latin typeface="Arial Narrow" panose="020B0606020202030204" pitchFamily="34" charset="0"/>
            </a:rPr>
            <a:t>l rango 2-4%. Beneficio: M</a:t>
          </a:r>
          <a:r>
            <a:rPr lang="es-AR" sz="2000" kern="1200" dirty="0">
              <a:latin typeface="Arial Narrow" panose="020B0606020202030204" pitchFamily="34" charset="0"/>
            </a:rPr>
            <a:t>ejora de eficiencia del SEA Gas </a:t>
          </a:r>
          <a:r>
            <a:rPr lang="es-AR" sz="2000" kern="1200" dirty="0" err="1">
              <a:latin typeface="Arial Narrow" panose="020B0606020202030204" pitchFamily="34" charset="0"/>
            </a:rPr>
            <a:t>Lift</a:t>
          </a:r>
          <a:r>
            <a:rPr lang="es-AR" sz="2000" kern="1200" dirty="0">
              <a:latin typeface="Arial Narrow" panose="020B0606020202030204" pitchFamily="34" charset="0"/>
            </a:rPr>
            <a:t>, mejor </a:t>
          </a:r>
          <a:r>
            <a:rPr lang="es-AR" sz="2000" kern="1200" dirty="0" err="1">
              <a:latin typeface="Arial Narrow" panose="020B0606020202030204" pitchFamily="34" charset="0"/>
            </a:rPr>
            <a:t>alocacion</a:t>
          </a:r>
          <a:r>
            <a:rPr lang="es-AR" sz="2000" kern="1200" dirty="0">
              <a:latin typeface="Arial Narrow" panose="020B0606020202030204" pitchFamily="34" charset="0"/>
            </a:rPr>
            <a:t> del gas inyectado y asegura la integridad del puente (interferencia con fractura de pozo cercano).</a:t>
          </a:r>
        </a:p>
      </dsp:txBody>
      <dsp:txXfrm>
        <a:off x="2440446" y="1645175"/>
        <a:ext cx="9013978" cy="1495614"/>
      </dsp:txXfrm>
    </dsp:sp>
    <dsp:sp modelId="{AFE7F74D-4513-43C8-A6AD-717236690191}">
      <dsp:nvSpPr>
        <dsp:cNvPr id="0" name=""/>
        <dsp:cNvSpPr/>
      </dsp:nvSpPr>
      <dsp:spPr>
        <a:xfrm>
          <a:off x="149561" y="1794737"/>
          <a:ext cx="2290885" cy="11964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F696D-755B-42EC-A94D-FED665613C86}">
      <dsp:nvSpPr>
        <dsp:cNvPr id="0" name=""/>
        <dsp:cNvSpPr/>
      </dsp:nvSpPr>
      <dsp:spPr>
        <a:xfrm>
          <a:off x="0" y="3290351"/>
          <a:ext cx="11454425" cy="149561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latin typeface="Arial Narrow" panose="020B0606020202030204" pitchFamily="34" charset="0"/>
            </a:rPr>
            <a:t>El cumplimiento del plan de mantenimiento del puente generado en este proyecto, procedimientos operativos y de purga proporcionarán un ahorro entre 5kUSD/d- 9 </a:t>
          </a:r>
          <a:r>
            <a:rPr lang="es-AR" sz="2000" kern="1200" dirty="0" err="1">
              <a:latin typeface="Arial Narrow" panose="020B0606020202030204" pitchFamily="34" charset="0"/>
            </a:rPr>
            <a:t>kUSD</a:t>
          </a:r>
          <a:r>
            <a:rPr lang="es-AR" sz="2000" kern="1200" dirty="0">
              <a:latin typeface="Arial Narrow" panose="020B0606020202030204" pitchFamily="34" charset="0"/>
            </a:rPr>
            <a:t>/d por locación.</a:t>
          </a:r>
        </a:p>
      </dsp:txBody>
      <dsp:txXfrm>
        <a:off x="2440446" y="3290351"/>
        <a:ext cx="9013978" cy="1495614"/>
      </dsp:txXfrm>
    </dsp:sp>
    <dsp:sp modelId="{EE1C0DEE-2592-43BB-888B-6E722454F89A}">
      <dsp:nvSpPr>
        <dsp:cNvPr id="0" name=""/>
        <dsp:cNvSpPr/>
      </dsp:nvSpPr>
      <dsp:spPr>
        <a:xfrm>
          <a:off x="149561" y="3439913"/>
          <a:ext cx="2290885" cy="11964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2000" b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59AA2-D34A-4EFB-9380-E0F8356D3CE5}">
      <dsp:nvSpPr>
        <dsp:cNvPr id="0" name=""/>
        <dsp:cNvSpPr/>
      </dsp:nvSpPr>
      <dsp:spPr>
        <a:xfrm>
          <a:off x="0" y="0"/>
          <a:ext cx="11385585" cy="110611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solidFill>
                <a:schemeClr val="bg1"/>
              </a:solidFill>
              <a:latin typeface="Arial Narrow" panose="020B0606020202030204" pitchFamily="34" charset="0"/>
            </a:rPr>
            <a:t>La coordinación simultánea en locación de las áreas de mantenimiento y YAD para configurar, calibrar y adecuar instrumentos garantizó que las correcciones sean 100% eficientes.</a:t>
          </a:r>
          <a:endParaRPr lang="es-AR" sz="2000" kern="1200" dirty="0">
            <a:latin typeface="Arial Narrow" panose="020B0606020202030204" pitchFamily="34" charset="0"/>
          </a:endParaRPr>
        </a:p>
      </dsp:txBody>
      <dsp:txXfrm>
        <a:off x="2387728" y="0"/>
        <a:ext cx="8997856" cy="1106117"/>
      </dsp:txXfrm>
    </dsp:sp>
    <dsp:sp modelId="{6ACCF0AA-D2EB-4B2D-AC07-06FD1FBDC491}">
      <dsp:nvSpPr>
        <dsp:cNvPr id="0" name=""/>
        <dsp:cNvSpPr/>
      </dsp:nvSpPr>
      <dsp:spPr>
        <a:xfrm>
          <a:off x="110611" y="110611"/>
          <a:ext cx="2277117" cy="8848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DADFA-19DA-4D25-8586-EEC2D8FAE856}">
      <dsp:nvSpPr>
        <dsp:cNvPr id="0" name=""/>
        <dsp:cNvSpPr/>
      </dsp:nvSpPr>
      <dsp:spPr>
        <a:xfrm>
          <a:off x="0" y="1216729"/>
          <a:ext cx="11385585" cy="110611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latin typeface="Arial Narrow" panose="020B0606020202030204" pitchFamily="34" charset="0"/>
            </a:rPr>
            <a:t>Medir bien aporta positivamente en la gestión emisiones de CO2 reduciendo la emisión de gases de 60 autos anuales aproximadamente.</a:t>
          </a:r>
        </a:p>
      </dsp:txBody>
      <dsp:txXfrm>
        <a:off x="2387728" y="1216729"/>
        <a:ext cx="8997856" cy="1106117"/>
      </dsp:txXfrm>
    </dsp:sp>
    <dsp:sp modelId="{29FD0C13-96C5-4875-ADC6-3792A013BF4D}">
      <dsp:nvSpPr>
        <dsp:cNvPr id="0" name=""/>
        <dsp:cNvSpPr/>
      </dsp:nvSpPr>
      <dsp:spPr>
        <a:xfrm>
          <a:off x="110611" y="1327340"/>
          <a:ext cx="2277117" cy="8848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42000" b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6C9F0-302F-40C3-94C1-97474F523648}">
      <dsp:nvSpPr>
        <dsp:cNvPr id="0" name=""/>
        <dsp:cNvSpPr/>
      </dsp:nvSpPr>
      <dsp:spPr>
        <a:xfrm>
          <a:off x="0" y="2433458"/>
          <a:ext cx="11385585" cy="1106117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La válvula automatizada reducirá las visitas y permanencia de los supervisores en los pozos. Nota: El 53% de los siniestros corresponden a colisión en ruta según reporte de seguridad vial 1-2021 (264 siniestros en total). </a:t>
          </a:r>
        </a:p>
      </dsp:txBody>
      <dsp:txXfrm>
        <a:off x="2387728" y="2433458"/>
        <a:ext cx="8997856" cy="1106117"/>
      </dsp:txXfrm>
    </dsp:sp>
    <dsp:sp modelId="{D03C6760-36FB-4CA6-A0F8-DAFEB22B7283}">
      <dsp:nvSpPr>
        <dsp:cNvPr id="0" name=""/>
        <dsp:cNvSpPr/>
      </dsp:nvSpPr>
      <dsp:spPr>
        <a:xfrm>
          <a:off x="110611" y="2544069"/>
          <a:ext cx="2277117" cy="8848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96FEB-63BF-49E2-A247-F5FEF75559D1}">
      <dsp:nvSpPr>
        <dsp:cNvPr id="0" name=""/>
        <dsp:cNvSpPr/>
      </dsp:nvSpPr>
      <dsp:spPr>
        <a:xfrm>
          <a:off x="0" y="3650187"/>
          <a:ext cx="11385585" cy="1106117"/>
        </a:xfrm>
        <a:prstGeom prst="roundRect">
          <a:avLst>
            <a:gd name="adj" fmla="val 10000"/>
          </a:avLst>
        </a:prstGeom>
        <a:solidFill>
          <a:srgbClr val="1A963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latin typeface="Arial Narrow" panose="020B0606020202030204" pitchFamily="34" charset="0"/>
            </a:rPr>
            <a:t>El</a:t>
          </a:r>
          <a:r>
            <a:rPr lang="es-AR" sz="2000" kern="1200" baseline="0" dirty="0">
              <a:latin typeface="Arial Narrow" panose="020B0606020202030204" pitchFamily="34" charset="0"/>
            </a:rPr>
            <a:t> puente estándar está disponible para ser aplicado en pozos con SEA Gas Lift de otras regionales  según P&amp;ID validado con su respectivo análisis de riesgo de acuerdo a cada instalación.</a:t>
          </a:r>
          <a:endParaRPr lang="es-AR" sz="20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2387728" y="3650187"/>
        <a:ext cx="8997856" cy="1106117"/>
      </dsp:txXfrm>
    </dsp:sp>
    <dsp:sp modelId="{7CE07C25-038F-4966-804D-BEF0AD8B8261}">
      <dsp:nvSpPr>
        <dsp:cNvPr id="0" name=""/>
        <dsp:cNvSpPr/>
      </dsp:nvSpPr>
      <dsp:spPr>
        <a:xfrm>
          <a:off x="110611" y="3760798"/>
          <a:ext cx="2277117" cy="8848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0C584-36FD-44C7-82E5-BD286C3E780E}">
      <dsp:nvSpPr>
        <dsp:cNvPr id="0" name=""/>
        <dsp:cNvSpPr/>
      </dsp:nvSpPr>
      <dsp:spPr>
        <a:xfrm>
          <a:off x="3574263" y="919402"/>
          <a:ext cx="1474906" cy="2806104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/>
            <a:t>GOR</a:t>
          </a:r>
        </a:p>
      </dsp:txBody>
      <dsp:txXfrm rot="16200000">
        <a:off x="3558265" y="1990411"/>
        <a:ext cx="2525494" cy="383475"/>
      </dsp:txXfrm>
    </dsp:sp>
    <dsp:sp modelId="{DF344E7E-AB50-484F-A5FB-9C5A86AFF42B}">
      <dsp:nvSpPr>
        <dsp:cNvPr id="0" name=""/>
        <dsp:cNvSpPr/>
      </dsp:nvSpPr>
      <dsp:spPr>
        <a:xfrm>
          <a:off x="1967480" y="446043"/>
          <a:ext cx="1474906" cy="3277967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/>
            <a:t>Sistema de Extracción Gas Lift</a:t>
          </a:r>
        </a:p>
      </dsp:txBody>
      <dsp:txXfrm rot="16200000">
        <a:off x="1739144" y="1729390"/>
        <a:ext cx="2950170" cy="383475"/>
      </dsp:txXfrm>
    </dsp:sp>
    <dsp:sp modelId="{69267286-FDF3-438B-B1C2-4AC91C066A1B}">
      <dsp:nvSpPr>
        <dsp:cNvPr id="0" name=""/>
        <dsp:cNvSpPr/>
      </dsp:nvSpPr>
      <dsp:spPr>
        <a:xfrm>
          <a:off x="355950" y="0"/>
          <a:ext cx="1474906" cy="37240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/>
            <a:t>Yacimiento  de Loma Campana</a:t>
          </a:r>
        </a:p>
      </dsp:txBody>
      <dsp:txXfrm rot="16200000">
        <a:off x="-73104" y="1484066"/>
        <a:ext cx="3351609" cy="383475"/>
      </dsp:txXfrm>
    </dsp:sp>
    <dsp:sp modelId="{235C1204-4DB9-4A8D-BAA0-F6C91DDA1571}">
      <dsp:nvSpPr>
        <dsp:cNvPr id="0" name=""/>
        <dsp:cNvSpPr/>
      </dsp:nvSpPr>
      <dsp:spPr>
        <a:xfrm>
          <a:off x="355950" y="0"/>
          <a:ext cx="1047183" cy="37419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b="1" kern="1200">
              <a:solidFill>
                <a:schemeClr val="bg1"/>
              </a:solidFill>
            </a:rPr>
            <a:t>697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b="1" kern="1200">
              <a:solidFill>
                <a:schemeClr val="bg1"/>
              </a:solidFill>
            </a:rPr>
            <a:t>Pozos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b="1" kern="1200">
              <a:solidFill>
                <a:schemeClr val="bg1"/>
              </a:solidFill>
            </a:rPr>
            <a:t>12Mm3/d</a:t>
          </a:r>
        </a:p>
      </dsp:txBody>
      <dsp:txXfrm>
        <a:off x="355950" y="0"/>
        <a:ext cx="1047183" cy="3741972"/>
      </dsp:txXfrm>
    </dsp:sp>
    <dsp:sp modelId="{5A7CF097-189E-42D2-89D1-3FF5F3C19933}">
      <dsp:nvSpPr>
        <dsp:cNvPr id="0" name=""/>
        <dsp:cNvSpPr/>
      </dsp:nvSpPr>
      <dsp:spPr>
        <a:xfrm>
          <a:off x="1967480" y="446043"/>
          <a:ext cx="1047183" cy="32959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b="1" kern="1200"/>
            <a:t>10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b="1" kern="1200"/>
            <a:t>Pozos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b="1" kern="1200"/>
            <a:t>100m3/d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700" b="1" kern="1200"/>
        </a:p>
      </dsp:txBody>
      <dsp:txXfrm>
        <a:off x="1967480" y="446043"/>
        <a:ext cx="1047183" cy="3295928"/>
      </dsp:txXfrm>
    </dsp:sp>
    <dsp:sp modelId="{2D90E408-9EEA-4BFD-9FF8-C852116FB257}">
      <dsp:nvSpPr>
        <dsp:cNvPr id="0" name=""/>
        <dsp:cNvSpPr/>
      </dsp:nvSpPr>
      <dsp:spPr>
        <a:xfrm>
          <a:off x="3574263" y="919402"/>
          <a:ext cx="1047183" cy="282256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kern="1200"/>
            <a:t>100-350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700" kern="1200"/>
            <a:t>m3/m3</a:t>
          </a:r>
        </a:p>
      </dsp:txBody>
      <dsp:txXfrm>
        <a:off x="3574263" y="919402"/>
        <a:ext cx="1047183" cy="28225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FF42C-4967-411F-A801-E6E3B652063B}">
      <dsp:nvSpPr>
        <dsp:cNvPr id="0" name=""/>
        <dsp:cNvSpPr/>
      </dsp:nvSpPr>
      <dsp:spPr>
        <a:xfrm>
          <a:off x="0" y="435729"/>
          <a:ext cx="7199551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765" tIns="270764" rIns="55876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1300" kern="1200" dirty="0"/>
            <a:t>Varios recorridos diarios para inyectar a caudal deseado.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1300" kern="1200" err="1"/>
            <a:t>Delay</a:t>
          </a:r>
          <a:r>
            <a:rPr lang="es-AR" sz="1300" kern="1200"/>
            <a:t> en el normalizado del caudal.</a:t>
          </a:r>
        </a:p>
      </dsp:txBody>
      <dsp:txXfrm>
        <a:off x="0" y="435729"/>
        <a:ext cx="7199551" cy="757575"/>
      </dsp:txXfrm>
    </dsp:sp>
    <dsp:sp modelId="{F603C80C-DF39-42E4-8DFF-A4DFE36BF129}">
      <dsp:nvSpPr>
        <dsp:cNvPr id="0" name=""/>
        <dsp:cNvSpPr/>
      </dsp:nvSpPr>
      <dsp:spPr>
        <a:xfrm>
          <a:off x="359977" y="261914"/>
          <a:ext cx="503968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488" tIns="0" rIns="19048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300" kern="1200" dirty="0"/>
            <a:t>Desconocimiento del caudal inyectado in situ</a:t>
          </a:r>
        </a:p>
      </dsp:txBody>
      <dsp:txXfrm>
        <a:off x="378711" y="280648"/>
        <a:ext cx="5002217" cy="346292"/>
      </dsp:txXfrm>
    </dsp:sp>
    <dsp:sp modelId="{7C71CB9F-135D-4C11-BA1F-24E1095D4C9E}">
      <dsp:nvSpPr>
        <dsp:cNvPr id="0" name=""/>
        <dsp:cNvSpPr/>
      </dsp:nvSpPr>
      <dsp:spPr>
        <a:xfrm>
          <a:off x="0" y="1473450"/>
          <a:ext cx="7199551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765" tIns="270764" rIns="55876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1300" kern="1200"/>
            <a:t>Depende de la sensibilidad del operador.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1300" kern="1200"/>
            <a:t>Varios recorridos diarios para inyectar a caudal deseado.</a:t>
          </a:r>
        </a:p>
      </dsp:txBody>
      <dsp:txXfrm>
        <a:off x="0" y="1473450"/>
        <a:ext cx="7199551" cy="757575"/>
      </dsp:txXfrm>
    </dsp:sp>
    <dsp:sp modelId="{05A0DA0C-E77C-4B0D-B59C-E26CA4386245}">
      <dsp:nvSpPr>
        <dsp:cNvPr id="0" name=""/>
        <dsp:cNvSpPr/>
      </dsp:nvSpPr>
      <dsp:spPr>
        <a:xfrm>
          <a:off x="359977" y="1281570"/>
          <a:ext cx="503968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488" tIns="0" rIns="19048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300" kern="1200"/>
            <a:t>Regulación ineficiente del caudal de gas por uso de válvula aguja</a:t>
          </a:r>
        </a:p>
      </dsp:txBody>
      <dsp:txXfrm>
        <a:off x="378711" y="1300304"/>
        <a:ext cx="5002217" cy="346292"/>
      </dsp:txXfrm>
    </dsp:sp>
    <dsp:sp modelId="{FE09001C-E725-4DEE-B5A9-620EBFA523B9}">
      <dsp:nvSpPr>
        <dsp:cNvPr id="0" name=""/>
        <dsp:cNvSpPr/>
      </dsp:nvSpPr>
      <dsp:spPr>
        <a:xfrm>
          <a:off x="0" y="2493105"/>
          <a:ext cx="7199551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765" tIns="270764" rIns="55876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1300" kern="1200" dirty="0"/>
            <a:t>Cambio de placas orificio.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1300" kern="1200"/>
            <a:t>Inexistencia de doble bloqueo.</a:t>
          </a:r>
          <a:endParaRPr lang="es-A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1300" kern="1200" dirty="0"/>
            <a:t>Intervención de pozos aledaños.</a:t>
          </a:r>
        </a:p>
      </dsp:txBody>
      <dsp:txXfrm>
        <a:off x="0" y="2493105"/>
        <a:ext cx="7199551" cy="982800"/>
      </dsp:txXfrm>
    </dsp:sp>
    <dsp:sp modelId="{0235FCDD-B90B-40F9-AEFD-3C1166821F43}">
      <dsp:nvSpPr>
        <dsp:cNvPr id="0" name=""/>
        <dsp:cNvSpPr/>
      </dsp:nvSpPr>
      <dsp:spPr>
        <a:xfrm>
          <a:off x="359977" y="2301225"/>
          <a:ext cx="503968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488" tIns="0" rIns="19048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300" kern="1200"/>
            <a:t>Mayor pérdida de producción por aislación de pozos en colector</a:t>
          </a:r>
        </a:p>
      </dsp:txBody>
      <dsp:txXfrm>
        <a:off x="378711" y="2319959"/>
        <a:ext cx="5002217" cy="346292"/>
      </dsp:txXfrm>
    </dsp:sp>
    <dsp:sp modelId="{7E4BD3B6-8AC7-4469-9B93-AC38047B5DC0}">
      <dsp:nvSpPr>
        <dsp:cNvPr id="0" name=""/>
        <dsp:cNvSpPr/>
      </dsp:nvSpPr>
      <dsp:spPr>
        <a:xfrm>
          <a:off x="0" y="3737985"/>
          <a:ext cx="7199551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765" tIns="270764" rIns="55876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AR" sz="1300" kern="1200" dirty="0"/>
            <a:t>Por visitas recurrentes a locación (estadía en locación + traslado vehicular).</a:t>
          </a:r>
        </a:p>
      </dsp:txBody>
      <dsp:txXfrm>
        <a:off x="0" y="3737985"/>
        <a:ext cx="7199551" cy="552825"/>
      </dsp:txXfrm>
    </dsp:sp>
    <dsp:sp modelId="{3D8E0153-1821-490F-8EEF-7C96314556C0}">
      <dsp:nvSpPr>
        <dsp:cNvPr id="0" name=""/>
        <dsp:cNvSpPr/>
      </dsp:nvSpPr>
      <dsp:spPr>
        <a:xfrm>
          <a:off x="359977" y="3546105"/>
          <a:ext cx="503968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488" tIns="0" rIns="19048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300" kern="1200"/>
            <a:t>Mayores riesgos</a:t>
          </a:r>
        </a:p>
      </dsp:txBody>
      <dsp:txXfrm>
        <a:off x="378711" y="3564839"/>
        <a:ext cx="5002217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1A67B-3902-443A-9EAB-B2C4B5EE1F18}">
      <dsp:nvSpPr>
        <dsp:cNvPr id="0" name=""/>
        <dsp:cNvSpPr/>
      </dsp:nvSpPr>
      <dsp:spPr>
        <a:xfrm>
          <a:off x="0" y="481528"/>
          <a:ext cx="839973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B87B5-7F3E-4509-A00C-51E0A218CFED}">
      <dsp:nvSpPr>
        <dsp:cNvPr id="0" name=""/>
        <dsp:cNvSpPr/>
      </dsp:nvSpPr>
      <dsp:spPr>
        <a:xfrm>
          <a:off x="419986" y="9208"/>
          <a:ext cx="7501640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43" tIns="0" rIns="22224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Minimizar el error absoluto en la medición de gas de los pozos con SEA de Gas Lift existentes.</a:t>
          </a:r>
        </a:p>
      </dsp:txBody>
      <dsp:txXfrm>
        <a:off x="466100" y="55322"/>
        <a:ext cx="7409412" cy="852412"/>
      </dsp:txXfrm>
    </dsp:sp>
    <dsp:sp modelId="{92085207-06B1-433B-8775-0718B83844FF}">
      <dsp:nvSpPr>
        <dsp:cNvPr id="0" name=""/>
        <dsp:cNvSpPr/>
      </dsp:nvSpPr>
      <dsp:spPr>
        <a:xfrm>
          <a:off x="0" y="1933048"/>
          <a:ext cx="839973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9FFB1-E220-4D5C-BEE3-2F4E32CB1C0E}">
      <dsp:nvSpPr>
        <dsp:cNvPr id="0" name=""/>
        <dsp:cNvSpPr/>
      </dsp:nvSpPr>
      <dsp:spPr>
        <a:xfrm>
          <a:off x="419986" y="1460728"/>
          <a:ext cx="7501640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43" tIns="0" rIns="22224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 dirty="0">
              <a:latin typeface="+mn-lt"/>
            </a:rPr>
            <a:t>Evaluar alternativas de mejora de los componentes del puente que adicionalmente cubran la integridad y aseguramiento por riesgo de Frac hit.</a:t>
          </a:r>
        </a:p>
      </dsp:txBody>
      <dsp:txXfrm>
        <a:off x="466100" y="1506842"/>
        <a:ext cx="7409412" cy="852412"/>
      </dsp:txXfrm>
    </dsp:sp>
    <dsp:sp modelId="{66D7BA3C-481F-46C0-B043-2C3CD276C9E8}">
      <dsp:nvSpPr>
        <dsp:cNvPr id="0" name=""/>
        <dsp:cNvSpPr/>
      </dsp:nvSpPr>
      <dsp:spPr>
        <a:xfrm>
          <a:off x="0" y="3384568"/>
          <a:ext cx="839973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49D5F-EA3A-4741-892E-6C124C95D3E3}">
      <dsp:nvSpPr>
        <dsp:cNvPr id="0" name=""/>
        <dsp:cNvSpPr/>
      </dsp:nvSpPr>
      <dsp:spPr>
        <a:xfrm>
          <a:off x="419986" y="2912248"/>
          <a:ext cx="7501640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43" tIns="0" rIns="22224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Estandarizar y optimizar el puente de medición de caudal de gas de inyección para pozos con SEA Gas Lift.</a:t>
          </a:r>
        </a:p>
      </dsp:txBody>
      <dsp:txXfrm>
        <a:off x="466100" y="2958362"/>
        <a:ext cx="7409412" cy="8524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C7A97-FA5C-4ED3-8712-36C8F34AEC76}">
      <dsp:nvSpPr>
        <dsp:cNvPr id="0" name=""/>
        <dsp:cNvSpPr/>
      </dsp:nvSpPr>
      <dsp:spPr>
        <a:xfrm>
          <a:off x="0" y="2401557"/>
          <a:ext cx="7589203" cy="525402"/>
        </a:xfrm>
        <a:prstGeom prst="rect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b="0" kern="1200"/>
            <a:t>Aportar a la reducción de emisiones de CO2</a:t>
          </a:r>
        </a:p>
      </dsp:txBody>
      <dsp:txXfrm>
        <a:off x="0" y="2401557"/>
        <a:ext cx="7589203" cy="525402"/>
      </dsp:txXfrm>
    </dsp:sp>
    <dsp:sp modelId="{E040B021-DD6D-4EF2-A9FD-BFAFED11C822}">
      <dsp:nvSpPr>
        <dsp:cNvPr id="0" name=""/>
        <dsp:cNvSpPr/>
      </dsp:nvSpPr>
      <dsp:spPr>
        <a:xfrm rot="10800000">
          <a:off x="0" y="1601370"/>
          <a:ext cx="7589203" cy="808068"/>
        </a:xfrm>
        <a:prstGeom prst="upArrowCallout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b="0" kern="1200"/>
            <a:t>Mejorar alocación de producción e inyección de gas</a:t>
          </a:r>
        </a:p>
      </dsp:txBody>
      <dsp:txXfrm rot="10800000">
        <a:off x="0" y="1601370"/>
        <a:ext cx="7589203" cy="525058"/>
      </dsp:txXfrm>
    </dsp:sp>
    <dsp:sp modelId="{5BD3B419-F04C-4B24-A88F-2D8FD8871621}">
      <dsp:nvSpPr>
        <dsp:cNvPr id="0" name=""/>
        <dsp:cNvSpPr/>
      </dsp:nvSpPr>
      <dsp:spPr>
        <a:xfrm rot="10800000">
          <a:off x="0" y="801182"/>
          <a:ext cx="7589203" cy="808068"/>
        </a:xfrm>
        <a:prstGeom prst="upArrowCallout">
          <a:avLst/>
        </a:prstGeom>
        <a:solidFill>
          <a:srgbClr val="0B52E2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b="0" kern="1200"/>
            <a:t>Incremento de rentabilidad del SEA.</a:t>
          </a:r>
        </a:p>
      </dsp:txBody>
      <dsp:txXfrm rot="10800000">
        <a:off x="0" y="801182"/>
        <a:ext cx="7589203" cy="525058"/>
      </dsp:txXfrm>
    </dsp:sp>
    <dsp:sp modelId="{F5B34664-DFC4-4340-BAB3-92B9037B83BF}">
      <dsp:nvSpPr>
        <dsp:cNvPr id="0" name=""/>
        <dsp:cNvSpPr/>
      </dsp:nvSpPr>
      <dsp:spPr>
        <a:xfrm rot="10800000">
          <a:off x="0" y="995"/>
          <a:ext cx="7589203" cy="808068"/>
        </a:xfrm>
        <a:prstGeom prst="upArrowCallou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b="0" kern="1200"/>
            <a:t>Optimización de producción.</a:t>
          </a:r>
        </a:p>
      </dsp:txBody>
      <dsp:txXfrm rot="10800000">
        <a:off x="0" y="995"/>
        <a:ext cx="7589203" cy="525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B2AA0-14DF-46C8-A5AB-D716899B98A5}">
      <dsp:nvSpPr>
        <dsp:cNvPr id="0" name=""/>
        <dsp:cNvSpPr/>
      </dsp:nvSpPr>
      <dsp:spPr>
        <a:xfrm rot="5400000">
          <a:off x="322411" y="2723255"/>
          <a:ext cx="955326" cy="15896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9BB20-0712-4F91-A167-DFCE34B81F4D}">
      <dsp:nvSpPr>
        <dsp:cNvPr id="0" name=""/>
        <dsp:cNvSpPr/>
      </dsp:nvSpPr>
      <dsp:spPr>
        <a:xfrm>
          <a:off x="162943" y="3198215"/>
          <a:ext cx="1435138" cy="1257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Arial Narrow" panose="020B0606020202030204" pitchFamily="34" charset="0"/>
            </a:rPr>
            <a:t>Cálculos de caudal con el PLC </a:t>
          </a:r>
        </a:p>
      </dsp:txBody>
      <dsp:txXfrm>
        <a:off x="162943" y="3198215"/>
        <a:ext cx="1435138" cy="1257982"/>
      </dsp:txXfrm>
    </dsp:sp>
    <dsp:sp modelId="{AB5F34DB-9F46-4266-8AF1-D68B2694DE96}">
      <dsp:nvSpPr>
        <dsp:cNvPr id="0" name=""/>
        <dsp:cNvSpPr/>
      </dsp:nvSpPr>
      <dsp:spPr>
        <a:xfrm>
          <a:off x="1327300" y="2606223"/>
          <a:ext cx="270780" cy="27078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51424"/>
            <a:satOff val="1378"/>
            <a:lumOff val="6070"/>
            <a:alphaOff val="0"/>
          </a:schemeClr>
        </a:solidFill>
        <a:ln w="12700" cap="flat" cmpd="sng" algn="ctr">
          <a:solidFill>
            <a:schemeClr val="accent1">
              <a:shade val="50000"/>
              <a:hueOff val="51424"/>
              <a:satOff val="1378"/>
              <a:lumOff val="60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3ADDA-A68C-459F-87AC-5D4B0E997611}">
      <dsp:nvSpPr>
        <dsp:cNvPr id="0" name=""/>
        <dsp:cNvSpPr/>
      </dsp:nvSpPr>
      <dsp:spPr>
        <a:xfrm rot="5400000">
          <a:off x="2079300" y="2288511"/>
          <a:ext cx="955326" cy="15896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02849"/>
            <a:satOff val="2755"/>
            <a:lumOff val="12139"/>
            <a:alphaOff val="0"/>
          </a:schemeClr>
        </a:solidFill>
        <a:ln w="12700" cap="flat" cmpd="sng" algn="ctr">
          <a:solidFill>
            <a:schemeClr val="accent1">
              <a:shade val="50000"/>
              <a:hueOff val="102849"/>
              <a:satOff val="2755"/>
              <a:lumOff val="121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A64BB-F3F3-4AF6-97D9-862EFFAF35E9}">
      <dsp:nvSpPr>
        <dsp:cNvPr id="0" name=""/>
        <dsp:cNvSpPr/>
      </dsp:nvSpPr>
      <dsp:spPr>
        <a:xfrm>
          <a:off x="1919832" y="2763471"/>
          <a:ext cx="1435138" cy="1257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Arial Narrow" panose="020B0606020202030204" pitchFamily="34" charset="0"/>
            </a:rPr>
            <a:t>Transmisor de temperatura</a:t>
          </a:r>
        </a:p>
      </dsp:txBody>
      <dsp:txXfrm>
        <a:off x="1919832" y="2763471"/>
        <a:ext cx="1435138" cy="1257982"/>
      </dsp:txXfrm>
    </dsp:sp>
    <dsp:sp modelId="{DF9BB57A-2F43-4808-ACF2-D6FCB9BE71F9}">
      <dsp:nvSpPr>
        <dsp:cNvPr id="0" name=""/>
        <dsp:cNvSpPr/>
      </dsp:nvSpPr>
      <dsp:spPr>
        <a:xfrm>
          <a:off x="3084190" y="2171479"/>
          <a:ext cx="270780" cy="27078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54273"/>
            <a:satOff val="4133"/>
            <a:lumOff val="18209"/>
            <a:alphaOff val="0"/>
          </a:schemeClr>
        </a:solidFill>
        <a:ln w="12700" cap="flat" cmpd="sng" algn="ctr">
          <a:solidFill>
            <a:schemeClr val="accent1">
              <a:shade val="50000"/>
              <a:hueOff val="154273"/>
              <a:satOff val="4133"/>
              <a:lumOff val="18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6A5AD-8A3D-46CD-B0A3-FFA26F96735F}">
      <dsp:nvSpPr>
        <dsp:cNvPr id="0" name=""/>
        <dsp:cNvSpPr/>
      </dsp:nvSpPr>
      <dsp:spPr>
        <a:xfrm rot="5400000">
          <a:off x="3836190" y="1853767"/>
          <a:ext cx="955326" cy="15896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205697"/>
            <a:satOff val="5511"/>
            <a:lumOff val="24279"/>
            <a:alphaOff val="0"/>
          </a:schemeClr>
        </a:solidFill>
        <a:ln w="12700" cap="flat" cmpd="sng" algn="ctr">
          <a:solidFill>
            <a:schemeClr val="accent1">
              <a:shade val="50000"/>
              <a:hueOff val="205697"/>
              <a:satOff val="5511"/>
              <a:lumOff val="242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80EA3-48B4-40EF-A984-67E1228500AA}">
      <dsp:nvSpPr>
        <dsp:cNvPr id="0" name=""/>
        <dsp:cNvSpPr/>
      </dsp:nvSpPr>
      <dsp:spPr>
        <a:xfrm>
          <a:off x="3676722" y="2328727"/>
          <a:ext cx="1435138" cy="1257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Arial Narrow" panose="020B0606020202030204" pitchFamily="34" charset="0"/>
            </a:rPr>
            <a:t>Corrección por presión estática.</a:t>
          </a:r>
        </a:p>
      </dsp:txBody>
      <dsp:txXfrm>
        <a:off x="3676722" y="2328727"/>
        <a:ext cx="1435138" cy="1257982"/>
      </dsp:txXfrm>
    </dsp:sp>
    <dsp:sp modelId="{AFBA9311-1DB5-4459-8DBF-6C386A044BA8}">
      <dsp:nvSpPr>
        <dsp:cNvPr id="0" name=""/>
        <dsp:cNvSpPr/>
      </dsp:nvSpPr>
      <dsp:spPr>
        <a:xfrm>
          <a:off x="4841079" y="1736735"/>
          <a:ext cx="270780" cy="27078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257122"/>
            <a:satOff val="6888"/>
            <a:lumOff val="30348"/>
            <a:alphaOff val="0"/>
          </a:schemeClr>
        </a:solidFill>
        <a:ln w="12700" cap="flat" cmpd="sng" algn="ctr">
          <a:solidFill>
            <a:schemeClr val="accent1">
              <a:shade val="50000"/>
              <a:hueOff val="257122"/>
              <a:satOff val="6888"/>
              <a:lumOff val="303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30916-0E5F-49B1-ADCA-D60531DE31D3}">
      <dsp:nvSpPr>
        <dsp:cNvPr id="0" name=""/>
        <dsp:cNvSpPr/>
      </dsp:nvSpPr>
      <dsp:spPr>
        <a:xfrm rot="5400000">
          <a:off x="5593079" y="1555740"/>
          <a:ext cx="955326" cy="15896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308546"/>
            <a:satOff val="8266"/>
            <a:lumOff val="36418"/>
            <a:alphaOff val="0"/>
          </a:schemeClr>
        </a:solidFill>
        <a:ln w="12700" cap="flat" cmpd="sng" algn="ctr">
          <a:solidFill>
            <a:schemeClr val="accent1">
              <a:shade val="50000"/>
              <a:hueOff val="308546"/>
              <a:satOff val="8266"/>
              <a:lumOff val="364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FB7F5-15B6-45CE-8DF0-FE1E651C161F}">
      <dsp:nvSpPr>
        <dsp:cNvPr id="0" name=""/>
        <dsp:cNvSpPr/>
      </dsp:nvSpPr>
      <dsp:spPr>
        <a:xfrm>
          <a:off x="5451780" y="2048011"/>
          <a:ext cx="1619323" cy="984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Arial Narrow" panose="020B0606020202030204" pitchFamily="34" charset="0"/>
            </a:rPr>
            <a:t>Placa orificio en rango y orientación</a:t>
          </a:r>
        </a:p>
      </dsp:txBody>
      <dsp:txXfrm>
        <a:off x="5451780" y="2048011"/>
        <a:ext cx="1619323" cy="984547"/>
      </dsp:txXfrm>
    </dsp:sp>
    <dsp:sp modelId="{D8429C4D-DB60-4A6E-9821-2AEFD3E94FC0}">
      <dsp:nvSpPr>
        <dsp:cNvPr id="0" name=""/>
        <dsp:cNvSpPr/>
      </dsp:nvSpPr>
      <dsp:spPr>
        <a:xfrm>
          <a:off x="6597969" y="1438709"/>
          <a:ext cx="270780" cy="27078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308546"/>
            <a:satOff val="8266"/>
            <a:lumOff val="36418"/>
            <a:alphaOff val="0"/>
          </a:schemeClr>
        </a:solidFill>
        <a:ln w="12700" cap="flat" cmpd="sng" algn="ctr">
          <a:solidFill>
            <a:schemeClr val="accent1">
              <a:shade val="50000"/>
              <a:hueOff val="308546"/>
              <a:satOff val="8266"/>
              <a:lumOff val="364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4BFB1-9497-4F32-AC58-A167CC326192}">
      <dsp:nvSpPr>
        <dsp:cNvPr id="0" name=""/>
        <dsp:cNvSpPr/>
      </dsp:nvSpPr>
      <dsp:spPr>
        <a:xfrm rot="5400000">
          <a:off x="7349969" y="1120996"/>
          <a:ext cx="955326" cy="15896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257122"/>
            <a:satOff val="6888"/>
            <a:lumOff val="30348"/>
            <a:alphaOff val="0"/>
          </a:schemeClr>
        </a:solidFill>
        <a:ln w="12700" cap="flat" cmpd="sng" algn="ctr">
          <a:solidFill>
            <a:schemeClr val="accent1">
              <a:shade val="50000"/>
              <a:hueOff val="257122"/>
              <a:satOff val="6888"/>
              <a:lumOff val="303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88FB7-0DFA-4E69-8924-C7FEEFEAB8D9}">
      <dsp:nvSpPr>
        <dsp:cNvPr id="0" name=""/>
        <dsp:cNvSpPr/>
      </dsp:nvSpPr>
      <dsp:spPr>
        <a:xfrm>
          <a:off x="7162587" y="1598674"/>
          <a:ext cx="1555144" cy="1257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Arial Narrow" panose="020B0606020202030204" pitchFamily="34" charset="0"/>
            </a:rPr>
            <a:t>Presión</a:t>
          </a:r>
          <a:r>
            <a:rPr lang="es-AR" sz="1800" kern="1200" baseline="0">
              <a:latin typeface="Arial Narrow" panose="020B0606020202030204" pitchFamily="34" charset="0"/>
            </a:rPr>
            <a:t> estática absoluta.</a:t>
          </a:r>
          <a:endParaRPr lang="es-AR" sz="1800" kern="1200">
            <a:latin typeface="Arial Narrow" panose="020B0606020202030204" pitchFamily="34" charset="0"/>
          </a:endParaRPr>
        </a:p>
      </dsp:txBody>
      <dsp:txXfrm>
        <a:off x="7162587" y="1598674"/>
        <a:ext cx="1555144" cy="1257982"/>
      </dsp:txXfrm>
    </dsp:sp>
    <dsp:sp modelId="{4A81C3F9-16A9-474C-BA6E-EF38BFD3AC5B}">
      <dsp:nvSpPr>
        <dsp:cNvPr id="0" name=""/>
        <dsp:cNvSpPr/>
      </dsp:nvSpPr>
      <dsp:spPr>
        <a:xfrm>
          <a:off x="8354858" y="1003965"/>
          <a:ext cx="270780" cy="27078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205697"/>
            <a:satOff val="5511"/>
            <a:lumOff val="24279"/>
            <a:alphaOff val="0"/>
          </a:schemeClr>
        </a:solidFill>
        <a:ln w="12700" cap="flat" cmpd="sng" algn="ctr">
          <a:solidFill>
            <a:schemeClr val="accent1">
              <a:shade val="50000"/>
              <a:hueOff val="205697"/>
              <a:satOff val="5511"/>
              <a:lumOff val="242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DDAD2-9F6D-429A-BBA1-182D9609E704}">
      <dsp:nvSpPr>
        <dsp:cNvPr id="0" name=""/>
        <dsp:cNvSpPr/>
      </dsp:nvSpPr>
      <dsp:spPr>
        <a:xfrm rot="5400000">
          <a:off x="9106858" y="686252"/>
          <a:ext cx="955326" cy="15896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54273"/>
            <a:satOff val="4133"/>
            <a:lumOff val="18209"/>
            <a:alphaOff val="0"/>
          </a:schemeClr>
        </a:solidFill>
        <a:ln w="12700" cap="flat" cmpd="sng" algn="ctr">
          <a:solidFill>
            <a:schemeClr val="accent1">
              <a:shade val="50000"/>
              <a:hueOff val="154273"/>
              <a:satOff val="4133"/>
              <a:lumOff val="18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C7CC4-5A32-4C26-8D40-7E571CF1A0A1}">
      <dsp:nvSpPr>
        <dsp:cNvPr id="0" name=""/>
        <dsp:cNvSpPr/>
      </dsp:nvSpPr>
      <dsp:spPr>
        <a:xfrm>
          <a:off x="8947390" y="1161213"/>
          <a:ext cx="1435138" cy="1257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Arial Narrow" panose="020B0606020202030204" pitchFamily="34" charset="0"/>
            </a:rPr>
            <a:t>Tomas de ½” NPT y ¾” NPT</a:t>
          </a:r>
        </a:p>
      </dsp:txBody>
      <dsp:txXfrm>
        <a:off x="8947390" y="1161213"/>
        <a:ext cx="1435138" cy="1257982"/>
      </dsp:txXfrm>
    </dsp:sp>
    <dsp:sp modelId="{34EDB827-B273-4BFC-BA13-7A127DCF15FC}">
      <dsp:nvSpPr>
        <dsp:cNvPr id="0" name=""/>
        <dsp:cNvSpPr/>
      </dsp:nvSpPr>
      <dsp:spPr>
        <a:xfrm>
          <a:off x="10111748" y="569221"/>
          <a:ext cx="270780" cy="27078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02849"/>
            <a:satOff val="2755"/>
            <a:lumOff val="12139"/>
            <a:alphaOff val="0"/>
          </a:schemeClr>
        </a:solidFill>
        <a:ln w="12700" cap="flat" cmpd="sng" algn="ctr">
          <a:solidFill>
            <a:schemeClr val="accent1">
              <a:shade val="50000"/>
              <a:hueOff val="102849"/>
              <a:satOff val="2755"/>
              <a:lumOff val="121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D3FB1-39BD-4812-A59E-2D45641E7C6B}">
      <dsp:nvSpPr>
        <dsp:cNvPr id="0" name=""/>
        <dsp:cNvSpPr/>
      </dsp:nvSpPr>
      <dsp:spPr>
        <a:xfrm rot="5400000">
          <a:off x="10863748" y="251508"/>
          <a:ext cx="955326" cy="158964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51424"/>
            <a:satOff val="1378"/>
            <a:lumOff val="6070"/>
            <a:alphaOff val="0"/>
          </a:schemeClr>
        </a:solidFill>
        <a:ln w="12700" cap="flat" cmpd="sng" algn="ctr">
          <a:solidFill>
            <a:schemeClr val="accent1">
              <a:shade val="50000"/>
              <a:hueOff val="51424"/>
              <a:satOff val="1378"/>
              <a:lumOff val="60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32703-0AA2-4DAB-B639-6DADD5A15D7D}">
      <dsp:nvSpPr>
        <dsp:cNvPr id="0" name=""/>
        <dsp:cNvSpPr/>
      </dsp:nvSpPr>
      <dsp:spPr>
        <a:xfrm>
          <a:off x="10704280" y="726469"/>
          <a:ext cx="1435138" cy="1257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Arial Narrow" panose="020B0606020202030204" pitchFamily="34" charset="0"/>
            </a:rPr>
            <a:t>Transmisor de presión diferencial</a:t>
          </a:r>
        </a:p>
      </dsp:txBody>
      <dsp:txXfrm>
        <a:off x="10704280" y="726469"/>
        <a:ext cx="1435138" cy="12579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B2AA0-14DF-46C8-A5AB-D716899B98A5}">
      <dsp:nvSpPr>
        <dsp:cNvPr id="0" name=""/>
        <dsp:cNvSpPr/>
      </dsp:nvSpPr>
      <dsp:spPr>
        <a:xfrm rot="5400000">
          <a:off x="341488" y="2505388"/>
          <a:ext cx="1027546" cy="170981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9BB20-0712-4F91-A167-DFCE34B81F4D}">
      <dsp:nvSpPr>
        <dsp:cNvPr id="0" name=""/>
        <dsp:cNvSpPr/>
      </dsp:nvSpPr>
      <dsp:spPr>
        <a:xfrm>
          <a:off x="164021" y="3023669"/>
          <a:ext cx="1874954" cy="135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Tramos rectos puente medidor</a:t>
          </a:r>
        </a:p>
      </dsp:txBody>
      <dsp:txXfrm>
        <a:off x="164021" y="3023669"/>
        <a:ext cx="1874954" cy="1353082"/>
      </dsp:txXfrm>
    </dsp:sp>
    <dsp:sp modelId="{AB5F34DB-9F46-4266-8AF1-D68B2694DE96}">
      <dsp:nvSpPr>
        <dsp:cNvPr id="0" name=""/>
        <dsp:cNvSpPr/>
      </dsp:nvSpPr>
      <dsp:spPr>
        <a:xfrm>
          <a:off x="1422344" y="2379509"/>
          <a:ext cx="291250" cy="29125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60774"/>
            <a:satOff val="1628"/>
            <a:lumOff val="7173"/>
            <a:alphaOff val="0"/>
          </a:schemeClr>
        </a:solidFill>
        <a:ln w="12700" cap="flat" cmpd="sng" algn="ctr">
          <a:solidFill>
            <a:schemeClr val="accent1">
              <a:shade val="50000"/>
              <a:hueOff val="60774"/>
              <a:satOff val="1628"/>
              <a:lumOff val="71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3ADDA-A68C-459F-87AC-5D4B0E997611}">
      <dsp:nvSpPr>
        <dsp:cNvPr id="0" name=""/>
        <dsp:cNvSpPr/>
      </dsp:nvSpPr>
      <dsp:spPr>
        <a:xfrm rot="5400000">
          <a:off x="2396855" y="2037778"/>
          <a:ext cx="1027546" cy="170981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21548"/>
            <a:satOff val="3256"/>
            <a:lumOff val="14347"/>
            <a:alphaOff val="0"/>
          </a:schemeClr>
        </a:solidFill>
        <a:ln w="12700" cap="flat" cmpd="sng" algn="ctr">
          <a:solidFill>
            <a:schemeClr val="accent1">
              <a:shade val="50000"/>
              <a:hueOff val="121548"/>
              <a:satOff val="3256"/>
              <a:lumOff val="143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A64BB-F3F3-4AF6-97D9-862EFFAF35E9}">
      <dsp:nvSpPr>
        <dsp:cNvPr id="0" name=""/>
        <dsp:cNvSpPr/>
      </dsp:nvSpPr>
      <dsp:spPr>
        <a:xfrm>
          <a:off x="2225332" y="2548644"/>
          <a:ext cx="1543630" cy="135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Serie del puente.</a:t>
          </a:r>
        </a:p>
      </dsp:txBody>
      <dsp:txXfrm>
        <a:off x="2225332" y="2548644"/>
        <a:ext cx="1543630" cy="1353082"/>
      </dsp:txXfrm>
    </dsp:sp>
    <dsp:sp modelId="{DF9BB57A-2F43-4808-ACF2-D6FCB9BE71F9}">
      <dsp:nvSpPr>
        <dsp:cNvPr id="0" name=""/>
        <dsp:cNvSpPr/>
      </dsp:nvSpPr>
      <dsp:spPr>
        <a:xfrm>
          <a:off x="3477711" y="1911900"/>
          <a:ext cx="291250" cy="29125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82323"/>
            <a:satOff val="4885"/>
            <a:lumOff val="21520"/>
            <a:alphaOff val="0"/>
          </a:schemeClr>
        </a:solidFill>
        <a:ln w="12700" cap="flat" cmpd="sng" algn="ctr">
          <a:solidFill>
            <a:schemeClr val="accent1">
              <a:shade val="50000"/>
              <a:hueOff val="182323"/>
              <a:satOff val="4885"/>
              <a:lumOff val="215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6A5AD-8A3D-46CD-B0A3-FFA26F96735F}">
      <dsp:nvSpPr>
        <dsp:cNvPr id="0" name=""/>
        <dsp:cNvSpPr/>
      </dsp:nvSpPr>
      <dsp:spPr>
        <a:xfrm rot="5400000">
          <a:off x="4452222" y="1570169"/>
          <a:ext cx="1027546" cy="170981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243097"/>
            <a:satOff val="6513"/>
            <a:lumOff val="28693"/>
            <a:alphaOff val="0"/>
          </a:schemeClr>
        </a:solidFill>
        <a:ln w="12700" cap="flat" cmpd="sng" algn="ctr">
          <a:solidFill>
            <a:schemeClr val="accent1">
              <a:shade val="50000"/>
              <a:hueOff val="243097"/>
              <a:satOff val="6513"/>
              <a:lumOff val="286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80EA3-48B4-40EF-A984-67E1228500AA}">
      <dsp:nvSpPr>
        <dsp:cNvPr id="0" name=""/>
        <dsp:cNvSpPr/>
      </dsp:nvSpPr>
      <dsp:spPr>
        <a:xfrm>
          <a:off x="4289112" y="2081035"/>
          <a:ext cx="1719295" cy="135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Cromatografía</a:t>
          </a:r>
        </a:p>
      </dsp:txBody>
      <dsp:txXfrm>
        <a:off x="4289112" y="2081035"/>
        <a:ext cx="1719295" cy="1353082"/>
      </dsp:txXfrm>
    </dsp:sp>
    <dsp:sp modelId="{AFBA9311-1DB5-4459-8DBF-6C386A044BA8}">
      <dsp:nvSpPr>
        <dsp:cNvPr id="0" name=""/>
        <dsp:cNvSpPr/>
      </dsp:nvSpPr>
      <dsp:spPr>
        <a:xfrm>
          <a:off x="5533078" y="1444291"/>
          <a:ext cx="291250" cy="29125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303871"/>
            <a:satOff val="8141"/>
            <a:lumOff val="35866"/>
            <a:alphaOff val="0"/>
          </a:schemeClr>
        </a:solidFill>
        <a:ln w="12700" cap="flat" cmpd="sng" algn="ctr">
          <a:solidFill>
            <a:schemeClr val="accent1">
              <a:shade val="50000"/>
              <a:hueOff val="303871"/>
              <a:satOff val="8141"/>
              <a:lumOff val="358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30916-0E5F-49B1-ADCA-D60531DE31D3}">
      <dsp:nvSpPr>
        <dsp:cNvPr id="0" name=""/>
        <dsp:cNvSpPr/>
      </dsp:nvSpPr>
      <dsp:spPr>
        <a:xfrm rot="5400000">
          <a:off x="6507589" y="1249613"/>
          <a:ext cx="1027546" cy="170981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303871"/>
            <a:satOff val="8141"/>
            <a:lumOff val="35866"/>
            <a:alphaOff val="0"/>
          </a:schemeClr>
        </a:solidFill>
        <a:ln w="12700" cap="flat" cmpd="sng" algn="ctr">
          <a:solidFill>
            <a:schemeClr val="accent1">
              <a:shade val="50000"/>
              <a:hueOff val="303871"/>
              <a:satOff val="8141"/>
              <a:lumOff val="358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FB7F5-15B6-45CE-8DF0-FE1E651C161F}">
      <dsp:nvSpPr>
        <dsp:cNvPr id="0" name=""/>
        <dsp:cNvSpPr/>
      </dsp:nvSpPr>
      <dsp:spPr>
        <a:xfrm>
          <a:off x="6317157" y="1779097"/>
          <a:ext cx="1543630" cy="105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latin typeface="+mn-lt"/>
            </a:rPr>
            <a:t>Válvula de regulación.</a:t>
          </a:r>
          <a:endParaRPr lang="es-AR" sz="1800" kern="1200">
            <a:solidFill>
              <a:srgbClr val="FF0000"/>
            </a:solidFill>
            <a:latin typeface="+mn-lt"/>
          </a:endParaRPr>
        </a:p>
      </dsp:txBody>
      <dsp:txXfrm>
        <a:off x="6317157" y="1779097"/>
        <a:ext cx="1543630" cy="1058976"/>
      </dsp:txXfrm>
    </dsp:sp>
    <dsp:sp modelId="{D8429C4D-DB60-4A6E-9821-2AEFD3E94FC0}">
      <dsp:nvSpPr>
        <dsp:cNvPr id="0" name=""/>
        <dsp:cNvSpPr/>
      </dsp:nvSpPr>
      <dsp:spPr>
        <a:xfrm>
          <a:off x="7588445" y="1123734"/>
          <a:ext cx="291250" cy="29125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243097"/>
            <a:satOff val="6513"/>
            <a:lumOff val="28693"/>
            <a:alphaOff val="0"/>
          </a:schemeClr>
        </a:solidFill>
        <a:ln w="12700" cap="flat" cmpd="sng" algn="ctr">
          <a:solidFill>
            <a:schemeClr val="accent1">
              <a:shade val="50000"/>
              <a:hueOff val="243097"/>
              <a:satOff val="6513"/>
              <a:lumOff val="286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4BFB1-9497-4F32-AC58-A167CC326192}">
      <dsp:nvSpPr>
        <dsp:cNvPr id="0" name=""/>
        <dsp:cNvSpPr/>
      </dsp:nvSpPr>
      <dsp:spPr>
        <a:xfrm rot="5400000">
          <a:off x="8593832" y="782003"/>
          <a:ext cx="1027546" cy="170981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82323"/>
            <a:satOff val="4885"/>
            <a:lumOff val="21520"/>
            <a:alphaOff val="0"/>
          </a:schemeClr>
        </a:solidFill>
        <a:ln w="12700" cap="flat" cmpd="sng" algn="ctr">
          <a:solidFill>
            <a:schemeClr val="accent1">
              <a:shade val="50000"/>
              <a:hueOff val="182323"/>
              <a:satOff val="4885"/>
              <a:lumOff val="215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88FB7-0DFA-4E69-8924-C7FEEFEAB8D9}">
      <dsp:nvSpPr>
        <dsp:cNvPr id="0" name=""/>
        <dsp:cNvSpPr/>
      </dsp:nvSpPr>
      <dsp:spPr>
        <a:xfrm>
          <a:off x="8424439" y="1292869"/>
          <a:ext cx="1944603" cy="135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solidFill>
                <a:schemeClr val="tx1"/>
              </a:solidFill>
              <a:latin typeface="+mn-lt"/>
            </a:rPr>
            <a:t>Purgas de líquidos.</a:t>
          </a:r>
        </a:p>
      </dsp:txBody>
      <dsp:txXfrm>
        <a:off x="8424439" y="1292869"/>
        <a:ext cx="1944603" cy="1353082"/>
      </dsp:txXfrm>
    </dsp:sp>
    <dsp:sp modelId="{4A81C3F9-16A9-474C-BA6E-EF38BFD3AC5B}">
      <dsp:nvSpPr>
        <dsp:cNvPr id="0" name=""/>
        <dsp:cNvSpPr/>
      </dsp:nvSpPr>
      <dsp:spPr>
        <a:xfrm>
          <a:off x="9674688" y="656125"/>
          <a:ext cx="291250" cy="291250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21548"/>
            <a:satOff val="3256"/>
            <a:lumOff val="14347"/>
            <a:alphaOff val="0"/>
          </a:schemeClr>
        </a:solidFill>
        <a:ln w="12700" cap="flat" cmpd="sng" algn="ctr">
          <a:solidFill>
            <a:schemeClr val="accent1">
              <a:shade val="50000"/>
              <a:hueOff val="121548"/>
              <a:satOff val="3256"/>
              <a:lumOff val="143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DDAD2-9F6D-429A-BBA1-182D9609E704}">
      <dsp:nvSpPr>
        <dsp:cNvPr id="0" name=""/>
        <dsp:cNvSpPr/>
      </dsp:nvSpPr>
      <dsp:spPr>
        <a:xfrm rot="5400000">
          <a:off x="10618323" y="314394"/>
          <a:ext cx="1027546" cy="170981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60774"/>
            <a:satOff val="1628"/>
            <a:lumOff val="7173"/>
            <a:alphaOff val="0"/>
          </a:schemeClr>
        </a:solidFill>
        <a:ln w="12700" cap="flat" cmpd="sng" algn="ctr">
          <a:solidFill>
            <a:schemeClr val="accent1">
              <a:shade val="50000"/>
              <a:hueOff val="60774"/>
              <a:satOff val="1628"/>
              <a:lumOff val="71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C7CC4-5A32-4C26-8D40-7E571CF1A0A1}">
      <dsp:nvSpPr>
        <dsp:cNvPr id="0" name=""/>
        <dsp:cNvSpPr/>
      </dsp:nvSpPr>
      <dsp:spPr>
        <a:xfrm>
          <a:off x="10442963" y="814760"/>
          <a:ext cx="1552012" cy="135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kern="1200">
              <a:solidFill>
                <a:schemeClr val="tx1"/>
              </a:solidFill>
              <a:latin typeface="+mn-lt"/>
            </a:rPr>
            <a:t>Válvula de seguridad.</a:t>
          </a:r>
        </a:p>
      </dsp:txBody>
      <dsp:txXfrm>
        <a:off x="10442963" y="814760"/>
        <a:ext cx="1552012" cy="13530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50360-5AB2-4C5F-A956-0A99F8B3DE09}">
      <dsp:nvSpPr>
        <dsp:cNvPr id="0" name=""/>
        <dsp:cNvSpPr/>
      </dsp:nvSpPr>
      <dsp:spPr>
        <a:xfrm>
          <a:off x="0" y="463167"/>
          <a:ext cx="9391865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8913" tIns="645668" rIns="72891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AR" sz="2400" kern="1200">
            <a:latin typeface="Arial Narrow" panose="020B0606020202030204" pitchFamily="34" charset="0"/>
          </a:endParaRPr>
        </a:p>
      </dsp:txBody>
      <dsp:txXfrm>
        <a:off x="0" y="463167"/>
        <a:ext cx="9391865" cy="781200"/>
      </dsp:txXfrm>
    </dsp:sp>
    <dsp:sp modelId="{551A2292-BC8C-413E-A945-ECC3FF520F25}">
      <dsp:nvSpPr>
        <dsp:cNvPr id="0" name=""/>
        <dsp:cNvSpPr/>
      </dsp:nvSpPr>
      <dsp:spPr>
        <a:xfrm>
          <a:off x="469593" y="5607"/>
          <a:ext cx="8122225" cy="91512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493" tIns="0" rIns="2484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AR" sz="2400" kern="1200" dirty="0">
              <a:latin typeface="Arial Narrow" panose="020B0606020202030204" pitchFamily="34" charset="0"/>
            </a:rPr>
            <a:t>Organización de un equipo multidisciplinario.</a:t>
          </a:r>
        </a:p>
      </dsp:txBody>
      <dsp:txXfrm>
        <a:off x="514265" y="50279"/>
        <a:ext cx="8032881" cy="825776"/>
      </dsp:txXfrm>
    </dsp:sp>
    <dsp:sp modelId="{5F8DD371-B8AA-4B87-8F89-00CB67751D58}">
      <dsp:nvSpPr>
        <dsp:cNvPr id="0" name=""/>
        <dsp:cNvSpPr/>
      </dsp:nvSpPr>
      <dsp:spPr>
        <a:xfrm>
          <a:off x="0" y="1869328"/>
          <a:ext cx="9391865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8913" tIns="645668" rIns="72891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AR" sz="2400" kern="1200">
            <a:latin typeface="Arial Narrow" panose="020B0606020202030204" pitchFamily="34" charset="0"/>
          </a:endParaRPr>
        </a:p>
      </dsp:txBody>
      <dsp:txXfrm>
        <a:off x="0" y="1869328"/>
        <a:ext cx="9391865" cy="781200"/>
      </dsp:txXfrm>
    </dsp:sp>
    <dsp:sp modelId="{35E800DE-AF2C-4F69-B65A-13108B0771F1}">
      <dsp:nvSpPr>
        <dsp:cNvPr id="0" name=""/>
        <dsp:cNvSpPr/>
      </dsp:nvSpPr>
      <dsp:spPr>
        <a:xfrm>
          <a:off x="469593" y="1411767"/>
          <a:ext cx="8122225" cy="915120"/>
        </a:xfrm>
        <a:prstGeom prst="round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493" tIns="0" rIns="2484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kern="1200">
              <a:latin typeface="Arial Narrow" panose="020B0606020202030204" pitchFamily="34" charset="0"/>
            </a:rPr>
            <a:t>Reuniones continuas para evaluar alternativas de mejora. </a:t>
          </a:r>
        </a:p>
      </dsp:txBody>
      <dsp:txXfrm>
        <a:off x="514265" y="1456439"/>
        <a:ext cx="8032881" cy="825776"/>
      </dsp:txXfrm>
    </dsp:sp>
    <dsp:sp modelId="{AC09B0BE-AEFD-40E6-A2D8-D64C1A8F5A2D}">
      <dsp:nvSpPr>
        <dsp:cNvPr id="0" name=""/>
        <dsp:cNvSpPr/>
      </dsp:nvSpPr>
      <dsp:spPr>
        <a:xfrm>
          <a:off x="0" y="3275488"/>
          <a:ext cx="9391865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8913" tIns="645668" rIns="72891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AR" sz="2400" kern="1200">
            <a:latin typeface="Arial Narrow" panose="020B0606020202030204" pitchFamily="34" charset="0"/>
          </a:endParaRPr>
        </a:p>
      </dsp:txBody>
      <dsp:txXfrm>
        <a:off x="0" y="3275488"/>
        <a:ext cx="9391865" cy="781200"/>
      </dsp:txXfrm>
    </dsp:sp>
    <dsp:sp modelId="{75E143AD-B73E-4BFC-B277-E422D613CCEE}">
      <dsp:nvSpPr>
        <dsp:cNvPr id="0" name=""/>
        <dsp:cNvSpPr/>
      </dsp:nvSpPr>
      <dsp:spPr>
        <a:xfrm>
          <a:off x="469593" y="2817928"/>
          <a:ext cx="8122225" cy="915120"/>
        </a:xfrm>
        <a:prstGeom prst="round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493" tIns="0" rIns="2484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kern="1200">
              <a:latin typeface="Arial Narrow" panose="020B0606020202030204" pitchFamily="34" charset="0"/>
            </a:rPr>
            <a:t>Acciones de mejora para disminuir el error absoluto en la medición de gas de los puentes existentes. </a:t>
          </a:r>
        </a:p>
      </dsp:txBody>
      <dsp:txXfrm>
        <a:off x="514265" y="2862600"/>
        <a:ext cx="8032881" cy="8257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C9B6A-A871-413D-9DBC-4ED3FA1803E7}">
      <dsp:nvSpPr>
        <dsp:cNvPr id="0" name=""/>
        <dsp:cNvSpPr/>
      </dsp:nvSpPr>
      <dsp:spPr>
        <a:xfrm>
          <a:off x="3266326" y="-1369"/>
          <a:ext cx="1531168" cy="4243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CMASS/ Seguridad </a:t>
          </a:r>
        </a:p>
      </dsp:txBody>
      <dsp:txXfrm>
        <a:off x="3278754" y="11059"/>
        <a:ext cx="1506312" cy="399453"/>
      </dsp:txXfrm>
    </dsp:sp>
    <dsp:sp modelId="{00713529-4B07-44C8-937C-A625542AB902}">
      <dsp:nvSpPr>
        <dsp:cNvPr id="0" name=""/>
        <dsp:cNvSpPr/>
      </dsp:nvSpPr>
      <dsp:spPr>
        <a:xfrm rot="889204">
          <a:off x="4867845" y="414004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400" kern="1200">
            <a:latin typeface="+mn-lt"/>
          </a:endParaRPr>
        </a:p>
      </dsp:txBody>
      <dsp:txXfrm>
        <a:off x="4910962" y="442749"/>
        <a:ext cx="321229" cy="86233"/>
      </dsp:txXfrm>
    </dsp:sp>
    <dsp:sp modelId="{B731F90D-2378-4C07-A7DA-BA4CD6354F5B}">
      <dsp:nvSpPr>
        <dsp:cNvPr id="0" name=""/>
        <dsp:cNvSpPr/>
      </dsp:nvSpPr>
      <dsp:spPr>
        <a:xfrm>
          <a:off x="5345659" y="547154"/>
          <a:ext cx="1478820" cy="4137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Operaciones</a:t>
          </a:r>
        </a:p>
      </dsp:txBody>
      <dsp:txXfrm>
        <a:off x="5357777" y="559272"/>
        <a:ext cx="1454584" cy="389499"/>
      </dsp:txXfrm>
    </dsp:sp>
    <dsp:sp modelId="{D2F9B09C-9D43-4049-BB8F-FF837844DBFD}">
      <dsp:nvSpPr>
        <dsp:cNvPr id="0" name=""/>
        <dsp:cNvSpPr/>
      </dsp:nvSpPr>
      <dsp:spPr>
        <a:xfrm rot="4568688">
          <a:off x="6011328" y="1209198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900" kern="1200">
            <a:latin typeface="+mn-lt"/>
          </a:endParaRPr>
        </a:p>
      </dsp:txBody>
      <dsp:txXfrm>
        <a:off x="6054445" y="1237943"/>
        <a:ext cx="321229" cy="86233"/>
      </dsp:txXfrm>
    </dsp:sp>
    <dsp:sp modelId="{7C9A6DD1-040C-4DE6-B6C5-9E80EDF063D8}">
      <dsp:nvSpPr>
        <dsp:cNvPr id="0" name=""/>
        <dsp:cNvSpPr/>
      </dsp:nvSpPr>
      <dsp:spPr>
        <a:xfrm>
          <a:off x="5805614" y="1601230"/>
          <a:ext cx="1076122" cy="4025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Procesos</a:t>
          </a:r>
        </a:p>
      </dsp:txBody>
      <dsp:txXfrm>
        <a:off x="5817405" y="1613021"/>
        <a:ext cx="1052540" cy="378988"/>
      </dsp:txXfrm>
    </dsp:sp>
    <dsp:sp modelId="{8058D2BD-7E81-4130-91E4-3BE11BCF4B85}">
      <dsp:nvSpPr>
        <dsp:cNvPr id="0" name=""/>
        <dsp:cNvSpPr/>
      </dsp:nvSpPr>
      <dsp:spPr>
        <a:xfrm rot="5058815">
          <a:off x="6207819" y="2412320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400" kern="1200">
            <a:latin typeface="+mn-lt"/>
          </a:endParaRPr>
        </a:p>
      </dsp:txBody>
      <dsp:txXfrm>
        <a:off x="6250936" y="2441065"/>
        <a:ext cx="321229" cy="86233"/>
      </dsp:txXfrm>
    </dsp:sp>
    <dsp:sp modelId="{2E57662D-97A8-49A4-A324-FB49020363DE}">
      <dsp:nvSpPr>
        <dsp:cNvPr id="0" name=""/>
        <dsp:cNvSpPr/>
      </dsp:nvSpPr>
      <dsp:spPr>
        <a:xfrm>
          <a:off x="5655094" y="2964564"/>
          <a:ext cx="1657998" cy="4962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Mantenimiento</a:t>
          </a:r>
        </a:p>
      </dsp:txBody>
      <dsp:txXfrm>
        <a:off x="5669630" y="2979100"/>
        <a:ext cx="1628926" cy="467227"/>
      </dsp:txXfrm>
    </dsp:sp>
    <dsp:sp modelId="{0390583C-687C-4E67-B6BF-E154B291DE58}">
      <dsp:nvSpPr>
        <dsp:cNvPr id="0" name=""/>
        <dsp:cNvSpPr/>
      </dsp:nvSpPr>
      <dsp:spPr>
        <a:xfrm rot="7035503">
          <a:off x="5998142" y="3688618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900" kern="1200">
            <a:latin typeface="+mn-lt"/>
          </a:endParaRPr>
        </a:p>
      </dsp:txBody>
      <dsp:txXfrm rot="10800000">
        <a:off x="6041259" y="3717363"/>
        <a:ext cx="321229" cy="86233"/>
      </dsp:txXfrm>
    </dsp:sp>
    <dsp:sp modelId="{6A41FB8E-CA9F-468A-8127-E0F67EF8EB9C}">
      <dsp:nvSpPr>
        <dsp:cNvPr id="0" name=""/>
        <dsp:cNvSpPr/>
      </dsp:nvSpPr>
      <dsp:spPr>
        <a:xfrm>
          <a:off x="5204175" y="4060096"/>
          <a:ext cx="1503581" cy="35534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Obras menores</a:t>
          </a:r>
        </a:p>
      </dsp:txBody>
      <dsp:txXfrm>
        <a:off x="5214583" y="4070504"/>
        <a:ext cx="1482765" cy="334526"/>
      </dsp:txXfrm>
    </dsp:sp>
    <dsp:sp modelId="{40166E4F-5237-4AD6-9319-0206EEF0AFDB}">
      <dsp:nvSpPr>
        <dsp:cNvPr id="0" name=""/>
        <dsp:cNvSpPr/>
      </dsp:nvSpPr>
      <dsp:spPr>
        <a:xfrm rot="9931157">
          <a:off x="4808084" y="4409741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400" kern="1200">
            <a:latin typeface="+mn-lt"/>
          </a:endParaRPr>
        </a:p>
      </dsp:txBody>
      <dsp:txXfrm rot="10800000">
        <a:off x="4851201" y="4438486"/>
        <a:ext cx="321229" cy="86233"/>
      </dsp:txXfrm>
    </dsp:sp>
    <dsp:sp modelId="{7C3D1E13-B3AC-4F8D-98A1-0DEFA3E384FB}">
      <dsp:nvSpPr>
        <dsp:cNvPr id="0" name=""/>
        <dsp:cNvSpPr/>
      </dsp:nvSpPr>
      <dsp:spPr>
        <a:xfrm>
          <a:off x="3308195" y="4529351"/>
          <a:ext cx="1447430" cy="4106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Ingeniería de instrumentación</a:t>
          </a:r>
        </a:p>
      </dsp:txBody>
      <dsp:txXfrm>
        <a:off x="3320222" y="4541378"/>
        <a:ext cx="1423376" cy="386585"/>
      </dsp:txXfrm>
    </dsp:sp>
    <dsp:sp modelId="{2DE8EAE2-8923-4C11-8777-E24B28D0DFC3}">
      <dsp:nvSpPr>
        <dsp:cNvPr id="0" name=""/>
        <dsp:cNvSpPr/>
      </dsp:nvSpPr>
      <dsp:spPr>
        <a:xfrm rot="12230810">
          <a:off x="2989591" y="4292129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400" kern="1200">
            <a:latin typeface="+mn-lt"/>
          </a:endParaRPr>
        </a:p>
      </dsp:txBody>
      <dsp:txXfrm rot="10800000">
        <a:off x="3032708" y="4320874"/>
        <a:ext cx="321229" cy="86233"/>
      </dsp:txXfrm>
    </dsp:sp>
    <dsp:sp modelId="{CC0AD3DE-EA94-44FE-AD48-34C10809B059}">
      <dsp:nvSpPr>
        <dsp:cNvPr id="0" name=""/>
        <dsp:cNvSpPr/>
      </dsp:nvSpPr>
      <dsp:spPr>
        <a:xfrm>
          <a:off x="1720749" y="3787991"/>
          <a:ext cx="1267973" cy="4106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Mediciones de Gas</a:t>
          </a:r>
        </a:p>
      </dsp:txBody>
      <dsp:txXfrm>
        <a:off x="1732776" y="3800018"/>
        <a:ext cx="1243919" cy="386585"/>
      </dsp:txXfrm>
    </dsp:sp>
    <dsp:sp modelId="{E53A0CED-459A-4AA0-8DE9-1692D550D1C0}">
      <dsp:nvSpPr>
        <dsp:cNvPr id="0" name=""/>
        <dsp:cNvSpPr/>
      </dsp:nvSpPr>
      <dsp:spPr>
        <a:xfrm rot="14400918">
          <a:off x="1905261" y="3495549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1400" kern="1200">
            <a:latin typeface="+mn-lt"/>
          </a:endParaRPr>
        </a:p>
      </dsp:txBody>
      <dsp:txXfrm rot="10800000">
        <a:off x="1948378" y="3524294"/>
        <a:ext cx="321229" cy="86233"/>
      </dsp:txXfrm>
    </dsp:sp>
    <dsp:sp modelId="{AD28E232-A9AB-415F-821A-ED8D30B58014}">
      <dsp:nvSpPr>
        <dsp:cNvPr id="0" name=""/>
        <dsp:cNvSpPr/>
      </dsp:nvSpPr>
      <dsp:spPr>
        <a:xfrm>
          <a:off x="1317663" y="2996583"/>
          <a:ext cx="1126023" cy="3502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Integridad</a:t>
          </a:r>
        </a:p>
      </dsp:txBody>
      <dsp:txXfrm>
        <a:off x="1327921" y="3006841"/>
        <a:ext cx="1105507" cy="329730"/>
      </dsp:txXfrm>
    </dsp:sp>
    <dsp:sp modelId="{ABE3C551-B4CC-45E1-8E02-3717383DD94E}">
      <dsp:nvSpPr>
        <dsp:cNvPr id="0" name=""/>
        <dsp:cNvSpPr/>
      </dsp:nvSpPr>
      <dsp:spPr>
        <a:xfrm rot="16200000">
          <a:off x="1676943" y="2416622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900" kern="1200">
            <a:latin typeface="+mn-lt"/>
          </a:endParaRPr>
        </a:p>
      </dsp:txBody>
      <dsp:txXfrm>
        <a:off x="1720060" y="2445367"/>
        <a:ext cx="321229" cy="86233"/>
      </dsp:txXfrm>
    </dsp:sp>
    <dsp:sp modelId="{C024D934-85F5-49A1-BE83-57CC6C16F512}">
      <dsp:nvSpPr>
        <dsp:cNvPr id="0" name=""/>
        <dsp:cNvSpPr/>
      </dsp:nvSpPr>
      <dsp:spPr>
        <a:xfrm>
          <a:off x="1133035" y="1567113"/>
          <a:ext cx="1495278" cy="4132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YAD/ Sala de control</a:t>
          </a:r>
        </a:p>
      </dsp:txBody>
      <dsp:txXfrm>
        <a:off x="1145139" y="1579217"/>
        <a:ext cx="1471070" cy="389063"/>
      </dsp:txXfrm>
    </dsp:sp>
    <dsp:sp modelId="{2B663540-D740-4A4E-8CCD-5B2A314DA5F0}">
      <dsp:nvSpPr>
        <dsp:cNvPr id="0" name=""/>
        <dsp:cNvSpPr/>
      </dsp:nvSpPr>
      <dsp:spPr>
        <a:xfrm rot="16994293">
          <a:off x="1785263" y="1241444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900" kern="1200">
            <a:latin typeface="+mn-lt"/>
          </a:endParaRPr>
        </a:p>
      </dsp:txBody>
      <dsp:txXfrm>
        <a:off x="1828380" y="1270189"/>
        <a:ext cx="321229" cy="86233"/>
      </dsp:txXfrm>
    </dsp:sp>
    <dsp:sp modelId="{85F807C6-0939-40F0-9E6C-D7F262F3416A}">
      <dsp:nvSpPr>
        <dsp:cNvPr id="0" name=""/>
        <dsp:cNvSpPr/>
      </dsp:nvSpPr>
      <dsp:spPr>
        <a:xfrm>
          <a:off x="1469753" y="648860"/>
          <a:ext cx="1254504" cy="4106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400" kern="1200">
              <a:latin typeface="+mn-lt"/>
            </a:rPr>
            <a:t>Ingeniería de producción</a:t>
          </a:r>
        </a:p>
      </dsp:txBody>
      <dsp:txXfrm>
        <a:off x="1481780" y="660887"/>
        <a:ext cx="1230450" cy="386585"/>
      </dsp:txXfrm>
    </dsp:sp>
    <dsp:sp modelId="{493CC830-D81D-4B49-AF7D-08FDD76A5E96}">
      <dsp:nvSpPr>
        <dsp:cNvPr id="0" name=""/>
        <dsp:cNvSpPr/>
      </dsp:nvSpPr>
      <dsp:spPr>
        <a:xfrm rot="20496420">
          <a:off x="2850448" y="464038"/>
          <a:ext cx="407463" cy="1437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900" kern="1200">
            <a:latin typeface="+mn-lt"/>
          </a:endParaRPr>
        </a:p>
      </dsp:txBody>
      <dsp:txXfrm>
        <a:off x="2893565" y="492783"/>
        <a:ext cx="321229" cy="86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34507-FFA3-45B5-B6F4-C0F12E4F716B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2FF06-992E-4D59-8D72-B920EF41EDB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417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/>
              <a:t>2850665040095463468988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2FF06-992E-4D59-8D72-B920EF41EDBE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80059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1076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/>
              <a:t>Ganancia no capturada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688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>
                <a:solidFill>
                  <a:srgbClr val="FF0000"/>
                </a:solidFill>
              </a:rPr>
              <a:t>Hablado: logrando ejecutar el 100% de las acciones a pesar de la contingencias del año 2020 (covid-19).  </a:t>
            </a:r>
            <a:endParaRPr lang="es-AR"/>
          </a:p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265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83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B621C40D-E2C9-4326-9F60-6BE65B61A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AR" sz="1000"/>
              <a:t>Actualmente, en el yacimiento se cuenta con 3 locaciones produciendo bajo este sistema (LOC-182, LOC-215 y LOC-34) con un total de 10 pozos horizontales con GOR variable (100 a 350 m3/m3).</a:t>
            </a:r>
          </a:p>
          <a:p>
            <a:pPr algn="just"/>
            <a:endParaRPr lang="es-AR" sz="1000"/>
          </a:p>
          <a:p>
            <a:pPr algn="just"/>
            <a:r>
              <a:rPr lang="es-AR" sz="1000"/>
              <a:t>El caudal inyectado es medido unitariamente por pozo a través de un caudalímetro de placa orificio.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0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000"/>
              <a:t>La fase II del proyecto de gas </a:t>
            </a:r>
            <a:r>
              <a:rPr lang="es-AR" sz="1000" err="1"/>
              <a:t>lift</a:t>
            </a:r>
            <a:r>
              <a:rPr lang="es-AR" sz="1000"/>
              <a:t> como piloto en la zona este, centro y oeste de Loma campana, cuenta con 3 locaciones (LOC-182, LOC-215 y LOC-34) con un total de 10 pozos horizontales con GOR variable (100 a 350 m3/m3) los cuales usan como gas de inyección, el gas de proceso proveniente de las EPF 9, 11 y Bandurria; posteriormente es separado en las instalaciones EPF 5, Batería 3 y EPF 11. 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Mejorar la exactitud de la medición del flujo de gas tiene importancia por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 transacciones comerciales que se realizan mundialmente; control de variables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procesos industriales y control de emisiones al medio ambiente exigen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análisis cuidadoso del tema; además, comprender mejor las tecnologías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modernas y seleccionar correctamente los equipos más apropiados.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medición del caudal de gas es un proceso complejo, debido a que el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 es la fase de la materia en la cual no se tiene forma, ni volumen definido,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sus propiedades físicas y termodinámicas cambian según las condiciones del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mismo, que sin correcciones adecuadas puede afectar significativamente las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propiedades del gas y, por ende, la medición del caudal del mismo.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buscamos entonces una medición exacta sino una medición precisa, es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decir aquella cuyo resultado puede ser repetido por distintos actores en condiciones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similares.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 ello, debemos eliminar los errores sistemáticos (por ejemplo, ajustando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cero del instrumento) y acotar los errores aleatorios con el uso de la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estadística.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Medir bien entonces es medir dentro de lo establecido por la norma que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corresponde al medidor y con la menor incertidumbre posible.</a:t>
            </a:r>
          </a:p>
          <a:p>
            <a:endParaRPr lang="es-AR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/>
              <a:t>Durante la vida del pozo el reservorio pierde energía la cual es suplementada por distintos Sistemas de extracción artificial (SEA) para la continuidad de producción de los pozos. </a:t>
            </a:r>
          </a:p>
          <a:p>
            <a:endParaRPr lang="es-AR"/>
          </a:p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8022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/>
              <a:t>Cambiar grafico por el de barras.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/>
              <a:t>La fiabilidad de la medición de gas es crítica ya que el proceso no es un ciclo cerrado, el gas de inyección proviene de una instalación y es nuevamente tratada en otra. </a:t>
            </a:r>
          </a:p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08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AR" sz="1200"/>
              <a:t>EL 70% del OPEX de un SEA de Gas Lift representa el costo de la inyección de gas (compresión y consumo).</a:t>
            </a:r>
            <a:endParaRPr lang="es-AR" sz="1200">
              <a:solidFill>
                <a:srgbClr val="0070C0"/>
              </a:solidFill>
            </a:endParaRPr>
          </a:p>
          <a:p>
            <a:pPr algn="just"/>
            <a:r>
              <a:rPr lang="es-AR" sz="1200">
                <a:solidFill>
                  <a:srgbClr val="0070C0"/>
                </a:solidFill>
              </a:rPr>
              <a:t>La inyección de gas tiene impacto directo en dos puntos:</a:t>
            </a:r>
          </a:p>
          <a:p>
            <a:pPr algn="just"/>
            <a:r>
              <a:rPr lang="es-AR" sz="1200">
                <a:solidFill>
                  <a:srgbClr val="0070C0"/>
                </a:solidFill>
              </a:rPr>
              <a:t>1. </a:t>
            </a:r>
            <a:r>
              <a:rPr lang="es-AR" sz="1200"/>
              <a:t>Eficiencia de SEA.</a:t>
            </a:r>
          </a:p>
          <a:p>
            <a:pPr algn="just"/>
            <a:r>
              <a:rPr lang="es-AR" sz="1200">
                <a:solidFill>
                  <a:srgbClr val="0070C0"/>
                </a:solidFill>
              </a:rPr>
              <a:t>2. </a:t>
            </a:r>
            <a:r>
              <a:rPr lang="es-AR" sz="1200"/>
              <a:t>Estado de explotación del pozo.</a:t>
            </a:r>
          </a:p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2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/>
              <a:t>La fiabilidad de la medición de gas es crítica ya que el proceso no es un ciclo cerrado, el gas de inyección proviene de una instalación y es nuevamente tratada en otra. </a:t>
            </a:r>
          </a:p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762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Permite oponer al paso del </a:t>
            </a:r>
            <a:r>
              <a:rPr lang="es-AR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fluido,orificios</a:t>
            </a:r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diferentes </a:t>
            </a:r>
            <a:r>
              <a:rPr lang="es-AR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tamaños,según</a:t>
            </a:r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rango del caudal a medir.</a:t>
            </a:r>
          </a:p>
          <a:p>
            <a:pPr algn="l"/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orificio origina una presión diferencial variable en función del</a:t>
            </a:r>
          </a:p>
          <a:p>
            <a:pPr algn="l"/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caudal.</a:t>
            </a:r>
          </a:p>
          <a:p>
            <a:endParaRPr lang="es-AR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buscamos entonces una medición exacta sino una medición precisa, es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decir aquella cuyo resultado puede ser repetido por distintos actores en condiciones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similares.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 ello, debemos eliminar los errores sistemáticos (por ejemplo, ajustando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cero del instrumento) y acotar los errores aleatorios con el uso de la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estadística.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Medir bien entonces es medir dentro de lo establecido por la norma que</a:t>
            </a:r>
          </a:p>
          <a:p>
            <a:r>
              <a:rPr lang="es-A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corresponde al medidor y con la menor incertidumbre posible.</a:t>
            </a:r>
            <a:endParaRPr lang="es-AR"/>
          </a:p>
          <a:p>
            <a:pPr algn="l"/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0971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/>
              <a:t>Falta de cálculos iterativos para calcular el Cd y </a:t>
            </a:r>
            <a:r>
              <a:rPr lang="es-AR" err="1"/>
              <a:t>Zf</a:t>
            </a:r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607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105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/>
              <a:t>(VCD 20107)</a:t>
            </a:r>
          </a:p>
          <a:p>
            <a:r>
              <a:rPr lang="es-AR"/>
              <a:t>MDC 20084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9B691-F3B1-4546-BD99-9E8FF2701CC4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961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3696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56603"/>
            <a:ext cx="10515600" cy="73408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688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350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bas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9DA15C82-3C6B-4871-BE04-2C773F420667}"/>
              </a:ext>
            </a:extLst>
          </p:cNvPr>
          <p:cNvSpPr/>
          <p:nvPr userDrawn="1"/>
        </p:nvSpPr>
        <p:spPr>
          <a:xfrm>
            <a:off x="1" y="715200"/>
            <a:ext cx="12192000" cy="61428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200" y="182400"/>
            <a:ext cx="2599040" cy="440096"/>
          </a:xfrm>
          <a:noFill/>
        </p:spPr>
        <p:txBody>
          <a:bodyPr wrap="none"/>
          <a:lstStyle>
            <a:lvl1pPr>
              <a:defRPr sz="1600" b="0" baseline="0">
                <a:solidFill>
                  <a:srgbClr val="0070C0"/>
                </a:solidFill>
              </a:defRPr>
            </a:lvl1pPr>
          </a:lstStyle>
          <a:p>
            <a:r>
              <a:rPr lang="es-ES_tradnl"/>
              <a:t>DIAPOSITIVA BASE 01 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512" y="6652265"/>
            <a:ext cx="5229403" cy="10259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67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3488" y="6616405"/>
            <a:ext cx="240000" cy="123111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12 Marcador de texto">
            <a:extLst>
              <a:ext uri="{FF2B5EF4-FFF2-40B4-BE49-F238E27FC236}">
                <a16:creationId xmlns:a16="http://schemas.microsoft.com/office/drawing/2014/main" id="{CDF19359-B35B-4935-9C8E-563C2E3A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360" y="1008001"/>
            <a:ext cx="11423691" cy="861775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. </a:t>
            </a:r>
            <a:r>
              <a:rPr lang="es-ES" err="1"/>
              <a:t>consectetur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Etiam</a:t>
            </a:r>
            <a:r>
              <a:rPr lang="es-ES"/>
              <a:t> </a:t>
            </a:r>
            <a:r>
              <a:rPr lang="es-ES" err="1"/>
              <a:t>accumsan</a:t>
            </a:r>
            <a:r>
              <a:rPr lang="es-ES"/>
              <a:t>, </a:t>
            </a:r>
            <a:r>
              <a:rPr lang="es-ES" err="1"/>
              <a:t>orci</a:t>
            </a:r>
            <a:r>
              <a:rPr lang="es-ES"/>
              <a:t> in </a:t>
            </a:r>
            <a:r>
              <a:rPr lang="es-ES" err="1"/>
              <a:t>iaculis</a:t>
            </a:r>
            <a:r>
              <a:rPr lang="es-ES"/>
              <a:t> </a:t>
            </a:r>
            <a:r>
              <a:rPr lang="es-ES" err="1"/>
              <a:t>gravida</a:t>
            </a:r>
            <a:r>
              <a:rPr lang="es-ES"/>
              <a:t>, </a:t>
            </a:r>
            <a:r>
              <a:rPr lang="es-ES" err="1"/>
              <a:t>purus</a:t>
            </a:r>
            <a:r>
              <a:rPr lang="es-ES"/>
              <a:t> </a:t>
            </a:r>
            <a:r>
              <a:rPr lang="es-ES" err="1"/>
              <a:t>massa</a:t>
            </a:r>
            <a:r>
              <a:rPr lang="es-ES"/>
              <a:t> </a:t>
            </a:r>
            <a:r>
              <a:rPr lang="es-ES" err="1"/>
              <a:t>accumsan</a:t>
            </a:r>
            <a:r>
              <a:rPr lang="es-ES"/>
              <a:t> mi, et </a:t>
            </a:r>
            <a:r>
              <a:rPr lang="es-ES" err="1"/>
              <a:t>feugiat</a:t>
            </a:r>
            <a:r>
              <a:rPr lang="es-ES"/>
              <a:t> </a:t>
            </a:r>
            <a:r>
              <a:rPr lang="es-ES" err="1"/>
              <a:t>tellus</a:t>
            </a:r>
            <a:r>
              <a:rPr lang="es-ES"/>
              <a:t> </a:t>
            </a:r>
            <a:r>
              <a:rPr lang="es-ES" err="1"/>
              <a:t>diam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</a:t>
            </a:r>
            <a:r>
              <a:rPr lang="es-ES" err="1"/>
              <a:t>est</a:t>
            </a:r>
            <a:r>
              <a:rPr lang="es-ES"/>
              <a:t>. </a:t>
            </a:r>
            <a:r>
              <a:rPr lang="es-ES" err="1"/>
              <a:t>Duis</a:t>
            </a:r>
            <a:r>
              <a:rPr lang="es-ES"/>
              <a:t> </a:t>
            </a:r>
            <a:r>
              <a:rPr lang="es-ES" err="1"/>
              <a:t>pulvinar</a:t>
            </a:r>
            <a:r>
              <a:rPr lang="es-ES"/>
              <a:t>, </a:t>
            </a:r>
            <a:r>
              <a:rPr lang="es-ES" err="1"/>
              <a:t>orci</a:t>
            </a:r>
            <a:r>
              <a:rPr lang="es-ES"/>
              <a:t> a </a:t>
            </a:r>
            <a:r>
              <a:rPr lang="es-ES" err="1"/>
              <a:t>ullamcorper</a:t>
            </a:r>
            <a:r>
              <a:rPr lang="es-ES"/>
              <a:t> </a:t>
            </a:r>
            <a:r>
              <a:rPr lang="es-ES" err="1"/>
              <a:t>rhoncus</a:t>
            </a:r>
            <a:r>
              <a:rPr lang="es-ES"/>
              <a:t>, </a:t>
            </a:r>
            <a:r>
              <a:rPr lang="es-ES" err="1"/>
              <a:t>tellus</a:t>
            </a:r>
            <a:r>
              <a:rPr lang="es-ES"/>
              <a:t> </a:t>
            </a:r>
            <a:r>
              <a:rPr lang="es-ES" err="1"/>
              <a:t>augue</a:t>
            </a:r>
            <a:r>
              <a:rPr lang="es-ES"/>
              <a:t> </a:t>
            </a:r>
            <a:r>
              <a:rPr lang="es-ES" err="1"/>
              <a:t>elementum</a:t>
            </a:r>
            <a:r>
              <a:rPr lang="es-ES"/>
              <a:t> </a:t>
            </a:r>
            <a:r>
              <a:rPr lang="es-ES" err="1"/>
              <a:t>arcu</a:t>
            </a:r>
            <a:r>
              <a:rPr lang="es-ES"/>
              <a:t>, id </a:t>
            </a:r>
            <a:r>
              <a:rPr lang="es-ES" err="1"/>
              <a:t>posuere</a:t>
            </a:r>
            <a:r>
              <a:rPr lang="es-ES"/>
              <a:t> </a:t>
            </a:r>
            <a:r>
              <a:rPr lang="es-ES" err="1"/>
              <a:t>erat</a:t>
            </a:r>
            <a:r>
              <a:rPr lang="es-ES"/>
              <a:t> </a:t>
            </a:r>
            <a:r>
              <a:rPr lang="es-ES" err="1"/>
              <a:t>neque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</a:t>
            </a:r>
            <a:r>
              <a:rPr lang="es-ES" err="1"/>
              <a:t>lorem</a:t>
            </a:r>
            <a:r>
              <a:rPr lang="es-ES"/>
              <a:t>. </a:t>
            </a:r>
            <a:r>
              <a:rPr lang="es-ES" err="1"/>
              <a:t>Maecenas</a:t>
            </a:r>
            <a:r>
              <a:rPr lang="es-ES"/>
              <a:t> </a:t>
            </a:r>
            <a:r>
              <a:rPr lang="es-ES" err="1"/>
              <a:t>finibus</a:t>
            </a:r>
            <a:r>
              <a:rPr lang="es-ES"/>
              <a:t> </a:t>
            </a:r>
            <a:r>
              <a:rPr lang="es-ES" err="1"/>
              <a:t>tristique</a:t>
            </a:r>
            <a:r>
              <a:rPr lang="es-ES"/>
              <a:t> </a:t>
            </a:r>
            <a:r>
              <a:rPr lang="es-ES" err="1"/>
              <a:t>felis</a:t>
            </a:r>
            <a:r>
              <a:rPr lang="es-ES"/>
              <a:t> </a:t>
            </a:r>
            <a:r>
              <a:rPr lang="es-ES" err="1"/>
              <a:t>ac</a:t>
            </a:r>
            <a:r>
              <a:rPr lang="es-E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197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86265"/>
            <a:ext cx="10515600" cy="80442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226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467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166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237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28468"/>
            <a:ext cx="10515600" cy="76222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372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177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06997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6421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8/11/2023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417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" y="42335"/>
            <a:ext cx="11303000" cy="92425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48F9F56-799A-215F-87EB-A6406508963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923588" y="0"/>
            <a:ext cx="12969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Documento: YPF-Público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8243E9-388D-F613-29DC-26B8348AAE2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923588" y="6705600"/>
            <a:ext cx="12969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Documento: YPF-Público</a:t>
            </a:r>
          </a:p>
        </p:txBody>
      </p:sp>
    </p:spTree>
    <p:extLst>
      <p:ext uri="{BB962C8B-B14F-4D97-AF65-F5344CB8AC3E}">
        <p14:creationId xmlns:p14="http://schemas.microsoft.com/office/powerpoint/2010/main" val="18163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25.png"/><Relationship Id="rId10" Type="http://schemas.microsoft.com/office/2007/relationships/diagramDrawing" Target="../diagrams/drawing3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4.xml"/><Relationship Id="rId15" Type="http://schemas.openxmlformats.org/officeDocument/2006/relationships/image" Target="../media/image4.png"/><Relationship Id="rId10" Type="http://schemas.openxmlformats.org/officeDocument/2006/relationships/image" Target="../media/image28.svg"/><Relationship Id="rId4" Type="http://schemas.openxmlformats.org/officeDocument/2006/relationships/diagramData" Target="../diagrams/data4.xml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5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sv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3.sv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3.svg"/><Relationship Id="rId10" Type="http://schemas.openxmlformats.org/officeDocument/2006/relationships/image" Target="../media/image4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jpeg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54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53.svg"/><Relationship Id="rId4" Type="http://schemas.openxmlformats.org/officeDocument/2006/relationships/diagramData" Target="../diagrams/data9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57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43.svg"/><Relationship Id="rId4" Type="http://schemas.openxmlformats.org/officeDocument/2006/relationships/diagramLayout" Target="../diagrams/layout10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0.pn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62.png"/><Relationship Id="rId10" Type="http://schemas.microsoft.com/office/2007/relationships/diagramDrawing" Target="../diagrams/drawing11.xml"/><Relationship Id="rId4" Type="http://schemas.openxmlformats.org/officeDocument/2006/relationships/image" Target="../media/image61.png"/><Relationship Id="rId9" Type="http://schemas.openxmlformats.org/officeDocument/2006/relationships/diagramColors" Target="../diagrams/colors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sz="4400" b="1"/>
              <a:t>Estandarización y optimización del puente de medición del caudal de gas de inyección para pozos con sistema de extracción de Gas Lift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723323"/>
            <a:ext cx="9144000" cy="1655762"/>
          </a:xfrm>
        </p:spPr>
        <p:txBody>
          <a:bodyPr/>
          <a:lstStyle/>
          <a:p>
            <a:r>
              <a:rPr lang="es-VE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Autora: </a:t>
            </a:r>
            <a:r>
              <a:rPr lang="es-VE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Durán Durán Rosmary </a:t>
            </a:r>
            <a:r>
              <a:rPr lang="es-VE">
                <a:solidFill>
                  <a:srgbClr val="000000"/>
                </a:solidFill>
                <a:ea typeface="Times New Roman" panose="02020603050405020304" pitchFamily="18" charset="0"/>
              </a:rPr>
              <a:t>Yennycely (Ingeniera Producción Loma Campana).</a:t>
            </a:r>
          </a:p>
          <a:p>
            <a:r>
              <a:rPr lang="pt-BR" b="1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Co-Autor</a:t>
            </a:r>
            <a:r>
              <a:rPr lang="pt-BR" b="1" err="1">
                <a:solidFill>
                  <a:srgbClr val="000000"/>
                </a:solidFill>
                <a:ea typeface="Times New Roman" panose="02020603050405020304" pitchFamily="18" charset="0"/>
              </a:rPr>
              <a:t>es</a:t>
            </a:r>
            <a:r>
              <a:rPr lang="pt-BR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pt-BR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Villagra</a:t>
            </a:r>
            <a:r>
              <a:rPr lang="pt-BR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Fernando (Lider de Operaciones </a:t>
            </a:r>
            <a:r>
              <a:rPr lang="pt-BR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Lach</a:t>
            </a:r>
            <a:r>
              <a:rPr lang="pt-BR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), </a:t>
            </a:r>
            <a:r>
              <a:rPr lang="pt-BR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Tralma</a:t>
            </a:r>
            <a:r>
              <a:rPr lang="pt-BR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Miguel (</a:t>
            </a:r>
            <a:r>
              <a:rPr lang="pt-BR" err="1">
                <a:solidFill>
                  <a:srgbClr val="000000"/>
                </a:solidFill>
                <a:ea typeface="Times New Roman" panose="02020603050405020304" pitchFamily="18" charset="0"/>
              </a:rPr>
              <a:t>Asistente</a:t>
            </a:r>
            <a:r>
              <a:rPr lang="pt-BR">
                <a:solidFill>
                  <a:srgbClr val="000000"/>
                </a:solidFill>
                <a:ea typeface="Times New Roman" panose="02020603050405020304" pitchFamily="18" charset="0"/>
              </a:rPr>
              <a:t> técnico </a:t>
            </a:r>
            <a:r>
              <a:rPr lang="pt-BR" err="1">
                <a:solidFill>
                  <a:srgbClr val="000000"/>
                </a:solidFill>
                <a:ea typeface="Times New Roman" panose="02020603050405020304" pitchFamily="18" charset="0"/>
              </a:rPr>
              <a:t>medición</a:t>
            </a:r>
            <a:r>
              <a:rPr lang="pt-BR">
                <a:solidFill>
                  <a:srgbClr val="000000"/>
                </a:solidFill>
                <a:ea typeface="Times New Roman" panose="02020603050405020304" pitchFamily="18" charset="0"/>
              </a:rPr>
              <a:t> de </a:t>
            </a:r>
            <a:r>
              <a:rPr lang="pt-BR" err="1">
                <a:solidFill>
                  <a:srgbClr val="000000"/>
                </a:solidFill>
                <a:ea typeface="Times New Roman" panose="02020603050405020304" pitchFamily="18" charset="0"/>
              </a:rPr>
              <a:t>gas</a:t>
            </a:r>
            <a:r>
              <a:rPr lang="pt-BR">
                <a:solidFill>
                  <a:srgbClr val="000000"/>
                </a:solidFill>
                <a:ea typeface="Times New Roman" panose="02020603050405020304" pitchFamily="18" charset="0"/>
              </a:rPr>
              <a:t>) y</a:t>
            </a:r>
            <a:r>
              <a:rPr lang="pt-BR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De lima, Edgardo Luciano (Supervisor de Operaciones Loma Campana)</a:t>
            </a:r>
            <a:endParaRPr lang="es-AR" sz="3200"/>
          </a:p>
        </p:txBody>
      </p:sp>
      <p:grpSp>
        <p:nvGrpSpPr>
          <p:cNvPr id="9" name="169 Grupo">
            <a:extLst>
              <a:ext uri="{FF2B5EF4-FFF2-40B4-BE49-F238E27FC236}">
                <a16:creationId xmlns:a16="http://schemas.microsoft.com/office/drawing/2014/main" id="{2BE1469B-C762-33C6-DC64-BC6A1F9C273C}"/>
              </a:ext>
            </a:extLst>
          </p:cNvPr>
          <p:cNvGrpSpPr/>
          <p:nvPr/>
        </p:nvGrpSpPr>
        <p:grpSpPr>
          <a:xfrm>
            <a:off x="10274244" y="6171992"/>
            <a:ext cx="1216338" cy="300975"/>
            <a:chOff x="363008" y="2848018"/>
            <a:chExt cx="958467" cy="237166"/>
          </a:xfrm>
          <a:solidFill>
            <a:srgbClr val="0451E4"/>
          </a:solidFill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A0076016-D835-2BBA-6BF0-FC12A67DB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08" y="2848018"/>
              <a:ext cx="343010" cy="237166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67AD6282-2A24-8147-EE75-8A3622BD70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219" y="2848018"/>
              <a:ext cx="282248" cy="237166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1B3AA57F-B3D4-71BE-8C4A-82BAFBEBF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548" y="2848018"/>
              <a:ext cx="248927" cy="237166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249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9AED7-D913-9C30-99BD-FC7777E4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876726"/>
            <a:ext cx="10515600" cy="804423"/>
          </a:xfrm>
        </p:spPr>
        <p:txBody>
          <a:bodyPr/>
          <a:lstStyle/>
          <a:p>
            <a:r>
              <a:rPr lang="es-AR"/>
              <a:t>Impacto en la operación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E246E8-C6EE-1FEB-BD81-61442BB03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AED9FA-E0B7-EF07-7D3B-ACDD01722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122" y="3423555"/>
            <a:ext cx="3445212" cy="168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60C308-793C-D2E0-55F9-E5F3FFD38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2" t="68619" r="45773" b="5873"/>
          <a:stretch/>
        </p:blipFill>
        <p:spPr bwMode="auto">
          <a:xfrm>
            <a:off x="8203122" y="1369766"/>
            <a:ext cx="3445212" cy="168406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F53619-1BD3-F1F8-0F5D-FEF21DEB5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123" y="5358778"/>
            <a:ext cx="3445212" cy="1164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9E52B40-364B-20EB-19F1-AC567C1D9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8905925"/>
              </p:ext>
            </p:extLst>
          </p:nvPr>
        </p:nvGraphicFramePr>
        <p:xfrm>
          <a:off x="569201" y="1806731"/>
          <a:ext cx="7199551" cy="455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552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03C80C-DF39-42E4-8DFF-A4DFE36BF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EFF42C-4967-411F-A801-E6E3B65206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A0DA0C-E77C-4B0D-B59C-E26CA4386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71CB9F-135D-4C11-BA1F-24E1095D4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35FCDD-B90B-40F9-AEFD-3C1166821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09001C-E725-4DEE-B5A9-620EBFA52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8E0153-1821-490F-8EEF-7C9631455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4BD3B6-8AC7-4469-9B93-AC38047B5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53A677C-0A06-41C6-9407-A3C7DFA29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Objetivos generales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5297212-B6CF-433D-92DE-5124FD40A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40" y="5349214"/>
            <a:ext cx="856561" cy="780268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555C792B-FF08-4DFB-9DB0-D52C4F1FAD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77735"/>
            <a:ext cx="3921125" cy="180264"/>
          </a:xfrm>
          <a:prstGeom prst="rect">
            <a:avLst/>
          </a:prstGeom>
        </p:spPr>
        <p:txBody>
          <a:bodyPr/>
          <a:lstStyle>
            <a:lvl1pPr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Rosmary Duran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AF87DB85-D3F8-403F-8365-56AF7038B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963122"/>
              </p:ext>
            </p:extLst>
          </p:nvPr>
        </p:nvGraphicFramePr>
        <p:xfrm>
          <a:off x="1896134" y="1929306"/>
          <a:ext cx="8399731" cy="420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Gráfico 12" descr="Gráfico de barras con tendencia bajista">
            <a:extLst>
              <a:ext uri="{FF2B5EF4-FFF2-40B4-BE49-F238E27FC236}">
                <a16:creationId xmlns:a16="http://schemas.microsoft.com/office/drawing/2014/main" id="{7488BEE9-01AF-4562-868D-08859935EB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28728" y="2001865"/>
            <a:ext cx="1169228" cy="1169228"/>
          </a:xfrm>
          <a:prstGeom prst="rect">
            <a:avLst/>
          </a:prstGeom>
        </p:spPr>
      </p:pic>
      <p:pic>
        <p:nvPicPr>
          <p:cNvPr id="15" name="Gráfico 14" descr="Lista de comprobación RTL">
            <a:extLst>
              <a:ext uri="{FF2B5EF4-FFF2-40B4-BE49-F238E27FC236}">
                <a16:creationId xmlns:a16="http://schemas.microsoft.com/office/drawing/2014/main" id="{830615FD-23AD-478E-A338-6FC3EB6CBF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08675" y="4478829"/>
            <a:ext cx="1219200" cy="1219200"/>
          </a:xfrm>
          <a:prstGeom prst="rect">
            <a:avLst/>
          </a:prstGeom>
        </p:spPr>
      </p:pic>
      <p:pic>
        <p:nvPicPr>
          <p:cNvPr id="16" name="Gráfico 15" descr="Bombilla y engranaje">
            <a:extLst>
              <a:ext uri="{FF2B5EF4-FFF2-40B4-BE49-F238E27FC236}">
                <a16:creationId xmlns:a16="http://schemas.microsoft.com/office/drawing/2014/main" id="{7CC67F4F-0AE4-4A13-BBDF-E357433C55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7566" y="3473401"/>
            <a:ext cx="1011908" cy="1011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42E68CF-C160-D7F3-D91B-9FF5D93FC6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0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88B87B5-7F3E-4509-A00C-51E0A218C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6B1A67B-3902-443A-9EAB-B2C4B5EE1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099FFB1-E220-4D5C-BEE3-2F4E32CB1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2085207-06B1-433B-8775-0718B8384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CF49D5F-EA3A-4741-892E-6C124C95D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6D7BA3C-481F-46C0-B043-2C3CD276C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Tendencia al alza">
                <a:extLst>
                  <a:ext uri="{FF2B5EF4-FFF2-40B4-BE49-F238E27FC236}">
                    <a16:creationId xmlns:a16="http://schemas.microsoft.com/office/drawing/2014/main" id="{FB9EE0D6-42BD-E469-2F10-17E2783B7A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7814673"/>
                  </p:ext>
                </p:extLst>
              </p:nvPr>
            </p:nvGraphicFramePr>
            <p:xfrm>
              <a:off x="3841114" y="2210898"/>
              <a:ext cx="3634120" cy="293630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34120" cy="2936309"/>
                    </a:xfrm>
                    <a:prstGeom prst="rect">
                      <a:avLst/>
                    </a:prstGeom>
                  </am3d:spPr>
                  <am3d:camera>
                    <am3d:pos x="0" y="0" z="650129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711" d="1000000"/>
                    <am3d:preTrans dx="0" dy="-166094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4405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Tendencia al alza">
                <a:extLst>
                  <a:ext uri="{FF2B5EF4-FFF2-40B4-BE49-F238E27FC236}">
                    <a16:creationId xmlns:a16="http://schemas.microsoft.com/office/drawing/2014/main" id="{FB9EE0D6-42BD-E469-2F10-17E2783B7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1114" y="2210898"/>
                <a:ext cx="3634120" cy="293630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151497A-9191-10C5-DE6F-CFAB01F26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701831"/>
              </p:ext>
            </p:extLst>
          </p:nvPr>
        </p:nvGraphicFramePr>
        <p:xfrm>
          <a:off x="2499677" y="2210174"/>
          <a:ext cx="7589203" cy="2927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AD23F4A4-DF68-D7BB-E08B-1AFD21515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1" y="1105998"/>
            <a:ext cx="10637836" cy="1301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AR" sz="4000" b="1">
                <a:latin typeface="+mj-lt"/>
              </a:rPr>
              <a:t>Medir bien proporcionará: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E1A3FB2C-DF2A-1508-62E5-79E3AE85D737}"/>
              </a:ext>
            </a:extLst>
          </p:cNvPr>
          <p:cNvSpPr txBox="1">
            <a:spLocks/>
          </p:cNvSpPr>
          <p:nvPr/>
        </p:nvSpPr>
        <p:spPr>
          <a:xfrm>
            <a:off x="2499677" y="5520253"/>
            <a:ext cx="758920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1800">
                <a:latin typeface="+mn-lt"/>
              </a:rPr>
              <a:t>La producción y optimización de un pozo con Gas Lift dependerá directamente del caudal de inyección de gas. </a:t>
            </a:r>
          </a:p>
        </p:txBody>
      </p:sp>
    </p:spTree>
    <p:extLst>
      <p:ext uri="{BB962C8B-B14F-4D97-AF65-F5344CB8AC3E}">
        <p14:creationId xmlns:p14="http://schemas.microsoft.com/office/powerpoint/2010/main" val="12939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2831B-5D00-4B38-9F20-A22153F9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Agenda</a:t>
            </a:r>
            <a:endParaRPr lang="es-AR">
              <a:latin typeface="Arial Narrow" panose="020B0606020202030204" pitchFamily="34" charset="0"/>
            </a:endParaRPr>
          </a:p>
        </p:txBody>
      </p:sp>
      <p:sp>
        <p:nvSpPr>
          <p:cNvPr id="47" name="Marcador de pie de página 3">
            <a:extLst>
              <a:ext uri="{FF2B5EF4-FFF2-40B4-BE49-F238E27FC236}">
                <a16:creationId xmlns:a16="http://schemas.microsoft.com/office/drawing/2014/main" id="{802D0E4C-E4D9-4F6A-B28D-B1E105A406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77735"/>
            <a:ext cx="3921125" cy="180264"/>
          </a:xfrm>
          <a:prstGeom prst="rect">
            <a:avLst/>
          </a:prstGeom>
        </p:spPr>
        <p:txBody>
          <a:bodyPr/>
          <a:lstStyle>
            <a:lvl1pPr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Rosmary Duran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4B5F07-1353-DB71-3EB6-72886563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04F99090-B75F-E978-9815-B626F4D6152C}"/>
              </a:ext>
            </a:extLst>
          </p:cNvPr>
          <p:cNvSpPr txBox="1">
            <a:spLocks/>
          </p:cNvSpPr>
          <p:nvPr/>
        </p:nvSpPr>
        <p:spPr>
          <a:xfrm>
            <a:off x="846217" y="2050377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>
                <a:latin typeface="Arial Narrow" panose="020B0606020202030204" pitchFamily="34" charset="0"/>
              </a:rPr>
              <a:t>Hablemos de eficiencia energética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7F271E1-823D-BCA4-7777-C1960A09D9B6}"/>
              </a:ext>
            </a:extLst>
          </p:cNvPr>
          <p:cNvSpPr txBox="1">
            <a:spLocks/>
          </p:cNvSpPr>
          <p:nvPr/>
        </p:nvSpPr>
        <p:spPr>
          <a:xfrm>
            <a:off x="827357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Alcance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F2B81247-6547-FCDC-44C8-B3344DCBEEF6}"/>
              </a:ext>
            </a:extLst>
          </p:cNvPr>
          <p:cNvSpPr txBox="1">
            <a:spLocks/>
          </p:cNvSpPr>
          <p:nvPr/>
        </p:nvSpPr>
        <p:spPr>
          <a:xfrm>
            <a:off x="315987" y="2050377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A3BAFA4C-FE49-DA7F-5583-3F0683BF23E7}"/>
              </a:ext>
            </a:extLst>
          </p:cNvPr>
          <p:cNvSpPr txBox="1">
            <a:spLocks/>
          </p:cNvSpPr>
          <p:nvPr/>
        </p:nvSpPr>
        <p:spPr>
          <a:xfrm>
            <a:off x="314205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E3740C41-E1AA-C82C-A64A-F98401CD70DF}"/>
              </a:ext>
            </a:extLst>
          </p:cNvPr>
          <p:cNvSpPr txBox="1">
            <a:spLocks/>
          </p:cNvSpPr>
          <p:nvPr/>
        </p:nvSpPr>
        <p:spPr>
          <a:xfrm>
            <a:off x="838881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Introducción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48B8AB95-91C8-B392-B608-04DC3912B9EE}"/>
              </a:ext>
            </a:extLst>
          </p:cNvPr>
          <p:cNvSpPr txBox="1">
            <a:spLocks/>
          </p:cNvSpPr>
          <p:nvPr/>
        </p:nvSpPr>
        <p:spPr>
          <a:xfrm>
            <a:off x="325729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253BC6D3-89AD-E834-5E88-98FED2C0C6A9}"/>
              </a:ext>
            </a:extLst>
          </p:cNvPr>
          <p:cNvSpPr txBox="1">
            <a:spLocks/>
          </p:cNvSpPr>
          <p:nvPr/>
        </p:nvSpPr>
        <p:spPr>
          <a:xfrm>
            <a:off x="838881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Identificación de la problemática e impacto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9DDFE114-DE23-2D8B-56D8-21FC44103CD7}"/>
              </a:ext>
            </a:extLst>
          </p:cNvPr>
          <p:cNvSpPr txBox="1">
            <a:spLocks/>
          </p:cNvSpPr>
          <p:nvPr/>
        </p:nvSpPr>
        <p:spPr>
          <a:xfrm>
            <a:off x="325729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7" name="Marcador de texto 9">
            <a:extLst>
              <a:ext uri="{FF2B5EF4-FFF2-40B4-BE49-F238E27FC236}">
                <a16:creationId xmlns:a16="http://schemas.microsoft.com/office/drawing/2014/main" id="{37CBF4CC-F116-6284-BC87-9F82866CD1C0}"/>
              </a:ext>
            </a:extLst>
          </p:cNvPr>
          <p:cNvSpPr txBox="1">
            <a:spLocks/>
          </p:cNvSpPr>
          <p:nvPr/>
        </p:nvSpPr>
        <p:spPr>
          <a:xfrm>
            <a:off x="827357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Objetivos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8CDD570D-405E-071D-0842-CA7465594410}"/>
              </a:ext>
            </a:extLst>
          </p:cNvPr>
          <p:cNvSpPr txBox="1">
            <a:spLocks/>
          </p:cNvSpPr>
          <p:nvPr/>
        </p:nvSpPr>
        <p:spPr>
          <a:xfrm>
            <a:off x="314205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E8214B60-FE1E-715D-EF16-4CB714C19C2C}"/>
              </a:ext>
            </a:extLst>
          </p:cNvPr>
          <p:cNvSpPr txBox="1">
            <a:spLocks/>
          </p:cNvSpPr>
          <p:nvPr/>
        </p:nvSpPr>
        <p:spPr>
          <a:xfrm>
            <a:off x="6970302" y="2032165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Desarrollo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9D427DE7-C3AC-A604-9377-9CF4CB06F8CC}"/>
              </a:ext>
            </a:extLst>
          </p:cNvPr>
          <p:cNvSpPr txBox="1">
            <a:spLocks/>
          </p:cNvSpPr>
          <p:nvPr/>
        </p:nvSpPr>
        <p:spPr>
          <a:xfrm>
            <a:off x="6440072" y="2032165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21" name="Marcador de texto 9">
            <a:extLst>
              <a:ext uri="{FF2B5EF4-FFF2-40B4-BE49-F238E27FC236}">
                <a16:creationId xmlns:a16="http://schemas.microsoft.com/office/drawing/2014/main" id="{3907B592-1AB4-1530-2910-3895BA6F714E}"/>
              </a:ext>
            </a:extLst>
          </p:cNvPr>
          <p:cNvSpPr txBox="1">
            <a:spLocks/>
          </p:cNvSpPr>
          <p:nvPr/>
        </p:nvSpPr>
        <p:spPr>
          <a:xfrm>
            <a:off x="6949036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Puente estándar de inyección de gas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FE193BAF-DF26-97FF-A31C-87926D422687}"/>
              </a:ext>
            </a:extLst>
          </p:cNvPr>
          <p:cNvSpPr txBox="1">
            <a:spLocks/>
          </p:cNvSpPr>
          <p:nvPr/>
        </p:nvSpPr>
        <p:spPr>
          <a:xfrm>
            <a:off x="6435884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23" name="Marcador de texto 9">
            <a:extLst>
              <a:ext uri="{FF2B5EF4-FFF2-40B4-BE49-F238E27FC236}">
                <a16:creationId xmlns:a16="http://schemas.microsoft.com/office/drawing/2014/main" id="{FC1A528C-4CF0-5870-B151-EECB2F5FA03C}"/>
              </a:ext>
            </a:extLst>
          </p:cNvPr>
          <p:cNvSpPr txBox="1">
            <a:spLocks/>
          </p:cNvSpPr>
          <p:nvPr/>
        </p:nvSpPr>
        <p:spPr>
          <a:xfrm>
            <a:off x="6960560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Caso de estudio: pasos a seguir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4BFC7B10-D734-F712-BB76-46A1EC8BF80E}"/>
              </a:ext>
            </a:extLst>
          </p:cNvPr>
          <p:cNvSpPr txBox="1">
            <a:spLocks/>
          </p:cNvSpPr>
          <p:nvPr/>
        </p:nvSpPr>
        <p:spPr>
          <a:xfrm>
            <a:off x="6447408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25" name="Marcador de texto 9">
            <a:extLst>
              <a:ext uri="{FF2B5EF4-FFF2-40B4-BE49-F238E27FC236}">
                <a16:creationId xmlns:a16="http://schemas.microsoft.com/office/drawing/2014/main" id="{C4E45DC5-EB47-53C9-4FA9-138B3CA627FF}"/>
              </a:ext>
            </a:extLst>
          </p:cNvPr>
          <p:cNvSpPr txBox="1">
            <a:spLocks/>
          </p:cNvSpPr>
          <p:nvPr/>
        </p:nvSpPr>
        <p:spPr>
          <a:xfrm>
            <a:off x="6960560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Resultados  y conclusiones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35916C2F-B4A3-F2D2-1215-00ACD36BA456}"/>
              </a:ext>
            </a:extLst>
          </p:cNvPr>
          <p:cNvSpPr txBox="1">
            <a:spLocks/>
          </p:cNvSpPr>
          <p:nvPr/>
        </p:nvSpPr>
        <p:spPr>
          <a:xfrm>
            <a:off x="6447408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33" name="Marcador de texto 9">
            <a:extLst>
              <a:ext uri="{FF2B5EF4-FFF2-40B4-BE49-F238E27FC236}">
                <a16:creationId xmlns:a16="http://schemas.microsoft.com/office/drawing/2014/main" id="{55ED8B94-AA75-B22E-57E4-289183BEA7D3}"/>
              </a:ext>
            </a:extLst>
          </p:cNvPr>
          <p:cNvSpPr txBox="1">
            <a:spLocks/>
          </p:cNvSpPr>
          <p:nvPr/>
        </p:nvSpPr>
        <p:spPr>
          <a:xfrm>
            <a:off x="6949036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Preguntas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9E5C9BD6-D48C-9561-5824-D5185BA54791}"/>
              </a:ext>
            </a:extLst>
          </p:cNvPr>
          <p:cNvSpPr txBox="1">
            <a:spLocks/>
          </p:cNvSpPr>
          <p:nvPr/>
        </p:nvSpPr>
        <p:spPr>
          <a:xfrm>
            <a:off x="6435884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7BCDBBC-7BE6-649A-544C-78C0DB9B9C67}"/>
              </a:ext>
            </a:extLst>
          </p:cNvPr>
          <p:cNvSpPr/>
          <p:nvPr/>
        </p:nvSpPr>
        <p:spPr>
          <a:xfrm>
            <a:off x="6313964" y="2016025"/>
            <a:ext cx="5669280" cy="53320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18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AD60A49-4385-1138-737F-3C1C54F92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Evaluación teórica y en campo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8DEEB1-6FD1-4D3A-9F0F-567A5648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558B4B-762B-42FB-892A-2A326E550C7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8348" y="1974056"/>
            <a:ext cx="10993853" cy="4275137"/>
          </a:xfrm>
        </p:spPr>
        <p:txBody>
          <a:bodyPr/>
          <a:lstStyle/>
          <a:p>
            <a:pPr algn="just"/>
            <a:r>
              <a:rPr lang="es-AR" sz="2400"/>
              <a:t>Las especificaciones de YPF indican que el cálculo del caudal de gas, el diseño y construcción del puente de medición de gas debe ser realizada bajo los siguientes estándares de acuerdo a la finalidad de la medición de caudal: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s-AR" sz="2400">
                <a:solidFill>
                  <a:srgbClr val="0070C0"/>
                </a:solidFill>
              </a:rPr>
              <a:t>ISO- 5167: </a:t>
            </a:r>
            <a:r>
              <a:rPr lang="es-AR" sz="2400"/>
              <a:t>Servicios de exploración y producción de gas y cogeneración.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s-AR" sz="2400">
                <a:solidFill>
                  <a:srgbClr val="0070C0"/>
                </a:solidFill>
              </a:rPr>
              <a:t>AGA -3: </a:t>
            </a:r>
            <a:r>
              <a:rPr lang="es-AR" sz="2400"/>
              <a:t>Servicios de transferencia de activos y servicios bajo auditoría externa.</a:t>
            </a:r>
          </a:p>
          <a:p>
            <a:pPr algn="just"/>
            <a:endParaRPr lang="es-AR" sz="240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7CBAFDA-B02A-42A4-92A1-FC6BCE0213BD}"/>
              </a:ext>
            </a:extLst>
          </p:cNvPr>
          <p:cNvSpPr/>
          <p:nvPr/>
        </p:nvSpPr>
        <p:spPr>
          <a:xfrm>
            <a:off x="553430" y="5228838"/>
            <a:ext cx="11423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b="1"/>
              <a:t>Debido a la criticidad de la medición en los puntos de medición de caudal de inyección actual nos basamos en la normativa AGA -3</a:t>
            </a:r>
          </a:p>
        </p:txBody>
      </p:sp>
    </p:spTree>
    <p:extLst>
      <p:ext uri="{BB962C8B-B14F-4D97-AF65-F5344CB8AC3E}">
        <p14:creationId xmlns:p14="http://schemas.microsoft.com/office/powerpoint/2010/main" val="2748934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F7C7A94-3E50-481B-9106-F7976361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32" y="2643857"/>
            <a:ext cx="5117388" cy="4092644"/>
          </a:xfrm>
          <a:prstGeom prst="rect">
            <a:avLst/>
          </a:prstGeom>
        </p:spPr>
      </p:pic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297F7AC3-971A-43AC-949D-3FAF34C9B304}"/>
              </a:ext>
            </a:extLst>
          </p:cNvPr>
          <p:cNvSpPr txBox="1">
            <a:spLocks/>
          </p:cNvSpPr>
          <p:nvPr/>
        </p:nvSpPr>
        <p:spPr>
          <a:xfrm>
            <a:off x="271719" y="1904446"/>
            <a:ext cx="3591860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1338" indent="-160338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7A8"/>
              </a:buClr>
              <a:buSzPct val="95000"/>
              <a:buFont typeface="Lucida Grande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1600"/>
              <a:t>La medición de caudal de inyección de gas se puede realizar bajo diferentes medidores de flujo, dentro de los cuales: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s-AR" sz="1600"/>
              <a:t>Medidor diferencial por placa orificio.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s-AR" sz="1600"/>
              <a:t>Elementos del medidor de placa orificio: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1806197-CA7B-4C87-8C90-D80900E4207B}"/>
              </a:ext>
            </a:extLst>
          </p:cNvPr>
          <p:cNvSpPr txBox="1"/>
          <p:nvPr/>
        </p:nvSpPr>
        <p:spPr>
          <a:xfrm>
            <a:off x="4321265" y="1823333"/>
            <a:ext cx="7949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/>
              <a:t>La norma A.G.A 3 parte 1-3 especifica el cálculo de caudal de gas volumétrico en condiciones de fluido y estándar.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1D26E34-E308-4BF7-9C6C-4744B0E7E930}"/>
              </a:ext>
            </a:extLst>
          </p:cNvPr>
          <p:cNvSpPr/>
          <p:nvPr/>
        </p:nvSpPr>
        <p:spPr>
          <a:xfrm>
            <a:off x="221158" y="799836"/>
            <a:ext cx="68407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4800">
                <a:latin typeface="+mj-lt"/>
              </a:rPr>
              <a:t>Medición de caudal de Gas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32D3BD1-C21D-456E-916E-59496E4D9CFC}"/>
              </a:ext>
            </a:extLst>
          </p:cNvPr>
          <p:cNvGrpSpPr/>
          <p:nvPr/>
        </p:nvGrpSpPr>
        <p:grpSpPr>
          <a:xfrm>
            <a:off x="221159" y="3963282"/>
            <a:ext cx="3740949" cy="2696812"/>
            <a:chOff x="3779912" y="601544"/>
            <a:chExt cx="4267200" cy="276225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498C5CD-6DC9-4F4C-8C2E-12ED77F0A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9912" y="601544"/>
              <a:ext cx="4267200" cy="276225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6E3E2484-5A29-4945-BEA1-5831F63350F4}"/>
                </a:ext>
              </a:extLst>
            </p:cNvPr>
            <p:cNvSpPr txBox="1"/>
            <p:nvPr/>
          </p:nvSpPr>
          <p:spPr>
            <a:xfrm>
              <a:off x="4644008" y="1131590"/>
              <a:ext cx="1008112" cy="430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AR" sz="2133" err="1">
                <a:latin typeface="Arial Narrow" panose="020B0606020202030204" pitchFamily="34" charset="0"/>
              </a:endParaRPr>
            </a:p>
          </p:txBody>
        </p:sp>
      </p:grpSp>
      <p:sp>
        <p:nvSpPr>
          <p:cNvPr id="21" name="Estrella: 8 puntas 20">
            <a:extLst>
              <a:ext uri="{FF2B5EF4-FFF2-40B4-BE49-F238E27FC236}">
                <a16:creationId xmlns:a16="http://schemas.microsoft.com/office/drawing/2014/main" id="{8D4E4A7F-8F0E-466B-AF66-1589BAD5C14D}"/>
              </a:ext>
            </a:extLst>
          </p:cNvPr>
          <p:cNvSpPr/>
          <p:nvPr/>
        </p:nvSpPr>
        <p:spPr>
          <a:xfrm>
            <a:off x="31776" y="5399287"/>
            <a:ext cx="378765" cy="330533"/>
          </a:xfrm>
          <a:prstGeom prst="star8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3" name="Estrella: 8 puntas 22">
            <a:extLst>
              <a:ext uri="{FF2B5EF4-FFF2-40B4-BE49-F238E27FC236}">
                <a16:creationId xmlns:a16="http://schemas.microsoft.com/office/drawing/2014/main" id="{467E7999-9422-4198-95B7-B16E51B13359}"/>
              </a:ext>
            </a:extLst>
          </p:cNvPr>
          <p:cNvSpPr/>
          <p:nvPr/>
        </p:nvSpPr>
        <p:spPr>
          <a:xfrm>
            <a:off x="1843989" y="6298361"/>
            <a:ext cx="378765" cy="330533"/>
          </a:xfrm>
          <a:prstGeom prst="star8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240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5" name="Estrella: 8 puntas 24">
            <a:extLst>
              <a:ext uri="{FF2B5EF4-FFF2-40B4-BE49-F238E27FC236}">
                <a16:creationId xmlns:a16="http://schemas.microsoft.com/office/drawing/2014/main" id="{496E078F-7B2A-48E9-8D01-90858B0D03B3}"/>
              </a:ext>
            </a:extLst>
          </p:cNvPr>
          <p:cNvSpPr/>
          <p:nvPr/>
        </p:nvSpPr>
        <p:spPr>
          <a:xfrm>
            <a:off x="2114163" y="4298382"/>
            <a:ext cx="378765" cy="330533"/>
          </a:xfrm>
          <a:prstGeom prst="star8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AE853EC-FB88-4685-9FCD-3BB156B65130}"/>
              </a:ext>
            </a:extLst>
          </p:cNvPr>
          <p:cNvSpPr/>
          <p:nvPr/>
        </p:nvSpPr>
        <p:spPr>
          <a:xfrm>
            <a:off x="2740396" y="5399287"/>
            <a:ext cx="378765" cy="330533"/>
          </a:xfrm>
          <a:prstGeom prst="ellipse">
            <a:avLst/>
          </a:prstGeom>
          <a:solidFill>
            <a:srgbClr val="060F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0">
              <a:latin typeface="Arial Narrow" panose="020B0606020202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E428BA-595A-4806-9A7D-E62901521345}"/>
              </a:ext>
            </a:extLst>
          </p:cNvPr>
          <p:cNvSpPr txBox="1"/>
          <p:nvPr/>
        </p:nvSpPr>
        <p:spPr>
          <a:xfrm>
            <a:off x="2396428" y="4867330"/>
            <a:ext cx="137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/>
              <a:t>Transmisor de Temperatura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C080FD4-4E85-4863-A840-5BFEA8EC6F59}"/>
              </a:ext>
            </a:extLst>
          </p:cNvPr>
          <p:cNvSpPr txBox="1"/>
          <p:nvPr/>
        </p:nvSpPr>
        <p:spPr>
          <a:xfrm>
            <a:off x="511750" y="3960417"/>
            <a:ext cx="15638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400"/>
              <a:t>Transmisor de presión diferencial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9B397C7-C56A-43FD-9FCF-622273C93AB1}"/>
              </a:ext>
            </a:extLst>
          </p:cNvPr>
          <p:cNvSpPr txBox="1"/>
          <p:nvPr/>
        </p:nvSpPr>
        <p:spPr>
          <a:xfrm>
            <a:off x="2593042" y="3935625"/>
            <a:ext cx="13763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400"/>
              <a:t>Procesador de información</a:t>
            </a:r>
          </a:p>
        </p:txBody>
      </p:sp>
      <p:sp>
        <p:nvSpPr>
          <p:cNvPr id="26" name="Estrella: 8 puntas 25">
            <a:extLst>
              <a:ext uri="{FF2B5EF4-FFF2-40B4-BE49-F238E27FC236}">
                <a16:creationId xmlns:a16="http://schemas.microsoft.com/office/drawing/2014/main" id="{0651691F-3399-48B7-B1F0-22B386A37BD2}"/>
              </a:ext>
            </a:extLst>
          </p:cNvPr>
          <p:cNvSpPr/>
          <p:nvPr/>
        </p:nvSpPr>
        <p:spPr>
          <a:xfrm>
            <a:off x="3701011" y="4293579"/>
            <a:ext cx="378765" cy="330533"/>
          </a:xfrm>
          <a:prstGeom prst="star8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9" name="Estrella: 8 puntas 28">
            <a:extLst>
              <a:ext uri="{FF2B5EF4-FFF2-40B4-BE49-F238E27FC236}">
                <a16:creationId xmlns:a16="http://schemas.microsoft.com/office/drawing/2014/main" id="{DD685570-A7E5-44AC-9B83-BF9EE250BAF8}"/>
              </a:ext>
            </a:extLst>
          </p:cNvPr>
          <p:cNvSpPr/>
          <p:nvPr/>
        </p:nvSpPr>
        <p:spPr>
          <a:xfrm>
            <a:off x="3132869" y="5410740"/>
            <a:ext cx="378765" cy="330533"/>
          </a:xfrm>
          <a:prstGeom prst="star8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CB5B3F9-5868-48DC-B5E4-573C3D92C9EF}"/>
              </a:ext>
            </a:extLst>
          </p:cNvPr>
          <p:cNvSpPr txBox="1"/>
          <p:nvPr/>
        </p:nvSpPr>
        <p:spPr>
          <a:xfrm>
            <a:off x="567585" y="4948180"/>
            <a:ext cx="8837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400"/>
              <a:t>Presión estática</a:t>
            </a:r>
          </a:p>
        </p:txBody>
      </p:sp>
      <p:sp>
        <p:nvSpPr>
          <p:cNvPr id="34" name="Estrella: 8 puntas 33">
            <a:extLst>
              <a:ext uri="{FF2B5EF4-FFF2-40B4-BE49-F238E27FC236}">
                <a16:creationId xmlns:a16="http://schemas.microsoft.com/office/drawing/2014/main" id="{33483346-4175-44E1-A19D-624B4DED8D4F}"/>
              </a:ext>
            </a:extLst>
          </p:cNvPr>
          <p:cNvSpPr/>
          <p:nvPr/>
        </p:nvSpPr>
        <p:spPr>
          <a:xfrm>
            <a:off x="599514" y="4507952"/>
            <a:ext cx="378765" cy="330533"/>
          </a:xfrm>
          <a:prstGeom prst="star8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AR" sz="160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9" name="Gráfico 8" descr="Bombilla">
            <a:extLst>
              <a:ext uri="{FF2B5EF4-FFF2-40B4-BE49-F238E27FC236}">
                <a16:creationId xmlns:a16="http://schemas.microsoft.com/office/drawing/2014/main" id="{34099AA6-8AF3-4FFB-BF15-493D459B2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7613" y="4690179"/>
            <a:ext cx="1219200" cy="12192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6BBA4F2-AC00-49EC-8381-2AF39F5B8C78}"/>
              </a:ext>
            </a:extLst>
          </p:cNvPr>
          <p:cNvSpPr txBox="1"/>
          <p:nvPr/>
        </p:nvSpPr>
        <p:spPr>
          <a:xfrm>
            <a:off x="4258611" y="5957922"/>
            <a:ext cx="3802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/>
              <a:t>El caudal de gas (Qg) a presión y temperatura del sistema no es igual a Qg a condiciones estándar.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7EA070A0-55C8-4676-86AA-17CB9BC14D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765"/>
          <a:stretch/>
        </p:blipFill>
        <p:spPr>
          <a:xfrm>
            <a:off x="7765053" y="2643857"/>
            <a:ext cx="3802103" cy="7113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1143A4CE-400B-474A-B065-B0797E5E9EA5}"/>
              </a:ext>
            </a:extLst>
          </p:cNvPr>
          <p:cNvSpPr txBox="1"/>
          <p:nvPr/>
        </p:nvSpPr>
        <p:spPr>
          <a:xfrm>
            <a:off x="4318793" y="2356706"/>
            <a:ext cx="6518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>
                <a:solidFill>
                  <a:srgbClr val="0070C0"/>
                </a:solidFill>
              </a:rPr>
              <a:t>Caudal volumétrico a condiciones estándar (Qv= Sft3/h): 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336B2924-4406-4D26-9840-692F2D82A9AF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306738" y="2115721"/>
            <a:ext cx="14527" cy="5086468"/>
          </a:xfrm>
          <a:prstGeom prst="line">
            <a:avLst/>
          </a:prstGeom>
          <a:ln w="57150">
            <a:solidFill>
              <a:srgbClr val="E2E2E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36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  <p:bldP spid="23" grpId="0" animBg="1"/>
      <p:bldP spid="25" grpId="0" animBg="1"/>
      <p:bldP spid="2" grpId="0" animBg="1"/>
      <p:bldP spid="26" grpId="0" animBg="1"/>
      <p:bldP spid="29" grpId="0" animBg="1"/>
      <p:bldP spid="34" grpId="0" animBg="1"/>
      <p:bldP spid="1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5F80ACE0-239C-4BC7-81CD-0340B0C97A5F}"/>
              </a:ext>
            </a:extLst>
          </p:cNvPr>
          <p:cNvGraphicFramePr/>
          <p:nvPr/>
        </p:nvGraphicFramePr>
        <p:xfrm>
          <a:off x="47328" y="1860520"/>
          <a:ext cx="12144672" cy="50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2" name="Título 4">
            <a:extLst>
              <a:ext uri="{FF2B5EF4-FFF2-40B4-BE49-F238E27FC236}">
                <a16:creationId xmlns:a16="http://schemas.microsoft.com/office/drawing/2014/main" id="{59085273-039C-4FE1-A2C7-B05760917121}"/>
              </a:ext>
            </a:extLst>
          </p:cNvPr>
          <p:cNvSpPr txBox="1">
            <a:spLocks/>
          </p:cNvSpPr>
          <p:nvPr/>
        </p:nvSpPr>
        <p:spPr>
          <a:xfrm>
            <a:off x="309198" y="797515"/>
            <a:ext cx="11882802" cy="870983"/>
          </a:xfrm>
          <a:prstGeom prst="rect">
            <a:avLst/>
          </a:prstGeom>
          <a:noFill/>
        </p:spPr>
        <p:txBody>
          <a:bodyPr vert="horz" wrap="square" lIns="0" tIns="96000" rIns="192000" bIns="9600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200" b="0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4400">
                <a:solidFill>
                  <a:schemeClr val="tx1"/>
                </a:solidFill>
              </a:rPr>
              <a:t>Estado del puente de inyección de gas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37D730-0A78-43FF-B492-B3CB2A4F6A0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77735"/>
            <a:ext cx="3921125" cy="1802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Signo de multiplicación 33">
            <a:extLst>
              <a:ext uri="{FF2B5EF4-FFF2-40B4-BE49-F238E27FC236}">
                <a16:creationId xmlns:a16="http://schemas.microsoft.com/office/drawing/2014/main" id="{41AD947E-1181-4B5B-AA55-7F641FB6DB85}"/>
              </a:ext>
            </a:extLst>
          </p:cNvPr>
          <p:cNvSpPr/>
          <p:nvPr/>
        </p:nvSpPr>
        <p:spPr>
          <a:xfrm>
            <a:off x="2447595" y="3983037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35" name="Signo de multiplicación 34">
            <a:extLst>
              <a:ext uri="{FF2B5EF4-FFF2-40B4-BE49-F238E27FC236}">
                <a16:creationId xmlns:a16="http://schemas.microsoft.com/office/drawing/2014/main" id="{A85E18E3-228F-416F-BFAD-D374EF6D8451}"/>
              </a:ext>
            </a:extLst>
          </p:cNvPr>
          <p:cNvSpPr/>
          <p:nvPr/>
        </p:nvSpPr>
        <p:spPr>
          <a:xfrm>
            <a:off x="5953235" y="3236980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36" name="Signo de multiplicación 35">
            <a:extLst>
              <a:ext uri="{FF2B5EF4-FFF2-40B4-BE49-F238E27FC236}">
                <a16:creationId xmlns:a16="http://schemas.microsoft.com/office/drawing/2014/main" id="{00B810C3-6D69-4477-A3AA-163CB5692F5B}"/>
              </a:ext>
            </a:extLst>
          </p:cNvPr>
          <p:cNvSpPr/>
          <p:nvPr/>
        </p:nvSpPr>
        <p:spPr>
          <a:xfrm>
            <a:off x="7536160" y="2830909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5C03C-D15B-4F88-BD88-C26A7842F715}"/>
              </a:ext>
            </a:extLst>
          </p:cNvPr>
          <p:cNvSpPr txBox="1"/>
          <p:nvPr/>
        </p:nvSpPr>
        <p:spPr>
          <a:xfrm>
            <a:off x="3650127" y="5091377"/>
            <a:ext cx="1677788" cy="144693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Presión fija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Mala ubicación del transmisor.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Representa un 6%Ea aproximado.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317BF34-793A-49FB-A2C9-0CED321264F7}"/>
              </a:ext>
            </a:extLst>
          </p:cNvPr>
          <p:cNvSpPr txBox="1"/>
          <p:nvPr/>
        </p:nvSpPr>
        <p:spPr>
          <a:xfrm>
            <a:off x="1914844" y="5475420"/>
            <a:ext cx="1782043" cy="122116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Temperatura fija en el cálculo.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Sensibilidad de 1% </a:t>
            </a:r>
            <a:r>
              <a:rPr lang="es-AR" sz="1467" err="1"/>
              <a:t>Ea</a:t>
            </a:r>
            <a:r>
              <a:rPr lang="es-AR" sz="1467"/>
              <a:t> aproximado.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4EA41AC-807E-4859-8820-CCC09B8CBA76}"/>
              </a:ext>
            </a:extLst>
          </p:cNvPr>
          <p:cNvSpPr txBox="1"/>
          <p:nvPr/>
        </p:nvSpPr>
        <p:spPr>
          <a:xfrm>
            <a:off x="47329" y="5955474"/>
            <a:ext cx="1694860" cy="76963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Valores fijos Cd, K, </a:t>
            </a:r>
            <a:r>
              <a:rPr lang="es-AR" sz="1467" err="1"/>
              <a:t>Ev</a:t>
            </a:r>
            <a:r>
              <a:rPr lang="es-AR" sz="1467"/>
              <a:t>, </a:t>
            </a:r>
            <a:r>
              <a:rPr lang="es-AR" sz="1467" err="1"/>
              <a:t>etc</a:t>
            </a:r>
            <a:r>
              <a:rPr lang="es-AR" sz="1467"/>
              <a:t> y </a:t>
            </a:r>
            <a:r>
              <a:rPr lang="es-AR" sz="1467" err="1"/>
              <a:t>Zf</a:t>
            </a:r>
            <a:r>
              <a:rPr lang="es-AR" sz="1467"/>
              <a:t> ausente.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DD52B093-3FBE-411A-BD78-DE006ABFB530}"/>
              </a:ext>
            </a:extLst>
          </p:cNvPr>
          <p:cNvSpPr/>
          <p:nvPr/>
        </p:nvSpPr>
        <p:spPr>
          <a:xfrm>
            <a:off x="7287275" y="5584188"/>
            <a:ext cx="1465592" cy="128467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Signo de multiplicación 29">
            <a:extLst>
              <a:ext uri="{FF2B5EF4-FFF2-40B4-BE49-F238E27FC236}">
                <a16:creationId xmlns:a16="http://schemas.microsoft.com/office/drawing/2014/main" id="{5A9A0595-2ACD-43F3-80CC-5FC90CDC1CBB}"/>
              </a:ext>
            </a:extLst>
          </p:cNvPr>
          <p:cNvSpPr/>
          <p:nvPr/>
        </p:nvSpPr>
        <p:spPr>
          <a:xfrm>
            <a:off x="623392" y="4389108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5E89F943-CDFF-4464-883F-AC87ADA55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47" y="1965300"/>
            <a:ext cx="4673738" cy="1506886"/>
          </a:xfrm>
          <a:prstGeom prst="rect">
            <a:avLst/>
          </a:prstGeom>
        </p:spPr>
      </p:pic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22F8D67D-6C1C-42B7-961A-F2474F5065B1}"/>
              </a:ext>
            </a:extLst>
          </p:cNvPr>
          <p:cNvSpPr/>
          <p:nvPr/>
        </p:nvSpPr>
        <p:spPr>
          <a:xfrm rot="16362564">
            <a:off x="1391166" y="2650199"/>
            <a:ext cx="194931" cy="449533"/>
          </a:xfrm>
          <a:prstGeom prst="down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362B6F3-0A1E-499A-9859-F6629B5BF5EF}"/>
              </a:ext>
            </a:extLst>
          </p:cNvPr>
          <p:cNvSpPr txBox="1"/>
          <p:nvPr/>
        </p:nvSpPr>
        <p:spPr>
          <a:xfrm>
            <a:off x="5429335" y="4870709"/>
            <a:ext cx="1857940" cy="99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3 placas invertidas con error en la medición hasta un 50%Ea.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0D7E2BC-08FA-47D6-A62E-60051F174328}"/>
              </a:ext>
            </a:extLst>
          </p:cNvPr>
          <p:cNvSpPr txBox="1"/>
          <p:nvPr/>
        </p:nvSpPr>
        <p:spPr>
          <a:xfrm>
            <a:off x="7152117" y="4323292"/>
            <a:ext cx="1824033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Presión manométrica.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A079A7F-4AE8-4B4D-9B53-27A6B5962014}"/>
              </a:ext>
            </a:extLst>
          </p:cNvPr>
          <p:cNvSpPr txBox="1"/>
          <p:nvPr/>
        </p:nvSpPr>
        <p:spPr>
          <a:xfrm>
            <a:off x="8880309" y="3939249"/>
            <a:ext cx="1824035" cy="1221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Necesarias para la colocación de transmisores y cambio de SEA a PLA.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53E7930-D355-42C1-A757-D8D8FA2D9E13}"/>
              </a:ext>
            </a:extLst>
          </p:cNvPr>
          <p:cNvSpPr txBox="1"/>
          <p:nvPr/>
        </p:nvSpPr>
        <p:spPr>
          <a:xfrm>
            <a:off x="10603169" y="3459197"/>
            <a:ext cx="1588832" cy="99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Envía sólo presión diferencial al PLC.</a:t>
            </a:r>
          </a:p>
        </p:txBody>
      </p:sp>
      <p:sp>
        <p:nvSpPr>
          <p:cNvPr id="58" name="Signo de multiplicación 57">
            <a:extLst>
              <a:ext uri="{FF2B5EF4-FFF2-40B4-BE49-F238E27FC236}">
                <a16:creationId xmlns:a16="http://schemas.microsoft.com/office/drawing/2014/main" id="{BB18583E-ECD8-4E68-9196-B8E0C5C5EC0C}"/>
              </a:ext>
            </a:extLst>
          </p:cNvPr>
          <p:cNvSpPr/>
          <p:nvPr/>
        </p:nvSpPr>
        <p:spPr>
          <a:xfrm>
            <a:off x="4079776" y="3525012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59" name="Signo de multiplicación 58">
            <a:extLst>
              <a:ext uri="{FF2B5EF4-FFF2-40B4-BE49-F238E27FC236}">
                <a16:creationId xmlns:a16="http://schemas.microsoft.com/office/drawing/2014/main" id="{3F3697ED-2F0A-4D37-A71B-09C7D875801D}"/>
              </a:ext>
            </a:extLst>
          </p:cNvPr>
          <p:cNvSpPr/>
          <p:nvPr/>
        </p:nvSpPr>
        <p:spPr>
          <a:xfrm>
            <a:off x="9360363" y="2372884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60" name="Signo de multiplicación 59">
            <a:extLst>
              <a:ext uri="{FF2B5EF4-FFF2-40B4-BE49-F238E27FC236}">
                <a16:creationId xmlns:a16="http://schemas.microsoft.com/office/drawing/2014/main" id="{A42986CE-384E-4395-BD1E-EB2D7AAC6534}"/>
              </a:ext>
            </a:extLst>
          </p:cNvPr>
          <p:cNvSpPr/>
          <p:nvPr/>
        </p:nvSpPr>
        <p:spPr>
          <a:xfrm>
            <a:off x="11088555" y="1966813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pic>
        <p:nvPicPr>
          <p:cNvPr id="24" name="Marcador de contenido 4" descr="Imagen que contiene suelo, exterior, cielo, banco&#10;&#10;Descripción generada con confianza muy alta">
            <a:extLst>
              <a:ext uri="{FF2B5EF4-FFF2-40B4-BE49-F238E27FC236}">
                <a16:creationId xmlns:a16="http://schemas.microsoft.com/office/drawing/2014/main" id="{2B7A9024-AD94-45A0-A48E-576C8C839A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3"/>
          <a:stretch/>
        </p:blipFill>
        <p:spPr>
          <a:xfrm>
            <a:off x="5167029" y="1965300"/>
            <a:ext cx="1857941" cy="10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B5F34DB-9F46-4266-8AF1-D68B2694D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graphicEl>
                                              <a:dgm id="{AB5F34DB-9F46-4266-8AF1-D68B2694D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graphicEl>
                                              <a:dgm id="{AB5F34DB-9F46-4266-8AF1-D68B2694D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B4B2AA0-14DF-46C8-A5AB-D716899B9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graphicEl>
                                              <a:dgm id="{0B4B2AA0-14DF-46C8-A5AB-D716899B9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graphicEl>
                                              <a:dgm id="{0B4B2AA0-14DF-46C8-A5AB-D716899B9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E89BB20-0712-4F91-A167-DFCE34B81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graphicEl>
                                              <a:dgm id="{6E89BB20-0712-4F91-A167-DFCE34B81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graphicEl>
                                              <a:dgm id="{6E89BB20-0712-4F91-A167-DFCE34B81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A13ADDA-A68C-459F-87AC-5D4B0E997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graphicEl>
                                              <a:dgm id="{EA13ADDA-A68C-459F-87AC-5D4B0E997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graphicEl>
                                              <a:dgm id="{EA13ADDA-A68C-459F-87AC-5D4B0E997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F9BB57A-2F43-4808-ACF2-D6FCB9BE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graphicEl>
                                              <a:dgm id="{DF9BB57A-2F43-4808-ACF2-D6FCB9BE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graphicEl>
                                              <a:dgm id="{DF9BB57A-2F43-4808-ACF2-D6FCB9BE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60A64BB-F3F3-4AF6-97D9-862EFFAF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graphicEl>
                                              <a:dgm id="{460A64BB-F3F3-4AF6-97D9-862EFFAF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graphicEl>
                                              <a:dgm id="{460A64BB-F3F3-4AF6-97D9-862EFFAF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BA9311-1DB5-4459-8DBF-6C386A04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graphicEl>
                                              <a:dgm id="{AFBA9311-1DB5-4459-8DBF-6C386A04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graphicEl>
                                              <a:dgm id="{AFBA9311-1DB5-4459-8DBF-6C386A04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326A5AD-8A3D-46CD-B0A3-FFA26F967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graphicEl>
                                              <a:dgm id="{B326A5AD-8A3D-46CD-B0A3-FFA26F967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B326A5AD-8A3D-46CD-B0A3-FFA26F967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7080EA3-48B4-40EF-A984-67E122850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graphicEl>
                                              <a:dgm id="{17080EA3-48B4-40EF-A984-67E122850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graphicEl>
                                              <a:dgm id="{17080EA3-48B4-40EF-A984-67E122850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CD30916-0E5F-49B1-ADCA-D60531DE3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0CD30916-0E5F-49B1-ADCA-D60531DE3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graphicEl>
                                              <a:dgm id="{0CD30916-0E5F-49B1-ADCA-D60531DE3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8429C4D-DB60-4A6E-9821-2AEFD3E94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>
                                            <p:graphicEl>
                                              <a:dgm id="{D8429C4D-DB60-4A6E-9821-2AEFD3E94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>
                                            <p:graphicEl>
                                              <a:dgm id="{D8429C4D-DB60-4A6E-9821-2AEFD3E94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EEFB7F5-15B6-45CE-8DF0-FE1E651C1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graphicEl>
                                              <a:dgm id="{EEEFB7F5-15B6-45CE-8DF0-FE1E651C1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graphicEl>
                                              <a:dgm id="{EEEFB7F5-15B6-45CE-8DF0-FE1E651C1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274BFB1-9497-4F32-AC58-A167CC326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>
                                            <p:graphicEl>
                                              <a:dgm id="{5274BFB1-9497-4F32-AC58-A167CC326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>
                                            <p:graphicEl>
                                              <a:dgm id="{5274BFB1-9497-4F32-AC58-A167CC326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A81C3F9-16A9-474C-BA6E-EF38BFD3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>
                                            <p:graphicEl>
                                              <a:dgm id="{4A81C3F9-16A9-474C-BA6E-EF38BFD3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>
                                            <p:graphicEl>
                                              <a:dgm id="{4A81C3F9-16A9-474C-BA6E-EF38BFD3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2588FB7-0DFA-4E69-8924-C7FEEFEAB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>
                                            <p:graphicEl>
                                              <a:dgm id="{72588FB7-0DFA-4E69-8924-C7FEEFEAB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>
                                            <p:graphicEl>
                                              <a:dgm id="{72588FB7-0DFA-4E69-8924-C7FEEFEAB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17DDAD2-9F6D-429A-BBA1-182D9609E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">
                                            <p:graphicEl>
                                              <a:dgm id="{A17DDAD2-9F6D-429A-BBA1-182D9609E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">
                                            <p:graphicEl>
                                              <a:dgm id="{A17DDAD2-9F6D-429A-BBA1-182D9609E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4EDB827-B273-4BFC-BA13-7A127DCF1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>
                                            <p:graphicEl>
                                              <a:dgm id="{34EDB827-B273-4BFC-BA13-7A127DCF1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>
                                            <p:graphicEl>
                                              <a:dgm id="{34EDB827-B273-4BFC-BA13-7A127DCF1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68C7CC4-5A32-4C26-8D40-7E571CF1A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>
                                            <p:graphicEl>
                                              <a:dgm id="{668C7CC4-5A32-4C26-8D40-7E571CF1A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">
                                            <p:graphicEl>
                                              <a:dgm id="{668C7CC4-5A32-4C26-8D40-7E571CF1A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BFD3FB1-39BD-4812-A59E-2D45641E7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">
                                            <p:graphicEl>
                                              <a:dgm id="{EBFD3FB1-39BD-4812-A59E-2D45641E7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">
                                            <p:graphicEl>
                                              <a:dgm id="{EBFD3FB1-39BD-4812-A59E-2D45641E7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AA32703-0AA2-4DAB-B639-6DADD5A15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">
                                            <p:graphicEl>
                                              <a:dgm id="{6AA32703-0AA2-4DAB-B639-6DADD5A15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">
                                            <p:graphicEl>
                                              <a:dgm id="{6AA32703-0AA2-4DAB-B639-6DADD5A15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  <p:bldP spid="34" grpId="0" animBg="1"/>
      <p:bldP spid="35" grpId="0" animBg="1"/>
      <p:bldP spid="36" grpId="0" animBg="1"/>
      <p:bldP spid="6" grpId="0"/>
      <p:bldP spid="38" grpId="0"/>
      <p:bldP spid="39" grpId="0"/>
      <p:bldP spid="30" grpId="0" animBg="1"/>
      <p:bldP spid="53" grpId="0"/>
      <p:bldP spid="54" grpId="0"/>
      <p:bldP spid="55" grpId="0"/>
      <p:bldP spid="56" grpId="0"/>
      <p:bldP spid="58" grpId="0" animBg="1"/>
      <p:bldP spid="59" grpId="0" animBg="1"/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5F80ACE0-239C-4BC7-81CD-0340B0C97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537573"/>
              </p:ext>
            </p:extLst>
          </p:nvPr>
        </p:nvGraphicFramePr>
        <p:xfrm>
          <a:off x="98512" y="2180862"/>
          <a:ext cx="11994976" cy="50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2" name="Título 4">
            <a:extLst>
              <a:ext uri="{FF2B5EF4-FFF2-40B4-BE49-F238E27FC236}">
                <a16:creationId xmlns:a16="http://schemas.microsoft.com/office/drawing/2014/main" id="{59085273-039C-4FE1-A2C7-B05760917121}"/>
              </a:ext>
            </a:extLst>
          </p:cNvPr>
          <p:cNvSpPr txBox="1">
            <a:spLocks/>
          </p:cNvSpPr>
          <p:nvPr/>
        </p:nvSpPr>
        <p:spPr>
          <a:xfrm>
            <a:off x="388372" y="773509"/>
            <a:ext cx="11690228" cy="870983"/>
          </a:xfrm>
          <a:prstGeom prst="rect">
            <a:avLst/>
          </a:prstGeom>
          <a:noFill/>
        </p:spPr>
        <p:txBody>
          <a:bodyPr vert="horz" wrap="square" lIns="0" tIns="96000" rIns="192000" bIns="9600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200" b="0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4400">
                <a:solidFill>
                  <a:schemeClr val="tx1"/>
                </a:solidFill>
              </a:rPr>
              <a:t>Estado del puente de inyección de gas</a:t>
            </a:r>
          </a:p>
        </p:txBody>
      </p:sp>
      <p:sp>
        <p:nvSpPr>
          <p:cNvPr id="35" name="Signo de multiplicación 34">
            <a:hlinkClick r:id="" action="ppaction://noaction"/>
            <a:extLst>
              <a:ext uri="{FF2B5EF4-FFF2-40B4-BE49-F238E27FC236}">
                <a16:creationId xmlns:a16="http://schemas.microsoft.com/office/drawing/2014/main" id="{A85E18E3-228F-416F-BFAD-D374EF6D8451}"/>
              </a:ext>
            </a:extLst>
          </p:cNvPr>
          <p:cNvSpPr/>
          <p:nvPr/>
        </p:nvSpPr>
        <p:spPr>
          <a:xfrm>
            <a:off x="6944537" y="3262721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>
              <a:latin typeface="Arial Narrow" panose="020B0606020202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5C03C-D15B-4F88-BD88-C26A7842F715}"/>
              </a:ext>
            </a:extLst>
          </p:cNvPr>
          <p:cNvSpPr txBox="1"/>
          <p:nvPr/>
        </p:nvSpPr>
        <p:spPr>
          <a:xfrm>
            <a:off x="4322202" y="5158740"/>
            <a:ext cx="1677788" cy="5847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600">
                <a:latin typeface="Arial Narrow" panose="020B0606020202030204" pitchFamily="34" charset="0"/>
              </a:rPr>
              <a:t>PLC no apto para configurarla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DD52B093-3FBE-411A-BD78-DE006ABFB530}"/>
              </a:ext>
            </a:extLst>
          </p:cNvPr>
          <p:cNvSpPr/>
          <p:nvPr/>
        </p:nvSpPr>
        <p:spPr>
          <a:xfrm>
            <a:off x="7287275" y="5888739"/>
            <a:ext cx="1465592" cy="128467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Signo de multiplicación 29">
            <a:extLst>
              <a:ext uri="{FF2B5EF4-FFF2-40B4-BE49-F238E27FC236}">
                <a16:creationId xmlns:a16="http://schemas.microsoft.com/office/drawing/2014/main" id="{5A9A0595-2ACD-43F3-80CC-5FC90CDC1CBB}"/>
              </a:ext>
            </a:extLst>
          </p:cNvPr>
          <p:cNvSpPr/>
          <p:nvPr/>
        </p:nvSpPr>
        <p:spPr>
          <a:xfrm>
            <a:off x="2735627" y="4067294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>
              <a:latin typeface="Arial Narrow" panose="020B060602020203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5E89F943-CDFF-4464-883F-AC87ADA55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59" y="1927599"/>
            <a:ext cx="5981572" cy="1928552"/>
          </a:xfrm>
          <a:prstGeom prst="rect">
            <a:avLst/>
          </a:prstGeom>
        </p:spPr>
      </p:pic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22F8D67D-6C1C-42B7-961A-F2474F5065B1}"/>
              </a:ext>
            </a:extLst>
          </p:cNvPr>
          <p:cNvSpPr/>
          <p:nvPr/>
        </p:nvSpPr>
        <p:spPr>
          <a:xfrm rot="16362564">
            <a:off x="2793081" y="2486011"/>
            <a:ext cx="194931" cy="449533"/>
          </a:xfrm>
          <a:prstGeom prst="down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362B6F3-0A1E-499A-9859-F6629B5BF5EF}"/>
              </a:ext>
            </a:extLst>
          </p:cNvPr>
          <p:cNvSpPr txBox="1"/>
          <p:nvPr/>
        </p:nvSpPr>
        <p:spPr>
          <a:xfrm>
            <a:off x="6384032" y="4870709"/>
            <a:ext cx="21521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600">
                <a:latin typeface="Arial Narrow" panose="020B0606020202030204" pitchFamily="34" charset="0"/>
              </a:rPr>
              <a:t>Inestabilidad en la regulación.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A079A7F-4AE8-4B4D-9B53-27A6B5962014}"/>
              </a:ext>
            </a:extLst>
          </p:cNvPr>
          <p:cNvSpPr txBox="1"/>
          <p:nvPr/>
        </p:nvSpPr>
        <p:spPr>
          <a:xfrm>
            <a:off x="8441247" y="4410007"/>
            <a:ext cx="166977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600">
                <a:latin typeface="Arial Narrow" panose="020B0606020202030204" pitchFamily="34" charset="0"/>
              </a:rPr>
              <a:t>Presentes</a:t>
            </a:r>
            <a:r>
              <a:rPr lang="es-AR" sz="1467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58" name="Signo de multiplicación 57">
            <a:extLst>
              <a:ext uri="{FF2B5EF4-FFF2-40B4-BE49-F238E27FC236}">
                <a16:creationId xmlns:a16="http://schemas.microsoft.com/office/drawing/2014/main" id="{BB18583E-ECD8-4E68-9196-B8E0C5C5EC0C}"/>
              </a:ext>
            </a:extLst>
          </p:cNvPr>
          <p:cNvSpPr/>
          <p:nvPr/>
        </p:nvSpPr>
        <p:spPr>
          <a:xfrm>
            <a:off x="4847861" y="3587240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>
              <a:latin typeface="Arial Narrow" panose="020B0606020202030204" pitchFamily="34" charset="0"/>
            </a:endParaRPr>
          </a:p>
        </p:txBody>
      </p:sp>
      <p:sp>
        <p:nvSpPr>
          <p:cNvPr id="60" name="Signo de multiplicación 59">
            <a:extLst>
              <a:ext uri="{FF2B5EF4-FFF2-40B4-BE49-F238E27FC236}">
                <a16:creationId xmlns:a16="http://schemas.microsoft.com/office/drawing/2014/main" id="{A42986CE-384E-4395-BD1E-EB2D7AAC6534}"/>
              </a:ext>
            </a:extLst>
          </p:cNvPr>
          <p:cNvSpPr/>
          <p:nvPr/>
        </p:nvSpPr>
        <p:spPr>
          <a:xfrm>
            <a:off x="11056953" y="2350856"/>
            <a:ext cx="384043" cy="502081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>
              <a:latin typeface="Arial Narrow" panose="020B0606020202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ABC77AF-44BB-4A23-BCF4-7F2F58B3026B}"/>
              </a:ext>
            </a:extLst>
          </p:cNvPr>
          <p:cNvSpPr txBox="1"/>
          <p:nvPr/>
        </p:nvSpPr>
        <p:spPr>
          <a:xfrm>
            <a:off x="184271" y="6017895"/>
            <a:ext cx="1757888" cy="5847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600">
                <a:latin typeface="Arial Narrow" panose="020B0606020202030204" pitchFamily="34" charset="0"/>
              </a:rPr>
              <a:t>Cumple según norma AGA 3.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09B78F1-D3CB-455F-8D1C-AA9B3135975C}"/>
              </a:ext>
            </a:extLst>
          </p:cNvPr>
          <p:cNvSpPr txBox="1"/>
          <p:nvPr/>
        </p:nvSpPr>
        <p:spPr>
          <a:xfrm>
            <a:off x="2250176" y="5541236"/>
            <a:ext cx="1829600" cy="107721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600">
                <a:latin typeface="Arial Narrow" panose="020B0606020202030204" pitchFamily="34" charset="0"/>
              </a:rPr>
              <a:t>Es variable, incrementa el costo de la instalación.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2712A2DE-9784-40C5-9D1E-ACA09CF959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590"/>
          <a:stretch/>
        </p:blipFill>
        <p:spPr>
          <a:xfrm>
            <a:off x="6305246" y="1881384"/>
            <a:ext cx="1880711" cy="116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37" name="Gráfico 36" descr="Marca de verificación">
            <a:extLst>
              <a:ext uri="{FF2B5EF4-FFF2-40B4-BE49-F238E27FC236}">
                <a16:creationId xmlns:a16="http://schemas.microsoft.com/office/drawing/2014/main" id="{79612665-2E62-4AF6-8D4B-9E2B1D3A93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9324" y="4602303"/>
            <a:ext cx="394869" cy="394869"/>
          </a:xfrm>
          <a:prstGeom prst="rect">
            <a:avLst/>
          </a:prstGeom>
        </p:spPr>
      </p:pic>
      <p:pic>
        <p:nvPicPr>
          <p:cNvPr id="40" name="Gráfico 39" descr="Marca de verificación">
            <a:extLst>
              <a:ext uri="{FF2B5EF4-FFF2-40B4-BE49-F238E27FC236}">
                <a16:creationId xmlns:a16="http://schemas.microsoft.com/office/drawing/2014/main" id="{A59B4D89-E026-4045-8F09-A7AD19630E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72814" y="2873999"/>
            <a:ext cx="394869" cy="394869"/>
          </a:xfrm>
          <a:prstGeom prst="rect">
            <a:avLst/>
          </a:prstGeom>
        </p:spPr>
      </p:pic>
      <p:pic>
        <p:nvPicPr>
          <p:cNvPr id="23" name="Gráfico 22" descr="Piezas de rompecabezas">
            <a:extLst>
              <a:ext uri="{FF2B5EF4-FFF2-40B4-BE49-F238E27FC236}">
                <a16:creationId xmlns:a16="http://schemas.microsoft.com/office/drawing/2014/main" id="{A68D15B4-2019-4DA3-9C75-CEDAC103A5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66715" y="5807063"/>
            <a:ext cx="915877" cy="91587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FA2F0BD-952D-4BDD-9F72-AA3D3C78E19A}"/>
              </a:ext>
            </a:extLst>
          </p:cNvPr>
          <p:cNvSpPr txBox="1"/>
          <p:nvPr/>
        </p:nvSpPr>
        <p:spPr>
          <a:xfrm>
            <a:off x="7496259" y="5935693"/>
            <a:ext cx="4595749" cy="66697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AR" sz="1867"/>
              <a:t>%</a:t>
            </a:r>
            <a:r>
              <a:rPr lang="es-AR" sz="1867" err="1"/>
              <a:t>Ea</a:t>
            </a:r>
            <a:r>
              <a:rPr lang="es-AR" sz="1867"/>
              <a:t>: entre el15% al 80%, dependiendo de la variable en falla. 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B5306A5-96AE-4DF3-99EE-A914C6508FDB}"/>
              </a:ext>
            </a:extLst>
          </p:cNvPr>
          <p:cNvSpPr txBox="1"/>
          <p:nvPr/>
        </p:nvSpPr>
        <p:spPr>
          <a:xfrm>
            <a:off x="10423717" y="3837792"/>
            <a:ext cx="1768284" cy="99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>
                <a:latin typeface="Arial Narrow" panose="020B0606020202030204" pitchFamily="34" charset="0"/>
              </a:rPr>
              <a:t>Aseguramiento para comunicación con fractura de pozo vecino.</a:t>
            </a:r>
          </a:p>
        </p:txBody>
      </p:sp>
    </p:spTree>
    <p:extLst>
      <p:ext uri="{BB962C8B-B14F-4D97-AF65-F5344CB8AC3E}">
        <p14:creationId xmlns:p14="http://schemas.microsoft.com/office/powerpoint/2010/main" val="384641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B5F34DB-9F46-4266-8AF1-D68B2694D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graphicEl>
                                              <a:dgm id="{AB5F34DB-9F46-4266-8AF1-D68B2694D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graphicEl>
                                              <a:dgm id="{AB5F34DB-9F46-4266-8AF1-D68B2694D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B4B2AA0-14DF-46C8-A5AB-D716899B9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graphicEl>
                                              <a:dgm id="{0B4B2AA0-14DF-46C8-A5AB-D716899B9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graphicEl>
                                              <a:dgm id="{0B4B2AA0-14DF-46C8-A5AB-D716899B9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E89BB20-0712-4F91-A167-DFCE34B81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graphicEl>
                                              <a:dgm id="{6E89BB20-0712-4F91-A167-DFCE34B81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graphicEl>
                                              <a:dgm id="{6E89BB20-0712-4F91-A167-DFCE34B81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A13ADDA-A68C-459F-87AC-5D4B0E997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graphicEl>
                                              <a:dgm id="{EA13ADDA-A68C-459F-87AC-5D4B0E997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graphicEl>
                                              <a:dgm id="{EA13ADDA-A68C-459F-87AC-5D4B0E997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F9BB57A-2F43-4808-ACF2-D6FCB9BE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graphicEl>
                                              <a:dgm id="{DF9BB57A-2F43-4808-ACF2-D6FCB9BE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graphicEl>
                                              <a:dgm id="{DF9BB57A-2F43-4808-ACF2-D6FCB9BE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60A64BB-F3F3-4AF6-97D9-862EFFAF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graphicEl>
                                              <a:dgm id="{460A64BB-F3F3-4AF6-97D9-862EFFAF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graphicEl>
                                              <a:dgm id="{460A64BB-F3F3-4AF6-97D9-862EFFAF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BA9311-1DB5-4459-8DBF-6C386A04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graphicEl>
                                              <a:dgm id="{AFBA9311-1DB5-4459-8DBF-6C386A04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graphicEl>
                                              <a:dgm id="{AFBA9311-1DB5-4459-8DBF-6C386A04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326A5AD-8A3D-46CD-B0A3-FFA26F967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graphicEl>
                                              <a:dgm id="{B326A5AD-8A3D-46CD-B0A3-FFA26F967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graphicEl>
                                              <a:dgm id="{B326A5AD-8A3D-46CD-B0A3-FFA26F967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7080EA3-48B4-40EF-A984-67E122850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graphicEl>
                                              <a:dgm id="{17080EA3-48B4-40EF-A984-67E122850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17080EA3-48B4-40EF-A984-67E122850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CD30916-0E5F-49B1-ADCA-D60531DE3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graphicEl>
                                              <a:dgm id="{0CD30916-0E5F-49B1-ADCA-D60531DE3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graphicEl>
                                              <a:dgm id="{0CD30916-0E5F-49B1-ADCA-D60531DE3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8429C4D-DB60-4A6E-9821-2AEFD3E94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D8429C4D-DB60-4A6E-9821-2AEFD3E94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D8429C4D-DB60-4A6E-9821-2AEFD3E94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EEFB7F5-15B6-45CE-8DF0-FE1E651C1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graphicEl>
                                              <a:dgm id="{EEEFB7F5-15B6-45CE-8DF0-FE1E651C1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graphicEl>
                                              <a:dgm id="{EEEFB7F5-15B6-45CE-8DF0-FE1E651C1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274BFB1-9497-4F32-AC58-A167CC326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graphicEl>
                                              <a:dgm id="{5274BFB1-9497-4F32-AC58-A167CC326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>
                                            <p:graphicEl>
                                              <a:dgm id="{5274BFB1-9497-4F32-AC58-A167CC326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A81C3F9-16A9-474C-BA6E-EF38BFD3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>
                                            <p:graphicEl>
                                              <a:dgm id="{4A81C3F9-16A9-474C-BA6E-EF38BFD3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>
                                            <p:graphicEl>
                                              <a:dgm id="{4A81C3F9-16A9-474C-BA6E-EF38BFD3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2588FB7-0DFA-4E69-8924-C7FEEFEAB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>
                                            <p:graphicEl>
                                              <a:dgm id="{72588FB7-0DFA-4E69-8924-C7FEEFEAB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>
                                            <p:graphicEl>
                                              <a:dgm id="{72588FB7-0DFA-4E69-8924-C7FEEFEAB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17DDAD2-9F6D-429A-BBA1-182D9609E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>
                                            <p:graphicEl>
                                              <a:dgm id="{A17DDAD2-9F6D-429A-BBA1-182D9609E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>
                                            <p:graphicEl>
                                              <a:dgm id="{A17DDAD2-9F6D-429A-BBA1-182D9609E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68C7CC4-5A32-4C26-8D40-7E571CF1A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>
                                            <p:graphicEl>
                                              <a:dgm id="{668C7CC4-5A32-4C26-8D40-7E571CF1A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>
                                            <p:graphicEl>
                                              <a:dgm id="{668C7CC4-5A32-4C26-8D40-7E571CF1A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  <p:bldP spid="35" grpId="0" animBg="1"/>
      <p:bldP spid="6" grpId="0"/>
      <p:bldP spid="30" grpId="0" animBg="1"/>
      <p:bldP spid="53" grpId="0"/>
      <p:bldP spid="55" grpId="0"/>
      <p:bldP spid="58" grpId="0" animBg="1"/>
      <p:bldP spid="60" grpId="0" animBg="1"/>
      <p:bldP spid="25" grpId="0"/>
      <p:bldP spid="27" grpId="0"/>
      <p:bldP spid="24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8E521-EC05-4DD2-9249-688AD871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251"/>
            <a:ext cx="10515600" cy="707708"/>
          </a:xfrm>
        </p:spPr>
        <p:txBody>
          <a:bodyPr/>
          <a:lstStyle/>
          <a:p>
            <a:r>
              <a:rPr lang="es-AR" dirty="0"/>
              <a:t>Acciones de seguimiento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C6054CE-7CE8-4EC4-A26E-12CFE6B6204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172D826-2E88-4FDE-B057-BE771758F960}"/>
              </a:ext>
            </a:extLst>
          </p:cNvPr>
          <p:cNvGraphicFramePr/>
          <p:nvPr/>
        </p:nvGraphicFramePr>
        <p:xfrm>
          <a:off x="1400067" y="2016459"/>
          <a:ext cx="9391865" cy="406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5D7B321-8460-02BA-FB59-FF184259D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03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BCF677-4022-6EEF-1DA5-F2DC959B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Línea de tiempo de acciones cumplidas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021E9E-9802-71BD-F53A-999803AAAF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0" y="1690688"/>
            <a:ext cx="8892540" cy="50206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1FDEA88-F19D-4A34-A325-2BEBE7BF73F3}"/>
              </a:ext>
            </a:extLst>
          </p:cNvPr>
          <p:cNvSpPr/>
          <p:nvPr/>
        </p:nvSpPr>
        <p:spPr>
          <a:xfrm>
            <a:off x="2042160" y="4160520"/>
            <a:ext cx="2286000" cy="2316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0D931E9-C659-9414-B740-489FD5BAC2E5}"/>
              </a:ext>
            </a:extLst>
          </p:cNvPr>
          <p:cNvSpPr/>
          <p:nvPr/>
        </p:nvSpPr>
        <p:spPr>
          <a:xfrm>
            <a:off x="4469130" y="4160520"/>
            <a:ext cx="1885950" cy="2433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314CF26-3B2E-C45D-DB45-75C465348AEA}"/>
              </a:ext>
            </a:extLst>
          </p:cNvPr>
          <p:cNvSpPr/>
          <p:nvPr/>
        </p:nvSpPr>
        <p:spPr>
          <a:xfrm>
            <a:off x="6614160" y="4201008"/>
            <a:ext cx="1783080" cy="2316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AC20B4E-EFED-430E-6ECC-CD5EF87838CC}"/>
              </a:ext>
            </a:extLst>
          </p:cNvPr>
          <p:cNvSpPr/>
          <p:nvPr/>
        </p:nvSpPr>
        <p:spPr>
          <a:xfrm>
            <a:off x="8397240" y="4219102"/>
            <a:ext cx="1885950" cy="2316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3CC5BC0-4809-8CB0-0BDA-52283E39EC10}"/>
              </a:ext>
            </a:extLst>
          </p:cNvPr>
          <p:cNvSpPr/>
          <p:nvPr/>
        </p:nvSpPr>
        <p:spPr>
          <a:xfrm>
            <a:off x="1680209" y="1744716"/>
            <a:ext cx="1578026" cy="190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FD40EB-07F5-E9AF-1034-C7B03A81E4E7}"/>
              </a:ext>
            </a:extLst>
          </p:cNvPr>
          <p:cNvSpPr/>
          <p:nvPr/>
        </p:nvSpPr>
        <p:spPr>
          <a:xfrm>
            <a:off x="5690236" y="1729476"/>
            <a:ext cx="2188843" cy="1923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7DBBA88-A1CF-3269-A54B-87D781E39DC2}"/>
              </a:ext>
            </a:extLst>
          </p:cNvPr>
          <p:cNvSpPr/>
          <p:nvPr/>
        </p:nvSpPr>
        <p:spPr>
          <a:xfrm>
            <a:off x="7879078" y="1708782"/>
            <a:ext cx="2529842" cy="1923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3DE8A05-55AF-96B2-E154-95BF9731D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695" y="4389737"/>
            <a:ext cx="1885950" cy="1858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áfico 13" descr="Marca de verificación">
            <a:extLst>
              <a:ext uri="{FF2B5EF4-FFF2-40B4-BE49-F238E27FC236}">
                <a16:creationId xmlns:a16="http://schemas.microsoft.com/office/drawing/2014/main" id="{D1562CF5-6549-9F81-347A-4D7DA6B1C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3820" y="3699687"/>
            <a:ext cx="394869" cy="394869"/>
          </a:xfrm>
          <a:prstGeom prst="rect">
            <a:avLst/>
          </a:prstGeom>
        </p:spPr>
      </p:pic>
      <p:pic>
        <p:nvPicPr>
          <p:cNvPr id="15" name="Gráfico 14" descr="Marca de verificación">
            <a:extLst>
              <a:ext uri="{FF2B5EF4-FFF2-40B4-BE49-F238E27FC236}">
                <a16:creationId xmlns:a16="http://schemas.microsoft.com/office/drawing/2014/main" id="{AAE7F191-FE8F-A3A6-800B-D1A4005CB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8235" y="3685132"/>
            <a:ext cx="394869" cy="394869"/>
          </a:xfrm>
          <a:prstGeom prst="rect">
            <a:avLst/>
          </a:prstGeom>
        </p:spPr>
      </p:pic>
      <p:pic>
        <p:nvPicPr>
          <p:cNvPr id="16" name="Gráfico 15" descr="Marca de verificación">
            <a:extLst>
              <a:ext uri="{FF2B5EF4-FFF2-40B4-BE49-F238E27FC236}">
                <a16:creationId xmlns:a16="http://schemas.microsoft.com/office/drawing/2014/main" id="{BBD5AD13-BED1-4812-FF7D-95E6D242F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6730" y="3685132"/>
            <a:ext cx="394869" cy="394869"/>
          </a:xfrm>
          <a:prstGeom prst="rect">
            <a:avLst/>
          </a:prstGeom>
        </p:spPr>
      </p:pic>
      <p:pic>
        <p:nvPicPr>
          <p:cNvPr id="17" name="Gráfico 16" descr="Marca de verificación">
            <a:extLst>
              <a:ext uri="{FF2B5EF4-FFF2-40B4-BE49-F238E27FC236}">
                <a16:creationId xmlns:a16="http://schemas.microsoft.com/office/drawing/2014/main" id="{B7C8A253-8D0A-3646-FD1C-E6CB072D4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4269" y="3699687"/>
            <a:ext cx="394869" cy="394869"/>
          </a:xfrm>
          <a:prstGeom prst="rect">
            <a:avLst/>
          </a:prstGeom>
        </p:spPr>
      </p:pic>
      <p:pic>
        <p:nvPicPr>
          <p:cNvPr id="18" name="Gráfico 17" descr="Marca de verificación">
            <a:extLst>
              <a:ext uri="{FF2B5EF4-FFF2-40B4-BE49-F238E27FC236}">
                <a16:creationId xmlns:a16="http://schemas.microsoft.com/office/drawing/2014/main" id="{85862226-52F9-FB8B-24DE-D333FD379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9788" y="3699687"/>
            <a:ext cx="394869" cy="394869"/>
          </a:xfrm>
          <a:prstGeom prst="rect">
            <a:avLst/>
          </a:prstGeom>
        </p:spPr>
      </p:pic>
      <p:pic>
        <p:nvPicPr>
          <p:cNvPr id="19" name="Gráfico 18" descr="Marca de verificación">
            <a:extLst>
              <a:ext uri="{FF2B5EF4-FFF2-40B4-BE49-F238E27FC236}">
                <a16:creationId xmlns:a16="http://schemas.microsoft.com/office/drawing/2014/main" id="{ADF90841-4854-8C61-80F8-BDB92815C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7684" y="3685131"/>
            <a:ext cx="394869" cy="394869"/>
          </a:xfrm>
          <a:prstGeom prst="rect">
            <a:avLst/>
          </a:prstGeom>
        </p:spPr>
      </p:pic>
      <p:pic>
        <p:nvPicPr>
          <p:cNvPr id="20" name="Gráfico 19" descr="Marca de verificación">
            <a:extLst>
              <a:ext uri="{FF2B5EF4-FFF2-40B4-BE49-F238E27FC236}">
                <a16:creationId xmlns:a16="http://schemas.microsoft.com/office/drawing/2014/main" id="{4D8C5F52-5BA8-80AF-A93E-E0DA22FFEE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4039" y="3699687"/>
            <a:ext cx="394869" cy="39486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1FF0FF0-A019-1A8A-0B88-4584A8289416}"/>
              </a:ext>
            </a:extLst>
          </p:cNvPr>
          <p:cNvSpPr/>
          <p:nvPr/>
        </p:nvSpPr>
        <p:spPr>
          <a:xfrm>
            <a:off x="3609632" y="1729476"/>
            <a:ext cx="1947254" cy="190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1" name="Marcador de posición de imagen 1">
            <a:extLst>
              <a:ext uri="{FF2B5EF4-FFF2-40B4-BE49-F238E27FC236}">
                <a16:creationId xmlns:a16="http://schemas.microsoft.com/office/drawing/2014/main" id="{F20C2EF2-5699-B947-38C6-B058CD9986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066" b="19066"/>
          <a:stretch>
            <a:fillRect/>
          </a:stretch>
        </p:blipFill>
        <p:spPr>
          <a:xfrm>
            <a:off x="2453570" y="1962721"/>
            <a:ext cx="2015560" cy="148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E02F01-31DB-F44A-BF52-77BC7A0510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t="35923" r="44044" b="40967"/>
          <a:stretch/>
        </p:blipFill>
        <p:spPr bwMode="auto">
          <a:xfrm>
            <a:off x="4602480" y="1962720"/>
            <a:ext cx="2189532" cy="1466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4EA46E0-F5D4-2857-3ACF-B2160DF8D8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28381" r="46290" b="35023"/>
          <a:stretch/>
        </p:blipFill>
        <p:spPr bwMode="auto">
          <a:xfrm>
            <a:off x="4600575" y="4389737"/>
            <a:ext cx="2013585" cy="18580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629762C-559F-7AFA-196F-D30BAB4AEF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49" y="1737025"/>
            <a:ext cx="5626034" cy="1980775"/>
          </a:xfrm>
          <a:prstGeom prst="rect">
            <a:avLst/>
          </a:prstGeom>
          <a:noFill/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47E7B15-35A2-9B82-F067-2A5370ED0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CF07F19-E439-A65A-2241-E48303C5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s-AR" dirty="0"/>
              <a:t>Hablemos de eficiencia Energética</a:t>
            </a:r>
          </a:p>
        </p:txBody>
      </p:sp>
      <p:pic>
        <p:nvPicPr>
          <p:cNvPr id="1026" name="Picture 2" descr="Cataluña aumentó un 6,6% las emisiones de CO2 en 2015 | Innovadores ...">
            <a:extLst>
              <a:ext uri="{FF2B5EF4-FFF2-40B4-BE49-F238E27FC236}">
                <a16:creationId xmlns:a16="http://schemas.microsoft.com/office/drawing/2014/main" id="{B9AE1BCD-9AA2-E185-E7E0-7ED53FC69A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24" y="1766436"/>
            <a:ext cx="2240836" cy="176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993F5010-CF39-1386-34E4-61F3145EB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257894"/>
              </p:ext>
            </p:extLst>
          </p:nvPr>
        </p:nvGraphicFramePr>
        <p:xfrm>
          <a:off x="1056164" y="4941600"/>
          <a:ext cx="10663396" cy="140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4867">
                  <a:extLst>
                    <a:ext uri="{9D8B030D-6E8A-4147-A177-3AD203B41FA5}">
                      <a16:colId xmlns:a16="http://schemas.microsoft.com/office/drawing/2014/main" val="697489402"/>
                    </a:ext>
                  </a:extLst>
                </a:gridCol>
                <a:gridCol w="1450422">
                  <a:extLst>
                    <a:ext uri="{9D8B030D-6E8A-4147-A177-3AD203B41FA5}">
                      <a16:colId xmlns:a16="http://schemas.microsoft.com/office/drawing/2014/main" val="1129040026"/>
                    </a:ext>
                  </a:extLst>
                </a:gridCol>
                <a:gridCol w="1115710">
                  <a:extLst>
                    <a:ext uri="{9D8B030D-6E8A-4147-A177-3AD203B41FA5}">
                      <a16:colId xmlns:a16="http://schemas.microsoft.com/office/drawing/2014/main" val="2449398891"/>
                    </a:ext>
                  </a:extLst>
                </a:gridCol>
                <a:gridCol w="1115710">
                  <a:extLst>
                    <a:ext uri="{9D8B030D-6E8A-4147-A177-3AD203B41FA5}">
                      <a16:colId xmlns:a16="http://schemas.microsoft.com/office/drawing/2014/main" val="123334416"/>
                    </a:ext>
                  </a:extLst>
                </a:gridCol>
                <a:gridCol w="1178469">
                  <a:extLst>
                    <a:ext uri="{9D8B030D-6E8A-4147-A177-3AD203B41FA5}">
                      <a16:colId xmlns:a16="http://schemas.microsoft.com/office/drawing/2014/main" val="1159140123"/>
                    </a:ext>
                  </a:extLst>
                </a:gridCol>
                <a:gridCol w="1084563">
                  <a:extLst>
                    <a:ext uri="{9D8B030D-6E8A-4147-A177-3AD203B41FA5}">
                      <a16:colId xmlns:a16="http://schemas.microsoft.com/office/drawing/2014/main" val="1388232114"/>
                    </a:ext>
                  </a:extLst>
                </a:gridCol>
                <a:gridCol w="1747945">
                  <a:extLst>
                    <a:ext uri="{9D8B030D-6E8A-4147-A177-3AD203B41FA5}">
                      <a16:colId xmlns:a16="http://schemas.microsoft.com/office/drawing/2014/main" val="3649136972"/>
                    </a:ext>
                  </a:extLst>
                </a:gridCol>
                <a:gridCol w="1115710">
                  <a:extLst>
                    <a:ext uri="{9D8B030D-6E8A-4147-A177-3AD203B41FA5}">
                      <a16:colId xmlns:a16="http://schemas.microsoft.com/office/drawing/2014/main" val="4047538374"/>
                    </a:ext>
                  </a:extLst>
                </a:gridCol>
              </a:tblGrid>
              <a:tr h="912581">
                <a:tc>
                  <a:txBody>
                    <a:bodyPr/>
                    <a:lstStyle/>
                    <a:p>
                      <a:pPr algn="ctr"/>
                      <a:r>
                        <a:rPr lang="es-AR" sz="1800" err="1">
                          <a:effectLst/>
                        </a:rPr>
                        <a:t>Qgi</a:t>
                      </a:r>
                      <a:r>
                        <a:rPr lang="es-AR" sz="1800">
                          <a:effectLst/>
                        </a:rPr>
                        <a:t> diferencial (Calculado-real) (Sm3/d)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Sm3 gas combustible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KgCO2Eq/d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dirty="0">
                          <a:effectLst/>
                        </a:rPr>
                        <a:t>tCO2Eq/d</a:t>
                      </a:r>
                      <a:endParaRPr lang="es-A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tCO2Eq/año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(K)Km de Recorrido de un auto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dirty="0">
                          <a:effectLst/>
                        </a:rPr>
                        <a:t>Cantidad de Autos reducidos/año por pozo</a:t>
                      </a:r>
                      <a:endParaRPr lang="es-A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dirty="0">
                          <a:effectLst/>
                        </a:rPr>
                        <a:t>Reducción de Autos /Año (10 pozos)</a:t>
                      </a:r>
                      <a:endParaRPr lang="es-A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77370041"/>
                  </a:ext>
                </a:extLst>
              </a:tr>
              <a:tr h="309000"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1045.4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32.6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82.5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0.1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30.1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177.2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>
                          <a:effectLst/>
                        </a:rPr>
                        <a:t>5.9</a:t>
                      </a:r>
                      <a:endParaRPr lang="es-A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dirty="0">
                          <a:effectLst/>
                        </a:rPr>
                        <a:t>59.1</a:t>
                      </a:r>
                      <a:endParaRPr lang="es-A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22018117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F47C0FBC-B57F-1813-F41C-2F2AC2377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212" y="964141"/>
            <a:ext cx="656836" cy="6038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B02C89-702C-242F-C850-203CEB72B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3CC7B7D-D646-1BB1-2E18-58E8AD57A5EB}"/>
              </a:ext>
            </a:extLst>
          </p:cNvPr>
          <p:cNvSpPr txBox="1"/>
          <p:nvPr/>
        </p:nvSpPr>
        <p:spPr>
          <a:xfrm>
            <a:off x="839788" y="4459491"/>
            <a:ext cx="9934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/>
              <a:t>Aporte del proyecto mejorando la medición de caudal de gas de inyección: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757FC94B-578A-9376-F77F-3FD2630787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807208"/>
              </p:ext>
            </p:extLst>
          </p:nvPr>
        </p:nvGraphicFramePr>
        <p:xfrm>
          <a:off x="4705133" y="1640903"/>
          <a:ext cx="2914867" cy="2601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F5FC09A0-594A-AA28-4562-6FF4D162947B}"/>
              </a:ext>
            </a:extLst>
          </p:cNvPr>
          <p:cNvSpPr/>
          <p:nvPr/>
        </p:nvSpPr>
        <p:spPr>
          <a:xfrm>
            <a:off x="2880360" y="4941600"/>
            <a:ext cx="1478280" cy="140628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CC56977-9F23-82FB-347C-7BEA3E95DE2C}"/>
              </a:ext>
            </a:extLst>
          </p:cNvPr>
          <p:cNvSpPr/>
          <p:nvPr/>
        </p:nvSpPr>
        <p:spPr>
          <a:xfrm>
            <a:off x="7802670" y="4946232"/>
            <a:ext cx="1021290" cy="1401648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1C1B91A-7D79-0E9F-A7C5-E8E4B782228E}"/>
              </a:ext>
            </a:extLst>
          </p:cNvPr>
          <p:cNvSpPr/>
          <p:nvPr/>
        </p:nvSpPr>
        <p:spPr>
          <a:xfrm>
            <a:off x="10625191" y="4946232"/>
            <a:ext cx="1021290" cy="1401648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E01CA2-893F-AC9B-D4B2-CC9DCFC3FD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924" r="1454" b="65880"/>
          <a:stretch/>
        </p:blipFill>
        <p:spPr>
          <a:xfrm>
            <a:off x="8117305" y="1784638"/>
            <a:ext cx="3256945" cy="1768902"/>
          </a:xfrm>
          <a:prstGeom prst="rect">
            <a:avLst/>
          </a:prstGeom>
        </p:spPr>
      </p:pic>
      <p:pic>
        <p:nvPicPr>
          <p:cNvPr id="2" name="Picture 2" descr="Fabricantes e importadores argentinos deberán declarar emisiones de CO2 de  los vehículos - Webpicking">
            <a:extLst>
              <a:ext uri="{FF2B5EF4-FFF2-40B4-BE49-F238E27FC236}">
                <a16:creationId xmlns:a16="http://schemas.microsoft.com/office/drawing/2014/main" id="{FB29DD89-AF78-2B7C-D090-5AF0B25E756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306" y="1640903"/>
            <a:ext cx="3256944" cy="252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igno de multiplicación 4">
            <a:extLst>
              <a:ext uri="{FF2B5EF4-FFF2-40B4-BE49-F238E27FC236}">
                <a16:creationId xmlns:a16="http://schemas.microsoft.com/office/drawing/2014/main" id="{F4645195-535D-21ED-1F48-0945E5130F67}"/>
              </a:ext>
            </a:extLst>
          </p:cNvPr>
          <p:cNvSpPr/>
          <p:nvPr/>
        </p:nvSpPr>
        <p:spPr>
          <a:xfrm>
            <a:off x="8313315" y="1690688"/>
            <a:ext cx="2696943" cy="2458191"/>
          </a:xfrm>
          <a:prstGeom prst="mathMultiply">
            <a:avLst/>
          </a:prstGeom>
          <a:solidFill>
            <a:srgbClr val="FF3300">
              <a:alpha val="38824"/>
            </a:srgb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11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2831B-5D00-4B38-9F20-A22153F9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Agenda</a:t>
            </a:r>
            <a:endParaRPr lang="es-AR">
              <a:latin typeface="Arial Narrow" panose="020B0606020202030204" pitchFamily="34" charset="0"/>
            </a:endParaRPr>
          </a:p>
        </p:txBody>
      </p:sp>
      <p:sp>
        <p:nvSpPr>
          <p:cNvPr id="47" name="Marcador de pie de página 3">
            <a:extLst>
              <a:ext uri="{FF2B5EF4-FFF2-40B4-BE49-F238E27FC236}">
                <a16:creationId xmlns:a16="http://schemas.microsoft.com/office/drawing/2014/main" id="{802D0E4C-E4D9-4F6A-B28D-B1E105A406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77735"/>
            <a:ext cx="3921125" cy="180264"/>
          </a:xfrm>
          <a:prstGeom prst="rect">
            <a:avLst/>
          </a:prstGeom>
        </p:spPr>
        <p:txBody>
          <a:bodyPr/>
          <a:lstStyle>
            <a:lvl1pPr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Rosmary Duran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4B5F07-1353-DB71-3EB6-72886563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04F99090-B75F-E978-9815-B626F4D6152C}"/>
              </a:ext>
            </a:extLst>
          </p:cNvPr>
          <p:cNvSpPr txBox="1">
            <a:spLocks/>
          </p:cNvSpPr>
          <p:nvPr/>
        </p:nvSpPr>
        <p:spPr>
          <a:xfrm>
            <a:off x="846217" y="2050377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>
                <a:latin typeface="Arial Narrow" panose="020B0606020202030204" pitchFamily="34" charset="0"/>
              </a:rPr>
              <a:t>Hablemos de eficiencia energética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7F271E1-823D-BCA4-7777-C1960A09D9B6}"/>
              </a:ext>
            </a:extLst>
          </p:cNvPr>
          <p:cNvSpPr txBox="1">
            <a:spLocks/>
          </p:cNvSpPr>
          <p:nvPr/>
        </p:nvSpPr>
        <p:spPr>
          <a:xfrm>
            <a:off x="827357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Alcance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F2B81247-6547-FCDC-44C8-B3344DCBEEF6}"/>
              </a:ext>
            </a:extLst>
          </p:cNvPr>
          <p:cNvSpPr txBox="1">
            <a:spLocks/>
          </p:cNvSpPr>
          <p:nvPr/>
        </p:nvSpPr>
        <p:spPr>
          <a:xfrm>
            <a:off x="315987" y="2050377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A3BAFA4C-FE49-DA7F-5583-3F0683BF23E7}"/>
              </a:ext>
            </a:extLst>
          </p:cNvPr>
          <p:cNvSpPr txBox="1">
            <a:spLocks/>
          </p:cNvSpPr>
          <p:nvPr/>
        </p:nvSpPr>
        <p:spPr>
          <a:xfrm>
            <a:off x="314205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E3740C41-E1AA-C82C-A64A-F98401CD70DF}"/>
              </a:ext>
            </a:extLst>
          </p:cNvPr>
          <p:cNvSpPr txBox="1">
            <a:spLocks/>
          </p:cNvSpPr>
          <p:nvPr/>
        </p:nvSpPr>
        <p:spPr>
          <a:xfrm>
            <a:off x="838881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Introducción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48B8AB95-91C8-B392-B608-04DC3912B9EE}"/>
              </a:ext>
            </a:extLst>
          </p:cNvPr>
          <p:cNvSpPr txBox="1">
            <a:spLocks/>
          </p:cNvSpPr>
          <p:nvPr/>
        </p:nvSpPr>
        <p:spPr>
          <a:xfrm>
            <a:off x="325729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253BC6D3-89AD-E834-5E88-98FED2C0C6A9}"/>
              </a:ext>
            </a:extLst>
          </p:cNvPr>
          <p:cNvSpPr txBox="1">
            <a:spLocks/>
          </p:cNvSpPr>
          <p:nvPr/>
        </p:nvSpPr>
        <p:spPr>
          <a:xfrm>
            <a:off x="838881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Identificación de la problemática e impacto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9DDFE114-DE23-2D8B-56D8-21FC44103CD7}"/>
              </a:ext>
            </a:extLst>
          </p:cNvPr>
          <p:cNvSpPr txBox="1">
            <a:spLocks/>
          </p:cNvSpPr>
          <p:nvPr/>
        </p:nvSpPr>
        <p:spPr>
          <a:xfrm>
            <a:off x="325729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7" name="Marcador de texto 9">
            <a:extLst>
              <a:ext uri="{FF2B5EF4-FFF2-40B4-BE49-F238E27FC236}">
                <a16:creationId xmlns:a16="http://schemas.microsoft.com/office/drawing/2014/main" id="{37CBF4CC-F116-6284-BC87-9F82866CD1C0}"/>
              </a:ext>
            </a:extLst>
          </p:cNvPr>
          <p:cNvSpPr txBox="1">
            <a:spLocks/>
          </p:cNvSpPr>
          <p:nvPr/>
        </p:nvSpPr>
        <p:spPr>
          <a:xfrm>
            <a:off x="827357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Objetivos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8CDD570D-405E-071D-0842-CA7465594410}"/>
              </a:ext>
            </a:extLst>
          </p:cNvPr>
          <p:cNvSpPr txBox="1">
            <a:spLocks/>
          </p:cNvSpPr>
          <p:nvPr/>
        </p:nvSpPr>
        <p:spPr>
          <a:xfrm>
            <a:off x="314205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E8214B60-FE1E-715D-EF16-4CB714C19C2C}"/>
              </a:ext>
            </a:extLst>
          </p:cNvPr>
          <p:cNvSpPr txBox="1">
            <a:spLocks/>
          </p:cNvSpPr>
          <p:nvPr/>
        </p:nvSpPr>
        <p:spPr>
          <a:xfrm>
            <a:off x="6970302" y="2032165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Desarrollo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9D427DE7-C3AC-A604-9377-9CF4CB06F8CC}"/>
              </a:ext>
            </a:extLst>
          </p:cNvPr>
          <p:cNvSpPr txBox="1">
            <a:spLocks/>
          </p:cNvSpPr>
          <p:nvPr/>
        </p:nvSpPr>
        <p:spPr>
          <a:xfrm>
            <a:off x="6440072" y="2032165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21" name="Marcador de texto 9">
            <a:extLst>
              <a:ext uri="{FF2B5EF4-FFF2-40B4-BE49-F238E27FC236}">
                <a16:creationId xmlns:a16="http://schemas.microsoft.com/office/drawing/2014/main" id="{3907B592-1AB4-1530-2910-3895BA6F714E}"/>
              </a:ext>
            </a:extLst>
          </p:cNvPr>
          <p:cNvSpPr txBox="1">
            <a:spLocks/>
          </p:cNvSpPr>
          <p:nvPr/>
        </p:nvSpPr>
        <p:spPr>
          <a:xfrm>
            <a:off x="6949036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Puente estándar de inyección de gas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FE193BAF-DF26-97FF-A31C-87926D422687}"/>
              </a:ext>
            </a:extLst>
          </p:cNvPr>
          <p:cNvSpPr txBox="1">
            <a:spLocks/>
          </p:cNvSpPr>
          <p:nvPr/>
        </p:nvSpPr>
        <p:spPr>
          <a:xfrm>
            <a:off x="6435884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23" name="Marcador de texto 9">
            <a:extLst>
              <a:ext uri="{FF2B5EF4-FFF2-40B4-BE49-F238E27FC236}">
                <a16:creationId xmlns:a16="http://schemas.microsoft.com/office/drawing/2014/main" id="{FC1A528C-4CF0-5870-B151-EECB2F5FA03C}"/>
              </a:ext>
            </a:extLst>
          </p:cNvPr>
          <p:cNvSpPr txBox="1">
            <a:spLocks/>
          </p:cNvSpPr>
          <p:nvPr/>
        </p:nvSpPr>
        <p:spPr>
          <a:xfrm>
            <a:off x="6960560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Caso de estudio: pasos a seguir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4BFC7B10-D734-F712-BB76-46A1EC8BF80E}"/>
              </a:ext>
            </a:extLst>
          </p:cNvPr>
          <p:cNvSpPr txBox="1">
            <a:spLocks/>
          </p:cNvSpPr>
          <p:nvPr/>
        </p:nvSpPr>
        <p:spPr>
          <a:xfrm>
            <a:off x="6447408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25" name="Marcador de texto 9">
            <a:extLst>
              <a:ext uri="{FF2B5EF4-FFF2-40B4-BE49-F238E27FC236}">
                <a16:creationId xmlns:a16="http://schemas.microsoft.com/office/drawing/2014/main" id="{C4E45DC5-EB47-53C9-4FA9-138B3CA627FF}"/>
              </a:ext>
            </a:extLst>
          </p:cNvPr>
          <p:cNvSpPr txBox="1">
            <a:spLocks/>
          </p:cNvSpPr>
          <p:nvPr/>
        </p:nvSpPr>
        <p:spPr>
          <a:xfrm>
            <a:off x="6960560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Resultados  y conclusiones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35916C2F-B4A3-F2D2-1215-00ACD36BA456}"/>
              </a:ext>
            </a:extLst>
          </p:cNvPr>
          <p:cNvSpPr txBox="1">
            <a:spLocks/>
          </p:cNvSpPr>
          <p:nvPr/>
        </p:nvSpPr>
        <p:spPr>
          <a:xfrm>
            <a:off x="6447408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33" name="Marcador de texto 9">
            <a:extLst>
              <a:ext uri="{FF2B5EF4-FFF2-40B4-BE49-F238E27FC236}">
                <a16:creationId xmlns:a16="http://schemas.microsoft.com/office/drawing/2014/main" id="{55ED8B94-AA75-B22E-57E4-289183BEA7D3}"/>
              </a:ext>
            </a:extLst>
          </p:cNvPr>
          <p:cNvSpPr txBox="1">
            <a:spLocks/>
          </p:cNvSpPr>
          <p:nvPr/>
        </p:nvSpPr>
        <p:spPr>
          <a:xfrm>
            <a:off x="6949036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Preguntas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9E5C9BD6-D48C-9561-5824-D5185BA54791}"/>
              </a:ext>
            </a:extLst>
          </p:cNvPr>
          <p:cNvSpPr txBox="1">
            <a:spLocks/>
          </p:cNvSpPr>
          <p:nvPr/>
        </p:nvSpPr>
        <p:spPr>
          <a:xfrm>
            <a:off x="6435884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7BCDBBC-7BE6-649A-544C-78C0DB9B9C67}"/>
              </a:ext>
            </a:extLst>
          </p:cNvPr>
          <p:cNvSpPr/>
          <p:nvPr/>
        </p:nvSpPr>
        <p:spPr>
          <a:xfrm>
            <a:off x="6313964" y="2808505"/>
            <a:ext cx="5669280" cy="53320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8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6C60EC7E-0A6B-D76A-AA0A-D15748C0393C}"/>
              </a:ext>
            </a:extLst>
          </p:cNvPr>
          <p:cNvGrpSpPr/>
          <p:nvPr/>
        </p:nvGrpSpPr>
        <p:grpSpPr>
          <a:xfrm>
            <a:off x="4908666" y="1761305"/>
            <a:ext cx="8145182" cy="4938622"/>
            <a:chOff x="4345057" y="2313007"/>
            <a:chExt cx="8564443" cy="4622900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196B7AB-0ABA-4C86-9C81-A7AD7692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0587" y="3683878"/>
              <a:ext cx="3360752" cy="1732383"/>
            </a:xfrm>
            <a:prstGeom prst="rect">
              <a:avLst/>
            </a:prstGeom>
          </p:spPr>
        </p:pic>
        <p:graphicFrame>
          <p:nvGraphicFramePr>
            <p:cNvPr id="10" name="46 Diagrama">
              <a:extLst>
                <a:ext uri="{FF2B5EF4-FFF2-40B4-BE49-F238E27FC236}">
                  <a16:creationId xmlns:a16="http://schemas.microsoft.com/office/drawing/2014/main" id="{7BD0500B-147E-40CA-A32E-7AD30FDABFD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67944155"/>
                </p:ext>
              </p:extLst>
            </p:nvPr>
          </p:nvGraphicFramePr>
          <p:xfrm>
            <a:off x="4345057" y="2313007"/>
            <a:ext cx="8564443" cy="46229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pic>
        <p:nvPicPr>
          <p:cNvPr id="5" name="Gráfico 4" descr="Lluvia de ideas de grupo">
            <a:extLst>
              <a:ext uri="{FF2B5EF4-FFF2-40B4-BE49-F238E27FC236}">
                <a16:creationId xmlns:a16="http://schemas.microsoft.com/office/drawing/2014/main" id="{C045E4D4-64A0-42D0-B617-DE44169351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22907" y="855588"/>
            <a:ext cx="1219200" cy="121920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D3D857B8-6EBF-45C1-A435-11596491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41" y="912979"/>
            <a:ext cx="12116918" cy="707708"/>
          </a:xfrm>
        </p:spPr>
        <p:txBody>
          <a:bodyPr/>
          <a:lstStyle/>
          <a:p>
            <a:r>
              <a:rPr lang="es-AR" dirty="0"/>
              <a:t>Evaluación y definición del puente estándar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ED0C2A-2242-48AA-BBE4-5A384756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41" y="1817607"/>
            <a:ext cx="5626658" cy="46229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AR" sz="2000" dirty="0"/>
              <a:t>El diseño de un puente de medición de gas para pozos con SEA Gas Lift tuvo como bases fundamentales: </a:t>
            </a:r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es-AR" sz="2000" dirty="0"/>
              <a:t>La comunicación entre las áreas asociadas al proyecto.</a:t>
            </a:r>
          </a:p>
          <a:p>
            <a:pPr marL="228594" indent="-228594" algn="just">
              <a:buFont typeface="Wingdings" panose="05000000000000000000" pitchFamily="2" charset="2"/>
              <a:buChar char="ü"/>
            </a:pPr>
            <a:r>
              <a:rPr lang="es-AR" sz="2000" dirty="0"/>
              <a:t>Eficiencia y mejores prácticas.</a:t>
            </a:r>
          </a:p>
          <a:p>
            <a:pPr marL="0" indent="0" algn="just">
              <a:buNone/>
            </a:pPr>
            <a:endParaRPr lang="es-AR" sz="2000" dirty="0"/>
          </a:p>
          <a:p>
            <a:pPr marL="0" indent="0" algn="just">
              <a:buNone/>
            </a:pPr>
            <a:r>
              <a:rPr lang="es-AR" sz="2000" dirty="0"/>
              <a:t>La estandarización tuvo la siguiente secuencia:</a:t>
            </a:r>
          </a:p>
          <a:p>
            <a:pPr marL="380990" indent="-380990" algn="just">
              <a:buFont typeface="Wingdings" panose="05000000000000000000" pitchFamily="2" charset="2"/>
              <a:buChar char="ü"/>
            </a:pPr>
            <a:r>
              <a:rPr lang="es-AR" sz="2000" dirty="0"/>
              <a:t>MDC del puente actual.  Se cambia a proyecto VCD (visualizar-conceptualizar-definir) debido a que no se contaba con un estándar.</a:t>
            </a:r>
          </a:p>
          <a:p>
            <a:pPr marL="380990" indent="-380990" algn="just">
              <a:buFont typeface="Wingdings" panose="05000000000000000000" pitchFamily="2" charset="2"/>
              <a:buChar char="ü"/>
            </a:pPr>
            <a:r>
              <a:rPr lang="es-AR" sz="2000" dirty="0"/>
              <a:t>Análisis de riesgos </a:t>
            </a:r>
            <a:r>
              <a:rPr lang="es-AR" sz="2000" i="1" dirty="0"/>
              <a:t>What </a:t>
            </a:r>
            <a:r>
              <a:rPr lang="es-AR" sz="2000" i="1" dirty="0" err="1"/>
              <a:t>If</a:t>
            </a:r>
            <a:r>
              <a:rPr lang="es-AR" sz="2000" i="1" dirty="0"/>
              <a:t>. </a:t>
            </a:r>
            <a:r>
              <a:rPr lang="es-AR" sz="2000" dirty="0"/>
              <a:t>Riesgo moderado y nivel inferior de autorización del gerente de operaciones.</a:t>
            </a:r>
          </a:p>
          <a:p>
            <a:pPr marL="380990" indent="-380990" algn="just">
              <a:buFont typeface="Wingdings" panose="05000000000000000000" pitchFamily="2" charset="2"/>
              <a:buChar char="ü"/>
            </a:pPr>
            <a:r>
              <a:rPr lang="es-AR" sz="2000" dirty="0"/>
              <a:t>P&amp;ID final de puente estándar.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C5F937-3D03-4E56-9EFA-BBE86082BA5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AutoShape 4" descr="Tipos de equipos de trabajo en las organizaciones | LosRecursosHumanos.com">
            <a:extLst>
              <a:ext uri="{FF2B5EF4-FFF2-40B4-BE49-F238E27FC236}">
                <a16:creationId xmlns:a16="http://schemas.microsoft.com/office/drawing/2014/main" id="{E321C036-8271-4646-8BFC-691ED9749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AR" sz="2400"/>
          </a:p>
        </p:txBody>
      </p:sp>
      <p:pic>
        <p:nvPicPr>
          <p:cNvPr id="21" name="Gráfico 20" descr="Crecimiento empresarial">
            <a:extLst>
              <a:ext uri="{FF2B5EF4-FFF2-40B4-BE49-F238E27FC236}">
                <a16:creationId xmlns:a16="http://schemas.microsoft.com/office/drawing/2014/main" id="{81DBB2AC-C7D0-4F29-B612-563FEB7241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05101" y="5833678"/>
            <a:ext cx="866249" cy="86624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C8FA1B4-E058-B84A-B64A-26F77BD19C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5F80ACE0-239C-4BC7-81CD-0340B0C97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130474"/>
              </p:ext>
            </p:extLst>
          </p:nvPr>
        </p:nvGraphicFramePr>
        <p:xfrm>
          <a:off x="59568" y="2034437"/>
          <a:ext cx="11994976" cy="50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16298394-088F-E811-4E62-AC68B33622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56" y="1986363"/>
            <a:ext cx="7668135" cy="1550837"/>
          </a:xfrm>
          <a:prstGeom prst="rect">
            <a:avLst/>
          </a:prstGeom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id="{FBFBCCF5-A820-4C96-8324-3D99F997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76" y="1017488"/>
            <a:ext cx="11941868" cy="707708"/>
          </a:xfrm>
        </p:spPr>
        <p:txBody>
          <a:bodyPr/>
          <a:lstStyle/>
          <a:p>
            <a:r>
              <a:rPr lang="es-AR"/>
              <a:t>Mejoras propuestas para el puente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37D730-0A78-43FF-B492-B3CB2A4F6A0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BDD669C-9EFA-4386-84B9-717B5867B10D}"/>
              </a:ext>
            </a:extLst>
          </p:cNvPr>
          <p:cNvSpPr txBox="1"/>
          <p:nvPr/>
        </p:nvSpPr>
        <p:spPr>
          <a:xfrm>
            <a:off x="7154619" y="5964417"/>
            <a:ext cx="5024196" cy="66697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AR" sz="1867" dirty="0"/>
              <a:t>Disminución del %</a:t>
            </a:r>
            <a:r>
              <a:rPr lang="es-AR" sz="1867" dirty="0" err="1"/>
              <a:t>Ea</a:t>
            </a:r>
            <a:r>
              <a:rPr lang="es-AR" sz="1867" dirty="0"/>
              <a:t>: entre el 2% al 4%, dependiendo de la variable en falla.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B5C03C-D15B-4F88-BD88-C26A7842F715}"/>
              </a:ext>
            </a:extLst>
          </p:cNvPr>
          <p:cNvSpPr txBox="1"/>
          <p:nvPr/>
        </p:nvSpPr>
        <p:spPr>
          <a:xfrm>
            <a:off x="3722856" y="5148643"/>
            <a:ext cx="1824243" cy="54386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Realizada con el computador.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317BF34-793A-49FB-A2C9-0CED321264F7}"/>
              </a:ext>
            </a:extLst>
          </p:cNvPr>
          <p:cNvSpPr txBox="1"/>
          <p:nvPr/>
        </p:nvSpPr>
        <p:spPr>
          <a:xfrm>
            <a:off x="1912289" y="5569009"/>
            <a:ext cx="2237468" cy="99540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Ubicación de RTD según norma AGA 3.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>
                <a:solidFill>
                  <a:srgbClr val="00B050"/>
                </a:solidFill>
              </a:rPr>
              <a:t>Disminución del %</a:t>
            </a:r>
            <a:r>
              <a:rPr lang="es-AR" sz="1467" err="1">
                <a:solidFill>
                  <a:srgbClr val="00B050"/>
                </a:solidFill>
              </a:rPr>
              <a:t>Ea</a:t>
            </a:r>
            <a:r>
              <a:rPr lang="es-AR" sz="1467">
                <a:solidFill>
                  <a:srgbClr val="00B050"/>
                </a:solidFill>
              </a:rPr>
              <a:t> entre el 1-3%.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4EA41AC-807E-4859-8820-CCC09B8CBA76}"/>
              </a:ext>
            </a:extLst>
          </p:cNvPr>
          <p:cNvSpPr txBox="1"/>
          <p:nvPr/>
        </p:nvSpPr>
        <p:spPr>
          <a:xfrm>
            <a:off x="154480" y="5660403"/>
            <a:ext cx="1801101" cy="122116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1100"/>
            </a:lvl1pPr>
          </a:lstStyle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>
                <a:solidFill>
                  <a:srgbClr val="1A9638"/>
                </a:solidFill>
              </a:rPr>
              <a:t>Disminución del %</a:t>
            </a:r>
            <a:r>
              <a:rPr lang="es-AR" sz="1467" err="1">
                <a:solidFill>
                  <a:srgbClr val="1A9638"/>
                </a:solidFill>
              </a:rPr>
              <a:t>Ea</a:t>
            </a:r>
            <a:r>
              <a:rPr lang="es-AR" sz="1467">
                <a:solidFill>
                  <a:srgbClr val="1A9638"/>
                </a:solidFill>
              </a:rPr>
              <a:t>:  7-10%.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Menor cantidad de instrumentos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Cálculo AGA 3.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DD52B093-3FBE-411A-BD78-DE006ABFB530}"/>
              </a:ext>
            </a:extLst>
          </p:cNvPr>
          <p:cNvSpPr/>
          <p:nvPr/>
        </p:nvSpPr>
        <p:spPr>
          <a:xfrm>
            <a:off x="7287275" y="5584188"/>
            <a:ext cx="1465592" cy="128467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22F8D67D-6C1C-42B7-961A-F2474F5065B1}"/>
              </a:ext>
            </a:extLst>
          </p:cNvPr>
          <p:cNvSpPr/>
          <p:nvPr/>
        </p:nvSpPr>
        <p:spPr>
          <a:xfrm rot="16200000">
            <a:off x="2058179" y="2310471"/>
            <a:ext cx="194931" cy="449533"/>
          </a:xfrm>
          <a:prstGeom prst="down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>
              <a:latin typeface="Arial Narrow" panose="020B060602020203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362B6F3-0A1E-499A-9859-F6629B5BF5EF}"/>
              </a:ext>
            </a:extLst>
          </p:cNvPr>
          <p:cNvSpPr txBox="1"/>
          <p:nvPr/>
        </p:nvSpPr>
        <p:spPr>
          <a:xfrm>
            <a:off x="5382225" y="4861823"/>
            <a:ext cx="1964201" cy="1446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Operaciones mas seguras y </a:t>
            </a:r>
            <a:r>
              <a:rPr lang="es-AR" sz="1467">
                <a:solidFill>
                  <a:srgbClr val="1A9638"/>
                </a:solidFill>
              </a:rPr>
              <a:t>menor pérdida de producción (5KUSD/d- 9KUSD/d)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0D7E2BC-08FA-47D6-A62E-60051F174328}"/>
              </a:ext>
            </a:extLst>
          </p:cNvPr>
          <p:cNvSpPr txBox="1"/>
          <p:nvPr/>
        </p:nvSpPr>
        <p:spPr>
          <a:xfrm>
            <a:off x="7115675" y="4592943"/>
            <a:ext cx="1824243" cy="1446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Regulación automatizada y por telemetría.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Inyección estable = </a:t>
            </a:r>
            <a:r>
              <a:rPr lang="es-AR" sz="1467">
                <a:solidFill>
                  <a:srgbClr val="1A9638"/>
                </a:solidFill>
              </a:rPr>
              <a:t>mayor eficiencia del SEA.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A079A7F-4AE8-4B4D-9B53-27A6B5962014}"/>
              </a:ext>
            </a:extLst>
          </p:cNvPr>
          <p:cNvSpPr txBox="1"/>
          <p:nvPr/>
        </p:nvSpPr>
        <p:spPr>
          <a:xfrm>
            <a:off x="8903343" y="4179434"/>
            <a:ext cx="1669772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/>
              <a:t>Necesarias para instrumentos.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53E7930-D355-42C1-A757-D8D8FA2D9E13}"/>
              </a:ext>
            </a:extLst>
          </p:cNvPr>
          <p:cNvSpPr txBox="1"/>
          <p:nvPr/>
        </p:nvSpPr>
        <p:spPr>
          <a:xfrm>
            <a:off x="10623125" y="3920868"/>
            <a:ext cx="1568875" cy="99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s-AR" sz="1467">
                <a:solidFill>
                  <a:srgbClr val="1A9638"/>
                </a:solidFill>
              </a:rPr>
              <a:t>Protección del puente </a:t>
            </a:r>
            <a:r>
              <a:rPr lang="es-AR" sz="1467"/>
              <a:t>menor serie con rama lateral de alta.</a:t>
            </a:r>
          </a:p>
        </p:txBody>
      </p:sp>
      <p:pic>
        <p:nvPicPr>
          <p:cNvPr id="23" name="Gráfico 22" descr="Marca de verificación">
            <a:extLst>
              <a:ext uri="{FF2B5EF4-FFF2-40B4-BE49-F238E27FC236}">
                <a16:creationId xmlns:a16="http://schemas.microsoft.com/office/drawing/2014/main" id="{9AB61746-3AD3-4E2A-969B-4DC2614BEA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834" y="4655704"/>
            <a:ext cx="394869" cy="394869"/>
          </a:xfrm>
          <a:prstGeom prst="rect">
            <a:avLst/>
          </a:prstGeom>
        </p:spPr>
      </p:pic>
      <p:pic>
        <p:nvPicPr>
          <p:cNvPr id="24" name="Gráfico 23" descr="Marca de verificación">
            <a:extLst>
              <a:ext uri="{FF2B5EF4-FFF2-40B4-BE49-F238E27FC236}">
                <a16:creationId xmlns:a16="http://schemas.microsoft.com/office/drawing/2014/main" id="{771C06F8-C0A5-41C6-9865-C7B2FDE990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74965" y="4208900"/>
            <a:ext cx="394869" cy="394869"/>
          </a:xfrm>
          <a:prstGeom prst="rect">
            <a:avLst/>
          </a:prstGeom>
        </p:spPr>
      </p:pic>
      <p:pic>
        <p:nvPicPr>
          <p:cNvPr id="26" name="Gráfico 25" descr="Marca de verificación">
            <a:extLst>
              <a:ext uri="{FF2B5EF4-FFF2-40B4-BE49-F238E27FC236}">
                <a16:creationId xmlns:a16="http://schemas.microsoft.com/office/drawing/2014/main" id="{2E1EE90B-EA89-4BAB-8A49-231D21EF60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48966" y="3825524"/>
            <a:ext cx="394869" cy="394869"/>
          </a:xfrm>
          <a:prstGeom prst="rect">
            <a:avLst/>
          </a:prstGeom>
        </p:spPr>
      </p:pic>
      <p:pic>
        <p:nvPicPr>
          <p:cNvPr id="27" name="Gráfico 26" descr="Marca de verificación">
            <a:extLst>
              <a:ext uri="{FF2B5EF4-FFF2-40B4-BE49-F238E27FC236}">
                <a16:creationId xmlns:a16="http://schemas.microsoft.com/office/drawing/2014/main" id="{B1553D5A-B7E3-4184-8A58-F4BCB42C23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52358" y="3139897"/>
            <a:ext cx="394869" cy="394869"/>
          </a:xfrm>
          <a:prstGeom prst="rect">
            <a:avLst/>
          </a:prstGeom>
        </p:spPr>
      </p:pic>
      <p:pic>
        <p:nvPicPr>
          <p:cNvPr id="28" name="Gráfico 27" descr="Marca de verificación">
            <a:extLst>
              <a:ext uri="{FF2B5EF4-FFF2-40B4-BE49-F238E27FC236}">
                <a16:creationId xmlns:a16="http://schemas.microsoft.com/office/drawing/2014/main" id="{73610982-3042-4F5E-8D55-7E1F902247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44891" y="2770955"/>
            <a:ext cx="394869" cy="394869"/>
          </a:xfrm>
          <a:prstGeom prst="rect">
            <a:avLst/>
          </a:prstGeom>
        </p:spPr>
      </p:pic>
      <p:pic>
        <p:nvPicPr>
          <p:cNvPr id="29" name="Gráfico 28" descr="Marca de verificación">
            <a:extLst>
              <a:ext uri="{FF2B5EF4-FFF2-40B4-BE49-F238E27FC236}">
                <a16:creationId xmlns:a16="http://schemas.microsoft.com/office/drawing/2014/main" id="{DBA02736-446D-4013-AECF-F9DC87C243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10128" y="2375552"/>
            <a:ext cx="394869" cy="394869"/>
          </a:xfrm>
          <a:prstGeom prst="rect">
            <a:avLst/>
          </a:prstGeom>
        </p:spPr>
      </p:pic>
      <p:pic>
        <p:nvPicPr>
          <p:cNvPr id="3" name="Gráfico 2" descr="Conexiones">
            <a:extLst>
              <a:ext uri="{FF2B5EF4-FFF2-40B4-BE49-F238E27FC236}">
                <a16:creationId xmlns:a16="http://schemas.microsoft.com/office/drawing/2014/main" id="{38F53BBF-40B0-4212-AD33-B50B9FCE15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402172">
            <a:off x="6358742" y="5867981"/>
            <a:ext cx="869751" cy="869751"/>
          </a:xfrm>
          <a:prstGeom prst="rect">
            <a:avLst/>
          </a:prstGeom>
        </p:spPr>
      </p:pic>
      <p:pic>
        <p:nvPicPr>
          <p:cNvPr id="33" name="Gráfico 32" descr="Marca de verificación">
            <a:extLst>
              <a:ext uri="{FF2B5EF4-FFF2-40B4-BE49-F238E27FC236}">
                <a16:creationId xmlns:a16="http://schemas.microsoft.com/office/drawing/2014/main" id="{79C68BD3-3EE2-4ED2-9F19-0F0F9C798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8878" y="3525999"/>
            <a:ext cx="394869" cy="39486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DBBFF08-FC12-4A27-94C2-B79CE068365A}"/>
              </a:ext>
            </a:extLst>
          </p:cNvPr>
          <p:cNvSpPr/>
          <p:nvPr/>
        </p:nvSpPr>
        <p:spPr>
          <a:xfrm>
            <a:off x="5382225" y="3196006"/>
            <a:ext cx="386544" cy="249087"/>
          </a:xfrm>
          <a:prstGeom prst="rect">
            <a:avLst/>
          </a:prstGeom>
          <a:solidFill>
            <a:srgbClr val="0B52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>
              <a:latin typeface="Arial Narrow" panose="020B0606020202030204" pitchFamily="34" charset="0"/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DDCC63F-888C-4792-91F7-F0083A342904}"/>
              </a:ext>
            </a:extLst>
          </p:cNvPr>
          <p:cNvCxnSpPr>
            <a:cxnSpLocks/>
            <a:endCxn id="2" idx="3"/>
          </p:cNvCxnSpPr>
          <p:nvPr/>
        </p:nvCxnSpPr>
        <p:spPr>
          <a:xfrm flipH="1">
            <a:off x="5768769" y="2848376"/>
            <a:ext cx="1555017" cy="472174"/>
          </a:xfrm>
          <a:prstGeom prst="straightConnector1">
            <a:avLst/>
          </a:prstGeom>
          <a:ln w="12700">
            <a:solidFill>
              <a:srgbClr val="0B52E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FB6A026-5B2D-4B7A-B015-1CC930F2A390}"/>
              </a:ext>
            </a:extLst>
          </p:cNvPr>
          <p:cNvSpPr txBox="1"/>
          <p:nvPr/>
        </p:nvSpPr>
        <p:spPr>
          <a:xfrm>
            <a:off x="5006554" y="2005318"/>
            <a:ext cx="233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rgbClr val="005CB9"/>
                </a:solidFill>
              </a:rPr>
              <a:t>Válvulas de Bloqueo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E9D2C90-FDD6-BD87-2C17-E59FA68220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121" y="3337331"/>
            <a:ext cx="1006293" cy="1176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1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B5F34DB-9F46-4266-8AF1-D68B2694D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graphicEl>
                                              <a:dgm id="{AB5F34DB-9F46-4266-8AF1-D68B2694D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graphicEl>
                                              <a:dgm id="{AB5F34DB-9F46-4266-8AF1-D68B2694D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B4B2AA0-14DF-46C8-A5AB-D716899B9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graphicEl>
                                              <a:dgm id="{0B4B2AA0-14DF-46C8-A5AB-D716899B9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graphicEl>
                                              <a:dgm id="{0B4B2AA0-14DF-46C8-A5AB-D716899B9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E89BB20-0712-4F91-A167-DFCE34B81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graphicEl>
                                              <a:dgm id="{6E89BB20-0712-4F91-A167-DFCE34B81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graphicEl>
                                              <a:dgm id="{6E89BB20-0712-4F91-A167-DFCE34B81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A13ADDA-A68C-459F-87AC-5D4B0E997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graphicEl>
                                              <a:dgm id="{EA13ADDA-A68C-459F-87AC-5D4B0E997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graphicEl>
                                              <a:dgm id="{EA13ADDA-A68C-459F-87AC-5D4B0E997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F9BB57A-2F43-4808-ACF2-D6FCB9BE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graphicEl>
                                              <a:dgm id="{DF9BB57A-2F43-4808-ACF2-D6FCB9BE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graphicEl>
                                              <a:dgm id="{DF9BB57A-2F43-4808-ACF2-D6FCB9BE7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60A64BB-F3F3-4AF6-97D9-862EFFAF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graphicEl>
                                              <a:dgm id="{460A64BB-F3F3-4AF6-97D9-862EFFAF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graphicEl>
                                              <a:dgm id="{460A64BB-F3F3-4AF6-97D9-862EFFAF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BA9311-1DB5-4459-8DBF-6C386A04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AFBA9311-1DB5-4459-8DBF-6C386A04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graphicEl>
                                              <a:dgm id="{AFBA9311-1DB5-4459-8DBF-6C386A04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326A5AD-8A3D-46CD-B0A3-FFA26F967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B326A5AD-8A3D-46CD-B0A3-FFA26F967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B326A5AD-8A3D-46CD-B0A3-FFA26F967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7080EA3-48B4-40EF-A984-67E122850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graphicEl>
                                              <a:dgm id="{17080EA3-48B4-40EF-A984-67E122850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graphicEl>
                                              <a:dgm id="{17080EA3-48B4-40EF-A984-67E122850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CD30916-0E5F-49B1-ADCA-D60531DE3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graphicEl>
                                              <a:dgm id="{0CD30916-0E5F-49B1-ADCA-D60531DE3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graphicEl>
                                              <a:dgm id="{0CD30916-0E5F-49B1-ADCA-D60531DE3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8429C4D-DB60-4A6E-9821-2AEFD3E94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>
                                            <p:graphicEl>
                                              <a:dgm id="{D8429C4D-DB60-4A6E-9821-2AEFD3E94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graphicEl>
                                              <a:dgm id="{D8429C4D-DB60-4A6E-9821-2AEFD3E94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EEFB7F5-15B6-45CE-8DF0-FE1E651C1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graphicEl>
                                              <a:dgm id="{EEEFB7F5-15B6-45CE-8DF0-FE1E651C1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>
                                            <p:graphicEl>
                                              <a:dgm id="{EEEFB7F5-15B6-45CE-8DF0-FE1E651C1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274BFB1-9497-4F32-AC58-A167CC326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>
                                            <p:graphicEl>
                                              <a:dgm id="{5274BFB1-9497-4F32-AC58-A167CC326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>
                                            <p:graphicEl>
                                              <a:dgm id="{5274BFB1-9497-4F32-AC58-A167CC326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A81C3F9-16A9-474C-BA6E-EF38BFD3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>
                                            <p:graphicEl>
                                              <a:dgm id="{4A81C3F9-16A9-474C-BA6E-EF38BFD3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>
                                            <p:graphicEl>
                                              <a:dgm id="{4A81C3F9-16A9-474C-BA6E-EF38BFD3A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2588FB7-0DFA-4E69-8924-C7FEEFEAB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">
                                            <p:graphicEl>
                                              <a:dgm id="{72588FB7-0DFA-4E69-8924-C7FEEFEAB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">
                                            <p:graphicEl>
                                              <a:dgm id="{72588FB7-0DFA-4E69-8924-C7FEEFEAB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17DDAD2-9F6D-429A-BBA1-182D9609E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">
                                            <p:graphicEl>
                                              <a:dgm id="{A17DDAD2-9F6D-429A-BBA1-182D9609E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">
                                            <p:graphicEl>
                                              <a:dgm id="{A17DDAD2-9F6D-429A-BBA1-182D9609E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4EDB827-B273-4BFC-BA13-7A127DCF1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">
                                            <p:graphicEl>
                                              <a:dgm id="{34EDB827-B273-4BFC-BA13-7A127DCF1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>
                                            <p:graphicEl>
                                              <a:dgm id="{34EDB827-B273-4BFC-BA13-7A127DCF1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68C7CC4-5A32-4C26-8D40-7E571CF1A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2">
                                            <p:graphicEl>
                                              <a:dgm id="{668C7CC4-5A32-4C26-8D40-7E571CF1A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">
                                            <p:graphicEl>
                                              <a:dgm id="{668C7CC4-5A32-4C26-8D40-7E571CF1A0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BFD3FB1-39BD-4812-A59E-2D45641E7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">
                                            <p:graphicEl>
                                              <a:dgm id="{EBFD3FB1-39BD-4812-A59E-2D45641E7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">
                                            <p:graphicEl>
                                              <a:dgm id="{EBFD3FB1-39BD-4812-A59E-2D45641E7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AA32703-0AA2-4DAB-B639-6DADD5A15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">
                                            <p:graphicEl>
                                              <a:dgm id="{6AA32703-0AA2-4DAB-B639-6DADD5A15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">
                                            <p:graphicEl>
                                              <a:dgm id="{6AA32703-0AA2-4DAB-B639-6DADD5A15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  <p:bldP spid="20" grpId="0" animBg="1"/>
      <p:bldP spid="6" grpId="0"/>
      <p:bldP spid="38" grpId="0"/>
      <p:bldP spid="39" grpId="0"/>
      <p:bldP spid="53" grpId="0"/>
      <p:bldP spid="54" grpId="0"/>
      <p:bldP spid="55" grpId="0"/>
      <p:bldP spid="56" grpId="0"/>
      <p:bldP spid="2" grpId="0" animBg="1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F2B38CFE-07EC-43EA-9936-4EFF09407A9D}"/>
              </a:ext>
            </a:extLst>
          </p:cNvPr>
          <p:cNvGrpSpPr/>
          <p:nvPr/>
        </p:nvGrpSpPr>
        <p:grpSpPr>
          <a:xfrm>
            <a:off x="6555630" y="2387839"/>
            <a:ext cx="5074578" cy="3409901"/>
            <a:chOff x="6716369" y="839399"/>
            <a:chExt cx="5074578" cy="340990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D18FFDC-6C9E-4F89-8B34-F9B95F7F5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6369" y="839399"/>
              <a:ext cx="5074578" cy="3409901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9292A0C-2550-4B08-9DA3-742F369BF823}"/>
                </a:ext>
              </a:extLst>
            </p:cNvPr>
            <p:cNvSpPr txBox="1"/>
            <p:nvPr/>
          </p:nvSpPr>
          <p:spPr>
            <a:xfrm>
              <a:off x="7774854" y="1306726"/>
              <a:ext cx="1271589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AR" sz="1400"/>
                <a:t>Rama lateral de alta 10Kpsi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C1713190-A091-4D70-9A66-05AF1256B89A}"/>
                </a:ext>
              </a:extLst>
            </p:cNvPr>
            <p:cNvCxnSpPr>
              <a:stCxn id="17" idx="2"/>
            </p:cNvCxnSpPr>
            <p:nvPr/>
          </p:nvCxnSpPr>
          <p:spPr>
            <a:xfrm>
              <a:off x="8410649" y="1829946"/>
              <a:ext cx="2101842" cy="8113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B1492717-5C31-4B96-8AAD-5EFE9103B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98" y="2442837"/>
            <a:ext cx="5181536" cy="32999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DBAD472-1195-495F-9AB4-C25A0845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" y="736402"/>
            <a:ext cx="11940583" cy="707708"/>
          </a:xfrm>
        </p:spPr>
        <p:txBody>
          <a:bodyPr>
            <a:noAutofit/>
          </a:bodyPr>
          <a:lstStyle/>
          <a:p>
            <a:r>
              <a:rPr lang="es-AR"/>
              <a:t>Puente estándar de medición de caudal de gas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150B4B-6BEF-4869-A557-CB12E4312EC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A9997B-4A06-4AC3-9438-D2362E0EAD7B}"/>
              </a:ext>
            </a:extLst>
          </p:cNvPr>
          <p:cNvSpPr txBox="1"/>
          <p:nvPr/>
        </p:nvSpPr>
        <p:spPr>
          <a:xfrm>
            <a:off x="452466" y="4372056"/>
            <a:ext cx="4968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/>
              <a:t>El puente estándar de medición de gas  posibilitará la optimización del pozo con SEA Gas Lift y en el aseguramiento en riesgo de interferencia por fractura.</a:t>
            </a:r>
          </a:p>
          <a:p>
            <a:pPr algn="just"/>
            <a:endParaRPr lang="es-AR"/>
          </a:p>
          <a:p>
            <a:pPr algn="just"/>
            <a:r>
              <a:rPr lang="es-AR"/>
              <a:t>El puente estándar de medición para 2020 presentó un costo rentable para el gasto generado comparado con 4 días de una mala medición.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756A9E5-CF39-428F-81C1-6710EE9E5E4B}"/>
              </a:ext>
            </a:extLst>
          </p:cNvPr>
          <p:cNvGrpSpPr/>
          <p:nvPr/>
        </p:nvGrpSpPr>
        <p:grpSpPr>
          <a:xfrm>
            <a:off x="291126" y="1475874"/>
            <a:ext cx="5130124" cy="2786958"/>
            <a:chOff x="49384" y="785238"/>
            <a:chExt cx="6046615" cy="351393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25A093D-5E8D-4E42-B2D7-BD32C2EA1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547" y="785238"/>
              <a:ext cx="5856452" cy="3513937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FF024C5-9936-4F3E-A9D7-DE68586E6336}"/>
                </a:ext>
              </a:extLst>
            </p:cNvPr>
            <p:cNvSpPr txBox="1"/>
            <p:nvPr/>
          </p:nvSpPr>
          <p:spPr>
            <a:xfrm>
              <a:off x="1967542" y="1666243"/>
              <a:ext cx="1728192" cy="93134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AR" sz="1400"/>
                <a:t>Válvula de regulación automatizada</a:t>
              </a:r>
            </a:p>
          </p:txBody>
        </p: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A2E018BE-9DD1-46FD-87FD-7E7D9E6A7458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2626672" y="2597588"/>
              <a:ext cx="204966" cy="1133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A7590F7-5F34-4B5A-823B-6886C5F58838}"/>
                </a:ext>
              </a:extLst>
            </p:cNvPr>
            <p:cNvSpPr txBox="1"/>
            <p:nvPr/>
          </p:nvSpPr>
          <p:spPr>
            <a:xfrm>
              <a:off x="3023659" y="3561938"/>
              <a:ext cx="2525166" cy="6597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AR" sz="1400"/>
                <a:t>Computador de caudal y</a:t>
              </a:r>
            </a:p>
            <a:p>
              <a:pPr algn="ctr"/>
              <a:r>
                <a:rPr lang="es-AR" sz="1400"/>
                <a:t>Placa orificio</a:t>
              </a:r>
            </a:p>
          </p:txBody>
        </p: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F78A1928-4A7F-4F51-B7D1-99DDEA810B19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2255575" y="3521263"/>
              <a:ext cx="768083" cy="370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93E41086-C82C-4DEF-A19C-FB836056B8A0}"/>
                </a:ext>
              </a:extLst>
            </p:cNvPr>
            <p:cNvSpPr txBox="1"/>
            <p:nvPr/>
          </p:nvSpPr>
          <p:spPr>
            <a:xfrm>
              <a:off x="49384" y="2641327"/>
              <a:ext cx="1695154" cy="6597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AR" sz="1400"/>
                <a:t>Ubicación del sensor de T.</a:t>
              </a: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D3510B86-C1FF-4F5D-A9D9-CF3067BB1B94}"/>
                </a:ext>
              </a:extLst>
            </p:cNvPr>
            <p:cNvCxnSpPr>
              <a:cxnSpLocks/>
            </p:cNvCxnSpPr>
            <p:nvPr/>
          </p:nvCxnSpPr>
          <p:spPr>
            <a:xfrm>
              <a:off x="1744538" y="2946883"/>
              <a:ext cx="704389" cy="325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7440E5F5-9669-45DA-B334-71617A0AAFC3}"/>
              </a:ext>
            </a:extLst>
          </p:cNvPr>
          <p:cNvGrpSpPr/>
          <p:nvPr/>
        </p:nvGrpSpPr>
        <p:grpSpPr>
          <a:xfrm>
            <a:off x="6035532" y="1539558"/>
            <a:ext cx="6104952" cy="5288352"/>
            <a:chOff x="6336894" y="931092"/>
            <a:chExt cx="5855106" cy="5713830"/>
          </a:xfrm>
        </p:grpSpPr>
        <p:graphicFrame>
          <p:nvGraphicFramePr>
            <p:cNvPr id="13" name="Diagrama 12">
              <a:extLst>
                <a:ext uri="{FF2B5EF4-FFF2-40B4-BE49-F238E27FC236}">
                  <a16:creationId xmlns:a16="http://schemas.microsoft.com/office/drawing/2014/main" id="{6444C0C2-0340-41C8-9BA1-83B43D6B07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70786587"/>
                </p:ext>
              </p:extLst>
            </p:nvPr>
          </p:nvGraphicFramePr>
          <p:xfrm>
            <a:off x="6770752" y="931092"/>
            <a:ext cx="5181536" cy="55445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7DA9DA6-78F7-4619-967B-1DBD596B64F4}"/>
                </a:ext>
              </a:extLst>
            </p:cNvPr>
            <p:cNvSpPr txBox="1"/>
            <p:nvPr/>
          </p:nvSpPr>
          <p:spPr>
            <a:xfrm>
              <a:off x="6336894" y="6306368"/>
              <a:ext cx="5855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b="1"/>
                <a:t>Pérdida de valor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14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2831B-5D00-4B38-9F20-A22153F9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Agenda</a:t>
            </a:r>
            <a:endParaRPr lang="es-AR">
              <a:latin typeface="Arial Narrow" panose="020B0606020202030204" pitchFamily="34" charset="0"/>
            </a:endParaRPr>
          </a:p>
        </p:txBody>
      </p:sp>
      <p:sp>
        <p:nvSpPr>
          <p:cNvPr id="47" name="Marcador de pie de página 3">
            <a:extLst>
              <a:ext uri="{FF2B5EF4-FFF2-40B4-BE49-F238E27FC236}">
                <a16:creationId xmlns:a16="http://schemas.microsoft.com/office/drawing/2014/main" id="{802D0E4C-E4D9-4F6A-B28D-B1E105A406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77735"/>
            <a:ext cx="3921125" cy="180264"/>
          </a:xfrm>
          <a:prstGeom prst="rect">
            <a:avLst/>
          </a:prstGeom>
        </p:spPr>
        <p:txBody>
          <a:bodyPr/>
          <a:lstStyle>
            <a:lvl1pPr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Rosmary Duran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4B5F07-1353-DB71-3EB6-72886563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04F99090-B75F-E978-9815-B626F4D6152C}"/>
              </a:ext>
            </a:extLst>
          </p:cNvPr>
          <p:cNvSpPr txBox="1">
            <a:spLocks/>
          </p:cNvSpPr>
          <p:nvPr/>
        </p:nvSpPr>
        <p:spPr>
          <a:xfrm>
            <a:off x="846217" y="2050377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>
                <a:latin typeface="Arial Narrow" panose="020B0606020202030204" pitchFamily="34" charset="0"/>
              </a:rPr>
              <a:t>Hablemos de eficiencia energética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7F271E1-823D-BCA4-7777-C1960A09D9B6}"/>
              </a:ext>
            </a:extLst>
          </p:cNvPr>
          <p:cNvSpPr txBox="1">
            <a:spLocks/>
          </p:cNvSpPr>
          <p:nvPr/>
        </p:nvSpPr>
        <p:spPr>
          <a:xfrm>
            <a:off x="827357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Alcance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F2B81247-6547-FCDC-44C8-B3344DCBEEF6}"/>
              </a:ext>
            </a:extLst>
          </p:cNvPr>
          <p:cNvSpPr txBox="1">
            <a:spLocks/>
          </p:cNvSpPr>
          <p:nvPr/>
        </p:nvSpPr>
        <p:spPr>
          <a:xfrm>
            <a:off x="315987" y="2050377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A3BAFA4C-FE49-DA7F-5583-3F0683BF23E7}"/>
              </a:ext>
            </a:extLst>
          </p:cNvPr>
          <p:cNvSpPr txBox="1">
            <a:spLocks/>
          </p:cNvSpPr>
          <p:nvPr/>
        </p:nvSpPr>
        <p:spPr>
          <a:xfrm>
            <a:off x="314205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E3740C41-E1AA-C82C-A64A-F98401CD70DF}"/>
              </a:ext>
            </a:extLst>
          </p:cNvPr>
          <p:cNvSpPr txBox="1">
            <a:spLocks/>
          </p:cNvSpPr>
          <p:nvPr/>
        </p:nvSpPr>
        <p:spPr>
          <a:xfrm>
            <a:off x="838881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Introducción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48B8AB95-91C8-B392-B608-04DC3912B9EE}"/>
              </a:ext>
            </a:extLst>
          </p:cNvPr>
          <p:cNvSpPr txBox="1">
            <a:spLocks/>
          </p:cNvSpPr>
          <p:nvPr/>
        </p:nvSpPr>
        <p:spPr>
          <a:xfrm>
            <a:off x="325729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253BC6D3-89AD-E834-5E88-98FED2C0C6A9}"/>
              </a:ext>
            </a:extLst>
          </p:cNvPr>
          <p:cNvSpPr txBox="1">
            <a:spLocks/>
          </p:cNvSpPr>
          <p:nvPr/>
        </p:nvSpPr>
        <p:spPr>
          <a:xfrm>
            <a:off x="838881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Identificación de la problemática e impacto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9DDFE114-DE23-2D8B-56D8-21FC44103CD7}"/>
              </a:ext>
            </a:extLst>
          </p:cNvPr>
          <p:cNvSpPr txBox="1">
            <a:spLocks/>
          </p:cNvSpPr>
          <p:nvPr/>
        </p:nvSpPr>
        <p:spPr>
          <a:xfrm>
            <a:off x="325729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7" name="Marcador de texto 9">
            <a:extLst>
              <a:ext uri="{FF2B5EF4-FFF2-40B4-BE49-F238E27FC236}">
                <a16:creationId xmlns:a16="http://schemas.microsoft.com/office/drawing/2014/main" id="{37CBF4CC-F116-6284-BC87-9F82866CD1C0}"/>
              </a:ext>
            </a:extLst>
          </p:cNvPr>
          <p:cNvSpPr txBox="1">
            <a:spLocks/>
          </p:cNvSpPr>
          <p:nvPr/>
        </p:nvSpPr>
        <p:spPr>
          <a:xfrm>
            <a:off x="827357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Objetivos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8CDD570D-405E-071D-0842-CA7465594410}"/>
              </a:ext>
            </a:extLst>
          </p:cNvPr>
          <p:cNvSpPr txBox="1">
            <a:spLocks/>
          </p:cNvSpPr>
          <p:nvPr/>
        </p:nvSpPr>
        <p:spPr>
          <a:xfrm>
            <a:off x="314205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E8214B60-FE1E-715D-EF16-4CB714C19C2C}"/>
              </a:ext>
            </a:extLst>
          </p:cNvPr>
          <p:cNvSpPr txBox="1">
            <a:spLocks/>
          </p:cNvSpPr>
          <p:nvPr/>
        </p:nvSpPr>
        <p:spPr>
          <a:xfrm>
            <a:off x="6970302" y="2032165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Desarrollo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9D427DE7-C3AC-A604-9377-9CF4CB06F8CC}"/>
              </a:ext>
            </a:extLst>
          </p:cNvPr>
          <p:cNvSpPr txBox="1">
            <a:spLocks/>
          </p:cNvSpPr>
          <p:nvPr/>
        </p:nvSpPr>
        <p:spPr>
          <a:xfrm>
            <a:off x="6440072" y="2032165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21" name="Marcador de texto 9">
            <a:extLst>
              <a:ext uri="{FF2B5EF4-FFF2-40B4-BE49-F238E27FC236}">
                <a16:creationId xmlns:a16="http://schemas.microsoft.com/office/drawing/2014/main" id="{3907B592-1AB4-1530-2910-3895BA6F714E}"/>
              </a:ext>
            </a:extLst>
          </p:cNvPr>
          <p:cNvSpPr txBox="1">
            <a:spLocks/>
          </p:cNvSpPr>
          <p:nvPr/>
        </p:nvSpPr>
        <p:spPr>
          <a:xfrm>
            <a:off x="6949036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Puente estándar de inyección de gas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FE193BAF-DF26-97FF-A31C-87926D422687}"/>
              </a:ext>
            </a:extLst>
          </p:cNvPr>
          <p:cNvSpPr txBox="1">
            <a:spLocks/>
          </p:cNvSpPr>
          <p:nvPr/>
        </p:nvSpPr>
        <p:spPr>
          <a:xfrm>
            <a:off x="6435884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23" name="Marcador de texto 9">
            <a:extLst>
              <a:ext uri="{FF2B5EF4-FFF2-40B4-BE49-F238E27FC236}">
                <a16:creationId xmlns:a16="http://schemas.microsoft.com/office/drawing/2014/main" id="{FC1A528C-4CF0-5870-B151-EECB2F5FA03C}"/>
              </a:ext>
            </a:extLst>
          </p:cNvPr>
          <p:cNvSpPr txBox="1">
            <a:spLocks/>
          </p:cNvSpPr>
          <p:nvPr/>
        </p:nvSpPr>
        <p:spPr>
          <a:xfrm>
            <a:off x="6960560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Caso de estudio: pasos a seguir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4BFC7B10-D734-F712-BB76-46A1EC8BF80E}"/>
              </a:ext>
            </a:extLst>
          </p:cNvPr>
          <p:cNvSpPr txBox="1">
            <a:spLocks/>
          </p:cNvSpPr>
          <p:nvPr/>
        </p:nvSpPr>
        <p:spPr>
          <a:xfrm>
            <a:off x="6447408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25" name="Marcador de texto 9">
            <a:extLst>
              <a:ext uri="{FF2B5EF4-FFF2-40B4-BE49-F238E27FC236}">
                <a16:creationId xmlns:a16="http://schemas.microsoft.com/office/drawing/2014/main" id="{C4E45DC5-EB47-53C9-4FA9-138B3CA627FF}"/>
              </a:ext>
            </a:extLst>
          </p:cNvPr>
          <p:cNvSpPr txBox="1">
            <a:spLocks/>
          </p:cNvSpPr>
          <p:nvPr/>
        </p:nvSpPr>
        <p:spPr>
          <a:xfrm>
            <a:off x="6960560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Resultados  y conclusiones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35916C2F-B4A3-F2D2-1215-00ACD36BA456}"/>
              </a:ext>
            </a:extLst>
          </p:cNvPr>
          <p:cNvSpPr txBox="1">
            <a:spLocks/>
          </p:cNvSpPr>
          <p:nvPr/>
        </p:nvSpPr>
        <p:spPr>
          <a:xfrm>
            <a:off x="6447408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33" name="Marcador de texto 9">
            <a:extLst>
              <a:ext uri="{FF2B5EF4-FFF2-40B4-BE49-F238E27FC236}">
                <a16:creationId xmlns:a16="http://schemas.microsoft.com/office/drawing/2014/main" id="{55ED8B94-AA75-B22E-57E4-289183BEA7D3}"/>
              </a:ext>
            </a:extLst>
          </p:cNvPr>
          <p:cNvSpPr txBox="1">
            <a:spLocks/>
          </p:cNvSpPr>
          <p:nvPr/>
        </p:nvSpPr>
        <p:spPr>
          <a:xfrm>
            <a:off x="6949036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Preguntas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9E5C9BD6-D48C-9561-5824-D5185BA54791}"/>
              </a:ext>
            </a:extLst>
          </p:cNvPr>
          <p:cNvSpPr txBox="1">
            <a:spLocks/>
          </p:cNvSpPr>
          <p:nvPr/>
        </p:nvSpPr>
        <p:spPr>
          <a:xfrm>
            <a:off x="6435884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7BCDBBC-7BE6-649A-544C-78C0DB9B9C67}"/>
              </a:ext>
            </a:extLst>
          </p:cNvPr>
          <p:cNvSpPr/>
          <p:nvPr/>
        </p:nvSpPr>
        <p:spPr>
          <a:xfrm>
            <a:off x="6313964" y="3509545"/>
            <a:ext cx="5669280" cy="171777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2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E98B134-1F6A-FAA5-599A-DA14606D0E68}"/>
              </a:ext>
            </a:extLst>
          </p:cNvPr>
          <p:cNvSpPr txBox="1"/>
          <p:nvPr/>
        </p:nvSpPr>
        <p:spPr>
          <a:xfrm>
            <a:off x="708660" y="1521508"/>
            <a:ext cx="107746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/>
              <a:t>Nos encontramos en proceso de la medición en paralelo del computador de caudal y el PLC aunado a la aplicación de la regulación de caudal por medio de una válvula neumática.</a:t>
            </a:r>
          </a:p>
          <a:p>
            <a:endParaRPr lang="es-AR" dirty="0"/>
          </a:p>
          <a:p>
            <a:r>
              <a:rPr lang="es-AR" dirty="0"/>
              <a:t>La ejecución de la medición en paralelo será efectuada con el equipo de mediciones de gas bajo el procedimiento de interconexión del equipo de gas y YAD (Yacimiento digital) con el fin de:</a:t>
            </a:r>
          </a:p>
          <a:p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Validar el lazo de control de la modulación de la válvula con el computador de caudal y regulación a través de telemetría.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Disminución del error en la medición de gas.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Armar experimentalmente la curva de eficiencia y compararla con la simulada para ajustar las variables.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Optimización del pozo con GL.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1D0DDD-FA39-5106-03FB-DD689788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Caso de estudio en pozo A y B: Pasos a seguir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C5BE75D-182F-A0D6-F30D-CEC89999E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03" y="4768568"/>
            <a:ext cx="5005062" cy="2089432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9A9A39-B1BF-DD05-54A9-4192AEDF3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08" y="4768569"/>
            <a:ext cx="2283321" cy="14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72368D-B44C-FD9D-5FD7-EAE64AC7251B}"/>
              </a:ext>
            </a:extLst>
          </p:cNvPr>
          <p:cNvSpPr txBox="1"/>
          <p:nvPr/>
        </p:nvSpPr>
        <p:spPr>
          <a:xfrm>
            <a:off x="7145020" y="6340901"/>
            <a:ext cx="2424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/>
              <a:t>Válvula neumática ya instalada</a:t>
            </a:r>
          </a:p>
        </p:txBody>
      </p:sp>
    </p:spTree>
    <p:extLst>
      <p:ext uri="{BB962C8B-B14F-4D97-AF65-F5344CB8AC3E}">
        <p14:creationId xmlns:p14="http://schemas.microsoft.com/office/powerpoint/2010/main" val="2029585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7C3D132-E73D-494F-8542-A628946CD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Resultados y conclusiones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8B2547-4C5D-415C-9EF3-5EC9F7A614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85817A-2920-423A-A3D1-7C1753DA3E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52288" y="6616700"/>
            <a:ext cx="239712" cy="122238"/>
          </a:xfrm>
          <a:prstGeom prst="rect">
            <a:avLst/>
          </a:prstGeom>
        </p:spPr>
        <p:txBody>
          <a:bodyPr/>
          <a:lstStyle/>
          <a:p>
            <a:fld id="{5482B5CA-E49D-6744-8292-DFBC6A05FD3C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584FCB6-725B-413A-B45C-2867D76EC1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613265"/>
              </p:ext>
            </p:extLst>
          </p:nvPr>
        </p:nvGraphicFramePr>
        <p:xfrm>
          <a:off x="368787" y="1747838"/>
          <a:ext cx="11454425" cy="4785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622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FADFFF-12DF-4251-AEC4-014BB655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55FADFFF-12DF-4251-AEC4-014BB655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55FADFFF-12DF-4251-AEC4-014BB655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1D65F86-B47F-4C9E-AA29-8B494938F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11D65F86-B47F-4C9E-AA29-8B494938F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11D65F86-B47F-4C9E-AA29-8B494938F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E7F74D-4513-43C8-A6AD-7172366901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AFE7F74D-4513-43C8-A6AD-7172366901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AFE7F74D-4513-43C8-A6AD-7172366901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02CF2E3-7C80-4E36-9A5B-4269EE3F6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A02CF2E3-7C80-4E36-9A5B-4269EE3F6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A02CF2E3-7C80-4E36-9A5B-4269EE3F6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1C0DEE-2592-43BB-888B-6E722454F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EE1C0DEE-2592-43BB-888B-6E722454F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EE1C0DEE-2592-43BB-888B-6E722454F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DFF696D-755B-42EC-A94D-FED665613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5DFF696D-755B-42EC-A94D-FED665613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5DFF696D-755B-42EC-A94D-FED665613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7C3D132-E73D-494F-8542-A628946CD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Conclusiones</a:t>
            </a:r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8B2547-4C5D-415C-9EF3-5EC9F7A614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85817A-2920-423A-A3D1-7C1753DA3E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52288" y="6616700"/>
            <a:ext cx="239712" cy="122238"/>
          </a:xfrm>
          <a:prstGeom prst="rect">
            <a:avLst/>
          </a:prstGeom>
        </p:spPr>
        <p:txBody>
          <a:bodyPr/>
          <a:lstStyle/>
          <a:p>
            <a:fld id="{5482B5CA-E49D-6744-8292-DFBC6A05FD3C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584FCB6-725B-413A-B45C-2867D76EC1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72047"/>
              </p:ext>
            </p:extLst>
          </p:nvPr>
        </p:nvGraphicFramePr>
        <p:xfrm>
          <a:off x="403207" y="1735369"/>
          <a:ext cx="11385585" cy="475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352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ACCF0AA-D2EB-4B2D-AC07-06FD1FBDC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6ACCF0AA-D2EB-4B2D-AC07-06FD1FBDC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6ACCF0AA-D2EB-4B2D-AC07-06FD1FBDC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6ACCF0AA-D2EB-4B2D-AC07-06FD1FBDC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459AA2-D34A-4EFB-9380-E0F8356D3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93459AA2-D34A-4EFB-9380-E0F8356D3C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93459AA2-D34A-4EFB-9380-E0F8356D3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93459AA2-D34A-4EFB-9380-E0F8356D3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9FD0C13-96C5-4875-ADC6-3792A013B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dgm id="{29FD0C13-96C5-4875-ADC6-3792A013BF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29FD0C13-96C5-4875-ADC6-3792A013B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29FD0C13-96C5-4875-ADC6-3792A013B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63DADFA-19DA-4D25-8586-EEC2D8FAE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263DADFA-19DA-4D25-8586-EEC2D8FAE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263DADFA-19DA-4D25-8586-EEC2D8FAE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263DADFA-19DA-4D25-8586-EEC2D8FAE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03C6760-36FB-4CA6-A0F8-DAFEB22B7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graphicEl>
                                              <a:dgm id="{D03C6760-36FB-4CA6-A0F8-DAFEB22B7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graphicEl>
                                              <a:dgm id="{D03C6760-36FB-4CA6-A0F8-DAFEB22B7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D03C6760-36FB-4CA6-A0F8-DAFEB22B7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16C9F0-302F-40C3-94C1-97474F52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3716C9F0-302F-40C3-94C1-97474F523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3716C9F0-302F-40C3-94C1-97474F52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3716C9F0-302F-40C3-94C1-97474F52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E07C25-038F-4966-804D-BEF0AD8B8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graphicEl>
                                              <a:dgm id="{7CE07C25-038F-4966-804D-BEF0AD8B82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7CE07C25-038F-4966-804D-BEF0AD8B8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graphicEl>
                                              <a:dgm id="{7CE07C25-038F-4966-804D-BEF0AD8B8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296FEB-63BF-49E2-A247-F5FEF7555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71296FEB-63BF-49E2-A247-F5FEF7555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71296FEB-63BF-49E2-A247-F5FEF7555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71296FEB-63BF-49E2-A247-F5FEF7555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23D93-7179-94D5-5B62-BB8F7D25C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Referencias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B5D945-2E4F-47A9-4C2A-B0ACA7724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AR" sz="1600"/>
              <a:t>GALANTERNIK, N. (2017). J0200 Medida de Caudal (Parte General), especificación 10758-ES-21030700-110A. YPF Argentina.</a:t>
            </a:r>
          </a:p>
          <a:p>
            <a:pPr algn="just"/>
            <a:r>
              <a:rPr lang="es-AR" sz="1600"/>
              <a:t>GALANTERNIK, N. (2016). J2001 Puentes de medición de gas natural para transferencia de custodia, especificación 10721-ES-21030700-110A. YPF Argentina.</a:t>
            </a:r>
          </a:p>
          <a:p>
            <a:pPr algn="just"/>
            <a:r>
              <a:rPr lang="es-AR" sz="1600"/>
              <a:t>GALANTERNIK, NICOLAS. (2016). </a:t>
            </a:r>
            <a:r>
              <a:rPr lang="es-AR" sz="1600" err="1"/>
              <a:t>Termovainas</a:t>
            </a:r>
            <a:r>
              <a:rPr lang="es-AR" sz="1600"/>
              <a:t> y termoelementos, especificación 10865-ES-21030700-110ª. YPF Argentina.</a:t>
            </a:r>
          </a:p>
          <a:p>
            <a:pPr algn="just"/>
            <a:r>
              <a:rPr lang="es-AR" sz="1600"/>
              <a:t>American Gas </a:t>
            </a:r>
            <a:r>
              <a:rPr lang="es-AR" sz="1600" err="1"/>
              <a:t>Association</a:t>
            </a:r>
            <a:r>
              <a:rPr lang="es-AR" sz="1600"/>
              <a:t> and American </a:t>
            </a:r>
            <a:r>
              <a:rPr lang="es-AR" sz="1600" err="1"/>
              <a:t>Petroleum</a:t>
            </a:r>
            <a:r>
              <a:rPr lang="es-AR" sz="1600"/>
              <a:t> </a:t>
            </a:r>
            <a:r>
              <a:rPr lang="es-AR" sz="1600" err="1"/>
              <a:t>Institute</a:t>
            </a:r>
            <a:r>
              <a:rPr lang="es-AR" sz="1600"/>
              <a:t> (1990). Norma AGA reporte 3 parte 1,2 y 3. 3er edición. EEUU.</a:t>
            </a:r>
          </a:p>
          <a:p>
            <a:pPr algn="just"/>
            <a:r>
              <a:rPr lang="es-AR" sz="1600"/>
              <a:t>Secretaría de Energía (2010). Resolución 318/2010: Normas y procedimientos a los que deberán ajustarse los permisionarios de exploración y los concesionarios de explotación de hidrocarburos líquidos y gaseosos. Argentina.</a:t>
            </a:r>
          </a:p>
          <a:p>
            <a:pPr algn="just"/>
            <a:r>
              <a:rPr lang="es-AR" sz="1600" err="1"/>
              <a:t>Schamann</a:t>
            </a:r>
            <a:r>
              <a:rPr lang="es-AR" sz="1600"/>
              <a:t> F. (2019). </a:t>
            </a:r>
            <a:r>
              <a:rPr lang="es-AR" sz="1600" err="1"/>
              <a:t>Playbook</a:t>
            </a:r>
            <a:r>
              <a:rPr lang="es-AR" sz="1600"/>
              <a:t>: Sistema de Elevación Artificial. YPF Argentina.</a:t>
            </a:r>
          </a:p>
          <a:p>
            <a:pPr algn="just"/>
            <a:r>
              <a:rPr lang="es-AR" sz="1600"/>
              <a:t>Norma ISO 5167.</a:t>
            </a:r>
          </a:p>
          <a:p>
            <a:pPr algn="just"/>
            <a:r>
              <a:rPr lang="es-AR" sz="1600"/>
              <a:t>Emerson (2018). </a:t>
            </a:r>
            <a:r>
              <a:rPr lang="es-AR" sz="1600" err="1"/>
              <a:t>Rosemount</a:t>
            </a:r>
            <a:r>
              <a:rPr lang="es-AR" sz="1600"/>
              <a:t> X-</a:t>
            </a:r>
            <a:r>
              <a:rPr lang="es-AR" sz="1600" err="1"/>
              <a:t>well</a:t>
            </a:r>
            <a:r>
              <a:rPr lang="es-AR" sz="1600"/>
              <a:t> </a:t>
            </a:r>
            <a:r>
              <a:rPr lang="es-AR" sz="1600" err="1"/>
              <a:t>Technology</a:t>
            </a:r>
            <a:r>
              <a:rPr lang="es-AR" sz="1600"/>
              <a:t>: White </a:t>
            </a:r>
            <a:r>
              <a:rPr lang="es-AR" sz="1600" err="1"/>
              <a:t>paper</a:t>
            </a:r>
            <a:r>
              <a:rPr lang="es-AR" sz="1600"/>
              <a:t> de Emerson. Emerson Argentina.</a:t>
            </a:r>
          </a:p>
          <a:p>
            <a:pPr algn="just"/>
            <a:r>
              <a:rPr lang="es-AR" sz="1600"/>
              <a:t>Ingeniería de producción NOC OIL (2020). Revisión del Estado del Piloto de Gas Lift. YPF.</a:t>
            </a:r>
          </a:p>
          <a:p>
            <a:pPr algn="just"/>
            <a:r>
              <a:rPr lang="es-AR" sz="1600"/>
              <a:t>Material de mediciones y de pozos bajo SEA Gas Lift.</a:t>
            </a:r>
          </a:p>
          <a:p>
            <a:pPr algn="just"/>
            <a:endParaRPr lang="es-AR" sz="16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B2C477-CC0F-593D-F28B-078CD28D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9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C2AE0B9-2D02-49ED-8451-35973B232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854" y="1588770"/>
            <a:ext cx="8053136" cy="4934903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4DC559-AD74-47C4-9E52-BDEAC0E9836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de simbolo preguntas">
            <a:extLst>
              <a:ext uri="{FF2B5EF4-FFF2-40B4-BE49-F238E27FC236}">
                <a16:creationId xmlns:a16="http://schemas.microsoft.com/office/drawing/2014/main" id="{2A4315E3-87B2-48C8-A62A-C6DE3B82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83" y="2561483"/>
            <a:ext cx="2280253" cy="22802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9279217-CC7E-43AD-9C6C-7B555A962A90}"/>
              </a:ext>
            </a:extLst>
          </p:cNvPr>
          <p:cNvSpPr/>
          <p:nvPr/>
        </p:nvSpPr>
        <p:spPr>
          <a:xfrm>
            <a:off x="861913" y="6445520"/>
            <a:ext cx="11330087" cy="3077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s-ES" sz="12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orte" panose="03060902040502070203" pitchFamily="66" charset="0"/>
              </a:rPr>
              <a:t>“La pasión por lo que haces te hará entender que los límites son mentales”   </a:t>
            </a:r>
            <a:r>
              <a:rPr lang="es-ES" sz="9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j-lt"/>
              </a:rPr>
              <a:t>Elvis </a:t>
            </a:r>
            <a:r>
              <a:rPr lang="es-ES" sz="90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+mj-lt"/>
              </a:rPr>
              <a:t>Beuses</a:t>
            </a:r>
            <a:endParaRPr lang="es-ES" sz="110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5DEBE2-79E0-47BF-9F84-80F6738AAD74}"/>
              </a:ext>
            </a:extLst>
          </p:cNvPr>
          <p:cNvSpPr txBox="1"/>
          <p:nvPr/>
        </p:nvSpPr>
        <p:spPr>
          <a:xfrm>
            <a:off x="4380148" y="4606282"/>
            <a:ext cx="3599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/>
              <a:t>¡Muchas gracias!</a:t>
            </a:r>
          </a:p>
        </p:txBody>
      </p:sp>
      <p:pic>
        <p:nvPicPr>
          <p:cNvPr id="12" name="Picture 2" descr="Resultado de imagen de simbolo preguntas">
            <a:extLst>
              <a:ext uri="{FF2B5EF4-FFF2-40B4-BE49-F238E27FC236}">
                <a16:creationId xmlns:a16="http://schemas.microsoft.com/office/drawing/2014/main" id="{EEB41D62-D8B3-44DB-9906-25593957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83" y="2453858"/>
            <a:ext cx="2280253" cy="22802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919E9DB-1E6F-40B9-0FEF-0AECF4283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880B466-CED5-3F29-59CB-98793AEA4D60}"/>
              </a:ext>
            </a:extLst>
          </p:cNvPr>
          <p:cNvSpPr/>
          <p:nvPr/>
        </p:nvSpPr>
        <p:spPr>
          <a:xfrm>
            <a:off x="289560" y="989814"/>
            <a:ext cx="11612880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just"/>
            <a:r>
              <a:rPr lang="es-AR" sz="16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Agradecemos a los miembros de nuestro equipo multidisciplinario que estuvo aportando un granito de arena en la evaluación y ejecución del proyecto desde cada área:</a:t>
            </a:r>
          </a:p>
        </p:txBody>
      </p:sp>
    </p:spTree>
    <p:extLst>
      <p:ext uri="{BB962C8B-B14F-4D97-AF65-F5344CB8AC3E}">
        <p14:creationId xmlns:p14="http://schemas.microsoft.com/office/powerpoint/2010/main" val="396890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2831B-5D00-4B38-9F20-A22153F9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>
                <a:latin typeface="Arial Narrow" panose="020B0606020202030204" pitchFamily="34" charset="0"/>
              </a:rPr>
              <a:t>Agenda</a:t>
            </a: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244118F5-8148-4273-A43D-DA26B8E1202E}"/>
              </a:ext>
            </a:extLst>
          </p:cNvPr>
          <p:cNvSpPr txBox="1">
            <a:spLocks/>
          </p:cNvSpPr>
          <p:nvPr/>
        </p:nvSpPr>
        <p:spPr>
          <a:xfrm>
            <a:off x="846217" y="2050377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>
                <a:latin typeface="Arial Narrow" panose="020B0606020202030204" pitchFamily="34" charset="0"/>
              </a:rPr>
              <a:t>Hablemos de eficiencia energética</a:t>
            </a:r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A6C5EC35-61D6-44BF-889E-4366D386C609}"/>
              </a:ext>
            </a:extLst>
          </p:cNvPr>
          <p:cNvSpPr txBox="1">
            <a:spLocks/>
          </p:cNvSpPr>
          <p:nvPr/>
        </p:nvSpPr>
        <p:spPr>
          <a:xfrm>
            <a:off x="827357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Alcance</a:t>
            </a:r>
          </a:p>
        </p:txBody>
      </p:sp>
      <p:sp>
        <p:nvSpPr>
          <p:cNvPr id="8" name="Marcador de texto 8">
            <a:extLst>
              <a:ext uri="{FF2B5EF4-FFF2-40B4-BE49-F238E27FC236}">
                <a16:creationId xmlns:a16="http://schemas.microsoft.com/office/drawing/2014/main" id="{8A21A054-3727-4B18-9A5C-7980D753582D}"/>
              </a:ext>
            </a:extLst>
          </p:cNvPr>
          <p:cNvSpPr txBox="1">
            <a:spLocks/>
          </p:cNvSpPr>
          <p:nvPr/>
        </p:nvSpPr>
        <p:spPr>
          <a:xfrm>
            <a:off x="315987" y="2050377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E9E7F68F-3A92-414E-BC64-CF2F234DDE7B}"/>
              </a:ext>
            </a:extLst>
          </p:cNvPr>
          <p:cNvSpPr txBox="1">
            <a:spLocks/>
          </p:cNvSpPr>
          <p:nvPr/>
        </p:nvSpPr>
        <p:spPr>
          <a:xfrm>
            <a:off x="314205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6" name="Marcador de texto 9">
            <a:extLst>
              <a:ext uri="{FF2B5EF4-FFF2-40B4-BE49-F238E27FC236}">
                <a16:creationId xmlns:a16="http://schemas.microsoft.com/office/drawing/2014/main" id="{66682288-0AAF-4F2B-B997-B0075DD9289A}"/>
              </a:ext>
            </a:extLst>
          </p:cNvPr>
          <p:cNvSpPr txBox="1">
            <a:spLocks/>
          </p:cNvSpPr>
          <p:nvPr/>
        </p:nvSpPr>
        <p:spPr>
          <a:xfrm>
            <a:off x="838881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Introducción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691682F1-5B8C-4746-B579-D248EA03E778}"/>
              </a:ext>
            </a:extLst>
          </p:cNvPr>
          <p:cNvSpPr txBox="1">
            <a:spLocks/>
          </p:cNvSpPr>
          <p:nvPr/>
        </p:nvSpPr>
        <p:spPr>
          <a:xfrm>
            <a:off x="325729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8" name="Marcador de texto 9">
            <a:extLst>
              <a:ext uri="{FF2B5EF4-FFF2-40B4-BE49-F238E27FC236}">
                <a16:creationId xmlns:a16="http://schemas.microsoft.com/office/drawing/2014/main" id="{6C76A2F8-9BE9-40B2-89F4-1A77240550C2}"/>
              </a:ext>
            </a:extLst>
          </p:cNvPr>
          <p:cNvSpPr txBox="1">
            <a:spLocks/>
          </p:cNvSpPr>
          <p:nvPr/>
        </p:nvSpPr>
        <p:spPr>
          <a:xfrm>
            <a:off x="838881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Identificación de la problemática e impacto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id="{2D46D090-F94C-481D-B267-BB46FCD2F45D}"/>
              </a:ext>
            </a:extLst>
          </p:cNvPr>
          <p:cNvSpPr txBox="1">
            <a:spLocks/>
          </p:cNvSpPr>
          <p:nvPr/>
        </p:nvSpPr>
        <p:spPr>
          <a:xfrm>
            <a:off x="325729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31" name="Marcador de texto 9">
            <a:extLst>
              <a:ext uri="{FF2B5EF4-FFF2-40B4-BE49-F238E27FC236}">
                <a16:creationId xmlns:a16="http://schemas.microsoft.com/office/drawing/2014/main" id="{D198D749-AA7A-479C-8BC7-67456E5217E3}"/>
              </a:ext>
            </a:extLst>
          </p:cNvPr>
          <p:cNvSpPr txBox="1">
            <a:spLocks/>
          </p:cNvSpPr>
          <p:nvPr/>
        </p:nvSpPr>
        <p:spPr>
          <a:xfrm>
            <a:off x="827357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Objetivos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255F72E1-2496-46D2-910F-39BE65792EF9}"/>
              </a:ext>
            </a:extLst>
          </p:cNvPr>
          <p:cNvSpPr txBox="1">
            <a:spLocks/>
          </p:cNvSpPr>
          <p:nvPr/>
        </p:nvSpPr>
        <p:spPr>
          <a:xfrm>
            <a:off x="314205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id="{50EB6C8E-2251-4663-8A44-ABD3CEB0DAE3}"/>
              </a:ext>
            </a:extLst>
          </p:cNvPr>
          <p:cNvSpPr txBox="1">
            <a:spLocks/>
          </p:cNvSpPr>
          <p:nvPr/>
        </p:nvSpPr>
        <p:spPr>
          <a:xfrm>
            <a:off x="6970302" y="2032165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Desarrollo</a:t>
            </a:r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FE0EB4C4-50D2-4489-A557-20667852DE03}"/>
              </a:ext>
            </a:extLst>
          </p:cNvPr>
          <p:cNvSpPr txBox="1">
            <a:spLocks/>
          </p:cNvSpPr>
          <p:nvPr/>
        </p:nvSpPr>
        <p:spPr>
          <a:xfrm>
            <a:off x="6440072" y="2032165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38" name="Marcador de texto 9">
            <a:extLst>
              <a:ext uri="{FF2B5EF4-FFF2-40B4-BE49-F238E27FC236}">
                <a16:creationId xmlns:a16="http://schemas.microsoft.com/office/drawing/2014/main" id="{C348DB8D-EDC2-43FE-901A-1AEC7AF7AFF2}"/>
              </a:ext>
            </a:extLst>
          </p:cNvPr>
          <p:cNvSpPr txBox="1">
            <a:spLocks/>
          </p:cNvSpPr>
          <p:nvPr/>
        </p:nvSpPr>
        <p:spPr>
          <a:xfrm>
            <a:off x="6949036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Puente estándar de inyección de gas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9C88D70C-C76F-4471-B093-178165766E05}"/>
              </a:ext>
            </a:extLst>
          </p:cNvPr>
          <p:cNvSpPr txBox="1">
            <a:spLocks/>
          </p:cNvSpPr>
          <p:nvPr/>
        </p:nvSpPr>
        <p:spPr>
          <a:xfrm>
            <a:off x="6435884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40" name="Marcador de texto 9">
            <a:extLst>
              <a:ext uri="{FF2B5EF4-FFF2-40B4-BE49-F238E27FC236}">
                <a16:creationId xmlns:a16="http://schemas.microsoft.com/office/drawing/2014/main" id="{61CDAD34-9B13-4DD5-AFFF-72C6BC8D6CD5}"/>
              </a:ext>
            </a:extLst>
          </p:cNvPr>
          <p:cNvSpPr txBox="1">
            <a:spLocks/>
          </p:cNvSpPr>
          <p:nvPr/>
        </p:nvSpPr>
        <p:spPr>
          <a:xfrm>
            <a:off x="6960560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Caso de estudio: pasos a seguir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id="{5E37F81C-BD4A-49D8-8EB4-570BFA6E846F}"/>
              </a:ext>
            </a:extLst>
          </p:cNvPr>
          <p:cNvSpPr txBox="1">
            <a:spLocks/>
          </p:cNvSpPr>
          <p:nvPr/>
        </p:nvSpPr>
        <p:spPr>
          <a:xfrm>
            <a:off x="6447408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42" name="Marcador de texto 9">
            <a:extLst>
              <a:ext uri="{FF2B5EF4-FFF2-40B4-BE49-F238E27FC236}">
                <a16:creationId xmlns:a16="http://schemas.microsoft.com/office/drawing/2014/main" id="{36C06089-3AE3-4CD3-8CA4-9E682ECAF0C8}"/>
              </a:ext>
            </a:extLst>
          </p:cNvPr>
          <p:cNvSpPr txBox="1">
            <a:spLocks/>
          </p:cNvSpPr>
          <p:nvPr/>
        </p:nvSpPr>
        <p:spPr>
          <a:xfrm>
            <a:off x="6960560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Resultados  y conclusiones</a:t>
            </a:r>
          </a:p>
        </p:txBody>
      </p:sp>
      <p:sp>
        <p:nvSpPr>
          <p:cNvPr id="43" name="Marcador de texto 10">
            <a:extLst>
              <a:ext uri="{FF2B5EF4-FFF2-40B4-BE49-F238E27FC236}">
                <a16:creationId xmlns:a16="http://schemas.microsoft.com/office/drawing/2014/main" id="{7A2B74EF-DBA4-49F8-81CF-6A3479AB98AC}"/>
              </a:ext>
            </a:extLst>
          </p:cNvPr>
          <p:cNvSpPr txBox="1">
            <a:spLocks/>
          </p:cNvSpPr>
          <p:nvPr/>
        </p:nvSpPr>
        <p:spPr>
          <a:xfrm>
            <a:off x="6447408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44" name="Marcador de texto 9">
            <a:extLst>
              <a:ext uri="{FF2B5EF4-FFF2-40B4-BE49-F238E27FC236}">
                <a16:creationId xmlns:a16="http://schemas.microsoft.com/office/drawing/2014/main" id="{9373BD55-E3FB-481E-BB91-C8EBBFEE03F7}"/>
              </a:ext>
            </a:extLst>
          </p:cNvPr>
          <p:cNvSpPr txBox="1">
            <a:spLocks/>
          </p:cNvSpPr>
          <p:nvPr/>
        </p:nvSpPr>
        <p:spPr>
          <a:xfrm>
            <a:off x="6949036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Preguntas</a:t>
            </a:r>
          </a:p>
        </p:txBody>
      </p:sp>
      <p:sp>
        <p:nvSpPr>
          <p:cNvPr id="45" name="Marcador de texto 10">
            <a:extLst>
              <a:ext uri="{FF2B5EF4-FFF2-40B4-BE49-F238E27FC236}">
                <a16:creationId xmlns:a16="http://schemas.microsoft.com/office/drawing/2014/main" id="{3C63A5AF-BBE6-4992-BEDD-252559797D6D}"/>
              </a:ext>
            </a:extLst>
          </p:cNvPr>
          <p:cNvSpPr txBox="1">
            <a:spLocks/>
          </p:cNvSpPr>
          <p:nvPr/>
        </p:nvSpPr>
        <p:spPr>
          <a:xfrm>
            <a:off x="6435884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47" name="Marcador de pie de página 3">
            <a:extLst>
              <a:ext uri="{FF2B5EF4-FFF2-40B4-BE49-F238E27FC236}">
                <a16:creationId xmlns:a16="http://schemas.microsoft.com/office/drawing/2014/main" id="{802D0E4C-E4D9-4F6A-B28D-B1E105A406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77735"/>
            <a:ext cx="3921125" cy="180264"/>
          </a:xfrm>
          <a:prstGeom prst="rect">
            <a:avLst/>
          </a:prstGeom>
        </p:spPr>
        <p:txBody>
          <a:bodyPr/>
          <a:lstStyle>
            <a:lvl1pPr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Rosmary Duran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153BA1F-8828-4334-0DBC-93914517A36A}"/>
              </a:ext>
            </a:extLst>
          </p:cNvPr>
          <p:cNvSpPr/>
          <p:nvPr/>
        </p:nvSpPr>
        <p:spPr>
          <a:xfrm>
            <a:off x="204568" y="2811254"/>
            <a:ext cx="5669280" cy="53320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D7D6C0-D5CA-6ECC-39C1-C3FE63088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83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67B91-73E2-5DD9-0F4F-261AC84C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6265"/>
            <a:ext cx="11109960" cy="804423"/>
          </a:xfrm>
        </p:spPr>
        <p:txBody>
          <a:bodyPr/>
          <a:lstStyle/>
          <a:p>
            <a:r>
              <a:rPr lang="es-AR"/>
              <a:t>Resumen: Porcentaje de error por cada variable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D112798-7A6C-F2BC-B1FE-488B9E3BB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56" y="1861436"/>
            <a:ext cx="7266687" cy="4613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859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A38AA95-D1B6-7E45-41BF-E9956BE7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37" y="1584624"/>
            <a:ext cx="5438103" cy="38712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C1D834-9068-0ECA-FE10-4F8C5854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Alcance del proyecto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4C08091-8721-E5D6-A887-6CFD71E55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4388112"/>
              </p:ext>
            </p:extLst>
          </p:nvPr>
        </p:nvGraphicFramePr>
        <p:xfrm>
          <a:off x="6283960" y="1627707"/>
          <a:ext cx="5405120" cy="374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D2BFE485-1E6B-01A8-6D9C-E8803509AE12}"/>
              </a:ext>
            </a:extLst>
          </p:cNvPr>
          <p:cNvCxnSpPr>
            <a:cxnSpLocks/>
          </p:cNvCxnSpPr>
          <p:nvPr/>
        </p:nvCxnSpPr>
        <p:spPr>
          <a:xfrm>
            <a:off x="4269927" y="4086920"/>
            <a:ext cx="2435673" cy="128275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26272091-E582-5E31-B90B-D40B9C59671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27" y="5501640"/>
            <a:ext cx="4271905" cy="1325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E0523D5-012E-46AD-E08F-8818DB550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7F875F46-123E-B466-294D-4D25127F82BB}"/>
              </a:ext>
            </a:extLst>
          </p:cNvPr>
          <p:cNvCxnSpPr>
            <a:cxnSpLocks/>
          </p:cNvCxnSpPr>
          <p:nvPr/>
        </p:nvCxnSpPr>
        <p:spPr>
          <a:xfrm flipV="1">
            <a:off x="4419600" y="1627707"/>
            <a:ext cx="2286000" cy="1965026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40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2831B-5D00-4B38-9F20-A22153F9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Agenda</a:t>
            </a:r>
            <a:endParaRPr lang="es-AR">
              <a:latin typeface="Arial Narrow" panose="020B0606020202030204" pitchFamily="34" charset="0"/>
            </a:endParaRPr>
          </a:p>
        </p:txBody>
      </p:sp>
      <p:sp>
        <p:nvSpPr>
          <p:cNvPr id="47" name="Marcador de pie de página 3">
            <a:extLst>
              <a:ext uri="{FF2B5EF4-FFF2-40B4-BE49-F238E27FC236}">
                <a16:creationId xmlns:a16="http://schemas.microsoft.com/office/drawing/2014/main" id="{802D0E4C-E4D9-4F6A-B28D-B1E105A406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77735"/>
            <a:ext cx="3921125" cy="180264"/>
          </a:xfrm>
          <a:prstGeom prst="rect">
            <a:avLst/>
          </a:prstGeom>
        </p:spPr>
        <p:txBody>
          <a:bodyPr/>
          <a:lstStyle>
            <a:lvl1pPr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Rosmary Duran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2D05582-AE2D-4460-2B5E-42E0251B8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BCE9AF1F-DD28-679B-0B9E-4B717FBBE026}"/>
              </a:ext>
            </a:extLst>
          </p:cNvPr>
          <p:cNvSpPr txBox="1">
            <a:spLocks/>
          </p:cNvSpPr>
          <p:nvPr/>
        </p:nvSpPr>
        <p:spPr>
          <a:xfrm>
            <a:off x="846217" y="2050377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>
                <a:latin typeface="Arial Narrow" panose="020B0606020202030204" pitchFamily="34" charset="0"/>
              </a:rPr>
              <a:t>Hablemos de eficiencia energética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403F3254-F9CA-817A-F3E2-2F1B8D377D8B}"/>
              </a:ext>
            </a:extLst>
          </p:cNvPr>
          <p:cNvSpPr txBox="1">
            <a:spLocks/>
          </p:cNvSpPr>
          <p:nvPr/>
        </p:nvSpPr>
        <p:spPr>
          <a:xfrm>
            <a:off x="827357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Alcance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5AD72B97-76D9-FF1A-EF91-43B216F8E5A4}"/>
              </a:ext>
            </a:extLst>
          </p:cNvPr>
          <p:cNvSpPr txBox="1">
            <a:spLocks/>
          </p:cNvSpPr>
          <p:nvPr/>
        </p:nvSpPr>
        <p:spPr>
          <a:xfrm>
            <a:off x="315987" y="2050377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1D302915-D85A-9983-9E17-ABBF1E8450BC}"/>
              </a:ext>
            </a:extLst>
          </p:cNvPr>
          <p:cNvSpPr txBox="1">
            <a:spLocks/>
          </p:cNvSpPr>
          <p:nvPr/>
        </p:nvSpPr>
        <p:spPr>
          <a:xfrm>
            <a:off x="314205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87FD8124-42BA-51F3-9A5C-58069C1122B4}"/>
              </a:ext>
            </a:extLst>
          </p:cNvPr>
          <p:cNvSpPr txBox="1">
            <a:spLocks/>
          </p:cNvSpPr>
          <p:nvPr/>
        </p:nvSpPr>
        <p:spPr>
          <a:xfrm>
            <a:off x="838881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Introducción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387DE997-AE7D-8B1D-97C2-00CDD81F9111}"/>
              </a:ext>
            </a:extLst>
          </p:cNvPr>
          <p:cNvSpPr txBox="1">
            <a:spLocks/>
          </p:cNvSpPr>
          <p:nvPr/>
        </p:nvSpPr>
        <p:spPr>
          <a:xfrm>
            <a:off x="325729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AB098BEA-3047-5351-5F9E-BB5584756FF0}"/>
              </a:ext>
            </a:extLst>
          </p:cNvPr>
          <p:cNvSpPr txBox="1">
            <a:spLocks/>
          </p:cNvSpPr>
          <p:nvPr/>
        </p:nvSpPr>
        <p:spPr>
          <a:xfrm>
            <a:off x="838881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Identificación de la problemática e impacto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2CE4D106-AB6E-C9E4-8670-6FB57FCFFC35}"/>
              </a:ext>
            </a:extLst>
          </p:cNvPr>
          <p:cNvSpPr txBox="1">
            <a:spLocks/>
          </p:cNvSpPr>
          <p:nvPr/>
        </p:nvSpPr>
        <p:spPr>
          <a:xfrm>
            <a:off x="325729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7" name="Marcador de texto 9">
            <a:extLst>
              <a:ext uri="{FF2B5EF4-FFF2-40B4-BE49-F238E27FC236}">
                <a16:creationId xmlns:a16="http://schemas.microsoft.com/office/drawing/2014/main" id="{333DF5D2-E6D7-290F-C4AB-BAABF32B302C}"/>
              </a:ext>
            </a:extLst>
          </p:cNvPr>
          <p:cNvSpPr txBox="1">
            <a:spLocks/>
          </p:cNvSpPr>
          <p:nvPr/>
        </p:nvSpPr>
        <p:spPr>
          <a:xfrm>
            <a:off x="827357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Objetivos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5CC6B356-549D-5D2A-C57C-377EEC9E9455}"/>
              </a:ext>
            </a:extLst>
          </p:cNvPr>
          <p:cNvSpPr txBox="1">
            <a:spLocks/>
          </p:cNvSpPr>
          <p:nvPr/>
        </p:nvSpPr>
        <p:spPr>
          <a:xfrm>
            <a:off x="314205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7B610674-7B55-7001-1338-BF46FFDC6943}"/>
              </a:ext>
            </a:extLst>
          </p:cNvPr>
          <p:cNvSpPr txBox="1">
            <a:spLocks/>
          </p:cNvSpPr>
          <p:nvPr/>
        </p:nvSpPr>
        <p:spPr>
          <a:xfrm>
            <a:off x="6970302" y="2032165"/>
            <a:ext cx="4905711" cy="533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Desarrollo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3464E346-A01D-8072-9DAB-663954D27B11}"/>
              </a:ext>
            </a:extLst>
          </p:cNvPr>
          <p:cNvSpPr txBox="1">
            <a:spLocks/>
          </p:cNvSpPr>
          <p:nvPr/>
        </p:nvSpPr>
        <p:spPr>
          <a:xfrm>
            <a:off x="6440072" y="2032165"/>
            <a:ext cx="527824" cy="533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21" name="Marcador de texto 9">
            <a:extLst>
              <a:ext uri="{FF2B5EF4-FFF2-40B4-BE49-F238E27FC236}">
                <a16:creationId xmlns:a16="http://schemas.microsoft.com/office/drawing/2014/main" id="{92D6D314-35DA-D886-DB5D-379337374964}"/>
              </a:ext>
            </a:extLst>
          </p:cNvPr>
          <p:cNvSpPr txBox="1">
            <a:spLocks/>
          </p:cNvSpPr>
          <p:nvPr/>
        </p:nvSpPr>
        <p:spPr>
          <a:xfrm>
            <a:off x="6949036" y="2844087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Puente estándar de inyección de gas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036BE52E-68E2-2690-0A60-98CC9E91C4AC}"/>
              </a:ext>
            </a:extLst>
          </p:cNvPr>
          <p:cNvSpPr txBox="1">
            <a:spLocks/>
          </p:cNvSpPr>
          <p:nvPr/>
        </p:nvSpPr>
        <p:spPr>
          <a:xfrm>
            <a:off x="6435884" y="2844087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23" name="Marcador de texto 9">
            <a:extLst>
              <a:ext uri="{FF2B5EF4-FFF2-40B4-BE49-F238E27FC236}">
                <a16:creationId xmlns:a16="http://schemas.microsoft.com/office/drawing/2014/main" id="{6B3AB0C8-92B2-9F61-6E9B-BE7654C83973}"/>
              </a:ext>
            </a:extLst>
          </p:cNvPr>
          <p:cNvSpPr txBox="1">
            <a:spLocks/>
          </p:cNvSpPr>
          <p:nvPr/>
        </p:nvSpPr>
        <p:spPr>
          <a:xfrm>
            <a:off x="6960560" y="3574484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Caso de estudio: pasos a seguir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8E5F9D00-8598-F473-0BC6-6594AF8CD576}"/>
              </a:ext>
            </a:extLst>
          </p:cNvPr>
          <p:cNvSpPr txBox="1">
            <a:spLocks/>
          </p:cNvSpPr>
          <p:nvPr/>
        </p:nvSpPr>
        <p:spPr>
          <a:xfrm>
            <a:off x="6447408" y="3574484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25" name="Marcador de texto 9">
            <a:extLst>
              <a:ext uri="{FF2B5EF4-FFF2-40B4-BE49-F238E27FC236}">
                <a16:creationId xmlns:a16="http://schemas.microsoft.com/office/drawing/2014/main" id="{3A711472-FEED-F6D6-F5CB-22F46BB9E257}"/>
              </a:ext>
            </a:extLst>
          </p:cNvPr>
          <p:cNvSpPr txBox="1">
            <a:spLocks/>
          </p:cNvSpPr>
          <p:nvPr/>
        </p:nvSpPr>
        <p:spPr>
          <a:xfrm>
            <a:off x="6960560" y="4304881"/>
            <a:ext cx="4915453" cy="821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Resultados  y conclusiones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208F7055-3F05-B3CF-7E2B-6CB1931A797A}"/>
              </a:ext>
            </a:extLst>
          </p:cNvPr>
          <p:cNvSpPr txBox="1">
            <a:spLocks/>
          </p:cNvSpPr>
          <p:nvPr/>
        </p:nvSpPr>
        <p:spPr>
          <a:xfrm>
            <a:off x="6447408" y="4304881"/>
            <a:ext cx="513152" cy="821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33" name="Marcador de texto 9">
            <a:extLst>
              <a:ext uri="{FF2B5EF4-FFF2-40B4-BE49-F238E27FC236}">
                <a16:creationId xmlns:a16="http://schemas.microsoft.com/office/drawing/2014/main" id="{37E11632-D10B-47B8-E892-E9E37482B3D1}"/>
              </a:ext>
            </a:extLst>
          </p:cNvPr>
          <p:cNvSpPr txBox="1">
            <a:spLocks/>
          </p:cNvSpPr>
          <p:nvPr/>
        </p:nvSpPr>
        <p:spPr>
          <a:xfrm>
            <a:off x="6949036" y="5381255"/>
            <a:ext cx="4915453" cy="4698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sz="2000" dirty="0">
                <a:latin typeface="Arial Narrow" panose="020B0606020202030204" pitchFamily="34" charset="0"/>
              </a:rPr>
              <a:t>Preguntas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65642C64-B7D6-9CA9-9BF8-6E80E3641030}"/>
              </a:ext>
            </a:extLst>
          </p:cNvPr>
          <p:cNvSpPr txBox="1">
            <a:spLocks/>
          </p:cNvSpPr>
          <p:nvPr/>
        </p:nvSpPr>
        <p:spPr>
          <a:xfrm>
            <a:off x="6435884" y="5381255"/>
            <a:ext cx="513152" cy="469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AR" sz="200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E60085DC-8641-8CF3-D8BC-EB561F97A026}"/>
              </a:ext>
            </a:extLst>
          </p:cNvPr>
          <p:cNvSpPr/>
          <p:nvPr/>
        </p:nvSpPr>
        <p:spPr>
          <a:xfrm>
            <a:off x="204568" y="3542774"/>
            <a:ext cx="5669280" cy="53320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6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>
            <a:extLst>
              <a:ext uri="{FF2B5EF4-FFF2-40B4-BE49-F238E27FC236}">
                <a16:creationId xmlns:a16="http://schemas.microsoft.com/office/drawing/2014/main" id="{CA912188-2612-4849-8377-B6067EC71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3682" y="2753828"/>
            <a:ext cx="4962787" cy="3126726"/>
          </a:xfrm>
          <a:prstGeom prst="rect">
            <a:avLst/>
          </a:prstGeom>
          <a:noFill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3253531-6828-4AD4-838C-7D977528C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46" y="1936864"/>
            <a:ext cx="5611032" cy="4597128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FEFD932C-5805-4EE4-95D5-28D5C981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46" y="980433"/>
            <a:ext cx="11485283" cy="803273"/>
          </a:xfrm>
          <a:noFill/>
        </p:spPr>
        <p:txBody>
          <a:bodyPr vert="horz" wrap="square" lIns="0" tIns="96000" rIns="192000" bIns="96000" rtlCol="0" anchor="ctr" anchorCtr="0">
            <a:spAutoFit/>
          </a:bodyPr>
          <a:lstStyle/>
          <a:p>
            <a:r>
              <a:rPr lang="es-AR"/>
              <a:t>SEA Gas Lift y medición del caudal inyectado</a:t>
            </a:r>
            <a:endParaRPr lang="es-AR">
              <a:latin typeface="Arial Narrow" panose="020B060602020203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3EA8AAAC-FCF7-473F-BFB0-CF81A35B1A45}"/>
              </a:ext>
            </a:extLst>
          </p:cNvPr>
          <p:cNvSpPr txBox="1"/>
          <p:nvPr/>
        </p:nvSpPr>
        <p:spPr>
          <a:xfrm>
            <a:off x="1938283" y="6292060"/>
            <a:ext cx="18312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sz="1467">
                <a:latin typeface="Arial Narrow" panose="020B0606020202030204" pitchFamily="34" charset="0"/>
              </a:rPr>
              <a:t>Pozo con </a:t>
            </a:r>
            <a:r>
              <a:rPr lang="es-AR" sz="1600">
                <a:latin typeface="Arial Narrow" panose="020B0606020202030204" pitchFamily="34" charset="0"/>
              </a:rPr>
              <a:t>SEA</a:t>
            </a:r>
            <a:r>
              <a:rPr lang="es-AR" sz="1467">
                <a:latin typeface="Arial Narrow" panose="020B0606020202030204" pitchFamily="34" charset="0"/>
              </a:rPr>
              <a:t> Gas Lift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07505A9E-E3A0-415C-A9C2-BB9DC7997F1B}"/>
              </a:ext>
            </a:extLst>
          </p:cNvPr>
          <p:cNvSpPr txBox="1"/>
          <p:nvPr/>
        </p:nvSpPr>
        <p:spPr>
          <a:xfrm>
            <a:off x="6216970" y="6044693"/>
            <a:ext cx="536909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AR" sz="1600"/>
              <a:t>La inyección se puede realizar a través de un sistema cerrado o abierto de inyección/ producción.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CA5472E-478E-45E3-A197-4EA048216BBB}"/>
              </a:ext>
            </a:extLst>
          </p:cNvPr>
          <p:cNvSpPr txBox="1"/>
          <p:nvPr/>
        </p:nvSpPr>
        <p:spPr>
          <a:xfrm>
            <a:off x="6216970" y="2044236"/>
            <a:ext cx="536909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AR" sz="1600"/>
              <a:t>La medición del caudal de inyección es un punto crítico en la eficiencia del SEA.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C4ED5FDD-28F1-4407-83C2-3FA4D0B1CF7B}"/>
              </a:ext>
            </a:extLst>
          </p:cNvPr>
          <p:cNvCxnSpPr>
            <a:cxnSpLocks/>
          </p:cNvCxnSpPr>
          <p:nvPr/>
        </p:nvCxnSpPr>
        <p:spPr>
          <a:xfrm flipH="1">
            <a:off x="3107059" y="3365640"/>
            <a:ext cx="791329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E60B9A6F-2EE2-493F-9CCD-EAFB2B7F84BC}"/>
              </a:ext>
            </a:extLst>
          </p:cNvPr>
          <p:cNvCxnSpPr>
            <a:cxnSpLocks/>
          </p:cNvCxnSpPr>
          <p:nvPr/>
        </p:nvCxnSpPr>
        <p:spPr>
          <a:xfrm>
            <a:off x="3071538" y="3384380"/>
            <a:ext cx="1" cy="75894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58F7DE76-5F1E-4901-9A0F-C9A5AA7870FB}"/>
              </a:ext>
            </a:extLst>
          </p:cNvPr>
          <p:cNvCxnSpPr>
            <a:cxnSpLocks/>
          </p:cNvCxnSpPr>
          <p:nvPr/>
        </p:nvCxnSpPr>
        <p:spPr>
          <a:xfrm>
            <a:off x="3071537" y="4267859"/>
            <a:ext cx="1" cy="75894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69F660F7-C83C-47E1-B78D-3FB5A4004139}"/>
              </a:ext>
            </a:extLst>
          </p:cNvPr>
          <p:cNvCxnSpPr>
            <a:cxnSpLocks/>
          </p:cNvCxnSpPr>
          <p:nvPr/>
        </p:nvCxnSpPr>
        <p:spPr>
          <a:xfrm>
            <a:off x="3071535" y="5198987"/>
            <a:ext cx="1" cy="75894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34AFEAB-1659-47B5-A6F6-A65002315E41}"/>
              </a:ext>
            </a:extLst>
          </p:cNvPr>
          <p:cNvSpPr/>
          <p:nvPr/>
        </p:nvSpPr>
        <p:spPr>
          <a:xfrm rot="16200000">
            <a:off x="2651789" y="5709876"/>
            <a:ext cx="404261" cy="196745"/>
          </a:xfrm>
          <a:prstGeom prst="rightArrow">
            <a:avLst/>
          </a:prstGeom>
          <a:gradFill>
            <a:gsLst>
              <a:gs pos="23000">
                <a:srgbClr val="FFC000"/>
              </a:gs>
              <a:gs pos="70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33">
              <a:latin typeface="Arial Narrow" panose="020B0606020202030204" pitchFamily="34" charset="0"/>
            </a:endParaRPr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F526140B-53EC-4DEE-9CEC-0DE78ACA67E8}"/>
              </a:ext>
            </a:extLst>
          </p:cNvPr>
          <p:cNvSpPr/>
          <p:nvPr/>
        </p:nvSpPr>
        <p:spPr>
          <a:xfrm rot="16200000">
            <a:off x="2643552" y="5004318"/>
            <a:ext cx="404261" cy="196745"/>
          </a:xfrm>
          <a:prstGeom prst="rightArrow">
            <a:avLst/>
          </a:prstGeom>
          <a:gradFill>
            <a:gsLst>
              <a:gs pos="23000">
                <a:srgbClr val="FFC000"/>
              </a:gs>
              <a:gs pos="70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33">
              <a:latin typeface="Arial Narrow" panose="020B0606020202030204" pitchFamily="34" charset="0"/>
            </a:endParaRP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037E74D9-6B4E-4F64-A4D2-9DDACDF4CAF8}"/>
              </a:ext>
            </a:extLst>
          </p:cNvPr>
          <p:cNvSpPr/>
          <p:nvPr/>
        </p:nvSpPr>
        <p:spPr>
          <a:xfrm rot="16200000">
            <a:off x="2639615" y="4298760"/>
            <a:ext cx="404261" cy="196745"/>
          </a:xfrm>
          <a:prstGeom prst="rightArrow">
            <a:avLst/>
          </a:prstGeom>
          <a:gradFill>
            <a:gsLst>
              <a:gs pos="23000">
                <a:srgbClr val="FFC000"/>
              </a:gs>
              <a:gs pos="70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33">
              <a:latin typeface="Arial Narrow" panose="020B0606020202030204" pitchFamily="34" charset="0"/>
            </a:endParaRPr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D0C4C66D-D45E-4B81-B2D7-1D7B798E3EAD}"/>
              </a:ext>
            </a:extLst>
          </p:cNvPr>
          <p:cNvSpPr/>
          <p:nvPr/>
        </p:nvSpPr>
        <p:spPr>
          <a:xfrm rot="16200000">
            <a:off x="2643555" y="3608398"/>
            <a:ext cx="404261" cy="196745"/>
          </a:xfrm>
          <a:prstGeom prst="rightArrow">
            <a:avLst/>
          </a:prstGeom>
          <a:gradFill>
            <a:gsLst>
              <a:gs pos="23000">
                <a:srgbClr val="FFC000"/>
              </a:gs>
              <a:gs pos="70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33">
              <a:latin typeface="Arial Narrow" panose="020B0606020202030204" pitchFamily="34" charset="0"/>
            </a:endParaRP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51D38C62-BA55-4E83-851D-746CF6EC3FB4}"/>
              </a:ext>
            </a:extLst>
          </p:cNvPr>
          <p:cNvSpPr/>
          <p:nvPr/>
        </p:nvSpPr>
        <p:spPr>
          <a:xfrm rot="10800000">
            <a:off x="2146952" y="2975286"/>
            <a:ext cx="404261" cy="196745"/>
          </a:xfrm>
          <a:prstGeom prst="rightArrow">
            <a:avLst/>
          </a:prstGeom>
          <a:gradFill>
            <a:gsLst>
              <a:gs pos="23000">
                <a:srgbClr val="FFC000"/>
              </a:gs>
              <a:gs pos="70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33">
              <a:latin typeface="Arial Narrow" panose="020B0606020202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0666B2-82F3-471E-8467-9B12B4893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4" grpId="0" animBg="1"/>
      <p:bldP spid="15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39C46F69-2844-44B8-A11B-82BF77151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81" y="1743146"/>
            <a:ext cx="8033823" cy="4765384"/>
          </a:xfrm>
          <a:prstGeom prst="rect">
            <a:avLst/>
          </a:prstGeom>
        </p:spPr>
      </p:pic>
      <p:pic>
        <p:nvPicPr>
          <p:cNvPr id="10" name="Gráfico 9" descr="Público de destino">
            <a:extLst>
              <a:ext uri="{FF2B5EF4-FFF2-40B4-BE49-F238E27FC236}">
                <a16:creationId xmlns:a16="http://schemas.microsoft.com/office/drawing/2014/main" id="{F2DDCFEB-F053-4696-9612-125AF7F85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4106" y="890231"/>
            <a:ext cx="1219200" cy="121920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C53A677C-0A06-41C6-9407-A3C7DFA2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6" y="971352"/>
            <a:ext cx="12121885" cy="803273"/>
          </a:xfrm>
          <a:noFill/>
        </p:spPr>
        <p:txBody>
          <a:bodyPr vert="horz" wrap="square" lIns="0" tIns="96000" rIns="192000" bIns="96000" rtlCol="0" anchor="ctr" anchorCtr="0">
            <a:spAutoFit/>
          </a:bodyPr>
          <a:lstStyle/>
          <a:p>
            <a:r>
              <a:rPr lang="es-AR"/>
              <a:t>Identificación de la problemática</a:t>
            </a:r>
            <a:endParaRPr lang="es-AR">
              <a:cs typeface="Calibri Light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9EBD6C5-411D-4A00-BBB6-EED2A3672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6" y="1884619"/>
            <a:ext cx="10903991" cy="11490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b="1"/>
              <a:t>Problema: </a:t>
            </a:r>
            <a:r>
              <a:rPr lang="es-AR"/>
              <a:t>Deficiente calidad de la medición de caudal de gas de inyección en pozos con SEA Gas Lift. 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5716F0-1B5A-4B00-9685-DBCB8C7DF59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115" y="6754892"/>
            <a:ext cx="3922052" cy="769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5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8D2774B-BCA0-4F43-929D-782A0D4516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265" b="14249"/>
          <a:stretch/>
        </p:blipFill>
        <p:spPr>
          <a:xfrm>
            <a:off x="773250" y="5118409"/>
            <a:ext cx="2033455" cy="1060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5A1B4CD2-846F-4968-8C22-89E59B21D196}"/>
              </a:ext>
            </a:extLst>
          </p:cNvPr>
          <p:cNvSpPr/>
          <p:nvPr/>
        </p:nvSpPr>
        <p:spPr>
          <a:xfrm>
            <a:off x="2103779" y="3588093"/>
            <a:ext cx="3174227" cy="999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80EE41D-61CB-425C-81B1-915F70780D35}"/>
              </a:ext>
            </a:extLst>
          </p:cNvPr>
          <p:cNvSpPr/>
          <p:nvPr/>
        </p:nvSpPr>
        <p:spPr>
          <a:xfrm>
            <a:off x="7459989" y="2811785"/>
            <a:ext cx="3792769" cy="26375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185A0E8A-C121-4EFA-85C0-57CD77EE7A24}"/>
              </a:ext>
            </a:extLst>
          </p:cNvPr>
          <p:cNvSpPr/>
          <p:nvPr/>
        </p:nvSpPr>
        <p:spPr>
          <a:xfrm>
            <a:off x="3235916" y="4798028"/>
            <a:ext cx="5029616" cy="17766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EDA2FDCB-3961-42AA-BE2F-8C599D714A05}"/>
              </a:ext>
            </a:extLst>
          </p:cNvPr>
          <p:cNvSpPr/>
          <p:nvPr/>
        </p:nvSpPr>
        <p:spPr>
          <a:xfrm>
            <a:off x="4613842" y="5466414"/>
            <a:ext cx="4768308" cy="9558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18" name="Marcador de pie de página 3">
            <a:extLst>
              <a:ext uri="{FF2B5EF4-FFF2-40B4-BE49-F238E27FC236}">
                <a16:creationId xmlns:a16="http://schemas.microsoft.com/office/drawing/2014/main" id="{593691DD-EEF6-4F10-AB36-EAD37705702F}"/>
              </a:ext>
            </a:extLst>
          </p:cNvPr>
          <p:cNvSpPr txBox="1">
            <a:spLocks/>
          </p:cNvSpPr>
          <p:nvPr/>
        </p:nvSpPr>
        <p:spPr>
          <a:xfrm>
            <a:off x="0" y="6677735"/>
            <a:ext cx="3921125" cy="180264"/>
          </a:xfrm>
          <a:prstGeom prst="rect">
            <a:avLst/>
          </a:prstGeom>
        </p:spPr>
        <p:txBody>
          <a:bodyPr/>
          <a:lstStyle>
            <a:defPPr>
              <a:defRPr lang="es-AR"/>
            </a:defPPr>
            <a:lvl1pPr marL="0" algn="l" defTabSz="914400" rtl="0" eaLnBrk="1" latinLnBrk="0" hangingPunct="1">
              <a:defRPr sz="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Rosmary Duran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7E5D19CA-86FF-477C-9337-E05ACB8C7D3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75" y="2985404"/>
            <a:ext cx="5856865" cy="326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2B7D3A-0C21-E1C3-FD78-6106C49FA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8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B2A0CFB-EBBC-4210-B7D7-8F5D9BCCD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4294"/>
            <a:ext cx="10515600" cy="1443966"/>
          </a:xfrm>
        </p:spPr>
        <p:txBody>
          <a:bodyPr/>
          <a:lstStyle/>
          <a:p>
            <a:pPr algn="ctr"/>
            <a:r>
              <a:rPr lang="es-AR"/>
              <a:t>¿En qué rubros genera impacto la baja calidad de la medición en las operaciones?</a:t>
            </a:r>
            <a:br>
              <a:rPr lang="es-AR"/>
            </a:br>
            <a:endParaRPr lang="es-AR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3F429E7-80FF-4D4B-A513-C7BD93103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2639"/>
            <a:ext cx="10515600" cy="2166036"/>
          </a:xfrm>
        </p:spPr>
        <p:txBody>
          <a:bodyPr>
            <a:normAutofit/>
          </a:bodyPr>
          <a:lstStyle/>
          <a:p>
            <a:pPr marL="0" indent="0" algn="just">
              <a:buClr>
                <a:schemeClr val="bg1"/>
              </a:buClr>
              <a:buNone/>
            </a:pPr>
            <a:r>
              <a:rPr lang="es-AR" sz="2400"/>
              <a:t>La problemática asociada a la medición del gas de inyección en los pozos con SEA Gas Lift impacta directamente a tres rubros:</a:t>
            </a:r>
          </a:p>
          <a:p>
            <a:pPr>
              <a:buClr>
                <a:schemeClr val="tx1"/>
              </a:buClr>
            </a:pPr>
            <a:r>
              <a:rPr lang="es-AR" sz="2400"/>
              <a:t>Producción.</a:t>
            </a:r>
          </a:p>
          <a:p>
            <a:pPr>
              <a:buClr>
                <a:schemeClr val="tx1"/>
              </a:buClr>
            </a:pPr>
            <a:r>
              <a:rPr lang="es-AR" sz="2400"/>
              <a:t>Alocación de gas inyectado.</a:t>
            </a:r>
          </a:p>
          <a:p>
            <a:pPr>
              <a:buClr>
                <a:schemeClr val="tx1"/>
              </a:buClr>
            </a:pPr>
            <a:r>
              <a:rPr lang="es-AR" sz="2400"/>
              <a:t>Operación de producción.</a:t>
            </a:r>
          </a:p>
          <a:p>
            <a:endParaRPr lang="es-AR" sz="2400"/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33F79CD8-EECC-4370-B771-D3A27F6FB9E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77735"/>
            <a:ext cx="3921125" cy="180264"/>
          </a:xfrm>
          <a:prstGeom prst="rect">
            <a:avLst/>
          </a:prstGeom>
        </p:spPr>
        <p:txBody>
          <a:bodyPr/>
          <a:lstStyle>
            <a:lvl1pPr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Rosmary Duran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B5D8D5-802E-4AB1-3D44-5281EB94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1" y="6637427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0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5D610ED8-E658-45D1-B27F-2A43F46D7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7" y="4126104"/>
            <a:ext cx="3826941" cy="250540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60439BA-9534-459B-BFC1-77DE8F0016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09"/>
          <a:stretch/>
        </p:blipFill>
        <p:spPr>
          <a:xfrm>
            <a:off x="239765" y="2011694"/>
            <a:ext cx="3823779" cy="19105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299AA2D-88BA-4671-AE93-D9E55468204D}"/>
              </a:ext>
            </a:extLst>
          </p:cNvPr>
          <p:cNvSpPr txBox="1"/>
          <p:nvPr/>
        </p:nvSpPr>
        <p:spPr>
          <a:xfrm>
            <a:off x="1816602" y="2632173"/>
            <a:ext cx="1635512" cy="3181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1467"/>
              <a:t>Qg Máxima teórica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C0092FE-5F2E-4D76-A11B-A47584F14561}"/>
              </a:ext>
            </a:extLst>
          </p:cNvPr>
          <p:cNvSpPr txBox="1"/>
          <p:nvPr/>
        </p:nvSpPr>
        <p:spPr>
          <a:xfrm>
            <a:off x="544972" y="2942249"/>
            <a:ext cx="1252907" cy="3181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1467"/>
              <a:t>Qg permisible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D64E80C-5935-4739-9979-DC97E5436D9D}"/>
              </a:ext>
            </a:extLst>
          </p:cNvPr>
          <p:cNvSpPr txBox="1"/>
          <p:nvPr/>
        </p:nvSpPr>
        <p:spPr>
          <a:xfrm>
            <a:off x="2566393" y="3221474"/>
            <a:ext cx="1027654" cy="3181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1467"/>
              <a:t>Qg Óptimo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18A2BB5-8025-4A81-AF44-CD8E36CD07EA}"/>
              </a:ext>
            </a:extLst>
          </p:cNvPr>
          <p:cNvSpPr txBox="1"/>
          <p:nvPr/>
        </p:nvSpPr>
        <p:spPr>
          <a:xfrm>
            <a:off x="884560" y="3329113"/>
            <a:ext cx="404919" cy="3181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1467"/>
              <a:t>Qg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4A9E4EE-92B6-4D2A-B549-F670C2EF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24" y="855052"/>
            <a:ext cx="11996376" cy="803273"/>
          </a:xfrm>
          <a:noFill/>
        </p:spPr>
        <p:txBody>
          <a:bodyPr vert="horz" wrap="square" lIns="0" tIns="96000" rIns="192000" bIns="96000" rtlCol="0" anchor="ctr" anchorCtr="0">
            <a:spAutoFit/>
          </a:bodyPr>
          <a:lstStyle/>
          <a:p>
            <a:r>
              <a:rPr lang="es-AR"/>
              <a:t>Impacto en producción y alocación del gas inyectado</a:t>
            </a:r>
            <a:endParaRPr lang="es-AR">
              <a:latin typeface="Arial Narrow" panose="020B0606020202030204" pitchFamily="34" charset="0"/>
            </a:endParaRPr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3C41BB8F-72B7-4E29-84C0-E499D0C47C5A}"/>
              </a:ext>
            </a:extLst>
          </p:cNvPr>
          <p:cNvSpPr/>
          <p:nvPr/>
        </p:nvSpPr>
        <p:spPr>
          <a:xfrm>
            <a:off x="4777711" y="4569306"/>
            <a:ext cx="280820" cy="708925"/>
          </a:xfrm>
          <a:prstGeom prst="downArrow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A5A0611C-8854-4548-9A38-84179CFDBDF1}"/>
              </a:ext>
            </a:extLst>
          </p:cNvPr>
          <p:cNvSpPr/>
          <p:nvPr/>
        </p:nvSpPr>
        <p:spPr>
          <a:xfrm rot="10800000">
            <a:off x="4777712" y="3291062"/>
            <a:ext cx="271799" cy="643019"/>
          </a:xfrm>
          <a:prstGeom prst="downArrow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767C01-BCA2-41BD-9664-91C2094C282F}"/>
              </a:ext>
            </a:extLst>
          </p:cNvPr>
          <p:cNvSpPr txBox="1"/>
          <p:nvPr/>
        </p:nvSpPr>
        <p:spPr>
          <a:xfrm>
            <a:off x="4577189" y="4054742"/>
            <a:ext cx="1057252" cy="379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AR" sz="1867" b="1">
                <a:solidFill>
                  <a:schemeClr val="tx2">
                    <a:lumMod val="50000"/>
                  </a:schemeClr>
                </a:solidFill>
              </a:rPr>
              <a:t>Qg </a:t>
            </a:r>
            <a:r>
              <a:rPr lang="es-AR" sz="1867" b="1" err="1">
                <a:solidFill>
                  <a:schemeClr val="tx2">
                    <a:lumMod val="50000"/>
                  </a:schemeClr>
                </a:solidFill>
              </a:rPr>
              <a:t>Iny</a:t>
            </a:r>
            <a:r>
              <a:rPr lang="es-AR" sz="1867" b="1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FF450DB-BF79-4930-85F7-B1A38D1ACFAA}"/>
              </a:ext>
            </a:extLst>
          </p:cNvPr>
          <p:cNvSpPr txBox="1"/>
          <p:nvPr/>
        </p:nvSpPr>
        <p:spPr>
          <a:xfrm>
            <a:off x="5545278" y="4516532"/>
            <a:ext cx="158819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/>
              <a:t>Baja eficiencia del SEA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E8C3D64-5266-4F80-BD92-F69305BE8F13}"/>
              </a:ext>
            </a:extLst>
          </p:cNvPr>
          <p:cNvSpPr txBox="1"/>
          <p:nvPr/>
        </p:nvSpPr>
        <p:spPr>
          <a:xfrm>
            <a:off x="5458126" y="3221474"/>
            <a:ext cx="20078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/>
              <a:t>Sub-explotación del pozo</a:t>
            </a:r>
          </a:p>
        </p:txBody>
      </p:sp>
      <p:sp>
        <p:nvSpPr>
          <p:cNvPr id="17" name="Cerrar llave 16">
            <a:extLst>
              <a:ext uri="{FF2B5EF4-FFF2-40B4-BE49-F238E27FC236}">
                <a16:creationId xmlns:a16="http://schemas.microsoft.com/office/drawing/2014/main" id="{FB653601-B74C-4A38-93FC-6FF21A0E0363}"/>
              </a:ext>
            </a:extLst>
          </p:cNvPr>
          <p:cNvSpPr/>
          <p:nvPr/>
        </p:nvSpPr>
        <p:spPr>
          <a:xfrm>
            <a:off x="4121107" y="2249036"/>
            <a:ext cx="501895" cy="4041891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pic>
        <p:nvPicPr>
          <p:cNvPr id="35" name="Gráfico 34" descr="Dólar">
            <a:extLst>
              <a:ext uri="{FF2B5EF4-FFF2-40B4-BE49-F238E27FC236}">
                <a16:creationId xmlns:a16="http://schemas.microsoft.com/office/drawing/2014/main" id="{1C24C209-EAEE-4899-8153-5CF598E1C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0624" y="3350783"/>
            <a:ext cx="775321" cy="775321"/>
          </a:xfrm>
          <a:prstGeom prst="rect">
            <a:avLst/>
          </a:prstGeom>
        </p:spPr>
      </p:pic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3C1333D5-1295-49DF-881C-72F6A7C4EA13}"/>
              </a:ext>
            </a:extLst>
          </p:cNvPr>
          <p:cNvCxnSpPr>
            <a:cxnSpLocks/>
          </p:cNvCxnSpPr>
          <p:nvPr/>
        </p:nvCxnSpPr>
        <p:spPr>
          <a:xfrm flipV="1">
            <a:off x="277298" y="3177839"/>
            <a:ext cx="0" cy="6282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89A0E3C4-F3CD-41CA-BB79-D1233BE2E6C8}"/>
              </a:ext>
            </a:extLst>
          </p:cNvPr>
          <p:cNvCxnSpPr>
            <a:cxnSpLocks/>
          </p:cNvCxnSpPr>
          <p:nvPr/>
        </p:nvCxnSpPr>
        <p:spPr>
          <a:xfrm>
            <a:off x="277299" y="3806095"/>
            <a:ext cx="14083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31567EB-4CDC-4059-A8D9-F630253D910A}"/>
              </a:ext>
            </a:extLst>
          </p:cNvPr>
          <p:cNvSpPr/>
          <p:nvPr/>
        </p:nvSpPr>
        <p:spPr>
          <a:xfrm>
            <a:off x="-71720" y="1653885"/>
            <a:ext cx="4446748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/>
              <a:t>Curva de eficiencia y rendimiento</a:t>
            </a:r>
          </a:p>
        </p:txBody>
      </p:sp>
      <p:sp>
        <p:nvSpPr>
          <p:cNvPr id="28" name="Cerrar llave 27">
            <a:extLst>
              <a:ext uri="{FF2B5EF4-FFF2-40B4-BE49-F238E27FC236}">
                <a16:creationId xmlns:a16="http://schemas.microsoft.com/office/drawing/2014/main" id="{DAAE909E-1949-432C-AFEF-799D0B28B7F6}"/>
              </a:ext>
            </a:extLst>
          </p:cNvPr>
          <p:cNvSpPr/>
          <p:nvPr/>
        </p:nvSpPr>
        <p:spPr>
          <a:xfrm>
            <a:off x="7698115" y="3209215"/>
            <a:ext cx="271800" cy="2079625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pic>
        <p:nvPicPr>
          <p:cNvPr id="4" name="Gráfico 3" descr="Tendencia bajista">
            <a:extLst>
              <a:ext uri="{FF2B5EF4-FFF2-40B4-BE49-F238E27FC236}">
                <a16:creationId xmlns:a16="http://schemas.microsoft.com/office/drawing/2014/main" id="{291EDCFB-CAD9-4EF1-AD34-1246B6580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5835" y="4298490"/>
            <a:ext cx="787720" cy="7877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758BAAA-C5C1-45C1-A53B-79BCBEC95E68}"/>
              </a:ext>
            </a:extLst>
          </p:cNvPr>
          <p:cNvSpPr txBox="1"/>
          <p:nvPr/>
        </p:nvSpPr>
        <p:spPr>
          <a:xfrm>
            <a:off x="4282221" y="2469219"/>
            <a:ext cx="177891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867" b="1">
                <a:solidFill>
                  <a:schemeClr val="tx2">
                    <a:lumMod val="50000"/>
                  </a:schemeClr>
                </a:solidFill>
              </a:rPr>
              <a:t>Sobre estimo el </a:t>
            </a:r>
            <a:r>
              <a:rPr lang="es-AR" sz="1867" b="1" err="1">
                <a:solidFill>
                  <a:schemeClr val="tx2">
                    <a:lumMod val="50000"/>
                  </a:schemeClr>
                </a:solidFill>
              </a:rPr>
              <a:t>Qgi</a:t>
            </a:r>
            <a:endParaRPr lang="es-AR" sz="1867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81BEBC0-7A6E-4F3A-94AA-55184131E1F3}"/>
              </a:ext>
            </a:extLst>
          </p:cNvPr>
          <p:cNvSpPr txBox="1"/>
          <p:nvPr/>
        </p:nvSpPr>
        <p:spPr>
          <a:xfrm>
            <a:off x="4201646" y="5288839"/>
            <a:ext cx="171720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867" b="1">
                <a:solidFill>
                  <a:schemeClr val="tx2">
                    <a:lumMod val="50000"/>
                  </a:schemeClr>
                </a:solidFill>
              </a:rPr>
              <a:t>Sub- estimo el </a:t>
            </a:r>
            <a:r>
              <a:rPr lang="es-AR" sz="1867" b="1" err="1">
                <a:solidFill>
                  <a:schemeClr val="tx2">
                    <a:lumMod val="50000"/>
                  </a:schemeClr>
                </a:solidFill>
              </a:rPr>
              <a:t>Qgi</a:t>
            </a:r>
            <a:endParaRPr lang="es-AR" sz="1867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Es igual a 6">
            <a:extLst>
              <a:ext uri="{FF2B5EF4-FFF2-40B4-BE49-F238E27FC236}">
                <a16:creationId xmlns:a16="http://schemas.microsoft.com/office/drawing/2014/main" id="{F6D6F88F-46F5-4579-B18D-EB92259558BF}"/>
              </a:ext>
            </a:extLst>
          </p:cNvPr>
          <p:cNvSpPr/>
          <p:nvPr/>
        </p:nvSpPr>
        <p:spPr>
          <a:xfrm>
            <a:off x="5081484" y="3518554"/>
            <a:ext cx="359348" cy="21656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>
              <a:solidFill>
                <a:schemeClr val="tx1"/>
              </a:solidFill>
            </a:endParaRPr>
          </a:p>
        </p:txBody>
      </p:sp>
      <p:sp>
        <p:nvSpPr>
          <p:cNvPr id="29" name="Es igual a 28">
            <a:extLst>
              <a:ext uri="{FF2B5EF4-FFF2-40B4-BE49-F238E27FC236}">
                <a16:creationId xmlns:a16="http://schemas.microsoft.com/office/drawing/2014/main" id="{C5B2CFD4-D0E4-42BD-AA25-5E1ADB17F052}"/>
              </a:ext>
            </a:extLst>
          </p:cNvPr>
          <p:cNvSpPr/>
          <p:nvPr/>
        </p:nvSpPr>
        <p:spPr>
          <a:xfrm>
            <a:off x="5058531" y="4720568"/>
            <a:ext cx="359348" cy="21656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3A21743-91EE-4E55-AC56-CF8BDC439808}"/>
              </a:ext>
            </a:extLst>
          </p:cNvPr>
          <p:cNvSpPr/>
          <p:nvPr/>
        </p:nvSpPr>
        <p:spPr>
          <a:xfrm>
            <a:off x="557008" y="2192636"/>
            <a:ext cx="1070633" cy="109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A0D6CE45-0384-4ACA-8C5D-176FAA723ABB}"/>
              </a:ext>
            </a:extLst>
          </p:cNvPr>
          <p:cNvSpPr/>
          <p:nvPr/>
        </p:nvSpPr>
        <p:spPr>
          <a:xfrm>
            <a:off x="557008" y="2395836"/>
            <a:ext cx="1070633" cy="109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F5137D81-A145-425E-8819-819367F7C3B8}"/>
              </a:ext>
            </a:extLst>
          </p:cNvPr>
          <p:cNvSpPr txBox="1"/>
          <p:nvPr/>
        </p:nvSpPr>
        <p:spPr>
          <a:xfrm>
            <a:off x="104503" y="6600198"/>
            <a:ext cx="837310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933"/>
              <a:t>Fuente: Revisión  OPEX de IP del estado de pozos con SEA Gas Lift 2020.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7D28A13-B431-41F2-815E-84BDB6470655}"/>
              </a:ext>
            </a:extLst>
          </p:cNvPr>
          <p:cNvSpPr txBox="1"/>
          <p:nvPr/>
        </p:nvSpPr>
        <p:spPr>
          <a:xfrm rot="16200000">
            <a:off x="-205037" y="2440880"/>
            <a:ext cx="926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1400"/>
              <a:t>Q. Liquido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0931F938-E94D-4A60-905A-692E49D0FE17}"/>
              </a:ext>
            </a:extLst>
          </p:cNvPr>
          <p:cNvSpPr txBox="1"/>
          <p:nvPr/>
        </p:nvSpPr>
        <p:spPr>
          <a:xfrm>
            <a:off x="1724042" y="3768788"/>
            <a:ext cx="6285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1400"/>
              <a:t>Q. gas</a:t>
            </a:r>
          </a:p>
        </p:txBody>
      </p:sp>
      <p:sp>
        <p:nvSpPr>
          <p:cNvPr id="45" name="Marcador de pie de página 3">
            <a:extLst>
              <a:ext uri="{FF2B5EF4-FFF2-40B4-BE49-F238E27FC236}">
                <a16:creationId xmlns:a16="http://schemas.microsoft.com/office/drawing/2014/main" id="{315F1AFD-4628-4AD7-BA92-28B8AF5E6AB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14702" y="6494738"/>
            <a:ext cx="3921125" cy="363261"/>
          </a:xfrm>
          <a:prstGeom prst="rect">
            <a:avLst/>
          </a:prstGeom>
        </p:spPr>
        <p:txBody>
          <a:bodyPr/>
          <a:lstStyle>
            <a:lvl1pPr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Rosmary Duran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D8B2EF5-19C3-4D93-67AE-1A19DCA2B4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445" y="4182691"/>
            <a:ext cx="3636100" cy="206482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46E6EF-FC97-D397-920F-5ED350712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9184" y="2846088"/>
            <a:ext cx="4894850" cy="277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2" grpId="0"/>
      <p:bldP spid="25" grpId="0"/>
      <p:bldP spid="17" grpId="0" animBg="1"/>
      <p:bldP spid="28" grpId="0" animBg="1"/>
      <p:bldP spid="6" grpId="0"/>
      <p:bldP spid="27" grpId="0"/>
      <p:bldP spid="7" grpId="0" animBg="1"/>
      <p:bldP spid="2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3397A78CE3F574683CB5F48D8C7D16A" ma:contentTypeVersion="3" ma:contentTypeDescription="Crear nuevo documento." ma:contentTypeScope="" ma:versionID="bd08cd2573aa1e3fee2a6dd80b4ee10a">
  <xsd:schema xmlns:xsd="http://www.w3.org/2001/XMLSchema" xmlns:xs="http://www.w3.org/2001/XMLSchema" xmlns:p="http://schemas.microsoft.com/office/2006/metadata/properties" xmlns:ns2="cd05a851-e896-4826-a672-39e09aa1a5a5" targetNamespace="http://schemas.microsoft.com/office/2006/metadata/properties" ma:root="true" ma:fieldsID="10be7f7a0102b0af2ff97876958963b8" ns2:_="">
    <xsd:import namespace="cd05a851-e896-4826-a672-39e09aa1a5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5a851-e896-4826-a672-39e09aa1a5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5A95F0F-B67E-48FA-99BB-43FBEC3606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E9FE32-115C-44B9-944C-DA3269AEA4CD}">
  <ds:schemaRefs>
    <ds:schemaRef ds:uri="cd05a851-e896-4826-a672-39e09aa1a5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8DE078B-7CC5-49D4-963A-381797268744}">
  <ds:schemaRefs>
    <ds:schemaRef ds:uri="http://www.w3.org/XML/1998/namespace"/>
    <ds:schemaRef ds:uri="http://purl.org/dc/dcmitype/"/>
    <ds:schemaRef ds:uri="http://purl.org/dc/elements/1.1/"/>
    <ds:schemaRef ds:uri="cd05a851-e896-4826-a672-39e09aa1a5a5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2964</Words>
  <Application>Microsoft Office PowerPoint</Application>
  <PresentationFormat>Panorámica</PresentationFormat>
  <Paragraphs>416</Paragraphs>
  <Slides>30</Slides>
  <Notes>13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Forte</vt:lpstr>
      <vt:lpstr>Lucida Grande</vt:lpstr>
      <vt:lpstr>Wingdings</vt:lpstr>
      <vt:lpstr>Tema de Office</vt:lpstr>
      <vt:lpstr>Estandarización y optimización del puente de medición del caudal de gas de inyección para pozos con sistema de extracción de Gas Lift</vt:lpstr>
      <vt:lpstr>Hablemos de eficiencia Energética</vt:lpstr>
      <vt:lpstr>Agenda</vt:lpstr>
      <vt:lpstr>Alcance del proyecto</vt:lpstr>
      <vt:lpstr>Agenda</vt:lpstr>
      <vt:lpstr>SEA Gas Lift y medición del caudal inyectado</vt:lpstr>
      <vt:lpstr>Identificación de la problemática</vt:lpstr>
      <vt:lpstr>¿En qué rubros genera impacto la baja calidad de la medición en las operaciones? </vt:lpstr>
      <vt:lpstr>Impacto en producción y alocación del gas inyectado</vt:lpstr>
      <vt:lpstr>Impacto en la operación</vt:lpstr>
      <vt:lpstr>Objetivos generales</vt:lpstr>
      <vt:lpstr>Presentación de PowerPoint</vt:lpstr>
      <vt:lpstr>Agenda</vt:lpstr>
      <vt:lpstr>Evaluación teórica y en campo</vt:lpstr>
      <vt:lpstr>Presentación de PowerPoint</vt:lpstr>
      <vt:lpstr>Presentación de PowerPoint</vt:lpstr>
      <vt:lpstr>Presentación de PowerPoint</vt:lpstr>
      <vt:lpstr>Acciones de seguimiento</vt:lpstr>
      <vt:lpstr>Línea de tiempo de acciones cumplidas</vt:lpstr>
      <vt:lpstr>Agenda</vt:lpstr>
      <vt:lpstr>Evaluación y definición del puente estándar</vt:lpstr>
      <vt:lpstr>Mejoras propuestas para el puente</vt:lpstr>
      <vt:lpstr>Puente estándar de medición de caudal de gas</vt:lpstr>
      <vt:lpstr>Agenda</vt:lpstr>
      <vt:lpstr>Caso de estudio en pozo A y B: Pasos a seguir</vt:lpstr>
      <vt:lpstr>Resultados y conclusiones</vt:lpstr>
      <vt:lpstr>Conclusiones</vt:lpstr>
      <vt:lpstr>Referencias</vt:lpstr>
      <vt:lpstr>Presentación de PowerPoint</vt:lpstr>
      <vt:lpstr>Resumen: Porcentaje de error por cada variable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rosmary.y.duranduran@ypf.com</dc:creator>
  <cp:lastModifiedBy>DURAN DURAN, ROSMARY YENNYCELY</cp:lastModifiedBy>
  <cp:revision>3</cp:revision>
  <dcterms:created xsi:type="dcterms:W3CDTF">2023-09-29T15:52:27Z</dcterms:created>
  <dcterms:modified xsi:type="dcterms:W3CDTF">2023-11-08T13:04:10Z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0x01010023397A78CE3F574683CB5F48D8C7D16A</vt:lpwstr>
  </property>
  <property fmtid="{D5CDD505-2E9C-101B-9397-08002B2CF9AE}" pid="3" name="MSIP_Label_fb622c24-5861-4880-bcaa-37216e265fb3_Enabled">
    <vt:lpwstr>true</vt:lpwstr>
  </property>
  <property fmtid="{D5CDD505-2E9C-101B-9397-08002B2CF9AE}" pid="4" name="MSIP_Label_fb622c24-5861-4880-bcaa-37216e265fb3_SetDate">
    <vt:lpwstr>2023-11-08T13:03:53Z</vt:lpwstr>
  </property>
  <property fmtid="{D5CDD505-2E9C-101B-9397-08002B2CF9AE}" pid="5" name="MSIP_Label_fb622c24-5861-4880-bcaa-37216e265fb3_Method">
    <vt:lpwstr>Privileged</vt:lpwstr>
  </property>
  <property fmtid="{D5CDD505-2E9C-101B-9397-08002B2CF9AE}" pid="6" name="MSIP_Label_fb622c24-5861-4880-bcaa-37216e265fb3_Name">
    <vt:lpwstr>YPF - Publica</vt:lpwstr>
  </property>
  <property fmtid="{D5CDD505-2E9C-101B-9397-08002B2CF9AE}" pid="7" name="MSIP_Label_fb622c24-5861-4880-bcaa-37216e265fb3_SiteId">
    <vt:lpwstr>038018c3-616c-4b46-ad9b-aa9007f701b5</vt:lpwstr>
  </property>
  <property fmtid="{D5CDD505-2E9C-101B-9397-08002B2CF9AE}" pid="8" name="MSIP_Label_fb622c24-5861-4880-bcaa-37216e265fb3_ActionId">
    <vt:lpwstr>566cc40b-b65e-455a-bf65-f802c0f2c6db</vt:lpwstr>
  </property>
  <property fmtid="{D5CDD505-2E9C-101B-9397-08002B2CF9AE}" pid="9" name="MSIP_Label_fb622c24-5861-4880-bcaa-37216e265fb3_ContentBits">
    <vt:lpwstr>3</vt:lpwstr>
  </property>
  <property fmtid="{D5CDD505-2E9C-101B-9397-08002B2CF9AE}" pid="10" name="ClassificationContentMarkingFooterLocations">
    <vt:lpwstr>Tema de Office:6</vt:lpwstr>
  </property>
  <property fmtid="{D5CDD505-2E9C-101B-9397-08002B2CF9AE}" pid="11" name="ClassificationContentMarkingFooterText">
    <vt:lpwstr>Documento: YPF-Público</vt:lpwstr>
  </property>
  <property fmtid="{D5CDD505-2E9C-101B-9397-08002B2CF9AE}" pid="12" name="ClassificationContentMarkingHeaderLocations">
    <vt:lpwstr>Tema de Office:5</vt:lpwstr>
  </property>
  <property fmtid="{D5CDD505-2E9C-101B-9397-08002B2CF9AE}" pid="13" name="ClassificationContentMarkingHeaderText">
    <vt:lpwstr>Documento: YPF-Público</vt:lpwstr>
  </property>
</Properties>
</file>